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2.xml" ContentType="application/vnd.openxmlformats-officedocument.theme+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3.xml" ContentType="application/vnd.openxmlformats-officedocument.theme+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4.xml" ContentType="application/vnd.openxmlformats-officedocument.theme+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charts/chart1.xml" ContentType="application/vnd.openxmlformats-officedocument.drawingml.chart+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48" r:id="rId1"/>
    <p:sldMasterId id="2147483677" r:id="rId2"/>
    <p:sldMasterId id="2147483690" r:id="rId3"/>
    <p:sldMasterId id="2147483834" r:id="rId4"/>
    <p:sldMasterId id="2147485338" r:id="rId5"/>
  </p:sldMasterIdLst>
  <p:notesMasterIdLst>
    <p:notesMasterId r:id="rId254"/>
  </p:notesMasterIdLst>
  <p:handoutMasterIdLst>
    <p:handoutMasterId r:id="rId255"/>
  </p:handoutMasterIdLst>
  <p:sldIdLst>
    <p:sldId id="503" r:id="rId6"/>
    <p:sldId id="1146" r:id="rId7"/>
    <p:sldId id="675" r:id="rId8"/>
    <p:sldId id="850" r:id="rId9"/>
    <p:sldId id="933" r:id="rId10"/>
    <p:sldId id="934" r:id="rId11"/>
    <p:sldId id="935" r:id="rId12"/>
    <p:sldId id="1126" r:id="rId13"/>
    <p:sldId id="936" r:id="rId14"/>
    <p:sldId id="937" r:id="rId15"/>
    <p:sldId id="1128" r:id="rId16"/>
    <p:sldId id="1119" r:id="rId17"/>
    <p:sldId id="1120" r:id="rId18"/>
    <p:sldId id="1121" r:id="rId19"/>
    <p:sldId id="1122" r:id="rId20"/>
    <p:sldId id="1123" r:id="rId21"/>
    <p:sldId id="1124" r:id="rId22"/>
    <p:sldId id="1125" r:id="rId23"/>
    <p:sldId id="1158" r:id="rId24"/>
    <p:sldId id="1159" r:id="rId25"/>
    <p:sldId id="1160" r:id="rId26"/>
    <p:sldId id="1130" r:id="rId27"/>
    <p:sldId id="999" r:id="rId28"/>
    <p:sldId id="1000" r:id="rId29"/>
    <p:sldId id="1001" r:id="rId30"/>
    <p:sldId id="943" r:id="rId31"/>
    <p:sldId id="944" r:id="rId32"/>
    <p:sldId id="945" r:id="rId33"/>
    <p:sldId id="1131" r:id="rId34"/>
    <p:sldId id="998" r:id="rId35"/>
    <p:sldId id="689" r:id="rId36"/>
    <p:sldId id="595" r:id="rId37"/>
    <p:sldId id="597" r:id="rId38"/>
    <p:sldId id="598" r:id="rId39"/>
    <p:sldId id="663" r:id="rId40"/>
    <p:sldId id="682" r:id="rId41"/>
    <p:sldId id="701" r:id="rId42"/>
    <p:sldId id="703" r:id="rId43"/>
    <p:sldId id="714" r:id="rId44"/>
    <p:sldId id="717" r:id="rId45"/>
    <p:sldId id="706" r:id="rId46"/>
    <p:sldId id="707" r:id="rId47"/>
    <p:sldId id="708" r:id="rId48"/>
    <p:sldId id="930" r:id="rId49"/>
    <p:sldId id="684" r:id="rId50"/>
    <p:sldId id="672" r:id="rId51"/>
    <p:sldId id="1147" r:id="rId52"/>
    <p:sldId id="709" r:id="rId53"/>
    <p:sldId id="710" r:id="rId54"/>
    <p:sldId id="615" r:id="rId55"/>
    <p:sldId id="732" r:id="rId56"/>
    <p:sldId id="760" r:id="rId57"/>
    <p:sldId id="560" r:id="rId58"/>
    <p:sldId id="558" r:id="rId59"/>
    <p:sldId id="557" r:id="rId60"/>
    <p:sldId id="554" r:id="rId61"/>
    <p:sldId id="545" r:id="rId62"/>
    <p:sldId id="548" r:id="rId63"/>
    <p:sldId id="397" r:id="rId64"/>
    <p:sldId id="393" r:id="rId65"/>
    <p:sldId id="902" r:id="rId66"/>
    <p:sldId id="395" r:id="rId67"/>
    <p:sldId id="551" r:id="rId68"/>
    <p:sldId id="277" r:id="rId69"/>
    <p:sldId id="506" r:id="rId70"/>
    <p:sldId id="508" r:id="rId71"/>
    <p:sldId id="645" r:id="rId72"/>
    <p:sldId id="646" r:id="rId73"/>
    <p:sldId id="721" r:id="rId74"/>
    <p:sldId id="725" r:id="rId75"/>
    <p:sldId id="724" r:id="rId76"/>
    <p:sldId id="722" r:id="rId77"/>
    <p:sldId id="723" r:id="rId78"/>
    <p:sldId id="730" r:id="rId79"/>
    <p:sldId id="731" r:id="rId80"/>
    <p:sldId id="643" r:id="rId81"/>
    <p:sldId id="644" r:id="rId82"/>
    <p:sldId id="719" r:id="rId83"/>
    <p:sldId id="616" r:id="rId84"/>
    <p:sldId id="371" r:id="rId85"/>
    <p:sldId id="372" r:id="rId86"/>
    <p:sldId id="816" r:id="rId87"/>
    <p:sldId id="761" r:id="rId88"/>
    <p:sldId id="268" r:id="rId89"/>
    <p:sldId id="259" r:id="rId90"/>
    <p:sldId id="530" r:id="rId91"/>
    <p:sldId id="534" r:id="rId92"/>
    <p:sldId id="617" r:id="rId93"/>
    <p:sldId id="260" r:id="rId94"/>
    <p:sldId id="533" r:id="rId95"/>
    <p:sldId id="269" r:id="rId96"/>
    <p:sldId id="526" r:id="rId97"/>
    <p:sldId id="527" r:id="rId98"/>
    <p:sldId id="528" r:id="rId99"/>
    <p:sldId id="640" r:id="rId100"/>
    <p:sldId id="641" r:id="rId101"/>
    <p:sldId id="265" r:id="rId102"/>
    <p:sldId id="509" r:id="rId103"/>
    <p:sldId id="461" r:id="rId104"/>
    <p:sldId id="535" r:id="rId105"/>
    <p:sldId id="429" r:id="rId106"/>
    <p:sldId id="1168" r:id="rId107"/>
    <p:sldId id="1169" r:id="rId108"/>
    <p:sldId id="1162" r:id="rId109"/>
    <p:sldId id="1181" r:id="rId110"/>
    <p:sldId id="1170" r:id="rId111"/>
    <p:sldId id="1172" r:id="rId112"/>
    <p:sldId id="1173" r:id="rId113"/>
    <p:sldId id="1174" r:id="rId114"/>
    <p:sldId id="1175" r:id="rId115"/>
    <p:sldId id="1176" r:id="rId116"/>
    <p:sldId id="1177" r:id="rId117"/>
    <p:sldId id="1178" r:id="rId118"/>
    <p:sldId id="1179" r:id="rId119"/>
    <p:sldId id="1180" r:id="rId120"/>
    <p:sldId id="1165" r:id="rId121"/>
    <p:sldId id="502" r:id="rId122"/>
    <p:sldId id="275" r:id="rId123"/>
    <p:sldId id="262" r:id="rId124"/>
    <p:sldId id="428" r:id="rId125"/>
    <p:sldId id="536" r:id="rId126"/>
    <p:sldId id="518" r:id="rId127"/>
    <p:sldId id="519" r:id="rId128"/>
    <p:sldId id="1166" r:id="rId129"/>
    <p:sldId id="1167" r:id="rId130"/>
    <p:sldId id="1163" r:id="rId131"/>
    <p:sldId id="1164" r:id="rId132"/>
    <p:sldId id="1031" r:id="rId133"/>
    <p:sldId id="1149" r:id="rId134"/>
    <p:sldId id="433" r:id="rId135"/>
    <p:sldId id="280" r:id="rId136"/>
    <p:sldId id="844" r:id="rId137"/>
    <p:sldId id="845" r:id="rId138"/>
    <p:sldId id="846" r:id="rId139"/>
    <p:sldId id="847" r:id="rId140"/>
    <p:sldId id="848" r:id="rId141"/>
    <p:sldId id="434" r:id="rId142"/>
    <p:sldId id="357" r:id="rId143"/>
    <p:sldId id="264" r:id="rId144"/>
    <p:sldId id="1132" r:id="rId145"/>
    <p:sldId id="1133" r:id="rId146"/>
    <p:sldId id="1134" r:id="rId147"/>
    <p:sldId id="358" r:id="rId148"/>
    <p:sldId id="463" r:id="rId149"/>
    <p:sldId id="396" r:id="rId150"/>
    <p:sldId id="287" r:id="rId151"/>
    <p:sldId id="465" r:id="rId152"/>
    <p:sldId id="488" r:id="rId153"/>
    <p:sldId id="817" r:id="rId154"/>
    <p:sldId id="821" r:id="rId155"/>
    <p:sldId id="822" r:id="rId156"/>
    <p:sldId id="823" r:id="rId157"/>
    <p:sldId id="923" r:id="rId158"/>
    <p:sldId id="924" r:id="rId159"/>
    <p:sldId id="925" r:id="rId160"/>
    <p:sldId id="824" r:id="rId161"/>
    <p:sldId id="431" r:id="rId162"/>
    <p:sldId id="288" r:id="rId163"/>
    <p:sldId id="439" r:id="rId164"/>
    <p:sldId id="1060" r:id="rId165"/>
    <p:sldId id="1061" r:id="rId166"/>
    <p:sldId id="1062" r:id="rId167"/>
    <p:sldId id="1063" r:id="rId168"/>
    <p:sldId id="1064" r:id="rId169"/>
    <p:sldId id="1065" r:id="rId170"/>
    <p:sldId id="441" r:id="rId171"/>
    <p:sldId id="1171" r:id="rId172"/>
    <p:sldId id="438" r:id="rId173"/>
    <p:sldId id="842" r:id="rId174"/>
    <p:sldId id="380" r:id="rId175"/>
    <p:sldId id="843" r:id="rId176"/>
    <p:sldId id="1182" r:id="rId177"/>
    <p:sldId id="1183" r:id="rId178"/>
    <p:sldId id="828" r:id="rId179"/>
    <p:sldId id="839" r:id="rId180"/>
    <p:sldId id="830" r:id="rId181"/>
    <p:sldId id="840" r:id="rId182"/>
    <p:sldId id="829" r:id="rId183"/>
    <p:sldId id="1184" r:id="rId184"/>
    <p:sldId id="826" r:id="rId185"/>
    <p:sldId id="827" r:id="rId186"/>
    <p:sldId id="811" r:id="rId187"/>
    <p:sldId id="812" r:id="rId188"/>
    <p:sldId id="814" r:id="rId189"/>
    <p:sldId id="813" r:id="rId190"/>
    <p:sldId id="726" r:id="rId191"/>
    <p:sldId id="727" r:id="rId192"/>
    <p:sldId id="747" r:id="rId193"/>
    <p:sldId id="728" r:id="rId194"/>
    <p:sldId id="748" r:id="rId195"/>
    <p:sldId id="729" r:id="rId196"/>
    <p:sldId id="749" r:id="rId197"/>
    <p:sldId id="1154" r:id="rId198"/>
    <p:sldId id="291" r:id="rId199"/>
    <p:sldId id="319" r:id="rId200"/>
    <p:sldId id="344" r:id="rId201"/>
    <p:sldId id="745" r:id="rId202"/>
    <p:sldId id="1185" r:id="rId203"/>
    <p:sldId id="1186" r:id="rId204"/>
    <p:sldId id="1187" r:id="rId205"/>
    <p:sldId id="1188" r:id="rId206"/>
    <p:sldId id="1189" r:id="rId207"/>
    <p:sldId id="1190" r:id="rId208"/>
    <p:sldId id="1191" r:id="rId209"/>
    <p:sldId id="1192" r:id="rId210"/>
    <p:sldId id="1193" r:id="rId211"/>
    <p:sldId id="452" r:id="rId212"/>
    <p:sldId id="454" r:id="rId213"/>
    <p:sldId id="453" r:id="rId214"/>
    <p:sldId id="455" r:id="rId215"/>
    <p:sldId id="456" r:id="rId216"/>
    <p:sldId id="457" r:id="rId217"/>
    <p:sldId id="458" r:id="rId218"/>
    <p:sldId id="366" r:id="rId219"/>
    <p:sldId id="367" r:id="rId220"/>
    <p:sldId id="295" r:id="rId221"/>
    <p:sldId id="498" r:id="rId222"/>
    <p:sldId id="345" r:id="rId223"/>
    <p:sldId id="497" r:id="rId224"/>
    <p:sldId id="296" r:id="rId225"/>
    <p:sldId id="297" r:id="rId226"/>
    <p:sldId id="499" r:id="rId227"/>
    <p:sldId id="651" r:id="rId228"/>
    <p:sldId id="440" r:id="rId229"/>
    <p:sldId id="484" r:id="rId230"/>
    <p:sldId id="485" r:id="rId231"/>
    <p:sldId id="298" r:id="rId232"/>
    <p:sldId id="299" r:id="rId233"/>
    <p:sldId id="304" r:id="rId234"/>
    <p:sldId id="486" r:id="rId235"/>
    <p:sldId id="442" r:id="rId236"/>
    <p:sldId id="477" r:id="rId237"/>
    <p:sldId id="478" r:id="rId238"/>
    <p:sldId id="471" r:id="rId239"/>
    <p:sldId id="305" r:id="rId240"/>
    <p:sldId id="306" r:id="rId241"/>
    <p:sldId id="307" r:id="rId242"/>
    <p:sldId id="384" r:id="rId243"/>
    <p:sldId id="648" r:id="rId244"/>
    <p:sldId id="448" r:id="rId245"/>
    <p:sldId id="649" r:id="rId246"/>
    <p:sldId id="420" r:id="rId247"/>
    <p:sldId id="421" r:id="rId248"/>
    <p:sldId id="422" r:id="rId249"/>
    <p:sldId id="423" r:id="rId250"/>
    <p:sldId id="650" r:id="rId251"/>
    <p:sldId id="1156" r:id="rId252"/>
    <p:sldId id="1157" r:id="rId253"/>
  </p:sldIdLst>
  <p:sldSz cx="9144000" cy="6858000" type="overhead"/>
  <p:notesSz cx="7315200" cy="9601200"/>
  <p:defaultTextStyle>
    <a:defPPr>
      <a:defRPr lang="en-US"/>
    </a:defPPr>
    <a:lvl1pPr algn="l" rtl="0" eaLnBrk="0" fontAlgn="base" hangingPunct="0">
      <a:spcBef>
        <a:spcPct val="0"/>
      </a:spcBef>
      <a:spcAft>
        <a:spcPct val="0"/>
      </a:spcAft>
      <a:defRPr sz="4400" i="1" kern="1200">
        <a:solidFill>
          <a:schemeClr val="tx1"/>
        </a:solidFill>
        <a:latin typeface="Times New Roman" pitchFamily="18" charset="0"/>
        <a:ea typeface="+mn-ea"/>
        <a:cs typeface="+mn-cs"/>
      </a:defRPr>
    </a:lvl1pPr>
    <a:lvl2pPr marL="457200" algn="l" rtl="0" eaLnBrk="0" fontAlgn="base" hangingPunct="0">
      <a:spcBef>
        <a:spcPct val="0"/>
      </a:spcBef>
      <a:spcAft>
        <a:spcPct val="0"/>
      </a:spcAft>
      <a:defRPr sz="4400" i="1" kern="1200">
        <a:solidFill>
          <a:schemeClr val="tx1"/>
        </a:solidFill>
        <a:latin typeface="Times New Roman" pitchFamily="18" charset="0"/>
        <a:ea typeface="+mn-ea"/>
        <a:cs typeface="+mn-cs"/>
      </a:defRPr>
    </a:lvl2pPr>
    <a:lvl3pPr marL="914400" algn="l" rtl="0" eaLnBrk="0" fontAlgn="base" hangingPunct="0">
      <a:spcBef>
        <a:spcPct val="0"/>
      </a:spcBef>
      <a:spcAft>
        <a:spcPct val="0"/>
      </a:spcAft>
      <a:defRPr sz="4400" i="1" kern="1200">
        <a:solidFill>
          <a:schemeClr val="tx1"/>
        </a:solidFill>
        <a:latin typeface="Times New Roman" pitchFamily="18" charset="0"/>
        <a:ea typeface="+mn-ea"/>
        <a:cs typeface="+mn-cs"/>
      </a:defRPr>
    </a:lvl3pPr>
    <a:lvl4pPr marL="1371600" algn="l" rtl="0" eaLnBrk="0" fontAlgn="base" hangingPunct="0">
      <a:spcBef>
        <a:spcPct val="0"/>
      </a:spcBef>
      <a:spcAft>
        <a:spcPct val="0"/>
      </a:spcAft>
      <a:defRPr sz="4400" i="1" kern="1200">
        <a:solidFill>
          <a:schemeClr val="tx1"/>
        </a:solidFill>
        <a:latin typeface="Times New Roman" pitchFamily="18" charset="0"/>
        <a:ea typeface="+mn-ea"/>
        <a:cs typeface="+mn-cs"/>
      </a:defRPr>
    </a:lvl4pPr>
    <a:lvl5pPr marL="1828800" algn="l" rtl="0" eaLnBrk="0" fontAlgn="base" hangingPunct="0">
      <a:spcBef>
        <a:spcPct val="0"/>
      </a:spcBef>
      <a:spcAft>
        <a:spcPct val="0"/>
      </a:spcAft>
      <a:defRPr sz="4400" i="1" kern="1200">
        <a:solidFill>
          <a:schemeClr val="tx1"/>
        </a:solidFill>
        <a:latin typeface="Times New Roman" pitchFamily="18" charset="0"/>
        <a:ea typeface="+mn-ea"/>
        <a:cs typeface="+mn-cs"/>
      </a:defRPr>
    </a:lvl5pPr>
    <a:lvl6pPr marL="2286000" algn="l" defTabSz="914400" rtl="0" eaLnBrk="1" latinLnBrk="0" hangingPunct="1">
      <a:defRPr sz="4400" i="1" kern="1200">
        <a:solidFill>
          <a:schemeClr val="tx1"/>
        </a:solidFill>
        <a:latin typeface="Times New Roman" pitchFamily="18" charset="0"/>
        <a:ea typeface="+mn-ea"/>
        <a:cs typeface="+mn-cs"/>
      </a:defRPr>
    </a:lvl6pPr>
    <a:lvl7pPr marL="2743200" algn="l" defTabSz="914400" rtl="0" eaLnBrk="1" latinLnBrk="0" hangingPunct="1">
      <a:defRPr sz="4400" i="1" kern="1200">
        <a:solidFill>
          <a:schemeClr val="tx1"/>
        </a:solidFill>
        <a:latin typeface="Times New Roman" pitchFamily="18" charset="0"/>
        <a:ea typeface="+mn-ea"/>
        <a:cs typeface="+mn-cs"/>
      </a:defRPr>
    </a:lvl7pPr>
    <a:lvl8pPr marL="3200400" algn="l" defTabSz="914400" rtl="0" eaLnBrk="1" latinLnBrk="0" hangingPunct="1">
      <a:defRPr sz="4400" i="1" kern="1200">
        <a:solidFill>
          <a:schemeClr val="tx1"/>
        </a:solidFill>
        <a:latin typeface="Times New Roman" pitchFamily="18" charset="0"/>
        <a:ea typeface="+mn-ea"/>
        <a:cs typeface="+mn-cs"/>
      </a:defRPr>
    </a:lvl8pPr>
    <a:lvl9pPr marL="3657600" algn="l" defTabSz="914400" rtl="0" eaLnBrk="1" latinLnBrk="0" hangingPunct="1">
      <a:defRPr sz="4400" i="1" kern="1200">
        <a:solidFill>
          <a:schemeClr val="tx1"/>
        </a:solidFill>
        <a:latin typeface="Times New Roman" pitchFamily="18" charset="0"/>
        <a:ea typeface="+mn-ea"/>
        <a:cs typeface="+mn-cs"/>
      </a:defRPr>
    </a:lvl9pPr>
  </p:defaultTextStyle>
  <p:extLst>
    <p:ext uri="{EFAFB233-063F-42B5-8137-9DF3F51BA10A}">
      <p15:sldGuideLst xmlns:p15="http://schemas.microsoft.com/office/powerpoint/2012/main">
        <p15:guide id="1" orient="horz" pos="947">
          <p15:clr>
            <a:srgbClr val="A4A3A4"/>
          </p15:clr>
        </p15:guide>
        <p15:guide id="2">
          <p15:clr>
            <a:srgbClr val="A4A3A4"/>
          </p15:clr>
        </p15:guide>
      </p15:sldGuideLst>
    </p:ext>
    <p:ext uri="{2D200454-40CA-4A62-9FC3-DE9A4176ACB9}">
      <p15:notesGuideLst xmlns:p15="http://schemas.microsoft.com/office/powerpoint/2012/main">
        <p15:guide id="1" orient="horz" pos="2096">
          <p15:clr>
            <a:srgbClr val="A4A3A4"/>
          </p15:clr>
        </p15:guide>
        <p15:guide id="2" pos="2347">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schemeClr val="tx1"/>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999999"/>
    <a:srgbClr val="969696"/>
    <a:srgbClr val="5F5F5F"/>
    <a:srgbClr val="4D4D4D"/>
    <a:srgbClr val="C0C0C0"/>
    <a:srgbClr val="FFFF00"/>
    <a:srgbClr val="0066FF"/>
    <a:srgbClr val="FF0066"/>
    <a:srgbClr val="EAEAE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SorterView">
  <p:normalViewPr horzBarState="maximized">
    <p:restoredLeft sz="19059" autoAdjust="0"/>
    <p:restoredTop sz="50000" autoAdjust="0"/>
  </p:normalViewPr>
  <p:slideViewPr>
    <p:cSldViewPr snapToGrid="0">
      <p:cViewPr varScale="1">
        <p:scale>
          <a:sx n="102" d="100"/>
          <a:sy n="102" d="100"/>
        </p:scale>
        <p:origin x="184" y="1400"/>
      </p:cViewPr>
      <p:guideLst>
        <p:guide orient="horz" pos="947"/>
        <p:guide/>
      </p:guideLst>
    </p:cSldViewPr>
  </p:slideViewPr>
  <p:outlineViewPr>
    <p:cViewPr>
      <p:scale>
        <a:sx n="33" d="100"/>
        <a:sy n="33" d="100"/>
      </p:scale>
      <p:origin x="0" y="0"/>
    </p:cViewPr>
    <p:sldLst>
      <p:sld r:id="rId1" collapse="1"/>
      <p:sld r:id="rId2" collapse="1"/>
      <p:sld r:id="rId3" collapse="1"/>
      <p:sld r:id="rId4" collapse="1"/>
    </p:sldLst>
  </p:outlineViewPr>
  <p:notesTextViewPr>
    <p:cViewPr>
      <p:scale>
        <a:sx n="100" d="100"/>
        <a:sy n="100" d="100"/>
      </p:scale>
      <p:origin x="0" y="0"/>
    </p:cViewPr>
  </p:notesTextViewPr>
  <p:sorterViewPr>
    <p:cViewPr varScale="1">
      <p:scale>
        <a:sx n="100" d="100"/>
        <a:sy n="100" d="100"/>
      </p:scale>
      <p:origin x="0" y="36880"/>
    </p:cViewPr>
  </p:sorterViewPr>
  <p:notesViewPr>
    <p:cSldViewPr snapToGrid="0">
      <p:cViewPr varScale="1">
        <p:scale>
          <a:sx n="46" d="100"/>
          <a:sy n="46" d="100"/>
        </p:scale>
        <p:origin x="-2755" y="-96"/>
      </p:cViewPr>
      <p:guideLst>
        <p:guide orient="horz" pos="2096"/>
        <p:guide pos="2347"/>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2.xml"/><Relationship Id="rId21" Type="http://schemas.openxmlformats.org/officeDocument/2006/relationships/slide" Target="slides/slide16.xml"/><Relationship Id="rId42" Type="http://schemas.openxmlformats.org/officeDocument/2006/relationships/slide" Target="slides/slide37.xml"/><Relationship Id="rId63" Type="http://schemas.openxmlformats.org/officeDocument/2006/relationships/slide" Target="slides/slide58.xml"/><Relationship Id="rId84" Type="http://schemas.openxmlformats.org/officeDocument/2006/relationships/slide" Target="slides/slide79.xml"/><Relationship Id="rId138" Type="http://schemas.openxmlformats.org/officeDocument/2006/relationships/slide" Target="slides/slide133.xml"/><Relationship Id="rId159" Type="http://schemas.openxmlformats.org/officeDocument/2006/relationships/slide" Target="slides/slide154.xml"/><Relationship Id="rId170" Type="http://schemas.openxmlformats.org/officeDocument/2006/relationships/slide" Target="slides/slide165.xml"/><Relationship Id="rId191" Type="http://schemas.openxmlformats.org/officeDocument/2006/relationships/slide" Target="slides/slide186.xml"/><Relationship Id="rId205" Type="http://schemas.openxmlformats.org/officeDocument/2006/relationships/slide" Target="slides/slide200.xml"/><Relationship Id="rId226" Type="http://schemas.openxmlformats.org/officeDocument/2006/relationships/slide" Target="slides/slide221.xml"/><Relationship Id="rId247" Type="http://schemas.openxmlformats.org/officeDocument/2006/relationships/slide" Target="slides/slide242.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53" Type="http://schemas.openxmlformats.org/officeDocument/2006/relationships/slide" Target="slides/slide48.xml"/><Relationship Id="rId74" Type="http://schemas.openxmlformats.org/officeDocument/2006/relationships/slide" Target="slides/slide69.xml"/><Relationship Id="rId128" Type="http://schemas.openxmlformats.org/officeDocument/2006/relationships/slide" Target="slides/slide123.xml"/><Relationship Id="rId149" Type="http://schemas.openxmlformats.org/officeDocument/2006/relationships/slide" Target="slides/slide144.xml"/><Relationship Id="rId5" Type="http://schemas.openxmlformats.org/officeDocument/2006/relationships/slideMaster" Target="slideMasters/slideMaster5.xml"/><Relationship Id="rId95" Type="http://schemas.openxmlformats.org/officeDocument/2006/relationships/slide" Target="slides/slide90.xml"/><Relationship Id="rId160" Type="http://schemas.openxmlformats.org/officeDocument/2006/relationships/slide" Target="slides/slide155.xml"/><Relationship Id="rId181" Type="http://schemas.openxmlformats.org/officeDocument/2006/relationships/slide" Target="slides/slide176.xml"/><Relationship Id="rId216" Type="http://schemas.openxmlformats.org/officeDocument/2006/relationships/slide" Target="slides/slide211.xml"/><Relationship Id="rId237" Type="http://schemas.openxmlformats.org/officeDocument/2006/relationships/slide" Target="slides/slide232.xml"/><Relationship Id="rId258" Type="http://schemas.openxmlformats.org/officeDocument/2006/relationships/theme" Target="theme/theme1.xml"/><Relationship Id="rId22" Type="http://schemas.openxmlformats.org/officeDocument/2006/relationships/slide" Target="slides/slide17.xml"/><Relationship Id="rId43" Type="http://schemas.openxmlformats.org/officeDocument/2006/relationships/slide" Target="slides/slide38.xml"/><Relationship Id="rId64" Type="http://schemas.openxmlformats.org/officeDocument/2006/relationships/slide" Target="slides/slide59.xml"/><Relationship Id="rId118" Type="http://schemas.openxmlformats.org/officeDocument/2006/relationships/slide" Target="slides/slide113.xml"/><Relationship Id="rId139" Type="http://schemas.openxmlformats.org/officeDocument/2006/relationships/slide" Target="slides/slide134.xml"/><Relationship Id="rId85" Type="http://schemas.openxmlformats.org/officeDocument/2006/relationships/slide" Target="slides/slide80.xml"/><Relationship Id="rId150" Type="http://schemas.openxmlformats.org/officeDocument/2006/relationships/slide" Target="slides/slide145.xml"/><Relationship Id="rId171" Type="http://schemas.openxmlformats.org/officeDocument/2006/relationships/slide" Target="slides/slide166.xml"/><Relationship Id="rId192" Type="http://schemas.openxmlformats.org/officeDocument/2006/relationships/slide" Target="slides/slide187.xml"/><Relationship Id="rId206" Type="http://schemas.openxmlformats.org/officeDocument/2006/relationships/slide" Target="slides/slide201.xml"/><Relationship Id="rId227" Type="http://schemas.openxmlformats.org/officeDocument/2006/relationships/slide" Target="slides/slide222.xml"/><Relationship Id="rId248" Type="http://schemas.openxmlformats.org/officeDocument/2006/relationships/slide" Target="slides/slide243.xml"/><Relationship Id="rId12" Type="http://schemas.openxmlformats.org/officeDocument/2006/relationships/slide" Target="slides/slide7.xml"/><Relationship Id="rId33" Type="http://schemas.openxmlformats.org/officeDocument/2006/relationships/slide" Target="slides/slide28.xml"/><Relationship Id="rId108" Type="http://schemas.openxmlformats.org/officeDocument/2006/relationships/slide" Target="slides/slide103.xml"/><Relationship Id="rId129" Type="http://schemas.openxmlformats.org/officeDocument/2006/relationships/slide" Target="slides/slide124.xml"/><Relationship Id="rId54" Type="http://schemas.openxmlformats.org/officeDocument/2006/relationships/slide" Target="slides/slide49.xml"/><Relationship Id="rId75" Type="http://schemas.openxmlformats.org/officeDocument/2006/relationships/slide" Target="slides/slide70.xml"/><Relationship Id="rId96" Type="http://schemas.openxmlformats.org/officeDocument/2006/relationships/slide" Target="slides/slide91.xml"/><Relationship Id="rId140" Type="http://schemas.openxmlformats.org/officeDocument/2006/relationships/slide" Target="slides/slide135.xml"/><Relationship Id="rId161" Type="http://schemas.openxmlformats.org/officeDocument/2006/relationships/slide" Target="slides/slide156.xml"/><Relationship Id="rId182" Type="http://schemas.openxmlformats.org/officeDocument/2006/relationships/slide" Target="slides/slide177.xml"/><Relationship Id="rId217" Type="http://schemas.openxmlformats.org/officeDocument/2006/relationships/slide" Target="slides/slide212.xml"/><Relationship Id="rId6" Type="http://schemas.openxmlformats.org/officeDocument/2006/relationships/slide" Target="slides/slide1.xml"/><Relationship Id="rId238" Type="http://schemas.openxmlformats.org/officeDocument/2006/relationships/slide" Target="slides/slide233.xml"/><Relationship Id="rId259" Type="http://schemas.openxmlformats.org/officeDocument/2006/relationships/tableStyles" Target="tableStyles.xml"/><Relationship Id="rId23" Type="http://schemas.openxmlformats.org/officeDocument/2006/relationships/slide" Target="slides/slide18.xml"/><Relationship Id="rId119" Type="http://schemas.openxmlformats.org/officeDocument/2006/relationships/slide" Target="slides/slide114.xml"/><Relationship Id="rId44" Type="http://schemas.openxmlformats.org/officeDocument/2006/relationships/slide" Target="slides/slide39.xml"/><Relationship Id="rId65" Type="http://schemas.openxmlformats.org/officeDocument/2006/relationships/slide" Target="slides/slide60.xml"/><Relationship Id="rId86" Type="http://schemas.openxmlformats.org/officeDocument/2006/relationships/slide" Target="slides/slide81.xml"/><Relationship Id="rId130" Type="http://schemas.openxmlformats.org/officeDocument/2006/relationships/slide" Target="slides/slide125.xml"/><Relationship Id="rId151" Type="http://schemas.openxmlformats.org/officeDocument/2006/relationships/slide" Target="slides/slide146.xml"/><Relationship Id="rId172" Type="http://schemas.openxmlformats.org/officeDocument/2006/relationships/slide" Target="slides/slide167.xml"/><Relationship Id="rId193" Type="http://schemas.openxmlformats.org/officeDocument/2006/relationships/slide" Target="slides/slide188.xml"/><Relationship Id="rId207" Type="http://schemas.openxmlformats.org/officeDocument/2006/relationships/slide" Target="slides/slide202.xml"/><Relationship Id="rId228" Type="http://schemas.openxmlformats.org/officeDocument/2006/relationships/slide" Target="slides/slide223.xml"/><Relationship Id="rId249" Type="http://schemas.openxmlformats.org/officeDocument/2006/relationships/slide" Target="slides/slide244.xml"/><Relationship Id="rId13" Type="http://schemas.openxmlformats.org/officeDocument/2006/relationships/slide" Target="slides/slide8.xml"/><Relationship Id="rId109" Type="http://schemas.openxmlformats.org/officeDocument/2006/relationships/slide" Target="slides/slide104.xml"/><Relationship Id="rId34" Type="http://schemas.openxmlformats.org/officeDocument/2006/relationships/slide" Target="slides/slide29.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20" Type="http://schemas.openxmlformats.org/officeDocument/2006/relationships/slide" Target="slides/slide115.xml"/><Relationship Id="rId141" Type="http://schemas.openxmlformats.org/officeDocument/2006/relationships/slide" Target="slides/slide136.xml"/><Relationship Id="rId7" Type="http://schemas.openxmlformats.org/officeDocument/2006/relationships/slide" Target="slides/slide2.xml"/><Relationship Id="rId162" Type="http://schemas.openxmlformats.org/officeDocument/2006/relationships/slide" Target="slides/slide157.xml"/><Relationship Id="rId183" Type="http://schemas.openxmlformats.org/officeDocument/2006/relationships/slide" Target="slides/slide178.xml"/><Relationship Id="rId218" Type="http://schemas.openxmlformats.org/officeDocument/2006/relationships/slide" Target="slides/slide213.xml"/><Relationship Id="rId239" Type="http://schemas.openxmlformats.org/officeDocument/2006/relationships/slide" Target="slides/slide234.xml"/><Relationship Id="rId250" Type="http://schemas.openxmlformats.org/officeDocument/2006/relationships/slide" Target="slides/slide245.xml"/><Relationship Id="rId24" Type="http://schemas.openxmlformats.org/officeDocument/2006/relationships/slide" Target="slides/slide19.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31" Type="http://schemas.openxmlformats.org/officeDocument/2006/relationships/slide" Target="slides/slide126.xml"/><Relationship Id="rId152" Type="http://schemas.openxmlformats.org/officeDocument/2006/relationships/slide" Target="slides/slide147.xml"/><Relationship Id="rId173" Type="http://schemas.openxmlformats.org/officeDocument/2006/relationships/slide" Target="slides/slide168.xml"/><Relationship Id="rId194" Type="http://schemas.openxmlformats.org/officeDocument/2006/relationships/slide" Target="slides/slide189.xml"/><Relationship Id="rId208" Type="http://schemas.openxmlformats.org/officeDocument/2006/relationships/slide" Target="slides/slide203.xml"/><Relationship Id="rId229" Type="http://schemas.openxmlformats.org/officeDocument/2006/relationships/slide" Target="slides/slide224.xml"/><Relationship Id="rId240" Type="http://schemas.openxmlformats.org/officeDocument/2006/relationships/slide" Target="slides/slide235.xml"/><Relationship Id="rId14" Type="http://schemas.openxmlformats.org/officeDocument/2006/relationships/slide" Target="slides/slide9.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slide" Target="slides/slide72.xml"/><Relationship Id="rId100" Type="http://schemas.openxmlformats.org/officeDocument/2006/relationships/slide" Target="slides/slide95.xml"/><Relationship Id="rId8" Type="http://schemas.openxmlformats.org/officeDocument/2006/relationships/slide" Target="slides/slide3.xml"/><Relationship Id="rId98" Type="http://schemas.openxmlformats.org/officeDocument/2006/relationships/slide" Target="slides/slide93.xml"/><Relationship Id="rId121" Type="http://schemas.openxmlformats.org/officeDocument/2006/relationships/slide" Target="slides/slide116.xml"/><Relationship Id="rId142" Type="http://schemas.openxmlformats.org/officeDocument/2006/relationships/slide" Target="slides/slide137.xml"/><Relationship Id="rId163" Type="http://schemas.openxmlformats.org/officeDocument/2006/relationships/slide" Target="slides/slide158.xml"/><Relationship Id="rId184" Type="http://schemas.openxmlformats.org/officeDocument/2006/relationships/slide" Target="slides/slide179.xml"/><Relationship Id="rId219" Type="http://schemas.openxmlformats.org/officeDocument/2006/relationships/slide" Target="slides/slide214.xml"/><Relationship Id="rId230" Type="http://schemas.openxmlformats.org/officeDocument/2006/relationships/slide" Target="slides/slide225.xml"/><Relationship Id="rId251" Type="http://schemas.openxmlformats.org/officeDocument/2006/relationships/slide" Target="slides/slide246.xml"/><Relationship Id="rId25" Type="http://schemas.openxmlformats.org/officeDocument/2006/relationships/slide" Target="slides/slide20.xml"/><Relationship Id="rId46" Type="http://schemas.openxmlformats.org/officeDocument/2006/relationships/slide" Target="slides/slide41.xml"/><Relationship Id="rId67" Type="http://schemas.openxmlformats.org/officeDocument/2006/relationships/slide" Target="slides/slide62.xml"/><Relationship Id="rId88" Type="http://schemas.openxmlformats.org/officeDocument/2006/relationships/slide" Target="slides/slide83.xml"/><Relationship Id="rId111" Type="http://schemas.openxmlformats.org/officeDocument/2006/relationships/slide" Target="slides/slide106.xml"/><Relationship Id="rId132" Type="http://schemas.openxmlformats.org/officeDocument/2006/relationships/slide" Target="slides/slide127.xml"/><Relationship Id="rId153" Type="http://schemas.openxmlformats.org/officeDocument/2006/relationships/slide" Target="slides/slide148.xml"/><Relationship Id="rId174" Type="http://schemas.openxmlformats.org/officeDocument/2006/relationships/slide" Target="slides/slide169.xml"/><Relationship Id="rId195" Type="http://schemas.openxmlformats.org/officeDocument/2006/relationships/slide" Target="slides/slide190.xml"/><Relationship Id="rId209" Type="http://schemas.openxmlformats.org/officeDocument/2006/relationships/slide" Target="slides/slide204.xml"/><Relationship Id="rId220" Type="http://schemas.openxmlformats.org/officeDocument/2006/relationships/slide" Target="slides/slide215.xml"/><Relationship Id="rId241" Type="http://schemas.openxmlformats.org/officeDocument/2006/relationships/slide" Target="slides/slide236.xml"/><Relationship Id="rId15" Type="http://schemas.openxmlformats.org/officeDocument/2006/relationships/slide" Target="slides/slide10.xml"/><Relationship Id="rId36" Type="http://schemas.openxmlformats.org/officeDocument/2006/relationships/slide" Target="slides/slide31.xml"/><Relationship Id="rId57" Type="http://schemas.openxmlformats.org/officeDocument/2006/relationships/slide" Target="slides/slide52.xml"/><Relationship Id="rId78" Type="http://schemas.openxmlformats.org/officeDocument/2006/relationships/slide" Target="slides/slide73.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slide" Target="slides/slide117.xml"/><Relationship Id="rId143" Type="http://schemas.openxmlformats.org/officeDocument/2006/relationships/slide" Target="slides/slide138.xml"/><Relationship Id="rId164" Type="http://schemas.openxmlformats.org/officeDocument/2006/relationships/slide" Target="slides/slide159.xml"/><Relationship Id="rId185" Type="http://schemas.openxmlformats.org/officeDocument/2006/relationships/slide" Target="slides/slide180.xml"/><Relationship Id="rId9" Type="http://schemas.openxmlformats.org/officeDocument/2006/relationships/slide" Target="slides/slide4.xml"/><Relationship Id="rId210" Type="http://schemas.openxmlformats.org/officeDocument/2006/relationships/slide" Target="slides/slide205.xml"/><Relationship Id="rId26" Type="http://schemas.openxmlformats.org/officeDocument/2006/relationships/slide" Target="slides/slide21.xml"/><Relationship Id="rId231" Type="http://schemas.openxmlformats.org/officeDocument/2006/relationships/slide" Target="slides/slide226.xml"/><Relationship Id="rId252" Type="http://schemas.openxmlformats.org/officeDocument/2006/relationships/slide" Target="slides/slide247.xml"/><Relationship Id="rId47" Type="http://schemas.openxmlformats.org/officeDocument/2006/relationships/slide" Target="slides/slide42.xml"/><Relationship Id="rId68" Type="http://schemas.openxmlformats.org/officeDocument/2006/relationships/slide" Target="slides/slide63.xml"/><Relationship Id="rId89" Type="http://schemas.openxmlformats.org/officeDocument/2006/relationships/slide" Target="slides/slide84.xml"/><Relationship Id="rId112" Type="http://schemas.openxmlformats.org/officeDocument/2006/relationships/slide" Target="slides/slide107.xml"/><Relationship Id="rId133" Type="http://schemas.openxmlformats.org/officeDocument/2006/relationships/slide" Target="slides/slide128.xml"/><Relationship Id="rId154" Type="http://schemas.openxmlformats.org/officeDocument/2006/relationships/slide" Target="slides/slide149.xml"/><Relationship Id="rId175" Type="http://schemas.openxmlformats.org/officeDocument/2006/relationships/slide" Target="slides/slide170.xml"/><Relationship Id="rId196" Type="http://schemas.openxmlformats.org/officeDocument/2006/relationships/slide" Target="slides/slide191.xml"/><Relationship Id="rId200" Type="http://schemas.openxmlformats.org/officeDocument/2006/relationships/slide" Target="slides/slide195.xml"/><Relationship Id="rId16" Type="http://schemas.openxmlformats.org/officeDocument/2006/relationships/slide" Target="slides/slide11.xml"/><Relationship Id="rId221" Type="http://schemas.openxmlformats.org/officeDocument/2006/relationships/slide" Target="slides/slide216.xml"/><Relationship Id="rId242" Type="http://schemas.openxmlformats.org/officeDocument/2006/relationships/slide" Target="slides/slide237.xml"/><Relationship Id="rId37" Type="http://schemas.openxmlformats.org/officeDocument/2006/relationships/slide" Target="slides/slide32.xml"/><Relationship Id="rId58" Type="http://schemas.openxmlformats.org/officeDocument/2006/relationships/slide" Target="slides/slide53.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slide" Target="slides/slide118.xml"/><Relationship Id="rId144" Type="http://schemas.openxmlformats.org/officeDocument/2006/relationships/slide" Target="slides/slide139.xml"/><Relationship Id="rId90" Type="http://schemas.openxmlformats.org/officeDocument/2006/relationships/slide" Target="slides/slide85.xml"/><Relationship Id="rId165" Type="http://schemas.openxmlformats.org/officeDocument/2006/relationships/slide" Target="slides/slide160.xml"/><Relationship Id="rId186" Type="http://schemas.openxmlformats.org/officeDocument/2006/relationships/slide" Target="slides/slide181.xml"/><Relationship Id="rId211" Type="http://schemas.openxmlformats.org/officeDocument/2006/relationships/slide" Target="slides/slide206.xml"/><Relationship Id="rId232" Type="http://schemas.openxmlformats.org/officeDocument/2006/relationships/slide" Target="slides/slide227.xml"/><Relationship Id="rId253" Type="http://schemas.openxmlformats.org/officeDocument/2006/relationships/slide" Target="slides/slide248.xml"/><Relationship Id="rId27" Type="http://schemas.openxmlformats.org/officeDocument/2006/relationships/slide" Target="slides/slide22.xml"/><Relationship Id="rId48" Type="http://schemas.openxmlformats.org/officeDocument/2006/relationships/slide" Target="slides/slide43.xml"/><Relationship Id="rId69" Type="http://schemas.openxmlformats.org/officeDocument/2006/relationships/slide" Target="slides/slide64.xml"/><Relationship Id="rId113" Type="http://schemas.openxmlformats.org/officeDocument/2006/relationships/slide" Target="slides/slide108.xml"/><Relationship Id="rId134" Type="http://schemas.openxmlformats.org/officeDocument/2006/relationships/slide" Target="slides/slide129.xml"/><Relationship Id="rId80" Type="http://schemas.openxmlformats.org/officeDocument/2006/relationships/slide" Target="slides/slide75.xml"/><Relationship Id="rId155" Type="http://schemas.openxmlformats.org/officeDocument/2006/relationships/slide" Target="slides/slide150.xml"/><Relationship Id="rId176" Type="http://schemas.openxmlformats.org/officeDocument/2006/relationships/slide" Target="slides/slide171.xml"/><Relationship Id="rId197" Type="http://schemas.openxmlformats.org/officeDocument/2006/relationships/slide" Target="slides/slide192.xml"/><Relationship Id="rId201" Type="http://schemas.openxmlformats.org/officeDocument/2006/relationships/slide" Target="slides/slide196.xml"/><Relationship Id="rId222" Type="http://schemas.openxmlformats.org/officeDocument/2006/relationships/slide" Target="slides/slide217.xml"/><Relationship Id="rId243" Type="http://schemas.openxmlformats.org/officeDocument/2006/relationships/slide" Target="slides/slide238.xml"/><Relationship Id="rId17" Type="http://schemas.openxmlformats.org/officeDocument/2006/relationships/slide" Target="slides/slide12.xml"/><Relationship Id="rId38" Type="http://schemas.openxmlformats.org/officeDocument/2006/relationships/slide" Target="slides/slide33.xml"/><Relationship Id="rId59" Type="http://schemas.openxmlformats.org/officeDocument/2006/relationships/slide" Target="slides/slide54.xml"/><Relationship Id="rId103" Type="http://schemas.openxmlformats.org/officeDocument/2006/relationships/slide" Target="slides/slide98.xml"/><Relationship Id="rId124" Type="http://schemas.openxmlformats.org/officeDocument/2006/relationships/slide" Target="slides/slide119.xml"/><Relationship Id="rId70" Type="http://schemas.openxmlformats.org/officeDocument/2006/relationships/slide" Target="slides/slide65.xml"/><Relationship Id="rId91" Type="http://schemas.openxmlformats.org/officeDocument/2006/relationships/slide" Target="slides/slide86.xml"/><Relationship Id="rId145" Type="http://schemas.openxmlformats.org/officeDocument/2006/relationships/slide" Target="slides/slide140.xml"/><Relationship Id="rId166" Type="http://schemas.openxmlformats.org/officeDocument/2006/relationships/slide" Target="slides/slide161.xml"/><Relationship Id="rId187" Type="http://schemas.openxmlformats.org/officeDocument/2006/relationships/slide" Target="slides/slide182.xml"/><Relationship Id="rId1" Type="http://schemas.openxmlformats.org/officeDocument/2006/relationships/slideMaster" Target="slideMasters/slideMaster1.xml"/><Relationship Id="rId212" Type="http://schemas.openxmlformats.org/officeDocument/2006/relationships/slide" Target="slides/slide207.xml"/><Relationship Id="rId233" Type="http://schemas.openxmlformats.org/officeDocument/2006/relationships/slide" Target="slides/slide228.xml"/><Relationship Id="rId254" Type="http://schemas.openxmlformats.org/officeDocument/2006/relationships/notesMaster" Target="notesMasters/notesMaster1.xml"/><Relationship Id="rId28" Type="http://schemas.openxmlformats.org/officeDocument/2006/relationships/slide" Target="slides/slide23.xml"/><Relationship Id="rId49" Type="http://schemas.openxmlformats.org/officeDocument/2006/relationships/slide" Target="slides/slide44.xml"/><Relationship Id="rId114" Type="http://schemas.openxmlformats.org/officeDocument/2006/relationships/slide" Target="slides/slide109.xml"/><Relationship Id="rId60" Type="http://schemas.openxmlformats.org/officeDocument/2006/relationships/slide" Target="slides/slide55.xml"/><Relationship Id="rId81" Type="http://schemas.openxmlformats.org/officeDocument/2006/relationships/slide" Target="slides/slide76.xml"/><Relationship Id="rId135" Type="http://schemas.openxmlformats.org/officeDocument/2006/relationships/slide" Target="slides/slide130.xml"/><Relationship Id="rId156" Type="http://schemas.openxmlformats.org/officeDocument/2006/relationships/slide" Target="slides/slide151.xml"/><Relationship Id="rId177" Type="http://schemas.openxmlformats.org/officeDocument/2006/relationships/slide" Target="slides/slide172.xml"/><Relationship Id="rId198" Type="http://schemas.openxmlformats.org/officeDocument/2006/relationships/slide" Target="slides/slide193.xml"/><Relationship Id="rId202" Type="http://schemas.openxmlformats.org/officeDocument/2006/relationships/slide" Target="slides/slide197.xml"/><Relationship Id="rId223" Type="http://schemas.openxmlformats.org/officeDocument/2006/relationships/slide" Target="slides/slide218.xml"/><Relationship Id="rId244" Type="http://schemas.openxmlformats.org/officeDocument/2006/relationships/slide" Target="slides/slide239.xml"/><Relationship Id="rId18" Type="http://schemas.openxmlformats.org/officeDocument/2006/relationships/slide" Target="slides/slide13.xml"/><Relationship Id="rId39" Type="http://schemas.openxmlformats.org/officeDocument/2006/relationships/slide" Target="slides/slide34.xml"/><Relationship Id="rId50" Type="http://schemas.openxmlformats.org/officeDocument/2006/relationships/slide" Target="slides/slide45.xml"/><Relationship Id="rId104" Type="http://schemas.openxmlformats.org/officeDocument/2006/relationships/slide" Target="slides/slide99.xml"/><Relationship Id="rId125" Type="http://schemas.openxmlformats.org/officeDocument/2006/relationships/slide" Target="slides/slide120.xml"/><Relationship Id="rId146" Type="http://schemas.openxmlformats.org/officeDocument/2006/relationships/slide" Target="slides/slide141.xml"/><Relationship Id="rId167" Type="http://schemas.openxmlformats.org/officeDocument/2006/relationships/slide" Target="slides/slide162.xml"/><Relationship Id="rId188" Type="http://schemas.openxmlformats.org/officeDocument/2006/relationships/slide" Target="slides/slide183.xml"/><Relationship Id="rId71" Type="http://schemas.openxmlformats.org/officeDocument/2006/relationships/slide" Target="slides/slide66.xml"/><Relationship Id="rId92" Type="http://schemas.openxmlformats.org/officeDocument/2006/relationships/slide" Target="slides/slide87.xml"/><Relationship Id="rId213" Type="http://schemas.openxmlformats.org/officeDocument/2006/relationships/slide" Target="slides/slide208.xml"/><Relationship Id="rId234" Type="http://schemas.openxmlformats.org/officeDocument/2006/relationships/slide" Target="slides/slide229.xml"/><Relationship Id="rId2" Type="http://schemas.openxmlformats.org/officeDocument/2006/relationships/slideMaster" Target="slideMasters/slideMaster2.xml"/><Relationship Id="rId29" Type="http://schemas.openxmlformats.org/officeDocument/2006/relationships/slide" Target="slides/slide24.xml"/><Relationship Id="rId255" Type="http://schemas.openxmlformats.org/officeDocument/2006/relationships/handoutMaster" Target="handoutMasters/handoutMaster1.xml"/><Relationship Id="rId40" Type="http://schemas.openxmlformats.org/officeDocument/2006/relationships/slide" Target="slides/slide35.xml"/><Relationship Id="rId115" Type="http://schemas.openxmlformats.org/officeDocument/2006/relationships/slide" Target="slides/slide110.xml"/><Relationship Id="rId136" Type="http://schemas.openxmlformats.org/officeDocument/2006/relationships/slide" Target="slides/slide131.xml"/><Relationship Id="rId157" Type="http://schemas.openxmlformats.org/officeDocument/2006/relationships/slide" Target="slides/slide152.xml"/><Relationship Id="rId178" Type="http://schemas.openxmlformats.org/officeDocument/2006/relationships/slide" Target="slides/slide173.xml"/><Relationship Id="rId61" Type="http://schemas.openxmlformats.org/officeDocument/2006/relationships/slide" Target="slides/slide56.xml"/><Relationship Id="rId82" Type="http://schemas.openxmlformats.org/officeDocument/2006/relationships/slide" Target="slides/slide77.xml"/><Relationship Id="rId199" Type="http://schemas.openxmlformats.org/officeDocument/2006/relationships/slide" Target="slides/slide194.xml"/><Relationship Id="rId203" Type="http://schemas.openxmlformats.org/officeDocument/2006/relationships/slide" Target="slides/slide198.xml"/><Relationship Id="rId19" Type="http://schemas.openxmlformats.org/officeDocument/2006/relationships/slide" Target="slides/slide14.xml"/><Relationship Id="rId224" Type="http://schemas.openxmlformats.org/officeDocument/2006/relationships/slide" Target="slides/slide219.xml"/><Relationship Id="rId245" Type="http://schemas.openxmlformats.org/officeDocument/2006/relationships/slide" Target="slides/slide240.xml"/><Relationship Id="rId30" Type="http://schemas.openxmlformats.org/officeDocument/2006/relationships/slide" Target="slides/slide25.xml"/><Relationship Id="rId105" Type="http://schemas.openxmlformats.org/officeDocument/2006/relationships/slide" Target="slides/slide100.xml"/><Relationship Id="rId126" Type="http://schemas.openxmlformats.org/officeDocument/2006/relationships/slide" Target="slides/slide121.xml"/><Relationship Id="rId147" Type="http://schemas.openxmlformats.org/officeDocument/2006/relationships/slide" Target="slides/slide142.xml"/><Relationship Id="rId168" Type="http://schemas.openxmlformats.org/officeDocument/2006/relationships/slide" Target="slides/slide163.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slide" Target="slides/slide88.xml"/><Relationship Id="rId189" Type="http://schemas.openxmlformats.org/officeDocument/2006/relationships/slide" Target="slides/slide184.xml"/><Relationship Id="rId3" Type="http://schemas.openxmlformats.org/officeDocument/2006/relationships/slideMaster" Target="slideMasters/slideMaster3.xml"/><Relationship Id="rId214" Type="http://schemas.openxmlformats.org/officeDocument/2006/relationships/slide" Target="slides/slide209.xml"/><Relationship Id="rId235" Type="http://schemas.openxmlformats.org/officeDocument/2006/relationships/slide" Target="slides/slide230.xml"/><Relationship Id="rId256" Type="http://schemas.openxmlformats.org/officeDocument/2006/relationships/presProps" Target="presProps.xml"/><Relationship Id="rId116" Type="http://schemas.openxmlformats.org/officeDocument/2006/relationships/slide" Target="slides/slide111.xml"/><Relationship Id="rId137" Type="http://schemas.openxmlformats.org/officeDocument/2006/relationships/slide" Target="slides/slide132.xml"/><Relationship Id="rId158" Type="http://schemas.openxmlformats.org/officeDocument/2006/relationships/slide" Target="slides/slide153.xml"/><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slide" Target="slides/slide78.xml"/><Relationship Id="rId179" Type="http://schemas.openxmlformats.org/officeDocument/2006/relationships/slide" Target="slides/slide174.xml"/><Relationship Id="rId190" Type="http://schemas.openxmlformats.org/officeDocument/2006/relationships/slide" Target="slides/slide185.xml"/><Relationship Id="rId204" Type="http://schemas.openxmlformats.org/officeDocument/2006/relationships/slide" Target="slides/slide199.xml"/><Relationship Id="rId225" Type="http://schemas.openxmlformats.org/officeDocument/2006/relationships/slide" Target="slides/slide220.xml"/><Relationship Id="rId246" Type="http://schemas.openxmlformats.org/officeDocument/2006/relationships/slide" Target="slides/slide241.xml"/><Relationship Id="rId106" Type="http://schemas.openxmlformats.org/officeDocument/2006/relationships/slide" Target="slides/slide101.xml"/><Relationship Id="rId127" Type="http://schemas.openxmlformats.org/officeDocument/2006/relationships/slide" Target="slides/slide122.xml"/><Relationship Id="rId10" Type="http://schemas.openxmlformats.org/officeDocument/2006/relationships/slide" Target="slides/slide5.xml"/><Relationship Id="rId31" Type="http://schemas.openxmlformats.org/officeDocument/2006/relationships/slide" Target="slides/slide26.xml"/><Relationship Id="rId52" Type="http://schemas.openxmlformats.org/officeDocument/2006/relationships/slide" Target="slides/slide47.xml"/><Relationship Id="rId73" Type="http://schemas.openxmlformats.org/officeDocument/2006/relationships/slide" Target="slides/slide68.xml"/><Relationship Id="rId94" Type="http://schemas.openxmlformats.org/officeDocument/2006/relationships/slide" Target="slides/slide89.xml"/><Relationship Id="rId148" Type="http://schemas.openxmlformats.org/officeDocument/2006/relationships/slide" Target="slides/slide143.xml"/><Relationship Id="rId169" Type="http://schemas.openxmlformats.org/officeDocument/2006/relationships/slide" Target="slides/slide164.xml"/><Relationship Id="rId4" Type="http://schemas.openxmlformats.org/officeDocument/2006/relationships/slideMaster" Target="slideMasters/slideMaster4.xml"/><Relationship Id="rId180" Type="http://schemas.openxmlformats.org/officeDocument/2006/relationships/slide" Target="slides/slide175.xml"/><Relationship Id="rId215" Type="http://schemas.openxmlformats.org/officeDocument/2006/relationships/slide" Target="slides/slide210.xml"/><Relationship Id="rId236" Type="http://schemas.openxmlformats.org/officeDocument/2006/relationships/slide" Target="slides/slide231.xml"/><Relationship Id="rId257" Type="http://schemas.openxmlformats.org/officeDocument/2006/relationships/viewProps" Target="viewProps.xml"/></Relationships>
</file>

<file path=ppt/_rels/viewProps.xml.rels><?xml version="1.0" encoding="UTF-8" standalone="yes"?>
<Relationships xmlns="http://schemas.openxmlformats.org/package/2006/relationships"><Relationship Id="rId3" Type="http://schemas.openxmlformats.org/officeDocument/2006/relationships/slide" Target="slides/slide222.xml"/><Relationship Id="rId2" Type="http://schemas.openxmlformats.org/officeDocument/2006/relationships/slide" Target="slides/slide219.xml"/><Relationship Id="rId1" Type="http://schemas.openxmlformats.org/officeDocument/2006/relationships/slide" Target="slides/slide163.xml"/><Relationship Id="rId4" Type="http://schemas.openxmlformats.org/officeDocument/2006/relationships/slide" Target="slides/slide225.xml"/></Relationships>
</file>

<file path=ppt/charts/_rels/chart1.xml.rels><?xml version="1.0" encoding="UTF-8" standalone="yes"?>
<Relationships xmlns="http://schemas.openxmlformats.org/package/2006/relationships"><Relationship Id="rId1" Type="http://schemas.openxmlformats.org/officeDocument/2006/relationships/oleObject" Target="file:////C:\Users\mgattass\AppData\Local\Temp\sbrgb2.csv"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tx>
            <c:strRef>
              <c:f>sbrgb2!$B$1</c:f>
              <c:strCache>
                <c:ptCount val="1"/>
                <c:pt idx="0">
                  <c:v>R</c:v>
                </c:pt>
              </c:strCache>
            </c:strRef>
          </c:tx>
          <c:spPr>
            <a:ln>
              <a:solidFill>
                <a:srgbClr val="FF0000"/>
              </a:solidFill>
            </a:ln>
          </c:spPr>
          <c:marker>
            <c:symbol val="none"/>
          </c:marker>
          <c:xVal>
            <c:numRef>
              <c:f>sbrgb2!$A$2:$A$70</c:f>
              <c:numCache>
                <c:formatCode>General</c:formatCode>
                <c:ptCount val="69"/>
                <c:pt idx="0">
                  <c:v>390</c:v>
                </c:pt>
                <c:pt idx="1">
                  <c:v>395</c:v>
                </c:pt>
                <c:pt idx="2">
                  <c:v>400</c:v>
                </c:pt>
                <c:pt idx="3">
                  <c:v>405</c:v>
                </c:pt>
                <c:pt idx="4">
                  <c:v>410</c:v>
                </c:pt>
                <c:pt idx="5">
                  <c:v>415</c:v>
                </c:pt>
                <c:pt idx="6">
                  <c:v>420</c:v>
                </c:pt>
                <c:pt idx="7">
                  <c:v>425</c:v>
                </c:pt>
                <c:pt idx="8">
                  <c:v>430</c:v>
                </c:pt>
                <c:pt idx="9">
                  <c:v>435</c:v>
                </c:pt>
                <c:pt idx="10">
                  <c:v>440</c:v>
                </c:pt>
                <c:pt idx="11">
                  <c:v>445</c:v>
                </c:pt>
                <c:pt idx="12">
                  <c:v>450</c:v>
                </c:pt>
                <c:pt idx="13">
                  <c:v>455</c:v>
                </c:pt>
                <c:pt idx="14">
                  <c:v>460</c:v>
                </c:pt>
                <c:pt idx="15">
                  <c:v>465</c:v>
                </c:pt>
                <c:pt idx="16">
                  <c:v>470</c:v>
                </c:pt>
                <c:pt idx="17">
                  <c:v>475</c:v>
                </c:pt>
                <c:pt idx="18">
                  <c:v>480</c:v>
                </c:pt>
                <c:pt idx="19">
                  <c:v>485</c:v>
                </c:pt>
                <c:pt idx="20">
                  <c:v>490</c:v>
                </c:pt>
                <c:pt idx="21">
                  <c:v>495</c:v>
                </c:pt>
                <c:pt idx="22">
                  <c:v>500</c:v>
                </c:pt>
                <c:pt idx="23">
                  <c:v>505</c:v>
                </c:pt>
                <c:pt idx="24">
                  <c:v>510</c:v>
                </c:pt>
                <c:pt idx="25">
                  <c:v>515</c:v>
                </c:pt>
                <c:pt idx="26">
                  <c:v>520</c:v>
                </c:pt>
                <c:pt idx="27">
                  <c:v>525</c:v>
                </c:pt>
                <c:pt idx="28">
                  <c:v>530</c:v>
                </c:pt>
                <c:pt idx="29">
                  <c:v>535</c:v>
                </c:pt>
                <c:pt idx="30">
                  <c:v>540</c:v>
                </c:pt>
                <c:pt idx="31">
                  <c:v>545</c:v>
                </c:pt>
                <c:pt idx="32">
                  <c:v>550</c:v>
                </c:pt>
                <c:pt idx="33">
                  <c:v>555</c:v>
                </c:pt>
                <c:pt idx="34">
                  <c:v>560</c:v>
                </c:pt>
                <c:pt idx="35">
                  <c:v>565</c:v>
                </c:pt>
                <c:pt idx="36">
                  <c:v>570</c:v>
                </c:pt>
                <c:pt idx="37">
                  <c:v>575</c:v>
                </c:pt>
                <c:pt idx="38">
                  <c:v>580</c:v>
                </c:pt>
                <c:pt idx="39">
                  <c:v>585</c:v>
                </c:pt>
                <c:pt idx="40">
                  <c:v>590</c:v>
                </c:pt>
                <c:pt idx="41">
                  <c:v>595</c:v>
                </c:pt>
                <c:pt idx="42">
                  <c:v>600</c:v>
                </c:pt>
                <c:pt idx="43">
                  <c:v>605</c:v>
                </c:pt>
                <c:pt idx="44">
                  <c:v>610</c:v>
                </c:pt>
                <c:pt idx="45">
                  <c:v>615</c:v>
                </c:pt>
                <c:pt idx="46">
                  <c:v>620</c:v>
                </c:pt>
                <c:pt idx="47">
                  <c:v>625</c:v>
                </c:pt>
                <c:pt idx="48">
                  <c:v>630</c:v>
                </c:pt>
                <c:pt idx="49">
                  <c:v>635</c:v>
                </c:pt>
                <c:pt idx="50">
                  <c:v>640</c:v>
                </c:pt>
                <c:pt idx="51">
                  <c:v>645</c:v>
                </c:pt>
                <c:pt idx="52">
                  <c:v>650</c:v>
                </c:pt>
                <c:pt idx="53">
                  <c:v>655</c:v>
                </c:pt>
                <c:pt idx="54">
                  <c:v>660</c:v>
                </c:pt>
                <c:pt idx="55">
                  <c:v>665</c:v>
                </c:pt>
                <c:pt idx="56">
                  <c:v>670</c:v>
                </c:pt>
                <c:pt idx="57">
                  <c:v>675</c:v>
                </c:pt>
                <c:pt idx="58">
                  <c:v>680</c:v>
                </c:pt>
                <c:pt idx="59">
                  <c:v>685</c:v>
                </c:pt>
                <c:pt idx="60">
                  <c:v>690</c:v>
                </c:pt>
                <c:pt idx="61">
                  <c:v>695</c:v>
                </c:pt>
                <c:pt idx="62">
                  <c:v>700</c:v>
                </c:pt>
                <c:pt idx="63">
                  <c:v>705</c:v>
                </c:pt>
                <c:pt idx="64">
                  <c:v>710</c:v>
                </c:pt>
                <c:pt idx="65">
                  <c:v>715</c:v>
                </c:pt>
                <c:pt idx="66">
                  <c:v>720</c:v>
                </c:pt>
                <c:pt idx="67">
                  <c:v>725</c:v>
                </c:pt>
                <c:pt idx="68">
                  <c:v>730</c:v>
                </c:pt>
              </c:numCache>
            </c:numRef>
          </c:xVal>
          <c:yVal>
            <c:numRef>
              <c:f>sbrgb2!$B$2:$B$70</c:f>
              <c:numCache>
                <c:formatCode>#,##0.0000</c:formatCode>
                <c:ptCount val="69"/>
                <c:pt idx="0">
                  <c:v>1.8397000000000001E-3</c:v>
                </c:pt>
                <c:pt idx="1">
                  <c:v>4.6153000000000001E-3</c:v>
                </c:pt>
                <c:pt idx="2">
                  <c:v>9.6264000000000002E-3</c:v>
                </c:pt>
                <c:pt idx="3">
                  <c:v>1.8978999999999999E-2</c:v>
                </c:pt>
                <c:pt idx="4">
                  <c:v>3.0803000000000001E-2</c:v>
                </c:pt>
                <c:pt idx="5">
                  <c:v>4.2458999999999997E-2</c:v>
                </c:pt>
                <c:pt idx="6">
                  <c:v>5.1662E-2</c:v>
                </c:pt>
                <c:pt idx="7">
                  <c:v>5.2837000000000002E-2</c:v>
                </c:pt>
                <c:pt idx="8">
                  <c:v>4.4287E-2</c:v>
                </c:pt>
                <c:pt idx="9">
                  <c:v>3.2219999999999999E-2</c:v>
                </c:pt>
                <c:pt idx="10">
                  <c:v>1.4763E-2</c:v>
                </c:pt>
                <c:pt idx="11">
                  <c:v>-2.3392E-3</c:v>
                </c:pt>
                <c:pt idx="12">
                  <c:v>-2.913E-2</c:v>
                </c:pt>
                <c:pt idx="13">
                  <c:v>-6.0677000000000002E-2</c:v>
                </c:pt>
                <c:pt idx="14">
                  <c:v>-9.6224000000000004E-2</c:v>
                </c:pt>
                <c:pt idx="15">
                  <c:v>-0.13758999999999999</c:v>
                </c:pt>
                <c:pt idx="16">
                  <c:v>-0.17485999999999999</c:v>
                </c:pt>
                <c:pt idx="17">
                  <c:v>-0.21260000000000001</c:v>
                </c:pt>
                <c:pt idx="18">
                  <c:v>-0.23780000000000001</c:v>
                </c:pt>
                <c:pt idx="19">
                  <c:v>-0.25674000000000002</c:v>
                </c:pt>
                <c:pt idx="20">
                  <c:v>-0.27727000000000002</c:v>
                </c:pt>
                <c:pt idx="21">
                  <c:v>-0.29125000000000001</c:v>
                </c:pt>
                <c:pt idx="22">
                  <c:v>-0.29499999999999998</c:v>
                </c:pt>
                <c:pt idx="23">
                  <c:v>-0.29705999999999999</c:v>
                </c:pt>
                <c:pt idx="24">
                  <c:v>-0.26758999999999999</c:v>
                </c:pt>
                <c:pt idx="25">
                  <c:v>-0.21725</c:v>
                </c:pt>
                <c:pt idx="26">
                  <c:v>-0.14768000000000001</c:v>
                </c:pt>
                <c:pt idx="27">
                  <c:v>-3.5184E-2</c:v>
                </c:pt>
                <c:pt idx="28">
                  <c:v>0.10614</c:v>
                </c:pt>
                <c:pt idx="29">
                  <c:v>0.25980999999999999</c:v>
                </c:pt>
                <c:pt idx="30">
                  <c:v>0.41976000000000002</c:v>
                </c:pt>
                <c:pt idx="31">
                  <c:v>0.59258999999999995</c:v>
                </c:pt>
                <c:pt idx="32">
                  <c:v>0.79003999999999996</c:v>
                </c:pt>
                <c:pt idx="33">
                  <c:v>1.0078</c:v>
                </c:pt>
                <c:pt idx="34">
                  <c:v>1.2282999999999999</c:v>
                </c:pt>
                <c:pt idx="35">
                  <c:v>1.4726999999999999</c:v>
                </c:pt>
                <c:pt idx="36">
                  <c:v>1.7476</c:v>
                </c:pt>
                <c:pt idx="37">
                  <c:v>2.0213999999999999</c:v>
                </c:pt>
                <c:pt idx="38">
                  <c:v>2.2724000000000002</c:v>
                </c:pt>
                <c:pt idx="39">
                  <c:v>2.4895999999999998</c:v>
                </c:pt>
                <c:pt idx="40">
                  <c:v>2.6724999999999999</c:v>
                </c:pt>
                <c:pt idx="41">
                  <c:v>2.8092999999999999</c:v>
                </c:pt>
                <c:pt idx="42">
                  <c:v>2.8717000000000001</c:v>
                </c:pt>
                <c:pt idx="43">
                  <c:v>2.8525</c:v>
                </c:pt>
                <c:pt idx="44">
                  <c:v>2.7601</c:v>
                </c:pt>
                <c:pt idx="45">
                  <c:v>2.5989</c:v>
                </c:pt>
                <c:pt idx="46">
                  <c:v>2.3742999999999999</c:v>
                </c:pt>
                <c:pt idx="47">
                  <c:v>2.1053999999999999</c:v>
                </c:pt>
                <c:pt idx="48">
                  <c:v>1.8145</c:v>
                </c:pt>
                <c:pt idx="49">
                  <c:v>1.5246999999999999</c:v>
                </c:pt>
                <c:pt idx="50">
                  <c:v>1.2543</c:v>
                </c:pt>
                <c:pt idx="51">
                  <c:v>1.0076000000000001</c:v>
                </c:pt>
                <c:pt idx="52">
                  <c:v>0.78642000000000001</c:v>
                </c:pt>
                <c:pt idx="53">
                  <c:v>0.59658999999999995</c:v>
                </c:pt>
                <c:pt idx="54">
                  <c:v>0.44319999999999998</c:v>
                </c:pt>
                <c:pt idx="55">
                  <c:v>0.3241</c:v>
                </c:pt>
                <c:pt idx="56">
                  <c:v>0.23455000000000001</c:v>
                </c:pt>
                <c:pt idx="57">
                  <c:v>0.16883999999999999</c:v>
                </c:pt>
                <c:pt idx="58">
                  <c:v>0.12086</c:v>
                </c:pt>
                <c:pt idx="59">
                  <c:v>8.5810999999999998E-2</c:v>
                </c:pt>
                <c:pt idx="60">
                  <c:v>6.0260000000000001E-2</c:v>
                </c:pt>
                <c:pt idx="61">
                  <c:v>4.1480000000000003E-2</c:v>
                </c:pt>
                <c:pt idx="62">
                  <c:v>2.8114E-2</c:v>
                </c:pt>
                <c:pt idx="63">
                  <c:v>1.9116999999999999E-2</c:v>
                </c:pt>
                <c:pt idx="64">
                  <c:v>1.3305000000000001E-2</c:v>
                </c:pt>
                <c:pt idx="65">
                  <c:v>9.4091999999999995E-3</c:v>
                </c:pt>
                <c:pt idx="66">
                  <c:v>6.5177000000000004E-3</c:v>
                </c:pt>
                <c:pt idx="67">
                  <c:v>4.5377000000000004E-3</c:v>
                </c:pt>
                <c:pt idx="68">
                  <c:v>3.1741999999999999E-3</c:v>
                </c:pt>
              </c:numCache>
            </c:numRef>
          </c:yVal>
          <c:smooth val="1"/>
          <c:extLst>
            <c:ext xmlns:c16="http://schemas.microsoft.com/office/drawing/2014/chart" uri="{C3380CC4-5D6E-409C-BE32-E72D297353CC}">
              <c16:uniqueId val="{00000000-83CA-45F5-A5AE-18202B010B2A}"/>
            </c:ext>
          </c:extLst>
        </c:ser>
        <c:ser>
          <c:idx val="1"/>
          <c:order val="1"/>
          <c:tx>
            <c:strRef>
              <c:f>sbrgb2!$C$1</c:f>
              <c:strCache>
                <c:ptCount val="1"/>
                <c:pt idx="0">
                  <c:v>G</c:v>
                </c:pt>
              </c:strCache>
            </c:strRef>
          </c:tx>
          <c:spPr>
            <a:ln>
              <a:solidFill>
                <a:srgbClr val="00B050"/>
              </a:solidFill>
            </a:ln>
          </c:spPr>
          <c:marker>
            <c:symbol val="none"/>
          </c:marker>
          <c:xVal>
            <c:numRef>
              <c:f>sbrgb2!$A$2:$A$70</c:f>
              <c:numCache>
                <c:formatCode>General</c:formatCode>
                <c:ptCount val="69"/>
                <c:pt idx="0">
                  <c:v>390</c:v>
                </c:pt>
                <c:pt idx="1">
                  <c:v>395</c:v>
                </c:pt>
                <c:pt idx="2">
                  <c:v>400</c:v>
                </c:pt>
                <c:pt idx="3">
                  <c:v>405</c:v>
                </c:pt>
                <c:pt idx="4">
                  <c:v>410</c:v>
                </c:pt>
                <c:pt idx="5">
                  <c:v>415</c:v>
                </c:pt>
                <c:pt idx="6">
                  <c:v>420</c:v>
                </c:pt>
                <c:pt idx="7">
                  <c:v>425</c:v>
                </c:pt>
                <c:pt idx="8">
                  <c:v>430</c:v>
                </c:pt>
                <c:pt idx="9">
                  <c:v>435</c:v>
                </c:pt>
                <c:pt idx="10">
                  <c:v>440</c:v>
                </c:pt>
                <c:pt idx="11">
                  <c:v>445</c:v>
                </c:pt>
                <c:pt idx="12">
                  <c:v>450</c:v>
                </c:pt>
                <c:pt idx="13">
                  <c:v>455</c:v>
                </c:pt>
                <c:pt idx="14">
                  <c:v>460</c:v>
                </c:pt>
                <c:pt idx="15">
                  <c:v>465</c:v>
                </c:pt>
                <c:pt idx="16">
                  <c:v>470</c:v>
                </c:pt>
                <c:pt idx="17">
                  <c:v>475</c:v>
                </c:pt>
                <c:pt idx="18">
                  <c:v>480</c:v>
                </c:pt>
                <c:pt idx="19">
                  <c:v>485</c:v>
                </c:pt>
                <c:pt idx="20">
                  <c:v>490</c:v>
                </c:pt>
                <c:pt idx="21">
                  <c:v>495</c:v>
                </c:pt>
                <c:pt idx="22">
                  <c:v>500</c:v>
                </c:pt>
                <c:pt idx="23">
                  <c:v>505</c:v>
                </c:pt>
                <c:pt idx="24">
                  <c:v>510</c:v>
                </c:pt>
                <c:pt idx="25">
                  <c:v>515</c:v>
                </c:pt>
                <c:pt idx="26">
                  <c:v>520</c:v>
                </c:pt>
                <c:pt idx="27">
                  <c:v>525</c:v>
                </c:pt>
                <c:pt idx="28">
                  <c:v>530</c:v>
                </c:pt>
                <c:pt idx="29">
                  <c:v>535</c:v>
                </c:pt>
                <c:pt idx="30">
                  <c:v>540</c:v>
                </c:pt>
                <c:pt idx="31">
                  <c:v>545</c:v>
                </c:pt>
                <c:pt idx="32">
                  <c:v>550</c:v>
                </c:pt>
                <c:pt idx="33">
                  <c:v>555</c:v>
                </c:pt>
                <c:pt idx="34">
                  <c:v>560</c:v>
                </c:pt>
                <c:pt idx="35">
                  <c:v>565</c:v>
                </c:pt>
                <c:pt idx="36">
                  <c:v>570</c:v>
                </c:pt>
                <c:pt idx="37">
                  <c:v>575</c:v>
                </c:pt>
                <c:pt idx="38">
                  <c:v>580</c:v>
                </c:pt>
                <c:pt idx="39">
                  <c:v>585</c:v>
                </c:pt>
                <c:pt idx="40">
                  <c:v>590</c:v>
                </c:pt>
                <c:pt idx="41">
                  <c:v>595</c:v>
                </c:pt>
                <c:pt idx="42">
                  <c:v>600</c:v>
                </c:pt>
                <c:pt idx="43">
                  <c:v>605</c:v>
                </c:pt>
                <c:pt idx="44">
                  <c:v>610</c:v>
                </c:pt>
                <c:pt idx="45">
                  <c:v>615</c:v>
                </c:pt>
                <c:pt idx="46">
                  <c:v>620</c:v>
                </c:pt>
                <c:pt idx="47">
                  <c:v>625</c:v>
                </c:pt>
                <c:pt idx="48">
                  <c:v>630</c:v>
                </c:pt>
                <c:pt idx="49">
                  <c:v>635</c:v>
                </c:pt>
                <c:pt idx="50">
                  <c:v>640</c:v>
                </c:pt>
                <c:pt idx="51">
                  <c:v>645</c:v>
                </c:pt>
                <c:pt idx="52">
                  <c:v>650</c:v>
                </c:pt>
                <c:pt idx="53">
                  <c:v>655</c:v>
                </c:pt>
                <c:pt idx="54">
                  <c:v>660</c:v>
                </c:pt>
                <c:pt idx="55">
                  <c:v>665</c:v>
                </c:pt>
                <c:pt idx="56">
                  <c:v>670</c:v>
                </c:pt>
                <c:pt idx="57">
                  <c:v>675</c:v>
                </c:pt>
                <c:pt idx="58">
                  <c:v>680</c:v>
                </c:pt>
                <c:pt idx="59">
                  <c:v>685</c:v>
                </c:pt>
                <c:pt idx="60">
                  <c:v>690</c:v>
                </c:pt>
                <c:pt idx="61">
                  <c:v>695</c:v>
                </c:pt>
                <c:pt idx="62">
                  <c:v>700</c:v>
                </c:pt>
                <c:pt idx="63">
                  <c:v>705</c:v>
                </c:pt>
                <c:pt idx="64">
                  <c:v>710</c:v>
                </c:pt>
                <c:pt idx="65">
                  <c:v>715</c:v>
                </c:pt>
                <c:pt idx="66">
                  <c:v>720</c:v>
                </c:pt>
                <c:pt idx="67">
                  <c:v>725</c:v>
                </c:pt>
                <c:pt idx="68">
                  <c:v>730</c:v>
                </c:pt>
              </c:numCache>
            </c:numRef>
          </c:xVal>
          <c:yVal>
            <c:numRef>
              <c:f>sbrgb2!$C$2:$C$70</c:f>
              <c:numCache>
                <c:formatCode>#,##0.0000</c:formatCode>
                <c:ptCount val="69"/>
                <c:pt idx="0">
                  <c:v>-4.5393000000000001E-4</c:v>
                </c:pt>
                <c:pt idx="1">
                  <c:v>-1.0464000000000001E-3</c:v>
                </c:pt>
                <c:pt idx="2">
                  <c:v>-2.1689000000000001E-3</c:v>
                </c:pt>
                <c:pt idx="3">
                  <c:v>-4.4304000000000001E-3</c:v>
                </c:pt>
                <c:pt idx="4">
                  <c:v>-7.2047999999999999E-3</c:v>
                </c:pt>
                <c:pt idx="5">
                  <c:v>-1.2579E-2</c:v>
                </c:pt>
                <c:pt idx="6">
                  <c:v>-1.6650999999999999E-2</c:v>
                </c:pt>
                <c:pt idx="7">
                  <c:v>-2.1239999999999998E-2</c:v>
                </c:pt>
                <c:pt idx="8">
                  <c:v>-1.9935999999999999E-2</c:v>
                </c:pt>
                <c:pt idx="9">
                  <c:v>-1.6097E-2</c:v>
                </c:pt>
                <c:pt idx="10">
                  <c:v>-7.3457000000000001E-3</c:v>
                </c:pt>
                <c:pt idx="11">
                  <c:v>1.369E-3</c:v>
                </c:pt>
                <c:pt idx="12">
                  <c:v>1.9609999999999999E-2</c:v>
                </c:pt>
                <c:pt idx="13">
                  <c:v>4.3464000000000003E-2</c:v>
                </c:pt>
                <c:pt idx="14">
                  <c:v>7.0954000000000003E-2</c:v>
                </c:pt>
                <c:pt idx="15">
                  <c:v>0.11022</c:v>
                </c:pt>
                <c:pt idx="16">
                  <c:v>0.15087999999999999</c:v>
                </c:pt>
                <c:pt idx="17">
                  <c:v>0.19794</c:v>
                </c:pt>
                <c:pt idx="18">
                  <c:v>0.24041999999999999</c:v>
                </c:pt>
                <c:pt idx="19">
                  <c:v>0.27993000000000001</c:v>
                </c:pt>
                <c:pt idx="20">
                  <c:v>0.33352999999999999</c:v>
                </c:pt>
                <c:pt idx="21">
                  <c:v>0.40521000000000001</c:v>
                </c:pt>
                <c:pt idx="22">
                  <c:v>0.49059999999999998</c:v>
                </c:pt>
                <c:pt idx="23">
                  <c:v>0.59672999999999998</c:v>
                </c:pt>
                <c:pt idx="24">
                  <c:v>0.70184000000000002</c:v>
                </c:pt>
                <c:pt idx="25">
                  <c:v>0.80852000000000002</c:v>
                </c:pt>
                <c:pt idx="26">
                  <c:v>0.91076000000000001</c:v>
                </c:pt>
                <c:pt idx="27">
                  <c:v>0.98482000000000003</c:v>
                </c:pt>
                <c:pt idx="28">
                  <c:v>1.0339</c:v>
                </c:pt>
                <c:pt idx="29">
                  <c:v>1.0538000000000001</c:v>
                </c:pt>
                <c:pt idx="30">
                  <c:v>1.0511999999999999</c:v>
                </c:pt>
                <c:pt idx="31">
                  <c:v>1.0498000000000001</c:v>
                </c:pt>
                <c:pt idx="32">
                  <c:v>1.0367999999999999</c:v>
                </c:pt>
                <c:pt idx="33">
                  <c:v>0.99826000000000004</c:v>
                </c:pt>
                <c:pt idx="34">
                  <c:v>0.93783000000000005</c:v>
                </c:pt>
                <c:pt idx="35">
                  <c:v>0.88039000000000001</c:v>
                </c:pt>
                <c:pt idx="36">
                  <c:v>0.82835000000000003</c:v>
                </c:pt>
                <c:pt idx="37">
                  <c:v>0.74685999999999997</c:v>
                </c:pt>
                <c:pt idx="38">
                  <c:v>0.64929999999999999</c:v>
                </c:pt>
                <c:pt idx="39">
                  <c:v>0.56316999999999995</c:v>
                </c:pt>
                <c:pt idx="40">
                  <c:v>0.47675000000000001</c:v>
                </c:pt>
                <c:pt idx="41">
                  <c:v>0.38484000000000002</c:v>
                </c:pt>
                <c:pt idx="42">
                  <c:v>0.30069000000000001</c:v>
                </c:pt>
                <c:pt idx="43">
                  <c:v>0.22853000000000001</c:v>
                </c:pt>
                <c:pt idx="44">
                  <c:v>0.16575000000000001</c:v>
                </c:pt>
                <c:pt idx="45">
                  <c:v>0.11373</c:v>
                </c:pt>
                <c:pt idx="46">
                  <c:v>7.4681999999999998E-2</c:v>
                </c:pt>
                <c:pt idx="47">
                  <c:v>4.6503999999999997E-2</c:v>
                </c:pt>
                <c:pt idx="48">
                  <c:v>2.6332999999999999E-2</c:v>
                </c:pt>
                <c:pt idx="49">
                  <c:v>1.2723999999999999E-2</c:v>
                </c:pt>
                <c:pt idx="50">
                  <c:v>4.5033E-3</c:v>
                </c:pt>
                <c:pt idx="51">
                  <c:v>9.6611E-5</c:v>
                </c:pt>
                <c:pt idx="52">
                  <c:v>-1.9645000000000001E-3</c:v>
                </c:pt>
                <c:pt idx="53">
                  <c:v>-2.6327E-3</c:v>
                </c:pt>
                <c:pt idx="54">
                  <c:v>-2.6262E-3</c:v>
                </c:pt>
                <c:pt idx="55">
                  <c:v>-2.3027E-3</c:v>
                </c:pt>
                <c:pt idx="56">
                  <c:v>-1.8699999999999999E-3</c:v>
                </c:pt>
                <c:pt idx="57">
                  <c:v>-1.4423999999999999E-3</c:v>
                </c:pt>
                <c:pt idx="58">
                  <c:v>-1.0755000000000001E-3</c:v>
                </c:pt>
                <c:pt idx="59">
                  <c:v>-7.9003999999999999E-4</c:v>
                </c:pt>
                <c:pt idx="60">
                  <c:v>-5.6764999999999995E-4</c:v>
                </c:pt>
                <c:pt idx="61">
                  <c:v>-3.9273999999999998E-4</c:v>
                </c:pt>
                <c:pt idx="62">
                  <c:v>-2.6230999999999997E-4</c:v>
                </c:pt>
                <c:pt idx="63">
                  <c:v>-1.7511999999999999E-4</c:v>
                </c:pt>
                <c:pt idx="64">
                  <c:v>-1.214E-4</c:v>
                </c:pt>
                <c:pt idx="65">
                  <c:v>-8.5760000000000006E-5</c:v>
                </c:pt>
                <c:pt idx="66">
                  <c:v>-5.7676999999999997E-5</c:v>
                </c:pt>
                <c:pt idx="67">
                  <c:v>-3.9002999999999999E-5</c:v>
                </c:pt>
                <c:pt idx="68">
                  <c:v>-2.6511000000000001E-5</c:v>
                </c:pt>
              </c:numCache>
            </c:numRef>
          </c:yVal>
          <c:smooth val="1"/>
          <c:extLst>
            <c:ext xmlns:c16="http://schemas.microsoft.com/office/drawing/2014/chart" uri="{C3380CC4-5D6E-409C-BE32-E72D297353CC}">
              <c16:uniqueId val="{00000001-83CA-45F5-A5AE-18202B010B2A}"/>
            </c:ext>
          </c:extLst>
        </c:ser>
        <c:ser>
          <c:idx val="2"/>
          <c:order val="2"/>
          <c:tx>
            <c:strRef>
              <c:f>sbrgb2!$D$1</c:f>
              <c:strCache>
                <c:ptCount val="1"/>
                <c:pt idx="0">
                  <c:v>B</c:v>
                </c:pt>
              </c:strCache>
            </c:strRef>
          </c:tx>
          <c:spPr>
            <a:ln>
              <a:solidFill>
                <a:srgbClr val="0070C0"/>
              </a:solidFill>
            </a:ln>
          </c:spPr>
          <c:marker>
            <c:symbol val="none"/>
          </c:marker>
          <c:xVal>
            <c:numRef>
              <c:f>sbrgb2!$A$2:$A$70</c:f>
              <c:numCache>
                <c:formatCode>General</c:formatCode>
                <c:ptCount val="69"/>
                <c:pt idx="0">
                  <c:v>390</c:v>
                </c:pt>
                <c:pt idx="1">
                  <c:v>395</c:v>
                </c:pt>
                <c:pt idx="2">
                  <c:v>400</c:v>
                </c:pt>
                <c:pt idx="3">
                  <c:v>405</c:v>
                </c:pt>
                <c:pt idx="4">
                  <c:v>410</c:v>
                </c:pt>
                <c:pt idx="5">
                  <c:v>415</c:v>
                </c:pt>
                <c:pt idx="6">
                  <c:v>420</c:v>
                </c:pt>
                <c:pt idx="7">
                  <c:v>425</c:v>
                </c:pt>
                <c:pt idx="8">
                  <c:v>430</c:v>
                </c:pt>
                <c:pt idx="9">
                  <c:v>435</c:v>
                </c:pt>
                <c:pt idx="10">
                  <c:v>440</c:v>
                </c:pt>
                <c:pt idx="11">
                  <c:v>445</c:v>
                </c:pt>
                <c:pt idx="12">
                  <c:v>450</c:v>
                </c:pt>
                <c:pt idx="13">
                  <c:v>455</c:v>
                </c:pt>
                <c:pt idx="14">
                  <c:v>460</c:v>
                </c:pt>
                <c:pt idx="15">
                  <c:v>465</c:v>
                </c:pt>
                <c:pt idx="16">
                  <c:v>470</c:v>
                </c:pt>
                <c:pt idx="17">
                  <c:v>475</c:v>
                </c:pt>
                <c:pt idx="18">
                  <c:v>480</c:v>
                </c:pt>
                <c:pt idx="19">
                  <c:v>485</c:v>
                </c:pt>
                <c:pt idx="20">
                  <c:v>490</c:v>
                </c:pt>
                <c:pt idx="21">
                  <c:v>495</c:v>
                </c:pt>
                <c:pt idx="22">
                  <c:v>500</c:v>
                </c:pt>
                <c:pt idx="23">
                  <c:v>505</c:v>
                </c:pt>
                <c:pt idx="24">
                  <c:v>510</c:v>
                </c:pt>
                <c:pt idx="25">
                  <c:v>515</c:v>
                </c:pt>
                <c:pt idx="26">
                  <c:v>520</c:v>
                </c:pt>
                <c:pt idx="27">
                  <c:v>525</c:v>
                </c:pt>
                <c:pt idx="28">
                  <c:v>530</c:v>
                </c:pt>
                <c:pt idx="29">
                  <c:v>535</c:v>
                </c:pt>
                <c:pt idx="30">
                  <c:v>540</c:v>
                </c:pt>
                <c:pt idx="31">
                  <c:v>545</c:v>
                </c:pt>
                <c:pt idx="32">
                  <c:v>550</c:v>
                </c:pt>
                <c:pt idx="33">
                  <c:v>555</c:v>
                </c:pt>
                <c:pt idx="34">
                  <c:v>560</c:v>
                </c:pt>
                <c:pt idx="35">
                  <c:v>565</c:v>
                </c:pt>
                <c:pt idx="36">
                  <c:v>570</c:v>
                </c:pt>
                <c:pt idx="37">
                  <c:v>575</c:v>
                </c:pt>
                <c:pt idx="38">
                  <c:v>580</c:v>
                </c:pt>
                <c:pt idx="39">
                  <c:v>585</c:v>
                </c:pt>
                <c:pt idx="40">
                  <c:v>590</c:v>
                </c:pt>
                <c:pt idx="41">
                  <c:v>595</c:v>
                </c:pt>
                <c:pt idx="42">
                  <c:v>600</c:v>
                </c:pt>
                <c:pt idx="43">
                  <c:v>605</c:v>
                </c:pt>
                <c:pt idx="44">
                  <c:v>610</c:v>
                </c:pt>
                <c:pt idx="45">
                  <c:v>615</c:v>
                </c:pt>
                <c:pt idx="46">
                  <c:v>620</c:v>
                </c:pt>
                <c:pt idx="47">
                  <c:v>625</c:v>
                </c:pt>
                <c:pt idx="48">
                  <c:v>630</c:v>
                </c:pt>
                <c:pt idx="49">
                  <c:v>635</c:v>
                </c:pt>
                <c:pt idx="50">
                  <c:v>640</c:v>
                </c:pt>
                <c:pt idx="51">
                  <c:v>645</c:v>
                </c:pt>
                <c:pt idx="52">
                  <c:v>650</c:v>
                </c:pt>
                <c:pt idx="53">
                  <c:v>655</c:v>
                </c:pt>
                <c:pt idx="54">
                  <c:v>660</c:v>
                </c:pt>
                <c:pt idx="55">
                  <c:v>665</c:v>
                </c:pt>
                <c:pt idx="56">
                  <c:v>670</c:v>
                </c:pt>
                <c:pt idx="57">
                  <c:v>675</c:v>
                </c:pt>
                <c:pt idx="58">
                  <c:v>680</c:v>
                </c:pt>
                <c:pt idx="59">
                  <c:v>685</c:v>
                </c:pt>
                <c:pt idx="60">
                  <c:v>690</c:v>
                </c:pt>
                <c:pt idx="61">
                  <c:v>695</c:v>
                </c:pt>
                <c:pt idx="62">
                  <c:v>700</c:v>
                </c:pt>
                <c:pt idx="63">
                  <c:v>705</c:v>
                </c:pt>
                <c:pt idx="64">
                  <c:v>710</c:v>
                </c:pt>
                <c:pt idx="65">
                  <c:v>715</c:v>
                </c:pt>
                <c:pt idx="66">
                  <c:v>720</c:v>
                </c:pt>
                <c:pt idx="67">
                  <c:v>725</c:v>
                </c:pt>
                <c:pt idx="68">
                  <c:v>730</c:v>
                </c:pt>
              </c:numCache>
            </c:numRef>
          </c:xVal>
          <c:yVal>
            <c:numRef>
              <c:f>sbrgb2!$D$2:$D$70</c:f>
              <c:numCache>
                <c:formatCode>#,##0.0000</c:formatCode>
                <c:ptCount val="69"/>
                <c:pt idx="0">
                  <c:v>1.2152E-2</c:v>
                </c:pt>
                <c:pt idx="1">
                  <c:v>3.1109999999999999E-2</c:v>
                </c:pt>
                <c:pt idx="2">
                  <c:v>6.2371000000000003E-2</c:v>
                </c:pt>
                <c:pt idx="3">
                  <c:v>0.13161</c:v>
                </c:pt>
                <c:pt idx="4">
                  <c:v>0.22750000000000001</c:v>
                </c:pt>
                <c:pt idx="5">
                  <c:v>0.35897000000000001</c:v>
                </c:pt>
                <c:pt idx="6">
                  <c:v>0.52395999999999998</c:v>
                </c:pt>
                <c:pt idx="7">
                  <c:v>0.68586000000000003</c:v>
                </c:pt>
                <c:pt idx="8">
                  <c:v>0.79603999999999997</c:v>
                </c:pt>
                <c:pt idx="9">
                  <c:v>0.89459</c:v>
                </c:pt>
                <c:pt idx="10">
                  <c:v>0.96394999999999997</c:v>
                </c:pt>
                <c:pt idx="11">
                  <c:v>0.99814000000000003</c:v>
                </c:pt>
                <c:pt idx="12">
                  <c:v>0.91874999999999996</c:v>
                </c:pt>
                <c:pt idx="13">
                  <c:v>0.82486999999999999</c:v>
                </c:pt>
                <c:pt idx="14">
                  <c:v>0.78554000000000002</c:v>
                </c:pt>
                <c:pt idx="15">
                  <c:v>0.66722999999999999</c:v>
                </c:pt>
                <c:pt idx="16">
                  <c:v>0.61097999999999997</c:v>
                </c:pt>
                <c:pt idx="17">
                  <c:v>0.48829</c:v>
                </c:pt>
                <c:pt idx="18">
                  <c:v>0.36194999999999999</c:v>
                </c:pt>
                <c:pt idx="19">
                  <c:v>0.26634000000000002</c:v>
                </c:pt>
                <c:pt idx="20">
                  <c:v>0.19592999999999999</c:v>
                </c:pt>
                <c:pt idx="21">
                  <c:v>0.14729999999999999</c:v>
                </c:pt>
                <c:pt idx="22">
                  <c:v>0.10749</c:v>
                </c:pt>
                <c:pt idx="23">
                  <c:v>7.6714000000000004E-2</c:v>
                </c:pt>
                <c:pt idx="24">
                  <c:v>5.0248000000000001E-2</c:v>
                </c:pt>
                <c:pt idx="25">
                  <c:v>2.8781000000000001E-2</c:v>
                </c:pt>
                <c:pt idx="26">
                  <c:v>1.3309E-2</c:v>
                </c:pt>
                <c:pt idx="27">
                  <c:v>2.117E-3</c:v>
                </c:pt>
                <c:pt idx="28">
                  <c:v>-4.1574000000000003E-3</c:v>
                </c:pt>
                <c:pt idx="29">
                  <c:v>-8.3032000000000002E-3</c:v>
                </c:pt>
                <c:pt idx="30">
                  <c:v>-1.2191E-2</c:v>
                </c:pt>
                <c:pt idx="31">
                  <c:v>-1.4038999999999999E-2</c:v>
                </c:pt>
                <c:pt idx="32">
                  <c:v>-1.4681E-2</c:v>
                </c:pt>
                <c:pt idx="33">
                  <c:v>-1.4947E-2</c:v>
                </c:pt>
                <c:pt idx="34">
                  <c:v>-1.4612999999999999E-2</c:v>
                </c:pt>
                <c:pt idx="35">
                  <c:v>-1.3782000000000001E-2</c:v>
                </c:pt>
                <c:pt idx="36">
                  <c:v>-1.265E-2</c:v>
                </c:pt>
                <c:pt idx="37">
                  <c:v>-1.1356E-2</c:v>
                </c:pt>
                <c:pt idx="38">
                  <c:v>-9.9316999999999999E-3</c:v>
                </c:pt>
                <c:pt idx="39">
                  <c:v>-8.4148000000000001E-3</c:v>
                </c:pt>
                <c:pt idx="40">
                  <c:v>-7.0210000000000003E-3</c:v>
                </c:pt>
                <c:pt idx="41">
                  <c:v>-5.7437E-3</c:v>
                </c:pt>
                <c:pt idx="42">
                  <c:v>-4.2743E-3</c:v>
                </c:pt>
                <c:pt idx="43">
                  <c:v>-2.9131999999999999E-3</c:v>
                </c:pt>
                <c:pt idx="44">
                  <c:v>-2.2693000000000001E-3</c:v>
                </c:pt>
                <c:pt idx="45">
                  <c:v>-1.9965999999999999E-3</c:v>
                </c:pt>
                <c:pt idx="46">
                  <c:v>-1.5069E-3</c:v>
                </c:pt>
                <c:pt idx="47">
                  <c:v>-9.3822000000000003E-4</c:v>
                </c:pt>
                <c:pt idx="48">
                  <c:v>-5.5316000000000002E-4</c:v>
                </c:pt>
                <c:pt idx="49">
                  <c:v>-3.1668000000000001E-4</c:v>
                </c:pt>
                <c:pt idx="50">
                  <c:v>-1.4318999999999999E-4</c:v>
                </c:pt>
                <c:pt idx="51">
                  <c:v>-4.0830999999999999E-6</c:v>
                </c:pt>
                <c:pt idx="52">
                  <c:v>1.1081E-4</c:v>
                </c:pt>
                <c:pt idx="53">
                  <c:v>1.9175E-4</c:v>
                </c:pt>
                <c:pt idx="54">
                  <c:v>2.2656E-4</c:v>
                </c:pt>
                <c:pt idx="55">
                  <c:v>2.152E-4</c:v>
                </c:pt>
                <c:pt idx="56">
                  <c:v>1.6360999999999999E-4</c:v>
                </c:pt>
                <c:pt idx="57">
                  <c:v>9.7163999999999993E-5</c:v>
                </c:pt>
                <c:pt idx="58">
                  <c:v>5.1032999999999997E-5</c:v>
                </c:pt>
                <c:pt idx="59">
                  <c:v>3.5271000000000002E-5</c:v>
                </c:pt>
                <c:pt idx="60">
                  <c:v>3.1211000000000003E-5</c:v>
                </c:pt>
                <c:pt idx="61">
                  <c:v>2.4508E-5</c:v>
                </c:pt>
                <c:pt idx="62">
                  <c:v>1.6521E-5</c:v>
                </c:pt>
                <c:pt idx="63">
                  <c:v>1.1124000000000001E-5</c:v>
                </c:pt>
                <c:pt idx="64">
                  <c:v>8.6965000000000005E-6</c:v>
                </c:pt>
                <c:pt idx="65">
                  <c:v>7.4351000000000002E-6</c:v>
                </c:pt>
                <c:pt idx="66">
                  <c:v>6.1056999999999998E-6</c:v>
                </c:pt>
                <c:pt idx="67">
                  <c:v>5.0277000000000002E-6</c:v>
                </c:pt>
                <c:pt idx="68">
                  <c:v>4.1250999999999997E-6</c:v>
                </c:pt>
              </c:numCache>
            </c:numRef>
          </c:yVal>
          <c:smooth val="1"/>
          <c:extLst>
            <c:ext xmlns:c16="http://schemas.microsoft.com/office/drawing/2014/chart" uri="{C3380CC4-5D6E-409C-BE32-E72D297353CC}">
              <c16:uniqueId val="{00000002-83CA-45F5-A5AE-18202B010B2A}"/>
            </c:ext>
          </c:extLst>
        </c:ser>
        <c:dLbls>
          <c:showLegendKey val="0"/>
          <c:showVal val="0"/>
          <c:showCatName val="0"/>
          <c:showSerName val="0"/>
          <c:showPercent val="0"/>
          <c:showBubbleSize val="0"/>
        </c:dLbls>
        <c:axId val="146392960"/>
        <c:axId val="146413824"/>
      </c:scatterChart>
      <c:valAx>
        <c:axId val="146392960"/>
        <c:scaling>
          <c:orientation val="minMax"/>
          <c:max val="780"/>
          <c:min val="380"/>
        </c:scaling>
        <c:delete val="0"/>
        <c:axPos val="b"/>
        <c:numFmt formatCode="General" sourceLinked="1"/>
        <c:majorTickMark val="out"/>
        <c:minorTickMark val="none"/>
        <c:tickLblPos val="nextTo"/>
        <c:crossAx val="146413824"/>
        <c:crosses val="autoZero"/>
        <c:crossBetween val="midCat"/>
        <c:majorUnit val="20"/>
        <c:minorUnit val="2"/>
      </c:valAx>
      <c:valAx>
        <c:axId val="146413824"/>
        <c:scaling>
          <c:orientation val="minMax"/>
        </c:scaling>
        <c:delete val="0"/>
        <c:axPos val="l"/>
        <c:majorGridlines/>
        <c:numFmt formatCode="#,##0.0000" sourceLinked="1"/>
        <c:majorTickMark val="out"/>
        <c:minorTickMark val="none"/>
        <c:tickLblPos val="nextTo"/>
        <c:crossAx val="146392960"/>
        <c:crosses val="autoZero"/>
        <c:crossBetween val="midCat"/>
      </c:valAx>
    </c:plotArea>
    <c:plotVisOnly val="1"/>
    <c:dispBlanksAs val="gap"/>
    <c:showDLblsOverMax val="0"/>
  </c:chart>
  <c:externalData r:id="rId1">
    <c:autoUpdate val="0"/>
  </c:externalData>
</c:chartSpace>
</file>

<file path=ppt/drawings/_rels/vmlDrawing1.vml.rels><?xml version="1.0" encoding="UTF-8" standalone="yes"?>
<Relationships xmlns="http://schemas.openxmlformats.org/package/2006/relationships"><Relationship Id="rId1" Type="http://schemas.openxmlformats.org/officeDocument/2006/relationships/image" Target="../media/image15.wmf"/></Relationships>
</file>

<file path=ppt/drawings/_rels/vmlDrawing2.vml.rels><?xml version="1.0" encoding="UTF-8" standalone="yes"?>
<Relationships xmlns="http://schemas.openxmlformats.org/package/2006/relationships"><Relationship Id="rId3" Type="http://schemas.openxmlformats.org/officeDocument/2006/relationships/image" Target="../media/image18.wmf"/><Relationship Id="rId2" Type="http://schemas.openxmlformats.org/officeDocument/2006/relationships/image" Target="../media/image17.wmf"/><Relationship Id="rId1" Type="http://schemas.openxmlformats.org/officeDocument/2006/relationships/image" Target="../media/image16.wmf"/><Relationship Id="rId4" Type="http://schemas.openxmlformats.org/officeDocument/2006/relationships/image" Target="../media/image19.w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image" Target="../media/image20.wmf"/></Relationships>
</file>

<file path=ppt/drawings/_rels/vmlDrawing4.vml.rels><?xml version="1.0" encoding="UTF-8" standalone="yes"?>
<Relationships xmlns="http://schemas.openxmlformats.org/package/2006/relationships"><Relationship Id="rId3" Type="http://schemas.openxmlformats.org/officeDocument/2006/relationships/image" Target="../media/image24.wmf"/><Relationship Id="rId2" Type="http://schemas.openxmlformats.org/officeDocument/2006/relationships/image" Target="../media/image23.wmf"/><Relationship Id="rId1" Type="http://schemas.openxmlformats.org/officeDocument/2006/relationships/image" Target="../media/image22.wmf"/><Relationship Id="rId5" Type="http://schemas.openxmlformats.org/officeDocument/2006/relationships/image" Target="../media/image26.wmf"/><Relationship Id="rId4" Type="http://schemas.openxmlformats.org/officeDocument/2006/relationships/image" Target="../media/image25.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27.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30.wmf"/><Relationship Id="rId2" Type="http://schemas.openxmlformats.org/officeDocument/2006/relationships/image" Target="../media/image29.wmf"/><Relationship Id="rId1" Type="http://schemas.openxmlformats.org/officeDocument/2006/relationships/image" Target="../media/image28.wmf"/><Relationship Id="rId5" Type="http://schemas.openxmlformats.org/officeDocument/2006/relationships/image" Target="../media/image32.wmf"/><Relationship Id="rId4" Type="http://schemas.openxmlformats.org/officeDocument/2006/relationships/image" Target="../media/image31.wmf"/></Relationships>
</file>

<file path=ppt/drawings/_rels/vmlDrawing7.vml.rels><?xml version="1.0" encoding="UTF-8" standalone="yes"?>
<Relationships xmlns="http://schemas.openxmlformats.org/package/2006/relationships"><Relationship Id="rId3" Type="http://schemas.openxmlformats.org/officeDocument/2006/relationships/image" Target="../media/image35.wmf"/><Relationship Id="rId7" Type="http://schemas.openxmlformats.org/officeDocument/2006/relationships/image" Target="../media/image39.wmf"/><Relationship Id="rId2" Type="http://schemas.openxmlformats.org/officeDocument/2006/relationships/image" Target="../media/image34.wmf"/><Relationship Id="rId1" Type="http://schemas.openxmlformats.org/officeDocument/2006/relationships/image" Target="../media/image33.wmf"/><Relationship Id="rId6" Type="http://schemas.openxmlformats.org/officeDocument/2006/relationships/image" Target="../media/image38.wmf"/><Relationship Id="rId5" Type="http://schemas.openxmlformats.org/officeDocument/2006/relationships/image" Target="../media/image37.wmf"/><Relationship Id="rId4" Type="http://schemas.openxmlformats.org/officeDocument/2006/relationships/image" Target="../media/image36.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40.wmf"/></Relationships>
</file>

<file path=ppt/drawings/_rels/vmlDrawing9.vml.rels><?xml version="1.0" encoding="UTF-8" standalone="yes"?>
<Relationships xmlns="http://schemas.openxmlformats.org/package/2006/relationships"><Relationship Id="rId2" Type="http://schemas.openxmlformats.org/officeDocument/2006/relationships/image" Target="../media/image43.wmf"/><Relationship Id="rId1" Type="http://schemas.openxmlformats.org/officeDocument/2006/relationships/image" Target="../media/image42.wmf"/></Relationships>
</file>

<file path=ppt/drawings/_rels/vmlDrawing10.vml.rels><?xml version="1.0" encoding="UTF-8" standalone="yes"?>
<Relationships xmlns="http://schemas.openxmlformats.org/package/2006/relationships"><Relationship Id="rId2" Type="http://schemas.openxmlformats.org/officeDocument/2006/relationships/image" Target="../media/image45.wmf"/><Relationship Id="rId1" Type="http://schemas.openxmlformats.org/officeDocument/2006/relationships/image" Target="../media/image44.wmf"/></Relationships>
</file>

<file path=ppt/drawings/_rels/vmlDrawing11.vml.rels><?xml version="1.0" encoding="UTF-8" standalone="yes"?>
<Relationships xmlns="http://schemas.openxmlformats.org/package/2006/relationships"><Relationship Id="rId3" Type="http://schemas.openxmlformats.org/officeDocument/2006/relationships/image" Target="../media/image49.wmf"/><Relationship Id="rId2" Type="http://schemas.openxmlformats.org/officeDocument/2006/relationships/image" Target="../media/image48.wmf"/><Relationship Id="rId1" Type="http://schemas.openxmlformats.org/officeDocument/2006/relationships/image" Target="../media/image47.wmf"/><Relationship Id="rId5" Type="http://schemas.openxmlformats.org/officeDocument/2006/relationships/image" Target="../media/image51.wmf"/><Relationship Id="rId4" Type="http://schemas.openxmlformats.org/officeDocument/2006/relationships/image" Target="../media/image50.wmf"/></Relationships>
</file>

<file path=ppt/drawings/_rels/vmlDrawing12.vml.rels><?xml version="1.0" encoding="UTF-8" standalone="yes"?>
<Relationships xmlns="http://schemas.openxmlformats.org/package/2006/relationships"><Relationship Id="rId3" Type="http://schemas.openxmlformats.org/officeDocument/2006/relationships/image" Target="../media/image55.wmf"/><Relationship Id="rId2" Type="http://schemas.openxmlformats.org/officeDocument/2006/relationships/image" Target="../media/image54.wmf"/><Relationship Id="rId1" Type="http://schemas.openxmlformats.org/officeDocument/2006/relationships/image" Target="../media/image53.wmf"/><Relationship Id="rId6" Type="http://schemas.openxmlformats.org/officeDocument/2006/relationships/image" Target="../media/image58.wmf"/><Relationship Id="rId5" Type="http://schemas.openxmlformats.org/officeDocument/2006/relationships/image" Target="../media/image57.wmf"/><Relationship Id="rId4" Type="http://schemas.openxmlformats.org/officeDocument/2006/relationships/image" Target="../media/image56.wmf"/></Relationships>
</file>

<file path=ppt/drawings/_rels/vmlDrawing13.vml.rels><?xml version="1.0" encoding="UTF-8" standalone="yes"?>
<Relationships xmlns="http://schemas.openxmlformats.org/package/2006/relationships"><Relationship Id="rId3" Type="http://schemas.openxmlformats.org/officeDocument/2006/relationships/image" Target="../media/image61.wmf"/><Relationship Id="rId7" Type="http://schemas.openxmlformats.org/officeDocument/2006/relationships/image" Target="../media/image65.wmf"/><Relationship Id="rId2" Type="http://schemas.openxmlformats.org/officeDocument/2006/relationships/image" Target="../media/image60.wmf"/><Relationship Id="rId1" Type="http://schemas.openxmlformats.org/officeDocument/2006/relationships/image" Target="../media/image59.wmf"/><Relationship Id="rId6" Type="http://schemas.openxmlformats.org/officeDocument/2006/relationships/image" Target="../media/image64.wmf"/><Relationship Id="rId5" Type="http://schemas.openxmlformats.org/officeDocument/2006/relationships/image" Target="../media/image63.wmf"/><Relationship Id="rId4" Type="http://schemas.openxmlformats.org/officeDocument/2006/relationships/image" Target="../media/image62.wmf"/></Relationships>
</file>

<file path=ppt/drawings/_rels/vmlDrawing14.vml.rels><?xml version="1.0" encoding="UTF-8" standalone="yes"?>
<Relationships xmlns="http://schemas.openxmlformats.org/package/2006/relationships"><Relationship Id="rId8" Type="http://schemas.openxmlformats.org/officeDocument/2006/relationships/image" Target="../media/image73.wmf"/><Relationship Id="rId3" Type="http://schemas.openxmlformats.org/officeDocument/2006/relationships/image" Target="../media/image68.wmf"/><Relationship Id="rId7" Type="http://schemas.openxmlformats.org/officeDocument/2006/relationships/image" Target="../media/image72.wmf"/><Relationship Id="rId2" Type="http://schemas.openxmlformats.org/officeDocument/2006/relationships/image" Target="../media/image67.wmf"/><Relationship Id="rId1" Type="http://schemas.openxmlformats.org/officeDocument/2006/relationships/image" Target="../media/image66.wmf"/><Relationship Id="rId6" Type="http://schemas.openxmlformats.org/officeDocument/2006/relationships/image" Target="../media/image71.wmf"/><Relationship Id="rId5" Type="http://schemas.openxmlformats.org/officeDocument/2006/relationships/image" Target="../media/image70.wmf"/><Relationship Id="rId10" Type="http://schemas.openxmlformats.org/officeDocument/2006/relationships/image" Target="../media/image75.wmf"/><Relationship Id="rId4" Type="http://schemas.openxmlformats.org/officeDocument/2006/relationships/image" Target="../media/image69.wmf"/><Relationship Id="rId9" Type="http://schemas.openxmlformats.org/officeDocument/2006/relationships/image" Target="../media/image74.wmf"/></Relationships>
</file>

<file path=ppt/drawings/_rels/vmlDrawing15.vml.rels><?xml version="1.0" encoding="UTF-8" standalone="yes"?>
<Relationships xmlns="http://schemas.openxmlformats.org/package/2006/relationships"><Relationship Id="rId3" Type="http://schemas.openxmlformats.org/officeDocument/2006/relationships/image" Target="../media/image78.wmf"/><Relationship Id="rId2" Type="http://schemas.openxmlformats.org/officeDocument/2006/relationships/image" Target="../media/image77.wmf"/><Relationship Id="rId1" Type="http://schemas.openxmlformats.org/officeDocument/2006/relationships/image" Target="../media/image76.wmf"/><Relationship Id="rId4" Type="http://schemas.openxmlformats.org/officeDocument/2006/relationships/image" Target="../media/image79.wmf"/></Relationships>
</file>

<file path=ppt/drawings/_rels/vmlDrawing16.vml.rels><?xml version="1.0" encoding="UTF-8" standalone="yes"?>
<Relationships xmlns="http://schemas.openxmlformats.org/package/2006/relationships"><Relationship Id="rId3" Type="http://schemas.openxmlformats.org/officeDocument/2006/relationships/image" Target="../media/image83.wmf"/><Relationship Id="rId2" Type="http://schemas.openxmlformats.org/officeDocument/2006/relationships/image" Target="../media/image82.wmf"/><Relationship Id="rId1" Type="http://schemas.openxmlformats.org/officeDocument/2006/relationships/image" Target="../media/image81.wmf"/><Relationship Id="rId4" Type="http://schemas.openxmlformats.org/officeDocument/2006/relationships/image" Target="../media/image84.wmf"/></Relationships>
</file>

<file path=ppt/drawings/_rels/vmlDrawing17.vml.rels><?xml version="1.0" encoding="UTF-8" standalone="yes"?>
<Relationships xmlns="http://schemas.openxmlformats.org/package/2006/relationships"><Relationship Id="rId3" Type="http://schemas.openxmlformats.org/officeDocument/2006/relationships/image" Target="../media/image90.wmf"/><Relationship Id="rId2" Type="http://schemas.openxmlformats.org/officeDocument/2006/relationships/image" Target="../media/image89.wmf"/><Relationship Id="rId1" Type="http://schemas.openxmlformats.org/officeDocument/2006/relationships/image" Target="../media/image81.wmf"/><Relationship Id="rId5" Type="http://schemas.openxmlformats.org/officeDocument/2006/relationships/image" Target="../media/image92.wmf"/><Relationship Id="rId4" Type="http://schemas.openxmlformats.org/officeDocument/2006/relationships/image" Target="../media/image91.wmf"/></Relationships>
</file>

<file path=ppt/drawings/_rels/vmlDrawing18.vml.rels><?xml version="1.0" encoding="UTF-8" standalone="yes"?>
<Relationships xmlns="http://schemas.openxmlformats.org/package/2006/relationships"><Relationship Id="rId3" Type="http://schemas.openxmlformats.org/officeDocument/2006/relationships/image" Target="../media/image96.wmf"/><Relationship Id="rId2" Type="http://schemas.openxmlformats.org/officeDocument/2006/relationships/image" Target="../media/image95.wmf"/><Relationship Id="rId1" Type="http://schemas.openxmlformats.org/officeDocument/2006/relationships/image" Target="../media/image94.wmf"/><Relationship Id="rId4" Type="http://schemas.openxmlformats.org/officeDocument/2006/relationships/image" Target="../media/image97.wmf"/></Relationships>
</file>

<file path=ppt/drawings/_rels/vmlDrawing19.vml.rels><?xml version="1.0" encoding="UTF-8" standalone="yes"?>
<Relationships xmlns="http://schemas.openxmlformats.org/package/2006/relationships"><Relationship Id="rId3" Type="http://schemas.openxmlformats.org/officeDocument/2006/relationships/image" Target="../media/image108.wmf"/><Relationship Id="rId2" Type="http://schemas.openxmlformats.org/officeDocument/2006/relationships/image" Target="../media/image107.wmf"/><Relationship Id="rId1" Type="http://schemas.openxmlformats.org/officeDocument/2006/relationships/image" Target="../media/image106.wmf"/><Relationship Id="rId4" Type="http://schemas.openxmlformats.org/officeDocument/2006/relationships/image" Target="../media/image94.w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111.wmf"/></Relationships>
</file>

<file path=ppt/drawings/_rels/vmlDrawing21.vml.rels><?xml version="1.0" encoding="UTF-8" standalone="yes"?>
<Relationships xmlns="http://schemas.openxmlformats.org/package/2006/relationships"><Relationship Id="rId3" Type="http://schemas.openxmlformats.org/officeDocument/2006/relationships/image" Target="../media/image114.wmf"/><Relationship Id="rId2" Type="http://schemas.openxmlformats.org/officeDocument/2006/relationships/image" Target="../media/image113.emf"/><Relationship Id="rId1" Type="http://schemas.openxmlformats.org/officeDocument/2006/relationships/image" Target="../media/image112.wmf"/><Relationship Id="rId4" Type="http://schemas.openxmlformats.org/officeDocument/2006/relationships/image" Target="../media/image115.w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116.wmf"/></Relationships>
</file>

<file path=ppt/drawings/_rels/vmlDrawing23.vml.rels><?xml version="1.0" encoding="UTF-8" standalone="yes"?>
<Relationships xmlns="http://schemas.openxmlformats.org/package/2006/relationships"><Relationship Id="rId2" Type="http://schemas.openxmlformats.org/officeDocument/2006/relationships/image" Target="../media/image118.wmf"/><Relationship Id="rId1" Type="http://schemas.openxmlformats.org/officeDocument/2006/relationships/image" Target="../media/image117.w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127.wmf"/></Relationships>
</file>

<file path=ppt/drawings/_rels/vmlDrawing25.vml.rels><?xml version="1.0" encoding="UTF-8" standalone="yes"?>
<Relationships xmlns="http://schemas.openxmlformats.org/package/2006/relationships"><Relationship Id="rId3" Type="http://schemas.openxmlformats.org/officeDocument/2006/relationships/image" Target="../media/image132.wmf"/><Relationship Id="rId2" Type="http://schemas.openxmlformats.org/officeDocument/2006/relationships/image" Target="../media/image131.wmf"/><Relationship Id="rId1" Type="http://schemas.openxmlformats.org/officeDocument/2006/relationships/image" Target="../media/image130.wmf"/><Relationship Id="rId6" Type="http://schemas.openxmlformats.org/officeDocument/2006/relationships/image" Target="../media/image135.wmf"/><Relationship Id="rId5" Type="http://schemas.openxmlformats.org/officeDocument/2006/relationships/image" Target="../media/image134.wmf"/><Relationship Id="rId4" Type="http://schemas.openxmlformats.org/officeDocument/2006/relationships/image" Target="../media/image133.wmf"/></Relationships>
</file>

<file path=ppt/drawings/_rels/vmlDrawing26.vml.rels><?xml version="1.0" encoding="UTF-8" standalone="yes"?>
<Relationships xmlns="http://schemas.openxmlformats.org/package/2006/relationships"><Relationship Id="rId2" Type="http://schemas.openxmlformats.org/officeDocument/2006/relationships/image" Target="../media/image140.wmf"/><Relationship Id="rId1" Type="http://schemas.openxmlformats.org/officeDocument/2006/relationships/image" Target="../media/image139.wmf"/></Relationships>
</file>

<file path=ppt/drawings/_rels/vmlDrawing27.vml.rels><?xml version="1.0" encoding="UTF-8" standalone="yes"?>
<Relationships xmlns="http://schemas.openxmlformats.org/package/2006/relationships"><Relationship Id="rId2" Type="http://schemas.openxmlformats.org/officeDocument/2006/relationships/image" Target="../media/image145.wmf"/><Relationship Id="rId1" Type="http://schemas.openxmlformats.org/officeDocument/2006/relationships/image" Target="../media/image144.w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153.emf"/></Relationships>
</file>

<file path=ppt/drawings/_rels/vmlDrawing29.vml.rels><?xml version="1.0" encoding="UTF-8" standalone="yes"?>
<Relationships xmlns="http://schemas.openxmlformats.org/package/2006/relationships"><Relationship Id="rId2" Type="http://schemas.openxmlformats.org/officeDocument/2006/relationships/image" Target="../media/image155.wmf"/><Relationship Id="rId1" Type="http://schemas.openxmlformats.org/officeDocument/2006/relationships/image" Target="../media/image145.wmf"/></Relationships>
</file>

<file path=ppt/drawings/_rels/vmlDrawing30.vml.rels><?xml version="1.0" encoding="UTF-8" standalone="yes"?>
<Relationships xmlns="http://schemas.openxmlformats.org/package/2006/relationships"><Relationship Id="rId2" Type="http://schemas.openxmlformats.org/officeDocument/2006/relationships/image" Target="../media/image158.wmf"/><Relationship Id="rId1" Type="http://schemas.openxmlformats.org/officeDocument/2006/relationships/image" Target="../media/image157.wmf"/></Relationships>
</file>

<file path=ppt/drawings/_rels/vmlDrawing31.vml.rels><?xml version="1.0" encoding="UTF-8" standalone="yes"?>
<Relationships xmlns="http://schemas.openxmlformats.org/package/2006/relationships"><Relationship Id="rId3" Type="http://schemas.openxmlformats.org/officeDocument/2006/relationships/image" Target="../media/image164.wmf"/><Relationship Id="rId2" Type="http://schemas.openxmlformats.org/officeDocument/2006/relationships/image" Target="../media/image163.wmf"/><Relationship Id="rId1" Type="http://schemas.openxmlformats.org/officeDocument/2006/relationships/image" Target="../media/image162.wmf"/><Relationship Id="rId6" Type="http://schemas.openxmlformats.org/officeDocument/2006/relationships/image" Target="../media/image167.wmf"/><Relationship Id="rId5" Type="http://schemas.openxmlformats.org/officeDocument/2006/relationships/image" Target="../media/image166.wmf"/><Relationship Id="rId4" Type="http://schemas.openxmlformats.org/officeDocument/2006/relationships/image" Target="../media/image165.w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172.wmf"/></Relationships>
</file>

<file path=ppt/drawings/_rels/vmlDrawing33.vml.rels><?xml version="1.0" encoding="UTF-8" standalone="yes"?>
<Relationships xmlns="http://schemas.openxmlformats.org/package/2006/relationships"><Relationship Id="rId2" Type="http://schemas.openxmlformats.org/officeDocument/2006/relationships/image" Target="../media/image183.wmf"/><Relationship Id="rId1" Type="http://schemas.openxmlformats.org/officeDocument/2006/relationships/image" Target="../media/image182.w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184.wmf"/></Relationships>
</file>

<file path=ppt/drawings/_rels/vmlDrawing35.vml.rels><?xml version="1.0" encoding="UTF-8" standalone="yes"?>
<Relationships xmlns="http://schemas.openxmlformats.org/package/2006/relationships"><Relationship Id="rId3" Type="http://schemas.openxmlformats.org/officeDocument/2006/relationships/image" Target="../media/image231.wmf"/><Relationship Id="rId2" Type="http://schemas.openxmlformats.org/officeDocument/2006/relationships/image" Target="../media/image230.wmf"/><Relationship Id="rId1" Type="http://schemas.openxmlformats.org/officeDocument/2006/relationships/image" Target="../media/image229.wmf"/></Relationships>
</file>

<file path=ppt/drawings/_rels/vmlDrawing36.vml.rels><?xml version="1.0" encoding="UTF-8" standalone="yes"?>
<Relationships xmlns="http://schemas.openxmlformats.org/package/2006/relationships"><Relationship Id="rId1" Type="http://schemas.openxmlformats.org/officeDocument/2006/relationships/image" Target="../media/image232.wmf"/></Relationships>
</file>

<file path=ppt/drawings/_rels/vmlDrawing37.vml.rels><?xml version="1.0" encoding="UTF-8" standalone="yes"?>
<Relationships xmlns="http://schemas.openxmlformats.org/package/2006/relationships"><Relationship Id="rId3" Type="http://schemas.openxmlformats.org/officeDocument/2006/relationships/image" Target="../media/image235.wmf"/><Relationship Id="rId2" Type="http://schemas.openxmlformats.org/officeDocument/2006/relationships/image" Target="../media/image234.wmf"/><Relationship Id="rId1" Type="http://schemas.openxmlformats.org/officeDocument/2006/relationships/image" Target="../media/image233.wmf"/><Relationship Id="rId4" Type="http://schemas.openxmlformats.org/officeDocument/2006/relationships/image" Target="../media/image232.wmf"/></Relationships>
</file>

<file path=ppt/drawings/_rels/vmlDrawing38.vml.rels><?xml version="1.0" encoding="UTF-8" standalone="yes"?>
<Relationships xmlns="http://schemas.openxmlformats.org/package/2006/relationships"><Relationship Id="rId3" Type="http://schemas.openxmlformats.org/officeDocument/2006/relationships/image" Target="../media/image239.wmf"/><Relationship Id="rId2" Type="http://schemas.openxmlformats.org/officeDocument/2006/relationships/image" Target="../media/image238.wmf"/><Relationship Id="rId1" Type="http://schemas.openxmlformats.org/officeDocument/2006/relationships/image" Target="../media/image237.wmf"/><Relationship Id="rId4" Type="http://schemas.openxmlformats.org/officeDocument/2006/relationships/image" Target="../media/image240.wmf"/></Relationships>
</file>

<file path=ppt/drawings/_rels/vmlDrawing39.vml.rels><?xml version="1.0" encoding="UTF-8" standalone="yes"?>
<Relationships xmlns="http://schemas.openxmlformats.org/package/2006/relationships"><Relationship Id="rId3" Type="http://schemas.openxmlformats.org/officeDocument/2006/relationships/image" Target="../media/image243.wmf"/><Relationship Id="rId2" Type="http://schemas.openxmlformats.org/officeDocument/2006/relationships/image" Target="../media/image242.wmf"/><Relationship Id="rId1" Type="http://schemas.openxmlformats.org/officeDocument/2006/relationships/image" Target="../media/image241.wmf"/><Relationship Id="rId4" Type="http://schemas.openxmlformats.org/officeDocument/2006/relationships/image" Target="../media/image244.wmf"/></Relationships>
</file>

<file path=ppt/drawings/_rels/vmlDrawing40.vml.rels><?xml version="1.0" encoding="UTF-8" standalone="yes"?>
<Relationships xmlns="http://schemas.openxmlformats.org/package/2006/relationships"><Relationship Id="rId1" Type="http://schemas.openxmlformats.org/officeDocument/2006/relationships/image" Target="../media/image254.wmf"/></Relationships>
</file>

<file path=ppt/drawings/_rels/vmlDrawing41.vml.rels><?xml version="1.0" encoding="UTF-8" standalone="yes"?>
<Relationships xmlns="http://schemas.openxmlformats.org/package/2006/relationships"><Relationship Id="rId1" Type="http://schemas.openxmlformats.org/officeDocument/2006/relationships/image" Target="../media/image255.wmf"/></Relationships>
</file>

<file path=ppt/drawings/_rels/vmlDrawing42.vml.rels><?xml version="1.0" encoding="UTF-8" standalone="yes"?>
<Relationships xmlns="http://schemas.openxmlformats.org/package/2006/relationships"><Relationship Id="rId3" Type="http://schemas.openxmlformats.org/officeDocument/2006/relationships/image" Target="../media/image258.wmf"/><Relationship Id="rId2" Type="http://schemas.openxmlformats.org/officeDocument/2006/relationships/image" Target="../media/image257.wmf"/><Relationship Id="rId1" Type="http://schemas.openxmlformats.org/officeDocument/2006/relationships/image" Target="../media/image256.w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259.wmf"/></Relationships>
</file>

<file path=ppt/drawings/_rels/vmlDrawing44.vml.rels><?xml version="1.0" encoding="UTF-8" standalone="yes"?>
<Relationships xmlns="http://schemas.openxmlformats.org/package/2006/relationships"><Relationship Id="rId2" Type="http://schemas.openxmlformats.org/officeDocument/2006/relationships/image" Target="../media/image261.wmf"/><Relationship Id="rId1" Type="http://schemas.openxmlformats.org/officeDocument/2006/relationships/image" Target="../media/image260.wmf"/></Relationships>
</file>

<file path=ppt/drawings/_rels/vmlDrawing45.vml.rels><?xml version="1.0" encoding="UTF-8" standalone="yes"?>
<Relationships xmlns="http://schemas.openxmlformats.org/package/2006/relationships"><Relationship Id="rId2" Type="http://schemas.openxmlformats.org/officeDocument/2006/relationships/image" Target="../media/image264.wmf"/><Relationship Id="rId1" Type="http://schemas.openxmlformats.org/officeDocument/2006/relationships/image" Target="../media/image263.wmf"/></Relationships>
</file>

<file path=ppt/drawings/_rels/vmlDrawing46.vml.rels><?xml version="1.0" encoding="UTF-8" standalone="yes"?>
<Relationships xmlns="http://schemas.openxmlformats.org/package/2006/relationships"><Relationship Id="rId2" Type="http://schemas.openxmlformats.org/officeDocument/2006/relationships/image" Target="../media/image275.wmf"/><Relationship Id="rId1" Type="http://schemas.openxmlformats.org/officeDocument/2006/relationships/image" Target="../media/image274.wmf"/></Relationships>
</file>

<file path=ppt/drawings/_rels/vmlDrawing47.vml.rels><?xml version="1.0" encoding="UTF-8" standalone="yes"?>
<Relationships xmlns="http://schemas.openxmlformats.org/package/2006/relationships"><Relationship Id="rId2" Type="http://schemas.openxmlformats.org/officeDocument/2006/relationships/image" Target="../media/image277.wmf"/><Relationship Id="rId1" Type="http://schemas.openxmlformats.org/officeDocument/2006/relationships/image" Target="../media/image276.wmf"/></Relationships>
</file>

<file path=ppt/drawings/_rels/vmlDrawing48.vml.rels><?xml version="1.0" encoding="UTF-8" standalone="yes"?>
<Relationships xmlns="http://schemas.openxmlformats.org/package/2006/relationships"><Relationship Id="rId3" Type="http://schemas.openxmlformats.org/officeDocument/2006/relationships/image" Target="../media/image280.wmf"/><Relationship Id="rId2" Type="http://schemas.openxmlformats.org/officeDocument/2006/relationships/image" Target="../media/image279.wmf"/><Relationship Id="rId1" Type="http://schemas.openxmlformats.org/officeDocument/2006/relationships/image" Target="../media/image278.wmf"/></Relationships>
</file>

<file path=ppt/drawings/_rels/vmlDrawing49.vml.rels><?xml version="1.0" encoding="UTF-8" standalone="yes"?>
<Relationships xmlns="http://schemas.openxmlformats.org/package/2006/relationships"><Relationship Id="rId3" Type="http://schemas.openxmlformats.org/officeDocument/2006/relationships/image" Target="../media/image283.wmf"/><Relationship Id="rId2" Type="http://schemas.openxmlformats.org/officeDocument/2006/relationships/image" Target="../media/image282.wmf"/><Relationship Id="rId1" Type="http://schemas.openxmlformats.org/officeDocument/2006/relationships/image" Target="../media/image281.wmf"/></Relationships>
</file>

<file path=ppt/drawings/_rels/vmlDrawing50.vml.rels><?xml version="1.0" encoding="UTF-8" standalone="yes"?>
<Relationships xmlns="http://schemas.openxmlformats.org/package/2006/relationships"><Relationship Id="rId2" Type="http://schemas.openxmlformats.org/officeDocument/2006/relationships/image" Target="../media/image285.wmf"/><Relationship Id="rId1" Type="http://schemas.openxmlformats.org/officeDocument/2006/relationships/image" Target="../media/image284.wmf"/></Relationships>
</file>

<file path=ppt/drawings/_rels/vmlDrawing51.vml.rels><?xml version="1.0" encoding="UTF-8" standalone="yes"?>
<Relationships xmlns="http://schemas.openxmlformats.org/package/2006/relationships"><Relationship Id="rId3" Type="http://schemas.openxmlformats.org/officeDocument/2006/relationships/image" Target="../media/image288.wmf"/><Relationship Id="rId2" Type="http://schemas.openxmlformats.org/officeDocument/2006/relationships/image" Target="../media/image287.wmf"/><Relationship Id="rId1" Type="http://schemas.openxmlformats.org/officeDocument/2006/relationships/image" Target="../media/image286.wmf"/></Relationships>
</file>

<file path=ppt/drawings/_rels/vmlDrawing52.vml.rels><?xml version="1.0" encoding="UTF-8" standalone="yes"?>
<Relationships xmlns="http://schemas.openxmlformats.org/package/2006/relationships"><Relationship Id="rId2" Type="http://schemas.openxmlformats.org/officeDocument/2006/relationships/image" Target="../media/image290.wmf"/><Relationship Id="rId1" Type="http://schemas.openxmlformats.org/officeDocument/2006/relationships/image" Target="../media/image289.wmf"/></Relationships>
</file>

<file path=ppt/drawings/_rels/vmlDrawing53.vml.rels><?xml version="1.0" encoding="UTF-8" standalone="yes"?>
<Relationships xmlns="http://schemas.openxmlformats.org/package/2006/relationships"><Relationship Id="rId3" Type="http://schemas.openxmlformats.org/officeDocument/2006/relationships/image" Target="../media/image294.wmf"/><Relationship Id="rId2" Type="http://schemas.openxmlformats.org/officeDocument/2006/relationships/image" Target="../media/image293.wmf"/><Relationship Id="rId1" Type="http://schemas.openxmlformats.org/officeDocument/2006/relationships/image" Target="../media/image292.wmf"/></Relationships>
</file>

<file path=ppt/drawings/_rels/vmlDrawing54.vml.rels><?xml version="1.0" encoding="UTF-8" standalone="yes"?>
<Relationships xmlns="http://schemas.openxmlformats.org/package/2006/relationships"><Relationship Id="rId3" Type="http://schemas.openxmlformats.org/officeDocument/2006/relationships/image" Target="../media/image296.wmf"/><Relationship Id="rId2" Type="http://schemas.openxmlformats.org/officeDocument/2006/relationships/image" Target="../media/image259.wmf"/><Relationship Id="rId1" Type="http://schemas.openxmlformats.org/officeDocument/2006/relationships/image" Target="../media/image295.wmf"/></Relationships>
</file>

<file path=ppt/drawings/_rels/vmlDrawing55.vml.rels><?xml version="1.0" encoding="UTF-8" standalone="yes"?>
<Relationships xmlns="http://schemas.openxmlformats.org/package/2006/relationships"><Relationship Id="rId3" Type="http://schemas.openxmlformats.org/officeDocument/2006/relationships/image" Target="../media/image299.wmf"/><Relationship Id="rId2" Type="http://schemas.openxmlformats.org/officeDocument/2006/relationships/image" Target="../media/image298.wmf"/><Relationship Id="rId1" Type="http://schemas.openxmlformats.org/officeDocument/2006/relationships/image" Target="../media/image297.wmf"/><Relationship Id="rId4" Type="http://schemas.openxmlformats.org/officeDocument/2006/relationships/image" Target="../media/image296.wmf"/></Relationships>
</file>

<file path=ppt/drawings/_rels/vmlDrawing56.vml.rels><?xml version="1.0" encoding="UTF-8" standalone="yes"?>
<Relationships xmlns="http://schemas.openxmlformats.org/package/2006/relationships"><Relationship Id="rId3" Type="http://schemas.openxmlformats.org/officeDocument/2006/relationships/image" Target="../media/image299.wmf"/><Relationship Id="rId2" Type="http://schemas.openxmlformats.org/officeDocument/2006/relationships/image" Target="../media/image298.wmf"/><Relationship Id="rId1" Type="http://schemas.openxmlformats.org/officeDocument/2006/relationships/image" Target="../media/image297.wmf"/></Relationships>
</file>

<file path=ppt/drawings/_rels/vmlDrawing57.vml.rels><?xml version="1.0" encoding="UTF-8" standalone="yes"?>
<Relationships xmlns="http://schemas.openxmlformats.org/package/2006/relationships"><Relationship Id="rId3" Type="http://schemas.openxmlformats.org/officeDocument/2006/relationships/image" Target="../media/image297.wmf"/><Relationship Id="rId2" Type="http://schemas.openxmlformats.org/officeDocument/2006/relationships/image" Target="../media/image303.wmf"/><Relationship Id="rId1" Type="http://schemas.openxmlformats.org/officeDocument/2006/relationships/image" Target="../media/image302.wmf"/><Relationship Id="rId6" Type="http://schemas.openxmlformats.org/officeDocument/2006/relationships/image" Target="../media/image304.wmf"/><Relationship Id="rId5" Type="http://schemas.openxmlformats.org/officeDocument/2006/relationships/image" Target="../media/image299.wmf"/><Relationship Id="rId4" Type="http://schemas.openxmlformats.org/officeDocument/2006/relationships/image" Target="../media/image298.wmf"/></Relationships>
</file>

<file path=ppt/drawings/_rels/vmlDrawing58.vml.rels><?xml version="1.0" encoding="UTF-8" standalone="yes"?>
<Relationships xmlns="http://schemas.openxmlformats.org/package/2006/relationships"><Relationship Id="rId8" Type="http://schemas.openxmlformats.org/officeDocument/2006/relationships/image" Target="../media/image310.wmf"/><Relationship Id="rId3" Type="http://schemas.openxmlformats.org/officeDocument/2006/relationships/image" Target="../media/image298.wmf"/><Relationship Id="rId7" Type="http://schemas.openxmlformats.org/officeDocument/2006/relationships/image" Target="../media/image309.wmf"/><Relationship Id="rId2" Type="http://schemas.openxmlformats.org/officeDocument/2006/relationships/image" Target="../media/image297.wmf"/><Relationship Id="rId1" Type="http://schemas.openxmlformats.org/officeDocument/2006/relationships/image" Target="../media/image306.wmf"/><Relationship Id="rId6" Type="http://schemas.openxmlformats.org/officeDocument/2006/relationships/image" Target="../media/image308.wmf"/><Relationship Id="rId5" Type="http://schemas.openxmlformats.org/officeDocument/2006/relationships/image" Target="../media/image307.wmf"/><Relationship Id="rId4" Type="http://schemas.openxmlformats.org/officeDocument/2006/relationships/image" Target="../media/image299.wmf"/></Relationships>
</file>

<file path=ppt/drawings/_rels/vmlDrawing59.vml.rels><?xml version="1.0" encoding="UTF-8" standalone="yes"?>
<Relationships xmlns="http://schemas.openxmlformats.org/package/2006/relationships"><Relationship Id="rId3" Type="http://schemas.openxmlformats.org/officeDocument/2006/relationships/image" Target="../media/image316.wmf"/><Relationship Id="rId2" Type="http://schemas.openxmlformats.org/officeDocument/2006/relationships/image" Target="../media/image315.wmf"/><Relationship Id="rId1" Type="http://schemas.openxmlformats.org/officeDocument/2006/relationships/image" Target="../media/image314.wmf"/></Relationships>
</file>

<file path=ppt/drawings/_rels/vmlDrawing60.vml.rels><?xml version="1.0" encoding="UTF-8" standalone="yes"?>
<Relationships xmlns="http://schemas.openxmlformats.org/package/2006/relationships"><Relationship Id="rId2" Type="http://schemas.openxmlformats.org/officeDocument/2006/relationships/image" Target="../media/image318.wmf"/><Relationship Id="rId1" Type="http://schemas.openxmlformats.org/officeDocument/2006/relationships/image" Target="../media/image317.wmf"/></Relationships>
</file>

<file path=ppt/drawings/_rels/vmlDrawing61.vml.rels><?xml version="1.0" encoding="UTF-8" standalone="yes"?>
<Relationships xmlns="http://schemas.openxmlformats.org/package/2006/relationships"><Relationship Id="rId2" Type="http://schemas.openxmlformats.org/officeDocument/2006/relationships/image" Target="../media/image321.wmf"/><Relationship Id="rId1" Type="http://schemas.openxmlformats.org/officeDocument/2006/relationships/image" Target="../media/image314.wmf"/></Relationships>
</file>

<file path=ppt/drawings/_rels/vmlDrawing62.vml.rels><?xml version="1.0" encoding="UTF-8" standalone="yes"?>
<Relationships xmlns="http://schemas.openxmlformats.org/package/2006/relationships"><Relationship Id="rId3" Type="http://schemas.openxmlformats.org/officeDocument/2006/relationships/image" Target="../media/image324.wmf"/><Relationship Id="rId2" Type="http://schemas.openxmlformats.org/officeDocument/2006/relationships/image" Target="../media/image323.wmf"/><Relationship Id="rId1" Type="http://schemas.openxmlformats.org/officeDocument/2006/relationships/image" Target="../media/image322.wmf"/><Relationship Id="rId5" Type="http://schemas.openxmlformats.org/officeDocument/2006/relationships/image" Target="../media/image326.wmf"/><Relationship Id="rId4" Type="http://schemas.openxmlformats.org/officeDocument/2006/relationships/image" Target="../media/image325.wmf"/></Relationships>
</file>

<file path=ppt/drawings/_rels/vmlDrawing63.vml.rels><?xml version="1.0" encoding="UTF-8" standalone="yes"?>
<Relationships xmlns="http://schemas.openxmlformats.org/package/2006/relationships"><Relationship Id="rId3" Type="http://schemas.openxmlformats.org/officeDocument/2006/relationships/image" Target="../media/image299.wmf"/><Relationship Id="rId2" Type="http://schemas.openxmlformats.org/officeDocument/2006/relationships/image" Target="../media/image298.wmf"/><Relationship Id="rId1" Type="http://schemas.openxmlformats.org/officeDocument/2006/relationships/image" Target="../media/image297.wmf"/><Relationship Id="rId5" Type="http://schemas.openxmlformats.org/officeDocument/2006/relationships/image" Target="../media/image330.wmf"/><Relationship Id="rId4" Type="http://schemas.openxmlformats.org/officeDocument/2006/relationships/image" Target="../media/image329.wmf"/></Relationships>
</file>

<file path=ppt/drawings/_rels/vmlDrawing64.vml.rels><?xml version="1.0" encoding="UTF-8" standalone="yes"?>
<Relationships xmlns="http://schemas.openxmlformats.org/package/2006/relationships"><Relationship Id="rId1" Type="http://schemas.openxmlformats.org/officeDocument/2006/relationships/image" Target="../media/image334.wmf"/></Relationships>
</file>

<file path=ppt/drawings/_rels/vmlDrawing65.vml.rels><?xml version="1.0" encoding="UTF-8" standalone="yes"?>
<Relationships xmlns="http://schemas.openxmlformats.org/package/2006/relationships"><Relationship Id="rId3" Type="http://schemas.openxmlformats.org/officeDocument/2006/relationships/image" Target="../media/image344.wmf"/><Relationship Id="rId2" Type="http://schemas.openxmlformats.org/officeDocument/2006/relationships/image" Target="../media/image343.wmf"/><Relationship Id="rId1" Type="http://schemas.openxmlformats.org/officeDocument/2006/relationships/image" Target="../media/image342.wmf"/><Relationship Id="rId4" Type="http://schemas.openxmlformats.org/officeDocument/2006/relationships/image" Target="../media/image345.wmf"/></Relationships>
</file>

<file path=ppt/drawings/_rels/vmlDrawing66.vml.rels><?xml version="1.0" encoding="UTF-8" standalone="yes"?>
<Relationships xmlns="http://schemas.openxmlformats.org/package/2006/relationships"><Relationship Id="rId2" Type="http://schemas.openxmlformats.org/officeDocument/2006/relationships/image" Target="../media/image347.wmf"/><Relationship Id="rId1" Type="http://schemas.openxmlformats.org/officeDocument/2006/relationships/image" Target="../media/image346.wmf"/></Relationships>
</file>

<file path=ppt/drawings/_rels/vmlDrawing67.vml.rels><?xml version="1.0" encoding="UTF-8" standalone="yes"?>
<Relationships xmlns="http://schemas.openxmlformats.org/package/2006/relationships"><Relationship Id="rId8" Type="http://schemas.openxmlformats.org/officeDocument/2006/relationships/image" Target="../media/image353.wmf"/><Relationship Id="rId3" Type="http://schemas.openxmlformats.org/officeDocument/2006/relationships/image" Target="../media/image350.wmf"/><Relationship Id="rId7" Type="http://schemas.openxmlformats.org/officeDocument/2006/relationships/image" Target="../media/image347.wmf"/><Relationship Id="rId2" Type="http://schemas.openxmlformats.org/officeDocument/2006/relationships/image" Target="../media/image349.wmf"/><Relationship Id="rId1" Type="http://schemas.openxmlformats.org/officeDocument/2006/relationships/image" Target="../media/image348.wmf"/><Relationship Id="rId6" Type="http://schemas.openxmlformats.org/officeDocument/2006/relationships/image" Target="../media/image346.wmf"/><Relationship Id="rId5" Type="http://schemas.openxmlformats.org/officeDocument/2006/relationships/image" Target="../media/image352.wmf"/><Relationship Id="rId10" Type="http://schemas.openxmlformats.org/officeDocument/2006/relationships/image" Target="../media/image355.wmf"/><Relationship Id="rId4" Type="http://schemas.openxmlformats.org/officeDocument/2006/relationships/image" Target="../media/image351.wmf"/><Relationship Id="rId9" Type="http://schemas.openxmlformats.org/officeDocument/2006/relationships/image" Target="../media/image354.wmf"/></Relationships>
</file>

<file path=ppt/drawings/_rels/vmlDrawing68.vml.rels><?xml version="1.0" encoding="UTF-8" standalone="yes"?>
<Relationships xmlns="http://schemas.openxmlformats.org/package/2006/relationships"><Relationship Id="rId3" Type="http://schemas.openxmlformats.org/officeDocument/2006/relationships/image" Target="../media/image359.wmf"/><Relationship Id="rId2" Type="http://schemas.openxmlformats.org/officeDocument/2006/relationships/image" Target="../media/image358.wmf"/><Relationship Id="rId1" Type="http://schemas.openxmlformats.org/officeDocument/2006/relationships/image" Target="../media/image357.wmf"/><Relationship Id="rId5" Type="http://schemas.openxmlformats.org/officeDocument/2006/relationships/image" Target="../media/image361.wmf"/><Relationship Id="rId4" Type="http://schemas.openxmlformats.org/officeDocument/2006/relationships/image" Target="../media/image360.wmf"/></Relationships>
</file>

<file path=ppt/drawings/_rels/vmlDrawing69.vml.rels><?xml version="1.0" encoding="UTF-8" standalone="yes"?>
<Relationships xmlns="http://schemas.openxmlformats.org/package/2006/relationships"><Relationship Id="rId2" Type="http://schemas.openxmlformats.org/officeDocument/2006/relationships/image" Target="../media/image364.wmf"/><Relationship Id="rId1" Type="http://schemas.openxmlformats.org/officeDocument/2006/relationships/image" Target="../media/image363.wmf"/></Relationships>
</file>

<file path=ppt/drawings/_rels/vmlDrawing70.vml.rels><?xml version="1.0" encoding="UTF-8" standalone="yes"?>
<Relationships xmlns="http://schemas.openxmlformats.org/package/2006/relationships"><Relationship Id="rId1" Type="http://schemas.openxmlformats.org/officeDocument/2006/relationships/image" Target="../media/image397.wmf"/></Relationships>
</file>

<file path=ppt/drawings/_rels/vmlDrawing71.vml.rels><?xml version="1.0" encoding="UTF-8" standalone="yes"?>
<Relationships xmlns="http://schemas.openxmlformats.org/package/2006/relationships"><Relationship Id="rId1" Type="http://schemas.openxmlformats.org/officeDocument/2006/relationships/image" Target="../media/image400.wmf"/></Relationships>
</file>

<file path=ppt/drawings/_rels/vmlDrawing72.vml.rels><?xml version="1.0" encoding="UTF-8" standalone="yes"?>
<Relationships xmlns="http://schemas.openxmlformats.org/package/2006/relationships"><Relationship Id="rId2" Type="http://schemas.openxmlformats.org/officeDocument/2006/relationships/image" Target="../media/image419.wmf"/><Relationship Id="rId1" Type="http://schemas.openxmlformats.org/officeDocument/2006/relationships/image" Target="../media/image418.wmf"/></Relationships>
</file>

<file path=ppt/drawings/_rels/vmlDrawing73.vml.rels><?xml version="1.0" encoding="UTF-8" standalone="yes"?>
<Relationships xmlns="http://schemas.openxmlformats.org/package/2006/relationships"><Relationship Id="rId1" Type="http://schemas.openxmlformats.org/officeDocument/2006/relationships/image" Target="../media/image436.wmf"/></Relationships>
</file>

<file path=ppt/drawings/_rels/vmlDrawing74.vml.rels><?xml version="1.0" encoding="UTF-8" standalone="yes"?>
<Relationships xmlns="http://schemas.openxmlformats.org/package/2006/relationships"><Relationship Id="rId1" Type="http://schemas.openxmlformats.org/officeDocument/2006/relationships/image" Target="../media/image439.emf"/></Relationships>
</file>

<file path=ppt/drawings/_rels/vmlDrawing75.vml.rels><?xml version="1.0" encoding="UTF-8" standalone="yes"?>
<Relationships xmlns="http://schemas.openxmlformats.org/package/2006/relationships"><Relationship Id="rId2" Type="http://schemas.openxmlformats.org/officeDocument/2006/relationships/image" Target="../media/image453.wmf"/><Relationship Id="rId1" Type="http://schemas.openxmlformats.org/officeDocument/2006/relationships/image" Target="../media/image452.wmf"/></Relationships>
</file>

<file path=ppt/drawings/_rels/vmlDrawing76.vml.rels><?xml version="1.0" encoding="UTF-8" standalone="yes"?>
<Relationships xmlns="http://schemas.openxmlformats.org/package/2006/relationships"><Relationship Id="rId1" Type="http://schemas.openxmlformats.org/officeDocument/2006/relationships/image" Target="../media/image458.wmf"/></Relationships>
</file>

<file path=ppt/drawings/_rels/vmlDrawing77.vml.rels><?xml version="1.0" encoding="UTF-8" standalone="yes"?>
<Relationships xmlns="http://schemas.openxmlformats.org/package/2006/relationships"><Relationship Id="rId1" Type="http://schemas.openxmlformats.org/officeDocument/2006/relationships/image" Target="../media/image459.png"/></Relationships>
</file>

<file path=ppt/drawings/_rels/vmlDrawing78.vml.rels><?xml version="1.0" encoding="UTF-8" standalone="yes"?>
<Relationships xmlns="http://schemas.openxmlformats.org/package/2006/relationships"><Relationship Id="rId1" Type="http://schemas.openxmlformats.org/officeDocument/2006/relationships/image" Target="../media/image466.wmf"/></Relationships>
</file>

<file path=ppt/drawings/_rels/vmlDrawing79.vml.rels><?xml version="1.0" encoding="UTF-8" standalone="yes"?>
<Relationships xmlns="http://schemas.openxmlformats.org/package/2006/relationships"><Relationship Id="rId1" Type="http://schemas.openxmlformats.org/officeDocument/2006/relationships/image" Target="../media/image470.wmf"/></Relationships>
</file>

<file path=ppt/drawings/_rels/vmlDrawing80.vml.rels><?xml version="1.0" encoding="UTF-8" standalone="yes"?>
<Relationships xmlns="http://schemas.openxmlformats.org/package/2006/relationships"><Relationship Id="rId2" Type="http://schemas.openxmlformats.org/officeDocument/2006/relationships/image" Target="../media/image474.wmf"/><Relationship Id="rId1" Type="http://schemas.openxmlformats.org/officeDocument/2006/relationships/image" Target="../media/image473.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694268" y="8395"/>
            <a:ext cx="3168227" cy="449846"/>
          </a:xfrm>
          <a:prstGeom prst="rect">
            <a:avLst/>
          </a:prstGeom>
          <a:noFill/>
          <a:ln w="9525">
            <a:noFill/>
            <a:miter lim="800000"/>
            <a:headEnd/>
            <a:tailEnd/>
          </a:ln>
          <a:effectLst/>
        </p:spPr>
        <p:txBody>
          <a:bodyPr vert="horz" wrap="square" lIns="17356" tIns="0" rIns="17356" bIns="0" numCol="1" anchor="t" anchorCtr="0" compatLnSpc="1">
            <a:prstTxWarp prst="textNoShape">
              <a:avLst/>
            </a:prstTxWarp>
          </a:bodyPr>
          <a:lstStyle>
            <a:lvl1pPr defTabSz="822325">
              <a:defRPr sz="900">
                <a:latin typeface="Arial" charset="0"/>
              </a:defRPr>
            </a:lvl1pPr>
          </a:lstStyle>
          <a:p>
            <a:pPr>
              <a:defRPr/>
            </a:pPr>
            <a:r>
              <a:rPr lang="en-US" dirty="0"/>
              <a:t>Luz e </a:t>
            </a:r>
            <a:r>
              <a:rPr lang="en-US" dirty="0" err="1"/>
              <a:t>Cor</a:t>
            </a:r>
            <a:endParaRPr lang="en-US" dirty="0"/>
          </a:p>
        </p:txBody>
      </p:sp>
      <p:sp>
        <p:nvSpPr>
          <p:cNvPr id="3075" name="Rectangle 3"/>
          <p:cNvSpPr>
            <a:spLocks noGrp="1" noChangeArrowheads="1"/>
          </p:cNvSpPr>
          <p:nvPr>
            <p:ph type="dt" sz="quarter" idx="1"/>
          </p:nvPr>
        </p:nvSpPr>
        <p:spPr bwMode="auto">
          <a:xfrm>
            <a:off x="4145283" y="8395"/>
            <a:ext cx="3169920" cy="449846"/>
          </a:xfrm>
          <a:prstGeom prst="rect">
            <a:avLst/>
          </a:prstGeom>
          <a:noFill/>
          <a:ln w="9525">
            <a:noFill/>
            <a:miter lim="800000"/>
            <a:headEnd/>
            <a:tailEnd/>
          </a:ln>
          <a:effectLst/>
        </p:spPr>
        <p:txBody>
          <a:bodyPr vert="horz" wrap="square" lIns="17356" tIns="0" rIns="17356" bIns="0" numCol="1" anchor="t" anchorCtr="0" compatLnSpc="1">
            <a:prstTxWarp prst="textNoShape">
              <a:avLst/>
            </a:prstTxWarp>
          </a:bodyPr>
          <a:lstStyle>
            <a:lvl1pPr algn="r" defTabSz="822325">
              <a:defRPr sz="900">
                <a:latin typeface="Arial" charset="0"/>
              </a:defRPr>
            </a:lvl1pPr>
          </a:lstStyle>
          <a:p>
            <a:pPr>
              <a:defRPr/>
            </a:pPr>
            <a:fld id="{D7785686-9E0D-4D5D-BB70-DEBC66442CF8}" type="datetime1">
              <a:rPr lang="en-US"/>
              <a:pPr>
                <a:defRPr/>
              </a:pPr>
              <a:t>3/20/18</a:t>
            </a:fld>
            <a:endParaRPr lang="en-US"/>
          </a:p>
        </p:txBody>
      </p:sp>
      <p:sp>
        <p:nvSpPr>
          <p:cNvPr id="3076" name="Rectangle 4"/>
          <p:cNvSpPr>
            <a:spLocks noGrp="1" noChangeArrowheads="1"/>
          </p:cNvSpPr>
          <p:nvPr>
            <p:ph type="ftr" sz="quarter" idx="2"/>
          </p:nvPr>
        </p:nvSpPr>
        <p:spPr bwMode="auto">
          <a:xfrm>
            <a:off x="778935" y="9141283"/>
            <a:ext cx="3169920" cy="449846"/>
          </a:xfrm>
          <a:prstGeom prst="rect">
            <a:avLst/>
          </a:prstGeom>
          <a:noFill/>
          <a:ln w="9525">
            <a:noFill/>
            <a:miter lim="800000"/>
            <a:headEnd/>
            <a:tailEnd/>
          </a:ln>
          <a:effectLst/>
        </p:spPr>
        <p:txBody>
          <a:bodyPr vert="horz" wrap="square" lIns="17356" tIns="0" rIns="17356" bIns="0" numCol="1" anchor="b" anchorCtr="0" compatLnSpc="1">
            <a:prstTxWarp prst="textNoShape">
              <a:avLst/>
            </a:prstTxWarp>
          </a:bodyPr>
          <a:lstStyle>
            <a:lvl1pPr defTabSz="822325">
              <a:defRPr sz="900">
                <a:latin typeface="Arial" charset="0"/>
              </a:defRPr>
            </a:lvl1pPr>
          </a:lstStyle>
          <a:p>
            <a:pPr>
              <a:defRPr/>
            </a:pPr>
            <a:r>
              <a:rPr lang="pt-BR"/>
              <a:t>Marcelo Gattass</a:t>
            </a:r>
            <a:endParaRPr lang="en-US"/>
          </a:p>
        </p:txBody>
      </p:sp>
      <p:sp>
        <p:nvSpPr>
          <p:cNvPr id="3077" name="Rectangle 5"/>
          <p:cNvSpPr>
            <a:spLocks noChangeArrowheads="1"/>
          </p:cNvSpPr>
          <p:nvPr/>
        </p:nvSpPr>
        <p:spPr bwMode="auto">
          <a:xfrm>
            <a:off x="6402829" y="9153033"/>
            <a:ext cx="373558" cy="234130"/>
          </a:xfrm>
          <a:prstGeom prst="rect">
            <a:avLst/>
          </a:prstGeom>
          <a:noFill/>
          <a:ln w="9525">
            <a:noFill/>
            <a:miter lim="800000"/>
            <a:headEnd/>
            <a:tailEnd/>
          </a:ln>
          <a:effectLst/>
        </p:spPr>
        <p:txBody>
          <a:bodyPr wrap="none" lIns="80991" tIns="40495" rIns="80991" bIns="40495">
            <a:spAutoFit/>
          </a:bodyPr>
          <a:lstStyle/>
          <a:p>
            <a:pPr algn="ctr" defTabSz="787400">
              <a:lnSpc>
                <a:spcPct val="90000"/>
              </a:lnSpc>
              <a:defRPr/>
            </a:pPr>
            <a:r>
              <a:rPr lang="en-US" sz="1100" i="0">
                <a:latin typeface="Arial" charset="0"/>
              </a:rPr>
              <a:t> </a:t>
            </a:r>
            <a:fld id="{3D2EE28A-E65A-4360-91FE-41E710188102}" type="slidenum">
              <a:rPr lang="en-US" sz="1100" i="0">
                <a:latin typeface="Arial" charset="0"/>
              </a:rPr>
              <a:pPr algn="ctr" defTabSz="787400">
                <a:lnSpc>
                  <a:spcPct val="90000"/>
                </a:lnSpc>
                <a:defRPr/>
              </a:pPr>
              <a:t>‹#›</a:t>
            </a:fld>
            <a:endParaRPr lang="en-US" sz="1100" i="0">
              <a:latin typeface="Arial" charset="0"/>
            </a:endParaRPr>
          </a:p>
        </p:txBody>
      </p:sp>
    </p:spTree>
    <p:extLst>
      <p:ext uri="{BB962C8B-B14F-4D97-AF65-F5344CB8AC3E}">
        <p14:creationId xmlns:p14="http://schemas.microsoft.com/office/powerpoint/2010/main" val="371162869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hdr" sz="quarter"/>
          </p:nvPr>
        </p:nvSpPr>
        <p:spPr bwMode="auto">
          <a:xfrm>
            <a:off x="-1691" y="8395"/>
            <a:ext cx="3169921" cy="449846"/>
          </a:xfrm>
          <a:prstGeom prst="rect">
            <a:avLst/>
          </a:prstGeom>
          <a:noFill/>
          <a:ln w="9525">
            <a:noFill/>
            <a:miter lim="800000"/>
            <a:headEnd/>
            <a:tailEnd/>
          </a:ln>
          <a:effectLst/>
        </p:spPr>
        <p:txBody>
          <a:bodyPr vert="horz" wrap="square" lIns="17356" tIns="0" rIns="17356" bIns="0" numCol="1" anchor="t" anchorCtr="0" compatLnSpc="1">
            <a:prstTxWarp prst="textNoShape">
              <a:avLst/>
            </a:prstTxWarp>
          </a:bodyPr>
          <a:lstStyle>
            <a:lvl1pPr defTabSz="685800">
              <a:defRPr sz="900"/>
            </a:lvl1pPr>
          </a:lstStyle>
          <a:p>
            <a:pPr>
              <a:defRPr/>
            </a:pPr>
            <a:r>
              <a:rPr lang="en-US" dirty="0"/>
              <a:t>Luz e </a:t>
            </a:r>
            <a:r>
              <a:rPr lang="en-US" dirty="0" err="1"/>
              <a:t>Cor</a:t>
            </a:r>
            <a:endParaRPr lang="en-US" dirty="0"/>
          </a:p>
        </p:txBody>
      </p:sp>
      <p:sp>
        <p:nvSpPr>
          <p:cNvPr id="2051" name="Rectangle 3"/>
          <p:cNvSpPr>
            <a:spLocks noGrp="1" noChangeArrowheads="1"/>
          </p:cNvSpPr>
          <p:nvPr>
            <p:ph type="dt" idx="1"/>
          </p:nvPr>
        </p:nvSpPr>
        <p:spPr bwMode="auto">
          <a:xfrm>
            <a:off x="4145283" y="8395"/>
            <a:ext cx="3169920" cy="449846"/>
          </a:xfrm>
          <a:prstGeom prst="rect">
            <a:avLst/>
          </a:prstGeom>
          <a:noFill/>
          <a:ln w="9525">
            <a:noFill/>
            <a:miter lim="800000"/>
            <a:headEnd/>
            <a:tailEnd/>
          </a:ln>
          <a:effectLst/>
        </p:spPr>
        <p:txBody>
          <a:bodyPr vert="horz" wrap="square" lIns="17356" tIns="0" rIns="17356" bIns="0" numCol="1" anchor="t" anchorCtr="0" compatLnSpc="1">
            <a:prstTxWarp prst="textNoShape">
              <a:avLst/>
            </a:prstTxWarp>
          </a:bodyPr>
          <a:lstStyle>
            <a:lvl1pPr algn="r" defTabSz="685800">
              <a:defRPr sz="900"/>
            </a:lvl1pPr>
          </a:lstStyle>
          <a:p>
            <a:pPr>
              <a:defRPr/>
            </a:pPr>
            <a:fld id="{6949AB06-21D7-4A78-B399-5FFADD3C7FFE}" type="datetime1">
              <a:rPr lang="en-US"/>
              <a:pPr>
                <a:defRPr/>
              </a:pPr>
              <a:t>3/20/18</a:t>
            </a:fld>
            <a:endParaRPr lang="en-US"/>
          </a:p>
        </p:txBody>
      </p:sp>
      <p:sp>
        <p:nvSpPr>
          <p:cNvPr id="2052" name="Rectangle 4"/>
          <p:cNvSpPr>
            <a:spLocks noGrp="1" noChangeArrowheads="1"/>
          </p:cNvSpPr>
          <p:nvPr>
            <p:ph type="ftr" sz="quarter" idx="4"/>
          </p:nvPr>
        </p:nvSpPr>
        <p:spPr bwMode="auto">
          <a:xfrm>
            <a:off x="-1691" y="9141283"/>
            <a:ext cx="3169921" cy="449846"/>
          </a:xfrm>
          <a:prstGeom prst="rect">
            <a:avLst/>
          </a:prstGeom>
          <a:noFill/>
          <a:ln w="9525">
            <a:noFill/>
            <a:miter lim="800000"/>
            <a:headEnd/>
            <a:tailEnd/>
          </a:ln>
          <a:effectLst/>
        </p:spPr>
        <p:txBody>
          <a:bodyPr vert="horz" wrap="square" lIns="17356" tIns="0" rIns="17356" bIns="0" numCol="1" anchor="b" anchorCtr="0" compatLnSpc="1">
            <a:prstTxWarp prst="textNoShape">
              <a:avLst/>
            </a:prstTxWarp>
          </a:bodyPr>
          <a:lstStyle>
            <a:lvl1pPr defTabSz="685800">
              <a:defRPr sz="900"/>
            </a:lvl1pPr>
          </a:lstStyle>
          <a:p>
            <a:pPr>
              <a:defRPr/>
            </a:pPr>
            <a:r>
              <a:rPr lang="en-US"/>
              <a:t>Marcelo Gattass</a:t>
            </a:r>
          </a:p>
        </p:txBody>
      </p:sp>
      <p:sp>
        <p:nvSpPr>
          <p:cNvPr id="2053" name="Rectangle 5"/>
          <p:cNvSpPr>
            <a:spLocks noGrp="1" noChangeArrowheads="1"/>
          </p:cNvSpPr>
          <p:nvPr>
            <p:ph type="sldNum" sz="quarter" idx="5"/>
          </p:nvPr>
        </p:nvSpPr>
        <p:spPr bwMode="auto">
          <a:xfrm>
            <a:off x="4145283" y="9141283"/>
            <a:ext cx="3169920" cy="449846"/>
          </a:xfrm>
          <a:prstGeom prst="rect">
            <a:avLst/>
          </a:prstGeom>
          <a:noFill/>
          <a:ln w="9525">
            <a:noFill/>
            <a:miter lim="800000"/>
            <a:headEnd/>
            <a:tailEnd/>
          </a:ln>
          <a:effectLst/>
        </p:spPr>
        <p:txBody>
          <a:bodyPr vert="horz" wrap="square" lIns="17356" tIns="0" rIns="17356" bIns="0" numCol="1" anchor="b" anchorCtr="0" compatLnSpc="1">
            <a:prstTxWarp prst="textNoShape">
              <a:avLst/>
            </a:prstTxWarp>
          </a:bodyPr>
          <a:lstStyle>
            <a:lvl1pPr algn="r" defTabSz="685800">
              <a:defRPr sz="900"/>
            </a:lvl1pPr>
          </a:lstStyle>
          <a:p>
            <a:pPr>
              <a:defRPr/>
            </a:pPr>
            <a:fld id="{90B2B437-7EFF-42D1-9F48-0B1D267CEAA3}" type="slidenum">
              <a:rPr lang="en-US"/>
              <a:pPr>
                <a:defRPr/>
              </a:pPr>
              <a:t>‹#›</a:t>
            </a:fld>
            <a:endParaRPr lang="en-US"/>
          </a:p>
        </p:txBody>
      </p:sp>
      <p:sp>
        <p:nvSpPr>
          <p:cNvPr id="2054" name="Rectangle 6"/>
          <p:cNvSpPr>
            <a:spLocks noGrp="1" noChangeArrowheads="1"/>
          </p:cNvSpPr>
          <p:nvPr>
            <p:ph type="body" sz="quarter" idx="3"/>
          </p:nvPr>
        </p:nvSpPr>
        <p:spPr bwMode="auto">
          <a:xfrm>
            <a:off x="958429" y="4562250"/>
            <a:ext cx="5396654" cy="4320540"/>
          </a:xfrm>
          <a:prstGeom prst="rect">
            <a:avLst/>
          </a:prstGeom>
          <a:noFill/>
          <a:ln w="9525">
            <a:noFill/>
            <a:miter lim="800000"/>
            <a:headEnd/>
            <a:tailEnd/>
          </a:ln>
          <a:effectLst/>
        </p:spPr>
        <p:txBody>
          <a:bodyPr vert="horz" wrap="square" lIns="85329" tIns="41942" rIns="85329" bIns="41942" numCol="1" anchor="t" anchorCtr="0" compatLnSpc="1">
            <a:prstTxWarp prst="textNoShape">
              <a:avLst/>
            </a:prstTxWarp>
          </a:bodyPr>
          <a:lstStyle/>
          <a:p>
            <a:pPr lvl="0"/>
            <a:r>
              <a:rPr lang="en-US" noProof="0"/>
              <a:t>Body Text</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055" name="Rectangle 7"/>
          <p:cNvSpPr>
            <a:spLocks noChangeArrowheads="1"/>
          </p:cNvSpPr>
          <p:nvPr/>
        </p:nvSpPr>
        <p:spPr bwMode="auto">
          <a:xfrm>
            <a:off x="3304866" y="9146320"/>
            <a:ext cx="703776" cy="234130"/>
          </a:xfrm>
          <a:prstGeom prst="rect">
            <a:avLst/>
          </a:prstGeom>
          <a:noFill/>
          <a:ln w="9525">
            <a:noFill/>
            <a:miter lim="800000"/>
            <a:headEnd/>
            <a:tailEnd/>
          </a:ln>
          <a:effectLst/>
        </p:spPr>
        <p:txBody>
          <a:bodyPr wrap="none" lIns="80991" tIns="40495" rIns="80991" bIns="40495">
            <a:spAutoFit/>
          </a:bodyPr>
          <a:lstStyle/>
          <a:p>
            <a:pPr algn="ctr" defTabSz="787400">
              <a:lnSpc>
                <a:spcPct val="90000"/>
              </a:lnSpc>
              <a:defRPr/>
            </a:pPr>
            <a:r>
              <a:rPr lang="en-US" sz="1100" i="0">
                <a:latin typeface="Arial" charset="0"/>
              </a:rPr>
              <a:t>Page </a:t>
            </a:r>
            <a:fld id="{FF8268C6-1552-43D0-AEFE-EDAFA7ADF096}" type="slidenum">
              <a:rPr lang="en-US" sz="1100" i="0">
                <a:latin typeface="Arial" charset="0"/>
              </a:rPr>
              <a:pPr algn="ctr" defTabSz="787400">
                <a:lnSpc>
                  <a:spcPct val="90000"/>
                </a:lnSpc>
                <a:defRPr/>
              </a:pPr>
              <a:t>‹#›</a:t>
            </a:fld>
            <a:endParaRPr lang="en-US" sz="1100" i="0">
              <a:latin typeface="Arial" charset="0"/>
            </a:endParaRPr>
          </a:p>
        </p:txBody>
      </p:sp>
      <p:sp>
        <p:nvSpPr>
          <p:cNvPr id="400392" name="Rectangle 8"/>
          <p:cNvSpPr>
            <a:spLocks noGrp="1" noRot="1" noChangeAspect="1" noChangeArrowheads="1" noTextEdit="1"/>
          </p:cNvSpPr>
          <p:nvPr>
            <p:ph type="sldImg" idx="2"/>
          </p:nvPr>
        </p:nvSpPr>
        <p:spPr bwMode="auto">
          <a:xfrm>
            <a:off x="1363663" y="800100"/>
            <a:ext cx="4586287" cy="3438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sp>
    </p:spTree>
    <p:extLst>
      <p:ext uri="{BB962C8B-B14F-4D97-AF65-F5344CB8AC3E}">
        <p14:creationId xmlns:p14="http://schemas.microsoft.com/office/powerpoint/2010/main" val="4045243158"/>
      </p:ext>
    </p:extLst>
  </p:cSld>
  <p:clrMap bg1="lt1" tx1="dk1" bg2="lt2" tx2="dk2" accent1="accent1" accent2="accent2" accent3="accent3" accent4="accent4" accent5="accent5" accent6="accent6" hlink="hlink" folHlink="folHlink"/>
  <p:hf/>
  <p:notesStyle>
    <a:lvl1pPr algn="l" defTabSz="911225" rtl="0" eaLnBrk="0" fontAlgn="base" hangingPunct="0">
      <a:lnSpc>
        <a:spcPct val="90000"/>
      </a:lnSpc>
      <a:spcBef>
        <a:spcPct val="40000"/>
      </a:spcBef>
      <a:spcAft>
        <a:spcPct val="0"/>
      </a:spcAft>
      <a:defRPr sz="1200" kern="1200">
        <a:solidFill>
          <a:schemeClr val="tx1"/>
        </a:solidFill>
        <a:latin typeface="Arial" charset="0"/>
        <a:ea typeface="+mn-ea"/>
        <a:cs typeface="+mn-cs"/>
      </a:defRPr>
    </a:lvl1pPr>
    <a:lvl2pPr marL="458788" algn="l" defTabSz="911225" rtl="0" eaLnBrk="0" fontAlgn="base" hangingPunct="0">
      <a:lnSpc>
        <a:spcPct val="90000"/>
      </a:lnSpc>
      <a:spcBef>
        <a:spcPct val="40000"/>
      </a:spcBef>
      <a:spcAft>
        <a:spcPct val="0"/>
      </a:spcAft>
      <a:defRPr sz="1200" kern="1200">
        <a:solidFill>
          <a:schemeClr val="tx1"/>
        </a:solidFill>
        <a:latin typeface="Arial" charset="0"/>
        <a:ea typeface="+mn-ea"/>
        <a:cs typeface="+mn-cs"/>
      </a:defRPr>
    </a:lvl2pPr>
    <a:lvl3pPr marL="917575" algn="l" defTabSz="911225" rtl="0" eaLnBrk="0" fontAlgn="base" hangingPunct="0">
      <a:lnSpc>
        <a:spcPct val="90000"/>
      </a:lnSpc>
      <a:spcBef>
        <a:spcPct val="40000"/>
      </a:spcBef>
      <a:spcAft>
        <a:spcPct val="0"/>
      </a:spcAft>
      <a:defRPr sz="1200" kern="1200">
        <a:solidFill>
          <a:schemeClr val="tx1"/>
        </a:solidFill>
        <a:latin typeface="Arial" charset="0"/>
        <a:ea typeface="+mn-ea"/>
        <a:cs typeface="+mn-cs"/>
      </a:defRPr>
    </a:lvl3pPr>
    <a:lvl4pPr marL="1376363" algn="l" defTabSz="911225" rtl="0" eaLnBrk="0" fontAlgn="base" hangingPunct="0">
      <a:lnSpc>
        <a:spcPct val="90000"/>
      </a:lnSpc>
      <a:spcBef>
        <a:spcPct val="40000"/>
      </a:spcBef>
      <a:spcAft>
        <a:spcPct val="0"/>
      </a:spcAft>
      <a:defRPr sz="1200" kern="1200">
        <a:solidFill>
          <a:schemeClr val="tx1"/>
        </a:solidFill>
        <a:latin typeface="Arial" charset="0"/>
        <a:ea typeface="+mn-ea"/>
        <a:cs typeface="+mn-cs"/>
      </a:defRPr>
    </a:lvl4pPr>
    <a:lvl5pPr marL="1835150" algn="l" defTabSz="911225" rtl="0" eaLnBrk="0" fontAlgn="base" hangingPunct="0">
      <a:lnSpc>
        <a:spcPct val="90000"/>
      </a:lnSpc>
      <a:spcBef>
        <a:spcPct val="4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0141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90ADB31-4E24-477B-BB9F-6AB5340EAA36}" type="datetime1">
              <a:rPr lang="en-US" sz="900" smtClean="0"/>
              <a:pPr/>
              <a:t>3/20/18</a:t>
            </a:fld>
            <a:endParaRPr lang="en-US" sz="900"/>
          </a:p>
        </p:txBody>
      </p:sp>
      <p:sp>
        <p:nvSpPr>
          <p:cNvPr id="40141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0141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CE35079-A066-48FE-A2C9-B8D6258679E1}" type="slidenum">
              <a:rPr lang="en-US" sz="900" smtClean="0"/>
              <a:pPr/>
              <a:t>1</a:t>
            </a:fld>
            <a:endParaRPr lang="en-US" sz="900"/>
          </a:p>
        </p:txBody>
      </p:sp>
      <p:sp>
        <p:nvSpPr>
          <p:cNvPr id="401414" name="Rectangle 2"/>
          <p:cNvSpPr>
            <a:spLocks noGrp="1" noRot="1" noChangeAspect="1" noChangeArrowheads="1" noTextEdit="1"/>
          </p:cNvSpPr>
          <p:nvPr>
            <p:ph type="sldImg"/>
          </p:nvPr>
        </p:nvSpPr>
        <p:spPr>
          <a:ln/>
        </p:spPr>
      </p:sp>
      <p:sp>
        <p:nvSpPr>
          <p:cNvPr id="40141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7104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E417D62-A433-4651-A164-D3345A8555D2}" type="datetime1">
              <a:rPr lang="en-US" sz="900" smtClean="0"/>
              <a:pPr/>
              <a:t>3/20/18</a:t>
            </a:fld>
            <a:endParaRPr lang="en-US" sz="900"/>
          </a:p>
        </p:txBody>
      </p:sp>
      <p:sp>
        <p:nvSpPr>
          <p:cNvPr id="47104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7104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EA6537A-DC7C-460D-9F69-3B3E677EA195}" type="slidenum">
              <a:rPr lang="en-US" sz="900" smtClean="0"/>
              <a:pPr/>
              <a:t>2</a:t>
            </a:fld>
            <a:endParaRPr lang="en-US" sz="900"/>
          </a:p>
        </p:txBody>
      </p:sp>
      <p:sp>
        <p:nvSpPr>
          <p:cNvPr id="471046" name="Rectangle 2"/>
          <p:cNvSpPr>
            <a:spLocks noGrp="1" noRot="1" noChangeAspect="1" noChangeArrowheads="1" noTextEdit="1"/>
          </p:cNvSpPr>
          <p:nvPr>
            <p:ph type="sldImg"/>
          </p:nvPr>
        </p:nvSpPr>
        <p:spPr>
          <a:xfrm>
            <a:off x="1258888" y="747713"/>
            <a:ext cx="4792662" cy="3594100"/>
          </a:xfrm>
          <a:ln/>
        </p:spPr>
      </p:sp>
      <p:sp>
        <p:nvSpPr>
          <p:cNvPr id="471047" name="Rectangle 3"/>
          <p:cNvSpPr>
            <a:spLocks noGrp="1" noChangeArrowheads="1"/>
          </p:cNvSpPr>
          <p:nvPr>
            <p:ph type="body" idx="1"/>
          </p:nvPr>
        </p:nvSpPr>
        <p:spPr>
          <a:xfrm>
            <a:off x="977054" y="4565608"/>
            <a:ext cx="2599266" cy="1201828"/>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0243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FD1558F-91E6-4690-A222-C508EDD04DAC}" type="datetime1">
              <a:rPr lang="en-US" sz="900" smtClean="0"/>
              <a:pPr/>
              <a:t>3/20/18</a:t>
            </a:fld>
            <a:endParaRPr lang="en-US" sz="900"/>
          </a:p>
        </p:txBody>
      </p:sp>
      <p:sp>
        <p:nvSpPr>
          <p:cNvPr id="40243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0243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1FCDD9E-1D20-409C-9B91-49C939E9B919}" type="slidenum">
              <a:rPr lang="en-US" sz="900" smtClean="0"/>
              <a:pPr/>
              <a:t>3</a:t>
            </a:fld>
            <a:endParaRPr lang="en-US" sz="900"/>
          </a:p>
        </p:txBody>
      </p:sp>
      <p:sp>
        <p:nvSpPr>
          <p:cNvPr id="402438" name="Rectangle 2"/>
          <p:cNvSpPr>
            <a:spLocks noGrp="1" noRot="1" noChangeAspect="1" noChangeArrowheads="1" noTextEdit="1"/>
          </p:cNvSpPr>
          <p:nvPr>
            <p:ph type="sldImg"/>
          </p:nvPr>
        </p:nvSpPr>
        <p:spPr>
          <a:ln/>
        </p:spPr>
      </p:sp>
      <p:sp>
        <p:nvSpPr>
          <p:cNvPr id="40243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1369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4CC8A55-DB46-4B94-94A9-251D57D76702}" type="datetime1">
              <a:rPr lang="en-US" sz="900" smtClean="0"/>
              <a:pPr/>
              <a:t>3/20/18</a:t>
            </a:fld>
            <a:endParaRPr lang="en-US" sz="900"/>
          </a:p>
        </p:txBody>
      </p:sp>
      <p:sp>
        <p:nvSpPr>
          <p:cNvPr id="41370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1370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67A98D0-2042-4066-ACC6-130453937DB7}" type="slidenum">
              <a:rPr lang="en-US" sz="900" smtClean="0"/>
              <a:pPr/>
              <a:t>4</a:t>
            </a:fld>
            <a:endParaRPr lang="en-US" sz="900"/>
          </a:p>
        </p:txBody>
      </p:sp>
      <p:sp>
        <p:nvSpPr>
          <p:cNvPr id="413702" name="Rectangle 2"/>
          <p:cNvSpPr>
            <a:spLocks noGrp="1" noRot="1" noChangeAspect="1" noChangeArrowheads="1" noTextEdit="1"/>
          </p:cNvSpPr>
          <p:nvPr>
            <p:ph type="sldImg"/>
          </p:nvPr>
        </p:nvSpPr>
        <p:spPr>
          <a:ln/>
        </p:spPr>
      </p:sp>
      <p:sp>
        <p:nvSpPr>
          <p:cNvPr id="41370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1472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8512F23-BFBB-4476-BD49-A86512582806}" type="datetime1">
              <a:rPr lang="en-US" sz="900" smtClean="0"/>
              <a:pPr/>
              <a:t>3/20/18</a:t>
            </a:fld>
            <a:endParaRPr lang="en-US" sz="900"/>
          </a:p>
        </p:txBody>
      </p:sp>
      <p:sp>
        <p:nvSpPr>
          <p:cNvPr id="41472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1472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A276B02-713A-4B8C-B646-039F11927C78}" type="slidenum">
              <a:rPr lang="en-US" sz="900" smtClean="0"/>
              <a:pPr/>
              <a:t>5</a:t>
            </a:fld>
            <a:endParaRPr lang="en-US" sz="900"/>
          </a:p>
        </p:txBody>
      </p:sp>
      <p:sp>
        <p:nvSpPr>
          <p:cNvPr id="414726" name="Rectangle 2"/>
          <p:cNvSpPr>
            <a:spLocks noGrp="1" noRot="1" noChangeAspect="1" noChangeArrowheads="1" noTextEdit="1"/>
          </p:cNvSpPr>
          <p:nvPr>
            <p:ph type="sldImg"/>
          </p:nvPr>
        </p:nvSpPr>
        <p:spPr>
          <a:xfrm>
            <a:off x="1255713" y="719138"/>
            <a:ext cx="4803775" cy="3602037"/>
          </a:xfrm>
          <a:ln/>
        </p:spPr>
      </p:sp>
      <p:sp>
        <p:nvSpPr>
          <p:cNvPr id="414727"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1574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E2FA422-D4FF-44AE-864F-CD5EE3972B7F}" type="datetime1">
              <a:rPr lang="en-US" sz="900" smtClean="0"/>
              <a:pPr/>
              <a:t>3/20/18</a:t>
            </a:fld>
            <a:endParaRPr lang="en-US" sz="900"/>
          </a:p>
        </p:txBody>
      </p:sp>
      <p:sp>
        <p:nvSpPr>
          <p:cNvPr id="41574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1574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6274F11-F553-4510-A2D7-A6198B19D736}" type="slidenum">
              <a:rPr lang="en-US" sz="900" smtClean="0"/>
              <a:pPr/>
              <a:t>6</a:t>
            </a:fld>
            <a:endParaRPr lang="en-US" sz="900"/>
          </a:p>
        </p:txBody>
      </p:sp>
      <p:sp>
        <p:nvSpPr>
          <p:cNvPr id="415750" name="Rectangle 2"/>
          <p:cNvSpPr>
            <a:spLocks noGrp="1" noRot="1" noChangeAspect="1" noChangeArrowheads="1" noTextEdit="1"/>
          </p:cNvSpPr>
          <p:nvPr>
            <p:ph type="sldImg"/>
          </p:nvPr>
        </p:nvSpPr>
        <p:spPr>
          <a:ln/>
        </p:spPr>
      </p:sp>
      <p:sp>
        <p:nvSpPr>
          <p:cNvPr id="41575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1677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5D60C19-CE59-4526-9439-2E99D5644145}" type="datetime1">
              <a:rPr lang="en-US" sz="900" smtClean="0"/>
              <a:pPr/>
              <a:t>3/20/18</a:t>
            </a:fld>
            <a:endParaRPr lang="en-US" sz="900"/>
          </a:p>
        </p:txBody>
      </p:sp>
      <p:sp>
        <p:nvSpPr>
          <p:cNvPr id="41677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1677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5999FA5-668D-4980-8E99-D3CEDAE8D4A3}" type="slidenum">
              <a:rPr lang="en-US" sz="900" smtClean="0"/>
              <a:pPr/>
              <a:t>7</a:t>
            </a:fld>
            <a:endParaRPr lang="en-US" sz="900"/>
          </a:p>
        </p:txBody>
      </p:sp>
      <p:sp>
        <p:nvSpPr>
          <p:cNvPr id="416774" name="Rectangle 2"/>
          <p:cNvSpPr>
            <a:spLocks noGrp="1" noRot="1" noChangeAspect="1" noChangeArrowheads="1" noTextEdit="1"/>
          </p:cNvSpPr>
          <p:nvPr>
            <p:ph type="sldImg"/>
          </p:nvPr>
        </p:nvSpPr>
        <p:spPr>
          <a:ln/>
        </p:spPr>
      </p:sp>
      <p:sp>
        <p:nvSpPr>
          <p:cNvPr id="41677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41165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C261BA2-ECA7-4614-A7C5-AFB0DB84C580}" type="datetime1">
              <a:rPr lang="en-US" sz="900" smtClean="0">
                <a:solidFill>
                  <a:prstClr val="black"/>
                </a:solidFill>
              </a:rPr>
              <a:pPr/>
              <a:t>3/20/18</a:t>
            </a:fld>
            <a:endParaRPr lang="en-US" sz="900">
              <a:solidFill>
                <a:prstClr val="black"/>
              </a:solidFill>
            </a:endParaRPr>
          </a:p>
        </p:txBody>
      </p:sp>
      <p:sp>
        <p:nvSpPr>
          <p:cNvPr id="41165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41165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7A2E6C6-BA9E-4703-9345-B6A13171E4EF}" type="slidenum">
              <a:rPr lang="en-US" sz="900" smtClean="0">
                <a:solidFill>
                  <a:prstClr val="black"/>
                </a:solidFill>
              </a:rPr>
              <a:pPr/>
              <a:t>8</a:t>
            </a:fld>
            <a:endParaRPr lang="en-US" sz="900">
              <a:solidFill>
                <a:prstClr val="black"/>
              </a:solidFill>
            </a:endParaRPr>
          </a:p>
        </p:txBody>
      </p:sp>
      <p:sp>
        <p:nvSpPr>
          <p:cNvPr id="411654" name="Rectangle 2"/>
          <p:cNvSpPr>
            <a:spLocks noGrp="1" noRot="1" noChangeAspect="1" noChangeArrowheads="1" noTextEdit="1"/>
          </p:cNvSpPr>
          <p:nvPr>
            <p:ph type="sldImg"/>
          </p:nvPr>
        </p:nvSpPr>
        <p:spPr>
          <a:ln/>
        </p:spPr>
      </p:sp>
      <p:sp>
        <p:nvSpPr>
          <p:cNvPr id="41165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1779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7AF1EB7-DDBB-4F90-A889-872D790399D2}" type="datetime1">
              <a:rPr lang="en-US" sz="900" smtClean="0"/>
              <a:pPr/>
              <a:t>3/20/18</a:t>
            </a:fld>
            <a:endParaRPr lang="en-US" sz="900"/>
          </a:p>
        </p:txBody>
      </p:sp>
      <p:sp>
        <p:nvSpPr>
          <p:cNvPr id="41779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1779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B9AB8E2-C0A5-4D99-936B-EECBDD58EB6D}" type="slidenum">
              <a:rPr lang="en-US" sz="900" smtClean="0"/>
              <a:pPr/>
              <a:t>9</a:t>
            </a:fld>
            <a:endParaRPr lang="en-US" sz="900"/>
          </a:p>
        </p:txBody>
      </p:sp>
      <p:sp>
        <p:nvSpPr>
          <p:cNvPr id="417798" name="Rectangle 2"/>
          <p:cNvSpPr>
            <a:spLocks noGrp="1" noRot="1" noChangeAspect="1" noChangeArrowheads="1" noTextEdit="1"/>
          </p:cNvSpPr>
          <p:nvPr>
            <p:ph type="sldImg"/>
          </p:nvPr>
        </p:nvSpPr>
        <p:spPr>
          <a:ln/>
        </p:spPr>
      </p:sp>
      <p:sp>
        <p:nvSpPr>
          <p:cNvPr id="41779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1881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F4549F3-AA8D-4097-94A0-B7BDC913DDD9}" type="datetime1">
              <a:rPr lang="en-US" sz="900" smtClean="0"/>
              <a:pPr/>
              <a:t>3/20/18</a:t>
            </a:fld>
            <a:endParaRPr lang="en-US" sz="900"/>
          </a:p>
        </p:txBody>
      </p:sp>
      <p:sp>
        <p:nvSpPr>
          <p:cNvPr id="41882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1882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BF80F15-A90D-4ADA-9196-5CA4B406AFED}" type="slidenum">
              <a:rPr lang="en-US" sz="900" smtClean="0"/>
              <a:pPr/>
              <a:t>10</a:t>
            </a:fld>
            <a:endParaRPr lang="en-US" sz="900"/>
          </a:p>
        </p:txBody>
      </p:sp>
      <p:sp>
        <p:nvSpPr>
          <p:cNvPr id="418822" name="Rectangle 2"/>
          <p:cNvSpPr>
            <a:spLocks noGrp="1" noRot="1" noChangeAspect="1" noChangeArrowheads="1" noTextEdit="1"/>
          </p:cNvSpPr>
          <p:nvPr>
            <p:ph type="sldImg"/>
          </p:nvPr>
        </p:nvSpPr>
        <p:spPr>
          <a:ln/>
        </p:spPr>
      </p:sp>
      <p:sp>
        <p:nvSpPr>
          <p:cNvPr id="41882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41984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8B17B19-7A47-47A5-9139-7DB26B7ACA5E}" type="datetime1">
              <a:rPr lang="en-US" sz="900" smtClean="0">
                <a:solidFill>
                  <a:prstClr val="black"/>
                </a:solidFill>
              </a:rPr>
              <a:pPr/>
              <a:t>3/20/18</a:t>
            </a:fld>
            <a:endParaRPr lang="en-US" sz="900">
              <a:solidFill>
                <a:prstClr val="black"/>
              </a:solidFill>
            </a:endParaRPr>
          </a:p>
        </p:txBody>
      </p:sp>
      <p:sp>
        <p:nvSpPr>
          <p:cNvPr id="41984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41984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196F923-E0A5-44D6-811F-242B1CA1EE6B}" type="slidenum">
              <a:rPr lang="en-US" sz="900" smtClean="0">
                <a:solidFill>
                  <a:prstClr val="black"/>
                </a:solidFill>
              </a:rPr>
              <a:pPr/>
              <a:t>11</a:t>
            </a:fld>
            <a:endParaRPr lang="en-US" sz="900">
              <a:solidFill>
                <a:prstClr val="black"/>
              </a:solidFill>
            </a:endParaRPr>
          </a:p>
        </p:txBody>
      </p:sp>
      <p:sp>
        <p:nvSpPr>
          <p:cNvPr id="419846" name="Rectangle 2"/>
          <p:cNvSpPr>
            <a:spLocks noGrp="1" noRot="1" noChangeAspect="1" noChangeArrowheads="1" noTextEdit="1"/>
          </p:cNvSpPr>
          <p:nvPr>
            <p:ph type="sldImg"/>
          </p:nvPr>
        </p:nvSpPr>
        <p:spPr>
          <a:xfrm>
            <a:off x="1255713" y="719138"/>
            <a:ext cx="4803775" cy="3602037"/>
          </a:xfrm>
          <a:ln/>
        </p:spPr>
      </p:sp>
      <p:sp>
        <p:nvSpPr>
          <p:cNvPr id="419847"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43110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034CE0F-5645-4C4C-8660-0094D1A79393}" type="datetime1">
              <a:rPr lang="en-US" sz="900" smtClean="0">
                <a:solidFill>
                  <a:prstClr val="black"/>
                </a:solidFill>
              </a:rPr>
              <a:pPr/>
              <a:t>3/20/18</a:t>
            </a:fld>
            <a:endParaRPr lang="en-US" sz="900">
              <a:solidFill>
                <a:prstClr val="black"/>
              </a:solidFill>
            </a:endParaRPr>
          </a:p>
        </p:txBody>
      </p:sp>
      <p:sp>
        <p:nvSpPr>
          <p:cNvPr id="43110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43110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49A5DD2-C003-4182-831D-EBF4739DCA50}" type="slidenum">
              <a:rPr lang="en-US" sz="900" smtClean="0">
                <a:solidFill>
                  <a:prstClr val="black"/>
                </a:solidFill>
              </a:rPr>
              <a:pPr/>
              <a:t>14</a:t>
            </a:fld>
            <a:endParaRPr lang="en-US" sz="900">
              <a:solidFill>
                <a:prstClr val="black"/>
              </a:solidFill>
            </a:endParaRPr>
          </a:p>
        </p:txBody>
      </p:sp>
      <p:sp>
        <p:nvSpPr>
          <p:cNvPr id="431110" name="Rectangle 2"/>
          <p:cNvSpPr>
            <a:spLocks noGrp="1" noRot="1" noChangeAspect="1" noChangeArrowheads="1" noTextEdit="1"/>
          </p:cNvSpPr>
          <p:nvPr>
            <p:ph type="sldImg"/>
          </p:nvPr>
        </p:nvSpPr>
        <p:spPr>
          <a:xfrm>
            <a:off x="1255713" y="719138"/>
            <a:ext cx="4803775" cy="3602037"/>
          </a:xfrm>
          <a:ln/>
        </p:spPr>
      </p:sp>
      <p:sp>
        <p:nvSpPr>
          <p:cNvPr id="431111"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43213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4D7618C-C9C1-480D-981F-B653AEEE13BD}" type="datetime1">
              <a:rPr lang="en-US" sz="900" smtClean="0">
                <a:solidFill>
                  <a:prstClr val="black"/>
                </a:solidFill>
              </a:rPr>
              <a:pPr/>
              <a:t>3/20/18</a:t>
            </a:fld>
            <a:endParaRPr lang="en-US" sz="900">
              <a:solidFill>
                <a:prstClr val="black"/>
              </a:solidFill>
            </a:endParaRPr>
          </a:p>
        </p:txBody>
      </p:sp>
      <p:sp>
        <p:nvSpPr>
          <p:cNvPr id="43213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43213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7C83BB1-D7C3-4F16-8022-1DFBA2F0C405}" type="slidenum">
              <a:rPr lang="en-US" sz="900" smtClean="0">
                <a:solidFill>
                  <a:prstClr val="black"/>
                </a:solidFill>
              </a:rPr>
              <a:pPr/>
              <a:t>15</a:t>
            </a:fld>
            <a:endParaRPr lang="en-US" sz="900">
              <a:solidFill>
                <a:prstClr val="black"/>
              </a:solidFill>
            </a:endParaRPr>
          </a:p>
        </p:txBody>
      </p:sp>
      <p:sp>
        <p:nvSpPr>
          <p:cNvPr id="432134" name="Rectangle 2"/>
          <p:cNvSpPr>
            <a:spLocks noGrp="1" noRot="1" noChangeAspect="1" noChangeArrowheads="1" noTextEdit="1"/>
          </p:cNvSpPr>
          <p:nvPr>
            <p:ph type="sldImg"/>
          </p:nvPr>
        </p:nvSpPr>
        <p:spPr>
          <a:xfrm>
            <a:off x="1255713" y="719138"/>
            <a:ext cx="4803775" cy="3602037"/>
          </a:xfrm>
          <a:ln/>
        </p:spPr>
      </p:sp>
      <p:sp>
        <p:nvSpPr>
          <p:cNvPr id="432135"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43315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0297CDF-1617-45B3-A652-7344C81992AE}" type="datetime1">
              <a:rPr lang="en-US" sz="900" smtClean="0">
                <a:solidFill>
                  <a:prstClr val="black"/>
                </a:solidFill>
              </a:rPr>
              <a:pPr/>
              <a:t>3/20/18</a:t>
            </a:fld>
            <a:endParaRPr lang="en-US" sz="900">
              <a:solidFill>
                <a:prstClr val="black"/>
              </a:solidFill>
            </a:endParaRPr>
          </a:p>
        </p:txBody>
      </p:sp>
      <p:sp>
        <p:nvSpPr>
          <p:cNvPr id="43315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43315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6C2CAF4-1D95-4F9B-8668-ECCA110B9CD0}" type="slidenum">
              <a:rPr lang="en-US" sz="900" smtClean="0">
                <a:solidFill>
                  <a:prstClr val="black"/>
                </a:solidFill>
              </a:rPr>
              <a:pPr/>
              <a:t>16</a:t>
            </a:fld>
            <a:endParaRPr lang="en-US" sz="900">
              <a:solidFill>
                <a:prstClr val="black"/>
              </a:solidFill>
            </a:endParaRPr>
          </a:p>
        </p:txBody>
      </p:sp>
      <p:sp>
        <p:nvSpPr>
          <p:cNvPr id="433158" name="Rectangle 2"/>
          <p:cNvSpPr>
            <a:spLocks noGrp="1" noRot="1" noChangeAspect="1" noChangeArrowheads="1" noTextEdit="1"/>
          </p:cNvSpPr>
          <p:nvPr>
            <p:ph type="sldImg"/>
          </p:nvPr>
        </p:nvSpPr>
        <p:spPr>
          <a:xfrm>
            <a:off x="1255713" y="719138"/>
            <a:ext cx="4803775" cy="3602037"/>
          </a:xfrm>
          <a:ln/>
        </p:spPr>
      </p:sp>
      <p:sp>
        <p:nvSpPr>
          <p:cNvPr id="433159"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43417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25E824E-6127-446A-84A8-6AEDF0E45872}" type="datetime1">
              <a:rPr lang="en-US" sz="900" smtClean="0">
                <a:solidFill>
                  <a:prstClr val="black"/>
                </a:solidFill>
              </a:rPr>
              <a:pPr/>
              <a:t>3/20/18</a:t>
            </a:fld>
            <a:endParaRPr lang="en-US" sz="900">
              <a:solidFill>
                <a:prstClr val="black"/>
              </a:solidFill>
            </a:endParaRPr>
          </a:p>
        </p:txBody>
      </p:sp>
      <p:sp>
        <p:nvSpPr>
          <p:cNvPr id="43418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43418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75DCC56-C499-465B-93BC-E672E4199881}" type="slidenum">
              <a:rPr lang="en-US" sz="900" smtClean="0">
                <a:solidFill>
                  <a:prstClr val="black"/>
                </a:solidFill>
              </a:rPr>
              <a:pPr/>
              <a:t>17</a:t>
            </a:fld>
            <a:endParaRPr lang="en-US" sz="900">
              <a:solidFill>
                <a:prstClr val="black"/>
              </a:solidFill>
            </a:endParaRPr>
          </a:p>
        </p:txBody>
      </p:sp>
      <p:sp>
        <p:nvSpPr>
          <p:cNvPr id="434182" name="Rectangle 2"/>
          <p:cNvSpPr>
            <a:spLocks noGrp="1" noRot="1" noChangeAspect="1" noChangeArrowheads="1" noTextEdit="1"/>
          </p:cNvSpPr>
          <p:nvPr>
            <p:ph type="sldImg"/>
          </p:nvPr>
        </p:nvSpPr>
        <p:spPr>
          <a:xfrm>
            <a:off x="1255713" y="719138"/>
            <a:ext cx="4803775" cy="3602037"/>
          </a:xfrm>
          <a:ln/>
        </p:spPr>
      </p:sp>
      <p:sp>
        <p:nvSpPr>
          <p:cNvPr id="434183"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20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43520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9191D1F-B3BB-4B02-AA6C-FC131C292179}" type="datetime1">
              <a:rPr lang="en-US" sz="900" smtClean="0">
                <a:solidFill>
                  <a:prstClr val="black"/>
                </a:solidFill>
              </a:rPr>
              <a:pPr/>
              <a:t>3/20/18</a:t>
            </a:fld>
            <a:endParaRPr lang="en-US" sz="900">
              <a:solidFill>
                <a:prstClr val="black"/>
              </a:solidFill>
            </a:endParaRPr>
          </a:p>
        </p:txBody>
      </p:sp>
      <p:sp>
        <p:nvSpPr>
          <p:cNvPr id="43520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43520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90803AD-579A-4889-88ED-D59530E7E127}" type="slidenum">
              <a:rPr lang="en-US" sz="900" smtClean="0">
                <a:solidFill>
                  <a:prstClr val="black"/>
                </a:solidFill>
              </a:rPr>
              <a:pPr/>
              <a:t>18</a:t>
            </a:fld>
            <a:endParaRPr lang="en-US" sz="900">
              <a:solidFill>
                <a:prstClr val="black"/>
              </a:solidFill>
            </a:endParaRPr>
          </a:p>
        </p:txBody>
      </p:sp>
      <p:sp>
        <p:nvSpPr>
          <p:cNvPr id="435206" name="Rectangle 2"/>
          <p:cNvSpPr>
            <a:spLocks noGrp="1" noRot="1" noChangeAspect="1" noChangeArrowheads="1" noTextEdit="1"/>
          </p:cNvSpPr>
          <p:nvPr>
            <p:ph type="sldImg"/>
          </p:nvPr>
        </p:nvSpPr>
        <p:spPr>
          <a:xfrm>
            <a:off x="1255713" y="719138"/>
            <a:ext cx="4803775" cy="3602037"/>
          </a:xfrm>
          <a:ln/>
        </p:spPr>
      </p:sp>
      <p:sp>
        <p:nvSpPr>
          <p:cNvPr id="435207"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43622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1E32258-4953-4118-9851-A1F2C54FA564}" type="datetime1">
              <a:rPr lang="en-US" sz="900" smtClean="0">
                <a:solidFill>
                  <a:prstClr val="black"/>
                </a:solidFill>
              </a:rPr>
              <a:pPr/>
              <a:t>3/20/18</a:t>
            </a:fld>
            <a:endParaRPr lang="en-US" sz="900">
              <a:solidFill>
                <a:prstClr val="black"/>
              </a:solidFill>
            </a:endParaRPr>
          </a:p>
        </p:txBody>
      </p:sp>
      <p:sp>
        <p:nvSpPr>
          <p:cNvPr id="43622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43622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001699B-9151-4916-8E74-BCD3EC72B451}" type="slidenum">
              <a:rPr lang="en-US" sz="900" smtClean="0">
                <a:solidFill>
                  <a:prstClr val="black"/>
                </a:solidFill>
              </a:rPr>
              <a:pPr/>
              <a:t>19</a:t>
            </a:fld>
            <a:endParaRPr lang="en-US" sz="900">
              <a:solidFill>
                <a:prstClr val="black"/>
              </a:solidFill>
            </a:endParaRPr>
          </a:p>
        </p:txBody>
      </p:sp>
      <p:sp>
        <p:nvSpPr>
          <p:cNvPr id="436230" name="Rectangle 2"/>
          <p:cNvSpPr>
            <a:spLocks noGrp="1" noRot="1" noChangeAspect="1" noChangeArrowheads="1" noTextEdit="1"/>
          </p:cNvSpPr>
          <p:nvPr>
            <p:ph type="sldImg"/>
          </p:nvPr>
        </p:nvSpPr>
        <p:spPr>
          <a:xfrm>
            <a:off x="1255713" y="719138"/>
            <a:ext cx="4803775" cy="3602037"/>
          </a:xfrm>
          <a:ln/>
        </p:spPr>
      </p:sp>
      <p:sp>
        <p:nvSpPr>
          <p:cNvPr id="436231"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5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43725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69B05A7-7843-4134-9C50-A6EDF52FA737}" type="datetime1">
              <a:rPr lang="en-US" sz="900" smtClean="0">
                <a:solidFill>
                  <a:prstClr val="black"/>
                </a:solidFill>
              </a:rPr>
              <a:pPr/>
              <a:t>3/20/18</a:t>
            </a:fld>
            <a:endParaRPr lang="en-US" sz="900">
              <a:solidFill>
                <a:prstClr val="black"/>
              </a:solidFill>
            </a:endParaRPr>
          </a:p>
        </p:txBody>
      </p:sp>
      <p:sp>
        <p:nvSpPr>
          <p:cNvPr id="43725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43725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B942388-E197-40BE-93AE-A08EF8FA974B}" type="slidenum">
              <a:rPr lang="en-US" sz="900" smtClean="0">
                <a:solidFill>
                  <a:prstClr val="black"/>
                </a:solidFill>
              </a:rPr>
              <a:pPr/>
              <a:t>20</a:t>
            </a:fld>
            <a:endParaRPr lang="en-US" sz="900">
              <a:solidFill>
                <a:prstClr val="black"/>
              </a:solidFill>
            </a:endParaRPr>
          </a:p>
        </p:txBody>
      </p:sp>
      <p:sp>
        <p:nvSpPr>
          <p:cNvPr id="437254" name="Rectangle 2"/>
          <p:cNvSpPr>
            <a:spLocks noGrp="1" noRot="1" noChangeAspect="1" noChangeArrowheads="1" noTextEdit="1"/>
          </p:cNvSpPr>
          <p:nvPr>
            <p:ph type="sldImg"/>
          </p:nvPr>
        </p:nvSpPr>
        <p:spPr>
          <a:xfrm>
            <a:off x="1255713" y="719138"/>
            <a:ext cx="4803775" cy="3602037"/>
          </a:xfrm>
          <a:ln/>
        </p:spPr>
      </p:sp>
      <p:sp>
        <p:nvSpPr>
          <p:cNvPr id="437255"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43827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939C1D8-BB61-4146-8C1D-EF7D1EEFFA1C}" type="datetime1">
              <a:rPr lang="en-US" sz="900" smtClean="0">
                <a:solidFill>
                  <a:prstClr val="black"/>
                </a:solidFill>
              </a:rPr>
              <a:pPr/>
              <a:t>3/20/18</a:t>
            </a:fld>
            <a:endParaRPr lang="en-US" sz="900">
              <a:solidFill>
                <a:prstClr val="black"/>
              </a:solidFill>
            </a:endParaRPr>
          </a:p>
        </p:txBody>
      </p:sp>
      <p:sp>
        <p:nvSpPr>
          <p:cNvPr id="43827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43827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3C9BA33-ADAA-450F-A95C-2A81806947C0}" type="slidenum">
              <a:rPr lang="en-US" sz="900" smtClean="0">
                <a:solidFill>
                  <a:prstClr val="black"/>
                </a:solidFill>
              </a:rPr>
              <a:pPr/>
              <a:t>21</a:t>
            </a:fld>
            <a:endParaRPr lang="en-US" sz="900">
              <a:solidFill>
                <a:prstClr val="black"/>
              </a:solidFill>
            </a:endParaRPr>
          </a:p>
        </p:txBody>
      </p:sp>
      <p:sp>
        <p:nvSpPr>
          <p:cNvPr id="438278" name="Rectangle 2"/>
          <p:cNvSpPr>
            <a:spLocks noGrp="1" noRot="1" noChangeAspect="1" noChangeArrowheads="1" noTextEdit="1"/>
          </p:cNvSpPr>
          <p:nvPr>
            <p:ph type="sldImg"/>
          </p:nvPr>
        </p:nvSpPr>
        <p:spPr>
          <a:xfrm>
            <a:off x="1255713" y="719138"/>
            <a:ext cx="4803775" cy="3602037"/>
          </a:xfrm>
          <a:ln/>
        </p:spPr>
      </p:sp>
      <p:sp>
        <p:nvSpPr>
          <p:cNvPr id="438279"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2086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232DAE1-6E84-444C-813D-BD98B99E6174}" type="datetime1">
              <a:rPr lang="en-US" sz="900" smtClean="0"/>
              <a:pPr/>
              <a:t>3/20/18</a:t>
            </a:fld>
            <a:endParaRPr lang="en-US" sz="900"/>
          </a:p>
        </p:txBody>
      </p:sp>
      <p:sp>
        <p:nvSpPr>
          <p:cNvPr id="42086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2086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E8696A2-ACA6-40E1-8FD3-2ED510DEF950}" type="slidenum">
              <a:rPr lang="en-US" sz="900" smtClean="0"/>
              <a:pPr/>
              <a:t>23</a:t>
            </a:fld>
            <a:endParaRPr lang="en-US" sz="900"/>
          </a:p>
        </p:txBody>
      </p:sp>
      <p:sp>
        <p:nvSpPr>
          <p:cNvPr id="420870" name="Rectangle 2"/>
          <p:cNvSpPr>
            <a:spLocks noGrp="1" noRot="1" noChangeAspect="1" noChangeArrowheads="1" noTextEdit="1"/>
          </p:cNvSpPr>
          <p:nvPr>
            <p:ph type="sldImg"/>
          </p:nvPr>
        </p:nvSpPr>
        <p:spPr>
          <a:ln/>
        </p:spPr>
      </p:sp>
      <p:sp>
        <p:nvSpPr>
          <p:cNvPr id="42087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2189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4B2EEC7-1FB8-4F9A-9D86-CD63E5F85624}" type="datetime1">
              <a:rPr lang="en-US" sz="900" smtClean="0"/>
              <a:pPr/>
              <a:t>3/20/18</a:t>
            </a:fld>
            <a:endParaRPr lang="en-US" sz="900"/>
          </a:p>
        </p:txBody>
      </p:sp>
      <p:sp>
        <p:nvSpPr>
          <p:cNvPr id="42189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2189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B00AE2E-BD5B-48DB-ABD2-5436A17E2E5C}" type="slidenum">
              <a:rPr lang="en-US" sz="900" smtClean="0"/>
              <a:pPr/>
              <a:t>24</a:t>
            </a:fld>
            <a:endParaRPr lang="en-US" sz="900"/>
          </a:p>
        </p:txBody>
      </p:sp>
      <p:sp>
        <p:nvSpPr>
          <p:cNvPr id="421894" name="Rectangle 2"/>
          <p:cNvSpPr>
            <a:spLocks noGrp="1" noRot="1" noChangeAspect="1" noChangeArrowheads="1" noTextEdit="1"/>
          </p:cNvSpPr>
          <p:nvPr>
            <p:ph type="sldImg"/>
          </p:nvPr>
        </p:nvSpPr>
        <p:spPr>
          <a:ln/>
        </p:spPr>
      </p:sp>
      <p:sp>
        <p:nvSpPr>
          <p:cNvPr id="4218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291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2291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A522189-F1D2-4E68-A39B-06B99CABE4C5}" type="datetime1">
              <a:rPr lang="en-US" sz="900" smtClean="0"/>
              <a:pPr/>
              <a:t>3/20/18</a:t>
            </a:fld>
            <a:endParaRPr lang="en-US" sz="900"/>
          </a:p>
        </p:txBody>
      </p:sp>
      <p:sp>
        <p:nvSpPr>
          <p:cNvPr id="42291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2291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F5C3528-17AE-45AC-A354-9ADE773E88AC}" type="slidenum">
              <a:rPr lang="en-US" sz="900" smtClean="0"/>
              <a:pPr/>
              <a:t>25</a:t>
            </a:fld>
            <a:endParaRPr lang="en-US" sz="900"/>
          </a:p>
        </p:txBody>
      </p:sp>
      <p:sp>
        <p:nvSpPr>
          <p:cNvPr id="422918" name="Rectangle 2"/>
          <p:cNvSpPr>
            <a:spLocks noGrp="1" noRot="1" noChangeAspect="1" noChangeArrowheads="1" noTextEdit="1"/>
          </p:cNvSpPr>
          <p:nvPr>
            <p:ph type="sldImg"/>
          </p:nvPr>
        </p:nvSpPr>
        <p:spPr>
          <a:ln/>
        </p:spPr>
      </p:sp>
      <p:sp>
        <p:nvSpPr>
          <p:cNvPr id="42291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2393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5B168E8-B186-4D38-A644-2B2B3333E6B5}" type="datetime1">
              <a:rPr lang="en-US" sz="900" smtClean="0"/>
              <a:pPr/>
              <a:t>3/20/18</a:t>
            </a:fld>
            <a:endParaRPr lang="en-US" sz="900"/>
          </a:p>
        </p:txBody>
      </p:sp>
      <p:sp>
        <p:nvSpPr>
          <p:cNvPr id="42394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2394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98D139A-1DF4-47A4-9C4B-929CAA2D6968}" type="slidenum">
              <a:rPr lang="en-US" sz="900" smtClean="0"/>
              <a:pPr/>
              <a:t>26</a:t>
            </a:fld>
            <a:endParaRPr lang="en-US" sz="900"/>
          </a:p>
        </p:txBody>
      </p:sp>
      <p:sp>
        <p:nvSpPr>
          <p:cNvPr id="423942" name="Rectangle 2"/>
          <p:cNvSpPr>
            <a:spLocks noGrp="1" noRot="1" noChangeAspect="1" noChangeArrowheads="1" noTextEdit="1"/>
          </p:cNvSpPr>
          <p:nvPr>
            <p:ph type="sldImg"/>
          </p:nvPr>
        </p:nvSpPr>
        <p:spPr>
          <a:xfrm>
            <a:off x="1258888" y="747713"/>
            <a:ext cx="4792662" cy="3594100"/>
          </a:xfrm>
          <a:ln/>
        </p:spPr>
      </p:sp>
      <p:sp>
        <p:nvSpPr>
          <p:cNvPr id="423943" name="Rectangle 3"/>
          <p:cNvSpPr>
            <a:spLocks noGrp="1" noChangeArrowheads="1"/>
          </p:cNvSpPr>
          <p:nvPr>
            <p:ph type="body" idx="1"/>
          </p:nvPr>
        </p:nvSpPr>
        <p:spPr>
          <a:xfrm>
            <a:off x="977057" y="4565607"/>
            <a:ext cx="18365893" cy="614342"/>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pt-BR"/>
              <a:t>O fato dos quadros renascentistas terem elemenots da geoemetria projetiva não quer dizer que eles conheciam técnicas precisas de desenho geométrico. Muitos trabalhos foram feitos por mera intuição ou com auxilio de câmeras escuras onde o pintor via sobre o canvas uma imagem da cena que ele desejava pintar como ilustra a figura. Podemos encontrar referências a câmeras escuras nos trabalhos de Leonardo da Vinci de 1545.  A câmera fotográfica, como conhecemos hoje, foi inventada pelo Mandé Daguerre (1789-1851) e seus principios podem ser ilustrados com artefatos bem simples como a câmera tipo “pinhole”.</a:t>
            </a: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2496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F42D819-31B4-455B-A064-3C710C4FC5C5}" type="datetime1">
              <a:rPr lang="en-US" sz="900" smtClean="0"/>
              <a:pPr/>
              <a:t>3/20/18</a:t>
            </a:fld>
            <a:endParaRPr lang="en-US" sz="900"/>
          </a:p>
        </p:txBody>
      </p:sp>
      <p:sp>
        <p:nvSpPr>
          <p:cNvPr id="42496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2496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ACE0567-0633-49F8-AC43-2605DD99D91E}" type="slidenum">
              <a:rPr lang="en-US" sz="900" smtClean="0"/>
              <a:pPr/>
              <a:t>27</a:t>
            </a:fld>
            <a:endParaRPr lang="en-US" sz="900"/>
          </a:p>
        </p:txBody>
      </p:sp>
      <p:sp>
        <p:nvSpPr>
          <p:cNvPr id="424966" name="Rectangle 2"/>
          <p:cNvSpPr>
            <a:spLocks noGrp="1" noRot="1" noChangeAspect="1" noChangeArrowheads="1" noTextEdit="1"/>
          </p:cNvSpPr>
          <p:nvPr>
            <p:ph type="sldImg"/>
          </p:nvPr>
        </p:nvSpPr>
        <p:spPr>
          <a:xfrm>
            <a:off x="1255713" y="719138"/>
            <a:ext cx="4803775" cy="3602037"/>
          </a:xfrm>
          <a:ln/>
        </p:spPr>
      </p:sp>
      <p:sp>
        <p:nvSpPr>
          <p:cNvPr id="424967"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2598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4A7F3BD-827E-4B33-90FE-A92476DBEFC2}" type="datetime1">
              <a:rPr lang="en-US" sz="900" smtClean="0"/>
              <a:pPr/>
              <a:t>3/20/18</a:t>
            </a:fld>
            <a:endParaRPr lang="en-US" sz="900"/>
          </a:p>
        </p:txBody>
      </p:sp>
      <p:sp>
        <p:nvSpPr>
          <p:cNvPr id="42598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2598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145CD2C-977F-440D-A4EA-A3593D0A9146}" type="slidenum">
              <a:rPr lang="en-US" sz="900" smtClean="0"/>
              <a:pPr/>
              <a:t>28</a:t>
            </a:fld>
            <a:endParaRPr lang="en-US" sz="900"/>
          </a:p>
        </p:txBody>
      </p:sp>
      <p:sp>
        <p:nvSpPr>
          <p:cNvPr id="425990" name="Rectangle 2"/>
          <p:cNvSpPr>
            <a:spLocks noGrp="1" noRot="1" noChangeAspect="1" noChangeArrowheads="1" noTextEdit="1"/>
          </p:cNvSpPr>
          <p:nvPr>
            <p:ph type="sldImg"/>
          </p:nvPr>
        </p:nvSpPr>
        <p:spPr>
          <a:xfrm>
            <a:off x="1255713" y="719138"/>
            <a:ext cx="4803775" cy="3602037"/>
          </a:xfrm>
          <a:ln/>
        </p:spPr>
      </p:sp>
      <p:sp>
        <p:nvSpPr>
          <p:cNvPr id="425991"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0345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37BA488-B932-460C-88E2-32105930BBF4}" type="datetime1">
              <a:rPr lang="en-US" sz="900" smtClean="0"/>
              <a:pPr/>
              <a:t>3/20/18</a:t>
            </a:fld>
            <a:endParaRPr lang="en-US" sz="900"/>
          </a:p>
        </p:txBody>
      </p:sp>
      <p:sp>
        <p:nvSpPr>
          <p:cNvPr id="40346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0346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6B254B0-9A37-46B3-9027-54155B9BB599}" type="slidenum">
              <a:rPr lang="en-US" sz="900" smtClean="0"/>
              <a:pPr/>
              <a:t>30</a:t>
            </a:fld>
            <a:endParaRPr lang="en-US" sz="900"/>
          </a:p>
        </p:txBody>
      </p:sp>
      <p:sp>
        <p:nvSpPr>
          <p:cNvPr id="403462" name="Rectangle 2"/>
          <p:cNvSpPr>
            <a:spLocks noGrp="1" noRot="1" noChangeAspect="1" noChangeArrowheads="1" noTextEdit="1"/>
          </p:cNvSpPr>
          <p:nvPr>
            <p:ph type="sldImg"/>
          </p:nvPr>
        </p:nvSpPr>
        <p:spPr>
          <a:ln/>
        </p:spPr>
      </p:sp>
      <p:sp>
        <p:nvSpPr>
          <p:cNvPr id="40346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0448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1CC3D9D-B86C-4367-AD46-5392CB2F169F}" type="datetime1">
              <a:rPr lang="en-US" sz="900" smtClean="0"/>
              <a:pPr/>
              <a:t>3/20/18</a:t>
            </a:fld>
            <a:endParaRPr lang="en-US" sz="900"/>
          </a:p>
        </p:txBody>
      </p:sp>
      <p:sp>
        <p:nvSpPr>
          <p:cNvPr id="40448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0448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15D65F1-B7F3-44DE-844F-7DA256493ABE}" type="slidenum">
              <a:rPr lang="en-US" sz="900" smtClean="0"/>
              <a:pPr/>
              <a:t>31</a:t>
            </a:fld>
            <a:endParaRPr lang="en-US" sz="900"/>
          </a:p>
        </p:txBody>
      </p:sp>
      <p:sp>
        <p:nvSpPr>
          <p:cNvPr id="404486" name="Rectangle 2"/>
          <p:cNvSpPr>
            <a:spLocks noGrp="1" noRot="1" noChangeAspect="1" noChangeArrowheads="1" noTextEdit="1"/>
          </p:cNvSpPr>
          <p:nvPr>
            <p:ph type="sldImg"/>
          </p:nvPr>
        </p:nvSpPr>
        <p:spPr>
          <a:ln/>
        </p:spPr>
      </p:sp>
      <p:sp>
        <p:nvSpPr>
          <p:cNvPr id="40448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0550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ADE9F1F-7C3D-43A8-8FEA-700BF8652663}" type="datetime1">
              <a:rPr lang="en-US" sz="900" smtClean="0"/>
              <a:pPr/>
              <a:t>3/20/18</a:t>
            </a:fld>
            <a:endParaRPr lang="en-US" sz="900"/>
          </a:p>
        </p:txBody>
      </p:sp>
      <p:sp>
        <p:nvSpPr>
          <p:cNvPr id="40550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0550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AA47AD5-E05E-4CB5-A6B8-200D2EBED6C4}" type="slidenum">
              <a:rPr lang="en-US" sz="900" smtClean="0"/>
              <a:pPr/>
              <a:t>32</a:t>
            </a:fld>
            <a:endParaRPr lang="en-US" sz="900"/>
          </a:p>
        </p:txBody>
      </p:sp>
      <p:sp>
        <p:nvSpPr>
          <p:cNvPr id="405510" name="Rectangle 2"/>
          <p:cNvSpPr>
            <a:spLocks noGrp="1" noRot="1" noChangeAspect="1" noChangeArrowheads="1" noTextEdit="1"/>
          </p:cNvSpPr>
          <p:nvPr>
            <p:ph type="sldImg"/>
          </p:nvPr>
        </p:nvSpPr>
        <p:spPr>
          <a:ln/>
        </p:spPr>
      </p:sp>
      <p:sp>
        <p:nvSpPr>
          <p:cNvPr id="40551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0653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6FDA50B-E9B8-4B96-B3DE-A65E88AB6DC0}" type="datetime1">
              <a:rPr lang="en-US" sz="900" smtClean="0"/>
              <a:pPr/>
              <a:t>3/20/18</a:t>
            </a:fld>
            <a:endParaRPr lang="en-US" sz="900"/>
          </a:p>
        </p:txBody>
      </p:sp>
      <p:sp>
        <p:nvSpPr>
          <p:cNvPr id="40653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0653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D07C9F1-B709-47AF-97BC-99F6D6B2BB5E}" type="slidenum">
              <a:rPr lang="en-US" sz="900" smtClean="0"/>
              <a:pPr/>
              <a:t>33</a:t>
            </a:fld>
            <a:endParaRPr lang="en-US" sz="900"/>
          </a:p>
        </p:txBody>
      </p:sp>
      <p:sp>
        <p:nvSpPr>
          <p:cNvPr id="406534" name="Rectangle 2"/>
          <p:cNvSpPr>
            <a:spLocks noGrp="1" noRot="1" noChangeAspect="1" noChangeArrowheads="1" noTextEdit="1"/>
          </p:cNvSpPr>
          <p:nvPr>
            <p:ph type="sldImg"/>
          </p:nvPr>
        </p:nvSpPr>
        <p:spPr>
          <a:xfrm>
            <a:off x="1370013" y="808038"/>
            <a:ext cx="4575175" cy="3430587"/>
          </a:xfrm>
          <a:ln cap="flat"/>
        </p:spPr>
      </p:sp>
      <p:sp>
        <p:nvSpPr>
          <p:cNvPr id="40653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0755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12CA5CD-21CD-4438-8DAE-EF2401E6B46A}" type="datetime1">
              <a:rPr lang="en-US" sz="900" smtClean="0"/>
              <a:pPr/>
              <a:t>3/20/18</a:t>
            </a:fld>
            <a:endParaRPr lang="en-US" sz="900"/>
          </a:p>
        </p:txBody>
      </p:sp>
      <p:sp>
        <p:nvSpPr>
          <p:cNvPr id="40755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0755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D91A6C3-F2F3-42FB-B602-C341CDCDF17F}" type="slidenum">
              <a:rPr lang="en-US" sz="900" smtClean="0"/>
              <a:pPr/>
              <a:t>34</a:t>
            </a:fld>
            <a:endParaRPr lang="en-US" sz="900"/>
          </a:p>
        </p:txBody>
      </p:sp>
      <p:sp>
        <p:nvSpPr>
          <p:cNvPr id="407558" name="Rectangle 2"/>
          <p:cNvSpPr>
            <a:spLocks noGrp="1" noRot="1" noChangeAspect="1" noChangeArrowheads="1" noTextEdit="1"/>
          </p:cNvSpPr>
          <p:nvPr>
            <p:ph type="sldImg"/>
          </p:nvPr>
        </p:nvSpPr>
        <p:spPr>
          <a:ln/>
        </p:spPr>
      </p:sp>
      <p:sp>
        <p:nvSpPr>
          <p:cNvPr id="40755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0857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A15AB67-4F5C-4585-921B-3D50DABAEC92}" type="datetime1">
              <a:rPr lang="en-US" sz="900" smtClean="0"/>
              <a:pPr/>
              <a:t>3/20/18</a:t>
            </a:fld>
            <a:endParaRPr lang="en-US" sz="900"/>
          </a:p>
        </p:txBody>
      </p:sp>
      <p:sp>
        <p:nvSpPr>
          <p:cNvPr id="40858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0858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B1F9089-E1A7-4380-B889-80C48DE12EAA}" type="slidenum">
              <a:rPr lang="en-US" sz="900" smtClean="0"/>
              <a:pPr/>
              <a:t>35</a:t>
            </a:fld>
            <a:endParaRPr lang="en-US" sz="900"/>
          </a:p>
        </p:txBody>
      </p:sp>
      <p:sp>
        <p:nvSpPr>
          <p:cNvPr id="408582" name="Rectangle 2"/>
          <p:cNvSpPr>
            <a:spLocks noGrp="1" noRot="1" noChangeAspect="1" noChangeArrowheads="1" noTextEdit="1"/>
          </p:cNvSpPr>
          <p:nvPr>
            <p:ph type="sldImg"/>
          </p:nvPr>
        </p:nvSpPr>
        <p:spPr>
          <a:ln/>
        </p:spPr>
      </p:sp>
      <p:sp>
        <p:nvSpPr>
          <p:cNvPr id="40858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0960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CE26512-D1B1-41CD-A9A8-FE3B57D09669}" type="datetime1">
              <a:rPr lang="en-US" sz="900" smtClean="0"/>
              <a:pPr/>
              <a:t>3/20/18</a:t>
            </a:fld>
            <a:endParaRPr lang="en-US" sz="900"/>
          </a:p>
        </p:txBody>
      </p:sp>
      <p:sp>
        <p:nvSpPr>
          <p:cNvPr id="40960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0960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E25BF1E-1B3F-482E-A2F4-1F09B5B3A34E}" type="slidenum">
              <a:rPr lang="en-US" sz="900" smtClean="0"/>
              <a:pPr/>
              <a:t>36</a:t>
            </a:fld>
            <a:endParaRPr lang="en-US" sz="900"/>
          </a:p>
        </p:txBody>
      </p:sp>
      <p:sp>
        <p:nvSpPr>
          <p:cNvPr id="409606" name="Rectangle 2"/>
          <p:cNvSpPr>
            <a:spLocks noGrp="1" noRot="1" noChangeAspect="1" noChangeArrowheads="1" noTextEdit="1"/>
          </p:cNvSpPr>
          <p:nvPr>
            <p:ph type="sldImg"/>
          </p:nvPr>
        </p:nvSpPr>
        <p:spPr>
          <a:ln/>
        </p:spPr>
      </p:sp>
      <p:sp>
        <p:nvSpPr>
          <p:cNvPr id="40960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1062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5538DF6-B166-4F2F-936E-7CC5B2115598}" type="datetime1">
              <a:rPr lang="en-US" sz="900" smtClean="0"/>
              <a:pPr/>
              <a:t>3/20/18</a:t>
            </a:fld>
            <a:endParaRPr lang="en-US" sz="900"/>
          </a:p>
        </p:txBody>
      </p:sp>
      <p:sp>
        <p:nvSpPr>
          <p:cNvPr id="41062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1062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E0ACFB6-A2E7-41FE-BE7B-BB1315C2D3D1}" type="slidenum">
              <a:rPr lang="en-US" sz="900" smtClean="0"/>
              <a:pPr/>
              <a:t>37</a:t>
            </a:fld>
            <a:endParaRPr lang="en-US" sz="900"/>
          </a:p>
        </p:txBody>
      </p:sp>
      <p:sp>
        <p:nvSpPr>
          <p:cNvPr id="410630" name="Rectangle 2"/>
          <p:cNvSpPr>
            <a:spLocks noGrp="1" noRot="1" noChangeAspect="1" noChangeArrowheads="1" noTextEdit="1"/>
          </p:cNvSpPr>
          <p:nvPr>
            <p:ph type="sldImg"/>
          </p:nvPr>
        </p:nvSpPr>
        <p:spPr>
          <a:xfrm>
            <a:off x="1258888" y="747713"/>
            <a:ext cx="4792662" cy="3594100"/>
          </a:xfrm>
          <a:ln/>
        </p:spPr>
      </p:sp>
      <p:sp>
        <p:nvSpPr>
          <p:cNvPr id="410631" name="Rectangle 3"/>
          <p:cNvSpPr>
            <a:spLocks noGrp="1" noChangeArrowheads="1"/>
          </p:cNvSpPr>
          <p:nvPr>
            <p:ph type="body" idx="1"/>
          </p:nvPr>
        </p:nvSpPr>
        <p:spPr>
          <a:xfrm>
            <a:off x="977054" y="4565608"/>
            <a:ext cx="2599266" cy="1201828"/>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1267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615071C-3F5C-4611-9800-665ADFDAF211}" type="datetime1">
              <a:rPr lang="en-US" sz="900" smtClean="0"/>
              <a:pPr/>
              <a:t>3/20/18</a:t>
            </a:fld>
            <a:endParaRPr lang="en-US" sz="900"/>
          </a:p>
        </p:txBody>
      </p:sp>
      <p:sp>
        <p:nvSpPr>
          <p:cNvPr id="41267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1267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83B5F0A-2E1A-4BF2-8659-DD43E0AD4DAC}" type="slidenum">
              <a:rPr lang="en-US" sz="900" smtClean="0"/>
              <a:pPr/>
              <a:t>38</a:t>
            </a:fld>
            <a:endParaRPr lang="en-US" sz="900"/>
          </a:p>
        </p:txBody>
      </p:sp>
      <p:sp>
        <p:nvSpPr>
          <p:cNvPr id="412678" name="Rectangle 2"/>
          <p:cNvSpPr>
            <a:spLocks noGrp="1" noRot="1" noChangeAspect="1" noChangeArrowheads="1" noTextEdit="1"/>
          </p:cNvSpPr>
          <p:nvPr>
            <p:ph type="sldImg"/>
          </p:nvPr>
        </p:nvSpPr>
        <p:spPr>
          <a:ln/>
        </p:spPr>
      </p:sp>
      <p:sp>
        <p:nvSpPr>
          <p:cNvPr id="41267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7001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6BB5A40-6A07-425F-8DDB-9A62E7FD578F}" type="datetime1">
              <a:rPr lang="en-US" sz="900" smtClean="0"/>
              <a:pPr/>
              <a:t>3/20/18</a:t>
            </a:fld>
            <a:endParaRPr lang="en-US" sz="900"/>
          </a:p>
        </p:txBody>
      </p:sp>
      <p:sp>
        <p:nvSpPr>
          <p:cNvPr id="47002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7002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76D0B52-7B01-4F0B-87C1-80F61651B980}" type="slidenum">
              <a:rPr lang="en-US" sz="900" smtClean="0"/>
              <a:pPr/>
              <a:t>39</a:t>
            </a:fld>
            <a:endParaRPr lang="en-US" sz="900"/>
          </a:p>
        </p:txBody>
      </p:sp>
      <p:sp>
        <p:nvSpPr>
          <p:cNvPr id="470022" name="Rectangle 2"/>
          <p:cNvSpPr>
            <a:spLocks noGrp="1" noRot="1" noChangeAspect="1" noChangeArrowheads="1" noTextEdit="1"/>
          </p:cNvSpPr>
          <p:nvPr>
            <p:ph type="sldImg"/>
          </p:nvPr>
        </p:nvSpPr>
        <p:spPr>
          <a:ln/>
        </p:spPr>
      </p:sp>
      <p:sp>
        <p:nvSpPr>
          <p:cNvPr id="47002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7206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09C213A-E123-4BB2-BA9A-77679FA0A1AF}" type="datetime1">
              <a:rPr lang="en-US" sz="900" smtClean="0"/>
              <a:pPr/>
              <a:t>3/20/18</a:t>
            </a:fld>
            <a:endParaRPr lang="en-US" sz="900"/>
          </a:p>
        </p:txBody>
      </p:sp>
      <p:sp>
        <p:nvSpPr>
          <p:cNvPr id="47206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7206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7294A59-C99D-43F2-8F4A-DB8C5FECA120}" type="slidenum">
              <a:rPr lang="en-US" sz="900" smtClean="0"/>
              <a:pPr/>
              <a:t>40</a:t>
            </a:fld>
            <a:endParaRPr lang="en-US" sz="900"/>
          </a:p>
        </p:txBody>
      </p:sp>
      <p:sp>
        <p:nvSpPr>
          <p:cNvPr id="472070" name="Rectangle 2"/>
          <p:cNvSpPr>
            <a:spLocks noGrp="1" noRot="1" noChangeAspect="1" noChangeArrowheads="1" noTextEdit="1"/>
          </p:cNvSpPr>
          <p:nvPr>
            <p:ph type="sldImg"/>
          </p:nvPr>
        </p:nvSpPr>
        <p:spPr>
          <a:ln/>
        </p:spPr>
      </p:sp>
      <p:sp>
        <p:nvSpPr>
          <p:cNvPr id="47207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7309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59EC68F-09F3-41DE-BAC3-4BD226A3E85E}" type="datetime1">
              <a:rPr lang="en-US" sz="900" smtClean="0"/>
              <a:pPr/>
              <a:t>3/20/18</a:t>
            </a:fld>
            <a:endParaRPr lang="en-US" sz="900"/>
          </a:p>
        </p:txBody>
      </p:sp>
      <p:sp>
        <p:nvSpPr>
          <p:cNvPr id="47309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7309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E55E503-7965-4A28-B3C8-CCA8A4EE894D}" type="slidenum">
              <a:rPr lang="en-US" sz="900" smtClean="0"/>
              <a:pPr/>
              <a:t>41</a:t>
            </a:fld>
            <a:endParaRPr lang="en-US" sz="900"/>
          </a:p>
        </p:txBody>
      </p:sp>
      <p:sp>
        <p:nvSpPr>
          <p:cNvPr id="473094" name="Rectangle 2"/>
          <p:cNvSpPr>
            <a:spLocks noGrp="1" noRot="1" noChangeAspect="1" noChangeArrowheads="1" noTextEdit="1"/>
          </p:cNvSpPr>
          <p:nvPr>
            <p:ph type="sldImg"/>
          </p:nvPr>
        </p:nvSpPr>
        <p:spPr>
          <a:ln/>
        </p:spPr>
      </p:sp>
      <p:sp>
        <p:nvSpPr>
          <p:cNvPr id="4730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7411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D8CE897-A3E0-4DE4-9072-4854518582DA}" type="datetime1">
              <a:rPr lang="en-US" sz="900" smtClean="0"/>
              <a:pPr/>
              <a:t>3/20/18</a:t>
            </a:fld>
            <a:endParaRPr lang="en-US" sz="900"/>
          </a:p>
        </p:txBody>
      </p:sp>
      <p:sp>
        <p:nvSpPr>
          <p:cNvPr id="47411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7411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7D12EDA-D25A-4968-A148-0C3CA731B816}" type="slidenum">
              <a:rPr lang="en-US" sz="900" smtClean="0"/>
              <a:pPr/>
              <a:t>42</a:t>
            </a:fld>
            <a:endParaRPr lang="en-US" sz="900"/>
          </a:p>
        </p:txBody>
      </p:sp>
      <p:sp>
        <p:nvSpPr>
          <p:cNvPr id="474118" name="Rectangle 2"/>
          <p:cNvSpPr>
            <a:spLocks noGrp="1" noRot="1" noChangeAspect="1" noChangeArrowheads="1" noTextEdit="1"/>
          </p:cNvSpPr>
          <p:nvPr>
            <p:ph type="sldImg"/>
          </p:nvPr>
        </p:nvSpPr>
        <p:spPr>
          <a:ln/>
        </p:spPr>
      </p:sp>
      <p:sp>
        <p:nvSpPr>
          <p:cNvPr id="47411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7513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B69409F-4D00-4C9B-9B3E-E45383F67972}" type="datetime1">
              <a:rPr lang="en-US" sz="900" smtClean="0"/>
              <a:pPr/>
              <a:t>3/20/18</a:t>
            </a:fld>
            <a:endParaRPr lang="en-US" sz="900"/>
          </a:p>
        </p:txBody>
      </p:sp>
      <p:sp>
        <p:nvSpPr>
          <p:cNvPr id="47514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7514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47A98A9-0FC2-4F5D-A3D5-FA833F09DD93}" type="slidenum">
              <a:rPr lang="en-US" sz="900" smtClean="0"/>
              <a:pPr/>
              <a:t>43</a:t>
            </a:fld>
            <a:endParaRPr lang="en-US" sz="900"/>
          </a:p>
        </p:txBody>
      </p:sp>
      <p:sp>
        <p:nvSpPr>
          <p:cNvPr id="475142" name="Rectangle 2"/>
          <p:cNvSpPr>
            <a:spLocks noGrp="1" noRot="1" noChangeAspect="1" noChangeArrowheads="1" noTextEdit="1"/>
          </p:cNvSpPr>
          <p:nvPr>
            <p:ph type="sldImg"/>
          </p:nvPr>
        </p:nvSpPr>
        <p:spPr>
          <a:ln/>
        </p:spPr>
      </p:sp>
      <p:sp>
        <p:nvSpPr>
          <p:cNvPr id="47514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62873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E913018-7188-4940-8156-06B98FF3ED09}" type="datetime1">
              <a:rPr lang="en-US" sz="900">
                <a:solidFill>
                  <a:prstClr val="black"/>
                </a:solidFill>
              </a:rPr>
              <a:pPr/>
              <a:t>3/20/18</a:t>
            </a:fld>
            <a:endParaRPr lang="en-US" sz="900">
              <a:solidFill>
                <a:prstClr val="black"/>
              </a:solidFill>
            </a:endParaRPr>
          </a:p>
        </p:txBody>
      </p:sp>
      <p:sp>
        <p:nvSpPr>
          <p:cNvPr id="62874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62874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50A2E55-977D-44E2-8C80-257AC640AB8C}" type="slidenum">
              <a:rPr lang="en-US" sz="900">
                <a:solidFill>
                  <a:prstClr val="black"/>
                </a:solidFill>
              </a:rPr>
              <a:pPr/>
              <a:t>44</a:t>
            </a:fld>
            <a:endParaRPr lang="en-US" sz="900">
              <a:solidFill>
                <a:prstClr val="black"/>
              </a:solidFill>
            </a:endParaRPr>
          </a:p>
        </p:txBody>
      </p:sp>
      <p:sp>
        <p:nvSpPr>
          <p:cNvPr id="628742" name="Rectangle 2"/>
          <p:cNvSpPr>
            <a:spLocks noGrp="1" noRot="1" noChangeAspect="1" noChangeArrowheads="1" noTextEdit="1"/>
          </p:cNvSpPr>
          <p:nvPr>
            <p:ph type="sldImg"/>
          </p:nvPr>
        </p:nvSpPr>
        <p:spPr>
          <a:ln/>
        </p:spPr>
      </p:sp>
      <p:sp>
        <p:nvSpPr>
          <p:cNvPr id="62874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7923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2FCE44F-7672-40E0-B561-1E6F9355E2ED}" type="datetime1">
              <a:rPr lang="en-US" sz="900" smtClean="0"/>
              <a:pPr/>
              <a:t>3/20/18</a:t>
            </a:fld>
            <a:endParaRPr lang="en-US" sz="900"/>
          </a:p>
        </p:txBody>
      </p:sp>
      <p:sp>
        <p:nvSpPr>
          <p:cNvPr id="47923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7923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6DD50AF-E7C3-45E6-80C7-56B52383A233}" type="slidenum">
              <a:rPr lang="en-US" sz="900" smtClean="0"/>
              <a:pPr/>
              <a:t>45</a:t>
            </a:fld>
            <a:endParaRPr lang="en-US" sz="900"/>
          </a:p>
        </p:txBody>
      </p:sp>
      <p:sp>
        <p:nvSpPr>
          <p:cNvPr id="479238" name="Rectangle 2"/>
          <p:cNvSpPr>
            <a:spLocks noGrp="1" noRot="1" noChangeAspect="1" noChangeArrowheads="1" noTextEdit="1"/>
          </p:cNvSpPr>
          <p:nvPr>
            <p:ph type="sldImg"/>
          </p:nvPr>
        </p:nvSpPr>
        <p:spPr>
          <a:ln/>
        </p:spPr>
      </p:sp>
      <p:sp>
        <p:nvSpPr>
          <p:cNvPr id="47923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7821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EA3B706-B862-46AE-882E-E6D6EAAA9631}" type="datetime1">
              <a:rPr lang="en-US" sz="900" smtClean="0"/>
              <a:pPr/>
              <a:t>3/20/18</a:t>
            </a:fld>
            <a:endParaRPr lang="en-US" sz="900"/>
          </a:p>
        </p:txBody>
      </p:sp>
      <p:sp>
        <p:nvSpPr>
          <p:cNvPr id="47821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7821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82E8DE5-55EF-4C3D-B6D1-A4C8BAD67FB1}" type="slidenum">
              <a:rPr lang="en-US" sz="900" smtClean="0"/>
              <a:pPr/>
              <a:t>46</a:t>
            </a:fld>
            <a:endParaRPr lang="en-US" sz="900"/>
          </a:p>
        </p:txBody>
      </p:sp>
      <p:sp>
        <p:nvSpPr>
          <p:cNvPr id="478214" name="Rectangle 2"/>
          <p:cNvSpPr>
            <a:spLocks noGrp="1" noRot="1" noChangeAspect="1" noChangeArrowheads="1" noTextEdit="1"/>
          </p:cNvSpPr>
          <p:nvPr>
            <p:ph type="sldImg"/>
          </p:nvPr>
        </p:nvSpPr>
        <p:spPr>
          <a:ln/>
        </p:spPr>
      </p:sp>
      <p:sp>
        <p:nvSpPr>
          <p:cNvPr id="47821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7616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56B71C1-921F-4491-9DD9-75F51494722D}" type="datetime1">
              <a:rPr lang="en-US" sz="900" smtClean="0"/>
              <a:pPr/>
              <a:t>3/20/18</a:t>
            </a:fld>
            <a:endParaRPr lang="en-US" sz="900"/>
          </a:p>
        </p:txBody>
      </p:sp>
      <p:sp>
        <p:nvSpPr>
          <p:cNvPr id="47616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7616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FF962FC-5934-4D55-966B-F66DF59C059D}" type="slidenum">
              <a:rPr lang="en-US" sz="900" smtClean="0"/>
              <a:pPr/>
              <a:t>48</a:t>
            </a:fld>
            <a:endParaRPr lang="en-US" sz="900"/>
          </a:p>
        </p:txBody>
      </p:sp>
      <p:sp>
        <p:nvSpPr>
          <p:cNvPr id="476166" name="Rectangle 2"/>
          <p:cNvSpPr>
            <a:spLocks noGrp="1" noRot="1" noChangeAspect="1" noChangeArrowheads="1" noTextEdit="1"/>
          </p:cNvSpPr>
          <p:nvPr>
            <p:ph type="sldImg"/>
          </p:nvPr>
        </p:nvSpPr>
        <p:spPr>
          <a:ln/>
        </p:spPr>
      </p:sp>
      <p:sp>
        <p:nvSpPr>
          <p:cNvPr id="47616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7718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F6DCA6E-C975-4ECA-B91F-F365270C2D80}" type="datetime1">
              <a:rPr lang="en-US" sz="900" smtClean="0"/>
              <a:pPr/>
              <a:t>3/20/18</a:t>
            </a:fld>
            <a:endParaRPr lang="en-US" sz="900"/>
          </a:p>
        </p:txBody>
      </p:sp>
      <p:sp>
        <p:nvSpPr>
          <p:cNvPr id="47718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7718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B5508B2-5DA4-4570-9052-175CA3C014BC}" type="slidenum">
              <a:rPr lang="en-US" sz="900" smtClean="0"/>
              <a:pPr/>
              <a:t>49</a:t>
            </a:fld>
            <a:endParaRPr lang="en-US" sz="900"/>
          </a:p>
        </p:txBody>
      </p:sp>
      <p:sp>
        <p:nvSpPr>
          <p:cNvPr id="477190" name="Rectangle 2"/>
          <p:cNvSpPr>
            <a:spLocks noGrp="1" noRot="1" noChangeAspect="1" noChangeArrowheads="1" noTextEdit="1"/>
          </p:cNvSpPr>
          <p:nvPr>
            <p:ph type="sldImg"/>
          </p:nvPr>
        </p:nvSpPr>
        <p:spPr>
          <a:ln/>
        </p:spPr>
      </p:sp>
      <p:sp>
        <p:nvSpPr>
          <p:cNvPr id="47719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8025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F2D7E2C-0E6C-4646-92CA-6ADDB8876E74}" type="datetime1">
              <a:rPr lang="en-US" sz="900" smtClean="0"/>
              <a:pPr/>
              <a:t>3/20/18</a:t>
            </a:fld>
            <a:endParaRPr lang="en-US" sz="900"/>
          </a:p>
        </p:txBody>
      </p:sp>
      <p:sp>
        <p:nvSpPr>
          <p:cNvPr id="48026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8026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5BD6233-8CE1-49F6-B806-0CBB69085C6F}" type="slidenum">
              <a:rPr lang="en-US" sz="900" smtClean="0"/>
              <a:pPr/>
              <a:t>50</a:t>
            </a:fld>
            <a:endParaRPr lang="en-US" sz="900"/>
          </a:p>
        </p:txBody>
      </p:sp>
      <p:sp>
        <p:nvSpPr>
          <p:cNvPr id="480262" name="Rectangle 2"/>
          <p:cNvSpPr>
            <a:spLocks noGrp="1" noRot="1" noChangeAspect="1" noChangeArrowheads="1" noTextEdit="1"/>
          </p:cNvSpPr>
          <p:nvPr>
            <p:ph type="sldImg"/>
          </p:nvPr>
        </p:nvSpPr>
        <p:spPr>
          <a:ln/>
        </p:spPr>
      </p:sp>
      <p:sp>
        <p:nvSpPr>
          <p:cNvPr id="48026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8128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FB5E0CD-81CA-4893-BF2A-2E0E4891D4D0}" type="datetime1">
              <a:rPr lang="en-US" sz="900" smtClean="0"/>
              <a:pPr/>
              <a:t>3/20/18</a:t>
            </a:fld>
            <a:endParaRPr lang="en-US" sz="900"/>
          </a:p>
        </p:txBody>
      </p:sp>
      <p:sp>
        <p:nvSpPr>
          <p:cNvPr id="48128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8128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A13187E-8BA0-49FC-B6D4-F6C5EC98355E}" type="slidenum">
              <a:rPr lang="en-US" sz="900" smtClean="0"/>
              <a:pPr/>
              <a:t>53</a:t>
            </a:fld>
            <a:endParaRPr lang="en-US" sz="900"/>
          </a:p>
        </p:txBody>
      </p:sp>
      <p:sp>
        <p:nvSpPr>
          <p:cNvPr id="481286" name="Rectangle 2"/>
          <p:cNvSpPr>
            <a:spLocks noGrp="1" noRot="1" noChangeAspect="1" noChangeArrowheads="1" noTextEdit="1"/>
          </p:cNvSpPr>
          <p:nvPr>
            <p:ph type="sldImg"/>
          </p:nvPr>
        </p:nvSpPr>
        <p:spPr>
          <a:ln/>
        </p:spPr>
      </p:sp>
      <p:sp>
        <p:nvSpPr>
          <p:cNvPr id="48128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8230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647EF6D-4F92-4DB5-9224-878A43CD8925}" type="datetime1">
              <a:rPr lang="en-US" sz="900" smtClean="0"/>
              <a:pPr/>
              <a:t>3/20/18</a:t>
            </a:fld>
            <a:endParaRPr lang="en-US" sz="900"/>
          </a:p>
        </p:txBody>
      </p:sp>
      <p:sp>
        <p:nvSpPr>
          <p:cNvPr id="48230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8230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4EAA46D-2822-481E-8002-F8BC6DB30823}" type="slidenum">
              <a:rPr lang="en-US" sz="900" smtClean="0"/>
              <a:pPr/>
              <a:t>54</a:t>
            </a:fld>
            <a:endParaRPr lang="en-US" sz="900"/>
          </a:p>
        </p:txBody>
      </p:sp>
      <p:sp>
        <p:nvSpPr>
          <p:cNvPr id="482310" name="Rectangle 2"/>
          <p:cNvSpPr>
            <a:spLocks noGrp="1" noRot="1" noChangeAspect="1" noChangeArrowheads="1" noTextEdit="1"/>
          </p:cNvSpPr>
          <p:nvPr>
            <p:ph type="sldImg"/>
          </p:nvPr>
        </p:nvSpPr>
        <p:spPr>
          <a:ln/>
        </p:spPr>
      </p:sp>
      <p:sp>
        <p:nvSpPr>
          <p:cNvPr id="48231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3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8333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F9E3EA8-3DD3-412E-A2BB-18E4731C86BB}" type="datetime1">
              <a:rPr lang="en-US" sz="900" smtClean="0"/>
              <a:pPr/>
              <a:t>3/20/18</a:t>
            </a:fld>
            <a:endParaRPr lang="en-US" sz="900"/>
          </a:p>
        </p:txBody>
      </p:sp>
      <p:sp>
        <p:nvSpPr>
          <p:cNvPr id="48333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8333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962F3C0-3A67-47E1-A3B6-07A59A18EEF9}" type="slidenum">
              <a:rPr lang="en-US" sz="900" smtClean="0"/>
              <a:pPr/>
              <a:t>55</a:t>
            </a:fld>
            <a:endParaRPr lang="en-US" sz="900"/>
          </a:p>
        </p:txBody>
      </p:sp>
      <p:sp>
        <p:nvSpPr>
          <p:cNvPr id="483334" name="Rectangle 2"/>
          <p:cNvSpPr>
            <a:spLocks noGrp="1" noRot="1" noChangeAspect="1" noChangeArrowheads="1" noTextEdit="1"/>
          </p:cNvSpPr>
          <p:nvPr>
            <p:ph type="sldImg"/>
          </p:nvPr>
        </p:nvSpPr>
        <p:spPr>
          <a:ln/>
        </p:spPr>
      </p:sp>
      <p:sp>
        <p:nvSpPr>
          <p:cNvPr id="48333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8435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8631787-CEA4-406D-9EEC-C1221B3C0EF0}" type="datetime1">
              <a:rPr lang="en-US" sz="900" smtClean="0"/>
              <a:pPr/>
              <a:t>3/20/18</a:t>
            </a:fld>
            <a:endParaRPr lang="en-US" sz="900"/>
          </a:p>
        </p:txBody>
      </p:sp>
      <p:sp>
        <p:nvSpPr>
          <p:cNvPr id="48435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8435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4E176F8-201C-4046-9D02-9234C3C0E090}" type="slidenum">
              <a:rPr lang="en-US" sz="900" smtClean="0"/>
              <a:pPr/>
              <a:t>56</a:t>
            </a:fld>
            <a:endParaRPr lang="en-US" sz="900"/>
          </a:p>
        </p:txBody>
      </p:sp>
      <p:sp>
        <p:nvSpPr>
          <p:cNvPr id="484358" name="Rectangle 2"/>
          <p:cNvSpPr>
            <a:spLocks noGrp="1" noRot="1" noChangeAspect="1" noChangeArrowheads="1" noTextEdit="1"/>
          </p:cNvSpPr>
          <p:nvPr>
            <p:ph type="sldImg"/>
          </p:nvPr>
        </p:nvSpPr>
        <p:spPr>
          <a:ln/>
        </p:spPr>
      </p:sp>
      <p:sp>
        <p:nvSpPr>
          <p:cNvPr id="48435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37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8537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BAAEA18-9B14-44E5-958A-CA4BD6329DA2}" type="datetime1">
              <a:rPr lang="en-US" sz="900" smtClean="0"/>
              <a:pPr/>
              <a:t>3/20/18</a:t>
            </a:fld>
            <a:endParaRPr lang="en-US" sz="900"/>
          </a:p>
        </p:txBody>
      </p:sp>
      <p:sp>
        <p:nvSpPr>
          <p:cNvPr id="48538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8538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C2ED420-3EF5-4094-B7CB-E6E9D0B61A28}" type="slidenum">
              <a:rPr lang="en-US" sz="900" smtClean="0"/>
              <a:pPr/>
              <a:t>57</a:t>
            </a:fld>
            <a:endParaRPr lang="en-US" sz="900"/>
          </a:p>
        </p:txBody>
      </p:sp>
      <p:sp>
        <p:nvSpPr>
          <p:cNvPr id="485382" name="Rectangle 2"/>
          <p:cNvSpPr>
            <a:spLocks noGrp="1" noRot="1" noChangeAspect="1" noChangeArrowheads="1" noTextEdit="1"/>
          </p:cNvSpPr>
          <p:nvPr>
            <p:ph type="sldImg"/>
          </p:nvPr>
        </p:nvSpPr>
        <p:spPr>
          <a:ln/>
        </p:spPr>
      </p:sp>
      <p:sp>
        <p:nvSpPr>
          <p:cNvPr id="48538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8640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B374908-5A0E-4CB6-A3C8-36708FAEBFF1}" type="datetime1">
              <a:rPr lang="en-US" sz="900" smtClean="0"/>
              <a:pPr/>
              <a:t>3/20/18</a:t>
            </a:fld>
            <a:endParaRPr lang="en-US" sz="900"/>
          </a:p>
        </p:txBody>
      </p:sp>
      <p:sp>
        <p:nvSpPr>
          <p:cNvPr id="48640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8640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244DC1D-D888-428B-9495-0AFE60678F4D}" type="slidenum">
              <a:rPr lang="en-US" sz="900" smtClean="0"/>
              <a:pPr/>
              <a:t>58</a:t>
            </a:fld>
            <a:endParaRPr lang="en-US" sz="900"/>
          </a:p>
        </p:txBody>
      </p:sp>
      <p:sp>
        <p:nvSpPr>
          <p:cNvPr id="486406" name="Rectangle 2"/>
          <p:cNvSpPr>
            <a:spLocks noGrp="1" noRot="1" noChangeAspect="1" noChangeArrowheads="1" noTextEdit="1"/>
          </p:cNvSpPr>
          <p:nvPr>
            <p:ph type="sldImg"/>
          </p:nvPr>
        </p:nvSpPr>
        <p:spPr>
          <a:ln/>
        </p:spPr>
      </p:sp>
      <p:sp>
        <p:nvSpPr>
          <p:cNvPr id="48640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7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9357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6287DB8-9653-4AC3-AD79-D72B7FECACA7}" type="datetime1">
              <a:rPr lang="en-US" sz="900" smtClean="0"/>
              <a:pPr/>
              <a:t>3/20/18</a:t>
            </a:fld>
            <a:endParaRPr lang="en-US" sz="900"/>
          </a:p>
        </p:txBody>
      </p:sp>
      <p:sp>
        <p:nvSpPr>
          <p:cNvPr id="49357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9357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6AC49FB-9ED4-4CA2-AE47-873DBEC7E229}" type="slidenum">
              <a:rPr lang="en-US" sz="900" smtClean="0"/>
              <a:pPr/>
              <a:t>59</a:t>
            </a:fld>
            <a:endParaRPr lang="en-US" sz="900"/>
          </a:p>
        </p:txBody>
      </p:sp>
      <p:sp>
        <p:nvSpPr>
          <p:cNvPr id="493574" name="Rectangle 2"/>
          <p:cNvSpPr>
            <a:spLocks noGrp="1" noRot="1" noChangeAspect="1" noChangeArrowheads="1" noTextEdit="1"/>
          </p:cNvSpPr>
          <p:nvPr>
            <p:ph type="sldImg"/>
          </p:nvPr>
        </p:nvSpPr>
        <p:spPr>
          <a:ln/>
        </p:spPr>
      </p:sp>
      <p:sp>
        <p:nvSpPr>
          <p:cNvPr id="49357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9459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55CC478-A3DC-4A8C-BEAD-546AD7267412}" type="datetime1">
              <a:rPr lang="en-US" sz="900" smtClean="0"/>
              <a:pPr/>
              <a:t>3/20/18</a:t>
            </a:fld>
            <a:endParaRPr lang="en-US" sz="900"/>
          </a:p>
        </p:txBody>
      </p:sp>
      <p:sp>
        <p:nvSpPr>
          <p:cNvPr id="49459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9459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6EDABEE-A3EE-4CDE-977E-589A773AD375}" type="slidenum">
              <a:rPr lang="en-US" sz="900" smtClean="0"/>
              <a:pPr/>
              <a:t>60</a:t>
            </a:fld>
            <a:endParaRPr lang="en-US" sz="900"/>
          </a:p>
        </p:txBody>
      </p:sp>
      <p:sp>
        <p:nvSpPr>
          <p:cNvPr id="494598" name="Rectangle 2"/>
          <p:cNvSpPr>
            <a:spLocks noGrp="1" noRot="1" noChangeAspect="1" noChangeArrowheads="1" noTextEdit="1"/>
          </p:cNvSpPr>
          <p:nvPr>
            <p:ph type="sldImg"/>
          </p:nvPr>
        </p:nvSpPr>
        <p:spPr>
          <a:ln/>
        </p:spPr>
      </p:sp>
      <p:sp>
        <p:nvSpPr>
          <p:cNvPr id="49459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845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8845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1790794-991C-4ECD-9D6D-4D8143DCC09F}" type="datetime1">
              <a:rPr lang="en-US" sz="900" smtClean="0"/>
              <a:pPr/>
              <a:t>3/20/18</a:t>
            </a:fld>
            <a:endParaRPr lang="en-US" sz="900"/>
          </a:p>
        </p:txBody>
      </p:sp>
      <p:sp>
        <p:nvSpPr>
          <p:cNvPr id="48845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8845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E5D6DC7-1955-4E21-AA31-98795A845CCC}" type="slidenum">
              <a:rPr lang="en-US" sz="900" smtClean="0"/>
              <a:pPr/>
              <a:t>61</a:t>
            </a:fld>
            <a:endParaRPr lang="en-US" sz="900"/>
          </a:p>
        </p:txBody>
      </p:sp>
      <p:sp>
        <p:nvSpPr>
          <p:cNvPr id="488454" name="Rectangle 2"/>
          <p:cNvSpPr>
            <a:spLocks noGrp="1" noRot="1" noChangeAspect="1" noChangeArrowheads="1" noTextEdit="1"/>
          </p:cNvSpPr>
          <p:nvPr>
            <p:ph type="sldImg"/>
          </p:nvPr>
        </p:nvSpPr>
        <p:spPr>
          <a:ln/>
        </p:spPr>
      </p:sp>
      <p:sp>
        <p:nvSpPr>
          <p:cNvPr id="48845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9561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A1E31DD-224B-4D9D-99F5-F0250F889FB7}" type="datetime1">
              <a:rPr lang="en-US" sz="900" smtClean="0"/>
              <a:pPr/>
              <a:t>3/20/18</a:t>
            </a:fld>
            <a:endParaRPr lang="en-US" sz="900"/>
          </a:p>
        </p:txBody>
      </p:sp>
      <p:sp>
        <p:nvSpPr>
          <p:cNvPr id="49562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9562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A0F139F-E4A6-4650-B5D6-CB5AC6DF6F39}" type="slidenum">
              <a:rPr lang="en-US" sz="900" smtClean="0"/>
              <a:pPr/>
              <a:t>62</a:t>
            </a:fld>
            <a:endParaRPr lang="en-US" sz="900"/>
          </a:p>
        </p:txBody>
      </p:sp>
      <p:sp>
        <p:nvSpPr>
          <p:cNvPr id="495622" name="Rectangle 2"/>
          <p:cNvSpPr>
            <a:spLocks noGrp="1" noRot="1" noChangeAspect="1" noChangeArrowheads="1" noTextEdit="1"/>
          </p:cNvSpPr>
          <p:nvPr>
            <p:ph type="sldImg"/>
          </p:nvPr>
        </p:nvSpPr>
        <p:spPr>
          <a:ln/>
        </p:spPr>
      </p:sp>
      <p:sp>
        <p:nvSpPr>
          <p:cNvPr id="49562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47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8947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57F3E0D-C6C3-4686-998D-DC74A00B9EF6}" type="datetime1">
              <a:rPr lang="en-US" sz="900" smtClean="0"/>
              <a:pPr/>
              <a:t>3/20/18</a:t>
            </a:fld>
            <a:endParaRPr lang="en-US" sz="900"/>
          </a:p>
        </p:txBody>
      </p:sp>
      <p:sp>
        <p:nvSpPr>
          <p:cNvPr id="48947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8947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9CA8D2D-A197-4710-B73C-90ADE06D62AB}" type="slidenum">
              <a:rPr lang="en-US" sz="900" smtClean="0"/>
              <a:pPr/>
              <a:t>63</a:t>
            </a:fld>
            <a:endParaRPr lang="en-US" sz="900"/>
          </a:p>
        </p:txBody>
      </p:sp>
      <p:sp>
        <p:nvSpPr>
          <p:cNvPr id="489478" name="Rectangle 2"/>
          <p:cNvSpPr>
            <a:spLocks noGrp="1" noRot="1" noChangeAspect="1" noChangeArrowheads="1" noTextEdit="1"/>
          </p:cNvSpPr>
          <p:nvPr>
            <p:ph type="sldImg"/>
          </p:nvPr>
        </p:nvSpPr>
        <p:spPr>
          <a:ln/>
        </p:spPr>
      </p:sp>
      <p:sp>
        <p:nvSpPr>
          <p:cNvPr id="48947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049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9049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06C9D66-A919-4BC8-8F88-E8919D02141C}" type="datetime1">
              <a:rPr lang="en-US" sz="900" smtClean="0"/>
              <a:pPr/>
              <a:t>3/20/18</a:t>
            </a:fld>
            <a:endParaRPr lang="en-US" sz="900"/>
          </a:p>
        </p:txBody>
      </p:sp>
      <p:sp>
        <p:nvSpPr>
          <p:cNvPr id="49050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9050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28A0848-6685-483A-B599-1EABE8418BB9}" type="slidenum">
              <a:rPr lang="en-US" sz="900" smtClean="0"/>
              <a:pPr/>
              <a:t>64</a:t>
            </a:fld>
            <a:endParaRPr lang="en-US" sz="900"/>
          </a:p>
        </p:txBody>
      </p:sp>
      <p:sp>
        <p:nvSpPr>
          <p:cNvPr id="490502" name="Rectangle 2"/>
          <p:cNvSpPr>
            <a:spLocks noGrp="1" noRot="1" noChangeAspect="1" noChangeArrowheads="1" noTextEdit="1"/>
          </p:cNvSpPr>
          <p:nvPr>
            <p:ph type="sldImg"/>
          </p:nvPr>
        </p:nvSpPr>
        <p:spPr>
          <a:ln/>
        </p:spPr>
      </p:sp>
      <p:sp>
        <p:nvSpPr>
          <p:cNvPr id="49050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2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9152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0521E64-AC18-49EC-A053-05090BC958E3}" type="datetime1">
              <a:rPr lang="en-US" sz="900" smtClean="0"/>
              <a:pPr/>
              <a:t>3/20/18</a:t>
            </a:fld>
            <a:endParaRPr lang="en-US" sz="900"/>
          </a:p>
        </p:txBody>
      </p:sp>
      <p:sp>
        <p:nvSpPr>
          <p:cNvPr id="49152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9152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2CEAA21-976F-442F-81EF-9CAF94FEF424}" type="slidenum">
              <a:rPr lang="en-US" sz="900" smtClean="0"/>
              <a:pPr/>
              <a:t>65</a:t>
            </a:fld>
            <a:endParaRPr lang="en-US" sz="900"/>
          </a:p>
        </p:txBody>
      </p:sp>
      <p:sp>
        <p:nvSpPr>
          <p:cNvPr id="491526" name="Rectangle 2"/>
          <p:cNvSpPr>
            <a:spLocks noGrp="1" noRot="1" noChangeAspect="1" noChangeArrowheads="1" noTextEdit="1"/>
          </p:cNvSpPr>
          <p:nvPr>
            <p:ph type="sldImg"/>
          </p:nvPr>
        </p:nvSpPr>
        <p:spPr>
          <a:ln/>
        </p:spPr>
      </p:sp>
      <p:sp>
        <p:nvSpPr>
          <p:cNvPr id="49152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254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9254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FEDA60A-B3E7-4C53-B086-75F062675976}" type="datetime1">
              <a:rPr lang="en-US" sz="900" smtClean="0"/>
              <a:pPr/>
              <a:t>3/20/18</a:t>
            </a:fld>
            <a:endParaRPr lang="en-US" sz="900"/>
          </a:p>
        </p:txBody>
      </p:sp>
      <p:sp>
        <p:nvSpPr>
          <p:cNvPr id="49254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9254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BBFC381-D20A-4118-9A1C-A18060FC2E3F}" type="slidenum">
              <a:rPr lang="en-US" sz="900" smtClean="0"/>
              <a:pPr/>
              <a:t>66</a:t>
            </a:fld>
            <a:endParaRPr lang="en-US" sz="900"/>
          </a:p>
        </p:txBody>
      </p:sp>
      <p:sp>
        <p:nvSpPr>
          <p:cNvPr id="492550" name="Rectangle 2"/>
          <p:cNvSpPr>
            <a:spLocks noGrp="1" noRot="1" noChangeAspect="1" noChangeArrowheads="1" noTextEdit="1"/>
          </p:cNvSpPr>
          <p:nvPr>
            <p:ph type="sldImg"/>
          </p:nvPr>
        </p:nvSpPr>
        <p:spPr>
          <a:ln/>
        </p:spPr>
      </p:sp>
      <p:sp>
        <p:nvSpPr>
          <p:cNvPr id="49255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9664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87730A5-EB6E-4FAD-B7DC-4789E4D28A13}" type="datetime1">
              <a:rPr lang="en-US" sz="900" smtClean="0"/>
              <a:pPr/>
              <a:t>3/20/18</a:t>
            </a:fld>
            <a:endParaRPr lang="en-US" sz="900"/>
          </a:p>
        </p:txBody>
      </p:sp>
      <p:sp>
        <p:nvSpPr>
          <p:cNvPr id="49664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9664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8328841-8ECF-4570-8F31-DE22626F881C}" type="slidenum">
              <a:rPr lang="en-US" sz="900" smtClean="0"/>
              <a:pPr/>
              <a:t>67</a:t>
            </a:fld>
            <a:endParaRPr lang="en-US" sz="900"/>
          </a:p>
        </p:txBody>
      </p:sp>
      <p:sp>
        <p:nvSpPr>
          <p:cNvPr id="496646" name="Rectangle 2"/>
          <p:cNvSpPr>
            <a:spLocks noGrp="1" noRot="1" noChangeAspect="1" noChangeArrowheads="1" noTextEdit="1"/>
          </p:cNvSpPr>
          <p:nvPr>
            <p:ph type="sldImg"/>
          </p:nvPr>
        </p:nvSpPr>
        <p:spPr>
          <a:ln/>
        </p:spPr>
      </p:sp>
      <p:sp>
        <p:nvSpPr>
          <p:cNvPr id="49664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9766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17AD4FF-7059-4E85-A1DA-5303B853D8F7}" type="datetime1">
              <a:rPr lang="en-US" sz="900" smtClean="0"/>
              <a:pPr/>
              <a:t>3/20/18</a:t>
            </a:fld>
            <a:endParaRPr lang="en-US" sz="900"/>
          </a:p>
        </p:txBody>
      </p:sp>
      <p:sp>
        <p:nvSpPr>
          <p:cNvPr id="49766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9766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66AF57E-20F2-46A6-ACCE-AF2A87EE05B5}" type="slidenum">
              <a:rPr lang="en-US" sz="900" smtClean="0"/>
              <a:pPr/>
              <a:t>68</a:t>
            </a:fld>
            <a:endParaRPr lang="en-US" sz="900"/>
          </a:p>
        </p:txBody>
      </p:sp>
      <p:sp>
        <p:nvSpPr>
          <p:cNvPr id="497670" name="Rectangle 2"/>
          <p:cNvSpPr>
            <a:spLocks noGrp="1" noRot="1" noChangeAspect="1" noChangeArrowheads="1" noTextEdit="1"/>
          </p:cNvSpPr>
          <p:nvPr>
            <p:ph type="sldImg"/>
          </p:nvPr>
        </p:nvSpPr>
        <p:spPr>
          <a:ln/>
        </p:spPr>
      </p:sp>
      <p:sp>
        <p:nvSpPr>
          <p:cNvPr id="49767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9869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E16ED03-76AD-4D64-A563-F6FC9E9F5BF8}" type="datetime1">
              <a:rPr lang="en-US" sz="900" smtClean="0"/>
              <a:pPr/>
              <a:t>3/20/18</a:t>
            </a:fld>
            <a:endParaRPr lang="en-US" sz="900"/>
          </a:p>
        </p:txBody>
      </p:sp>
      <p:sp>
        <p:nvSpPr>
          <p:cNvPr id="49869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9869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C80643B-B333-4395-83C3-AE909030D9EB}" type="slidenum">
              <a:rPr lang="en-US" sz="900" smtClean="0"/>
              <a:pPr/>
              <a:t>69</a:t>
            </a:fld>
            <a:endParaRPr lang="en-US" sz="900"/>
          </a:p>
        </p:txBody>
      </p:sp>
      <p:sp>
        <p:nvSpPr>
          <p:cNvPr id="498694" name="Rectangle 2"/>
          <p:cNvSpPr>
            <a:spLocks noGrp="1" noRot="1" noChangeAspect="1" noChangeArrowheads="1" noTextEdit="1"/>
          </p:cNvSpPr>
          <p:nvPr>
            <p:ph type="sldImg"/>
          </p:nvPr>
        </p:nvSpPr>
        <p:spPr>
          <a:ln/>
        </p:spPr>
      </p:sp>
      <p:sp>
        <p:nvSpPr>
          <p:cNvPr id="4986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49971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E3AE7AE-0369-45D2-B37E-FEDF2D07CA6C}" type="datetime1">
              <a:rPr lang="en-US" sz="900" smtClean="0"/>
              <a:pPr/>
              <a:t>3/20/18</a:t>
            </a:fld>
            <a:endParaRPr lang="en-US" sz="900"/>
          </a:p>
        </p:txBody>
      </p:sp>
      <p:sp>
        <p:nvSpPr>
          <p:cNvPr id="49971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49971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95089E8-3D09-484D-A9AB-CF683BC59DFA}" type="slidenum">
              <a:rPr lang="en-US" sz="900" smtClean="0"/>
              <a:pPr/>
              <a:t>70</a:t>
            </a:fld>
            <a:endParaRPr lang="en-US" sz="900"/>
          </a:p>
        </p:txBody>
      </p:sp>
      <p:sp>
        <p:nvSpPr>
          <p:cNvPr id="499718" name="Rectangle 2"/>
          <p:cNvSpPr>
            <a:spLocks noGrp="1" noRot="1" noChangeAspect="1" noChangeArrowheads="1" noTextEdit="1"/>
          </p:cNvSpPr>
          <p:nvPr>
            <p:ph type="sldImg"/>
          </p:nvPr>
        </p:nvSpPr>
        <p:spPr>
          <a:ln/>
        </p:spPr>
      </p:sp>
      <p:sp>
        <p:nvSpPr>
          <p:cNvPr id="49971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0073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98769B2-D296-44AE-8EDA-993754132FB2}" type="datetime1">
              <a:rPr lang="en-US" sz="900" smtClean="0"/>
              <a:pPr/>
              <a:t>3/20/18</a:t>
            </a:fld>
            <a:endParaRPr lang="en-US" sz="900"/>
          </a:p>
        </p:txBody>
      </p:sp>
      <p:sp>
        <p:nvSpPr>
          <p:cNvPr id="50074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0074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7ECF02B-55D4-4C63-876E-304D49F332FC}" type="slidenum">
              <a:rPr lang="en-US" sz="900" smtClean="0"/>
              <a:pPr/>
              <a:t>71</a:t>
            </a:fld>
            <a:endParaRPr lang="en-US" sz="900"/>
          </a:p>
        </p:txBody>
      </p:sp>
      <p:sp>
        <p:nvSpPr>
          <p:cNvPr id="500742" name="Rectangle 2"/>
          <p:cNvSpPr>
            <a:spLocks noGrp="1" noRot="1" noChangeAspect="1" noChangeArrowheads="1" noTextEdit="1"/>
          </p:cNvSpPr>
          <p:nvPr>
            <p:ph type="sldImg"/>
          </p:nvPr>
        </p:nvSpPr>
        <p:spPr>
          <a:ln/>
        </p:spPr>
      </p:sp>
      <p:sp>
        <p:nvSpPr>
          <p:cNvPr id="50074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0176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05DBD9E-9DEB-4E8D-AC77-B9EB0379F2E8}" type="datetime1">
              <a:rPr lang="en-US" sz="900" smtClean="0"/>
              <a:pPr/>
              <a:t>3/20/18</a:t>
            </a:fld>
            <a:endParaRPr lang="en-US" sz="900"/>
          </a:p>
        </p:txBody>
      </p:sp>
      <p:sp>
        <p:nvSpPr>
          <p:cNvPr id="50176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0176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BBB9723-6A4C-446F-BD05-262B76DBC4C2}" type="slidenum">
              <a:rPr lang="en-US" sz="900" smtClean="0"/>
              <a:pPr/>
              <a:t>72</a:t>
            </a:fld>
            <a:endParaRPr lang="en-US" sz="900"/>
          </a:p>
        </p:txBody>
      </p:sp>
      <p:sp>
        <p:nvSpPr>
          <p:cNvPr id="501766" name="Rectangle 2"/>
          <p:cNvSpPr>
            <a:spLocks noGrp="1" noRot="1" noChangeAspect="1" noChangeArrowheads="1" noTextEdit="1"/>
          </p:cNvSpPr>
          <p:nvPr>
            <p:ph type="sldImg"/>
          </p:nvPr>
        </p:nvSpPr>
        <p:spPr>
          <a:ln/>
        </p:spPr>
      </p:sp>
      <p:sp>
        <p:nvSpPr>
          <p:cNvPr id="50176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0278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0BF97D2-2D69-4A85-A01C-1D9C0881D39D}" type="datetime1">
              <a:rPr lang="en-US" sz="900" smtClean="0"/>
              <a:pPr/>
              <a:t>3/20/18</a:t>
            </a:fld>
            <a:endParaRPr lang="en-US" sz="900"/>
          </a:p>
        </p:txBody>
      </p:sp>
      <p:sp>
        <p:nvSpPr>
          <p:cNvPr id="50278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0278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8B99FD3-78C8-40DC-8D33-F08327171A24}" type="slidenum">
              <a:rPr lang="en-US" sz="900" smtClean="0"/>
              <a:pPr/>
              <a:t>73</a:t>
            </a:fld>
            <a:endParaRPr lang="en-US" sz="900"/>
          </a:p>
        </p:txBody>
      </p:sp>
      <p:sp>
        <p:nvSpPr>
          <p:cNvPr id="502790" name="Rectangle 2"/>
          <p:cNvSpPr>
            <a:spLocks noGrp="1" noRot="1" noChangeAspect="1" noChangeArrowheads="1" noTextEdit="1"/>
          </p:cNvSpPr>
          <p:nvPr>
            <p:ph type="sldImg"/>
          </p:nvPr>
        </p:nvSpPr>
        <p:spPr>
          <a:ln/>
        </p:spPr>
      </p:sp>
      <p:sp>
        <p:nvSpPr>
          <p:cNvPr id="50279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0381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58431D8-F8EC-4B89-9E1A-5BB169FB96CC}" type="datetime1">
              <a:rPr lang="en-US" sz="900" smtClean="0"/>
              <a:pPr/>
              <a:t>3/20/18</a:t>
            </a:fld>
            <a:endParaRPr lang="en-US" sz="900"/>
          </a:p>
        </p:txBody>
      </p:sp>
      <p:sp>
        <p:nvSpPr>
          <p:cNvPr id="50381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0381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42D861A-3F92-4DA9-974C-60B6DA8735E1}" type="slidenum">
              <a:rPr lang="en-US" sz="900" smtClean="0"/>
              <a:pPr/>
              <a:t>76</a:t>
            </a:fld>
            <a:endParaRPr lang="en-US" sz="900"/>
          </a:p>
        </p:txBody>
      </p:sp>
      <p:sp>
        <p:nvSpPr>
          <p:cNvPr id="503814" name="Rectangle 2"/>
          <p:cNvSpPr>
            <a:spLocks noGrp="1" noRot="1" noChangeAspect="1" noChangeArrowheads="1" noTextEdit="1"/>
          </p:cNvSpPr>
          <p:nvPr>
            <p:ph type="sldImg"/>
          </p:nvPr>
        </p:nvSpPr>
        <p:spPr>
          <a:ln/>
        </p:spPr>
      </p:sp>
      <p:sp>
        <p:nvSpPr>
          <p:cNvPr id="50381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0483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9994452-016D-4AD2-81FF-E57BD383F7F8}" type="datetime1">
              <a:rPr lang="en-US" sz="900" smtClean="0"/>
              <a:pPr/>
              <a:t>3/20/18</a:t>
            </a:fld>
            <a:endParaRPr lang="en-US" sz="900"/>
          </a:p>
        </p:txBody>
      </p:sp>
      <p:sp>
        <p:nvSpPr>
          <p:cNvPr id="50483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0483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D92327E-47ED-491A-8CD2-B2778142F85B}" type="slidenum">
              <a:rPr lang="en-US" sz="900" smtClean="0"/>
              <a:pPr/>
              <a:t>77</a:t>
            </a:fld>
            <a:endParaRPr lang="en-US" sz="900"/>
          </a:p>
        </p:txBody>
      </p:sp>
      <p:sp>
        <p:nvSpPr>
          <p:cNvPr id="504838" name="Rectangle 2"/>
          <p:cNvSpPr>
            <a:spLocks noGrp="1" noRot="1" noChangeAspect="1" noChangeArrowheads="1" noTextEdit="1"/>
          </p:cNvSpPr>
          <p:nvPr>
            <p:ph type="sldImg"/>
          </p:nvPr>
        </p:nvSpPr>
        <p:spPr>
          <a:ln/>
        </p:spPr>
      </p:sp>
      <p:sp>
        <p:nvSpPr>
          <p:cNvPr id="50483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0688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525D5AC-BAA6-4FAE-88B0-5DD0395A21DC}" type="datetime1">
              <a:rPr lang="en-US" sz="900" smtClean="0"/>
              <a:pPr/>
              <a:t>3/20/18</a:t>
            </a:fld>
            <a:endParaRPr lang="en-US" sz="900"/>
          </a:p>
        </p:txBody>
      </p:sp>
      <p:sp>
        <p:nvSpPr>
          <p:cNvPr id="50688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0688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D92207F-BD9E-4B25-A68C-B944327819BF}" type="slidenum">
              <a:rPr lang="en-US" sz="900" smtClean="0"/>
              <a:pPr/>
              <a:t>78</a:t>
            </a:fld>
            <a:endParaRPr lang="en-US" sz="900"/>
          </a:p>
        </p:txBody>
      </p:sp>
      <p:sp>
        <p:nvSpPr>
          <p:cNvPr id="506886" name="Rectangle 2"/>
          <p:cNvSpPr>
            <a:spLocks noGrp="1" noRot="1" noChangeAspect="1" noChangeArrowheads="1" noTextEdit="1"/>
          </p:cNvSpPr>
          <p:nvPr>
            <p:ph type="sldImg"/>
          </p:nvPr>
        </p:nvSpPr>
        <p:spPr>
          <a:ln/>
        </p:spPr>
      </p:sp>
      <p:sp>
        <p:nvSpPr>
          <p:cNvPr id="50688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0585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34CA679-2A15-46A7-8058-A77BEAFAD6BA}" type="datetime1">
              <a:rPr lang="en-US" sz="900" smtClean="0"/>
              <a:pPr/>
              <a:t>3/20/18</a:t>
            </a:fld>
            <a:endParaRPr lang="en-US" sz="900"/>
          </a:p>
        </p:txBody>
      </p:sp>
      <p:sp>
        <p:nvSpPr>
          <p:cNvPr id="50586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0586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AD2134C-CC06-4FFE-892B-F9B2EAA0A66E}" type="slidenum">
              <a:rPr lang="en-US" sz="900" smtClean="0"/>
              <a:pPr/>
              <a:t>79</a:t>
            </a:fld>
            <a:endParaRPr lang="en-US" sz="900"/>
          </a:p>
        </p:txBody>
      </p:sp>
      <p:sp>
        <p:nvSpPr>
          <p:cNvPr id="505862" name="Rectangle 2"/>
          <p:cNvSpPr>
            <a:spLocks noGrp="1" noRot="1" noChangeAspect="1" noChangeArrowheads="1" noTextEdit="1"/>
          </p:cNvSpPr>
          <p:nvPr>
            <p:ph type="sldImg"/>
          </p:nvPr>
        </p:nvSpPr>
        <p:spPr>
          <a:ln/>
        </p:spPr>
      </p:sp>
      <p:sp>
        <p:nvSpPr>
          <p:cNvPr id="50586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0790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6170371-15D3-4E8B-BC00-5CC444A461E3}" type="datetime1">
              <a:rPr lang="en-US" sz="900" smtClean="0"/>
              <a:pPr/>
              <a:t>3/20/18</a:t>
            </a:fld>
            <a:endParaRPr lang="en-US" sz="900"/>
          </a:p>
        </p:txBody>
      </p:sp>
      <p:sp>
        <p:nvSpPr>
          <p:cNvPr id="50790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0790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4FCE45C-C985-4424-971F-122CC2671B86}" type="slidenum">
              <a:rPr lang="en-US" sz="900" smtClean="0"/>
              <a:pPr/>
              <a:t>80</a:t>
            </a:fld>
            <a:endParaRPr lang="en-US" sz="900"/>
          </a:p>
        </p:txBody>
      </p:sp>
      <p:sp>
        <p:nvSpPr>
          <p:cNvPr id="507910" name="Rectangle 2"/>
          <p:cNvSpPr>
            <a:spLocks noGrp="1" noRot="1" noChangeAspect="1" noChangeArrowheads="1" noTextEdit="1"/>
          </p:cNvSpPr>
          <p:nvPr>
            <p:ph type="sldImg"/>
          </p:nvPr>
        </p:nvSpPr>
        <p:spPr>
          <a:ln/>
        </p:spPr>
      </p:sp>
      <p:sp>
        <p:nvSpPr>
          <p:cNvPr id="50791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0893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4639E8E-7374-46DC-B1C1-EF2A0398C90D}" type="datetime1">
              <a:rPr lang="en-US" sz="900" smtClean="0"/>
              <a:pPr/>
              <a:t>3/20/18</a:t>
            </a:fld>
            <a:endParaRPr lang="en-US" sz="900"/>
          </a:p>
        </p:txBody>
      </p:sp>
      <p:sp>
        <p:nvSpPr>
          <p:cNvPr id="50893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0893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75A5CC7-2C37-4172-B255-4D6884820F67}" type="slidenum">
              <a:rPr lang="en-US" sz="900" smtClean="0"/>
              <a:pPr/>
              <a:t>81</a:t>
            </a:fld>
            <a:endParaRPr lang="en-US" sz="900"/>
          </a:p>
        </p:txBody>
      </p:sp>
      <p:sp>
        <p:nvSpPr>
          <p:cNvPr id="508934" name="Rectangle 2"/>
          <p:cNvSpPr>
            <a:spLocks noGrp="1" noRot="1" noChangeAspect="1" noChangeArrowheads="1" noTextEdit="1"/>
          </p:cNvSpPr>
          <p:nvPr>
            <p:ph type="sldImg"/>
          </p:nvPr>
        </p:nvSpPr>
        <p:spPr>
          <a:ln/>
        </p:spPr>
      </p:sp>
      <p:sp>
        <p:nvSpPr>
          <p:cNvPr id="50893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0995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E24538B-B247-46C0-B3AD-43E99D285778}" type="datetime1">
              <a:rPr lang="en-US" sz="900" smtClean="0"/>
              <a:pPr/>
              <a:t>3/20/18</a:t>
            </a:fld>
            <a:endParaRPr lang="en-US" sz="900"/>
          </a:p>
        </p:txBody>
      </p:sp>
      <p:sp>
        <p:nvSpPr>
          <p:cNvPr id="50995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0995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0E4EF6F-8467-41F7-A40B-0680FB7B8A15}" type="slidenum">
              <a:rPr lang="en-US" sz="900" smtClean="0"/>
              <a:pPr/>
              <a:t>82</a:t>
            </a:fld>
            <a:endParaRPr lang="en-US" sz="900"/>
          </a:p>
        </p:txBody>
      </p:sp>
      <p:sp>
        <p:nvSpPr>
          <p:cNvPr id="509958" name="Rectangle 2"/>
          <p:cNvSpPr>
            <a:spLocks noGrp="1" noRot="1" noChangeAspect="1" noChangeArrowheads="1" noTextEdit="1"/>
          </p:cNvSpPr>
          <p:nvPr>
            <p:ph type="sldImg"/>
          </p:nvPr>
        </p:nvSpPr>
        <p:spPr>
          <a:xfrm>
            <a:off x="1370013" y="808038"/>
            <a:ext cx="4575175" cy="3430587"/>
          </a:xfrm>
          <a:ln cap="flat"/>
        </p:spPr>
      </p:sp>
      <p:sp>
        <p:nvSpPr>
          <p:cNvPr id="50995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1097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1D2F2D0-4984-419C-981F-FEA1AD0495A4}" type="datetime1">
              <a:rPr lang="en-US" sz="900" smtClean="0"/>
              <a:pPr/>
              <a:t>3/20/18</a:t>
            </a:fld>
            <a:endParaRPr lang="en-US" sz="900"/>
          </a:p>
        </p:txBody>
      </p:sp>
      <p:sp>
        <p:nvSpPr>
          <p:cNvPr id="51098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1098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AF28934-5AB2-4A38-B44F-4720ECCE4170}" type="slidenum">
              <a:rPr lang="en-US" sz="900" smtClean="0"/>
              <a:pPr/>
              <a:t>83</a:t>
            </a:fld>
            <a:endParaRPr lang="en-US" sz="900"/>
          </a:p>
        </p:txBody>
      </p:sp>
      <p:sp>
        <p:nvSpPr>
          <p:cNvPr id="510982" name="Rectangle 2"/>
          <p:cNvSpPr>
            <a:spLocks noGrp="1" noRot="1" noChangeAspect="1" noChangeArrowheads="1" noTextEdit="1"/>
          </p:cNvSpPr>
          <p:nvPr>
            <p:ph type="sldImg"/>
          </p:nvPr>
        </p:nvSpPr>
        <p:spPr>
          <a:ln/>
        </p:spPr>
      </p:sp>
      <p:sp>
        <p:nvSpPr>
          <p:cNvPr id="51098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1200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D7E30A5-D723-465D-9B0F-275039C621F1}" type="datetime1">
              <a:rPr lang="en-US" sz="900" smtClean="0"/>
              <a:pPr/>
              <a:t>3/20/18</a:t>
            </a:fld>
            <a:endParaRPr lang="en-US" sz="900"/>
          </a:p>
        </p:txBody>
      </p:sp>
      <p:sp>
        <p:nvSpPr>
          <p:cNvPr id="51200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1200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8B75A93-BC4E-4F51-A8E1-007860DEFB67}" type="slidenum">
              <a:rPr lang="en-US" sz="900" smtClean="0"/>
              <a:pPr/>
              <a:t>84</a:t>
            </a:fld>
            <a:endParaRPr lang="en-US" sz="900"/>
          </a:p>
        </p:txBody>
      </p:sp>
      <p:sp>
        <p:nvSpPr>
          <p:cNvPr id="512006" name="Rectangle 2"/>
          <p:cNvSpPr>
            <a:spLocks noGrp="1" noRot="1" noChangeAspect="1" noChangeArrowheads="1" noTextEdit="1"/>
          </p:cNvSpPr>
          <p:nvPr>
            <p:ph type="sldImg"/>
          </p:nvPr>
        </p:nvSpPr>
        <p:spPr>
          <a:xfrm>
            <a:off x="1370013" y="808038"/>
            <a:ext cx="4575175" cy="3430587"/>
          </a:xfrm>
          <a:ln cap="flat"/>
        </p:spPr>
      </p:sp>
      <p:sp>
        <p:nvSpPr>
          <p:cNvPr id="51200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1302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D84CE64-F2D9-42AC-A695-311149B55FAC}" type="datetime1">
              <a:rPr lang="en-US" sz="900" smtClean="0"/>
              <a:pPr/>
              <a:t>3/20/18</a:t>
            </a:fld>
            <a:endParaRPr lang="en-US" sz="900"/>
          </a:p>
        </p:txBody>
      </p:sp>
      <p:sp>
        <p:nvSpPr>
          <p:cNvPr id="51302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1302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D44CB09-D04D-4876-B81D-2474088D7708}" type="slidenum">
              <a:rPr lang="en-US" sz="900" smtClean="0"/>
              <a:pPr/>
              <a:t>85</a:t>
            </a:fld>
            <a:endParaRPr lang="en-US" sz="900"/>
          </a:p>
        </p:txBody>
      </p:sp>
      <p:sp>
        <p:nvSpPr>
          <p:cNvPr id="513030" name="Rectangle 2"/>
          <p:cNvSpPr>
            <a:spLocks noGrp="1" noRot="1" noChangeAspect="1" noChangeArrowheads="1" noTextEdit="1"/>
          </p:cNvSpPr>
          <p:nvPr>
            <p:ph type="sldImg"/>
          </p:nvPr>
        </p:nvSpPr>
        <p:spPr>
          <a:xfrm>
            <a:off x="1370013" y="808038"/>
            <a:ext cx="4575175" cy="3430587"/>
          </a:xfrm>
          <a:ln cap="flat"/>
        </p:spPr>
      </p:sp>
      <p:sp>
        <p:nvSpPr>
          <p:cNvPr id="51303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5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1405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5927F42-2A23-445C-9401-C3ADD230E9DA}" type="datetime1">
              <a:rPr lang="en-US" sz="900" smtClean="0"/>
              <a:pPr/>
              <a:t>3/20/18</a:t>
            </a:fld>
            <a:endParaRPr lang="en-US" sz="900"/>
          </a:p>
        </p:txBody>
      </p:sp>
      <p:sp>
        <p:nvSpPr>
          <p:cNvPr id="51405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1405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E8427AA-B76D-4200-9C9A-5AE8E23F98EA}" type="slidenum">
              <a:rPr lang="en-US" sz="900" smtClean="0"/>
              <a:pPr/>
              <a:t>86</a:t>
            </a:fld>
            <a:endParaRPr lang="en-US" sz="900"/>
          </a:p>
        </p:txBody>
      </p:sp>
      <p:sp>
        <p:nvSpPr>
          <p:cNvPr id="514054" name="Rectangle 2"/>
          <p:cNvSpPr>
            <a:spLocks noGrp="1" noRot="1" noChangeAspect="1" noChangeArrowheads="1" noTextEdit="1"/>
          </p:cNvSpPr>
          <p:nvPr>
            <p:ph type="sldImg"/>
          </p:nvPr>
        </p:nvSpPr>
        <p:spPr>
          <a:ln/>
        </p:spPr>
      </p:sp>
      <p:sp>
        <p:nvSpPr>
          <p:cNvPr id="51405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1507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217658C-9FCA-4829-A611-DC50D11A1F6F}" type="datetime1">
              <a:rPr lang="en-US" sz="900" smtClean="0"/>
              <a:pPr/>
              <a:t>3/20/18</a:t>
            </a:fld>
            <a:endParaRPr lang="en-US" sz="900"/>
          </a:p>
        </p:txBody>
      </p:sp>
      <p:sp>
        <p:nvSpPr>
          <p:cNvPr id="51507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1507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FEB73DE-755E-4BEC-8DA5-60F54409A863}" type="slidenum">
              <a:rPr lang="en-US" sz="900" smtClean="0"/>
              <a:pPr/>
              <a:t>87</a:t>
            </a:fld>
            <a:endParaRPr lang="en-US" sz="900"/>
          </a:p>
        </p:txBody>
      </p:sp>
      <p:sp>
        <p:nvSpPr>
          <p:cNvPr id="515078" name="Rectangle 2"/>
          <p:cNvSpPr>
            <a:spLocks noGrp="1" noRot="1" noChangeAspect="1" noChangeArrowheads="1" noTextEdit="1"/>
          </p:cNvSpPr>
          <p:nvPr>
            <p:ph type="sldImg"/>
          </p:nvPr>
        </p:nvSpPr>
        <p:spPr>
          <a:xfrm>
            <a:off x="1370013" y="808038"/>
            <a:ext cx="4575175" cy="3430587"/>
          </a:xfrm>
          <a:ln cap="flat"/>
        </p:spPr>
      </p:sp>
      <p:sp>
        <p:nvSpPr>
          <p:cNvPr id="51507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1609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AD12AD0-9DC7-448D-8D5B-77CD5AF18F63}" type="datetime1">
              <a:rPr lang="en-US" sz="900" smtClean="0"/>
              <a:pPr/>
              <a:t>3/20/18</a:t>
            </a:fld>
            <a:endParaRPr lang="en-US" sz="900"/>
          </a:p>
        </p:txBody>
      </p:sp>
      <p:sp>
        <p:nvSpPr>
          <p:cNvPr id="51610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1610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F2D35C9-21A5-462E-82E2-C041FEEA53AA}" type="slidenum">
              <a:rPr lang="en-US" sz="900" smtClean="0"/>
              <a:pPr/>
              <a:t>88</a:t>
            </a:fld>
            <a:endParaRPr lang="en-US" sz="900"/>
          </a:p>
        </p:txBody>
      </p:sp>
      <p:sp>
        <p:nvSpPr>
          <p:cNvPr id="516102" name="Rectangle 2"/>
          <p:cNvSpPr>
            <a:spLocks noGrp="1" noRot="1" noChangeAspect="1" noChangeArrowheads="1" noTextEdit="1"/>
          </p:cNvSpPr>
          <p:nvPr>
            <p:ph type="sldImg"/>
          </p:nvPr>
        </p:nvSpPr>
        <p:spPr>
          <a:ln/>
        </p:spPr>
      </p:sp>
      <p:sp>
        <p:nvSpPr>
          <p:cNvPr id="51610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1712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8D5AB5B-34F4-4327-B538-64F628A44F00}" type="datetime1">
              <a:rPr lang="en-US" sz="900" smtClean="0"/>
              <a:pPr/>
              <a:t>3/20/18</a:t>
            </a:fld>
            <a:endParaRPr lang="en-US" sz="900"/>
          </a:p>
        </p:txBody>
      </p:sp>
      <p:sp>
        <p:nvSpPr>
          <p:cNvPr id="51712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1712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A895E70-7D2A-4212-9127-2DFF43D5DFD4}" type="slidenum">
              <a:rPr lang="en-US" sz="900" smtClean="0"/>
              <a:pPr/>
              <a:t>89</a:t>
            </a:fld>
            <a:endParaRPr lang="en-US" sz="900"/>
          </a:p>
        </p:txBody>
      </p:sp>
      <p:sp>
        <p:nvSpPr>
          <p:cNvPr id="517126" name="Rectangle 2"/>
          <p:cNvSpPr>
            <a:spLocks noGrp="1" noRot="1" noChangeAspect="1" noChangeArrowheads="1" noTextEdit="1"/>
          </p:cNvSpPr>
          <p:nvPr>
            <p:ph type="sldImg"/>
          </p:nvPr>
        </p:nvSpPr>
        <p:spPr>
          <a:xfrm>
            <a:off x="1370013" y="808038"/>
            <a:ext cx="4575175" cy="3430587"/>
          </a:xfrm>
          <a:ln cap="flat"/>
        </p:spPr>
      </p:sp>
      <p:sp>
        <p:nvSpPr>
          <p:cNvPr id="51712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814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1814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49E606D-52FC-49B9-B933-D8D379BEC3A2}" type="datetime1">
              <a:rPr lang="en-US" sz="900" smtClean="0"/>
              <a:pPr/>
              <a:t>3/20/18</a:t>
            </a:fld>
            <a:endParaRPr lang="en-US" sz="900"/>
          </a:p>
        </p:txBody>
      </p:sp>
      <p:sp>
        <p:nvSpPr>
          <p:cNvPr id="51814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1814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2DCEA73-DEFE-4F97-95FD-4439C183FA03}" type="slidenum">
              <a:rPr lang="en-US" sz="900" smtClean="0"/>
              <a:pPr/>
              <a:t>90</a:t>
            </a:fld>
            <a:endParaRPr lang="en-US" sz="900"/>
          </a:p>
        </p:txBody>
      </p:sp>
      <p:sp>
        <p:nvSpPr>
          <p:cNvPr id="518150" name="Rectangle 2"/>
          <p:cNvSpPr>
            <a:spLocks noGrp="1" noRot="1" noChangeAspect="1" noChangeArrowheads="1" noTextEdit="1"/>
          </p:cNvSpPr>
          <p:nvPr>
            <p:ph type="sldImg"/>
          </p:nvPr>
        </p:nvSpPr>
        <p:spPr>
          <a:ln/>
        </p:spPr>
      </p:sp>
      <p:sp>
        <p:nvSpPr>
          <p:cNvPr id="51815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1917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508392B-7FB2-4649-B1FE-EDF4A47649D0}" type="datetime1">
              <a:rPr lang="en-US" sz="900" smtClean="0"/>
              <a:pPr/>
              <a:t>3/20/18</a:t>
            </a:fld>
            <a:endParaRPr lang="en-US" sz="900"/>
          </a:p>
        </p:txBody>
      </p:sp>
      <p:sp>
        <p:nvSpPr>
          <p:cNvPr id="51917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1917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BD7F09C-AE8E-4977-85E4-704D6C7EDA31}" type="slidenum">
              <a:rPr lang="en-US" sz="900" smtClean="0"/>
              <a:pPr/>
              <a:t>91</a:t>
            </a:fld>
            <a:endParaRPr lang="en-US" sz="900"/>
          </a:p>
        </p:txBody>
      </p:sp>
      <p:sp>
        <p:nvSpPr>
          <p:cNvPr id="519174" name="Rectangle 2"/>
          <p:cNvSpPr>
            <a:spLocks noGrp="1" noRot="1" noChangeAspect="1" noChangeArrowheads="1" noTextEdit="1"/>
          </p:cNvSpPr>
          <p:nvPr>
            <p:ph type="sldImg"/>
          </p:nvPr>
        </p:nvSpPr>
        <p:spPr>
          <a:ln/>
        </p:spPr>
      </p:sp>
      <p:sp>
        <p:nvSpPr>
          <p:cNvPr id="51917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2019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A86461A-5D96-47B1-A6AE-21CDC53D31F3}" type="datetime1">
              <a:rPr lang="en-US" sz="900" smtClean="0"/>
              <a:pPr/>
              <a:t>3/20/18</a:t>
            </a:fld>
            <a:endParaRPr lang="en-US" sz="900"/>
          </a:p>
        </p:txBody>
      </p:sp>
      <p:sp>
        <p:nvSpPr>
          <p:cNvPr id="52019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2019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BC7D290-B2BC-49D7-A491-6E314AAB5B03}" type="slidenum">
              <a:rPr lang="en-US" sz="900" smtClean="0"/>
              <a:pPr/>
              <a:t>92</a:t>
            </a:fld>
            <a:endParaRPr lang="en-US" sz="900"/>
          </a:p>
        </p:txBody>
      </p:sp>
      <p:sp>
        <p:nvSpPr>
          <p:cNvPr id="520198" name="Rectangle 2"/>
          <p:cNvSpPr>
            <a:spLocks noGrp="1" noRot="1" noChangeAspect="1" noChangeArrowheads="1" noTextEdit="1"/>
          </p:cNvSpPr>
          <p:nvPr>
            <p:ph type="sldImg"/>
          </p:nvPr>
        </p:nvSpPr>
        <p:spPr>
          <a:ln/>
        </p:spPr>
      </p:sp>
      <p:sp>
        <p:nvSpPr>
          <p:cNvPr id="52019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2121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83D75EC-DA74-43CD-B277-559DD5CE35C4}" type="datetime1">
              <a:rPr lang="en-US" sz="900" smtClean="0"/>
              <a:pPr/>
              <a:t>3/20/18</a:t>
            </a:fld>
            <a:endParaRPr lang="en-US" sz="900"/>
          </a:p>
        </p:txBody>
      </p:sp>
      <p:sp>
        <p:nvSpPr>
          <p:cNvPr id="52122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2122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31A678D-8AC0-4B8F-BDED-50839CBF0963}" type="slidenum">
              <a:rPr lang="en-US" sz="900" smtClean="0"/>
              <a:pPr/>
              <a:t>93</a:t>
            </a:fld>
            <a:endParaRPr lang="en-US" sz="900"/>
          </a:p>
        </p:txBody>
      </p:sp>
      <p:sp>
        <p:nvSpPr>
          <p:cNvPr id="521222" name="Rectangle 2"/>
          <p:cNvSpPr>
            <a:spLocks noGrp="1" noRot="1" noChangeAspect="1" noChangeArrowheads="1" noTextEdit="1"/>
          </p:cNvSpPr>
          <p:nvPr>
            <p:ph type="sldImg"/>
          </p:nvPr>
        </p:nvSpPr>
        <p:spPr>
          <a:ln/>
        </p:spPr>
      </p:sp>
      <p:sp>
        <p:nvSpPr>
          <p:cNvPr id="52122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2224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E37C789-89DD-49F4-A6A7-A8A90DDC644F}" type="datetime1">
              <a:rPr lang="en-US" sz="900" smtClean="0"/>
              <a:pPr/>
              <a:t>3/20/18</a:t>
            </a:fld>
            <a:endParaRPr lang="en-US" sz="900"/>
          </a:p>
        </p:txBody>
      </p:sp>
      <p:sp>
        <p:nvSpPr>
          <p:cNvPr id="52224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2224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5A4DEBE-7BDD-46F9-9CA9-6DADBABF5FCD}" type="slidenum">
              <a:rPr lang="en-US" sz="900" smtClean="0"/>
              <a:pPr/>
              <a:t>94</a:t>
            </a:fld>
            <a:endParaRPr lang="en-US" sz="900"/>
          </a:p>
        </p:txBody>
      </p:sp>
      <p:sp>
        <p:nvSpPr>
          <p:cNvPr id="522246" name="Rectangle 2"/>
          <p:cNvSpPr>
            <a:spLocks noGrp="1" noRot="1" noChangeAspect="1" noChangeArrowheads="1" noTextEdit="1"/>
          </p:cNvSpPr>
          <p:nvPr>
            <p:ph type="sldImg"/>
          </p:nvPr>
        </p:nvSpPr>
        <p:spPr>
          <a:ln/>
        </p:spPr>
      </p:sp>
      <p:sp>
        <p:nvSpPr>
          <p:cNvPr id="52224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2326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0C5B8AA-F8E9-47CB-8F7F-6E07F8E60605}" type="datetime1">
              <a:rPr lang="en-US" sz="900" smtClean="0"/>
              <a:pPr/>
              <a:t>3/20/18</a:t>
            </a:fld>
            <a:endParaRPr lang="en-US" sz="900"/>
          </a:p>
        </p:txBody>
      </p:sp>
      <p:sp>
        <p:nvSpPr>
          <p:cNvPr id="52326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2326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E089BBE-5AB3-4D92-ACC6-9E9927811887}" type="slidenum">
              <a:rPr lang="en-US" sz="900" smtClean="0"/>
              <a:pPr/>
              <a:t>95</a:t>
            </a:fld>
            <a:endParaRPr lang="en-US" sz="900"/>
          </a:p>
        </p:txBody>
      </p:sp>
      <p:sp>
        <p:nvSpPr>
          <p:cNvPr id="523270" name="Rectangle 2"/>
          <p:cNvSpPr>
            <a:spLocks noGrp="1" noRot="1" noChangeAspect="1" noChangeArrowheads="1" noTextEdit="1"/>
          </p:cNvSpPr>
          <p:nvPr>
            <p:ph type="sldImg"/>
          </p:nvPr>
        </p:nvSpPr>
        <p:spPr>
          <a:ln/>
        </p:spPr>
      </p:sp>
      <p:sp>
        <p:nvSpPr>
          <p:cNvPr id="52327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2429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B45D25D-7A31-459D-B342-04F581E2CD42}" type="datetime1">
              <a:rPr lang="en-US" sz="900" smtClean="0"/>
              <a:pPr/>
              <a:t>3/20/18</a:t>
            </a:fld>
            <a:endParaRPr lang="en-US" sz="900"/>
          </a:p>
        </p:txBody>
      </p:sp>
      <p:sp>
        <p:nvSpPr>
          <p:cNvPr id="52429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2429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09BBE91-9C89-47DB-B889-18B2115AE90D}" type="slidenum">
              <a:rPr lang="en-US" sz="900" smtClean="0"/>
              <a:pPr/>
              <a:t>96</a:t>
            </a:fld>
            <a:endParaRPr lang="en-US" sz="900"/>
          </a:p>
        </p:txBody>
      </p:sp>
      <p:sp>
        <p:nvSpPr>
          <p:cNvPr id="524294" name="Rectangle 2"/>
          <p:cNvSpPr>
            <a:spLocks noGrp="1" noRot="1" noChangeAspect="1" noChangeArrowheads="1" noTextEdit="1"/>
          </p:cNvSpPr>
          <p:nvPr>
            <p:ph type="sldImg"/>
          </p:nvPr>
        </p:nvSpPr>
        <p:spPr>
          <a:ln/>
        </p:spPr>
      </p:sp>
      <p:sp>
        <p:nvSpPr>
          <p:cNvPr id="5242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531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2531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23D5866-4E9A-4856-9647-9AF6217E73F4}" type="datetime1">
              <a:rPr lang="en-US" sz="900" smtClean="0"/>
              <a:pPr/>
              <a:t>3/20/18</a:t>
            </a:fld>
            <a:endParaRPr lang="en-US" sz="900"/>
          </a:p>
        </p:txBody>
      </p:sp>
      <p:sp>
        <p:nvSpPr>
          <p:cNvPr id="52531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2531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2D6596A-D4A4-447F-A368-95D4947F3DE2}" type="slidenum">
              <a:rPr lang="en-US" sz="900" smtClean="0"/>
              <a:pPr/>
              <a:t>97</a:t>
            </a:fld>
            <a:endParaRPr lang="en-US" sz="900"/>
          </a:p>
        </p:txBody>
      </p:sp>
      <p:sp>
        <p:nvSpPr>
          <p:cNvPr id="525318" name="Rectangle 2"/>
          <p:cNvSpPr>
            <a:spLocks noGrp="1" noRot="1" noChangeAspect="1" noChangeArrowheads="1" noTextEdit="1"/>
          </p:cNvSpPr>
          <p:nvPr>
            <p:ph type="sldImg"/>
          </p:nvPr>
        </p:nvSpPr>
        <p:spPr>
          <a:xfrm>
            <a:off x="1370013" y="808038"/>
            <a:ext cx="4575175" cy="3430587"/>
          </a:xfrm>
          <a:ln cap="flat"/>
        </p:spPr>
      </p:sp>
      <p:sp>
        <p:nvSpPr>
          <p:cNvPr id="52531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2633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184C0F1-1F92-4B72-AB92-A68D475B2E70}" type="datetime1">
              <a:rPr lang="en-US" sz="900" smtClean="0"/>
              <a:pPr/>
              <a:t>3/20/18</a:t>
            </a:fld>
            <a:endParaRPr lang="en-US" sz="900"/>
          </a:p>
        </p:txBody>
      </p:sp>
      <p:sp>
        <p:nvSpPr>
          <p:cNvPr id="52634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2634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8B2329A-7167-4C3A-A463-52D2D6E32C34}" type="slidenum">
              <a:rPr lang="en-US" sz="900" smtClean="0"/>
              <a:pPr/>
              <a:t>98</a:t>
            </a:fld>
            <a:endParaRPr lang="en-US" sz="900"/>
          </a:p>
        </p:txBody>
      </p:sp>
      <p:sp>
        <p:nvSpPr>
          <p:cNvPr id="526342" name="Rectangle 2"/>
          <p:cNvSpPr>
            <a:spLocks noGrp="1" noRot="1" noChangeAspect="1" noChangeArrowheads="1" noTextEdit="1"/>
          </p:cNvSpPr>
          <p:nvPr>
            <p:ph type="sldImg"/>
          </p:nvPr>
        </p:nvSpPr>
        <p:spPr>
          <a:xfrm>
            <a:off x="1370013" y="808038"/>
            <a:ext cx="4575175" cy="3430587"/>
          </a:xfrm>
          <a:ln cap="flat"/>
        </p:spPr>
      </p:sp>
      <p:sp>
        <p:nvSpPr>
          <p:cNvPr id="52634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2736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C677F36-6061-4E16-8E9B-A8B7F00914BD}" type="datetime1">
              <a:rPr lang="en-US" sz="900" smtClean="0"/>
              <a:pPr/>
              <a:t>3/20/18</a:t>
            </a:fld>
            <a:endParaRPr lang="en-US" sz="900"/>
          </a:p>
        </p:txBody>
      </p:sp>
      <p:sp>
        <p:nvSpPr>
          <p:cNvPr id="52736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2736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C29AF4E-CD65-4D75-A3C2-06A62DF2F246}" type="slidenum">
              <a:rPr lang="en-US" sz="900" smtClean="0"/>
              <a:pPr/>
              <a:t>99</a:t>
            </a:fld>
            <a:endParaRPr lang="en-US" sz="900"/>
          </a:p>
        </p:txBody>
      </p:sp>
      <p:sp>
        <p:nvSpPr>
          <p:cNvPr id="527366" name="Rectangle 2"/>
          <p:cNvSpPr>
            <a:spLocks noGrp="1" noRot="1" noChangeAspect="1" noChangeArrowheads="1" noTextEdit="1"/>
          </p:cNvSpPr>
          <p:nvPr>
            <p:ph type="sldImg"/>
          </p:nvPr>
        </p:nvSpPr>
        <p:spPr>
          <a:xfrm>
            <a:off x="1370013" y="808038"/>
            <a:ext cx="4575175" cy="3430587"/>
          </a:xfrm>
          <a:ln cap="flat"/>
        </p:spPr>
      </p:sp>
      <p:sp>
        <p:nvSpPr>
          <p:cNvPr id="52736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2838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EF8C562-BB11-4063-9927-A8C7AFC23AF2}" type="datetime1">
              <a:rPr lang="en-US" sz="900" smtClean="0"/>
              <a:pPr/>
              <a:t>3/20/18</a:t>
            </a:fld>
            <a:endParaRPr lang="en-US" sz="900"/>
          </a:p>
        </p:txBody>
      </p:sp>
      <p:sp>
        <p:nvSpPr>
          <p:cNvPr id="52838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2838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99FC7AF-DC6C-4540-B5D4-F4B0FE93AEF4}" type="slidenum">
              <a:rPr lang="en-US" sz="900" smtClean="0"/>
              <a:pPr/>
              <a:t>100</a:t>
            </a:fld>
            <a:endParaRPr lang="en-US" sz="900"/>
          </a:p>
        </p:txBody>
      </p:sp>
      <p:sp>
        <p:nvSpPr>
          <p:cNvPr id="528390" name="Rectangle 2"/>
          <p:cNvSpPr>
            <a:spLocks noGrp="1" noRot="1" noChangeAspect="1" noChangeArrowheads="1" noTextEdit="1"/>
          </p:cNvSpPr>
          <p:nvPr>
            <p:ph type="sldImg"/>
          </p:nvPr>
        </p:nvSpPr>
        <p:spPr>
          <a:ln/>
        </p:spPr>
      </p:sp>
      <p:sp>
        <p:nvSpPr>
          <p:cNvPr id="52839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1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2941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60B35FC-B77D-4730-B5C5-ED6CF993FE57}" type="datetime1">
              <a:rPr lang="en-US" sz="900" smtClean="0"/>
              <a:pPr/>
              <a:t>3/20/18</a:t>
            </a:fld>
            <a:endParaRPr lang="en-US" sz="900"/>
          </a:p>
        </p:txBody>
      </p:sp>
      <p:sp>
        <p:nvSpPr>
          <p:cNvPr id="52941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2941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D92C7A2-C72B-40DD-B45B-810753605133}" type="slidenum">
              <a:rPr lang="en-US" sz="900" smtClean="0"/>
              <a:pPr/>
              <a:t>101</a:t>
            </a:fld>
            <a:endParaRPr lang="en-US" sz="900"/>
          </a:p>
        </p:txBody>
      </p:sp>
      <p:sp>
        <p:nvSpPr>
          <p:cNvPr id="529414" name="Rectangle 2"/>
          <p:cNvSpPr>
            <a:spLocks noGrp="1" noRot="1" noChangeAspect="1" noChangeArrowheads="1" noTextEdit="1"/>
          </p:cNvSpPr>
          <p:nvPr>
            <p:ph type="sldImg"/>
          </p:nvPr>
        </p:nvSpPr>
        <p:spPr>
          <a:xfrm>
            <a:off x="1370013" y="808038"/>
            <a:ext cx="4575175" cy="3430587"/>
          </a:xfrm>
          <a:ln cap="flat"/>
        </p:spPr>
      </p:sp>
      <p:sp>
        <p:nvSpPr>
          <p:cNvPr id="52941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043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EF1674A-E2EC-478E-BBC7-11D8E5F6BD1F}" type="datetime1">
              <a:rPr lang="en-US" sz="900" smtClean="0"/>
              <a:pPr/>
              <a:t>3/20/18</a:t>
            </a:fld>
            <a:endParaRPr lang="en-US" sz="900"/>
          </a:p>
        </p:txBody>
      </p:sp>
      <p:sp>
        <p:nvSpPr>
          <p:cNvPr id="53043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043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4F2AC4D-F961-42AB-AEF5-A00ABCECFB4C}" type="slidenum">
              <a:rPr lang="en-US" sz="900" smtClean="0"/>
              <a:pPr/>
              <a:t>117</a:t>
            </a:fld>
            <a:endParaRPr lang="en-US" sz="900"/>
          </a:p>
        </p:txBody>
      </p:sp>
      <p:sp>
        <p:nvSpPr>
          <p:cNvPr id="530438" name="Rectangle 2"/>
          <p:cNvSpPr>
            <a:spLocks noGrp="1" noRot="1" noChangeAspect="1" noChangeArrowheads="1" noTextEdit="1"/>
          </p:cNvSpPr>
          <p:nvPr>
            <p:ph type="sldImg"/>
          </p:nvPr>
        </p:nvSpPr>
        <p:spPr>
          <a:ln/>
        </p:spPr>
      </p:sp>
      <p:sp>
        <p:nvSpPr>
          <p:cNvPr id="53043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145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29D9C0F-27A0-4E3D-8E0F-7F3D238F7DEA}" type="datetime1">
              <a:rPr lang="en-US" sz="900" smtClean="0"/>
              <a:pPr/>
              <a:t>3/20/18</a:t>
            </a:fld>
            <a:endParaRPr lang="en-US" sz="900"/>
          </a:p>
        </p:txBody>
      </p:sp>
      <p:sp>
        <p:nvSpPr>
          <p:cNvPr id="53146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146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E18738A-5F14-4FFE-A672-7F5DDB81CA89}" type="slidenum">
              <a:rPr lang="en-US" sz="900" smtClean="0"/>
              <a:pPr/>
              <a:t>118</a:t>
            </a:fld>
            <a:endParaRPr lang="en-US" sz="900"/>
          </a:p>
        </p:txBody>
      </p:sp>
      <p:sp>
        <p:nvSpPr>
          <p:cNvPr id="531462" name="Rectangle 2"/>
          <p:cNvSpPr>
            <a:spLocks noGrp="1" noRot="1" noChangeAspect="1" noChangeArrowheads="1" noTextEdit="1"/>
          </p:cNvSpPr>
          <p:nvPr>
            <p:ph type="sldImg"/>
          </p:nvPr>
        </p:nvSpPr>
        <p:spPr>
          <a:ln/>
        </p:spPr>
      </p:sp>
      <p:sp>
        <p:nvSpPr>
          <p:cNvPr id="53146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248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3F7E619-61E7-4C8B-9B96-3A32983B1090}" type="datetime1">
              <a:rPr lang="en-US" sz="900" smtClean="0"/>
              <a:pPr/>
              <a:t>3/20/18</a:t>
            </a:fld>
            <a:endParaRPr lang="en-US" sz="900"/>
          </a:p>
        </p:txBody>
      </p:sp>
      <p:sp>
        <p:nvSpPr>
          <p:cNvPr id="53248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248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B901094-C0D5-412F-8B2E-DA6B05CAF3C8}" type="slidenum">
              <a:rPr lang="en-US" sz="900" smtClean="0"/>
              <a:pPr/>
              <a:t>119</a:t>
            </a:fld>
            <a:endParaRPr lang="en-US" sz="900"/>
          </a:p>
        </p:txBody>
      </p:sp>
      <p:sp>
        <p:nvSpPr>
          <p:cNvPr id="532486" name="Rectangle 2"/>
          <p:cNvSpPr>
            <a:spLocks noGrp="1" noRot="1" noChangeAspect="1" noChangeArrowheads="1" noTextEdit="1"/>
          </p:cNvSpPr>
          <p:nvPr>
            <p:ph type="sldImg"/>
          </p:nvPr>
        </p:nvSpPr>
        <p:spPr>
          <a:xfrm>
            <a:off x="1370013" y="808038"/>
            <a:ext cx="4575175" cy="3430587"/>
          </a:xfrm>
          <a:ln cap="flat"/>
        </p:spPr>
      </p:sp>
      <p:sp>
        <p:nvSpPr>
          <p:cNvPr id="53248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350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6878D9C-8223-466C-9C82-2941A0D138E1}" type="datetime1">
              <a:rPr lang="en-US" sz="900" smtClean="0"/>
              <a:pPr/>
              <a:t>3/20/18</a:t>
            </a:fld>
            <a:endParaRPr lang="en-US" sz="900"/>
          </a:p>
        </p:txBody>
      </p:sp>
      <p:sp>
        <p:nvSpPr>
          <p:cNvPr id="53350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350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E9A6EEB-BED1-4F99-9AC2-1744DF3B6073}" type="slidenum">
              <a:rPr lang="en-US" sz="900" smtClean="0"/>
              <a:pPr/>
              <a:t>120</a:t>
            </a:fld>
            <a:endParaRPr lang="en-US" sz="900"/>
          </a:p>
        </p:txBody>
      </p:sp>
      <p:sp>
        <p:nvSpPr>
          <p:cNvPr id="533510" name="Rectangle 2"/>
          <p:cNvSpPr>
            <a:spLocks noGrp="1" noRot="1" noChangeAspect="1" noChangeArrowheads="1" noTextEdit="1"/>
          </p:cNvSpPr>
          <p:nvPr>
            <p:ph type="sldImg"/>
          </p:nvPr>
        </p:nvSpPr>
        <p:spPr>
          <a:xfrm>
            <a:off x="1370013" y="808038"/>
            <a:ext cx="4575175" cy="3430587"/>
          </a:xfrm>
          <a:ln cap="flat"/>
        </p:spPr>
      </p:sp>
      <p:sp>
        <p:nvSpPr>
          <p:cNvPr id="53351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53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453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93A19BD-EB57-4623-BA0F-D9F75F454704}" type="datetime1">
              <a:rPr lang="en-US" sz="900" smtClean="0"/>
              <a:pPr/>
              <a:t>3/20/18</a:t>
            </a:fld>
            <a:endParaRPr lang="en-US" sz="900"/>
          </a:p>
        </p:txBody>
      </p:sp>
      <p:sp>
        <p:nvSpPr>
          <p:cNvPr id="53453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453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128C607-BA4E-48EC-899F-84803FACD6C1}" type="slidenum">
              <a:rPr lang="en-US" sz="900" smtClean="0"/>
              <a:pPr/>
              <a:t>121</a:t>
            </a:fld>
            <a:endParaRPr lang="en-US" sz="900"/>
          </a:p>
        </p:txBody>
      </p:sp>
      <p:sp>
        <p:nvSpPr>
          <p:cNvPr id="534534" name="Rectangle 2"/>
          <p:cNvSpPr>
            <a:spLocks noGrp="1" noRot="1" noChangeAspect="1" noChangeArrowheads="1" noTextEdit="1"/>
          </p:cNvSpPr>
          <p:nvPr>
            <p:ph type="sldImg"/>
          </p:nvPr>
        </p:nvSpPr>
        <p:spPr>
          <a:ln/>
        </p:spPr>
      </p:sp>
      <p:sp>
        <p:nvSpPr>
          <p:cNvPr id="53453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555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8951BB3-0132-4506-A202-49452CA42D29}" type="datetime1">
              <a:rPr lang="en-US" sz="900" smtClean="0"/>
              <a:pPr/>
              <a:t>3/20/18</a:t>
            </a:fld>
            <a:endParaRPr lang="en-US" sz="900"/>
          </a:p>
        </p:txBody>
      </p:sp>
      <p:sp>
        <p:nvSpPr>
          <p:cNvPr id="53555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555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145A6B1-0BF7-40BF-A41E-891EFDB0F2AB}" type="slidenum">
              <a:rPr lang="en-US" sz="900" smtClean="0"/>
              <a:pPr/>
              <a:t>122</a:t>
            </a:fld>
            <a:endParaRPr lang="en-US" sz="900"/>
          </a:p>
        </p:txBody>
      </p:sp>
      <p:sp>
        <p:nvSpPr>
          <p:cNvPr id="535558" name="Rectangle 2"/>
          <p:cNvSpPr>
            <a:spLocks noGrp="1" noRot="1" noChangeAspect="1" noChangeArrowheads="1" noTextEdit="1"/>
          </p:cNvSpPr>
          <p:nvPr>
            <p:ph type="sldImg"/>
          </p:nvPr>
        </p:nvSpPr>
        <p:spPr>
          <a:ln/>
        </p:spPr>
      </p:sp>
      <p:sp>
        <p:nvSpPr>
          <p:cNvPr id="53555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657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657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559FFBE-FD7C-4DBB-9081-9C7D391BC612}" type="datetime1">
              <a:rPr lang="en-US" sz="900" smtClean="0"/>
              <a:pPr/>
              <a:t>3/20/18</a:t>
            </a:fld>
            <a:endParaRPr lang="en-US" sz="900"/>
          </a:p>
        </p:txBody>
      </p:sp>
      <p:sp>
        <p:nvSpPr>
          <p:cNvPr id="53658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658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DD4052E-A9E6-402F-B74D-217862E5F9E5}" type="slidenum">
              <a:rPr lang="en-US" sz="900" smtClean="0"/>
              <a:pPr/>
              <a:t>123</a:t>
            </a:fld>
            <a:endParaRPr lang="en-US" sz="900"/>
          </a:p>
        </p:txBody>
      </p:sp>
      <p:sp>
        <p:nvSpPr>
          <p:cNvPr id="536582" name="Rectangle 2"/>
          <p:cNvSpPr>
            <a:spLocks noGrp="1" noRot="1" noChangeAspect="1" noChangeArrowheads="1" noTextEdit="1"/>
          </p:cNvSpPr>
          <p:nvPr>
            <p:ph type="sldImg"/>
          </p:nvPr>
        </p:nvSpPr>
        <p:spPr>
          <a:ln/>
        </p:spPr>
      </p:sp>
      <p:sp>
        <p:nvSpPr>
          <p:cNvPr id="53658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657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657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559FFBE-FD7C-4DBB-9081-9C7D391BC612}" type="datetime1">
              <a:rPr lang="en-US" sz="900" smtClean="0"/>
              <a:pPr/>
              <a:t>3/20/18</a:t>
            </a:fld>
            <a:endParaRPr lang="en-US" sz="900"/>
          </a:p>
        </p:txBody>
      </p:sp>
      <p:sp>
        <p:nvSpPr>
          <p:cNvPr id="53658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658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DD4052E-A9E6-402F-B74D-217862E5F9E5}" type="slidenum">
              <a:rPr lang="en-US" sz="900" smtClean="0"/>
              <a:pPr/>
              <a:t>124</a:t>
            </a:fld>
            <a:endParaRPr lang="en-US" sz="900"/>
          </a:p>
        </p:txBody>
      </p:sp>
      <p:sp>
        <p:nvSpPr>
          <p:cNvPr id="536582" name="Rectangle 2"/>
          <p:cNvSpPr>
            <a:spLocks noGrp="1" noRot="1" noChangeAspect="1" noChangeArrowheads="1" noTextEdit="1"/>
          </p:cNvSpPr>
          <p:nvPr>
            <p:ph type="sldImg"/>
          </p:nvPr>
        </p:nvSpPr>
        <p:spPr>
          <a:ln/>
        </p:spPr>
      </p:sp>
      <p:sp>
        <p:nvSpPr>
          <p:cNvPr id="53658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657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657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559FFBE-FD7C-4DBB-9081-9C7D391BC612}" type="datetime1">
              <a:rPr lang="en-US" sz="900" smtClean="0"/>
              <a:pPr/>
              <a:t>3/20/18</a:t>
            </a:fld>
            <a:endParaRPr lang="en-US" sz="900"/>
          </a:p>
        </p:txBody>
      </p:sp>
      <p:sp>
        <p:nvSpPr>
          <p:cNvPr id="53658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658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DD4052E-A9E6-402F-B74D-217862E5F9E5}" type="slidenum">
              <a:rPr lang="en-US" sz="900" smtClean="0"/>
              <a:pPr/>
              <a:t>128</a:t>
            </a:fld>
            <a:endParaRPr lang="en-US" sz="900"/>
          </a:p>
        </p:txBody>
      </p:sp>
      <p:sp>
        <p:nvSpPr>
          <p:cNvPr id="536582" name="Rectangle 2"/>
          <p:cNvSpPr>
            <a:spLocks noGrp="1" noRot="1" noChangeAspect="1" noChangeArrowheads="1" noTextEdit="1"/>
          </p:cNvSpPr>
          <p:nvPr>
            <p:ph type="sldImg"/>
          </p:nvPr>
        </p:nvSpPr>
        <p:spPr>
          <a:ln/>
        </p:spPr>
      </p:sp>
      <p:sp>
        <p:nvSpPr>
          <p:cNvPr id="53658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760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760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8C97CFC-54D4-479A-B729-1DD2136AA658}" type="datetime1">
              <a:rPr lang="en-US" sz="900" smtClean="0"/>
              <a:pPr/>
              <a:t>3/20/18</a:t>
            </a:fld>
            <a:endParaRPr lang="en-US" sz="900"/>
          </a:p>
        </p:txBody>
      </p:sp>
      <p:sp>
        <p:nvSpPr>
          <p:cNvPr id="53760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760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491CD95-F6E6-4D9A-A4BD-5C9B6A5AAADE}" type="slidenum">
              <a:rPr lang="en-US" sz="900" smtClean="0"/>
              <a:pPr/>
              <a:t>130</a:t>
            </a:fld>
            <a:endParaRPr lang="en-US" sz="900"/>
          </a:p>
        </p:txBody>
      </p:sp>
      <p:sp>
        <p:nvSpPr>
          <p:cNvPr id="537606" name="Rectangle 2"/>
          <p:cNvSpPr>
            <a:spLocks noGrp="1" noRot="1" noChangeAspect="1" noChangeArrowheads="1" noTextEdit="1"/>
          </p:cNvSpPr>
          <p:nvPr>
            <p:ph type="sldImg"/>
          </p:nvPr>
        </p:nvSpPr>
        <p:spPr>
          <a:xfrm>
            <a:off x="1370013" y="808038"/>
            <a:ext cx="4575175" cy="3430587"/>
          </a:xfrm>
          <a:ln cap="flat"/>
        </p:spPr>
      </p:sp>
      <p:sp>
        <p:nvSpPr>
          <p:cNvPr id="53760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62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862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607F69C-D26B-4644-B3B9-5A0A36CAB4FF}" type="datetime1">
              <a:rPr lang="en-US" sz="900" smtClean="0"/>
              <a:pPr/>
              <a:t>3/20/18</a:t>
            </a:fld>
            <a:endParaRPr lang="en-US" sz="900"/>
          </a:p>
        </p:txBody>
      </p:sp>
      <p:sp>
        <p:nvSpPr>
          <p:cNvPr id="53862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862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791AF90-7C5D-42BF-AF6D-9430446ED6D4}" type="slidenum">
              <a:rPr lang="en-US" sz="900" smtClean="0"/>
              <a:pPr/>
              <a:t>131</a:t>
            </a:fld>
            <a:endParaRPr lang="en-US" sz="900"/>
          </a:p>
        </p:txBody>
      </p:sp>
      <p:sp>
        <p:nvSpPr>
          <p:cNvPr id="538630" name="Rectangle 2"/>
          <p:cNvSpPr>
            <a:spLocks noGrp="1" noRot="1" noChangeAspect="1" noChangeArrowheads="1" noTextEdit="1"/>
          </p:cNvSpPr>
          <p:nvPr>
            <p:ph type="sldImg"/>
          </p:nvPr>
        </p:nvSpPr>
        <p:spPr>
          <a:ln/>
        </p:spPr>
      </p:sp>
      <p:sp>
        <p:nvSpPr>
          <p:cNvPr id="53863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3965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DD05D64-FE95-4B9B-B8DE-8D49FDB530EA}" type="datetime1">
              <a:rPr lang="en-US" sz="900" smtClean="0"/>
              <a:pPr/>
              <a:t>3/20/18</a:t>
            </a:fld>
            <a:endParaRPr lang="en-US" sz="900"/>
          </a:p>
        </p:txBody>
      </p:sp>
      <p:sp>
        <p:nvSpPr>
          <p:cNvPr id="53965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3965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5A5699D-D823-4CBC-98FA-B6DDE754ED7C}" type="slidenum">
              <a:rPr lang="en-US" sz="900" smtClean="0"/>
              <a:pPr/>
              <a:t>132</a:t>
            </a:fld>
            <a:endParaRPr lang="en-US" sz="900"/>
          </a:p>
        </p:txBody>
      </p:sp>
      <p:sp>
        <p:nvSpPr>
          <p:cNvPr id="539654" name="Rectangle 2"/>
          <p:cNvSpPr>
            <a:spLocks noGrp="1" noRot="1" noChangeAspect="1" noChangeArrowheads="1" noTextEdit="1"/>
          </p:cNvSpPr>
          <p:nvPr>
            <p:ph type="sldImg"/>
          </p:nvPr>
        </p:nvSpPr>
        <p:spPr>
          <a:ln/>
        </p:spPr>
      </p:sp>
      <p:sp>
        <p:nvSpPr>
          <p:cNvPr id="53965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Header Placeholder 3"/>
          <p:cNvSpPr>
            <a:spLocks noGrp="1"/>
          </p:cNvSpPr>
          <p:nvPr>
            <p:ph type="hdr" sz="quarter" idx="10"/>
          </p:nvPr>
        </p:nvSpPr>
        <p:spPr/>
        <p:txBody>
          <a:bodyPr/>
          <a:lstStyle/>
          <a:p>
            <a:pPr>
              <a:defRPr/>
            </a:pPr>
            <a:r>
              <a:rPr lang="en-US"/>
              <a:t>Computação Gráfica: Luz e Cor</a:t>
            </a:r>
          </a:p>
        </p:txBody>
      </p:sp>
      <p:sp>
        <p:nvSpPr>
          <p:cNvPr id="5" name="Date Placeholder 4"/>
          <p:cNvSpPr>
            <a:spLocks noGrp="1"/>
          </p:cNvSpPr>
          <p:nvPr>
            <p:ph type="dt" idx="11"/>
          </p:nvPr>
        </p:nvSpPr>
        <p:spPr/>
        <p:txBody>
          <a:bodyPr/>
          <a:lstStyle/>
          <a:p>
            <a:pPr>
              <a:defRPr/>
            </a:pPr>
            <a:fld id="{6949AB06-21D7-4A78-B399-5FFADD3C7FFE}" type="datetime1">
              <a:rPr lang="en-US" smtClean="0"/>
              <a:pPr>
                <a:defRPr/>
              </a:pPr>
              <a:t>3/20/18</a:t>
            </a:fld>
            <a:endParaRPr lang="en-US"/>
          </a:p>
        </p:txBody>
      </p:sp>
      <p:sp>
        <p:nvSpPr>
          <p:cNvPr id="6" name="Footer Placeholder 5"/>
          <p:cNvSpPr>
            <a:spLocks noGrp="1"/>
          </p:cNvSpPr>
          <p:nvPr>
            <p:ph type="ftr" sz="quarter" idx="12"/>
          </p:nvPr>
        </p:nvSpPr>
        <p:spPr/>
        <p:txBody>
          <a:bodyPr/>
          <a:lstStyle/>
          <a:p>
            <a:pPr>
              <a:defRPr/>
            </a:pPr>
            <a:r>
              <a:rPr lang="en-US"/>
              <a:t>Marcelo Gattass</a:t>
            </a:r>
          </a:p>
        </p:txBody>
      </p:sp>
      <p:sp>
        <p:nvSpPr>
          <p:cNvPr id="7" name="Slide Number Placeholder 6"/>
          <p:cNvSpPr>
            <a:spLocks noGrp="1"/>
          </p:cNvSpPr>
          <p:nvPr>
            <p:ph type="sldNum" sz="quarter" idx="13"/>
          </p:nvPr>
        </p:nvSpPr>
        <p:spPr/>
        <p:txBody>
          <a:bodyPr/>
          <a:lstStyle/>
          <a:p>
            <a:pPr>
              <a:defRPr/>
            </a:pPr>
            <a:fld id="{90B2B437-7EFF-42D1-9F48-0B1D267CEAA3}" type="slidenum">
              <a:rPr lang="en-US" smtClean="0"/>
              <a:pPr>
                <a:defRPr/>
              </a:pPr>
              <a:t>133</a:t>
            </a:fld>
            <a:endParaRPr lang="en-US"/>
          </a:p>
        </p:txBody>
      </p:sp>
    </p:spTree>
    <p:extLst>
      <p:ext uri="{BB962C8B-B14F-4D97-AF65-F5344CB8AC3E}">
        <p14:creationId xmlns:p14="http://schemas.microsoft.com/office/powerpoint/2010/main" val="99057124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Header Placeholder 3"/>
          <p:cNvSpPr>
            <a:spLocks noGrp="1"/>
          </p:cNvSpPr>
          <p:nvPr>
            <p:ph type="hdr" sz="quarter" idx="10"/>
          </p:nvPr>
        </p:nvSpPr>
        <p:spPr/>
        <p:txBody>
          <a:bodyPr/>
          <a:lstStyle/>
          <a:p>
            <a:pPr>
              <a:defRPr/>
            </a:pPr>
            <a:r>
              <a:rPr lang="en-US"/>
              <a:t>Computação Gráfica: Luz e Cor</a:t>
            </a:r>
          </a:p>
        </p:txBody>
      </p:sp>
      <p:sp>
        <p:nvSpPr>
          <p:cNvPr id="5" name="Date Placeholder 4"/>
          <p:cNvSpPr>
            <a:spLocks noGrp="1"/>
          </p:cNvSpPr>
          <p:nvPr>
            <p:ph type="dt" idx="11"/>
          </p:nvPr>
        </p:nvSpPr>
        <p:spPr/>
        <p:txBody>
          <a:bodyPr/>
          <a:lstStyle/>
          <a:p>
            <a:pPr>
              <a:defRPr/>
            </a:pPr>
            <a:fld id="{6949AB06-21D7-4A78-B399-5FFADD3C7FFE}" type="datetime1">
              <a:rPr lang="en-US" smtClean="0"/>
              <a:pPr>
                <a:defRPr/>
              </a:pPr>
              <a:t>3/20/18</a:t>
            </a:fld>
            <a:endParaRPr lang="en-US"/>
          </a:p>
        </p:txBody>
      </p:sp>
      <p:sp>
        <p:nvSpPr>
          <p:cNvPr id="6" name="Footer Placeholder 5"/>
          <p:cNvSpPr>
            <a:spLocks noGrp="1"/>
          </p:cNvSpPr>
          <p:nvPr>
            <p:ph type="ftr" sz="quarter" idx="12"/>
          </p:nvPr>
        </p:nvSpPr>
        <p:spPr/>
        <p:txBody>
          <a:bodyPr/>
          <a:lstStyle/>
          <a:p>
            <a:pPr>
              <a:defRPr/>
            </a:pPr>
            <a:r>
              <a:rPr lang="en-US"/>
              <a:t>Marcelo Gattass</a:t>
            </a:r>
          </a:p>
        </p:txBody>
      </p:sp>
      <p:sp>
        <p:nvSpPr>
          <p:cNvPr id="7" name="Slide Number Placeholder 6"/>
          <p:cNvSpPr>
            <a:spLocks noGrp="1"/>
          </p:cNvSpPr>
          <p:nvPr>
            <p:ph type="sldNum" sz="quarter" idx="13"/>
          </p:nvPr>
        </p:nvSpPr>
        <p:spPr/>
        <p:txBody>
          <a:bodyPr/>
          <a:lstStyle/>
          <a:p>
            <a:pPr>
              <a:defRPr/>
            </a:pPr>
            <a:fld id="{90B2B437-7EFF-42D1-9F48-0B1D267CEAA3}" type="slidenum">
              <a:rPr lang="en-US" smtClean="0"/>
              <a:pPr>
                <a:defRPr/>
              </a:pPr>
              <a:t>134</a:t>
            </a:fld>
            <a:endParaRPr lang="en-US"/>
          </a:p>
        </p:txBody>
      </p:sp>
    </p:spTree>
    <p:extLst>
      <p:ext uri="{BB962C8B-B14F-4D97-AF65-F5344CB8AC3E}">
        <p14:creationId xmlns:p14="http://schemas.microsoft.com/office/powerpoint/2010/main" val="329094653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4067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A693493-B2FF-4BA8-8E05-134569DE0FA5}" type="datetime1">
              <a:rPr lang="en-US" sz="900" smtClean="0"/>
              <a:pPr/>
              <a:t>3/20/18</a:t>
            </a:fld>
            <a:endParaRPr lang="en-US" sz="900"/>
          </a:p>
        </p:txBody>
      </p:sp>
      <p:sp>
        <p:nvSpPr>
          <p:cNvPr id="54067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4067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D5AB5C0-288D-419E-B0F4-400CDF16425A}" type="slidenum">
              <a:rPr lang="en-US" sz="900" smtClean="0"/>
              <a:pPr/>
              <a:t>135</a:t>
            </a:fld>
            <a:endParaRPr lang="en-US" sz="900"/>
          </a:p>
        </p:txBody>
      </p:sp>
      <p:sp>
        <p:nvSpPr>
          <p:cNvPr id="540678" name="Rectangle 2"/>
          <p:cNvSpPr>
            <a:spLocks noGrp="1" noRot="1" noChangeAspect="1" noChangeArrowheads="1" noTextEdit="1"/>
          </p:cNvSpPr>
          <p:nvPr>
            <p:ph type="sldImg"/>
          </p:nvPr>
        </p:nvSpPr>
        <p:spPr>
          <a:ln/>
        </p:spPr>
      </p:sp>
      <p:sp>
        <p:nvSpPr>
          <p:cNvPr id="54067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Header Placeholder 3"/>
          <p:cNvSpPr>
            <a:spLocks noGrp="1"/>
          </p:cNvSpPr>
          <p:nvPr>
            <p:ph type="hdr" sz="quarter" idx="10"/>
          </p:nvPr>
        </p:nvSpPr>
        <p:spPr/>
        <p:txBody>
          <a:bodyPr/>
          <a:lstStyle/>
          <a:p>
            <a:pPr>
              <a:defRPr/>
            </a:pPr>
            <a:r>
              <a:rPr lang="en-US"/>
              <a:t>Computação Gráfica: Luz e Cor</a:t>
            </a:r>
          </a:p>
        </p:txBody>
      </p:sp>
      <p:sp>
        <p:nvSpPr>
          <p:cNvPr id="5" name="Date Placeholder 4"/>
          <p:cNvSpPr>
            <a:spLocks noGrp="1"/>
          </p:cNvSpPr>
          <p:nvPr>
            <p:ph type="dt" idx="11"/>
          </p:nvPr>
        </p:nvSpPr>
        <p:spPr/>
        <p:txBody>
          <a:bodyPr/>
          <a:lstStyle/>
          <a:p>
            <a:pPr>
              <a:defRPr/>
            </a:pPr>
            <a:fld id="{6949AB06-21D7-4A78-B399-5FFADD3C7FFE}" type="datetime1">
              <a:rPr lang="en-US" smtClean="0"/>
              <a:pPr>
                <a:defRPr/>
              </a:pPr>
              <a:t>3/20/18</a:t>
            </a:fld>
            <a:endParaRPr lang="en-US"/>
          </a:p>
        </p:txBody>
      </p:sp>
      <p:sp>
        <p:nvSpPr>
          <p:cNvPr id="6" name="Footer Placeholder 5"/>
          <p:cNvSpPr>
            <a:spLocks noGrp="1"/>
          </p:cNvSpPr>
          <p:nvPr>
            <p:ph type="ftr" sz="quarter" idx="12"/>
          </p:nvPr>
        </p:nvSpPr>
        <p:spPr/>
        <p:txBody>
          <a:bodyPr/>
          <a:lstStyle/>
          <a:p>
            <a:pPr>
              <a:defRPr/>
            </a:pPr>
            <a:r>
              <a:rPr lang="en-US"/>
              <a:t>Marcelo Gattass</a:t>
            </a:r>
          </a:p>
        </p:txBody>
      </p:sp>
      <p:sp>
        <p:nvSpPr>
          <p:cNvPr id="7" name="Slide Number Placeholder 6"/>
          <p:cNvSpPr>
            <a:spLocks noGrp="1"/>
          </p:cNvSpPr>
          <p:nvPr>
            <p:ph type="sldNum" sz="quarter" idx="13"/>
          </p:nvPr>
        </p:nvSpPr>
        <p:spPr/>
        <p:txBody>
          <a:bodyPr/>
          <a:lstStyle/>
          <a:p>
            <a:pPr>
              <a:defRPr/>
            </a:pPr>
            <a:fld id="{90B2B437-7EFF-42D1-9F48-0B1D267CEAA3}" type="slidenum">
              <a:rPr lang="en-US" smtClean="0"/>
              <a:pPr>
                <a:defRPr/>
              </a:pPr>
              <a:t>136</a:t>
            </a:fld>
            <a:endParaRPr lang="en-US"/>
          </a:p>
        </p:txBody>
      </p:sp>
    </p:spTree>
    <p:extLst>
      <p:ext uri="{BB962C8B-B14F-4D97-AF65-F5344CB8AC3E}">
        <p14:creationId xmlns:p14="http://schemas.microsoft.com/office/powerpoint/2010/main" val="116873739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4169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765CFF0-935C-45C1-934E-280A3157DC07}" type="datetime1">
              <a:rPr lang="en-US" sz="900" smtClean="0"/>
              <a:pPr/>
              <a:t>3/20/18</a:t>
            </a:fld>
            <a:endParaRPr lang="en-US" sz="900"/>
          </a:p>
        </p:txBody>
      </p:sp>
      <p:sp>
        <p:nvSpPr>
          <p:cNvPr id="54170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4170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803C9FC-1F62-4E6D-BB73-4F93FEA2205B}" type="slidenum">
              <a:rPr lang="en-US" sz="900" smtClean="0"/>
              <a:pPr/>
              <a:t>137</a:t>
            </a:fld>
            <a:endParaRPr lang="en-US" sz="900"/>
          </a:p>
        </p:txBody>
      </p:sp>
      <p:sp>
        <p:nvSpPr>
          <p:cNvPr id="541702" name="Rectangle 2"/>
          <p:cNvSpPr>
            <a:spLocks noGrp="1" noRot="1" noChangeAspect="1" noChangeArrowheads="1" noTextEdit="1"/>
          </p:cNvSpPr>
          <p:nvPr>
            <p:ph type="sldImg"/>
          </p:nvPr>
        </p:nvSpPr>
        <p:spPr>
          <a:ln/>
        </p:spPr>
      </p:sp>
      <p:sp>
        <p:nvSpPr>
          <p:cNvPr id="54170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4272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47B14C7-3D23-4EFE-890C-5EC36B2E10D7}" type="datetime1">
              <a:rPr lang="en-US" sz="900" smtClean="0"/>
              <a:pPr/>
              <a:t>3/20/18</a:t>
            </a:fld>
            <a:endParaRPr lang="en-US" sz="900"/>
          </a:p>
        </p:txBody>
      </p:sp>
      <p:sp>
        <p:nvSpPr>
          <p:cNvPr id="54272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4272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C4C9960-D517-41E4-A54B-97257038B7A4}" type="slidenum">
              <a:rPr lang="en-US" sz="900" smtClean="0"/>
              <a:pPr/>
              <a:t>138</a:t>
            </a:fld>
            <a:endParaRPr lang="en-US" sz="900"/>
          </a:p>
        </p:txBody>
      </p:sp>
      <p:sp>
        <p:nvSpPr>
          <p:cNvPr id="542726" name="Rectangle 2"/>
          <p:cNvSpPr>
            <a:spLocks noGrp="1" noRot="1" noChangeAspect="1" noChangeArrowheads="1" noTextEdit="1"/>
          </p:cNvSpPr>
          <p:nvPr>
            <p:ph type="sldImg"/>
          </p:nvPr>
        </p:nvSpPr>
        <p:spPr>
          <a:ln/>
        </p:spPr>
      </p:sp>
      <p:sp>
        <p:nvSpPr>
          <p:cNvPr id="54272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374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4374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1D09184-2C7C-444F-8A6A-C4E1435FFCF4}" type="datetime1">
              <a:rPr lang="en-US" sz="900" smtClean="0"/>
              <a:pPr/>
              <a:t>3/20/18</a:t>
            </a:fld>
            <a:endParaRPr lang="en-US" sz="900"/>
          </a:p>
        </p:txBody>
      </p:sp>
      <p:sp>
        <p:nvSpPr>
          <p:cNvPr id="54374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4374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02C8A02-6168-463C-9B98-01754176447E}" type="slidenum">
              <a:rPr lang="en-US" sz="900" smtClean="0"/>
              <a:pPr/>
              <a:t>139</a:t>
            </a:fld>
            <a:endParaRPr lang="en-US" sz="900"/>
          </a:p>
        </p:txBody>
      </p:sp>
      <p:sp>
        <p:nvSpPr>
          <p:cNvPr id="543750" name="Rectangle 2"/>
          <p:cNvSpPr>
            <a:spLocks noGrp="1" noRot="1" noChangeAspect="1" noChangeArrowheads="1" noTextEdit="1"/>
          </p:cNvSpPr>
          <p:nvPr>
            <p:ph type="sldImg"/>
          </p:nvPr>
        </p:nvSpPr>
        <p:spPr>
          <a:xfrm>
            <a:off x="1370013" y="808038"/>
            <a:ext cx="4575175" cy="3430587"/>
          </a:xfrm>
          <a:ln cap="flat"/>
        </p:spPr>
      </p:sp>
      <p:sp>
        <p:nvSpPr>
          <p:cNvPr id="54375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4886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78F67EA-2E60-4346-9076-D0225AD97512}" type="datetime1">
              <a:rPr lang="en-US" sz="900" smtClean="0"/>
              <a:pPr/>
              <a:t>3/20/18</a:t>
            </a:fld>
            <a:endParaRPr lang="en-US" sz="900"/>
          </a:p>
        </p:txBody>
      </p:sp>
      <p:sp>
        <p:nvSpPr>
          <p:cNvPr id="54886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4886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61FEF08-F8A0-441F-92C0-7E691B88A4AD}" type="slidenum">
              <a:rPr lang="en-US" sz="900" smtClean="0"/>
              <a:pPr/>
              <a:t>140</a:t>
            </a:fld>
            <a:endParaRPr lang="en-US" sz="900"/>
          </a:p>
        </p:txBody>
      </p:sp>
      <p:sp>
        <p:nvSpPr>
          <p:cNvPr id="548870" name="Rectangle 2"/>
          <p:cNvSpPr>
            <a:spLocks noGrp="1" noRot="1" noChangeAspect="1" noChangeArrowheads="1" noTextEdit="1"/>
          </p:cNvSpPr>
          <p:nvPr>
            <p:ph type="sldImg"/>
          </p:nvPr>
        </p:nvSpPr>
        <p:spPr>
          <a:xfrm>
            <a:off x="1370013" y="808038"/>
            <a:ext cx="4575175" cy="3430587"/>
          </a:xfrm>
          <a:ln cap="flat"/>
        </p:spPr>
      </p:sp>
      <p:sp>
        <p:nvSpPr>
          <p:cNvPr id="54887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89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4989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9A4E564-46EC-44DE-8AFA-06D2393E417C}" type="datetime1">
              <a:rPr lang="en-US" sz="900" smtClean="0"/>
              <a:pPr/>
              <a:t>3/20/18</a:t>
            </a:fld>
            <a:endParaRPr lang="en-US" sz="900"/>
          </a:p>
        </p:txBody>
      </p:sp>
      <p:sp>
        <p:nvSpPr>
          <p:cNvPr id="54989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4989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0B7FDEB-4123-4878-8498-A74D82E5141B}" type="slidenum">
              <a:rPr lang="en-US" sz="900" smtClean="0"/>
              <a:pPr/>
              <a:t>141</a:t>
            </a:fld>
            <a:endParaRPr lang="en-US" sz="900"/>
          </a:p>
        </p:txBody>
      </p:sp>
      <p:sp>
        <p:nvSpPr>
          <p:cNvPr id="549894" name="Rectangle 2"/>
          <p:cNvSpPr>
            <a:spLocks noGrp="1" noRot="1" noChangeAspect="1" noChangeArrowheads="1" noTextEdit="1"/>
          </p:cNvSpPr>
          <p:nvPr>
            <p:ph type="sldImg"/>
          </p:nvPr>
        </p:nvSpPr>
        <p:spPr>
          <a:xfrm>
            <a:off x="1370013" y="808038"/>
            <a:ext cx="4575175" cy="3430587"/>
          </a:xfrm>
          <a:ln cap="flat"/>
        </p:spPr>
      </p:sp>
      <p:sp>
        <p:nvSpPr>
          <p:cNvPr id="5498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5091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49E37F3-99EC-4420-9C2D-D33B4B6F9573}" type="datetime1">
              <a:rPr lang="en-US" sz="900" smtClean="0"/>
              <a:pPr/>
              <a:t>3/20/18</a:t>
            </a:fld>
            <a:endParaRPr lang="en-US" sz="900"/>
          </a:p>
        </p:txBody>
      </p:sp>
      <p:sp>
        <p:nvSpPr>
          <p:cNvPr id="55091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5091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375BD68-92AE-4DCB-8C80-BEA1DB020D48}" type="slidenum">
              <a:rPr lang="en-US" sz="900" smtClean="0"/>
              <a:pPr/>
              <a:t>142</a:t>
            </a:fld>
            <a:endParaRPr lang="en-US" sz="900"/>
          </a:p>
        </p:txBody>
      </p:sp>
      <p:sp>
        <p:nvSpPr>
          <p:cNvPr id="550918" name="Rectangle 2"/>
          <p:cNvSpPr>
            <a:spLocks noGrp="1" noRot="1" noChangeAspect="1" noChangeArrowheads="1" noTextEdit="1"/>
          </p:cNvSpPr>
          <p:nvPr>
            <p:ph type="sldImg"/>
          </p:nvPr>
        </p:nvSpPr>
        <p:spPr>
          <a:ln/>
        </p:spPr>
      </p:sp>
      <p:sp>
        <p:nvSpPr>
          <p:cNvPr id="55091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579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4579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3CB6E77-76AC-4D22-98FD-219C6EDB7900}" type="datetime1">
              <a:rPr lang="en-US" sz="900" smtClean="0"/>
              <a:pPr/>
              <a:t>3/20/18</a:t>
            </a:fld>
            <a:endParaRPr lang="en-US" sz="900"/>
          </a:p>
        </p:txBody>
      </p:sp>
      <p:sp>
        <p:nvSpPr>
          <p:cNvPr id="54579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4579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6DEEE33-52B8-465C-9F55-F6A2EA8836D7}" type="slidenum">
              <a:rPr lang="en-US" sz="900" smtClean="0"/>
              <a:pPr/>
              <a:t>143</a:t>
            </a:fld>
            <a:endParaRPr lang="en-US" sz="900"/>
          </a:p>
        </p:txBody>
      </p:sp>
      <p:sp>
        <p:nvSpPr>
          <p:cNvPr id="545798" name="Rectangle 2"/>
          <p:cNvSpPr>
            <a:spLocks noGrp="1" noRot="1" noChangeAspect="1" noChangeArrowheads="1" noTextEdit="1"/>
          </p:cNvSpPr>
          <p:nvPr>
            <p:ph type="sldImg"/>
          </p:nvPr>
        </p:nvSpPr>
        <p:spPr>
          <a:ln/>
        </p:spPr>
      </p:sp>
      <p:sp>
        <p:nvSpPr>
          <p:cNvPr id="54579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681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4681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09011C0-BA3A-4EE8-9C01-386ECC2C918E}" type="datetime1">
              <a:rPr lang="en-US" sz="900" smtClean="0"/>
              <a:pPr/>
              <a:t>3/20/18</a:t>
            </a:fld>
            <a:endParaRPr lang="en-US" sz="900"/>
          </a:p>
        </p:txBody>
      </p:sp>
      <p:sp>
        <p:nvSpPr>
          <p:cNvPr id="54682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4682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6958A74-9473-423F-B9C2-3864850EEEE9}" type="slidenum">
              <a:rPr lang="en-US" sz="900" smtClean="0"/>
              <a:pPr/>
              <a:t>144</a:t>
            </a:fld>
            <a:endParaRPr lang="en-US" sz="900"/>
          </a:p>
        </p:txBody>
      </p:sp>
      <p:sp>
        <p:nvSpPr>
          <p:cNvPr id="546822" name="Rectangle 2"/>
          <p:cNvSpPr>
            <a:spLocks noGrp="1" noRot="1" noChangeAspect="1" noChangeArrowheads="1" noTextEdit="1"/>
          </p:cNvSpPr>
          <p:nvPr>
            <p:ph type="sldImg"/>
          </p:nvPr>
        </p:nvSpPr>
        <p:spPr>
          <a:ln/>
        </p:spPr>
      </p:sp>
      <p:sp>
        <p:nvSpPr>
          <p:cNvPr id="54682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4784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65AA1AD-909A-4B38-BC57-BC7E620922A2}" type="datetime1">
              <a:rPr lang="en-US" sz="900" smtClean="0"/>
              <a:pPr/>
              <a:t>3/20/18</a:t>
            </a:fld>
            <a:endParaRPr lang="en-US" sz="900"/>
          </a:p>
        </p:txBody>
      </p:sp>
      <p:sp>
        <p:nvSpPr>
          <p:cNvPr id="54784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4784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B8A23AA-C064-4467-9FB7-9C5E68EED226}" type="slidenum">
              <a:rPr lang="en-US" sz="900" smtClean="0"/>
              <a:pPr/>
              <a:t>145</a:t>
            </a:fld>
            <a:endParaRPr lang="en-US" sz="900"/>
          </a:p>
        </p:txBody>
      </p:sp>
      <p:sp>
        <p:nvSpPr>
          <p:cNvPr id="547846" name="Rectangle 2"/>
          <p:cNvSpPr>
            <a:spLocks noGrp="1" noRot="1" noChangeAspect="1" noChangeArrowheads="1" noTextEdit="1"/>
          </p:cNvSpPr>
          <p:nvPr>
            <p:ph type="sldImg"/>
          </p:nvPr>
        </p:nvSpPr>
        <p:spPr>
          <a:ln/>
        </p:spPr>
      </p:sp>
      <p:sp>
        <p:nvSpPr>
          <p:cNvPr id="54784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5193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F27715D-663E-4C74-A6A2-CECFC8546DF9}" type="datetime1">
              <a:rPr lang="en-US" sz="900" smtClean="0"/>
              <a:pPr/>
              <a:t>3/20/18</a:t>
            </a:fld>
            <a:endParaRPr lang="en-US" sz="900"/>
          </a:p>
        </p:txBody>
      </p:sp>
      <p:sp>
        <p:nvSpPr>
          <p:cNvPr id="55194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5194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AA2DF73-71A0-4C27-8E7C-2E6BC2F6E160}" type="slidenum">
              <a:rPr lang="en-US" sz="900" smtClean="0"/>
              <a:pPr/>
              <a:t>146</a:t>
            </a:fld>
            <a:endParaRPr lang="en-US" sz="900"/>
          </a:p>
        </p:txBody>
      </p:sp>
      <p:sp>
        <p:nvSpPr>
          <p:cNvPr id="551942" name="Rectangle 2"/>
          <p:cNvSpPr>
            <a:spLocks noGrp="1" noRot="1" noChangeAspect="1" noChangeArrowheads="1" noTextEdit="1"/>
          </p:cNvSpPr>
          <p:nvPr>
            <p:ph type="sldImg"/>
          </p:nvPr>
        </p:nvSpPr>
        <p:spPr>
          <a:ln/>
        </p:spPr>
      </p:sp>
      <p:sp>
        <p:nvSpPr>
          <p:cNvPr id="55194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6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5296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24035C0-22C6-4B9E-A983-5DE8139A4764}" type="datetime1">
              <a:rPr lang="en-US" sz="900" smtClean="0"/>
              <a:pPr/>
              <a:t>3/20/18</a:t>
            </a:fld>
            <a:endParaRPr lang="en-US" sz="900"/>
          </a:p>
        </p:txBody>
      </p:sp>
      <p:sp>
        <p:nvSpPr>
          <p:cNvPr id="55296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5296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525935B-3A66-4453-AE2A-B75D7466FB7E}" type="slidenum">
              <a:rPr lang="en-US" sz="900" smtClean="0"/>
              <a:pPr/>
              <a:t>147</a:t>
            </a:fld>
            <a:endParaRPr lang="en-US" sz="900"/>
          </a:p>
        </p:txBody>
      </p:sp>
      <p:sp>
        <p:nvSpPr>
          <p:cNvPr id="552966" name="Rectangle 2"/>
          <p:cNvSpPr>
            <a:spLocks noGrp="1" noRot="1" noChangeAspect="1" noChangeArrowheads="1" noTextEdit="1"/>
          </p:cNvSpPr>
          <p:nvPr>
            <p:ph type="sldImg"/>
          </p:nvPr>
        </p:nvSpPr>
        <p:spPr>
          <a:ln/>
        </p:spPr>
      </p:sp>
      <p:sp>
        <p:nvSpPr>
          <p:cNvPr id="55296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98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5398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24E4B36-0AF4-46DE-970D-F9FB7F1C11C9}" type="datetime1">
              <a:rPr lang="en-US" sz="900" smtClean="0"/>
              <a:pPr/>
              <a:t>3/20/18</a:t>
            </a:fld>
            <a:endParaRPr lang="en-US" sz="900"/>
          </a:p>
        </p:txBody>
      </p:sp>
      <p:sp>
        <p:nvSpPr>
          <p:cNvPr id="55398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5398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D554879-8CE5-48A6-ADE1-CD125C50A82C}" type="slidenum">
              <a:rPr lang="en-US" sz="900" smtClean="0"/>
              <a:pPr/>
              <a:t>148</a:t>
            </a:fld>
            <a:endParaRPr lang="en-US" sz="900"/>
          </a:p>
        </p:txBody>
      </p:sp>
      <p:sp>
        <p:nvSpPr>
          <p:cNvPr id="553990" name="Rectangle 2"/>
          <p:cNvSpPr>
            <a:spLocks noGrp="1" noRot="1" noChangeAspect="1" noChangeArrowheads="1" noTextEdit="1"/>
          </p:cNvSpPr>
          <p:nvPr>
            <p:ph type="sldImg"/>
          </p:nvPr>
        </p:nvSpPr>
        <p:spPr>
          <a:ln/>
        </p:spPr>
      </p:sp>
      <p:sp>
        <p:nvSpPr>
          <p:cNvPr id="55399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808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5808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6CB7EC3-A1A7-43DB-95E3-B595890FA3CC}" type="datetime1">
              <a:rPr lang="en-US" sz="900" smtClean="0"/>
              <a:pPr/>
              <a:t>3/20/18</a:t>
            </a:fld>
            <a:endParaRPr lang="en-US" sz="900"/>
          </a:p>
        </p:txBody>
      </p:sp>
      <p:sp>
        <p:nvSpPr>
          <p:cNvPr id="55808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5808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85D46BB-E161-4840-98E0-2BDEA467FE53}" type="slidenum">
              <a:rPr lang="en-US" sz="900" smtClean="0"/>
              <a:pPr/>
              <a:t>150</a:t>
            </a:fld>
            <a:endParaRPr lang="en-US" sz="900"/>
          </a:p>
        </p:txBody>
      </p:sp>
      <p:sp>
        <p:nvSpPr>
          <p:cNvPr id="558086" name="Rectangle 2"/>
          <p:cNvSpPr>
            <a:spLocks noGrp="1" noRot="1" noChangeAspect="1" noChangeArrowheads="1" noTextEdit="1"/>
          </p:cNvSpPr>
          <p:nvPr>
            <p:ph type="sldImg"/>
          </p:nvPr>
        </p:nvSpPr>
        <p:spPr>
          <a:ln/>
        </p:spPr>
      </p:sp>
      <p:sp>
        <p:nvSpPr>
          <p:cNvPr id="55808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55501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6F6CE9A-B2D2-42EF-8007-3D1271EEA717}" type="datetime1">
              <a:rPr lang="en-US" sz="900">
                <a:solidFill>
                  <a:prstClr val="black"/>
                </a:solidFill>
              </a:rPr>
              <a:pPr/>
              <a:t>3/20/18</a:t>
            </a:fld>
            <a:endParaRPr lang="en-US" sz="900">
              <a:solidFill>
                <a:prstClr val="black"/>
              </a:solidFill>
            </a:endParaRPr>
          </a:p>
        </p:txBody>
      </p:sp>
      <p:sp>
        <p:nvSpPr>
          <p:cNvPr id="55501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55501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60AD660-3266-48CF-AD13-C7816E7F32D9}" type="slidenum">
              <a:rPr lang="en-US" sz="900">
                <a:solidFill>
                  <a:prstClr val="black"/>
                </a:solidFill>
              </a:rPr>
              <a:pPr/>
              <a:t>153</a:t>
            </a:fld>
            <a:endParaRPr lang="en-US" sz="900">
              <a:solidFill>
                <a:prstClr val="black"/>
              </a:solidFill>
            </a:endParaRPr>
          </a:p>
        </p:txBody>
      </p:sp>
      <p:sp>
        <p:nvSpPr>
          <p:cNvPr id="555014" name="Rectangle 2"/>
          <p:cNvSpPr>
            <a:spLocks noGrp="1" noRot="1" noChangeAspect="1" noChangeArrowheads="1" noTextEdit="1"/>
          </p:cNvSpPr>
          <p:nvPr>
            <p:ph type="sldImg"/>
          </p:nvPr>
        </p:nvSpPr>
        <p:spPr>
          <a:ln/>
        </p:spPr>
      </p:sp>
      <p:sp>
        <p:nvSpPr>
          <p:cNvPr id="55501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603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55603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D349B7D-BB1F-434B-90FB-15E2A2E7BE8C}" type="datetime1">
              <a:rPr lang="en-US" sz="900">
                <a:solidFill>
                  <a:prstClr val="black"/>
                </a:solidFill>
              </a:rPr>
              <a:pPr/>
              <a:t>3/20/18</a:t>
            </a:fld>
            <a:endParaRPr lang="en-US" sz="900">
              <a:solidFill>
                <a:prstClr val="black"/>
              </a:solidFill>
            </a:endParaRPr>
          </a:p>
        </p:txBody>
      </p:sp>
      <p:sp>
        <p:nvSpPr>
          <p:cNvPr id="55603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55603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F49B8E9-A2AD-4B06-9E0D-37E033862F71}" type="slidenum">
              <a:rPr lang="en-US" sz="900">
                <a:solidFill>
                  <a:prstClr val="black"/>
                </a:solidFill>
              </a:rPr>
              <a:pPr/>
              <a:t>154</a:t>
            </a:fld>
            <a:endParaRPr lang="en-US" sz="900">
              <a:solidFill>
                <a:prstClr val="black"/>
              </a:solidFill>
            </a:endParaRPr>
          </a:p>
        </p:txBody>
      </p:sp>
      <p:sp>
        <p:nvSpPr>
          <p:cNvPr id="556038" name="Rectangle 2"/>
          <p:cNvSpPr>
            <a:spLocks noGrp="1" noRot="1" noChangeAspect="1" noChangeArrowheads="1" noTextEdit="1"/>
          </p:cNvSpPr>
          <p:nvPr>
            <p:ph type="sldImg"/>
          </p:nvPr>
        </p:nvSpPr>
        <p:spPr>
          <a:ln/>
        </p:spPr>
      </p:sp>
      <p:sp>
        <p:nvSpPr>
          <p:cNvPr id="55603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55705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4252B37-E465-4738-AB9E-475500ED2F11}" type="datetime1">
              <a:rPr lang="en-US" sz="900">
                <a:solidFill>
                  <a:prstClr val="black"/>
                </a:solidFill>
              </a:rPr>
              <a:pPr/>
              <a:t>3/20/18</a:t>
            </a:fld>
            <a:endParaRPr lang="en-US" sz="900">
              <a:solidFill>
                <a:prstClr val="black"/>
              </a:solidFill>
            </a:endParaRPr>
          </a:p>
        </p:txBody>
      </p:sp>
      <p:sp>
        <p:nvSpPr>
          <p:cNvPr id="55706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55706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A3AF36F-49D0-44D8-9F9E-6988382215AF}" type="slidenum">
              <a:rPr lang="en-US" sz="900">
                <a:solidFill>
                  <a:prstClr val="black"/>
                </a:solidFill>
              </a:rPr>
              <a:pPr/>
              <a:t>155</a:t>
            </a:fld>
            <a:endParaRPr lang="en-US" sz="900">
              <a:solidFill>
                <a:prstClr val="black"/>
              </a:solidFill>
            </a:endParaRPr>
          </a:p>
        </p:txBody>
      </p:sp>
      <p:sp>
        <p:nvSpPr>
          <p:cNvPr id="557062" name="Rectangle 2"/>
          <p:cNvSpPr>
            <a:spLocks noGrp="1" noRot="1" noChangeAspect="1" noChangeArrowheads="1" noTextEdit="1"/>
          </p:cNvSpPr>
          <p:nvPr>
            <p:ph type="sldImg"/>
          </p:nvPr>
        </p:nvSpPr>
        <p:spPr>
          <a:ln/>
        </p:spPr>
      </p:sp>
      <p:sp>
        <p:nvSpPr>
          <p:cNvPr id="55706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5910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A006D90-F5A2-49AF-9B7E-58F8A760B96B}" type="datetime1">
              <a:rPr lang="en-US" sz="900" smtClean="0"/>
              <a:pPr/>
              <a:t>3/20/18</a:t>
            </a:fld>
            <a:endParaRPr lang="en-US" sz="900"/>
          </a:p>
        </p:txBody>
      </p:sp>
      <p:sp>
        <p:nvSpPr>
          <p:cNvPr id="55910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5910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1350F61-D778-4C45-89F8-61B78BC07AC8}" type="slidenum">
              <a:rPr lang="en-US" sz="900" smtClean="0"/>
              <a:pPr/>
              <a:t>156</a:t>
            </a:fld>
            <a:endParaRPr lang="en-US" sz="900"/>
          </a:p>
        </p:txBody>
      </p:sp>
      <p:sp>
        <p:nvSpPr>
          <p:cNvPr id="559110" name="Rectangle 2"/>
          <p:cNvSpPr>
            <a:spLocks noGrp="1" noRot="1" noChangeAspect="1" noChangeArrowheads="1" noTextEdit="1"/>
          </p:cNvSpPr>
          <p:nvPr>
            <p:ph type="sldImg"/>
          </p:nvPr>
        </p:nvSpPr>
        <p:spPr>
          <a:ln/>
        </p:spPr>
      </p:sp>
      <p:sp>
        <p:nvSpPr>
          <p:cNvPr id="55911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013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6013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50ECAFB-D64C-4D3B-A331-1327689238A5}" type="datetime1">
              <a:rPr lang="en-US" sz="900" smtClean="0"/>
              <a:pPr/>
              <a:t>3/20/18</a:t>
            </a:fld>
            <a:endParaRPr lang="en-US" sz="900"/>
          </a:p>
        </p:txBody>
      </p:sp>
      <p:sp>
        <p:nvSpPr>
          <p:cNvPr id="56013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6013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2CCB2D1-E0DA-45BF-96E8-B439C0C9DB48}" type="slidenum">
              <a:rPr lang="en-US" sz="900" smtClean="0"/>
              <a:pPr/>
              <a:t>157</a:t>
            </a:fld>
            <a:endParaRPr lang="en-US" sz="900"/>
          </a:p>
        </p:txBody>
      </p:sp>
      <p:sp>
        <p:nvSpPr>
          <p:cNvPr id="560134" name="Rectangle 2"/>
          <p:cNvSpPr>
            <a:spLocks noGrp="1" noRot="1" noChangeAspect="1" noChangeArrowheads="1" noTextEdit="1"/>
          </p:cNvSpPr>
          <p:nvPr>
            <p:ph type="sldImg"/>
          </p:nvPr>
        </p:nvSpPr>
        <p:spPr>
          <a:ln/>
        </p:spPr>
      </p:sp>
      <p:sp>
        <p:nvSpPr>
          <p:cNvPr id="56013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15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6115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39594BC-8E0F-4B7C-A580-5BB99807A75E}" type="datetime1">
              <a:rPr lang="en-US" sz="900" smtClean="0"/>
              <a:pPr/>
              <a:t>3/20/18</a:t>
            </a:fld>
            <a:endParaRPr lang="en-US" sz="900"/>
          </a:p>
        </p:txBody>
      </p:sp>
      <p:sp>
        <p:nvSpPr>
          <p:cNvPr id="56115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6115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CC29AEA-0654-4A20-B5AA-6D7A3FD18D77}" type="slidenum">
              <a:rPr lang="en-US" sz="900" smtClean="0"/>
              <a:pPr/>
              <a:t>158</a:t>
            </a:fld>
            <a:endParaRPr lang="en-US" sz="900"/>
          </a:p>
        </p:txBody>
      </p:sp>
      <p:sp>
        <p:nvSpPr>
          <p:cNvPr id="561158" name="Rectangle 2"/>
          <p:cNvSpPr>
            <a:spLocks noGrp="1" noRot="1" noChangeAspect="1" noChangeArrowheads="1" noTextEdit="1"/>
          </p:cNvSpPr>
          <p:nvPr>
            <p:ph type="sldImg"/>
          </p:nvPr>
        </p:nvSpPr>
        <p:spPr>
          <a:ln/>
        </p:spPr>
      </p:sp>
      <p:sp>
        <p:nvSpPr>
          <p:cNvPr id="56115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217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6217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47B3958-8BBC-479A-99AB-BDCFDA553C08}" type="datetime1">
              <a:rPr lang="en-US" sz="900" smtClean="0"/>
              <a:pPr/>
              <a:t>3/20/18</a:t>
            </a:fld>
            <a:endParaRPr lang="en-US" sz="900"/>
          </a:p>
        </p:txBody>
      </p:sp>
      <p:sp>
        <p:nvSpPr>
          <p:cNvPr id="56218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6218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E0A4375-9394-42A8-B511-202823C685DA}" type="slidenum">
              <a:rPr lang="en-US" sz="900" smtClean="0"/>
              <a:pPr/>
              <a:t>159</a:t>
            </a:fld>
            <a:endParaRPr lang="en-US" sz="900"/>
          </a:p>
        </p:txBody>
      </p:sp>
      <p:sp>
        <p:nvSpPr>
          <p:cNvPr id="562182" name="Rectangle 2"/>
          <p:cNvSpPr>
            <a:spLocks noGrp="1" noRot="1" noChangeAspect="1" noChangeArrowheads="1" noTextEdit="1"/>
          </p:cNvSpPr>
          <p:nvPr>
            <p:ph type="sldImg"/>
          </p:nvPr>
        </p:nvSpPr>
        <p:spPr>
          <a:ln/>
        </p:spPr>
      </p:sp>
      <p:sp>
        <p:nvSpPr>
          <p:cNvPr id="56218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0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srgbClr val="000000"/>
                </a:solidFill>
              </a:rPr>
              <a:t>Computação Gráfica: Luz e Cor</a:t>
            </a:r>
          </a:p>
        </p:txBody>
      </p:sp>
      <p:sp>
        <p:nvSpPr>
          <p:cNvPr id="56320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6A6F0DC-5070-4655-8701-7DDD5C79DEA4}" type="datetime1">
              <a:rPr lang="en-US" sz="900">
                <a:solidFill>
                  <a:srgbClr val="000000"/>
                </a:solidFill>
              </a:rPr>
              <a:pPr/>
              <a:t>3/20/18</a:t>
            </a:fld>
            <a:endParaRPr lang="en-US" sz="900">
              <a:solidFill>
                <a:srgbClr val="000000"/>
              </a:solidFill>
            </a:endParaRPr>
          </a:p>
        </p:txBody>
      </p:sp>
      <p:sp>
        <p:nvSpPr>
          <p:cNvPr id="56320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srgbClr val="000000"/>
                </a:solidFill>
              </a:rPr>
              <a:t>Marcelo Gattass</a:t>
            </a:r>
          </a:p>
        </p:txBody>
      </p:sp>
      <p:sp>
        <p:nvSpPr>
          <p:cNvPr id="56320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3564031-DDE5-42D8-A703-D21A78C97ECF}" type="slidenum">
              <a:rPr lang="en-US" sz="900">
                <a:solidFill>
                  <a:srgbClr val="000000"/>
                </a:solidFill>
              </a:rPr>
              <a:pPr/>
              <a:t>160</a:t>
            </a:fld>
            <a:endParaRPr lang="en-US" sz="900">
              <a:solidFill>
                <a:srgbClr val="000000"/>
              </a:solidFill>
            </a:endParaRPr>
          </a:p>
        </p:txBody>
      </p:sp>
      <p:sp>
        <p:nvSpPr>
          <p:cNvPr id="563206" name="Rectangle 2"/>
          <p:cNvSpPr>
            <a:spLocks noGrp="1" noRot="1" noChangeAspect="1" noChangeArrowheads="1" noTextEdit="1"/>
          </p:cNvSpPr>
          <p:nvPr>
            <p:ph type="sldImg"/>
          </p:nvPr>
        </p:nvSpPr>
        <p:spPr>
          <a:ln/>
        </p:spPr>
      </p:sp>
      <p:sp>
        <p:nvSpPr>
          <p:cNvPr id="56320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422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srgbClr val="000000"/>
                </a:solidFill>
              </a:rPr>
              <a:t>Computação Gráfica: Luz e Cor</a:t>
            </a:r>
          </a:p>
        </p:txBody>
      </p:sp>
      <p:sp>
        <p:nvSpPr>
          <p:cNvPr id="56422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3DB9108-047A-4458-8A9A-58E564656F48}" type="datetime1">
              <a:rPr lang="en-US" sz="900">
                <a:solidFill>
                  <a:srgbClr val="000000"/>
                </a:solidFill>
              </a:rPr>
              <a:pPr/>
              <a:t>3/20/18</a:t>
            </a:fld>
            <a:endParaRPr lang="en-US" sz="900">
              <a:solidFill>
                <a:srgbClr val="000000"/>
              </a:solidFill>
            </a:endParaRPr>
          </a:p>
        </p:txBody>
      </p:sp>
      <p:sp>
        <p:nvSpPr>
          <p:cNvPr id="56422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srgbClr val="000000"/>
                </a:solidFill>
              </a:rPr>
              <a:t>Marcelo Gattass</a:t>
            </a:r>
          </a:p>
        </p:txBody>
      </p:sp>
      <p:sp>
        <p:nvSpPr>
          <p:cNvPr id="56422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8B8AA58-8E74-473C-8C64-837CF3BD7454}" type="slidenum">
              <a:rPr lang="en-US" sz="900">
                <a:solidFill>
                  <a:srgbClr val="000000"/>
                </a:solidFill>
              </a:rPr>
              <a:pPr/>
              <a:t>161</a:t>
            </a:fld>
            <a:endParaRPr lang="en-US" sz="900">
              <a:solidFill>
                <a:srgbClr val="000000"/>
              </a:solidFill>
            </a:endParaRPr>
          </a:p>
        </p:txBody>
      </p:sp>
      <p:sp>
        <p:nvSpPr>
          <p:cNvPr id="564230" name="Rectangle 2"/>
          <p:cNvSpPr>
            <a:spLocks noGrp="1" noRot="1" noChangeAspect="1" noChangeArrowheads="1" noTextEdit="1"/>
          </p:cNvSpPr>
          <p:nvPr>
            <p:ph type="sldImg"/>
          </p:nvPr>
        </p:nvSpPr>
        <p:spPr>
          <a:ln/>
        </p:spPr>
      </p:sp>
      <p:sp>
        <p:nvSpPr>
          <p:cNvPr id="56423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srgbClr val="000000"/>
                </a:solidFill>
              </a:rPr>
              <a:t>Computação Gráfica: Luz e Cor</a:t>
            </a:r>
          </a:p>
        </p:txBody>
      </p:sp>
      <p:sp>
        <p:nvSpPr>
          <p:cNvPr id="56525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F34031E-51FE-47FE-9F4A-AEA7758DE613}" type="datetime1">
              <a:rPr lang="en-US" sz="900">
                <a:solidFill>
                  <a:srgbClr val="000000"/>
                </a:solidFill>
              </a:rPr>
              <a:pPr/>
              <a:t>3/20/18</a:t>
            </a:fld>
            <a:endParaRPr lang="en-US" sz="900">
              <a:solidFill>
                <a:srgbClr val="000000"/>
              </a:solidFill>
            </a:endParaRPr>
          </a:p>
        </p:txBody>
      </p:sp>
      <p:sp>
        <p:nvSpPr>
          <p:cNvPr id="56525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srgbClr val="000000"/>
                </a:solidFill>
              </a:rPr>
              <a:t>Marcelo Gattass</a:t>
            </a:r>
          </a:p>
        </p:txBody>
      </p:sp>
      <p:sp>
        <p:nvSpPr>
          <p:cNvPr id="56525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57F50FB-0C15-44DC-BBC8-481608913259}" type="slidenum">
              <a:rPr lang="en-US" sz="900">
                <a:solidFill>
                  <a:srgbClr val="000000"/>
                </a:solidFill>
              </a:rPr>
              <a:pPr/>
              <a:t>162</a:t>
            </a:fld>
            <a:endParaRPr lang="en-US" sz="900">
              <a:solidFill>
                <a:srgbClr val="000000"/>
              </a:solidFill>
            </a:endParaRPr>
          </a:p>
        </p:txBody>
      </p:sp>
      <p:sp>
        <p:nvSpPr>
          <p:cNvPr id="565254" name="Rectangle 2"/>
          <p:cNvSpPr>
            <a:spLocks noGrp="1" noRot="1" noChangeAspect="1" noChangeArrowheads="1" noTextEdit="1"/>
          </p:cNvSpPr>
          <p:nvPr>
            <p:ph type="sldImg"/>
          </p:nvPr>
        </p:nvSpPr>
        <p:spPr>
          <a:ln/>
        </p:spPr>
      </p:sp>
      <p:sp>
        <p:nvSpPr>
          <p:cNvPr id="56525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627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srgbClr val="000000"/>
                </a:solidFill>
              </a:rPr>
              <a:t>Computação Gráfica: Luz e Cor</a:t>
            </a:r>
          </a:p>
        </p:txBody>
      </p:sp>
      <p:sp>
        <p:nvSpPr>
          <p:cNvPr id="56627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A050E7B-C9A1-4813-998F-33B0E88FA624}" type="datetime1">
              <a:rPr lang="en-US" sz="900">
                <a:solidFill>
                  <a:srgbClr val="000000"/>
                </a:solidFill>
              </a:rPr>
              <a:pPr/>
              <a:t>3/20/18</a:t>
            </a:fld>
            <a:endParaRPr lang="en-US" sz="900">
              <a:solidFill>
                <a:srgbClr val="000000"/>
              </a:solidFill>
            </a:endParaRPr>
          </a:p>
        </p:txBody>
      </p:sp>
      <p:sp>
        <p:nvSpPr>
          <p:cNvPr id="56627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srgbClr val="000000"/>
                </a:solidFill>
              </a:rPr>
              <a:t>Marcelo Gattass</a:t>
            </a:r>
          </a:p>
        </p:txBody>
      </p:sp>
      <p:sp>
        <p:nvSpPr>
          <p:cNvPr id="56627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0B730DC-2698-43CA-A8FE-842374B3B591}" type="slidenum">
              <a:rPr lang="en-US" sz="900">
                <a:solidFill>
                  <a:srgbClr val="000000"/>
                </a:solidFill>
              </a:rPr>
              <a:pPr/>
              <a:t>163</a:t>
            </a:fld>
            <a:endParaRPr lang="en-US" sz="900">
              <a:solidFill>
                <a:srgbClr val="000000"/>
              </a:solidFill>
            </a:endParaRPr>
          </a:p>
        </p:txBody>
      </p:sp>
      <p:sp>
        <p:nvSpPr>
          <p:cNvPr id="566278" name="Rectangle 2"/>
          <p:cNvSpPr>
            <a:spLocks noGrp="1" noRot="1" noChangeAspect="1" noChangeArrowheads="1" noTextEdit="1"/>
          </p:cNvSpPr>
          <p:nvPr>
            <p:ph type="sldImg"/>
          </p:nvPr>
        </p:nvSpPr>
        <p:spPr>
          <a:xfrm>
            <a:off x="1255713" y="719138"/>
            <a:ext cx="4803775" cy="3602037"/>
          </a:xfrm>
          <a:ln/>
        </p:spPr>
      </p:sp>
      <p:sp>
        <p:nvSpPr>
          <p:cNvPr id="566279" name="Rectangle 3"/>
          <p:cNvSpPr>
            <a:spLocks noGrp="1" noChangeArrowheads="1"/>
          </p:cNvSpPr>
          <p:nvPr>
            <p:ph type="body" idx="1"/>
          </p:nvPr>
        </p:nvSpPr>
        <p:spPr>
          <a:xfrm>
            <a:off x="731521" y="4560573"/>
            <a:ext cx="585216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6729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1B4A951-B613-4B9B-ACC0-ABE2E4A2D62D}" type="datetime1">
              <a:rPr lang="en-US" sz="900" smtClean="0"/>
              <a:pPr/>
              <a:t>3/20/18</a:t>
            </a:fld>
            <a:endParaRPr lang="en-US" sz="900"/>
          </a:p>
        </p:txBody>
      </p:sp>
      <p:sp>
        <p:nvSpPr>
          <p:cNvPr id="56730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6730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CD77442-DE4E-453F-B86F-4F94D1610910}" type="slidenum">
              <a:rPr lang="en-US" sz="900" smtClean="0"/>
              <a:pPr/>
              <a:t>166</a:t>
            </a:fld>
            <a:endParaRPr lang="en-US" sz="900"/>
          </a:p>
        </p:txBody>
      </p:sp>
      <p:sp>
        <p:nvSpPr>
          <p:cNvPr id="567302" name="Rectangle 2"/>
          <p:cNvSpPr>
            <a:spLocks noGrp="1" noRot="1" noChangeAspect="1" noChangeArrowheads="1" noTextEdit="1"/>
          </p:cNvSpPr>
          <p:nvPr>
            <p:ph type="sldImg"/>
          </p:nvPr>
        </p:nvSpPr>
        <p:spPr>
          <a:ln/>
        </p:spPr>
      </p:sp>
      <p:sp>
        <p:nvSpPr>
          <p:cNvPr id="56730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6729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1B4A951-B613-4B9B-ACC0-ABE2E4A2D62D}" type="datetime1">
              <a:rPr lang="en-US" sz="900" smtClean="0"/>
              <a:pPr/>
              <a:t>3/20/18</a:t>
            </a:fld>
            <a:endParaRPr lang="en-US" sz="900"/>
          </a:p>
        </p:txBody>
      </p:sp>
      <p:sp>
        <p:nvSpPr>
          <p:cNvPr id="56730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6730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CD77442-DE4E-453F-B86F-4F94D1610910}" type="slidenum">
              <a:rPr lang="en-US" sz="900" smtClean="0"/>
              <a:pPr/>
              <a:t>167</a:t>
            </a:fld>
            <a:endParaRPr lang="en-US" sz="900"/>
          </a:p>
        </p:txBody>
      </p:sp>
      <p:sp>
        <p:nvSpPr>
          <p:cNvPr id="567302" name="Rectangle 2"/>
          <p:cNvSpPr>
            <a:spLocks noGrp="1" noRot="1" noChangeAspect="1" noChangeArrowheads="1" noTextEdit="1"/>
          </p:cNvSpPr>
          <p:nvPr>
            <p:ph type="sldImg"/>
          </p:nvPr>
        </p:nvSpPr>
        <p:spPr>
          <a:ln/>
        </p:spPr>
      </p:sp>
      <p:sp>
        <p:nvSpPr>
          <p:cNvPr id="56730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832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6832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D39A221-8C4E-4486-8EE7-E2A55F87FABD}" type="datetime1">
              <a:rPr lang="en-US" sz="900" smtClean="0"/>
              <a:pPr/>
              <a:t>3/20/18</a:t>
            </a:fld>
            <a:endParaRPr lang="en-US" sz="900"/>
          </a:p>
        </p:txBody>
      </p:sp>
      <p:sp>
        <p:nvSpPr>
          <p:cNvPr id="56832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6832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EE8907D-39B5-4C4E-B911-E1F6F7AC4468}" type="slidenum">
              <a:rPr lang="en-US" sz="900" smtClean="0"/>
              <a:pPr/>
              <a:t>168</a:t>
            </a:fld>
            <a:endParaRPr lang="en-US" sz="900"/>
          </a:p>
        </p:txBody>
      </p:sp>
      <p:sp>
        <p:nvSpPr>
          <p:cNvPr id="568326" name="Rectangle 2"/>
          <p:cNvSpPr>
            <a:spLocks noGrp="1" noRot="1" noChangeAspect="1" noChangeArrowheads="1" noTextEdit="1"/>
          </p:cNvSpPr>
          <p:nvPr>
            <p:ph type="sldImg"/>
          </p:nvPr>
        </p:nvSpPr>
        <p:spPr>
          <a:ln/>
        </p:spPr>
      </p:sp>
      <p:sp>
        <p:nvSpPr>
          <p:cNvPr id="56832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934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srgbClr val="000000"/>
                </a:solidFill>
              </a:rPr>
              <a:t>Computação Gráfica: Luz e Cor</a:t>
            </a:r>
          </a:p>
        </p:txBody>
      </p:sp>
      <p:sp>
        <p:nvSpPr>
          <p:cNvPr id="56934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55472AC-8011-4F13-A831-4CB0B2FA1BFD}" type="datetime1">
              <a:rPr lang="en-US" sz="900" smtClean="0">
                <a:solidFill>
                  <a:srgbClr val="000000"/>
                </a:solidFill>
              </a:rPr>
              <a:pPr/>
              <a:t>3/20/18</a:t>
            </a:fld>
            <a:endParaRPr lang="en-US" sz="900">
              <a:solidFill>
                <a:srgbClr val="000000"/>
              </a:solidFill>
            </a:endParaRPr>
          </a:p>
        </p:txBody>
      </p:sp>
      <p:sp>
        <p:nvSpPr>
          <p:cNvPr id="56934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srgbClr val="000000"/>
                </a:solidFill>
              </a:rPr>
              <a:t>Marcelo Gattass</a:t>
            </a:r>
          </a:p>
        </p:txBody>
      </p:sp>
      <p:sp>
        <p:nvSpPr>
          <p:cNvPr id="56934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29F71A2-B006-4B6F-95E5-8EFB774BF558}" type="slidenum">
              <a:rPr lang="en-US" sz="900" smtClean="0">
                <a:solidFill>
                  <a:srgbClr val="000000"/>
                </a:solidFill>
              </a:rPr>
              <a:pPr/>
              <a:t>169</a:t>
            </a:fld>
            <a:endParaRPr lang="en-US" sz="900">
              <a:solidFill>
                <a:srgbClr val="000000"/>
              </a:solidFill>
            </a:endParaRPr>
          </a:p>
        </p:txBody>
      </p:sp>
      <p:sp>
        <p:nvSpPr>
          <p:cNvPr id="569350" name="Rectangle 2"/>
          <p:cNvSpPr>
            <a:spLocks noGrp="1" noRot="1" noChangeAspect="1" noChangeArrowheads="1" noTextEdit="1"/>
          </p:cNvSpPr>
          <p:nvPr>
            <p:ph type="sldImg"/>
          </p:nvPr>
        </p:nvSpPr>
        <p:spPr>
          <a:ln/>
        </p:spPr>
      </p:sp>
      <p:sp>
        <p:nvSpPr>
          <p:cNvPr id="56935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037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7037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AE40C15-871C-4033-B664-95E01A684355}" type="datetime1">
              <a:rPr lang="en-US" sz="900" smtClean="0"/>
              <a:pPr/>
              <a:t>3/20/18</a:t>
            </a:fld>
            <a:endParaRPr lang="en-US" sz="900"/>
          </a:p>
        </p:txBody>
      </p:sp>
      <p:sp>
        <p:nvSpPr>
          <p:cNvPr id="57037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7037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E0EF1CE-6D95-41D1-A349-2EA0A523642C}" type="slidenum">
              <a:rPr lang="en-US" sz="900" smtClean="0"/>
              <a:pPr/>
              <a:t>170</a:t>
            </a:fld>
            <a:endParaRPr lang="en-US" sz="900"/>
          </a:p>
        </p:txBody>
      </p:sp>
      <p:sp>
        <p:nvSpPr>
          <p:cNvPr id="570374" name="Rectangle 2"/>
          <p:cNvSpPr>
            <a:spLocks noGrp="1" noRot="1" noChangeAspect="1" noChangeArrowheads="1" noTextEdit="1"/>
          </p:cNvSpPr>
          <p:nvPr>
            <p:ph type="sldImg"/>
          </p:nvPr>
        </p:nvSpPr>
        <p:spPr>
          <a:ln/>
        </p:spPr>
      </p:sp>
      <p:sp>
        <p:nvSpPr>
          <p:cNvPr id="57037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139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7139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2113D7A-FA8A-4F31-B033-CFACF1A5C094}" type="datetime1">
              <a:rPr lang="en-US" sz="900" smtClean="0"/>
              <a:pPr/>
              <a:t>3/20/18</a:t>
            </a:fld>
            <a:endParaRPr lang="en-US" sz="900"/>
          </a:p>
        </p:txBody>
      </p:sp>
      <p:sp>
        <p:nvSpPr>
          <p:cNvPr id="57139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7139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E7E6B46-0284-40E4-B819-367FF1F81B0B}" type="slidenum">
              <a:rPr lang="en-US" sz="900" smtClean="0"/>
              <a:pPr/>
              <a:t>171</a:t>
            </a:fld>
            <a:endParaRPr lang="en-US" sz="900"/>
          </a:p>
        </p:txBody>
      </p:sp>
      <p:sp>
        <p:nvSpPr>
          <p:cNvPr id="571398" name="Rectangle 2"/>
          <p:cNvSpPr>
            <a:spLocks noGrp="1" noRot="1" noChangeAspect="1" noChangeArrowheads="1" noTextEdit="1"/>
          </p:cNvSpPr>
          <p:nvPr>
            <p:ph type="sldImg"/>
          </p:nvPr>
        </p:nvSpPr>
        <p:spPr>
          <a:ln/>
        </p:spPr>
      </p:sp>
      <p:sp>
        <p:nvSpPr>
          <p:cNvPr id="57139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7241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864D7CA-2E14-41F3-BA34-2FDBE123C643}" type="datetime1">
              <a:rPr lang="en-US" sz="900" smtClean="0"/>
              <a:pPr/>
              <a:t>3/20/18</a:t>
            </a:fld>
            <a:endParaRPr lang="en-US" sz="900"/>
          </a:p>
        </p:txBody>
      </p:sp>
      <p:sp>
        <p:nvSpPr>
          <p:cNvPr id="57242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7242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75A0231-7C82-43CE-91A3-06167CD54088}" type="slidenum">
              <a:rPr lang="en-US" sz="900" smtClean="0"/>
              <a:pPr/>
              <a:t>172</a:t>
            </a:fld>
            <a:endParaRPr lang="en-US" sz="900"/>
          </a:p>
        </p:txBody>
      </p:sp>
      <p:sp>
        <p:nvSpPr>
          <p:cNvPr id="572422" name="Rectangle 2"/>
          <p:cNvSpPr>
            <a:spLocks noGrp="1" noRot="1" noChangeAspect="1" noChangeArrowheads="1" noTextEdit="1"/>
          </p:cNvSpPr>
          <p:nvPr>
            <p:ph type="sldImg"/>
          </p:nvPr>
        </p:nvSpPr>
        <p:spPr>
          <a:ln/>
        </p:spPr>
      </p:sp>
      <p:sp>
        <p:nvSpPr>
          <p:cNvPr id="57242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extLst>
      <p:ext uri="{BB962C8B-B14F-4D97-AF65-F5344CB8AC3E}">
        <p14:creationId xmlns:p14="http://schemas.microsoft.com/office/powerpoint/2010/main" val="386439614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7344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DABE9B0-00EF-4C44-A100-574F9CEC82AC}" type="datetime1">
              <a:rPr lang="en-US" sz="900" smtClean="0"/>
              <a:pPr/>
              <a:t>3/20/18</a:t>
            </a:fld>
            <a:endParaRPr lang="en-US" sz="900"/>
          </a:p>
        </p:txBody>
      </p:sp>
      <p:sp>
        <p:nvSpPr>
          <p:cNvPr id="57344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7344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7F61043-3AF7-468F-91AF-7516187C2854}" type="slidenum">
              <a:rPr lang="en-US" sz="900" smtClean="0"/>
              <a:pPr/>
              <a:t>173</a:t>
            </a:fld>
            <a:endParaRPr lang="en-US" sz="900"/>
          </a:p>
        </p:txBody>
      </p:sp>
      <p:sp>
        <p:nvSpPr>
          <p:cNvPr id="573446" name="Rectangle 2"/>
          <p:cNvSpPr>
            <a:spLocks noGrp="1" noRot="1" noChangeAspect="1" noChangeArrowheads="1" noTextEdit="1"/>
          </p:cNvSpPr>
          <p:nvPr>
            <p:ph type="sldImg"/>
          </p:nvPr>
        </p:nvSpPr>
        <p:spPr>
          <a:ln/>
        </p:spPr>
      </p:sp>
      <p:sp>
        <p:nvSpPr>
          <p:cNvPr id="57344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extLst>
      <p:ext uri="{BB962C8B-B14F-4D97-AF65-F5344CB8AC3E}">
        <p14:creationId xmlns:p14="http://schemas.microsoft.com/office/powerpoint/2010/main" val="2237565459"/>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7446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2839320-41C7-4E7A-B98B-F27DAAC2D30A}" type="datetime1">
              <a:rPr lang="en-US" sz="900" smtClean="0"/>
              <a:pPr/>
              <a:t>3/20/18</a:t>
            </a:fld>
            <a:endParaRPr lang="en-US" sz="900"/>
          </a:p>
        </p:txBody>
      </p:sp>
      <p:sp>
        <p:nvSpPr>
          <p:cNvPr id="57446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7446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F3DBBE5-299A-4A06-87A0-2F6EFC28B0E9}" type="slidenum">
              <a:rPr lang="en-US" sz="900" smtClean="0"/>
              <a:pPr/>
              <a:t>179</a:t>
            </a:fld>
            <a:endParaRPr lang="en-US" sz="900"/>
          </a:p>
        </p:txBody>
      </p:sp>
      <p:sp>
        <p:nvSpPr>
          <p:cNvPr id="574470" name="Rectangle 2"/>
          <p:cNvSpPr>
            <a:spLocks noGrp="1" noRot="1" noChangeAspect="1" noChangeArrowheads="1" noTextEdit="1"/>
          </p:cNvSpPr>
          <p:nvPr>
            <p:ph type="sldImg"/>
          </p:nvPr>
        </p:nvSpPr>
        <p:spPr>
          <a:ln/>
        </p:spPr>
      </p:sp>
      <p:sp>
        <p:nvSpPr>
          <p:cNvPr id="57447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extLst>
      <p:ext uri="{BB962C8B-B14F-4D97-AF65-F5344CB8AC3E}">
        <p14:creationId xmlns:p14="http://schemas.microsoft.com/office/powerpoint/2010/main" val="2940312439"/>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549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7549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0ECF2C0-99F9-4F31-AD63-6F78597466A9}" type="datetime1">
              <a:rPr lang="en-US" sz="900" smtClean="0"/>
              <a:pPr/>
              <a:t>3/20/18</a:t>
            </a:fld>
            <a:endParaRPr lang="en-US" sz="900"/>
          </a:p>
        </p:txBody>
      </p:sp>
      <p:sp>
        <p:nvSpPr>
          <p:cNvPr id="57549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7549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C251E65-AEB1-4367-B47B-A854ABBAF074}" type="slidenum">
              <a:rPr lang="en-US" sz="900" smtClean="0"/>
              <a:pPr/>
              <a:t>186</a:t>
            </a:fld>
            <a:endParaRPr lang="en-US" sz="900"/>
          </a:p>
        </p:txBody>
      </p:sp>
      <p:sp>
        <p:nvSpPr>
          <p:cNvPr id="575494" name="Rectangle 2"/>
          <p:cNvSpPr>
            <a:spLocks noGrp="1" noRot="1" noChangeAspect="1" noChangeArrowheads="1" noTextEdit="1"/>
          </p:cNvSpPr>
          <p:nvPr>
            <p:ph type="sldImg"/>
          </p:nvPr>
        </p:nvSpPr>
        <p:spPr>
          <a:ln/>
        </p:spPr>
      </p:sp>
      <p:sp>
        <p:nvSpPr>
          <p:cNvPr id="5754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7651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0FEF020-7620-42EE-B5D8-0C0EFFEE0D21}" type="datetime1">
              <a:rPr lang="en-US" sz="900" smtClean="0"/>
              <a:pPr/>
              <a:t>3/20/18</a:t>
            </a:fld>
            <a:endParaRPr lang="en-US" sz="900"/>
          </a:p>
        </p:txBody>
      </p:sp>
      <p:sp>
        <p:nvSpPr>
          <p:cNvPr id="57651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7651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DAE771F-979D-4BF0-9E9D-C85D2448530A}" type="slidenum">
              <a:rPr lang="en-US" sz="900" smtClean="0"/>
              <a:pPr/>
              <a:t>187</a:t>
            </a:fld>
            <a:endParaRPr lang="en-US" sz="900"/>
          </a:p>
        </p:txBody>
      </p:sp>
      <p:sp>
        <p:nvSpPr>
          <p:cNvPr id="576518" name="Rectangle 2"/>
          <p:cNvSpPr>
            <a:spLocks noGrp="1" noRot="1" noChangeAspect="1" noChangeArrowheads="1" noTextEdit="1"/>
          </p:cNvSpPr>
          <p:nvPr>
            <p:ph type="sldImg"/>
          </p:nvPr>
        </p:nvSpPr>
        <p:spPr>
          <a:ln/>
        </p:spPr>
      </p:sp>
      <p:sp>
        <p:nvSpPr>
          <p:cNvPr id="57651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753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7753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1C63807-65B5-4EFB-AFFB-84CF5D9A015E}" type="datetime1">
              <a:rPr lang="en-US" sz="900" smtClean="0"/>
              <a:pPr/>
              <a:t>3/20/18</a:t>
            </a:fld>
            <a:endParaRPr lang="en-US" sz="900"/>
          </a:p>
        </p:txBody>
      </p:sp>
      <p:sp>
        <p:nvSpPr>
          <p:cNvPr id="57754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7754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2FDF871-F362-4DF6-B20C-0D4ACB810EA4}" type="slidenum">
              <a:rPr lang="en-US" sz="900" smtClean="0"/>
              <a:pPr/>
              <a:t>189</a:t>
            </a:fld>
            <a:endParaRPr lang="en-US" sz="900"/>
          </a:p>
        </p:txBody>
      </p:sp>
      <p:sp>
        <p:nvSpPr>
          <p:cNvPr id="577542" name="Rectangle 2"/>
          <p:cNvSpPr>
            <a:spLocks noGrp="1" noRot="1" noChangeAspect="1" noChangeArrowheads="1" noTextEdit="1"/>
          </p:cNvSpPr>
          <p:nvPr>
            <p:ph type="sldImg"/>
          </p:nvPr>
        </p:nvSpPr>
        <p:spPr>
          <a:ln/>
        </p:spPr>
      </p:sp>
      <p:sp>
        <p:nvSpPr>
          <p:cNvPr id="57754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7856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23BE263-43BF-4335-BA18-602402738D71}" type="datetime1">
              <a:rPr lang="en-US" sz="900" smtClean="0"/>
              <a:pPr/>
              <a:t>3/20/18</a:t>
            </a:fld>
            <a:endParaRPr lang="en-US" sz="900"/>
          </a:p>
        </p:txBody>
      </p:sp>
      <p:sp>
        <p:nvSpPr>
          <p:cNvPr id="57856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7856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7D23B7A-81C2-4A61-8958-9986D7C8017B}" type="slidenum">
              <a:rPr lang="en-US" sz="900" smtClean="0"/>
              <a:pPr/>
              <a:t>191</a:t>
            </a:fld>
            <a:endParaRPr lang="en-US" sz="900"/>
          </a:p>
        </p:txBody>
      </p:sp>
      <p:sp>
        <p:nvSpPr>
          <p:cNvPr id="578566" name="Rectangle 2"/>
          <p:cNvSpPr>
            <a:spLocks noGrp="1" noRot="1" noChangeAspect="1" noChangeArrowheads="1" noTextEdit="1"/>
          </p:cNvSpPr>
          <p:nvPr>
            <p:ph type="sldImg"/>
          </p:nvPr>
        </p:nvSpPr>
        <p:spPr>
          <a:ln/>
        </p:spPr>
      </p:sp>
      <p:sp>
        <p:nvSpPr>
          <p:cNvPr id="57856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7958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09BFFD2-CD1F-4251-8ACC-8B326FADC38B}" type="datetime1">
              <a:rPr lang="en-US" sz="900" smtClean="0"/>
              <a:pPr/>
              <a:t>3/20/18</a:t>
            </a:fld>
            <a:endParaRPr lang="en-US" sz="900"/>
          </a:p>
        </p:txBody>
      </p:sp>
      <p:sp>
        <p:nvSpPr>
          <p:cNvPr id="57958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7958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29AE586-ADF0-411E-8F27-F1D71AC2C9FC}" type="slidenum">
              <a:rPr lang="en-US" sz="900" smtClean="0"/>
              <a:pPr/>
              <a:t>192</a:t>
            </a:fld>
            <a:endParaRPr lang="en-US" sz="900"/>
          </a:p>
        </p:txBody>
      </p:sp>
      <p:sp>
        <p:nvSpPr>
          <p:cNvPr id="579590" name="Rectangle 2"/>
          <p:cNvSpPr>
            <a:spLocks noGrp="1" noRot="1" noChangeAspect="1" noChangeArrowheads="1" noTextEdit="1"/>
          </p:cNvSpPr>
          <p:nvPr>
            <p:ph type="sldImg"/>
          </p:nvPr>
        </p:nvSpPr>
        <p:spPr>
          <a:ln/>
        </p:spPr>
      </p:sp>
      <p:sp>
        <p:nvSpPr>
          <p:cNvPr id="57959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8061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A806BA7-CCA2-4EF9-8EE5-A9D969C844FC}" type="datetime1">
              <a:rPr lang="en-US" sz="900" smtClean="0"/>
              <a:pPr/>
              <a:t>3/20/18</a:t>
            </a:fld>
            <a:endParaRPr lang="en-US" sz="900"/>
          </a:p>
        </p:txBody>
      </p:sp>
      <p:sp>
        <p:nvSpPr>
          <p:cNvPr id="58061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8061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ECDB295-18CD-4A6F-91B7-1C647D7799A2}" type="slidenum">
              <a:rPr lang="en-US" sz="900" smtClean="0"/>
              <a:pPr/>
              <a:t>193</a:t>
            </a:fld>
            <a:endParaRPr lang="en-US" sz="900"/>
          </a:p>
        </p:txBody>
      </p:sp>
      <p:sp>
        <p:nvSpPr>
          <p:cNvPr id="580614" name="Rectangle 2"/>
          <p:cNvSpPr>
            <a:spLocks noGrp="1" noRot="1" noChangeAspect="1" noChangeArrowheads="1" noTextEdit="1"/>
          </p:cNvSpPr>
          <p:nvPr>
            <p:ph type="sldImg"/>
          </p:nvPr>
        </p:nvSpPr>
        <p:spPr>
          <a:ln/>
        </p:spPr>
      </p:sp>
      <p:sp>
        <p:nvSpPr>
          <p:cNvPr id="58061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8061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A806BA7-CCA2-4EF9-8EE5-A9D969C844FC}" type="datetime1">
              <a:rPr lang="en-US" sz="900" smtClean="0"/>
              <a:pPr/>
              <a:t>3/20/18</a:t>
            </a:fld>
            <a:endParaRPr lang="en-US" sz="900"/>
          </a:p>
        </p:txBody>
      </p:sp>
      <p:sp>
        <p:nvSpPr>
          <p:cNvPr id="58061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8061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ECDB295-18CD-4A6F-91B7-1C647D7799A2}" type="slidenum">
              <a:rPr lang="en-US" sz="900" smtClean="0"/>
              <a:pPr/>
              <a:t>194</a:t>
            </a:fld>
            <a:endParaRPr lang="en-US" sz="900"/>
          </a:p>
        </p:txBody>
      </p:sp>
      <p:sp>
        <p:nvSpPr>
          <p:cNvPr id="580614" name="Rectangle 2"/>
          <p:cNvSpPr>
            <a:spLocks noGrp="1" noRot="1" noChangeAspect="1" noChangeArrowheads="1" noTextEdit="1"/>
          </p:cNvSpPr>
          <p:nvPr>
            <p:ph type="sldImg"/>
          </p:nvPr>
        </p:nvSpPr>
        <p:spPr>
          <a:ln/>
        </p:spPr>
      </p:sp>
      <p:sp>
        <p:nvSpPr>
          <p:cNvPr id="58061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8163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5ACB652-BDEA-4133-8C3B-9385D38D6BD4}" type="datetime1">
              <a:rPr lang="en-US" sz="900" smtClean="0"/>
              <a:pPr/>
              <a:t>3/20/18</a:t>
            </a:fld>
            <a:endParaRPr lang="en-US" sz="900"/>
          </a:p>
        </p:txBody>
      </p:sp>
      <p:sp>
        <p:nvSpPr>
          <p:cNvPr id="58163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8163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68F71D8-BC53-4194-A5E9-BA92C606DCB1}" type="slidenum">
              <a:rPr lang="en-US" sz="900" smtClean="0"/>
              <a:pPr/>
              <a:t>195</a:t>
            </a:fld>
            <a:endParaRPr lang="en-US" sz="900"/>
          </a:p>
        </p:txBody>
      </p:sp>
      <p:sp>
        <p:nvSpPr>
          <p:cNvPr id="581638" name="Rectangle 2"/>
          <p:cNvSpPr>
            <a:spLocks noGrp="1" noRot="1" noChangeAspect="1" noChangeArrowheads="1" noTextEdit="1"/>
          </p:cNvSpPr>
          <p:nvPr>
            <p:ph type="sldImg"/>
          </p:nvPr>
        </p:nvSpPr>
        <p:spPr>
          <a:ln/>
        </p:spPr>
      </p:sp>
      <p:sp>
        <p:nvSpPr>
          <p:cNvPr id="58163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8265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B749A64-7A88-452C-BDD6-E9BA20DC888E}" type="datetime1">
              <a:rPr lang="en-US" sz="900" smtClean="0"/>
              <a:pPr/>
              <a:t>3/20/18</a:t>
            </a:fld>
            <a:endParaRPr lang="en-US" sz="900"/>
          </a:p>
        </p:txBody>
      </p:sp>
      <p:sp>
        <p:nvSpPr>
          <p:cNvPr id="58266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8266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23F5B6D-E896-4402-BFE2-256013E071C9}" type="slidenum">
              <a:rPr lang="en-US" sz="900" smtClean="0"/>
              <a:pPr/>
              <a:t>196</a:t>
            </a:fld>
            <a:endParaRPr lang="en-US" sz="900"/>
          </a:p>
        </p:txBody>
      </p:sp>
      <p:sp>
        <p:nvSpPr>
          <p:cNvPr id="582662" name="Rectangle 2"/>
          <p:cNvSpPr>
            <a:spLocks noGrp="1" noRot="1" noChangeAspect="1" noChangeArrowheads="1" noTextEdit="1"/>
          </p:cNvSpPr>
          <p:nvPr>
            <p:ph type="sldImg"/>
          </p:nvPr>
        </p:nvSpPr>
        <p:spPr>
          <a:ln/>
        </p:spPr>
      </p:sp>
      <p:sp>
        <p:nvSpPr>
          <p:cNvPr id="58266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8368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F7E82BE-43EB-406A-BD49-7F4ABC71AC73}" type="datetime1">
              <a:rPr lang="en-US" sz="900" smtClean="0"/>
              <a:pPr/>
              <a:t>3/20/18</a:t>
            </a:fld>
            <a:endParaRPr lang="en-US" sz="900"/>
          </a:p>
        </p:txBody>
      </p:sp>
      <p:sp>
        <p:nvSpPr>
          <p:cNvPr id="58368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8368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61B1FCB-8FCE-43DF-862D-0C3275A924F4}" type="slidenum">
              <a:rPr lang="en-US" sz="900" smtClean="0"/>
              <a:pPr/>
              <a:t>207</a:t>
            </a:fld>
            <a:endParaRPr lang="en-US" sz="900"/>
          </a:p>
        </p:txBody>
      </p:sp>
      <p:sp>
        <p:nvSpPr>
          <p:cNvPr id="583686" name="Rectangle 2"/>
          <p:cNvSpPr>
            <a:spLocks noGrp="1" noRot="1" noChangeAspect="1" noChangeArrowheads="1" noTextEdit="1"/>
          </p:cNvSpPr>
          <p:nvPr>
            <p:ph type="sldImg"/>
          </p:nvPr>
        </p:nvSpPr>
        <p:spPr>
          <a:ln/>
        </p:spPr>
      </p:sp>
      <p:sp>
        <p:nvSpPr>
          <p:cNvPr id="58368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8470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AAC203E-B906-4D42-9F4B-B874AD675311}" type="datetime1">
              <a:rPr lang="en-US" sz="900" smtClean="0"/>
              <a:pPr/>
              <a:t>3/20/18</a:t>
            </a:fld>
            <a:endParaRPr lang="en-US" sz="900"/>
          </a:p>
        </p:txBody>
      </p:sp>
      <p:sp>
        <p:nvSpPr>
          <p:cNvPr id="58470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8470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586001E-1564-4AD3-94C1-7820B5B416DA}" type="slidenum">
              <a:rPr lang="en-US" sz="900" smtClean="0"/>
              <a:pPr/>
              <a:t>208</a:t>
            </a:fld>
            <a:endParaRPr lang="en-US" sz="900"/>
          </a:p>
        </p:txBody>
      </p:sp>
      <p:sp>
        <p:nvSpPr>
          <p:cNvPr id="584710" name="Rectangle 2"/>
          <p:cNvSpPr>
            <a:spLocks noGrp="1" noRot="1" noChangeAspect="1" noChangeArrowheads="1" noTextEdit="1"/>
          </p:cNvSpPr>
          <p:nvPr>
            <p:ph type="sldImg"/>
          </p:nvPr>
        </p:nvSpPr>
        <p:spPr>
          <a:ln/>
        </p:spPr>
      </p:sp>
      <p:sp>
        <p:nvSpPr>
          <p:cNvPr id="58471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73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8573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3EEB51D-0C89-4C98-BB11-8047DB20BE30}" type="datetime1">
              <a:rPr lang="en-US" sz="900" smtClean="0"/>
              <a:pPr/>
              <a:t>3/20/18</a:t>
            </a:fld>
            <a:endParaRPr lang="en-US" sz="900"/>
          </a:p>
        </p:txBody>
      </p:sp>
      <p:sp>
        <p:nvSpPr>
          <p:cNvPr id="58573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8573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AA95CCF-7076-44E2-B29E-D16764472B6C}" type="slidenum">
              <a:rPr lang="en-US" sz="900" smtClean="0"/>
              <a:pPr/>
              <a:t>209</a:t>
            </a:fld>
            <a:endParaRPr lang="en-US" sz="900"/>
          </a:p>
        </p:txBody>
      </p:sp>
      <p:sp>
        <p:nvSpPr>
          <p:cNvPr id="585734" name="Rectangle 2"/>
          <p:cNvSpPr>
            <a:spLocks noGrp="1" noRot="1" noChangeAspect="1" noChangeArrowheads="1" noTextEdit="1"/>
          </p:cNvSpPr>
          <p:nvPr>
            <p:ph type="sldImg"/>
          </p:nvPr>
        </p:nvSpPr>
        <p:spPr>
          <a:ln/>
        </p:spPr>
      </p:sp>
      <p:sp>
        <p:nvSpPr>
          <p:cNvPr id="58573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675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8675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3080A7B-45E9-45BD-B2FA-1F30547A750E}" type="datetime1">
              <a:rPr lang="en-US" sz="900" smtClean="0"/>
              <a:pPr/>
              <a:t>3/20/18</a:t>
            </a:fld>
            <a:endParaRPr lang="en-US" sz="900"/>
          </a:p>
        </p:txBody>
      </p:sp>
      <p:sp>
        <p:nvSpPr>
          <p:cNvPr id="58675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8675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5F4C945-B6DB-468C-8C89-B052B457B979}" type="slidenum">
              <a:rPr lang="en-US" sz="900" smtClean="0"/>
              <a:pPr/>
              <a:t>210</a:t>
            </a:fld>
            <a:endParaRPr lang="en-US" sz="900"/>
          </a:p>
        </p:txBody>
      </p:sp>
      <p:sp>
        <p:nvSpPr>
          <p:cNvPr id="586758" name="Rectangle 2"/>
          <p:cNvSpPr>
            <a:spLocks noGrp="1" noRot="1" noChangeAspect="1" noChangeArrowheads="1" noTextEdit="1"/>
          </p:cNvSpPr>
          <p:nvPr>
            <p:ph type="sldImg"/>
          </p:nvPr>
        </p:nvSpPr>
        <p:spPr>
          <a:ln/>
        </p:spPr>
      </p:sp>
      <p:sp>
        <p:nvSpPr>
          <p:cNvPr id="58675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777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8777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1C7A62E-DF89-480B-A3FE-D5C275FB62E5}" type="datetime1">
              <a:rPr lang="en-US" sz="900" smtClean="0"/>
              <a:pPr/>
              <a:t>3/20/18</a:t>
            </a:fld>
            <a:endParaRPr lang="en-US" sz="900"/>
          </a:p>
        </p:txBody>
      </p:sp>
      <p:sp>
        <p:nvSpPr>
          <p:cNvPr id="58778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8778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B44A0DF-FDCB-47E9-9744-3643C84BD676}" type="slidenum">
              <a:rPr lang="en-US" sz="900" smtClean="0"/>
              <a:pPr/>
              <a:t>211</a:t>
            </a:fld>
            <a:endParaRPr lang="en-US" sz="900"/>
          </a:p>
        </p:txBody>
      </p:sp>
      <p:sp>
        <p:nvSpPr>
          <p:cNvPr id="587782" name="Rectangle 2"/>
          <p:cNvSpPr>
            <a:spLocks noGrp="1" noRot="1" noChangeAspect="1" noChangeArrowheads="1" noTextEdit="1"/>
          </p:cNvSpPr>
          <p:nvPr>
            <p:ph type="sldImg"/>
          </p:nvPr>
        </p:nvSpPr>
        <p:spPr>
          <a:ln/>
        </p:spPr>
      </p:sp>
      <p:sp>
        <p:nvSpPr>
          <p:cNvPr id="58778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8880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AD5BFA9-7C1C-4258-8AE8-E5432476D25E}" type="datetime1">
              <a:rPr lang="en-US" sz="900" smtClean="0"/>
              <a:pPr/>
              <a:t>3/20/18</a:t>
            </a:fld>
            <a:endParaRPr lang="en-US" sz="900"/>
          </a:p>
        </p:txBody>
      </p:sp>
      <p:sp>
        <p:nvSpPr>
          <p:cNvPr id="58880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8880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0E04B3F-46CB-4F06-8828-FA00688D2A54}" type="slidenum">
              <a:rPr lang="en-US" sz="900" smtClean="0"/>
              <a:pPr/>
              <a:t>212</a:t>
            </a:fld>
            <a:endParaRPr lang="en-US" sz="900"/>
          </a:p>
        </p:txBody>
      </p:sp>
      <p:sp>
        <p:nvSpPr>
          <p:cNvPr id="588806" name="Rectangle 2"/>
          <p:cNvSpPr>
            <a:spLocks noGrp="1" noRot="1" noChangeAspect="1" noChangeArrowheads="1" noTextEdit="1"/>
          </p:cNvSpPr>
          <p:nvPr>
            <p:ph type="sldImg"/>
          </p:nvPr>
        </p:nvSpPr>
        <p:spPr>
          <a:ln/>
        </p:spPr>
      </p:sp>
      <p:sp>
        <p:nvSpPr>
          <p:cNvPr id="58880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5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9085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07FD330-728C-464B-B590-3B808926AED4}" type="datetime1">
              <a:rPr lang="en-US" sz="900" smtClean="0"/>
              <a:pPr/>
              <a:t>3/20/18</a:t>
            </a:fld>
            <a:endParaRPr lang="en-US" sz="900"/>
          </a:p>
        </p:txBody>
      </p:sp>
      <p:sp>
        <p:nvSpPr>
          <p:cNvPr id="59085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9085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3BDCE69-CC33-4ECA-866F-0E048834C6C0}" type="slidenum">
              <a:rPr lang="en-US" sz="900" smtClean="0"/>
              <a:pPr/>
              <a:t>213</a:t>
            </a:fld>
            <a:endParaRPr lang="en-US" sz="900"/>
          </a:p>
        </p:txBody>
      </p:sp>
      <p:sp>
        <p:nvSpPr>
          <p:cNvPr id="590854" name="Rectangle 2"/>
          <p:cNvSpPr>
            <a:spLocks noGrp="1" noRot="1" noChangeAspect="1" noChangeArrowheads="1" noTextEdit="1"/>
          </p:cNvSpPr>
          <p:nvPr>
            <p:ph type="sldImg"/>
          </p:nvPr>
        </p:nvSpPr>
        <p:spPr>
          <a:ln/>
        </p:spPr>
      </p:sp>
      <p:sp>
        <p:nvSpPr>
          <p:cNvPr id="59085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89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9289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92B1110-BF3C-45B0-AB59-A6F6707DCF35}" type="datetime1">
              <a:rPr lang="en-US" sz="900" smtClean="0"/>
              <a:pPr/>
              <a:t>3/20/18</a:t>
            </a:fld>
            <a:endParaRPr lang="en-US" sz="900"/>
          </a:p>
        </p:txBody>
      </p:sp>
      <p:sp>
        <p:nvSpPr>
          <p:cNvPr id="59290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9290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ED0D4C5-8568-418E-A243-5BAC403A262D}" type="slidenum">
              <a:rPr lang="en-US" sz="900" smtClean="0"/>
              <a:pPr/>
              <a:t>214</a:t>
            </a:fld>
            <a:endParaRPr lang="en-US" sz="900"/>
          </a:p>
        </p:txBody>
      </p:sp>
      <p:sp>
        <p:nvSpPr>
          <p:cNvPr id="592902" name="Rectangle 2"/>
          <p:cNvSpPr>
            <a:spLocks noGrp="1" noRot="1" noChangeAspect="1" noChangeArrowheads="1" noTextEdit="1"/>
          </p:cNvSpPr>
          <p:nvPr>
            <p:ph type="sldImg"/>
          </p:nvPr>
        </p:nvSpPr>
        <p:spPr>
          <a:ln/>
        </p:spPr>
      </p:sp>
      <p:sp>
        <p:nvSpPr>
          <p:cNvPr id="59290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9392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1122514-CC24-45D5-9C91-97A67D2B6C7D}" type="datetime1">
              <a:rPr lang="en-US" sz="900" smtClean="0"/>
              <a:pPr/>
              <a:t>3/20/18</a:t>
            </a:fld>
            <a:endParaRPr lang="en-US" sz="900"/>
          </a:p>
        </p:txBody>
      </p:sp>
      <p:sp>
        <p:nvSpPr>
          <p:cNvPr id="59392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9392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B7E3F71-A92C-4EAE-9386-D0139219B635}" type="slidenum">
              <a:rPr lang="en-US" sz="900" smtClean="0"/>
              <a:pPr/>
              <a:t>215</a:t>
            </a:fld>
            <a:endParaRPr lang="en-US" sz="900"/>
          </a:p>
        </p:txBody>
      </p:sp>
      <p:sp>
        <p:nvSpPr>
          <p:cNvPr id="593926" name="Rectangle 2"/>
          <p:cNvSpPr>
            <a:spLocks noGrp="1" noRot="1" noChangeAspect="1" noChangeArrowheads="1" noTextEdit="1"/>
          </p:cNvSpPr>
          <p:nvPr>
            <p:ph type="sldImg"/>
          </p:nvPr>
        </p:nvSpPr>
        <p:spPr>
          <a:ln/>
        </p:spPr>
      </p:sp>
      <p:sp>
        <p:nvSpPr>
          <p:cNvPr id="59392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494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9494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794DA65-7B97-4117-ADA9-91082A46A8CE}" type="datetime1">
              <a:rPr lang="en-US" sz="900" smtClean="0"/>
              <a:pPr/>
              <a:t>3/20/18</a:t>
            </a:fld>
            <a:endParaRPr lang="en-US" sz="900"/>
          </a:p>
        </p:txBody>
      </p:sp>
      <p:sp>
        <p:nvSpPr>
          <p:cNvPr id="59494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9494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81D3CAC-F178-4BD2-9E9A-226C41876E94}" type="slidenum">
              <a:rPr lang="en-US" sz="900" smtClean="0"/>
              <a:pPr/>
              <a:t>216</a:t>
            </a:fld>
            <a:endParaRPr lang="en-US" sz="900"/>
          </a:p>
        </p:txBody>
      </p:sp>
      <p:sp>
        <p:nvSpPr>
          <p:cNvPr id="594950" name="Rectangle 2"/>
          <p:cNvSpPr>
            <a:spLocks noGrp="1" noRot="1" noChangeAspect="1" noChangeArrowheads="1" noTextEdit="1"/>
          </p:cNvSpPr>
          <p:nvPr>
            <p:ph type="sldImg"/>
          </p:nvPr>
        </p:nvSpPr>
        <p:spPr>
          <a:ln cap="flat"/>
        </p:spPr>
      </p:sp>
      <p:sp>
        <p:nvSpPr>
          <p:cNvPr id="59495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9597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226C40F-A892-45A1-BD3A-CA81F8D18EAB}" type="datetime1">
              <a:rPr lang="en-US" sz="900" smtClean="0"/>
              <a:pPr/>
              <a:t>3/20/18</a:t>
            </a:fld>
            <a:endParaRPr lang="en-US" sz="900"/>
          </a:p>
        </p:txBody>
      </p:sp>
      <p:sp>
        <p:nvSpPr>
          <p:cNvPr id="59597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9597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D2C38BF9-7965-44AF-8A40-7795C27A1A54}" type="slidenum">
              <a:rPr lang="en-US" sz="900" smtClean="0"/>
              <a:pPr/>
              <a:t>217</a:t>
            </a:fld>
            <a:endParaRPr lang="en-US" sz="900"/>
          </a:p>
        </p:txBody>
      </p:sp>
      <p:sp>
        <p:nvSpPr>
          <p:cNvPr id="595974" name="Rectangle 2"/>
          <p:cNvSpPr>
            <a:spLocks noGrp="1" noRot="1" noChangeAspect="1" noChangeArrowheads="1" noTextEdit="1"/>
          </p:cNvSpPr>
          <p:nvPr>
            <p:ph type="sldImg"/>
          </p:nvPr>
        </p:nvSpPr>
        <p:spPr>
          <a:xfrm>
            <a:off x="1255713" y="719138"/>
            <a:ext cx="4803775" cy="3602037"/>
          </a:xfrm>
          <a:ln/>
        </p:spPr>
      </p:sp>
      <p:sp>
        <p:nvSpPr>
          <p:cNvPr id="595975" name="Rectangle 3"/>
          <p:cNvSpPr>
            <a:spLocks noGrp="1" noChangeArrowheads="1"/>
          </p:cNvSpPr>
          <p:nvPr>
            <p:ph type="body" idx="1"/>
          </p:nvPr>
        </p:nvSpPr>
        <p:spPr>
          <a:xfrm>
            <a:off x="975361" y="4560573"/>
            <a:ext cx="536448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914400"/>
            <a:endParaRPr lang="pt-B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699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9699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F1360DAB-7830-45DD-8A5C-4B8FFDD0BDF1}" type="datetime1">
              <a:rPr lang="en-US" sz="900" smtClean="0"/>
              <a:pPr/>
              <a:t>3/20/18</a:t>
            </a:fld>
            <a:endParaRPr lang="en-US" sz="900"/>
          </a:p>
        </p:txBody>
      </p:sp>
      <p:sp>
        <p:nvSpPr>
          <p:cNvPr id="59699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9699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33C9B07-B304-4024-BBD1-A2D2163F2B1E}" type="slidenum">
              <a:rPr lang="en-US" sz="900" smtClean="0"/>
              <a:pPr/>
              <a:t>218</a:t>
            </a:fld>
            <a:endParaRPr lang="en-US" sz="900"/>
          </a:p>
        </p:txBody>
      </p:sp>
      <p:sp>
        <p:nvSpPr>
          <p:cNvPr id="596998" name="Rectangle 2"/>
          <p:cNvSpPr>
            <a:spLocks noGrp="1" noRot="1" noChangeAspect="1" noChangeArrowheads="1" noTextEdit="1"/>
          </p:cNvSpPr>
          <p:nvPr>
            <p:ph type="sldImg"/>
          </p:nvPr>
        </p:nvSpPr>
        <p:spPr>
          <a:ln cap="flat"/>
        </p:spPr>
      </p:sp>
      <p:sp>
        <p:nvSpPr>
          <p:cNvPr id="59699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801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9801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44608CA-E206-4293-B8FC-6C0E3F4479C1}" type="datetime1">
              <a:rPr lang="en-US" sz="900" smtClean="0"/>
              <a:pPr/>
              <a:t>3/20/18</a:t>
            </a:fld>
            <a:endParaRPr lang="en-US" sz="900"/>
          </a:p>
        </p:txBody>
      </p:sp>
      <p:sp>
        <p:nvSpPr>
          <p:cNvPr id="59802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9802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F1ED486-C9F2-41D2-89ED-50EB55227DC3}" type="slidenum">
              <a:rPr lang="en-US" sz="900" smtClean="0"/>
              <a:pPr/>
              <a:t>219</a:t>
            </a:fld>
            <a:endParaRPr lang="en-US" sz="900"/>
          </a:p>
        </p:txBody>
      </p:sp>
      <p:sp>
        <p:nvSpPr>
          <p:cNvPr id="598022" name="Rectangle 2"/>
          <p:cNvSpPr>
            <a:spLocks noGrp="1" noRot="1" noChangeAspect="1" noChangeArrowheads="1" noTextEdit="1"/>
          </p:cNvSpPr>
          <p:nvPr>
            <p:ph type="sldImg"/>
          </p:nvPr>
        </p:nvSpPr>
        <p:spPr>
          <a:ln/>
        </p:spPr>
      </p:sp>
      <p:sp>
        <p:nvSpPr>
          <p:cNvPr id="59802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904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59904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DB58836-567F-4121-AC09-772A1901F55D}" type="datetime1">
              <a:rPr lang="en-US" sz="900" smtClean="0"/>
              <a:pPr/>
              <a:t>3/20/18</a:t>
            </a:fld>
            <a:endParaRPr lang="en-US" sz="900"/>
          </a:p>
        </p:txBody>
      </p:sp>
      <p:sp>
        <p:nvSpPr>
          <p:cNvPr id="59904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59904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180EEBD-7F41-4270-8981-38628CD2C7B8}" type="slidenum">
              <a:rPr lang="en-US" sz="900" smtClean="0"/>
              <a:pPr/>
              <a:t>220</a:t>
            </a:fld>
            <a:endParaRPr lang="en-US" sz="900"/>
          </a:p>
        </p:txBody>
      </p:sp>
      <p:sp>
        <p:nvSpPr>
          <p:cNvPr id="599046" name="Rectangle 2"/>
          <p:cNvSpPr>
            <a:spLocks noGrp="1" noRot="1" noChangeAspect="1" noChangeArrowheads="1" noTextEdit="1"/>
          </p:cNvSpPr>
          <p:nvPr>
            <p:ph type="sldImg"/>
          </p:nvPr>
        </p:nvSpPr>
        <p:spPr>
          <a:ln/>
        </p:spPr>
      </p:sp>
      <p:sp>
        <p:nvSpPr>
          <p:cNvPr id="59904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06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0006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2F01C90-2685-4CC1-8CBD-8467CBCFA276}" type="datetime1">
              <a:rPr lang="en-US" sz="900" smtClean="0"/>
              <a:pPr/>
              <a:t>3/20/18</a:t>
            </a:fld>
            <a:endParaRPr lang="en-US" sz="900"/>
          </a:p>
        </p:txBody>
      </p:sp>
      <p:sp>
        <p:nvSpPr>
          <p:cNvPr id="60006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0006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B06B32C-A765-4111-9186-A64AFA857EB4}" type="slidenum">
              <a:rPr lang="en-US" sz="900" smtClean="0"/>
              <a:pPr/>
              <a:t>221</a:t>
            </a:fld>
            <a:endParaRPr lang="en-US" sz="900"/>
          </a:p>
        </p:txBody>
      </p:sp>
      <p:sp>
        <p:nvSpPr>
          <p:cNvPr id="600070" name="Rectangle 2"/>
          <p:cNvSpPr>
            <a:spLocks noGrp="1" noRot="1" noChangeAspect="1" noChangeArrowheads="1" noTextEdit="1"/>
          </p:cNvSpPr>
          <p:nvPr>
            <p:ph type="sldImg"/>
          </p:nvPr>
        </p:nvSpPr>
        <p:spPr>
          <a:ln/>
        </p:spPr>
      </p:sp>
      <p:sp>
        <p:nvSpPr>
          <p:cNvPr id="60007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09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0109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42A03F7-EA0E-4978-9C3C-F007A38F88BC}" type="datetime1">
              <a:rPr lang="en-US" sz="900" smtClean="0"/>
              <a:pPr/>
              <a:t>3/20/18</a:t>
            </a:fld>
            <a:endParaRPr lang="en-US" sz="900"/>
          </a:p>
        </p:txBody>
      </p:sp>
      <p:sp>
        <p:nvSpPr>
          <p:cNvPr id="60109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0109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049D1FD-EADA-4DE6-AA17-77713AA08E41}" type="slidenum">
              <a:rPr lang="en-US" sz="900" smtClean="0"/>
              <a:pPr/>
              <a:t>222</a:t>
            </a:fld>
            <a:endParaRPr lang="en-US" sz="900"/>
          </a:p>
        </p:txBody>
      </p:sp>
      <p:sp>
        <p:nvSpPr>
          <p:cNvPr id="601094" name="Rectangle 2"/>
          <p:cNvSpPr>
            <a:spLocks noGrp="1" noRot="1" noChangeAspect="1" noChangeArrowheads="1" noTextEdit="1"/>
          </p:cNvSpPr>
          <p:nvPr>
            <p:ph type="sldImg"/>
          </p:nvPr>
        </p:nvSpPr>
        <p:spPr>
          <a:xfrm>
            <a:off x="1255713" y="719138"/>
            <a:ext cx="4803775" cy="3602037"/>
          </a:xfrm>
          <a:ln/>
        </p:spPr>
      </p:sp>
      <p:sp>
        <p:nvSpPr>
          <p:cNvPr id="601095" name="Rectangle 3"/>
          <p:cNvSpPr>
            <a:spLocks noGrp="1" noChangeArrowheads="1"/>
          </p:cNvSpPr>
          <p:nvPr>
            <p:ph type="body" idx="1"/>
          </p:nvPr>
        </p:nvSpPr>
        <p:spPr>
          <a:xfrm>
            <a:off x="975361" y="4560573"/>
            <a:ext cx="5364480" cy="432054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914400"/>
            <a:endParaRPr lang="pt-B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0211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AC2B2FD-52C6-41BE-A75A-4650BCD1B081}" type="datetime1">
              <a:rPr lang="en-US" sz="900" smtClean="0"/>
              <a:pPr/>
              <a:t>3/20/18</a:t>
            </a:fld>
            <a:endParaRPr lang="en-US" sz="900"/>
          </a:p>
        </p:txBody>
      </p:sp>
      <p:sp>
        <p:nvSpPr>
          <p:cNvPr id="60211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0211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0FCBC44-0F56-4906-924A-8E80F3E77609}" type="slidenum">
              <a:rPr lang="en-US" sz="900" smtClean="0"/>
              <a:pPr/>
              <a:t>223</a:t>
            </a:fld>
            <a:endParaRPr lang="en-US" sz="900"/>
          </a:p>
        </p:txBody>
      </p:sp>
      <p:sp>
        <p:nvSpPr>
          <p:cNvPr id="602118" name="Rectangle 2"/>
          <p:cNvSpPr>
            <a:spLocks noGrp="1" noRot="1" noChangeAspect="1" noChangeArrowheads="1" noTextEdit="1"/>
          </p:cNvSpPr>
          <p:nvPr>
            <p:ph type="sldImg"/>
          </p:nvPr>
        </p:nvSpPr>
        <p:spPr>
          <a:ln/>
        </p:spPr>
      </p:sp>
      <p:sp>
        <p:nvSpPr>
          <p:cNvPr id="60211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13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0313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D28D512-FAFE-4454-994D-99615FFE6C40}" type="datetime1">
              <a:rPr lang="en-US" sz="900" smtClean="0"/>
              <a:pPr/>
              <a:t>3/20/18</a:t>
            </a:fld>
            <a:endParaRPr lang="en-US" sz="900"/>
          </a:p>
        </p:txBody>
      </p:sp>
      <p:sp>
        <p:nvSpPr>
          <p:cNvPr id="60314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0314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4A8AE4A-B390-448A-B7F8-1B9A7A44C5AD}" type="slidenum">
              <a:rPr lang="en-US" sz="900" smtClean="0"/>
              <a:pPr/>
              <a:t>224</a:t>
            </a:fld>
            <a:endParaRPr lang="en-US" sz="900"/>
          </a:p>
        </p:txBody>
      </p:sp>
      <p:sp>
        <p:nvSpPr>
          <p:cNvPr id="603142" name="Rectangle 2"/>
          <p:cNvSpPr>
            <a:spLocks noGrp="1" noRot="1" noChangeAspect="1" noChangeArrowheads="1" noTextEdit="1"/>
          </p:cNvSpPr>
          <p:nvPr>
            <p:ph type="sldImg"/>
          </p:nvPr>
        </p:nvSpPr>
        <p:spPr>
          <a:ln/>
        </p:spPr>
      </p:sp>
      <p:sp>
        <p:nvSpPr>
          <p:cNvPr id="60314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6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0416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49C7699-E301-43F6-B189-7C6A2AB2576B}" type="datetime1">
              <a:rPr lang="en-US" sz="900" smtClean="0"/>
              <a:pPr/>
              <a:t>3/20/18</a:t>
            </a:fld>
            <a:endParaRPr lang="en-US" sz="900"/>
          </a:p>
        </p:txBody>
      </p:sp>
      <p:sp>
        <p:nvSpPr>
          <p:cNvPr id="60416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0416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A2B052B-692B-4F0F-AA95-F7B6EB99CC1B}" type="slidenum">
              <a:rPr lang="en-US" sz="900" smtClean="0"/>
              <a:pPr/>
              <a:t>225</a:t>
            </a:fld>
            <a:endParaRPr lang="en-US" sz="900"/>
          </a:p>
        </p:txBody>
      </p:sp>
      <p:sp>
        <p:nvSpPr>
          <p:cNvPr id="604166" name="Rectangle 2"/>
          <p:cNvSpPr>
            <a:spLocks noGrp="1" noRot="1" noChangeAspect="1" noChangeArrowheads="1" noTextEdit="1"/>
          </p:cNvSpPr>
          <p:nvPr>
            <p:ph type="sldImg"/>
          </p:nvPr>
        </p:nvSpPr>
        <p:spPr>
          <a:ln/>
        </p:spPr>
      </p:sp>
      <p:sp>
        <p:nvSpPr>
          <p:cNvPr id="60416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518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0518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CBB1F80-89BE-4959-81B2-9464465C384D}" type="datetime1">
              <a:rPr lang="en-US" sz="900" smtClean="0"/>
              <a:pPr/>
              <a:t>3/20/18</a:t>
            </a:fld>
            <a:endParaRPr lang="en-US" sz="900"/>
          </a:p>
        </p:txBody>
      </p:sp>
      <p:sp>
        <p:nvSpPr>
          <p:cNvPr id="60518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0518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EBE3FAF-217B-4035-9708-E2271FEE1CA0}" type="slidenum">
              <a:rPr lang="en-US" sz="900" smtClean="0"/>
              <a:pPr/>
              <a:t>226</a:t>
            </a:fld>
            <a:endParaRPr lang="en-US" sz="900"/>
          </a:p>
        </p:txBody>
      </p:sp>
      <p:sp>
        <p:nvSpPr>
          <p:cNvPr id="605190" name="Rectangle 2"/>
          <p:cNvSpPr>
            <a:spLocks noGrp="1" noRot="1" noChangeAspect="1" noChangeArrowheads="1" noTextEdit="1"/>
          </p:cNvSpPr>
          <p:nvPr>
            <p:ph type="sldImg"/>
          </p:nvPr>
        </p:nvSpPr>
        <p:spPr>
          <a:ln/>
        </p:spPr>
      </p:sp>
      <p:sp>
        <p:nvSpPr>
          <p:cNvPr id="60519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621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0621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28E7570-E8CE-44E1-8500-4EAA2CE12375}" type="datetime1">
              <a:rPr lang="en-US" sz="900" smtClean="0"/>
              <a:pPr/>
              <a:t>3/20/18</a:t>
            </a:fld>
            <a:endParaRPr lang="en-US" sz="900"/>
          </a:p>
        </p:txBody>
      </p:sp>
      <p:sp>
        <p:nvSpPr>
          <p:cNvPr id="60621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0621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7BB340C-9F3E-4D76-B3B7-7A46AA06202E}" type="slidenum">
              <a:rPr lang="en-US" sz="900" smtClean="0"/>
              <a:pPr/>
              <a:t>227</a:t>
            </a:fld>
            <a:endParaRPr lang="en-US" sz="900"/>
          </a:p>
        </p:txBody>
      </p:sp>
      <p:sp>
        <p:nvSpPr>
          <p:cNvPr id="606214" name="Rectangle 2"/>
          <p:cNvSpPr>
            <a:spLocks noGrp="1" noRot="1" noChangeAspect="1" noChangeArrowheads="1" noTextEdit="1"/>
          </p:cNvSpPr>
          <p:nvPr>
            <p:ph type="sldImg"/>
          </p:nvPr>
        </p:nvSpPr>
        <p:spPr>
          <a:ln/>
        </p:spPr>
      </p:sp>
      <p:sp>
        <p:nvSpPr>
          <p:cNvPr id="60621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0723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65DA776-81AA-4F5D-8304-D1AB715AA681}" type="datetime1">
              <a:rPr lang="en-US" sz="900" smtClean="0"/>
              <a:pPr/>
              <a:t>3/20/18</a:t>
            </a:fld>
            <a:endParaRPr lang="en-US" sz="900"/>
          </a:p>
        </p:txBody>
      </p:sp>
      <p:sp>
        <p:nvSpPr>
          <p:cNvPr id="60723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0723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A586783-F205-4404-82B2-7A7DC49CBA00}" type="slidenum">
              <a:rPr lang="en-US" sz="900" smtClean="0"/>
              <a:pPr/>
              <a:t>228</a:t>
            </a:fld>
            <a:endParaRPr lang="en-US" sz="900"/>
          </a:p>
        </p:txBody>
      </p:sp>
      <p:sp>
        <p:nvSpPr>
          <p:cNvPr id="607238" name="Rectangle 2"/>
          <p:cNvSpPr>
            <a:spLocks noGrp="1" noRot="1" noChangeAspect="1" noChangeArrowheads="1" noTextEdit="1"/>
          </p:cNvSpPr>
          <p:nvPr>
            <p:ph type="sldImg"/>
          </p:nvPr>
        </p:nvSpPr>
        <p:spPr>
          <a:ln/>
        </p:spPr>
      </p:sp>
      <p:sp>
        <p:nvSpPr>
          <p:cNvPr id="60723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825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0825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DC3E595-7C7B-42B8-8337-6720C599F14F}" type="datetime1">
              <a:rPr lang="en-US" sz="900" smtClean="0"/>
              <a:pPr/>
              <a:t>3/20/18</a:t>
            </a:fld>
            <a:endParaRPr lang="en-US" sz="900"/>
          </a:p>
        </p:txBody>
      </p:sp>
      <p:sp>
        <p:nvSpPr>
          <p:cNvPr id="60826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0826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81A51BF-3C5B-4AFC-B23E-E8E4C6904C61}" type="slidenum">
              <a:rPr lang="en-US" sz="900" smtClean="0"/>
              <a:pPr/>
              <a:t>229</a:t>
            </a:fld>
            <a:endParaRPr lang="en-US" sz="900"/>
          </a:p>
        </p:txBody>
      </p:sp>
      <p:sp>
        <p:nvSpPr>
          <p:cNvPr id="608262" name="Rectangle 2"/>
          <p:cNvSpPr>
            <a:spLocks noGrp="1" noRot="1" noChangeAspect="1" noChangeArrowheads="1" noTextEdit="1"/>
          </p:cNvSpPr>
          <p:nvPr>
            <p:ph type="sldImg"/>
          </p:nvPr>
        </p:nvSpPr>
        <p:spPr>
          <a:ln/>
        </p:spPr>
      </p:sp>
      <p:sp>
        <p:nvSpPr>
          <p:cNvPr id="60826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0928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DAF2BF6-B71C-40B3-993C-36970774A86D}" type="datetime1">
              <a:rPr lang="en-US" sz="900" smtClean="0"/>
              <a:pPr/>
              <a:t>3/20/18</a:t>
            </a:fld>
            <a:endParaRPr lang="en-US" sz="900"/>
          </a:p>
        </p:txBody>
      </p:sp>
      <p:sp>
        <p:nvSpPr>
          <p:cNvPr id="60928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0928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2BEFBEF-8B88-4FC8-B73C-AAF41928FAFC}" type="slidenum">
              <a:rPr lang="en-US" sz="900" smtClean="0"/>
              <a:pPr/>
              <a:t>230</a:t>
            </a:fld>
            <a:endParaRPr lang="en-US" sz="900"/>
          </a:p>
        </p:txBody>
      </p:sp>
      <p:sp>
        <p:nvSpPr>
          <p:cNvPr id="609286" name="Rectangle 2"/>
          <p:cNvSpPr>
            <a:spLocks noGrp="1" noRot="1" noChangeAspect="1" noChangeArrowheads="1" noTextEdit="1"/>
          </p:cNvSpPr>
          <p:nvPr>
            <p:ph type="sldImg"/>
          </p:nvPr>
        </p:nvSpPr>
        <p:spPr>
          <a:ln/>
        </p:spPr>
      </p:sp>
      <p:sp>
        <p:nvSpPr>
          <p:cNvPr id="60928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030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1030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2B85DAFC-E6B7-49C5-AFA2-AC42CA2F85D9}" type="datetime1">
              <a:rPr lang="en-US" sz="900" smtClean="0"/>
              <a:pPr/>
              <a:t>3/20/18</a:t>
            </a:fld>
            <a:endParaRPr lang="en-US" sz="900"/>
          </a:p>
        </p:txBody>
      </p:sp>
      <p:sp>
        <p:nvSpPr>
          <p:cNvPr id="61030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1030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6C0EC30-D4AF-4B18-B554-879549A28806}" type="slidenum">
              <a:rPr lang="en-US" sz="900" smtClean="0"/>
              <a:pPr/>
              <a:t>231</a:t>
            </a:fld>
            <a:endParaRPr lang="en-US" sz="900"/>
          </a:p>
        </p:txBody>
      </p:sp>
      <p:sp>
        <p:nvSpPr>
          <p:cNvPr id="610310" name="Rectangle 2"/>
          <p:cNvSpPr>
            <a:spLocks noGrp="1" noRot="1" noChangeAspect="1" noChangeArrowheads="1" noTextEdit="1"/>
          </p:cNvSpPr>
          <p:nvPr>
            <p:ph type="sldImg"/>
          </p:nvPr>
        </p:nvSpPr>
        <p:spPr>
          <a:ln/>
        </p:spPr>
      </p:sp>
      <p:sp>
        <p:nvSpPr>
          <p:cNvPr id="61031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33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1133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8EDD004-A5AC-423B-A660-848799901D7D}" type="datetime1">
              <a:rPr lang="en-US" sz="900" smtClean="0"/>
              <a:pPr/>
              <a:t>3/20/18</a:t>
            </a:fld>
            <a:endParaRPr lang="en-US" sz="900"/>
          </a:p>
        </p:txBody>
      </p:sp>
      <p:sp>
        <p:nvSpPr>
          <p:cNvPr id="61133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1133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38AD52C-7D8E-4EA4-B95D-F3D832B70D20}" type="slidenum">
              <a:rPr lang="en-US" sz="900" smtClean="0"/>
              <a:pPr/>
              <a:t>232</a:t>
            </a:fld>
            <a:endParaRPr lang="en-US" sz="900"/>
          </a:p>
        </p:txBody>
      </p:sp>
      <p:sp>
        <p:nvSpPr>
          <p:cNvPr id="611334" name="Rectangle 2"/>
          <p:cNvSpPr>
            <a:spLocks noGrp="1" noRot="1" noChangeAspect="1" noChangeArrowheads="1" noTextEdit="1"/>
          </p:cNvSpPr>
          <p:nvPr>
            <p:ph type="sldImg"/>
          </p:nvPr>
        </p:nvSpPr>
        <p:spPr>
          <a:ln/>
        </p:spPr>
      </p:sp>
      <p:sp>
        <p:nvSpPr>
          <p:cNvPr id="61133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1235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4DFF357-033B-4D21-BD75-95C1F9347A59}" type="datetime1">
              <a:rPr lang="en-US" sz="900" smtClean="0"/>
              <a:pPr/>
              <a:t>3/20/18</a:t>
            </a:fld>
            <a:endParaRPr lang="en-US" sz="900"/>
          </a:p>
        </p:txBody>
      </p:sp>
      <p:sp>
        <p:nvSpPr>
          <p:cNvPr id="61235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1235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CB39DD73-A391-4479-B7AE-7C87BA33EE89}" type="slidenum">
              <a:rPr lang="en-US" sz="900" smtClean="0"/>
              <a:pPr/>
              <a:t>233</a:t>
            </a:fld>
            <a:endParaRPr lang="en-US" sz="900"/>
          </a:p>
        </p:txBody>
      </p:sp>
      <p:sp>
        <p:nvSpPr>
          <p:cNvPr id="612358" name="Rectangle 2"/>
          <p:cNvSpPr>
            <a:spLocks noGrp="1" noRot="1" noChangeAspect="1" noChangeArrowheads="1" noTextEdit="1"/>
          </p:cNvSpPr>
          <p:nvPr>
            <p:ph type="sldImg"/>
          </p:nvPr>
        </p:nvSpPr>
        <p:spPr>
          <a:ln/>
        </p:spPr>
      </p:sp>
      <p:sp>
        <p:nvSpPr>
          <p:cNvPr id="61235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337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1337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3F29E57-D157-4F78-9A62-A17159DABBC7}" type="datetime1">
              <a:rPr lang="en-US" sz="900" smtClean="0"/>
              <a:pPr/>
              <a:t>3/20/18</a:t>
            </a:fld>
            <a:endParaRPr lang="en-US" sz="900"/>
          </a:p>
        </p:txBody>
      </p:sp>
      <p:sp>
        <p:nvSpPr>
          <p:cNvPr id="61338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1338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DB9A556-6578-4FD0-8B5B-EDDDE3D3457F}" type="slidenum">
              <a:rPr lang="en-US" sz="900" smtClean="0"/>
              <a:pPr/>
              <a:t>234</a:t>
            </a:fld>
            <a:endParaRPr lang="en-US" sz="900"/>
          </a:p>
        </p:txBody>
      </p:sp>
      <p:sp>
        <p:nvSpPr>
          <p:cNvPr id="613382" name="Rectangle 2"/>
          <p:cNvSpPr>
            <a:spLocks noGrp="1" noRot="1" noChangeAspect="1" noChangeArrowheads="1" noTextEdit="1"/>
          </p:cNvSpPr>
          <p:nvPr>
            <p:ph type="sldImg"/>
          </p:nvPr>
        </p:nvSpPr>
        <p:spPr>
          <a:ln/>
        </p:spPr>
      </p:sp>
      <p:sp>
        <p:nvSpPr>
          <p:cNvPr id="61338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0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1440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E961F7B1-F889-45B3-9CEB-105226EF71B7}" type="datetime1">
              <a:rPr lang="en-US" sz="900" smtClean="0"/>
              <a:pPr/>
              <a:t>3/20/18</a:t>
            </a:fld>
            <a:endParaRPr lang="en-US" sz="900"/>
          </a:p>
        </p:txBody>
      </p:sp>
      <p:sp>
        <p:nvSpPr>
          <p:cNvPr id="61440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1440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F47BC18-B911-4575-91F9-61C84D0D816F}" type="slidenum">
              <a:rPr lang="en-US" sz="900" smtClean="0"/>
              <a:pPr/>
              <a:t>235</a:t>
            </a:fld>
            <a:endParaRPr lang="en-US" sz="900"/>
          </a:p>
        </p:txBody>
      </p:sp>
      <p:sp>
        <p:nvSpPr>
          <p:cNvPr id="614406" name="Rectangle 2"/>
          <p:cNvSpPr>
            <a:spLocks noGrp="1" noRot="1" noChangeAspect="1" noChangeArrowheads="1" noTextEdit="1"/>
          </p:cNvSpPr>
          <p:nvPr>
            <p:ph type="sldImg"/>
          </p:nvPr>
        </p:nvSpPr>
        <p:spPr>
          <a:ln/>
        </p:spPr>
      </p:sp>
      <p:sp>
        <p:nvSpPr>
          <p:cNvPr id="61440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1542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91FF4FC-DF70-4901-95E7-6766AD74A897}" type="datetime1">
              <a:rPr lang="en-US" sz="900" smtClean="0"/>
              <a:pPr/>
              <a:t>3/20/18</a:t>
            </a:fld>
            <a:endParaRPr lang="en-US" sz="900"/>
          </a:p>
        </p:txBody>
      </p:sp>
      <p:sp>
        <p:nvSpPr>
          <p:cNvPr id="61542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1542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E89B8E4-2063-4666-BF95-B5B8A9DD252F}" type="slidenum">
              <a:rPr lang="en-US" sz="900" smtClean="0"/>
              <a:pPr/>
              <a:t>236</a:t>
            </a:fld>
            <a:endParaRPr lang="en-US" sz="900"/>
          </a:p>
        </p:txBody>
      </p:sp>
      <p:sp>
        <p:nvSpPr>
          <p:cNvPr id="615430" name="Rectangle 2"/>
          <p:cNvSpPr>
            <a:spLocks noGrp="1" noRot="1" noChangeAspect="1" noChangeArrowheads="1" noTextEdit="1"/>
          </p:cNvSpPr>
          <p:nvPr>
            <p:ph type="sldImg"/>
          </p:nvPr>
        </p:nvSpPr>
        <p:spPr>
          <a:ln/>
        </p:spPr>
      </p:sp>
      <p:sp>
        <p:nvSpPr>
          <p:cNvPr id="61543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645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1645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18D328C-29BE-4E7A-B5EA-433A05DAB990}" type="datetime1">
              <a:rPr lang="en-US" sz="900" smtClean="0"/>
              <a:pPr/>
              <a:t>3/20/18</a:t>
            </a:fld>
            <a:endParaRPr lang="en-US" sz="900"/>
          </a:p>
        </p:txBody>
      </p:sp>
      <p:sp>
        <p:nvSpPr>
          <p:cNvPr id="61645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1645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2BB57FD-4313-4ED6-B45A-F5D01E995B8C}" type="slidenum">
              <a:rPr lang="en-US" sz="900" smtClean="0"/>
              <a:pPr/>
              <a:t>237</a:t>
            </a:fld>
            <a:endParaRPr lang="en-US" sz="900"/>
          </a:p>
        </p:txBody>
      </p:sp>
      <p:sp>
        <p:nvSpPr>
          <p:cNvPr id="616454" name="Rectangle 2"/>
          <p:cNvSpPr>
            <a:spLocks noGrp="1" noRot="1" noChangeAspect="1" noChangeArrowheads="1" noTextEdit="1"/>
          </p:cNvSpPr>
          <p:nvPr>
            <p:ph type="sldImg"/>
          </p:nvPr>
        </p:nvSpPr>
        <p:spPr>
          <a:ln/>
        </p:spPr>
      </p:sp>
      <p:sp>
        <p:nvSpPr>
          <p:cNvPr id="61645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1747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3AA8D3CE-A3C9-4FB2-A28E-52DEBB94C782}" type="datetime1">
              <a:rPr lang="en-US" sz="900" smtClean="0"/>
              <a:pPr/>
              <a:t>3/20/18</a:t>
            </a:fld>
            <a:endParaRPr lang="en-US" sz="900"/>
          </a:p>
        </p:txBody>
      </p:sp>
      <p:sp>
        <p:nvSpPr>
          <p:cNvPr id="61747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1747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D635B76-B325-4DE1-A8A6-9C9F9BBDD9C4}" type="slidenum">
              <a:rPr lang="en-US" sz="900" smtClean="0"/>
              <a:pPr/>
              <a:t>238</a:t>
            </a:fld>
            <a:endParaRPr lang="en-US" sz="900"/>
          </a:p>
        </p:txBody>
      </p:sp>
      <p:sp>
        <p:nvSpPr>
          <p:cNvPr id="617478" name="Rectangle 2"/>
          <p:cNvSpPr>
            <a:spLocks noGrp="1" noRot="1" noChangeAspect="1" noChangeArrowheads="1" noTextEdit="1"/>
          </p:cNvSpPr>
          <p:nvPr>
            <p:ph type="sldImg"/>
          </p:nvPr>
        </p:nvSpPr>
        <p:spPr>
          <a:ln/>
        </p:spPr>
      </p:sp>
      <p:sp>
        <p:nvSpPr>
          <p:cNvPr id="61747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2976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1072C923-1B0E-40CD-A509-C065FF43442E}" type="datetime1">
              <a:rPr lang="en-US" sz="900" smtClean="0"/>
              <a:pPr/>
              <a:t>3/20/18</a:t>
            </a:fld>
            <a:endParaRPr lang="en-US" sz="900"/>
          </a:p>
        </p:txBody>
      </p:sp>
      <p:sp>
        <p:nvSpPr>
          <p:cNvPr id="62976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2976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2DAC855-163A-4024-A007-F4BD3ECB4F71}" type="slidenum">
              <a:rPr lang="en-US" sz="900" smtClean="0"/>
              <a:pPr/>
              <a:t>239</a:t>
            </a:fld>
            <a:endParaRPr lang="en-US" sz="900"/>
          </a:p>
        </p:txBody>
      </p:sp>
      <p:sp>
        <p:nvSpPr>
          <p:cNvPr id="629766" name="Rectangle 2"/>
          <p:cNvSpPr>
            <a:spLocks noGrp="1" noRot="1" noChangeAspect="1" noChangeArrowheads="1" noTextEdit="1"/>
          </p:cNvSpPr>
          <p:nvPr>
            <p:ph type="sldImg"/>
          </p:nvPr>
        </p:nvSpPr>
        <p:spPr>
          <a:ln/>
        </p:spPr>
      </p:sp>
      <p:sp>
        <p:nvSpPr>
          <p:cNvPr id="62976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78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3078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D5E38BA-7A98-42A8-83C7-BA5DDA2F2344}" type="datetime1">
              <a:rPr lang="en-US" sz="900" smtClean="0"/>
              <a:pPr/>
              <a:t>3/20/18</a:t>
            </a:fld>
            <a:endParaRPr lang="en-US" sz="900"/>
          </a:p>
        </p:txBody>
      </p:sp>
      <p:sp>
        <p:nvSpPr>
          <p:cNvPr id="63078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3078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5142165-9EB1-46FC-BB9F-92F6FC264E20}" type="slidenum">
              <a:rPr lang="en-US" sz="900" smtClean="0"/>
              <a:pPr/>
              <a:t>240</a:t>
            </a:fld>
            <a:endParaRPr lang="en-US" sz="900"/>
          </a:p>
        </p:txBody>
      </p:sp>
      <p:sp>
        <p:nvSpPr>
          <p:cNvPr id="630790" name="Rectangle 2"/>
          <p:cNvSpPr>
            <a:spLocks noGrp="1" noRot="1" noChangeAspect="1" noChangeArrowheads="1" noTextEdit="1"/>
          </p:cNvSpPr>
          <p:nvPr>
            <p:ph type="sldImg"/>
          </p:nvPr>
        </p:nvSpPr>
        <p:spPr>
          <a:ln/>
        </p:spPr>
      </p:sp>
      <p:sp>
        <p:nvSpPr>
          <p:cNvPr id="63079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181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3181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2EFE13A-F2C6-46A7-B987-ACE33BE74450}" type="datetime1">
              <a:rPr lang="en-US" sz="900" smtClean="0"/>
              <a:pPr/>
              <a:t>3/20/18</a:t>
            </a:fld>
            <a:endParaRPr lang="en-US" sz="900"/>
          </a:p>
        </p:txBody>
      </p:sp>
      <p:sp>
        <p:nvSpPr>
          <p:cNvPr id="63181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3181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905DC64-3138-4B94-AFFD-90BD2DF6C134}" type="slidenum">
              <a:rPr lang="en-US" sz="900" smtClean="0"/>
              <a:pPr/>
              <a:t>241</a:t>
            </a:fld>
            <a:endParaRPr lang="en-US" sz="900"/>
          </a:p>
        </p:txBody>
      </p:sp>
      <p:sp>
        <p:nvSpPr>
          <p:cNvPr id="631814" name="Rectangle 2"/>
          <p:cNvSpPr>
            <a:spLocks noGrp="1" noRot="1" noChangeAspect="1" noChangeArrowheads="1" noTextEdit="1"/>
          </p:cNvSpPr>
          <p:nvPr>
            <p:ph type="sldImg"/>
          </p:nvPr>
        </p:nvSpPr>
        <p:spPr>
          <a:ln/>
        </p:spPr>
      </p:sp>
      <p:sp>
        <p:nvSpPr>
          <p:cNvPr id="63181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83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3283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802CB661-BCC7-4723-A048-340954412D5B}" type="datetime1">
              <a:rPr lang="en-US" sz="900" smtClean="0"/>
              <a:pPr/>
              <a:t>3/20/18</a:t>
            </a:fld>
            <a:endParaRPr lang="en-US" sz="900"/>
          </a:p>
        </p:txBody>
      </p:sp>
      <p:sp>
        <p:nvSpPr>
          <p:cNvPr id="63283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3283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CD2051E-71B7-4999-A5BD-8F6ECC93A0BC}" type="slidenum">
              <a:rPr lang="en-US" sz="900" smtClean="0"/>
              <a:pPr/>
              <a:t>242</a:t>
            </a:fld>
            <a:endParaRPr lang="en-US" sz="900"/>
          </a:p>
        </p:txBody>
      </p:sp>
      <p:sp>
        <p:nvSpPr>
          <p:cNvPr id="632838" name="Rectangle 2"/>
          <p:cNvSpPr>
            <a:spLocks noGrp="1" noRot="1" noChangeAspect="1" noChangeArrowheads="1" noTextEdit="1"/>
          </p:cNvSpPr>
          <p:nvPr>
            <p:ph type="sldImg"/>
          </p:nvPr>
        </p:nvSpPr>
        <p:spPr>
          <a:ln/>
        </p:spPr>
      </p:sp>
      <p:sp>
        <p:nvSpPr>
          <p:cNvPr id="63283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3858"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33859"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7F54F754-6E28-40A4-A883-A80F3372C0AB}" type="datetime1">
              <a:rPr lang="en-US" sz="900" smtClean="0"/>
              <a:pPr/>
              <a:t>3/20/18</a:t>
            </a:fld>
            <a:endParaRPr lang="en-US" sz="900"/>
          </a:p>
        </p:txBody>
      </p:sp>
      <p:sp>
        <p:nvSpPr>
          <p:cNvPr id="633860"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33861"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B25FA7E-7C85-47D4-961B-618D4163182B}" type="slidenum">
              <a:rPr lang="en-US" sz="900" smtClean="0"/>
              <a:pPr/>
              <a:t>243</a:t>
            </a:fld>
            <a:endParaRPr lang="en-US" sz="900"/>
          </a:p>
        </p:txBody>
      </p:sp>
      <p:sp>
        <p:nvSpPr>
          <p:cNvPr id="633862" name="Rectangle 2"/>
          <p:cNvSpPr>
            <a:spLocks noGrp="1" noRot="1" noChangeAspect="1" noChangeArrowheads="1" noTextEdit="1"/>
          </p:cNvSpPr>
          <p:nvPr>
            <p:ph type="sldImg"/>
          </p:nvPr>
        </p:nvSpPr>
        <p:spPr>
          <a:ln/>
        </p:spPr>
      </p:sp>
      <p:sp>
        <p:nvSpPr>
          <p:cNvPr id="63386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82"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34883"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2F74042-9E30-460C-9F97-5459C1D2186D}" type="datetime1">
              <a:rPr lang="en-US" sz="900" smtClean="0"/>
              <a:pPr/>
              <a:t>3/20/18</a:t>
            </a:fld>
            <a:endParaRPr lang="en-US" sz="900"/>
          </a:p>
        </p:txBody>
      </p:sp>
      <p:sp>
        <p:nvSpPr>
          <p:cNvPr id="634884"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34885"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96B2053C-6F43-4BEB-91D9-E5E09D0F3A82}" type="slidenum">
              <a:rPr lang="en-US" sz="900" smtClean="0"/>
              <a:pPr/>
              <a:t>244</a:t>
            </a:fld>
            <a:endParaRPr lang="en-US" sz="900"/>
          </a:p>
        </p:txBody>
      </p:sp>
      <p:sp>
        <p:nvSpPr>
          <p:cNvPr id="634886" name="Rectangle 2"/>
          <p:cNvSpPr>
            <a:spLocks noGrp="1" noRot="1" noChangeAspect="1" noChangeArrowheads="1" noTextEdit="1"/>
          </p:cNvSpPr>
          <p:nvPr>
            <p:ph type="sldImg"/>
          </p:nvPr>
        </p:nvSpPr>
        <p:spPr>
          <a:ln/>
        </p:spPr>
      </p:sp>
      <p:sp>
        <p:nvSpPr>
          <p:cNvPr id="63488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5906"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35907"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48264D3-18E0-4F36-BFF8-B01D9295FCF8}" type="datetime1">
              <a:rPr lang="en-US" sz="900" smtClean="0"/>
              <a:pPr/>
              <a:t>3/20/18</a:t>
            </a:fld>
            <a:endParaRPr lang="en-US" sz="900"/>
          </a:p>
        </p:txBody>
      </p:sp>
      <p:sp>
        <p:nvSpPr>
          <p:cNvPr id="635908"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35909"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0947E8D-C16D-4C44-A50C-FFE787B7CE85}" type="slidenum">
              <a:rPr lang="en-US" sz="900" smtClean="0"/>
              <a:pPr/>
              <a:t>245</a:t>
            </a:fld>
            <a:endParaRPr lang="en-US" sz="900"/>
          </a:p>
        </p:txBody>
      </p:sp>
      <p:sp>
        <p:nvSpPr>
          <p:cNvPr id="635910" name="Rectangle 2"/>
          <p:cNvSpPr>
            <a:spLocks noGrp="1" noRot="1" noChangeAspect="1" noChangeArrowheads="1" noTextEdit="1"/>
          </p:cNvSpPr>
          <p:nvPr>
            <p:ph type="sldImg"/>
          </p:nvPr>
        </p:nvSpPr>
        <p:spPr>
          <a:ln/>
        </p:spPr>
      </p:sp>
      <p:sp>
        <p:nvSpPr>
          <p:cNvPr id="63591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693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Computação Gráfica: Luz e Cor</a:t>
            </a:r>
          </a:p>
        </p:txBody>
      </p:sp>
      <p:sp>
        <p:nvSpPr>
          <p:cNvPr id="63693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A3E3C283-46B3-4ABD-8684-FA2A3300C9E6}" type="datetime1">
              <a:rPr lang="en-US" sz="900" smtClean="0"/>
              <a:pPr/>
              <a:t>3/20/18</a:t>
            </a:fld>
            <a:endParaRPr lang="en-US" sz="900"/>
          </a:p>
        </p:txBody>
      </p:sp>
      <p:sp>
        <p:nvSpPr>
          <p:cNvPr id="63693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t>Marcelo Gattass</a:t>
            </a:r>
          </a:p>
        </p:txBody>
      </p:sp>
      <p:sp>
        <p:nvSpPr>
          <p:cNvPr id="63693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0CB54F36-6FC6-484F-A46A-D0B1EC82390D}" type="slidenum">
              <a:rPr lang="en-US" sz="900" smtClean="0"/>
              <a:pPr/>
              <a:t>246</a:t>
            </a:fld>
            <a:endParaRPr lang="en-US" sz="900"/>
          </a:p>
        </p:txBody>
      </p:sp>
      <p:sp>
        <p:nvSpPr>
          <p:cNvPr id="636934" name="Rectangle 2"/>
          <p:cNvSpPr>
            <a:spLocks noGrp="1" noRot="1" noChangeAspect="1" noChangeArrowheads="1" noTextEdit="1"/>
          </p:cNvSpPr>
          <p:nvPr>
            <p:ph type="sldImg"/>
          </p:nvPr>
        </p:nvSpPr>
        <p:spPr>
          <a:ln/>
        </p:spPr>
      </p:sp>
      <p:sp>
        <p:nvSpPr>
          <p:cNvPr id="63693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50"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642051"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44FE9E86-8698-4E09-BBC2-53589F36A18A}" type="datetime1">
              <a:rPr lang="en-US" sz="900" smtClean="0">
                <a:solidFill>
                  <a:prstClr val="black"/>
                </a:solidFill>
              </a:rPr>
              <a:pPr/>
              <a:t>3/20/18</a:t>
            </a:fld>
            <a:endParaRPr lang="en-US" sz="900">
              <a:solidFill>
                <a:prstClr val="black"/>
              </a:solidFill>
            </a:endParaRPr>
          </a:p>
        </p:txBody>
      </p:sp>
      <p:sp>
        <p:nvSpPr>
          <p:cNvPr id="642052"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642053"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50519881-A892-424A-A3F3-A0F8967B640B}" type="slidenum">
              <a:rPr lang="en-US" sz="900" smtClean="0">
                <a:solidFill>
                  <a:prstClr val="black"/>
                </a:solidFill>
              </a:rPr>
              <a:pPr/>
              <a:t>247</a:t>
            </a:fld>
            <a:endParaRPr lang="en-US" sz="900">
              <a:solidFill>
                <a:prstClr val="black"/>
              </a:solidFill>
            </a:endParaRPr>
          </a:p>
        </p:txBody>
      </p:sp>
      <p:sp>
        <p:nvSpPr>
          <p:cNvPr id="642054" name="Rectangle 2"/>
          <p:cNvSpPr>
            <a:spLocks noGrp="1" noRot="1" noChangeAspect="1" noChangeArrowheads="1" noTextEdit="1"/>
          </p:cNvSpPr>
          <p:nvPr>
            <p:ph type="sldImg"/>
          </p:nvPr>
        </p:nvSpPr>
        <p:spPr>
          <a:ln/>
        </p:spPr>
      </p:sp>
      <p:sp>
        <p:nvSpPr>
          <p:cNvPr id="64205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3074" name="Rectangle 2"/>
          <p:cNvSpPr>
            <a:spLocks noGrp="1" noChangeArrowheads="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Computação Gráfica: Luz e Cor</a:t>
            </a:r>
          </a:p>
        </p:txBody>
      </p:sp>
      <p:sp>
        <p:nvSpPr>
          <p:cNvPr id="643075" name="Rectangle 3"/>
          <p:cNvSpPr>
            <a:spLocks noGrp="1" noChangeArrowheads="1"/>
          </p:cNvSpPr>
          <p:nvPr>
            <p:ph type="dt" sz="quarter"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6F100B11-9D9F-47A8-9BB8-4D60AFE65987}" type="datetime1">
              <a:rPr lang="en-US" sz="900" smtClean="0">
                <a:solidFill>
                  <a:prstClr val="black"/>
                </a:solidFill>
              </a:rPr>
              <a:pPr/>
              <a:t>3/20/18</a:t>
            </a:fld>
            <a:endParaRPr lang="en-US" sz="900">
              <a:solidFill>
                <a:prstClr val="black"/>
              </a:solidFill>
            </a:endParaRPr>
          </a:p>
        </p:txBody>
      </p:sp>
      <p:sp>
        <p:nvSpPr>
          <p:cNvPr id="643076" name="Rectangle 4"/>
          <p:cNvSpPr>
            <a:spLocks noGrp="1" noChangeArrowheads="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r>
              <a:rPr lang="en-US" sz="900">
                <a:solidFill>
                  <a:prstClr val="black"/>
                </a:solidFill>
              </a:rPr>
              <a:t>Marcelo Gattass</a:t>
            </a:r>
          </a:p>
        </p:txBody>
      </p:sp>
      <p:sp>
        <p:nvSpPr>
          <p:cNvPr id="643077" name="Rectangle 5"/>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85800">
              <a:defRPr sz="4400" i="1">
                <a:solidFill>
                  <a:schemeClr val="tx1"/>
                </a:solidFill>
                <a:latin typeface="Times New Roman" pitchFamily="18" charset="0"/>
              </a:defRPr>
            </a:lvl1pPr>
            <a:lvl2pPr marL="742950" indent="-285750" defTabSz="685800">
              <a:defRPr sz="4400" i="1">
                <a:solidFill>
                  <a:schemeClr val="tx1"/>
                </a:solidFill>
                <a:latin typeface="Times New Roman" pitchFamily="18" charset="0"/>
              </a:defRPr>
            </a:lvl2pPr>
            <a:lvl3pPr marL="1143000" indent="-228600" defTabSz="685800">
              <a:defRPr sz="4400" i="1">
                <a:solidFill>
                  <a:schemeClr val="tx1"/>
                </a:solidFill>
                <a:latin typeface="Times New Roman" pitchFamily="18" charset="0"/>
              </a:defRPr>
            </a:lvl3pPr>
            <a:lvl4pPr marL="1600200" indent="-228600" defTabSz="685800">
              <a:defRPr sz="4400" i="1">
                <a:solidFill>
                  <a:schemeClr val="tx1"/>
                </a:solidFill>
                <a:latin typeface="Times New Roman" pitchFamily="18" charset="0"/>
              </a:defRPr>
            </a:lvl4pPr>
            <a:lvl5pPr marL="2057400" indent="-228600" defTabSz="685800">
              <a:defRPr sz="4400" i="1">
                <a:solidFill>
                  <a:schemeClr val="tx1"/>
                </a:solidFill>
                <a:latin typeface="Times New Roman" pitchFamily="18" charset="0"/>
              </a:defRPr>
            </a:lvl5pPr>
            <a:lvl6pPr marL="2514600" indent="-228600" defTabSz="685800" eaLnBrk="0" fontAlgn="base" hangingPunct="0">
              <a:spcBef>
                <a:spcPct val="0"/>
              </a:spcBef>
              <a:spcAft>
                <a:spcPct val="0"/>
              </a:spcAft>
              <a:defRPr sz="4400" i="1">
                <a:solidFill>
                  <a:schemeClr val="tx1"/>
                </a:solidFill>
                <a:latin typeface="Times New Roman" pitchFamily="18" charset="0"/>
              </a:defRPr>
            </a:lvl6pPr>
            <a:lvl7pPr marL="2971800" indent="-228600" defTabSz="685800" eaLnBrk="0" fontAlgn="base" hangingPunct="0">
              <a:spcBef>
                <a:spcPct val="0"/>
              </a:spcBef>
              <a:spcAft>
                <a:spcPct val="0"/>
              </a:spcAft>
              <a:defRPr sz="4400" i="1">
                <a:solidFill>
                  <a:schemeClr val="tx1"/>
                </a:solidFill>
                <a:latin typeface="Times New Roman" pitchFamily="18" charset="0"/>
              </a:defRPr>
            </a:lvl7pPr>
            <a:lvl8pPr marL="3429000" indent="-228600" defTabSz="685800" eaLnBrk="0" fontAlgn="base" hangingPunct="0">
              <a:spcBef>
                <a:spcPct val="0"/>
              </a:spcBef>
              <a:spcAft>
                <a:spcPct val="0"/>
              </a:spcAft>
              <a:defRPr sz="4400" i="1">
                <a:solidFill>
                  <a:schemeClr val="tx1"/>
                </a:solidFill>
                <a:latin typeface="Times New Roman" pitchFamily="18" charset="0"/>
              </a:defRPr>
            </a:lvl8pPr>
            <a:lvl9pPr marL="3886200" indent="-228600" defTabSz="685800" eaLnBrk="0" fontAlgn="base" hangingPunct="0">
              <a:spcBef>
                <a:spcPct val="0"/>
              </a:spcBef>
              <a:spcAft>
                <a:spcPct val="0"/>
              </a:spcAft>
              <a:defRPr sz="4400" i="1">
                <a:solidFill>
                  <a:schemeClr val="tx1"/>
                </a:solidFill>
                <a:latin typeface="Times New Roman" pitchFamily="18" charset="0"/>
              </a:defRPr>
            </a:lvl9pPr>
          </a:lstStyle>
          <a:p>
            <a:fld id="{BAE5A3CF-85F4-4C68-A204-1D52893E5849}" type="slidenum">
              <a:rPr lang="en-US" sz="900" smtClean="0">
                <a:solidFill>
                  <a:prstClr val="black"/>
                </a:solidFill>
              </a:rPr>
              <a:pPr/>
              <a:t>248</a:t>
            </a:fld>
            <a:endParaRPr lang="en-US" sz="900">
              <a:solidFill>
                <a:prstClr val="black"/>
              </a:solidFill>
            </a:endParaRPr>
          </a:p>
        </p:txBody>
      </p:sp>
      <p:sp>
        <p:nvSpPr>
          <p:cNvPr id="643078" name="Rectangle 2"/>
          <p:cNvSpPr>
            <a:spLocks noGrp="1" noRot="1" noChangeAspect="1" noChangeArrowheads="1" noTextEdit="1"/>
          </p:cNvSpPr>
          <p:nvPr>
            <p:ph type="sldImg"/>
          </p:nvPr>
        </p:nvSpPr>
        <p:spPr>
          <a:ln/>
        </p:spPr>
      </p:sp>
      <p:sp>
        <p:nvSpPr>
          <p:cNvPr id="64307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pt-B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9AEF1984-5503-4E5C-9CE0-0B1CF8687209}" type="datetime1">
              <a:rPr lang="en-US" smtClean="0"/>
              <a:t>3/20/18</a:t>
            </a:fld>
            <a:endParaRPr lang="en-US"/>
          </a:p>
        </p:txBody>
      </p:sp>
      <p:sp>
        <p:nvSpPr>
          <p:cNvPr id="5"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6" name="Rectangle 4"/>
          <p:cNvSpPr>
            <a:spLocks noGrp="1" noChangeArrowheads="1"/>
          </p:cNvSpPr>
          <p:nvPr>
            <p:ph type="sldNum" sz="quarter" idx="12"/>
          </p:nvPr>
        </p:nvSpPr>
        <p:spPr>
          <a:ln/>
        </p:spPr>
        <p:txBody>
          <a:bodyPr/>
          <a:lstStyle>
            <a:lvl1pPr>
              <a:defRPr/>
            </a:lvl1pPr>
          </a:lstStyle>
          <a:p>
            <a:pPr>
              <a:defRPr/>
            </a:pPr>
            <a:fld id="{0F7BC612-7615-48F4-BAAB-CBC90BFFF0C0}" type="slidenum">
              <a:rPr lang="en-US"/>
              <a:pPr>
                <a:defRPr/>
              </a:pPr>
              <a:t>‹#›</a:t>
            </a:fld>
            <a:endParaRPr lang="en-US"/>
          </a:p>
        </p:txBody>
      </p:sp>
    </p:spTree>
    <p:extLst>
      <p:ext uri="{BB962C8B-B14F-4D97-AF65-F5344CB8AC3E}">
        <p14:creationId xmlns:p14="http://schemas.microsoft.com/office/powerpoint/2010/main" val="223316279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A45810D6-86A1-4727-890C-CD2AD448E7CD}" type="datetime1">
              <a:rPr lang="en-US" smtClean="0"/>
              <a:t>3/20/18</a:t>
            </a:fld>
            <a:endParaRPr lang="en-US"/>
          </a:p>
        </p:txBody>
      </p:sp>
      <p:sp>
        <p:nvSpPr>
          <p:cNvPr id="5"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6" name="Rectangle 4"/>
          <p:cNvSpPr>
            <a:spLocks noGrp="1" noChangeArrowheads="1"/>
          </p:cNvSpPr>
          <p:nvPr>
            <p:ph type="sldNum" sz="quarter" idx="12"/>
          </p:nvPr>
        </p:nvSpPr>
        <p:spPr>
          <a:ln/>
        </p:spPr>
        <p:txBody>
          <a:bodyPr/>
          <a:lstStyle>
            <a:lvl1pPr>
              <a:defRPr/>
            </a:lvl1pPr>
          </a:lstStyle>
          <a:p>
            <a:pPr>
              <a:defRPr/>
            </a:pPr>
            <a:fld id="{BCB0D9E7-0DFE-4945-AD01-8C69C8E9772C}" type="slidenum">
              <a:rPr lang="en-US"/>
              <a:pPr>
                <a:defRPr/>
              </a:pPr>
              <a:t>‹#›</a:t>
            </a:fld>
            <a:endParaRPr lang="en-US"/>
          </a:p>
        </p:txBody>
      </p:sp>
    </p:spTree>
    <p:extLst>
      <p:ext uri="{BB962C8B-B14F-4D97-AF65-F5344CB8AC3E}">
        <p14:creationId xmlns:p14="http://schemas.microsoft.com/office/powerpoint/2010/main" val="157775612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pt-B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dt" sz="half" idx="10"/>
          </p:nvPr>
        </p:nvSpPr>
        <p:spPr>
          <a:ln/>
        </p:spPr>
        <p:txBody>
          <a:bodyPr/>
          <a:lstStyle>
            <a:lvl1pPr>
              <a:defRPr/>
            </a:lvl1pPr>
          </a:lstStyle>
          <a:p>
            <a:pPr>
              <a:defRPr/>
            </a:pPr>
            <a:fld id="{BB78224C-6F35-4AEB-8254-F7E4A61A28A6}" type="datetime1">
              <a:rPr lang="en-US" smtClean="0"/>
              <a:t>3/20/18</a:t>
            </a:fld>
            <a:endParaRPr lang="en-US"/>
          </a:p>
        </p:txBody>
      </p:sp>
      <p:sp>
        <p:nvSpPr>
          <p:cNvPr id="5"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6" name="Rectangle 4"/>
          <p:cNvSpPr>
            <a:spLocks noGrp="1" noChangeArrowheads="1"/>
          </p:cNvSpPr>
          <p:nvPr>
            <p:ph type="sldNum" sz="quarter" idx="12"/>
          </p:nvPr>
        </p:nvSpPr>
        <p:spPr>
          <a:ln/>
        </p:spPr>
        <p:txBody>
          <a:bodyPr/>
          <a:lstStyle>
            <a:lvl1pPr>
              <a:defRPr/>
            </a:lvl1pPr>
          </a:lstStyle>
          <a:p>
            <a:pPr>
              <a:defRPr/>
            </a:pPr>
            <a:fld id="{713607B5-0943-4A21-862B-B745D73B96DB}" type="slidenum">
              <a:rPr lang="en-US"/>
              <a:pPr>
                <a:defRPr/>
              </a:pPr>
              <a:t>‹#›</a:t>
            </a:fld>
            <a:endParaRPr lang="en-US"/>
          </a:p>
        </p:txBody>
      </p:sp>
    </p:spTree>
    <p:extLst>
      <p:ext uri="{BB962C8B-B14F-4D97-AF65-F5344CB8AC3E}">
        <p14:creationId xmlns:p14="http://schemas.microsoft.com/office/powerpoint/2010/main" val="39756186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Content Placeholder 2"/>
          <p:cNvSpPr>
            <a:spLocks noGrp="1"/>
          </p:cNvSpPr>
          <p:nvPr>
            <p:ph sz="half" idx="1"/>
          </p:nvPr>
        </p:nvSpPr>
        <p:spPr>
          <a:xfrm>
            <a:off x="992188" y="1979613"/>
            <a:ext cx="3503612"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half" idx="2"/>
          </p:nvPr>
        </p:nvSpPr>
        <p:spPr>
          <a:xfrm>
            <a:off x="4648200" y="1979613"/>
            <a:ext cx="3503613"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Rectangle 2"/>
          <p:cNvSpPr>
            <a:spLocks noGrp="1" noChangeArrowheads="1"/>
          </p:cNvSpPr>
          <p:nvPr>
            <p:ph type="dt" sz="half" idx="10"/>
          </p:nvPr>
        </p:nvSpPr>
        <p:spPr>
          <a:ln/>
        </p:spPr>
        <p:txBody>
          <a:bodyPr/>
          <a:lstStyle>
            <a:lvl1pPr>
              <a:defRPr/>
            </a:lvl1pPr>
          </a:lstStyle>
          <a:p>
            <a:pPr>
              <a:defRPr/>
            </a:pPr>
            <a:fld id="{8349B9FD-7D1F-4062-8FF6-58010A0BD4A3}" type="datetime1">
              <a:rPr lang="en-US" smtClean="0"/>
              <a:t>3/20/18</a:t>
            </a:fld>
            <a:endParaRPr lang="en-US"/>
          </a:p>
        </p:txBody>
      </p:sp>
      <p:sp>
        <p:nvSpPr>
          <p:cNvPr id="6"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7" name="Rectangle 4"/>
          <p:cNvSpPr>
            <a:spLocks noGrp="1" noChangeArrowheads="1"/>
          </p:cNvSpPr>
          <p:nvPr>
            <p:ph type="sldNum" sz="quarter" idx="12"/>
          </p:nvPr>
        </p:nvSpPr>
        <p:spPr>
          <a:ln/>
        </p:spPr>
        <p:txBody>
          <a:bodyPr/>
          <a:lstStyle>
            <a:lvl1pPr>
              <a:defRPr/>
            </a:lvl1pPr>
          </a:lstStyle>
          <a:p>
            <a:pPr>
              <a:defRPr/>
            </a:pPr>
            <a:fld id="{26A39231-0388-41E5-9EE6-DECF1D067646}" type="slidenum">
              <a:rPr lang="en-US"/>
              <a:pPr>
                <a:defRPr/>
              </a:pPr>
              <a:t>‹#›</a:t>
            </a:fld>
            <a:endParaRPr lang="en-US"/>
          </a:p>
        </p:txBody>
      </p:sp>
    </p:spTree>
    <p:extLst>
      <p:ext uri="{BB962C8B-B14F-4D97-AF65-F5344CB8AC3E}">
        <p14:creationId xmlns:p14="http://schemas.microsoft.com/office/powerpoint/2010/main" val="41463583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pt-B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7" name="Rectangle 2"/>
          <p:cNvSpPr>
            <a:spLocks noGrp="1" noChangeArrowheads="1"/>
          </p:cNvSpPr>
          <p:nvPr>
            <p:ph type="dt" sz="half" idx="10"/>
          </p:nvPr>
        </p:nvSpPr>
        <p:spPr>
          <a:ln/>
        </p:spPr>
        <p:txBody>
          <a:bodyPr/>
          <a:lstStyle>
            <a:lvl1pPr>
              <a:defRPr/>
            </a:lvl1pPr>
          </a:lstStyle>
          <a:p>
            <a:pPr>
              <a:defRPr/>
            </a:pPr>
            <a:fld id="{04D43877-63FA-441E-B821-422B8E515B21}" type="datetime1">
              <a:rPr lang="en-US" smtClean="0"/>
              <a:t>3/20/18</a:t>
            </a:fld>
            <a:endParaRPr lang="en-US"/>
          </a:p>
        </p:txBody>
      </p:sp>
      <p:sp>
        <p:nvSpPr>
          <p:cNvPr id="8"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9" name="Rectangle 4"/>
          <p:cNvSpPr>
            <a:spLocks noGrp="1" noChangeArrowheads="1"/>
          </p:cNvSpPr>
          <p:nvPr>
            <p:ph type="sldNum" sz="quarter" idx="12"/>
          </p:nvPr>
        </p:nvSpPr>
        <p:spPr>
          <a:ln/>
        </p:spPr>
        <p:txBody>
          <a:bodyPr/>
          <a:lstStyle>
            <a:lvl1pPr>
              <a:defRPr/>
            </a:lvl1pPr>
          </a:lstStyle>
          <a:p>
            <a:pPr>
              <a:defRPr/>
            </a:pPr>
            <a:fld id="{BE6C4400-66E1-4477-85A2-5E5865DF7F9B}" type="slidenum">
              <a:rPr lang="en-US"/>
              <a:pPr>
                <a:defRPr/>
              </a:pPr>
              <a:t>‹#›</a:t>
            </a:fld>
            <a:endParaRPr lang="en-US"/>
          </a:p>
        </p:txBody>
      </p:sp>
    </p:spTree>
    <p:extLst>
      <p:ext uri="{BB962C8B-B14F-4D97-AF65-F5344CB8AC3E}">
        <p14:creationId xmlns:p14="http://schemas.microsoft.com/office/powerpoint/2010/main" val="4958026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Rectangle 2"/>
          <p:cNvSpPr>
            <a:spLocks noGrp="1" noChangeArrowheads="1"/>
          </p:cNvSpPr>
          <p:nvPr>
            <p:ph type="dt" sz="half" idx="10"/>
          </p:nvPr>
        </p:nvSpPr>
        <p:spPr>
          <a:ln/>
        </p:spPr>
        <p:txBody>
          <a:bodyPr/>
          <a:lstStyle>
            <a:lvl1pPr>
              <a:defRPr/>
            </a:lvl1pPr>
          </a:lstStyle>
          <a:p>
            <a:pPr>
              <a:defRPr/>
            </a:pPr>
            <a:fld id="{AE22990F-BF59-4389-8C5A-BA582CF08669}" type="datetime1">
              <a:rPr lang="en-US" smtClean="0"/>
              <a:t>3/20/18</a:t>
            </a:fld>
            <a:endParaRPr lang="en-US"/>
          </a:p>
        </p:txBody>
      </p:sp>
      <p:sp>
        <p:nvSpPr>
          <p:cNvPr id="4"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5" name="Rectangle 4"/>
          <p:cNvSpPr>
            <a:spLocks noGrp="1" noChangeArrowheads="1"/>
          </p:cNvSpPr>
          <p:nvPr>
            <p:ph type="sldNum" sz="quarter" idx="12"/>
          </p:nvPr>
        </p:nvSpPr>
        <p:spPr>
          <a:ln/>
        </p:spPr>
        <p:txBody>
          <a:bodyPr/>
          <a:lstStyle>
            <a:lvl1pPr>
              <a:defRPr/>
            </a:lvl1pPr>
          </a:lstStyle>
          <a:p>
            <a:pPr>
              <a:defRPr/>
            </a:pPr>
            <a:fld id="{C25392F8-605B-4C03-9A7D-73B2593217B5}" type="slidenum">
              <a:rPr lang="en-US"/>
              <a:pPr>
                <a:defRPr/>
              </a:pPr>
              <a:t>‹#›</a:t>
            </a:fld>
            <a:endParaRPr lang="en-US"/>
          </a:p>
        </p:txBody>
      </p:sp>
    </p:spTree>
    <p:extLst>
      <p:ext uri="{BB962C8B-B14F-4D97-AF65-F5344CB8AC3E}">
        <p14:creationId xmlns:p14="http://schemas.microsoft.com/office/powerpoint/2010/main" val="93908169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dt" sz="half" idx="10"/>
          </p:nvPr>
        </p:nvSpPr>
        <p:spPr>
          <a:ln/>
        </p:spPr>
        <p:txBody>
          <a:bodyPr/>
          <a:lstStyle>
            <a:lvl1pPr>
              <a:defRPr/>
            </a:lvl1pPr>
          </a:lstStyle>
          <a:p>
            <a:pPr>
              <a:defRPr/>
            </a:pPr>
            <a:fld id="{A31DCCBC-9321-469C-9AAF-0C2B92B2C195}" type="datetime1">
              <a:rPr lang="en-US" smtClean="0"/>
              <a:t>3/20/18</a:t>
            </a:fld>
            <a:endParaRPr lang="en-US"/>
          </a:p>
        </p:txBody>
      </p:sp>
      <p:sp>
        <p:nvSpPr>
          <p:cNvPr id="3"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4" name="Rectangle 4"/>
          <p:cNvSpPr>
            <a:spLocks noGrp="1" noChangeArrowheads="1"/>
          </p:cNvSpPr>
          <p:nvPr>
            <p:ph type="sldNum" sz="quarter" idx="12"/>
          </p:nvPr>
        </p:nvSpPr>
        <p:spPr>
          <a:ln/>
        </p:spPr>
        <p:txBody>
          <a:bodyPr/>
          <a:lstStyle>
            <a:lvl1pPr>
              <a:defRPr/>
            </a:lvl1pPr>
          </a:lstStyle>
          <a:p>
            <a:pPr>
              <a:defRPr/>
            </a:pPr>
            <a:fld id="{9C5ACD3A-FFD6-4630-B22E-00A1C55F6DA2}" type="slidenum">
              <a:rPr lang="en-US"/>
              <a:pPr>
                <a:defRPr/>
              </a:pPr>
              <a:t>‹#›</a:t>
            </a:fld>
            <a:endParaRPr lang="en-US"/>
          </a:p>
        </p:txBody>
      </p:sp>
    </p:spTree>
    <p:extLst>
      <p:ext uri="{BB962C8B-B14F-4D97-AF65-F5344CB8AC3E}">
        <p14:creationId xmlns:p14="http://schemas.microsoft.com/office/powerpoint/2010/main" val="13552623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endParaRPr lang="pt-B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dt" sz="half" idx="10"/>
          </p:nvPr>
        </p:nvSpPr>
        <p:spPr>
          <a:ln/>
        </p:spPr>
        <p:txBody>
          <a:bodyPr/>
          <a:lstStyle>
            <a:lvl1pPr>
              <a:defRPr/>
            </a:lvl1pPr>
          </a:lstStyle>
          <a:p>
            <a:pPr>
              <a:defRPr/>
            </a:pPr>
            <a:fld id="{B755B823-214E-431F-A756-6DC51E172BC1}" type="datetime1">
              <a:rPr lang="en-US" smtClean="0"/>
              <a:t>3/20/18</a:t>
            </a:fld>
            <a:endParaRPr lang="en-US"/>
          </a:p>
        </p:txBody>
      </p:sp>
      <p:sp>
        <p:nvSpPr>
          <p:cNvPr id="6"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7" name="Rectangle 4"/>
          <p:cNvSpPr>
            <a:spLocks noGrp="1" noChangeArrowheads="1"/>
          </p:cNvSpPr>
          <p:nvPr>
            <p:ph type="sldNum" sz="quarter" idx="12"/>
          </p:nvPr>
        </p:nvSpPr>
        <p:spPr>
          <a:ln/>
        </p:spPr>
        <p:txBody>
          <a:bodyPr/>
          <a:lstStyle>
            <a:lvl1pPr>
              <a:defRPr/>
            </a:lvl1pPr>
          </a:lstStyle>
          <a:p>
            <a:pPr>
              <a:defRPr/>
            </a:pPr>
            <a:fld id="{A84F1A01-8E3D-4A90-B4B8-60C1F4442542}" type="slidenum">
              <a:rPr lang="en-US"/>
              <a:pPr>
                <a:defRPr/>
              </a:pPr>
              <a:t>‹#›</a:t>
            </a:fld>
            <a:endParaRPr lang="en-US"/>
          </a:p>
        </p:txBody>
      </p:sp>
    </p:spTree>
    <p:extLst>
      <p:ext uri="{BB962C8B-B14F-4D97-AF65-F5344CB8AC3E}">
        <p14:creationId xmlns:p14="http://schemas.microsoft.com/office/powerpoint/2010/main" val="359165412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endParaRPr lang="pt-B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pt-BR"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dt" sz="half" idx="10"/>
          </p:nvPr>
        </p:nvSpPr>
        <p:spPr>
          <a:ln/>
        </p:spPr>
        <p:txBody>
          <a:bodyPr/>
          <a:lstStyle>
            <a:lvl1pPr>
              <a:defRPr/>
            </a:lvl1pPr>
          </a:lstStyle>
          <a:p>
            <a:pPr>
              <a:defRPr/>
            </a:pPr>
            <a:fld id="{F38A1FA5-0B18-4B69-AC11-788904F0824D}" type="datetime1">
              <a:rPr lang="en-US" smtClean="0"/>
              <a:t>3/20/18</a:t>
            </a:fld>
            <a:endParaRPr lang="en-US"/>
          </a:p>
        </p:txBody>
      </p:sp>
      <p:sp>
        <p:nvSpPr>
          <p:cNvPr id="6"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7" name="Rectangle 4"/>
          <p:cNvSpPr>
            <a:spLocks noGrp="1" noChangeArrowheads="1"/>
          </p:cNvSpPr>
          <p:nvPr>
            <p:ph type="sldNum" sz="quarter" idx="12"/>
          </p:nvPr>
        </p:nvSpPr>
        <p:spPr>
          <a:ln/>
        </p:spPr>
        <p:txBody>
          <a:bodyPr/>
          <a:lstStyle>
            <a:lvl1pPr>
              <a:defRPr/>
            </a:lvl1pPr>
          </a:lstStyle>
          <a:p>
            <a:pPr>
              <a:defRPr/>
            </a:pPr>
            <a:fld id="{ECAD87D4-223A-410D-ABB4-F7559CBCE157}" type="slidenum">
              <a:rPr lang="en-US"/>
              <a:pPr>
                <a:defRPr/>
              </a:pPr>
              <a:t>‹#›</a:t>
            </a:fld>
            <a:endParaRPr lang="en-US"/>
          </a:p>
        </p:txBody>
      </p:sp>
    </p:spTree>
    <p:extLst>
      <p:ext uri="{BB962C8B-B14F-4D97-AF65-F5344CB8AC3E}">
        <p14:creationId xmlns:p14="http://schemas.microsoft.com/office/powerpoint/2010/main" val="198612116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512FE899-C146-45FA-8EED-B2436E361F6B}" type="datetime1">
              <a:rPr lang="en-US" smtClean="0"/>
              <a:t>3/20/18</a:t>
            </a:fld>
            <a:endParaRPr lang="en-US"/>
          </a:p>
        </p:txBody>
      </p:sp>
      <p:sp>
        <p:nvSpPr>
          <p:cNvPr id="5"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6" name="Rectangle 4"/>
          <p:cNvSpPr>
            <a:spLocks noGrp="1" noChangeArrowheads="1"/>
          </p:cNvSpPr>
          <p:nvPr>
            <p:ph type="sldNum" sz="quarter" idx="12"/>
          </p:nvPr>
        </p:nvSpPr>
        <p:spPr>
          <a:ln/>
        </p:spPr>
        <p:txBody>
          <a:bodyPr/>
          <a:lstStyle>
            <a:lvl1pPr>
              <a:defRPr/>
            </a:lvl1pPr>
          </a:lstStyle>
          <a:p>
            <a:pPr>
              <a:defRPr/>
            </a:pPr>
            <a:fld id="{7D845115-4707-46A1-950D-FE9731D2FEAA}" type="slidenum">
              <a:rPr lang="en-US"/>
              <a:pPr>
                <a:defRPr/>
              </a:pPr>
              <a:t>‹#›</a:t>
            </a:fld>
            <a:endParaRPr lang="en-US"/>
          </a:p>
        </p:txBody>
      </p:sp>
    </p:spTree>
    <p:extLst>
      <p:ext uri="{BB962C8B-B14F-4D97-AF65-F5344CB8AC3E}">
        <p14:creationId xmlns:p14="http://schemas.microsoft.com/office/powerpoint/2010/main" val="307128890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362700" y="74613"/>
            <a:ext cx="1789113" cy="6019800"/>
          </a:xfrm>
        </p:spPr>
        <p:txBody>
          <a:bodyPr vert="eaVert"/>
          <a:lstStyle/>
          <a:p>
            <a:r>
              <a:rPr lang="en-US"/>
              <a:t>Click to edit Master title style</a:t>
            </a:r>
            <a:endParaRPr lang="pt-BR"/>
          </a:p>
        </p:txBody>
      </p:sp>
      <p:sp>
        <p:nvSpPr>
          <p:cNvPr id="3" name="Vertical Text Placeholder 2"/>
          <p:cNvSpPr>
            <a:spLocks noGrp="1"/>
          </p:cNvSpPr>
          <p:nvPr>
            <p:ph type="body" orient="vert" idx="1"/>
          </p:nvPr>
        </p:nvSpPr>
        <p:spPr>
          <a:xfrm>
            <a:off x="992188" y="74613"/>
            <a:ext cx="5218112"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27CED9FE-E135-40CF-906F-995923AC1B90}" type="datetime1">
              <a:rPr lang="en-US" smtClean="0"/>
              <a:t>3/20/18</a:t>
            </a:fld>
            <a:endParaRPr lang="en-US"/>
          </a:p>
        </p:txBody>
      </p:sp>
      <p:sp>
        <p:nvSpPr>
          <p:cNvPr id="5"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6" name="Rectangle 4"/>
          <p:cNvSpPr>
            <a:spLocks noGrp="1" noChangeArrowheads="1"/>
          </p:cNvSpPr>
          <p:nvPr>
            <p:ph type="sldNum" sz="quarter" idx="12"/>
          </p:nvPr>
        </p:nvSpPr>
        <p:spPr>
          <a:ln/>
        </p:spPr>
        <p:txBody>
          <a:bodyPr/>
          <a:lstStyle>
            <a:lvl1pPr>
              <a:defRPr/>
            </a:lvl1pPr>
          </a:lstStyle>
          <a:p>
            <a:pPr>
              <a:defRPr/>
            </a:pPr>
            <a:fld id="{BAEE996F-3F06-4CE5-90B6-85DE07D0258E}" type="slidenum">
              <a:rPr lang="en-US"/>
              <a:pPr>
                <a:defRPr/>
              </a:pPr>
              <a:t>‹#›</a:t>
            </a:fld>
            <a:endParaRPr lang="en-US"/>
          </a:p>
        </p:txBody>
      </p:sp>
    </p:spTree>
    <p:extLst>
      <p:ext uri="{BB962C8B-B14F-4D97-AF65-F5344CB8AC3E}">
        <p14:creationId xmlns:p14="http://schemas.microsoft.com/office/powerpoint/2010/main" val="289569646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992188" y="74613"/>
            <a:ext cx="7159625" cy="6019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3" name="Rectangle 2"/>
          <p:cNvSpPr>
            <a:spLocks noGrp="1" noChangeArrowheads="1"/>
          </p:cNvSpPr>
          <p:nvPr>
            <p:ph type="dt" sz="half" idx="10"/>
          </p:nvPr>
        </p:nvSpPr>
        <p:spPr>
          <a:ln/>
        </p:spPr>
        <p:txBody>
          <a:bodyPr/>
          <a:lstStyle>
            <a:lvl1pPr>
              <a:defRPr/>
            </a:lvl1pPr>
          </a:lstStyle>
          <a:p>
            <a:pPr>
              <a:defRPr/>
            </a:pPr>
            <a:fld id="{72E0B5DB-EABB-4CB2-87F1-CBEA11059B23}" type="datetime1">
              <a:rPr lang="en-US" smtClean="0"/>
              <a:t>3/20/18</a:t>
            </a:fld>
            <a:endParaRPr lang="en-US"/>
          </a:p>
        </p:txBody>
      </p:sp>
      <p:sp>
        <p:nvSpPr>
          <p:cNvPr id="4"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5" name="Rectangle 4"/>
          <p:cNvSpPr>
            <a:spLocks noGrp="1" noChangeArrowheads="1"/>
          </p:cNvSpPr>
          <p:nvPr>
            <p:ph type="sldNum" sz="quarter" idx="12"/>
          </p:nvPr>
        </p:nvSpPr>
        <p:spPr>
          <a:ln/>
        </p:spPr>
        <p:txBody>
          <a:bodyPr/>
          <a:lstStyle>
            <a:lvl1pPr>
              <a:defRPr/>
            </a:lvl1pPr>
          </a:lstStyle>
          <a:p>
            <a:pPr>
              <a:defRPr/>
            </a:pPr>
            <a:fld id="{515C27D3-DBE5-4F00-9043-79ACC3150AB2}" type="slidenum">
              <a:rPr lang="en-US"/>
              <a:pPr>
                <a:defRPr/>
              </a:pPr>
              <a:t>‹#›</a:t>
            </a:fld>
            <a:endParaRPr lang="en-US"/>
          </a:p>
        </p:txBody>
      </p:sp>
    </p:spTree>
    <p:extLst>
      <p:ext uri="{BB962C8B-B14F-4D97-AF65-F5344CB8AC3E}">
        <p14:creationId xmlns:p14="http://schemas.microsoft.com/office/powerpoint/2010/main" val="3549798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992188" y="74613"/>
            <a:ext cx="7159625" cy="1143000"/>
          </a:xfrm>
        </p:spPr>
        <p:txBody>
          <a:bodyPr/>
          <a:lstStyle/>
          <a:p>
            <a:r>
              <a:rPr lang="en-US"/>
              <a:t>Click to edit Master title style</a:t>
            </a:r>
            <a:endParaRPr lang="pt-BR"/>
          </a:p>
        </p:txBody>
      </p:sp>
      <p:sp>
        <p:nvSpPr>
          <p:cNvPr id="3" name="Text Placeholder 2"/>
          <p:cNvSpPr>
            <a:spLocks noGrp="1"/>
          </p:cNvSpPr>
          <p:nvPr>
            <p:ph type="body" sz="half" idx="1"/>
          </p:nvPr>
        </p:nvSpPr>
        <p:spPr>
          <a:xfrm>
            <a:off x="992188" y="1979613"/>
            <a:ext cx="3503612"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half" idx="2"/>
          </p:nvPr>
        </p:nvSpPr>
        <p:spPr>
          <a:xfrm>
            <a:off x="4648200" y="1979613"/>
            <a:ext cx="3503613"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Rectangle 2"/>
          <p:cNvSpPr>
            <a:spLocks noGrp="1" noChangeArrowheads="1"/>
          </p:cNvSpPr>
          <p:nvPr>
            <p:ph type="dt" sz="half" idx="10"/>
          </p:nvPr>
        </p:nvSpPr>
        <p:spPr>
          <a:ln/>
        </p:spPr>
        <p:txBody>
          <a:bodyPr/>
          <a:lstStyle>
            <a:lvl1pPr>
              <a:defRPr/>
            </a:lvl1pPr>
          </a:lstStyle>
          <a:p>
            <a:pPr>
              <a:defRPr/>
            </a:pPr>
            <a:fld id="{05C77D82-627A-4712-971D-61FFFAF6E394}" type="datetime1">
              <a:rPr lang="en-US" smtClean="0"/>
              <a:t>3/20/18</a:t>
            </a:fld>
            <a:endParaRPr lang="en-US"/>
          </a:p>
        </p:txBody>
      </p:sp>
      <p:sp>
        <p:nvSpPr>
          <p:cNvPr id="6"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7" name="Rectangle 4"/>
          <p:cNvSpPr>
            <a:spLocks noGrp="1" noChangeArrowheads="1"/>
          </p:cNvSpPr>
          <p:nvPr>
            <p:ph type="sldNum" sz="quarter" idx="12"/>
          </p:nvPr>
        </p:nvSpPr>
        <p:spPr>
          <a:ln/>
        </p:spPr>
        <p:txBody>
          <a:bodyPr/>
          <a:lstStyle>
            <a:lvl1pPr>
              <a:defRPr/>
            </a:lvl1pPr>
          </a:lstStyle>
          <a:p>
            <a:pPr>
              <a:defRPr/>
            </a:pPr>
            <a:fld id="{F97E5D65-8AA7-46EF-BD93-BFFC43C68B8B}" type="slidenum">
              <a:rPr lang="en-US"/>
              <a:pPr>
                <a:defRPr/>
              </a:pPr>
              <a:t>‹#›</a:t>
            </a:fld>
            <a:endParaRPr lang="en-US"/>
          </a:p>
        </p:txBody>
      </p:sp>
    </p:spTree>
    <p:extLst>
      <p:ext uri="{BB962C8B-B14F-4D97-AF65-F5344CB8AC3E}">
        <p14:creationId xmlns:p14="http://schemas.microsoft.com/office/powerpoint/2010/main" val="402865143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992188" y="74613"/>
            <a:ext cx="7159625" cy="1143000"/>
          </a:xfrm>
        </p:spPr>
        <p:txBody>
          <a:bodyPr/>
          <a:lstStyle/>
          <a:p>
            <a:r>
              <a:rPr lang="en-US"/>
              <a:t>Click to edit Master title style</a:t>
            </a:r>
            <a:endParaRPr lang="pt-BR"/>
          </a:p>
        </p:txBody>
      </p:sp>
      <p:sp>
        <p:nvSpPr>
          <p:cNvPr id="3" name="Text Placeholder 2"/>
          <p:cNvSpPr>
            <a:spLocks noGrp="1"/>
          </p:cNvSpPr>
          <p:nvPr>
            <p:ph type="body" sz="half" idx="1"/>
          </p:nvPr>
        </p:nvSpPr>
        <p:spPr>
          <a:xfrm>
            <a:off x="992188" y="1979613"/>
            <a:ext cx="7159625"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half" idx="2"/>
          </p:nvPr>
        </p:nvSpPr>
        <p:spPr>
          <a:xfrm>
            <a:off x="992188" y="4113213"/>
            <a:ext cx="7159625"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Rectangle 2"/>
          <p:cNvSpPr>
            <a:spLocks noGrp="1" noChangeArrowheads="1"/>
          </p:cNvSpPr>
          <p:nvPr>
            <p:ph type="dt" sz="half" idx="10"/>
          </p:nvPr>
        </p:nvSpPr>
        <p:spPr>
          <a:ln/>
        </p:spPr>
        <p:txBody>
          <a:bodyPr/>
          <a:lstStyle>
            <a:lvl1pPr>
              <a:defRPr/>
            </a:lvl1pPr>
          </a:lstStyle>
          <a:p>
            <a:pPr>
              <a:defRPr/>
            </a:pPr>
            <a:fld id="{B0DE2C33-ABED-4A01-AD58-D43E74BAB964}" type="datetime1">
              <a:rPr lang="en-US" smtClean="0"/>
              <a:t>3/20/18</a:t>
            </a:fld>
            <a:endParaRPr lang="en-US"/>
          </a:p>
        </p:txBody>
      </p:sp>
      <p:sp>
        <p:nvSpPr>
          <p:cNvPr id="6"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7" name="Rectangle 4"/>
          <p:cNvSpPr>
            <a:spLocks noGrp="1" noChangeArrowheads="1"/>
          </p:cNvSpPr>
          <p:nvPr>
            <p:ph type="sldNum" sz="quarter" idx="12"/>
          </p:nvPr>
        </p:nvSpPr>
        <p:spPr>
          <a:ln/>
        </p:spPr>
        <p:txBody>
          <a:bodyPr/>
          <a:lstStyle>
            <a:lvl1pPr>
              <a:defRPr/>
            </a:lvl1pPr>
          </a:lstStyle>
          <a:p>
            <a:pPr>
              <a:defRPr/>
            </a:pPr>
            <a:fld id="{3FBFE957-28E0-46E9-B9BB-B850582AD7D9}" type="slidenum">
              <a:rPr lang="en-US"/>
              <a:pPr>
                <a:defRPr/>
              </a:pPr>
              <a:t>‹#›</a:t>
            </a:fld>
            <a:endParaRPr lang="en-US"/>
          </a:p>
        </p:txBody>
      </p:sp>
    </p:spTree>
    <p:extLst>
      <p:ext uri="{BB962C8B-B14F-4D97-AF65-F5344CB8AC3E}">
        <p14:creationId xmlns:p14="http://schemas.microsoft.com/office/powerpoint/2010/main" val="284099353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92188" y="74613"/>
            <a:ext cx="7159625" cy="1143000"/>
          </a:xfrm>
        </p:spPr>
        <p:txBody>
          <a:bodyPr/>
          <a:lstStyle/>
          <a:p>
            <a:r>
              <a:rPr lang="en-US"/>
              <a:t>Click to edit Master title style</a:t>
            </a:r>
            <a:endParaRPr lang="pt-BR"/>
          </a:p>
        </p:txBody>
      </p:sp>
      <p:sp>
        <p:nvSpPr>
          <p:cNvPr id="3" name="Text Placeholder 2"/>
          <p:cNvSpPr>
            <a:spLocks noGrp="1"/>
          </p:cNvSpPr>
          <p:nvPr>
            <p:ph type="body" sz="half" idx="1"/>
          </p:nvPr>
        </p:nvSpPr>
        <p:spPr>
          <a:xfrm>
            <a:off x="992188" y="1979613"/>
            <a:ext cx="3503612"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quarter" idx="2"/>
          </p:nvPr>
        </p:nvSpPr>
        <p:spPr>
          <a:xfrm>
            <a:off x="4648200" y="1979613"/>
            <a:ext cx="3503613"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Content Placeholder 4"/>
          <p:cNvSpPr>
            <a:spLocks noGrp="1"/>
          </p:cNvSpPr>
          <p:nvPr>
            <p:ph sz="quarter" idx="3"/>
          </p:nvPr>
        </p:nvSpPr>
        <p:spPr>
          <a:xfrm>
            <a:off x="4648200" y="4113213"/>
            <a:ext cx="3503613"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6" name="Rectangle 2"/>
          <p:cNvSpPr>
            <a:spLocks noGrp="1" noChangeArrowheads="1"/>
          </p:cNvSpPr>
          <p:nvPr>
            <p:ph type="dt" sz="half" idx="10"/>
          </p:nvPr>
        </p:nvSpPr>
        <p:spPr>
          <a:ln/>
        </p:spPr>
        <p:txBody>
          <a:bodyPr/>
          <a:lstStyle>
            <a:lvl1pPr>
              <a:defRPr/>
            </a:lvl1pPr>
          </a:lstStyle>
          <a:p>
            <a:pPr>
              <a:defRPr/>
            </a:pPr>
            <a:fld id="{57196607-0BED-4AAB-A58A-E01D427C75B9}" type="datetime1">
              <a:rPr lang="en-US" smtClean="0"/>
              <a:t>3/20/18</a:t>
            </a:fld>
            <a:endParaRPr lang="en-US"/>
          </a:p>
        </p:txBody>
      </p:sp>
      <p:sp>
        <p:nvSpPr>
          <p:cNvPr id="7"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8" name="Rectangle 4"/>
          <p:cNvSpPr>
            <a:spLocks noGrp="1" noChangeArrowheads="1"/>
          </p:cNvSpPr>
          <p:nvPr>
            <p:ph type="sldNum" sz="quarter" idx="12"/>
          </p:nvPr>
        </p:nvSpPr>
        <p:spPr>
          <a:ln/>
        </p:spPr>
        <p:txBody>
          <a:bodyPr/>
          <a:lstStyle>
            <a:lvl1pPr>
              <a:defRPr/>
            </a:lvl1pPr>
          </a:lstStyle>
          <a:p>
            <a:pPr>
              <a:defRPr/>
            </a:pPr>
            <a:fld id="{343F2FB4-7830-4C32-BD81-55013FDF557E}" type="slidenum">
              <a:rPr lang="en-US"/>
              <a:pPr>
                <a:defRPr/>
              </a:pPr>
              <a:t>‹#›</a:t>
            </a:fld>
            <a:endParaRPr lang="en-US"/>
          </a:p>
        </p:txBody>
      </p:sp>
    </p:spTree>
    <p:extLst>
      <p:ext uri="{BB962C8B-B14F-4D97-AF65-F5344CB8AC3E}">
        <p14:creationId xmlns:p14="http://schemas.microsoft.com/office/powerpoint/2010/main" val="177443387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3" name="Picture 7" descr=" Cover.png                                                      002AEE25Internal First                 BE868E06:"/>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63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2" name="Rectangle 2"/>
          <p:cNvSpPr>
            <a:spLocks noGrp="1" noChangeArrowheads="1"/>
          </p:cNvSpPr>
          <p:nvPr>
            <p:ph type="ctrTitle"/>
          </p:nvPr>
        </p:nvSpPr>
        <p:spPr>
          <a:xfrm>
            <a:off x="685800" y="2819400"/>
            <a:ext cx="7772400" cy="1143000"/>
          </a:xfrm>
        </p:spPr>
        <p:txBody>
          <a:bodyPr/>
          <a:lstStyle>
            <a:lvl1pPr algn="ctr">
              <a:defRPr sz="3200"/>
            </a:lvl1pPr>
          </a:lstStyle>
          <a:p>
            <a:r>
              <a:rPr lang="en-US"/>
              <a:t>Click to edit Master title style</a:t>
            </a:r>
          </a:p>
        </p:txBody>
      </p:sp>
      <p:sp>
        <p:nvSpPr>
          <p:cNvPr id="4" name="Rectangle 4"/>
          <p:cNvSpPr>
            <a:spLocks noGrp="1" noChangeArrowheads="1"/>
          </p:cNvSpPr>
          <p:nvPr>
            <p:ph type="dt" sz="half" idx="10"/>
          </p:nvPr>
        </p:nvSpPr>
        <p:spPr/>
        <p:txBody>
          <a:bodyPr/>
          <a:lstStyle>
            <a:lvl1pPr>
              <a:defRPr i="1">
                <a:latin typeface="Times New Roman" pitchFamily="18" charset="0"/>
              </a:defRPr>
            </a:lvl1pPr>
          </a:lstStyle>
          <a:p>
            <a:pPr>
              <a:defRPr/>
            </a:pPr>
            <a:fld id="{14B5D0F4-9F2F-4487-92CE-802326A568D9}" type="datetime1">
              <a:rPr lang="en-US" smtClean="0"/>
              <a:t>3/20/18</a:t>
            </a:fld>
            <a:endParaRPr lang="en-US"/>
          </a:p>
        </p:txBody>
      </p:sp>
      <p:sp>
        <p:nvSpPr>
          <p:cNvPr id="5"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6"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67FECE6F-CA8E-4693-8B78-5977B7CAB0CF}" type="slidenum">
              <a:rPr lang="en-US"/>
              <a:pPr>
                <a:defRPr/>
              </a:pPr>
              <a:t>‹#›</a:t>
            </a:fld>
            <a:endParaRPr lang="en-US"/>
          </a:p>
        </p:txBody>
      </p:sp>
    </p:spTree>
    <p:extLst>
      <p:ext uri="{BB962C8B-B14F-4D97-AF65-F5344CB8AC3E}">
        <p14:creationId xmlns:p14="http://schemas.microsoft.com/office/powerpoint/2010/main" val="413121407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i="1">
                <a:latin typeface="Times New Roman" pitchFamily="18" charset="0"/>
              </a:defRPr>
            </a:lvl1pPr>
          </a:lstStyle>
          <a:p>
            <a:pPr>
              <a:defRPr/>
            </a:pPr>
            <a:fld id="{E72A8B6E-D67B-4EAA-BB17-45637E349114}" type="datetime1">
              <a:rPr lang="en-US" smtClean="0"/>
              <a:t>3/20/18</a:t>
            </a:fld>
            <a:endParaRPr lang="en-US"/>
          </a:p>
        </p:txBody>
      </p:sp>
      <p:sp>
        <p:nvSpPr>
          <p:cNvPr id="5"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6"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CA1B47C9-A664-4625-BADE-B75117483FC9}" type="slidenum">
              <a:rPr lang="en-US"/>
              <a:pPr>
                <a:defRPr/>
              </a:pPr>
              <a:t>‹#›</a:t>
            </a:fld>
            <a:endParaRPr lang="en-US"/>
          </a:p>
        </p:txBody>
      </p:sp>
    </p:spTree>
    <p:extLst>
      <p:ext uri="{BB962C8B-B14F-4D97-AF65-F5344CB8AC3E}">
        <p14:creationId xmlns:p14="http://schemas.microsoft.com/office/powerpoint/2010/main" val="190915324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i="1">
                <a:latin typeface="Times New Roman" pitchFamily="18" charset="0"/>
              </a:defRPr>
            </a:lvl1pPr>
          </a:lstStyle>
          <a:p>
            <a:pPr>
              <a:defRPr/>
            </a:pPr>
            <a:fld id="{BF3AD437-C3AF-402D-91EC-A751BDAC2A18}" type="datetime1">
              <a:rPr lang="en-US" smtClean="0"/>
              <a:t>3/20/18</a:t>
            </a:fld>
            <a:endParaRPr lang="en-US"/>
          </a:p>
        </p:txBody>
      </p:sp>
      <p:sp>
        <p:nvSpPr>
          <p:cNvPr id="5"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6"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92F36FB4-4E66-4B36-9604-B2A25D47E308}" type="slidenum">
              <a:rPr lang="en-US"/>
              <a:pPr>
                <a:defRPr/>
              </a:pPr>
              <a:t>‹#›</a:t>
            </a:fld>
            <a:endParaRPr lang="en-US"/>
          </a:p>
        </p:txBody>
      </p:sp>
    </p:spTree>
    <p:extLst>
      <p:ext uri="{BB962C8B-B14F-4D97-AF65-F5344CB8AC3E}">
        <p14:creationId xmlns:p14="http://schemas.microsoft.com/office/powerpoint/2010/main" val="51027023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4478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4478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i="1">
                <a:latin typeface="Times New Roman" pitchFamily="18" charset="0"/>
              </a:defRPr>
            </a:lvl1pPr>
          </a:lstStyle>
          <a:p>
            <a:pPr>
              <a:defRPr/>
            </a:pPr>
            <a:fld id="{369773C7-AF3D-4F4D-8F60-F50184D26F69}" type="datetime1">
              <a:rPr lang="en-US" smtClean="0"/>
              <a:t>3/20/18</a:t>
            </a:fld>
            <a:endParaRPr lang="en-US"/>
          </a:p>
        </p:txBody>
      </p:sp>
      <p:sp>
        <p:nvSpPr>
          <p:cNvPr id="6"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7"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15B5217E-30DE-4792-82D9-71000890E924}" type="slidenum">
              <a:rPr lang="en-US"/>
              <a:pPr>
                <a:defRPr/>
              </a:pPr>
              <a:t>‹#›</a:t>
            </a:fld>
            <a:endParaRPr lang="en-US"/>
          </a:p>
        </p:txBody>
      </p:sp>
    </p:spTree>
    <p:extLst>
      <p:ext uri="{BB962C8B-B14F-4D97-AF65-F5344CB8AC3E}">
        <p14:creationId xmlns:p14="http://schemas.microsoft.com/office/powerpoint/2010/main" val="294280954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i="1">
                <a:latin typeface="Times New Roman" pitchFamily="18" charset="0"/>
              </a:defRPr>
            </a:lvl1pPr>
          </a:lstStyle>
          <a:p>
            <a:pPr>
              <a:defRPr/>
            </a:pPr>
            <a:fld id="{E30EA2D6-9DE9-4303-88D1-A34B1CE1E280}" type="datetime1">
              <a:rPr lang="en-US" smtClean="0"/>
              <a:t>3/20/18</a:t>
            </a:fld>
            <a:endParaRPr lang="en-US"/>
          </a:p>
        </p:txBody>
      </p:sp>
      <p:sp>
        <p:nvSpPr>
          <p:cNvPr id="8"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9"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9D1DC1F9-7E24-4016-B688-EED9895D5DCA}" type="slidenum">
              <a:rPr lang="en-US"/>
              <a:pPr>
                <a:defRPr/>
              </a:pPr>
              <a:t>‹#›</a:t>
            </a:fld>
            <a:endParaRPr lang="en-US"/>
          </a:p>
        </p:txBody>
      </p:sp>
    </p:spTree>
    <p:extLst>
      <p:ext uri="{BB962C8B-B14F-4D97-AF65-F5344CB8AC3E}">
        <p14:creationId xmlns:p14="http://schemas.microsoft.com/office/powerpoint/2010/main" val="311552033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defRPr i="1">
                <a:latin typeface="Times New Roman" pitchFamily="18" charset="0"/>
              </a:defRPr>
            </a:lvl1pPr>
          </a:lstStyle>
          <a:p>
            <a:pPr>
              <a:defRPr/>
            </a:pPr>
            <a:fld id="{FCCF8FD5-3D7E-474C-8C63-5FBCA4F2BEA9}" type="datetime1">
              <a:rPr lang="en-US" smtClean="0"/>
              <a:t>3/20/18</a:t>
            </a:fld>
            <a:endParaRPr lang="en-US"/>
          </a:p>
        </p:txBody>
      </p:sp>
      <p:sp>
        <p:nvSpPr>
          <p:cNvPr id="4"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5"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A0B1E4F2-77EE-4244-98DD-8B44DD542BD0}" type="slidenum">
              <a:rPr lang="en-US"/>
              <a:pPr>
                <a:defRPr/>
              </a:pPr>
              <a:t>‹#›</a:t>
            </a:fld>
            <a:endParaRPr lang="en-US"/>
          </a:p>
        </p:txBody>
      </p:sp>
    </p:spTree>
    <p:extLst>
      <p:ext uri="{BB962C8B-B14F-4D97-AF65-F5344CB8AC3E}">
        <p14:creationId xmlns:p14="http://schemas.microsoft.com/office/powerpoint/2010/main" val="368924594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i="1">
                <a:latin typeface="Times New Roman" pitchFamily="18" charset="0"/>
              </a:defRPr>
            </a:lvl1pPr>
          </a:lstStyle>
          <a:p>
            <a:pPr>
              <a:defRPr/>
            </a:pPr>
            <a:fld id="{4A3F45FC-0427-49FD-92AD-AA832403516C}" type="datetime1">
              <a:rPr lang="en-US" smtClean="0"/>
              <a:t>3/20/18</a:t>
            </a:fld>
            <a:endParaRPr lang="en-US"/>
          </a:p>
        </p:txBody>
      </p:sp>
      <p:sp>
        <p:nvSpPr>
          <p:cNvPr id="3"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4"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D2A5A749-0FEA-4B1E-8367-2D0A2E83B81B}" type="slidenum">
              <a:rPr lang="en-US"/>
              <a:pPr>
                <a:defRPr/>
              </a:pPr>
              <a:t>‹#›</a:t>
            </a:fld>
            <a:endParaRPr lang="en-US"/>
          </a:p>
        </p:txBody>
      </p:sp>
    </p:spTree>
    <p:extLst>
      <p:ext uri="{BB962C8B-B14F-4D97-AF65-F5344CB8AC3E}">
        <p14:creationId xmlns:p14="http://schemas.microsoft.com/office/powerpoint/2010/main" val="81288250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i="1">
                <a:latin typeface="Times New Roman" pitchFamily="18" charset="0"/>
              </a:defRPr>
            </a:lvl1pPr>
          </a:lstStyle>
          <a:p>
            <a:pPr>
              <a:defRPr/>
            </a:pPr>
            <a:fld id="{605FBF78-AA43-4ABD-B685-A5A023702914}" type="datetime1">
              <a:rPr lang="en-US" smtClean="0"/>
              <a:t>3/20/18</a:t>
            </a:fld>
            <a:endParaRPr lang="en-US"/>
          </a:p>
        </p:txBody>
      </p:sp>
      <p:sp>
        <p:nvSpPr>
          <p:cNvPr id="6"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7"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3E7AA127-7466-45B5-9E6A-210924B3E670}" type="slidenum">
              <a:rPr lang="en-US"/>
              <a:pPr>
                <a:defRPr/>
              </a:pPr>
              <a:t>‹#›</a:t>
            </a:fld>
            <a:endParaRPr lang="en-US"/>
          </a:p>
        </p:txBody>
      </p:sp>
    </p:spTree>
    <p:extLst>
      <p:ext uri="{BB962C8B-B14F-4D97-AF65-F5344CB8AC3E}">
        <p14:creationId xmlns:p14="http://schemas.microsoft.com/office/powerpoint/2010/main" val="402024645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i="1">
                <a:latin typeface="Times New Roman" pitchFamily="18" charset="0"/>
              </a:defRPr>
            </a:lvl1pPr>
          </a:lstStyle>
          <a:p>
            <a:pPr>
              <a:defRPr/>
            </a:pPr>
            <a:fld id="{BA2AD0B6-9515-4230-A68C-2EEFFAECF122}" type="datetime1">
              <a:rPr lang="en-US" smtClean="0"/>
              <a:t>3/20/18</a:t>
            </a:fld>
            <a:endParaRPr lang="en-US"/>
          </a:p>
        </p:txBody>
      </p:sp>
      <p:sp>
        <p:nvSpPr>
          <p:cNvPr id="6"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7"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5B09A428-0162-4B95-B3E2-0E7C5C3939A6}" type="slidenum">
              <a:rPr lang="en-US"/>
              <a:pPr>
                <a:defRPr/>
              </a:pPr>
              <a:t>‹#›</a:t>
            </a:fld>
            <a:endParaRPr lang="en-US"/>
          </a:p>
        </p:txBody>
      </p:sp>
    </p:spTree>
    <p:extLst>
      <p:ext uri="{BB962C8B-B14F-4D97-AF65-F5344CB8AC3E}">
        <p14:creationId xmlns:p14="http://schemas.microsoft.com/office/powerpoint/2010/main" val="265604126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i="1">
                <a:latin typeface="Times New Roman" pitchFamily="18" charset="0"/>
              </a:defRPr>
            </a:lvl1pPr>
          </a:lstStyle>
          <a:p>
            <a:pPr>
              <a:defRPr/>
            </a:pPr>
            <a:fld id="{01C74846-E0AE-4CCE-8456-67452FFFE77C}" type="datetime1">
              <a:rPr lang="en-US" smtClean="0"/>
              <a:t>3/20/18</a:t>
            </a:fld>
            <a:endParaRPr lang="en-US"/>
          </a:p>
        </p:txBody>
      </p:sp>
      <p:sp>
        <p:nvSpPr>
          <p:cNvPr id="5"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6"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3DD547C8-E5B7-4399-AC3F-2B2E31AEEA43}" type="slidenum">
              <a:rPr lang="en-US"/>
              <a:pPr>
                <a:defRPr/>
              </a:pPr>
              <a:t>‹#›</a:t>
            </a:fld>
            <a:endParaRPr lang="en-US"/>
          </a:p>
        </p:txBody>
      </p:sp>
    </p:spTree>
    <p:extLst>
      <p:ext uri="{BB962C8B-B14F-4D97-AF65-F5344CB8AC3E}">
        <p14:creationId xmlns:p14="http://schemas.microsoft.com/office/powerpoint/2010/main" val="225430324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228600"/>
            <a:ext cx="1943100" cy="5867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228600"/>
            <a:ext cx="5676900" cy="5867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i="1">
                <a:latin typeface="Times New Roman" pitchFamily="18" charset="0"/>
              </a:defRPr>
            </a:lvl1pPr>
          </a:lstStyle>
          <a:p>
            <a:pPr>
              <a:defRPr/>
            </a:pPr>
            <a:fld id="{BBAC1631-89A0-4754-A327-57A3E0307FAE}" type="datetime1">
              <a:rPr lang="en-US" smtClean="0"/>
              <a:t>3/20/18</a:t>
            </a:fld>
            <a:endParaRPr lang="en-US"/>
          </a:p>
        </p:txBody>
      </p:sp>
      <p:sp>
        <p:nvSpPr>
          <p:cNvPr id="5"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6"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B07B05DA-79A5-4BFB-8CEA-73475135D9A6}" type="slidenum">
              <a:rPr lang="en-US"/>
              <a:pPr>
                <a:defRPr/>
              </a:pPr>
              <a:t>‹#›</a:t>
            </a:fld>
            <a:endParaRPr lang="en-US"/>
          </a:p>
        </p:txBody>
      </p:sp>
    </p:spTree>
    <p:extLst>
      <p:ext uri="{BB962C8B-B14F-4D97-AF65-F5344CB8AC3E}">
        <p14:creationId xmlns:p14="http://schemas.microsoft.com/office/powerpoint/2010/main" val="29015527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xAndChart" preserve="1">
  <p:cSld name="Title, Text and Chart">
    <p:spTree>
      <p:nvGrpSpPr>
        <p:cNvPr id="1" name=""/>
        <p:cNvGrpSpPr/>
        <p:nvPr/>
      </p:nvGrpSpPr>
      <p:grpSpPr>
        <a:xfrm>
          <a:off x="0" y="0"/>
          <a:ext cx="0" cy="0"/>
          <a:chOff x="0" y="0"/>
          <a:chExt cx="0" cy="0"/>
        </a:xfrm>
      </p:grpSpPr>
      <p:sp>
        <p:nvSpPr>
          <p:cNvPr id="2" name="Title 1"/>
          <p:cNvSpPr>
            <a:spLocks noGrp="1"/>
          </p:cNvSpPr>
          <p:nvPr>
            <p:ph type="title"/>
          </p:nvPr>
        </p:nvSpPr>
        <p:spPr>
          <a:xfrm>
            <a:off x="685800" y="2286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685800" y="14478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hart Placeholder 3"/>
          <p:cNvSpPr>
            <a:spLocks noGrp="1"/>
          </p:cNvSpPr>
          <p:nvPr>
            <p:ph type="chart" sz="half" idx="2"/>
          </p:nvPr>
        </p:nvSpPr>
        <p:spPr>
          <a:xfrm>
            <a:off x="4648200" y="1447800"/>
            <a:ext cx="3810000" cy="4648200"/>
          </a:xfrm>
        </p:spPr>
        <p:txBody>
          <a:bodyPr/>
          <a:lstStyle/>
          <a:p>
            <a:pPr lvl="0"/>
            <a:endParaRPr lang="en-US" noProof="0"/>
          </a:p>
        </p:txBody>
      </p:sp>
      <p:sp>
        <p:nvSpPr>
          <p:cNvPr id="5" name="Rectangle 4"/>
          <p:cNvSpPr>
            <a:spLocks noGrp="1" noChangeArrowheads="1"/>
          </p:cNvSpPr>
          <p:nvPr>
            <p:ph type="dt" sz="half" idx="10"/>
          </p:nvPr>
        </p:nvSpPr>
        <p:spPr/>
        <p:txBody>
          <a:bodyPr/>
          <a:lstStyle>
            <a:lvl1pPr>
              <a:defRPr i="1">
                <a:latin typeface="Times New Roman" pitchFamily="18" charset="0"/>
              </a:defRPr>
            </a:lvl1pPr>
          </a:lstStyle>
          <a:p>
            <a:pPr>
              <a:defRPr/>
            </a:pPr>
            <a:fld id="{548394CA-658A-418E-9498-9C0DF90723D2}" type="datetime1">
              <a:rPr lang="en-US" smtClean="0"/>
              <a:t>3/20/18</a:t>
            </a:fld>
            <a:endParaRPr lang="en-US"/>
          </a:p>
        </p:txBody>
      </p:sp>
      <p:sp>
        <p:nvSpPr>
          <p:cNvPr id="6"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7"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8AF0DD00-7330-4AFA-8A6A-4B32E53761BB}" type="slidenum">
              <a:rPr lang="en-US"/>
              <a:pPr>
                <a:defRPr/>
              </a:pPr>
              <a:t>‹#›</a:t>
            </a:fld>
            <a:endParaRPr lang="en-US"/>
          </a:p>
        </p:txBody>
      </p:sp>
    </p:spTree>
    <p:extLst>
      <p:ext uri="{BB962C8B-B14F-4D97-AF65-F5344CB8AC3E}">
        <p14:creationId xmlns:p14="http://schemas.microsoft.com/office/powerpoint/2010/main" val="157700986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3" name="Picture 7" descr=" Cover.png                                                      002AEE25Internal First                 BE868E06:"/>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63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2" name="Rectangle 2"/>
          <p:cNvSpPr>
            <a:spLocks noGrp="1" noChangeArrowheads="1"/>
          </p:cNvSpPr>
          <p:nvPr>
            <p:ph type="ctrTitle"/>
          </p:nvPr>
        </p:nvSpPr>
        <p:spPr>
          <a:xfrm>
            <a:off x="685800" y="2819400"/>
            <a:ext cx="7772400" cy="1143000"/>
          </a:xfrm>
        </p:spPr>
        <p:txBody>
          <a:bodyPr/>
          <a:lstStyle>
            <a:lvl1pPr algn="ctr">
              <a:defRPr sz="3200"/>
            </a:lvl1pPr>
          </a:lstStyle>
          <a:p>
            <a:r>
              <a:rPr lang="en-US"/>
              <a:t>Click to edit Master title style</a:t>
            </a:r>
          </a:p>
        </p:txBody>
      </p:sp>
      <p:sp>
        <p:nvSpPr>
          <p:cNvPr id="4" name="Rectangle 4"/>
          <p:cNvSpPr>
            <a:spLocks noGrp="1" noChangeArrowheads="1"/>
          </p:cNvSpPr>
          <p:nvPr>
            <p:ph type="dt" sz="half" idx="10"/>
          </p:nvPr>
        </p:nvSpPr>
        <p:spPr/>
        <p:txBody>
          <a:bodyPr/>
          <a:lstStyle>
            <a:lvl1pPr>
              <a:defRPr i="1">
                <a:latin typeface="Times New Roman" pitchFamily="18" charset="0"/>
              </a:defRPr>
            </a:lvl1pPr>
          </a:lstStyle>
          <a:p>
            <a:pPr>
              <a:defRPr/>
            </a:pPr>
            <a:fld id="{E06D033F-CCB5-4F81-B09D-7B4572F056E0}" type="datetime1">
              <a:rPr lang="en-US" smtClean="0"/>
              <a:t>3/20/18</a:t>
            </a:fld>
            <a:endParaRPr lang="en-US"/>
          </a:p>
        </p:txBody>
      </p:sp>
      <p:sp>
        <p:nvSpPr>
          <p:cNvPr id="5"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6"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E2769F97-D437-410A-AAA9-B68416D9996F}" type="slidenum">
              <a:rPr lang="en-US"/>
              <a:pPr>
                <a:defRPr/>
              </a:pPr>
              <a:t>‹#›</a:t>
            </a:fld>
            <a:endParaRPr lang="en-US"/>
          </a:p>
        </p:txBody>
      </p:sp>
    </p:spTree>
    <p:extLst>
      <p:ext uri="{BB962C8B-B14F-4D97-AF65-F5344CB8AC3E}">
        <p14:creationId xmlns:p14="http://schemas.microsoft.com/office/powerpoint/2010/main" val="212006426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i="1">
                <a:latin typeface="Times New Roman" pitchFamily="18" charset="0"/>
              </a:defRPr>
            </a:lvl1pPr>
          </a:lstStyle>
          <a:p>
            <a:pPr>
              <a:defRPr/>
            </a:pPr>
            <a:fld id="{4E30EBF3-62DC-42F1-B481-90816FE736D7}" type="datetime1">
              <a:rPr lang="en-US" smtClean="0"/>
              <a:t>3/20/18</a:t>
            </a:fld>
            <a:endParaRPr lang="en-US"/>
          </a:p>
        </p:txBody>
      </p:sp>
      <p:sp>
        <p:nvSpPr>
          <p:cNvPr id="5"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6"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6C1FC9E5-0E7E-4C84-816D-E78B6892116A}" type="slidenum">
              <a:rPr lang="en-US"/>
              <a:pPr>
                <a:defRPr/>
              </a:pPr>
              <a:t>‹#›</a:t>
            </a:fld>
            <a:endParaRPr lang="en-US"/>
          </a:p>
        </p:txBody>
      </p:sp>
    </p:spTree>
    <p:extLst>
      <p:ext uri="{BB962C8B-B14F-4D97-AF65-F5344CB8AC3E}">
        <p14:creationId xmlns:p14="http://schemas.microsoft.com/office/powerpoint/2010/main" val="399656784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i="1">
                <a:latin typeface="Times New Roman" pitchFamily="18" charset="0"/>
              </a:defRPr>
            </a:lvl1pPr>
          </a:lstStyle>
          <a:p>
            <a:pPr>
              <a:defRPr/>
            </a:pPr>
            <a:fld id="{6880E900-0180-4396-A224-F8EA3FA2121A}" type="datetime1">
              <a:rPr lang="en-US" smtClean="0"/>
              <a:t>3/20/18</a:t>
            </a:fld>
            <a:endParaRPr lang="en-US"/>
          </a:p>
        </p:txBody>
      </p:sp>
      <p:sp>
        <p:nvSpPr>
          <p:cNvPr id="5"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6"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C09656AF-4130-4228-AF36-D8E8F517EA1B}" type="slidenum">
              <a:rPr lang="en-US"/>
              <a:pPr>
                <a:defRPr/>
              </a:pPr>
              <a:t>‹#›</a:t>
            </a:fld>
            <a:endParaRPr lang="en-US"/>
          </a:p>
        </p:txBody>
      </p:sp>
    </p:spTree>
    <p:extLst>
      <p:ext uri="{BB962C8B-B14F-4D97-AF65-F5344CB8AC3E}">
        <p14:creationId xmlns:p14="http://schemas.microsoft.com/office/powerpoint/2010/main" val="305683288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4478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447800"/>
            <a:ext cx="3810000" cy="4648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i="1">
                <a:latin typeface="Times New Roman" pitchFamily="18" charset="0"/>
              </a:defRPr>
            </a:lvl1pPr>
          </a:lstStyle>
          <a:p>
            <a:pPr>
              <a:defRPr/>
            </a:pPr>
            <a:fld id="{9FF97838-1C6D-4E75-A2E7-A5FF84F30037}" type="datetime1">
              <a:rPr lang="en-US" smtClean="0"/>
              <a:t>3/20/18</a:t>
            </a:fld>
            <a:endParaRPr lang="en-US"/>
          </a:p>
        </p:txBody>
      </p:sp>
      <p:sp>
        <p:nvSpPr>
          <p:cNvPr id="6"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7"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38EDDADB-5CE3-416B-812B-C7D989972A8E}" type="slidenum">
              <a:rPr lang="en-US"/>
              <a:pPr>
                <a:defRPr/>
              </a:pPr>
              <a:t>‹#›</a:t>
            </a:fld>
            <a:endParaRPr lang="en-US"/>
          </a:p>
        </p:txBody>
      </p:sp>
    </p:spTree>
    <p:extLst>
      <p:ext uri="{BB962C8B-B14F-4D97-AF65-F5344CB8AC3E}">
        <p14:creationId xmlns:p14="http://schemas.microsoft.com/office/powerpoint/2010/main" val="131609890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i="1">
                <a:latin typeface="Times New Roman" pitchFamily="18" charset="0"/>
              </a:defRPr>
            </a:lvl1pPr>
          </a:lstStyle>
          <a:p>
            <a:pPr>
              <a:defRPr/>
            </a:pPr>
            <a:fld id="{5F69DA9F-B38E-4A06-8851-78121B249C9F}" type="datetime1">
              <a:rPr lang="en-US" smtClean="0"/>
              <a:t>3/20/18</a:t>
            </a:fld>
            <a:endParaRPr lang="en-US"/>
          </a:p>
        </p:txBody>
      </p:sp>
      <p:sp>
        <p:nvSpPr>
          <p:cNvPr id="8"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9"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E4F71DDE-FCF4-4FB9-AB6B-AFA1E2536150}" type="slidenum">
              <a:rPr lang="en-US"/>
              <a:pPr>
                <a:defRPr/>
              </a:pPr>
              <a:t>‹#›</a:t>
            </a:fld>
            <a:endParaRPr lang="en-US"/>
          </a:p>
        </p:txBody>
      </p:sp>
    </p:spTree>
    <p:extLst>
      <p:ext uri="{BB962C8B-B14F-4D97-AF65-F5344CB8AC3E}">
        <p14:creationId xmlns:p14="http://schemas.microsoft.com/office/powerpoint/2010/main" val="400412982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defRPr i="1">
                <a:latin typeface="Times New Roman" pitchFamily="18" charset="0"/>
              </a:defRPr>
            </a:lvl1pPr>
          </a:lstStyle>
          <a:p>
            <a:pPr>
              <a:defRPr/>
            </a:pPr>
            <a:fld id="{787D2201-8007-4C43-A5B7-41B633AB2418}" type="datetime1">
              <a:rPr lang="en-US" smtClean="0"/>
              <a:t>3/20/18</a:t>
            </a:fld>
            <a:endParaRPr lang="en-US"/>
          </a:p>
        </p:txBody>
      </p:sp>
      <p:sp>
        <p:nvSpPr>
          <p:cNvPr id="4"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5"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3A13E801-300F-4BE0-8176-0434F8494323}" type="slidenum">
              <a:rPr lang="en-US"/>
              <a:pPr>
                <a:defRPr/>
              </a:pPr>
              <a:t>‹#›</a:t>
            </a:fld>
            <a:endParaRPr lang="en-US"/>
          </a:p>
        </p:txBody>
      </p:sp>
    </p:spTree>
    <p:extLst>
      <p:ext uri="{BB962C8B-B14F-4D97-AF65-F5344CB8AC3E}">
        <p14:creationId xmlns:p14="http://schemas.microsoft.com/office/powerpoint/2010/main" val="343436375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i="1">
                <a:latin typeface="Times New Roman" pitchFamily="18" charset="0"/>
              </a:defRPr>
            </a:lvl1pPr>
          </a:lstStyle>
          <a:p>
            <a:pPr>
              <a:defRPr/>
            </a:pPr>
            <a:fld id="{49A5349A-D727-449A-9CC3-D31EB0C3B64B}" type="datetime1">
              <a:rPr lang="en-US" smtClean="0"/>
              <a:t>3/20/18</a:t>
            </a:fld>
            <a:endParaRPr lang="en-US"/>
          </a:p>
        </p:txBody>
      </p:sp>
      <p:sp>
        <p:nvSpPr>
          <p:cNvPr id="3"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4"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DE08C1FE-588B-4C3F-93CE-956C9EB192ED}" type="slidenum">
              <a:rPr lang="en-US"/>
              <a:pPr>
                <a:defRPr/>
              </a:pPr>
              <a:t>‹#›</a:t>
            </a:fld>
            <a:endParaRPr lang="en-US"/>
          </a:p>
        </p:txBody>
      </p:sp>
    </p:spTree>
    <p:extLst>
      <p:ext uri="{BB962C8B-B14F-4D97-AF65-F5344CB8AC3E}">
        <p14:creationId xmlns:p14="http://schemas.microsoft.com/office/powerpoint/2010/main" val="728091878"/>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i="1">
                <a:latin typeface="Times New Roman" pitchFamily="18" charset="0"/>
              </a:defRPr>
            </a:lvl1pPr>
          </a:lstStyle>
          <a:p>
            <a:pPr>
              <a:defRPr/>
            </a:pPr>
            <a:fld id="{9E95823A-1F5B-4560-9644-4BC6BACC01F9}" type="datetime1">
              <a:rPr lang="en-US" smtClean="0"/>
              <a:t>3/20/18</a:t>
            </a:fld>
            <a:endParaRPr lang="en-US"/>
          </a:p>
        </p:txBody>
      </p:sp>
      <p:sp>
        <p:nvSpPr>
          <p:cNvPr id="6"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7"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CE597288-90DB-4013-BFD1-1B8BA3455B6F}" type="slidenum">
              <a:rPr lang="en-US"/>
              <a:pPr>
                <a:defRPr/>
              </a:pPr>
              <a:t>‹#›</a:t>
            </a:fld>
            <a:endParaRPr lang="en-US"/>
          </a:p>
        </p:txBody>
      </p:sp>
    </p:spTree>
    <p:extLst>
      <p:ext uri="{BB962C8B-B14F-4D97-AF65-F5344CB8AC3E}">
        <p14:creationId xmlns:p14="http://schemas.microsoft.com/office/powerpoint/2010/main" val="112307651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i="1">
                <a:latin typeface="Times New Roman" pitchFamily="18" charset="0"/>
              </a:defRPr>
            </a:lvl1pPr>
          </a:lstStyle>
          <a:p>
            <a:pPr>
              <a:defRPr/>
            </a:pPr>
            <a:fld id="{63A10FD7-E640-4BD9-ACC1-8D2A11C8853A}" type="datetime1">
              <a:rPr lang="en-US" smtClean="0"/>
              <a:t>3/20/18</a:t>
            </a:fld>
            <a:endParaRPr lang="en-US"/>
          </a:p>
        </p:txBody>
      </p:sp>
      <p:sp>
        <p:nvSpPr>
          <p:cNvPr id="6"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7"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1B0B7735-F808-4912-9E18-D93A3C7C9024}" type="slidenum">
              <a:rPr lang="en-US"/>
              <a:pPr>
                <a:defRPr/>
              </a:pPr>
              <a:t>‹#›</a:t>
            </a:fld>
            <a:endParaRPr lang="en-US"/>
          </a:p>
        </p:txBody>
      </p:sp>
    </p:spTree>
    <p:extLst>
      <p:ext uri="{BB962C8B-B14F-4D97-AF65-F5344CB8AC3E}">
        <p14:creationId xmlns:p14="http://schemas.microsoft.com/office/powerpoint/2010/main" val="343475593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i="1">
                <a:latin typeface="Times New Roman" pitchFamily="18" charset="0"/>
              </a:defRPr>
            </a:lvl1pPr>
          </a:lstStyle>
          <a:p>
            <a:pPr>
              <a:defRPr/>
            </a:pPr>
            <a:fld id="{D5A899E1-D1FA-4505-8A0C-B90AFC490494}" type="datetime1">
              <a:rPr lang="en-US" smtClean="0"/>
              <a:t>3/20/18</a:t>
            </a:fld>
            <a:endParaRPr lang="en-US"/>
          </a:p>
        </p:txBody>
      </p:sp>
      <p:sp>
        <p:nvSpPr>
          <p:cNvPr id="5"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6"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B2BA6B39-7B61-4239-AB42-D8C4E3F8D185}" type="slidenum">
              <a:rPr lang="en-US"/>
              <a:pPr>
                <a:defRPr/>
              </a:pPr>
              <a:t>‹#›</a:t>
            </a:fld>
            <a:endParaRPr lang="en-US"/>
          </a:p>
        </p:txBody>
      </p:sp>
    </p:spTree>
    <p:extLst>
      <p:ext uri="{BB962C8B-B14F-4D97-AF65-F5344CB8AC3E}">
        <p14:creationId xmlns:p14="http://schemas.microsoft.com/office/powerpoint/2010/main" val="21813348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228600"/>
            <a:ext cx="1943100" cy="5867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228600"/>
            <a:ext cx="5676900" cy="5867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i="1">
                <a:latin typeface="Times New Roman" pitchFamily="18" charset="0"/>
              </a:defRPr>
            </a:lvl1pPr>
          </a:lstStyle>
          <a:p>
            <a:pPr>
              <a:defRPr/>
            </a:pPr>
            <a:fld id="{20C30BD2-E1D9-4940-BE31-8BA24B7A0644}" type="datetime1">
              <a:rPr lang="en-US" smtClean="0"/>
              <a:t>3/20/18</a:t>
            </a:fld>
            <a:endParaRPr lang="en-US"/>
          </a:p>
        </p:txBody>
      </p:sp>
      <p:sp>
        <p:nvSpPr>
          <p:cNvPr id="5"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6"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DCC18371-72BA-4270-8D5E-BDB4D7CF4425}" type="slidenum">
              <a:rPr lang="en-US"/>
              <a:pPr>
                <a:defRPr/>
              </a:pPr>
              <a:t>‹#›</a:t>
            </a:fld>
            <a:endParaRPr lang="en-US"/>
          </a:p>
        </p:txBody>
      </p:sp>
    </p:spTree>
    <p:extLst>
      <p:ext uri="{BB962C8B-B14F-4D97-AF65-F5344CB8AC3E}">
        <p14:creationId xmlns:p14="http://schemas.microsoft.com/office/powerpoint/2010/main" val="393580695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xAndChart" preserve="1">
  <p:cSld name="Title, Text and Chart">
    <p:spTree>
      <p:nvGrpSpPr>
        <p:cNvPr id="1" name=""/>
        <p:cNvGrpSpPr/>
        <p:nvPr/>
      </p:nvGrpSpPr>
      <p:grpSpPr>
        <a:xfrm>
          <a:off x="0" y="0"/>
          <a:ext cx="0" cy="0"/>
          <a:chOff x="0" y="0"/>
          <a:chExt cx="0" cy="0"/>
        </a:xfrm>
      </p:grpSpPr>
      <p:sp>
        <p:nvSpPr>
          <p:cNvPr id="2" name="Title 1"/>
          <p:cNvSpPr>
            <a:spLocks noGrp="1"/>
          </p:cNvSpPr>
          <p:nvPr>
            <p:ph type="title"/>
          </p:nvPr>
        </p:nvSpPr>
        <p:spPr>
          <a:xfrm>
            <a:off x="685800" y="2286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685800" y="1447800"/>
            <a:ext cx="3810000" cy="4648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hart Placeholder 3"/>
          <p:cNvSpPr>
            <a:spLocks noGrp="1"/>
          </p:cNvSpPr>
          <p:nvPr>
            <p:ph type="chart" sz="half" idx="2"/>
          </p:nvPr>
        </p:nvSpPr>
        <p:spPr>
          <a:xfrm>
            <a:off x="4648200" y="1447800"/>
            <a:ext cx="3810000" cy="4648200"/>
          </a:xfrm>
        </p:spPr>
        <p:txBody>
          <a:bodyPr/>
          <a:lstStyle/>
          <a:p>
            <a:pPr lvl="0"/>
            <a:endParaRPr lang="en-US" noProof="0"/>
          </a:p>
        </p:txBody>
      </p:sp>
      <p:sp>
        <p:nvSpPr>
          <p:cNvPr id="5" name="Rectangle 4"/>
          <p:cNvSpPr>
            <a:spLocks noGrp="1" noChangeArrowheads="1"/>
          </p:cNvSpPr>
          <p:nvPr>
            <p:ph type="dt" sz="half" idx="10"/>
          </p:nvPr>
        </p:nvSpPr>
        <p:spPr/>
        <p:txBody>
          <a:bodyPr/>
          <a:lstStyle>
            <a:lvl1pPr>
              <a:defRPr i="1">
                <a:latin typeface="Times New Roman" pitchFamily="18" charset="0"/>
              </a:defRPr>
            </a:lvl1pPr>
          </a:lstStyle>
          <a:p>
            <a:pPr>
              <a:defRPr/>
            </a:pPr>
            <a:fld id="{8662BA28-9BD6-4AF3-9F02-9320EA0AD02A}" type="datetime1">
              <a:rPr lang="en-US" smtClean="0"/>
              <a:t>3/20/18</a:t>
            </a:fld>
            <a:endParaRPr lang="en-US"/>
          </a:p>
        </p:txBody>
      </p:sp>
      <p:sp>
        <p:nvSpPr>
          <p:cNvPr id="6" name="Rectangle 5"/>
          <p:cNvSpPr>
            <a:spLocks noGrp="1" noChangeArrowheads="1"/>
          </p:cNvSpPr>
          <p:nvPr>
            <p:ph type="ftr" sz="quarter" idx="11"/>
          </p:nvPr>
        </p:nvSpPr>
        <p:spPr/>
        <p:txBody>
          <a:bodyPr/>
          <a:lstStyle>
            <a:lvl1pPr>
              <a:defRPr i="1">
                <a:latin typeface="Times New Roman" pitchFamily="18" charset="0"/>
              </a:defRPr>
            </a:lvl1pPr>
          </a:lstStyle>
          <a:p>
            <a:pPr>
              <a:defRPr/>
            </a:pPr>
            <a:r>
              <a:rPr lang="en-US"/>
              <a:t>Cor </a:t>
            </a:r>
          </a:p>
        </p:txBody>
      </p:sp>
      <p:sp>
        <p:nvSpPr>
          <p:cNvPr id="7" name="Rectangle 6"/>
          <p:cNvSpPr>
            <a:spLocks noGrp="1" noChangeArrowheads="1"/>
          </p:cNvSpPr>
          <p:nvPr>
            <p:ph type="sldNum" sz="quarter" idx="12"/>
          </p:nvPr>
        </p:nvSpPr>
        <p:spPr/>
        <p:txBody>
          <a:bodyPr/>
          <a:lstStyle>
            <a:lvl1pPr>
              <a:defRPr i="1">
                <a:latin typeface="Times New Roman" pitchFamily="18" charset="0"/>
              </a:defRPr>
            </a:lvl1pPr>
          </a:lstStyle>
          <a:p>
            <a:pPr>
              <a:defRPr/>
            </a:pPr>
            <a:fld id="{AAF4F085-76FD-4F14-B2D8-D714780FED04}" type="slidenum">
              <a:rPr lang="en-US"/>
              <a:pPr>
                <a:defRPr/>
              </a:pPr>
              <a:t>‹#›</a:t>
            </a:fld>
            <a:endParaRPr lang="en-US"/>
          </a:p>
        </p:txBody>
      </p:sp>
    </p:spTree>
    <p:extLst>
      <p:ext uri="{BB962C8B-B14F-4D97-AF65-F5344CB8AC3E}">
        <p14:creationId xmlns:p14="http://schemas.microsoft.com/office/powerpoint/2010/main" val="157546104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pt-B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D909A696-E31C-471D-BB15-0E4200601DEE}" type="datetime1">
              <a:rPr lang="en-US" smtClean="0"/>
              <a:t>3/20/18</a:t>
            </a:fld>
            <a:endParaRPr lang="en-US"/>
          </a:p>
        </p:txBody>
      </p:sp>
      <p:sp>
        <p:nvSpPr>
          <p:cNvPr id="5"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6" name="Rectangle 4"/>
          <p:cNvSpPr>
            <a:spLocks noGrp="1" noChangeArrowheads="1"/>
          </p:cNvSpPr>
          <p:nvPr>
            <p:ph type="sldNum" sz="quarter" idx="12"/>
          </p:nvPr>
        </p:nvSpPr>
        <p:spPr>
          <a:ln/>
        </p:spPr>
        <p:txBody>
          <a:bodyPr/>
          <a:lstStyle>
            <a:lvl1pPr>
              <a:defRPr/>
            </a:lvl1pPr>
          </a:lstStyle>
          <a:p>
            <a:pPr>
              <a:defRPr/>
            </a:pPr>
            <a:fld id="{45667537-118E-4F86-ABD0-26093FD1EEEF}" type="slidenum">
              <a:rPr lang="en-US"/>
              <a:pPr>
                <a:defRPr/>
              </a:pPr>
              <a:t>‹#›</a:t>
            </a:fld>
            <a:endParaRPr lang="en-US"/>
          </a:p>
        </p:txBody>
      </p:sp>
    </p:spTree>
    <p:extLst>
      <p:ext uri="{BB962C8B-B14F-4D97-AF65-F5344CB8AC3E}">
        <p14:creationId xmlns:p14="http://schemas.microsoft.com/office/powerpoint/2010/main" val="415303714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882A264C-2848-4584-A228-50E60C27F3A4}" type="datetime1">
              <a:rPr lang="en-US" smtClean="0"/>
              <a:t>3/20/18</a:t>
            </a:fld>
            <a:endParaRPr lang="en-US"/>
          </a:p>
        </p:txBody>
      </p:sp>
      <p:sp>
        <p:nvSpPr>
          <p:cNvPr id="5"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6" name="Rectangle 4"/>
          <p:cNvSpPr>
            <a:spLocks noGrp="1" noChangeArrowheads="1"/>
          </p:cNvSpPr>
          <p:nvPr>
            <p:ph type="sldNum" sz="quarter" idx="12"/>
          </p:nvPr>
        </p:nvSpPr>
        <p:spPr>
          <a:ln/>
        </p:spPr>
        <p:txBody>
          <a:bodyPr/>
          <a:lstStyle>
            <a:lvl1pPr>
              <a:defRPr/>
            </a:lvl1pPr>
          </a:lstStyle>
          <a:p>
            <a:pPr>
              <a:defRPr/>
            </a:pPr>
            <a:fld id="{FDF22943-0C63-4A87-A54F-1DAE84101101}" type="slidenum">
              <a:rPr lang="en-US"/>
              <a:pPr>
                <a:defRPr/>
              </a:pPr>
              <a:t>‹#›</a:t>
            </a:fld>
            <a:endParaRPr lang="en-US"/>
          </a:p>
        </p:txBody>
      </p:sp>
    </p:spTree>
    <p:extLst>
      <p:ext uri="{BB962C8B-B14F-4D97-AF65-F5344CB8AC3E}">
        <p14:creationId xmlns:p14="http://schemas.microsoft.com/office/powerpoint/2010/main" val="231205260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pt-B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dt" sz="half" idx="10"/>
          </p:nvPr>
        </p:nvSpPr>
        <p:spPr>
          <a:ln/>
        </p:spPr>
        <p:txBody>
          <a:bodyPr/>
          <a:lstStyle>
            <a:lvl1pPr>
              <a:defRPr/>
            </a:lvl1pPr>
          </a:lstStyle>
          <a:p>
            <a:pPr>
              <a:defRPr/>
            </a:pPr>
            <a:fld id="{FB45E9B0-98C5-47D0-8ED5-B5C2647F1BCC}" type="datetime1">
              <a:rPr lang="en-US" smtClean="0"/>
              <a:t>3/20/18</a:t>
            </a:fld>
            <a:endParaRPr lang="en-US"/>
          </a:p>
        </p:txBody>
      </p:sp>
      <p:sp>
        <p:nvSpPr>
          <p:cNvPr id="5"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6" name="Rectangle 4"/>
          <p:cNvSpPr>
            <a:spLocks noGrp="1" noChangeArrowheads="1"/>
          </p:cNvSpPr>
          <p:nvPr>
            <p:ph type="sldNum" sz="quarter" idx="12"/>
          </p:nvPr>
        </p:nvSpPr>
        <p:spPr>
          <a:ln/>
        </p:spPr>
        <p:txBody>
          <a:bodyPr/>
          <a:lstStyle>
            <a:lvl1pPr>
              <a:defRPr/>
            </a:lvl1pPr>
          </a:lstStyle>
          <a:p>
            <a:pPr>
              <a:defRPr/>
            </a:pPr>
            <a:fld id="{42511557-1DB0-4AC1-A3C9-7EDDF54E4E2B}" type="slidenum">
              <a:rPr lang="en-US"/>
              <a:pPr>
                <a:defRPr/>
              </a:pPr>
              <a:t>‹#›</a:t>
            </a:fld>
            <a:endParaRPr lang="en-US"/>
          </a:p>
        </p:txBody>
      </p:sp>
    </p:spTree>
    <p:extLst>
      <p:ext uri="{BB962C8B-B14F-4D97-AF65-F5344CB8AC3E}">
        <p14:creationId xmlns:p14="http://schemas.microsoft.com/office/powerpoint/2010/main" val="271644471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Content Placeholder 2"/>
          <p:cNvSpPr>
            <a:spLocks noGrp="1"/>
          </p:cNvSpPr>
          <p:nvPr>
            <p:ph sz="half" idx="1"/>
          </p:nvPr>
        </p:nvSpPr>
        <p:spPr>
          <a:xfrm>
            <a:off x="992188" y="1979613"/>
            <a:ext cx="3503612"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half" idx="2"/>
          </p:nvPr>
        </p:nvSpPr>
        <p:spPr>
          <a:xfrm>
            <a:off x="4648200" y="1979613"/>
            <a:ext cx="3503613"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Rectangle 2"/>
          <p:cNvSpPr>
            <a:spLocks noGrp="1" noChangeArrowheads="1"/>
          </p:cNvSpPr>
          <p:nvPr>
            <p:ph type="dt" sz="half" idx="10"/>
          </p:nvPr>
        </p:nvSpPr>
        <p:spPr>
          <a:ln/>
        </p:spPr>
        <p:txBody>
          <a:bodyPr/>
          <a:lstStyle>
            <a:lvl1pPr>
              <a:defRPr/>
            </a:lvl1pPr>
          </a:lstStyle>
          <a:p>
            <a:pPr>
              <a:defRPr/>
            </a:pPr>
            <a:fld id="{1DE7C691-75E5-452D-8F12-5EF8DABD59B5}" type="datetime1">
              <a:rPr lang="en-US" smtClean="0"/>
              <a:t>3/20/18</a:t>
            </a:fld>
            <a:endParaRPr lang="en-US"/>
          </a:p>
        </p:txBody>
      </p:sp>
      <p:sp>
        <p:nvSpPr>
          <p:cNvPr id="6"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7" name="Rectangle 4"/>
          <p:cNvSpPr>
            <a:spLocks noGrp="1" noChangeArrowheads="1"/>
          </p:cNvSpPr>
          <p:nvPr>
            <p:ph type="sldNum" sz="quarter" idx="12"/>
          </p:nvPr>
        </p:nvSpPr>
        <p:spPr>
          <a:ln/>
        </p:spPr>
        <p:txBody>
          <a:bodyPr/>
          <a:lstStyle>
            <a:lvl1pPr>
              <a:defRPr/>
            </a:lvl1pPr>
          </a:lstStyle>
          <a:p>
            <a:pPr>
              <a:defRPr/>
            </a:pPr>
            <a:fld id="{4126106F-575A-439D-ADE8-3D862F5A09AC}" type="slidenum">
              <a:rPr lang="en-US"/>
              <a:pPr>
                <a:defRPr/>
              </a:pPr>
              <a:t>‹#›</a:t>
            </a:fld>
            <a:endParaRPr lang="en-US"/>
          </a:p>
        </p:txBody>
      </p:sp>
    </p:spTree>
    <p:extLst>
      <p:ext uri="{BB962C8B-B14F-4D97-AF65-F5344CB8AC3E}">
        <p14:creationId xmlns:p14="http://schemas.microsoft.com/office/powerpoint/2010/main" val="354814638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pt-B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7" name="Rectangle 2"/>
          <p:cNvSpPr>
            <a:spLocks noGrp="1" noChangeArrowheads="1"/>
          </p:cNvSpPr>
          <p:nvPr>
            <p:ph type="dt" sz="half" idx="10"/>
          </p:nvPr>
        </p:nvSpPr>
        <p:spPr>
          <a:ln/>
        </p:spPr>
        <p:txBody>
          <a:bodyPr/>
          <a:lstStyle>
            <a:lvl1pPr>
              <a:defRPr/>
            </a:lvl1pPr>
          </a:lstStyle>
          <a:p>
            <a:pPr>
              <a:defRPr/>
            </a:pPr>
            <a:fld id="{A93357A8-5F81-42F1-ABC2-32B3000480CA}" type="datetime1">
              <a:rPr lang="en-US" smtClean="0"/>
              <a:t>3/20/18</a:t>
            </a:fld>
            <a:endParaRPr lang="en-US"/>
          </a:p>
        </p:txBody>
      </p:sp>
      <p:sp>
        <p:nvSpPr>
          <p:cNvPr id="8"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9" name="Rectangle 4"/>
          <p:cNvSpPr>
            <a:spLocks noGrp="1" noChangeArrowheads="1"/>
          </p:cNvSpPr>
          <p:nvPr>
            <p:ph type="sldNum" sz="quarter" idx="12"/>
          </p:nvPr>
        </p:nvSpPr>
        <p:spPr>
          <a:ln/>
        </p:spPr>
        <p:txBody>
          <a:bodyPr/>
          <a:lstStyle>
            <a:lvl1pPr>
              <a:defRPr/>
            </a:lvl1pPr>
          </a:lstStyle>
          <a:p>
            <a:pPr>
              <a:defRPr/>
            </a:pPr>
            <a:fld id="{736F91BD-DA35-447B-9B34-A41A2F94BA99}" type="slidenum">
              <a:rPr lang="en-US"/>
              <a:pPr>
                <a:defRPr/>
              </a:pPr>
              <a:t>‹#›</a:t>
            </a:fld>
            <a:endParaRPr lang="en-US"/>
          </a:p>
        </p:txBody>
      </p:sp>
    </p:spTree>
    <p:extLst>
      <p:ext uri="{BB962C8B-B14F-4D97-AF65-F5344CB8AC3E}">
        <p14:creationId xmlns:p14="http://schemas.microsoft.com/office/powerpoint/2010/main" val="16818760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Rectangle 2"/>
          <p:cNvSpPr>
            <a:spLocks noGrp="1" noChangeArrowheads="1"/>
          </p:cNvSpPr>
          <p:nvPr>
            <p:ph type="dt" sz="half" idx="10"/>
          </p:nvPr>
        </p:nvSpPr>
        <p:spPr>
          <a:ln/>
        </p:spPr>
        <p:txBody>
          <a:bodyPr/>
          <a:lstStyle>
            <a:lvl1pPr>
              <a:defRPr/>
            </a:lvl1pPr>
          </a:lstStyle>
          <a:p>
            <a:pPr>
              <a:defRPr/>
            </a:pPr>
            <a:fld id="{7501A461-1975-42C5-ADEA-9D853404C343}" type="datetime1">
              <a:rPr lang="en-US" smtClean="0"/>
              <a:t>3/20/18</a:t>
            </a:fld>
            <a:endParaRPr lang="en-US"/>
          </a:p>
        </p:txBody>
      </p:sp>
      <p:sp>
        <p:nvSpPr>
          <p:cNvPr id="4"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5" name="Rectangle 4"/>
          <p:cNvSpPr>
            <a:spLocks noGrp="1" noChangeArrowheads="1"/>
          </p:cNvSpPr>
          <p:nvPr>
            <p:ph type="sldNum" sz="quarter" idx="12"/>
          </p:nvPr>
        </p:nvSpPr>
        <p:spPr>
          <a:ln/>
        </p:spPr>
        <p:txBody>
          <a:bodyPr/>
          <a:lstStyle>
            <a:lvl1pPr>
              <a:defRPr/>
            </a:lvl1pPr>
          </a:lstStyle>
          <a:p>
            <a:pPr>
              <a:defRPr/>
            </a:pPr>
            <a:fld id="{D13E7D97-A6A4-403D-AFC5-3976EC4F1B87}" type="slidenum">
              <a:rPr lang="en-US"/>
              <a:pPr>
                <a:defRPr/>
              </a:pPr>
              <a:t>‹#›</a:t>
            </a:fld>
            <a:endParaRPr lang="en-US"/>
          </a:p>
        </p:txBody>
      </p:sp>
    </p:spTree>
    <p:extLst>
      <p:ext uri="{BB962C8B-B14F-4D97-AF65-F5344CB8AC3E}">
        <p14:creationId xmlns:p14="http://schemas.microsoft.com/office/powerpoint/2010/main" val="325156102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dt" sz="half" idx="10"/>
          </p:nvPr>
        </p:nvSpPr>
        <p:spPr>
          <a:ln/>
        </p:spPr>
        <p:txBody>
          <a:bodyPr/>
          <a:lstStyle>
            <a:lvl1pPr>
              <a:defRPr/>
            </a:lvl1pPr>
          </a:lstStyle>
          <a:p>
            <a:pPr>
              <a:defRPr/>
            </a:pPr>
            <a:fld id="{2A1ABA67-0794-4DC0-9299-D645A3151B95}" type="datetime1">
              <a:rPr lang="en-US" smtClean="0"/>
              <a:t>3/20/18</a:t>
            </a:fld>
            <a:endParaRPr lang="en-US"/>
          </a:p>
        </p:txBody>
      </p:sp>
      <p:sp>
        <p:nvSpPr>
          <p:cNvPr id="3"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4" name="Rectangle 4"/>
          <p:cNvSpPr>
            <a:spLocks noGrp="1" noChangeArrowheads="1"/>
          </p:cNvSpPr>
          <p:nvPr>
            <p:ph type="sldNum" sz="quarter" idx="12"/>
          </p:nvPr>
        </p:nvSpPr>
        <p:spPr>
          <a:ln/>
        </p:spPr>
        <p:txBody>
          <a:bodyPr/>
          <a:lstStyle>
            <a:lvl1pPr>
              <a:defRPr/>
            </a:lvl1pPr>
          </a:lstStyle>
          <a:p>
            <a:pPr>
              <a:defRPr/>
            </a:pPr>
            <a:fld id="{9BD2FD10-AE7E-4AFE-82A4-65975D687070}" type="slidenum">
              <a:rPr lang="en-US"/>
              <a:pPr>
                <a:defRPr/>
              </a:pPr>
              <a:t>‹#›</a:t>
            </a:fld>
            <a:endParaRPr lang="en-US"/>
          </a:p>
        </p:txBody>
      </p:sp>
    </p:spTree>
    <p:extLst>
      <p:ext uri="{BB962C8B-B14F-4D97-AF65-F5344CB8AC3E}">
        <p14:creationId xmlns:p14="http://schemas.microsoft.com/office/powerpoint/2010/main" val="3391829314"/>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endParaRPr lang="pt-B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dt" sz="half" idx="10"/>
          </p:nvPr>
        </p:nvSpPr>
        <p:spPr>
          <a:ln/>
        </p:spPr>
        <p:txBody>
          <a:bodyPr/>
          <a:lstStyle>
            <a:lvl1pPr>
              <a:defRPr/>
            </a:lvl1pPr>
          </a:lstStyle>
          <a:p>
            <a:pPr>
              <a:defRPr/>
            </a:pPr>
            <a:fld id="{8D76FA60-EE0A-47B5-BA1B-76BBF401D92A}" type="datetime1">
              <a:rPr lang="en-US" smtClean="0"/>
              <a:t>3/20/18</a:t>
            </a:fld>
            <a:endParaRPr lang="en-US"/>
          </a:p>
        </p:txBody>
      </p:sp>
      <p:sp>
        <p:nvSpPr>
          <p:cNvPr id="6"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7" name="Rectangle 4"/>
          <p:cNvSpPr>
            <a:spLocks noGrp="1" noChangeArrowheads="1"/>
          </p:cNvSpPr>
          <p:nvPr>
            <p:ph type="sldNum" sz="quarter" idx="12"/>
          </p:nvPr>
        </p:nvSpPr>
        <p:spPr>
          <a:ln/>
        </p:spPr>
        <p:txBody>
          <a:bodyPr/>
          <a:lstStyle>
            <a:lvl1pPr>
              <a:defRPr/>
            </a:lvl1pPr>
          </a:lstStyle>
          <a:p>
            <a:pPr>
              <a:defRPr/>
            </a:pPr>
            <a:fld id="{D7826A10-136B-429F-8833-DCBA8694FA4D}" type="slidenum">
              <a:rPr lang="en-US"/>
              <a:pPr>
                <a:defRPr/>
              </a:pPr>
              <a:t>‹#›</a:t>
            </a:fld>
            <a:endParaRPr lang="en-US"/>
          </a:p>
        </p:txBody>
      </p:sp>
    </p:spTree>
    <p:extLst>
      <p:ext uri="{BB962C8B-B14F-4D97-AF65-F5344CB8AC3E}">
        <p14:creationId xmlns:p14="http://schemas.microsoft.com/office/powerpoint/2010/main" val="9383969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endParaRPr lang="pt-B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pt-BR"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dt" sz="half" idx="10"/>
          </p:nvPr>
        </p:nvSpPr>
        <p:spPr>
          <a:ln/>
        </p:spPr>
        <p:txBody>
          <a:bodyPr/>
          <a:lstStyle>
            <a:lvl1pPr>
              <a:defRPr/>
            </a:lvl1pPr>
          </a:lstStyle>
          <a:p>
            <a:pPr>
              <a:defRPr/>
            </a:pPr>
            <a:fld id="{7D399F2D-6C18-4D82-971B-07D3FFA00B78}" type="datetime1">
              <a:rPr lang="en-US" smtClean="0"/>
              <a:t>3/20/18</a:t>
            </a:fld>
            <a:endParaRPr lang="en-US"/>
          </a:p>
        </p:txBody>
      </p:sp>
      <p:sp>
        <p:nvSpPr>
          <p:cNvPr id="6"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7" name="Rectangle 4"/>
          <p:cNvSpPr>
            <a:spLocks noGrp="1" noChangeArrowheads="1"/>
          </p:cNvSpPr>
          <p:nvPr>
            <p:ph type="sldNum" sz="quarter" idx="12"/>
          </p:nvPr>
        </p:nvSpPr>
        <p:spPr>
          <a:ln/>
        </p:spPr>
        <p:txBody>
          <a:bodyPr/>
          <a:lstStyle>
            <a:lvl1pPr>
              <a:defRPr/>
            </a:lvl1pPr>
          </a:lstStyle>
          <a:p>
            <a:pPr>
              <a:defRPr/>
            </a:pPr>
            <a:fld id="{081FE288-8B74-431E-803E-F0249D66610B}" type="slidenum">
              <a:rPr lang="en-US"/>
              <a:pPr>
                <a:defRPr/>
              </a:pPr>
              <a:t>‹#›</a:t>
            </a:fld>
            <a:endParaRPr lang="en-US"/>
          </a:p>
        </p:txBody>
      </p:sp>
    </p:spTree>
    <p:extLst>
      <p:ext uri="{BB962C8B-B14F-4D97-AF65-F5344CB8AC3E}">
        <p14:creationId xmlns:p14="http://schemas.microsoft.com/office/powerpoint/2010/main" val="22375656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8972E804-35F0-4223-B849-8028FA43DF0B}" type="datetime1">
              <a:rPr lang="en-US" smtClean="0"/>
              <a:t>3/20/18</a:t>
            </a:fld>
            <a:endParaRPr lang="en-US"/>
          </a:p>
        </p:txBody>
      </p:sp>
      <p:sp>
        <p:nvSpPr>
          <p:cNvPr id="5"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6" name="Rectangle 4"/>
          <p:cNvSpPr>
            <a:spLocks noGrp="1" noChangeArrowheads="1"/>
          </p:cNvSpPr>
          <p:nvPr>
            <p:ph type="sldNum" sz="quarter" idx="12"/>
          </p:nvPr>
        </p:nvSpPr>
        <p:spPr>
          <a:ln/>
        </p:spPr>
        <p:txBody>
          <a:bodyPr/>
          <a:lstStyle>
            <a:lvl1pPr>
              <a:defRPr/>
            </a:lvl1pPr>
          </a:lstStyle>
          <a:p>
            <a:pPr>
              <a:defRPr/>
            </a:pPr>
            <a:fld id="{F5169276-A1C5-4B05-86BC-03D2052F7603}" type="slidenum">
              <a:rPr lang="en-US"/>
              <a:pPr>
                <a:defRPr/>
              </a:pPr>
              <a:t>‹#›</a:t>
            </a:fld>
            <a:endParaRPr lang="en-US"/>
          </a:p>
        </p:txBody>
      </p:sp>
    </p:spTree>
    <p:extLst>
      <p:ext uri="{BB962C8B-B14F-4D97-AF65-F5344CB8AC3E}">
        <p14:creationId xmlns:p14="http://schemas.microsoft.com/office/powerpoint/2010/main" val="413182471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362700" y="74613"/>
            <a:ext cx="1789113" cy="6019800"/>
          </a:xfrm>
        </p:spPr>
        <p:txBody>
          <a:bodyPr vert="eaVert"/>
          <a:lstStyle/>
          <a:p>
            <a:r>
              <a:rPr lang="en-US"/>
              <a:t>Click to edit Master title style</a:t>
            </a:r>
            <a:endParaRPr lang="pt-BR"/>
          </a:p>
        </p:txBody>
      </p:sp>
      <p:sp>
        <p:nvSpPr>
          <p:cNvPr id="3" name="Vertical Text Placeholder 2"/>
          <p:cNvSpPr>
            <a:spLocks noGrp="1"/>
          </p:cNvSpPr>
          <p:nvPr>
            <p:ph type="body" orient="vert" idx="1"/>
          </p:nvPr>
        </p:nvSpPr>
        <p:spPr>
          <a:xfrm>
            <a:off x="992188" y="74613"/>
            <a:ext cx="5218112"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8580DB2E-AF5A-4DCE-A265-76B1393F0DE7}" type="datetime1">
              <a:rPr lang="en-US" smtClean="0"/>
              <a:t>3/20/18</a:t>
            </a:fld>
            <a:endParaRPr lang="en-US"/>
          </a:p>
        </p:txBody>
      </p:sp>
      <p:sp>
        <p:nvSpPr>
          <p:cNvPr id="5"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6" name="Rectangle 4"/>
          <p:cNvSpPr>
            <a:spLocks noGrp="1" noChangeArrowheads="1"/>
          </p:cNvSpPr>
          <p:nvPr>
            <p:ph type="sldNum" sz="quarter" idx="12"/>
          </p:nvPr>
        </p:nvSpPr>
        <p:spPr>
          <a:ln/>
        </p:spPr>
        <p:txBody>
          <a:bodyPr/>
          <a:lstStyle>
            <a:lvl1pPr>
              <a:defRPr/>
            </a:lvl1pPr>
          </a:lstStyle>
          <a:p>
            <a:pPr>
              <a:defRPr/>
            </a:pPr>
            <a:fld id="{31002FB1-2823-4EBD-BD45-D3D527658970}" type="slidenum">
              <a:rPr lang="en-US"/>
              <a:pPr>
                <a:defRPr/>
              </a:pPr>
              <a:t>‹#›</a:t>
            </a:fld>
            <a:endParaRPr lang="en-US"/>
          </a:p>
        </p:txBody>
      </p:sp>
    </p:spTree>
    <p:extLst>
      <p:ext uri="{BB962C8B-B14F-4D97-AF65-F5344CB8AC3E}">
        <p14:creationId xmlns:p14="http://schemas.microsoft.com/office/powerpoint/2010/main" val="42900039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992188" y="74613"/>
            <a:ext cx="7159625" cy="6019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3" name="Rectangle 2"/>
          <p:cNvSpPr>
            <a:spLocks noGrp="1" noChangeArrowheads="1"/>
          </p:cNvSpPr>
          <p:nvPr>
            <p:ph type="dt" sz="half" idx="10"/>
          </p:nvPr>
        </p:nvSpPr>
        <p:spPr>
          <a:ln/>
        </p:spPr>
        <p:txBody>
          <a:bodyPr/>
          <a:lstStyle>
            <a:lvl1pPr>
              <a:defRPr/>
            </a:lvl1pPr>
          </a:lstStyle>
          <a:p>
            <a:pPr>
              <a:defRPr/>
            </a:pPr>
            <a:fld id="{97C6B0B9-51D9-4D2A-8825-9DEABEB94E80}" type="datetime1">
              <a:rPr lang="en-US" smtClean="0"/>
              <a:t>3/20/18</a:t>
            </a:fld>
            <a:endParaRPr lang="en-US"/>
          </a:p>
        </p:txBody>
      </p:sp>
      <p:sp>
        <p:nvSpPr>
          <p:cNvPr id="4"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5" name="Rectangle 4"/>
          <p:cNvSpPr>
            <a:spLocks noGrp="1" noChangeArrowheads="1"/>
          </p:cNvSpPr>
          <p:nvPr>
            <p:ph type="sldNum" sz="quarter" idx="12"/>
          </p:nvPr>
        </p:nvSpPr>
        <p:spPr>
          <a:ln/>
        </p:spPr>
        <p:txBody>
          <a:bodyPr/>
          <a:lstStyle>
            <a:lvl1pPr>
              <a:defRPr/>
            </a:lvl1pPr>
          </a:lstStyle>
          <a:p>
            <a:pPr>
              <a:defRPr/>
            </a:pPr>
            <a:fld id="{5589222E-0F2E-40BC-8C60-AFCE58B174F5}" type="slidenum">
              <a:rPr lang="en-US"/>
              <a:pPr>
                <a:defRPr/>
              </a:pPr>
              <a:t>‹#›</a:t>
            </a:fld>
            <a:endParaRPr lang="en-US"/>
          </a:p>
        </p:txBody>
      </p:sp>
    </p:spTree>
    <p:extLst>
      <p:ext uri="{BB962C8B-B14F-4D97-AF65-F5344CB8AC3E}">
        <p14:creationId xmlns:p14="http://schemas.microsoft.com/office/powerpoint/2010/main" val="2147801728"/>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992188" y="74613"/>
            <a:ext cx="7159625" cy="1143000"/>
          </a:xfrm>
        </p:spPr>
        <p:txBody>
          <a:bodyPr/>
          <a:lstStyle/>
          <a:p>
            <a:r>
              <a:rPr lang="en-US"/>
              <a:t>Click to edit Master title style</a:t>
            </a:r>
            <a:endParaRPr lang="pt-BR"/>
          </a:p>
        </p:txBody>
      </p:sp>
      <p:sp>
        <p:nvSpPr>
          <p:cNvPr id="3" name="Text Placeholder 2"/>
          <p:cNvSpPr>
            <a:spLocks noGrp="1"/>
          </p:cNvSpPr>
          <p:nvPr>
            <p:ph type="body" sz="half" idx="1"/>
          </p:nvPr>
        </p:nvSpPr>
        <p:spPr>
          <a:xfrm>
            <a:off x="992188" y="1979613"/>
            <a:ext cx="3503612"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half" idx="2"/>
          </p:nvPr>
        </p:nvSpPr>
        <p:spPr>
          <a:xfrm>
            <a:off x="4648200" y="1979613"/>
            <a:ext cx="3503613"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Rectangle 2"/>
          <p:cNvSpPr>
            <a:spLocks noGrp="1" noChangeArrowheads="1"/>
          </p:cNvSpPr>
          <p:nvPr>
            <p:ph type="dt" sz="half" idx="10"/>
          </p:nvPr>
        </p:nvSpPr>
        <p:spPr>
          <a:ln/>
        </p:spPr>
        <p:txBody>
          <a:bodyPr/>
          <a:lstStyle>
            <a:lvl1pPr>
              <a:defRPr/>
            </a:lvl1pPr>
          </a:lstStyle>
          <a:p>
            <a:pPr>
              <a:defRPr/>
            </a:pPr>
            <a:fld id="{D88EAB87-AE2D-4401-91EF-E60907EAF2F5}" type="datetime1">
              <a:rPr lang="en-US" smtClean="0"/>
              <a:t>3/20/18</a:t>
            </a:fld>
            <a:endParaRPr lang="en-US"/>
          </a:p>
        </p:txBody>
      </p:sp>
      <p:sp>
        <p:nvSpPr>
          <p:cNvPr id="6"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7" name="Rectangle 4"/>
          <p:cNvSpPr>
            <a:spLocks noGrp="1" noChangeArrowheads="1"/>
          </p:cNvSpPr>
          <p:nvPr>
            <p:ph type="sldNum" sz="quarter" idx="12"/>
          </p:nvPr>
        </p:nvSpPr>
        <p:spPr>
          <a:ln/>
        </p:spPr>
        <p:txBody>
          <a:bodyPr/>
          <a:lstStyle>
            <a:lvl1pPr>
              <a:defRPr/>
            </a:lvl1pPr>
          </a:lstStyle>
          <a:p>
            <a:pPr>
              <a:defRPr/>
            </a:pPr>
            <a:fld id="{1E7EEA3E-05F4-40F8-ACFD-47EE0BFC5052}" type="slidenum">
              <a:rPr lang="en-US"/>
              <a:pPr>
                <a:defRPr/>
              </a:pPr>
              <a:t>‹#›</a:t>
            </a:fld>
            <a:endParaRPr lang="en-US"/>
          </a:p>
        </p:txBody>
      </p:sp>
    </p:spTree>
    <p:extLst>
      <p:ext uri="{BB962C8B-B14F-4D97-AF65-F5344CB8AC3E}">
        <p14:creationId xmlns:p14="http://schemas.microsoft.com/office/powerpoint/2010/main" val="376661761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992188" y="74613"/>
            <a:ext cx="7159625" cy="1143000"/>
          </a:xfrm>
        </p:spPr>
        <p:txBody>
          <a:bodyPr/>
          <a:lstStyle/>
          <a:p>
            <a:r>
              <a:rPr lang="en-US"/>
              <a:t>Click to edit Master title style</a:t>
            </a:r>
            <a:endParaRPr lang="pt-BR"/>
          </a:p>
        </p:txBody>
      </p:sp>
      <p:sp>
        <p:nvSpPr>
          <p:cNvPr id="3" name="Text Placeholder 2"/>
          <p:cNvSpPr>
            <a:spLocks noGrp="1"/>
          </p:cNvSpPr>
          <p:nvPr>
            <p:ph type="body" sz="half" idx="1"/>
          </p:nvPr>
        </p:nvSpPr>
        <p:spPr>
          <a:xfrm>
            <a:off x="992188" y="1979613"/>
            <a:ext cx="7159625"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half" idx="2"/>
          </p:nvPr>
        </p:nvSpPr>
        <p:spPr>
          <a:xfrm>
            <a:off x="992188" y="4113213"/>
            <a:ext cx="7159625"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Rectangle 2"/>
          <p:cNvSpPr>
            <a:spLocks noGrp="1" noChangeArrowheads="1"/>
          </p:cNvSpPr>
          <p:nvPr>
            <p:ph type="dt" sz="half" idx="10"/>
          </p:nvPr>
        </p:nvSpPr>
        <p:spPr>
          <a:ln/>
        </p:spPr>
        <p:txBody>
          <a:bodyPr/>
          <a:lstStyle>
            <a:lvl1pPr>
              <a:defRPr/>
            </a:lvl1pPr>
          </a:lstStyle>
          <a:p>
            <a:pPr>
              <a:defRPr/>
            </a:pPr>
            <a:fld id="{CE9582DC-AA30-4F11-8BFC-324487D35BEF}" type="datetime1">
              <a:rPr lang="en-US" smtClean="0"/>
              <a:t>3/20/18</a:t>
            </a:fld>
            <a:endParaRPr lang="en-US"/>
          </a:p>
        </p:txBody>
      </p:sp>
      <p:sp>
        <p:nvSpPr>
          <p:cNvPr id="6"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7" name="Rectangle 4"/>
          <p:cNvSpPr>
            <a:spLocks noGrp="1" noChangeArrowheads="1"/>
          </p:cNvSpPr>
          <p:nvPr>
            <p:ph type="sldNum" sz="quarter" idx="12"/>
          </p:nvPr>
        </p:nvSpPr>
        <p:spPr>
          <a:ln/>
        </p:spPr>
        <p:txBody>
          <a:bodyPr/>
          <a:lstStyle>
            <a:lvl1pPr>
              <a:defRPr/>
            </a:lvl1pPr>
          </a:lstStyle>
          <a:p>
            <a:pPr>
              <a:defRPr/>
            </a:pPr>
            <a:fld id="{B558C506-414C-4A1E-9B39-01413D496CF4}" type="slidenum">
              <a:rPr lang="en-US"/>
              <a:pPr>
                <a:defRPr/>
              </a:pPr>
              <a:t>‹#›</a:t>
            </a:fld>
            <a:endParaRPr lang="en-US"/>
          </a:p>
        </p:txBody>
      </p:sp>
    </p:spTree>
    <p:extLst>
      <p:ext uri="{BB962C8B-B14F-4D97-AF65-F5344CB8AC3E}">
        <p14:creationId xmlns:p14="http://schemas.microsoft.com/office/powerpoint/2010/main" val="259499854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92188" y="74613"/>
            <a:ext cx="7159625" cy="1143000"/>
          </a:xfrm>
        </p:spPr>
        <p:txBody>
          <a:bodyPr/>
          <a:lstStyle/>
          <a:p>
            <a:r>
              <a:rPr lang="en-US"/>
              <a:t>Click to edit Master title style</a:t>
            </a:r>
            <a:endParaRPr lang="pt-BR"/>
          </a:p>
        </p:txBody>
      </p:sp>
      <p:sp>
        <p:nvSpPr>
          <p:cNvPr id="3" name="Text Placeholder 2"/>
          <p:cNvSpPr>
            <a:spLocks noGrp="1"/>
          </p:cNvSpPr>
          <p:nvPr>
            <p:ph type="body" sz="half" idx="1"/>
          </p:nvPr>
        </p:nvSpPr>
        <p:spPr>
          <a:xfrm>
            <a:off x="992188" y="1979613"/>
            <a:ext cx="3503612"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quarter" idx="2"/>
          </p:nvPr>
        </p:nvSpPr>
        <p:spPr>
          <a:xfrm>
            <a:off x="4648200" y="1979613"/>
            <a:ext cx="3503613"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Content Placeholder 4"/>
          <p:cNvSpPr>
            <a:spLocks noGrp="1"/>
          </p:cNvSpPr>
          <p:nvPr>
            <p:ph sz="quarter" idx="3"/>
          </p:nvPr>
        </p:nvSpPr>
        <p:spPr>
          <a:xfrm>
            <a:off x="4648200" y="4113213"/>
            <a:ext cx="3503613"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6" name="Rectangle 2"/>
          <p:cNvSpPr>
            <a:spLocks noGrp="1" noChangeArrowheads="1"/>
          </p:cNvSpPr>
          <p:nvPr>
            <p:ph type="dt" sz="half" idx="10"/>
          </p:nvPr>
        </p:nvSpPr>
        <p:spPr>
          <a:ln/>
        </p:spPr>
        <p:txBody>
          <a:bodyPr/>
          <a:lstStyle>
            <a:lvl1pPr>
              <a:defRPr/>
            </a:lvl1pPr>
          </a:lstStyle>
          <a:p>
            <a:pPr>
              <a:defRPr/>
            </a:pPr>
            <a:fld id="{AC752E0A-99D8-44ED-A7ED-2D09695F7230}" type="datetime1">
              <a:rPr lang="en-US" smtClean="0"/>
              <a:t>3/20/18</a:t>
            </a:fld>
            <a:endParaRPr lang="en-US"/>
          </a:p>
        </p:txBody>
      </p:sp>
      <p:sp>
        <p:nvSpPr>
          <p:cNvPr id="7" name="Rectangle 3"/>
          <p:cNvSpPr>
            <a:spLocks noGrp="1" noChangeArrowheads="1"/>
          </p:cNvSpPr>
          <p:nvPr>
            <p:ph type="ftr" sz="quarter" idx="11"/>
          </p:nvPr>
        </p:nvSpPr>
        <p:spPr>
          <a:ln/>
        </p:spPr>
        <p:txBody>
          <a:bodyPr/>
          <a:lstStyle>
            <a:lvl1pPr>
              <a:defRPr/>
            </a:lvl1pPr>
          </a:lstStyle>
          <a:p>
            <a:pPr>
              <a:defRPr/>
            </a:pPr>
            <a:r>
              <a:rPr lang="en-US"/>
              <a:t>Cor </a:t>
            </a:r>
          </a:p>
        </p:txBody>
      </p:sp>
      <p:sp>
        <p:nvSpPr>
          <p:cNvPr id="8" name="Rectangle 4"/>
          <p:cNvSpPr>
            <a:spLocks noGrp="1" noChangeArrowheads="1"/>
          </p:cNvSpPr>
          <p:nvPr>
            <p:ph type="sldNum" sz="quarter" idx="12"/>
          </p:nvPr>
        </p:nvSpPr>
        <p:spPr>
          <a:ln/>
        </p:spPr>
        <p:txBody>
          <a:bodyPr/>
          <a:lstStyle>
            <a:lvl1pPr>
              <a:defRPr/>
            </a:lvl1pPr>
          </a:lstStyle>
          <a:p>
            <a:pPr>
              <a:defRPr/>
            </a:pPr>
            <a:fld id="{970B9F69-0AD8-494D-BC45-D47E34FD27A2}" type="slidenum">
              <a:rPr lang="en-US"/>
              <a:pPr>
                <a:defRPr/>
              </a:pPr>
              <a:t>‹#›</a:t>
            </a:fld>
            <a:endParaRPr lang="en-US"/>
          </a:p>
        </p:txBody>
      </p:sp>
    </p:spTree>
    <p:extLst>
      <p:ext uri="{BB962C8B-B14F-4D97-AF65-F5344CB8AC3E}">
        <p14:creationId xmlns:p14="http://schemas.microsoft.com/office/powerpoint/2010/main" val="429128331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pt-B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9AEF1984-5503-4E5C-9CE0-0B1CF8687209}" type="datetime1">
              <a:rPr lang="en-US" smtClean="0">
                <a:solidFill>
                  <a:srgbClr val="000000"/>
                </a:solidFill>
              </a:rPr>
              <a:pPr>
                <a:defRPr/>
              </a:pPr>
              <a:t>3/20/18</a:t>
            </a:fld>
            <a:endParaRPr lang="en-US">
              <a:solidFill>
                <a:srgbClr val="000000"/>
              </a:solidFill>
            </a:endParaRPr>
          </a:p>
        </p:txBody>
      </p:sp>
      <p:sp>
        <p:nvSpPr>
          <p:cNvPr id="5"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6" name="Rectangle 4"/>
          <p:cNvSpPr>
            <a:spLocks noGrp="1" noChangeArrowheads="1"/>
          </p:cNvSpPr>
          <p:nvPr>
            <p:ph type="sldNum" sz="quarter" idx="12"/>
          </p:nvPr>
        </p:nvSpPr>
        <p:spPr>
          <a:ln/>
        </p:spPr>
        <p:txBody>
          <a:bodyPr/>
          <a:lstStyle>
            <a:lvl1pPr>
              <a:defRPr/>
            </a:lvl1pPr>
          </a:lstStyle>
          <a:p>
            <a:pPr>
              <a:defRPr/>
            </a:pPr>
            <a:fld id="{0F7BC612-7615-48F4-BAAB-CBC90BFFF0C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4290338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A45810D6-86A1-4727-890C-CD2AD448E7CD}" type="datetime1">
              <a:rPr lang="en-US" smtClean="0">
                <a:solidFill>
                  <a:srgbClr val="000000"/>
                </a:solidFill>
              </a:rPr>
              <a:pPr>
                <a:defRPr/>
              </a:pPr>
              <a:t>3/20/18</a:t>
            </a:fld>
            <a:endParaRPr lang="en-US">
              <a:solidFill>
                <a:srgbClr val="000000"/>
              </a:solidFill>
            </a:endParaRPr>
          </a:p>
        </p:txBody>
      </p:sp>
      <p:sp>
        <p:nvSpPr>
          <p:cNvPr id="5"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6" name="Rectangle 4"/>
          <p:cNvSpPr>
            <a:spLocks noGrp="1" noChangeArrowheads="1"/>
          </p:cNvSpPr>
          <p:nvPr>
            <p:ph type="sldNum" sz="quarter" idx="12"/>
          </p:nvPr>
        </p:nvSpPr>
        <p:spPr>
          <a:ln/>
        </p:spPr>
        <p:txBody>
          <a:bodyPr/>
          <a:lstStyle>
            <a:lvl1pPr>
              <a:defRPr/>
            </a:lvl1pPr>
          </a:lstStyle>
          <a:p>
            <a:pPr>
              <a:defRPr/>
            </a:pPr>
            <a:fld id="{BCB0D9E7-0DFE-4945-AD01-8C69C8E9772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40331119"/>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pt-B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dt" sz="half" idx="10"/>
          </p:nvPr>
        </p:nvSpPr>
        <p:spPr>
          <a:ln/>
        </p:spPr>
        <p:txBody>
          <a:bodyPr/>
          <a:lstStyle>
            <a:lvl1pPr>
              <a:defRPr/>
            </a:lvl1pPr>
          </a:lstStyle>
          <a:p>
            <a:pPr>
              <a:defRPr/>
            </a:pPr>
            <a:fld id="{BB78224C-6F35-4AEB-8254-F7E4A61A28A6}" type="datetime1">
              <a:rPr lang="en-US" smtClean="0">
                <a:solidFill>
                  <a:srgbClr val="000000"/>
                </a:solidFill>
              </a:rPr>
              <a:pPr>
                <a:defRPr/>
              </a:pPr>
              <a:t>3/20/18</a:t>
            </a:fld>
            <a:endParaRPr lang="en-US">
              <a:solidFill>
                <a:srgbClr val="000000"/>
              </a:solidFill>
            </a:endParaRPr>
          </a:p>
        </p:txBody>
      </p:sp>
      <p:sp>
        <p:nvSpPr>
          <p:cNvPr id="5"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6" name="Rectangle 4"/>
          <p:cNvSpPr>
            <a:spLocks noGrp="1" noChangeArrowheads="1"/>
          </p:cNvSpPr>
          <p:nvPr>
            <p:ph type="sldNum" sz="quarter" idx="12"/>
          </p:nvPr>
        </p:nvSpPr>
        <p:spPr>
          <a:ln/>
        </p:spPr>
        <p:txBody>
          <a:bodyPr/>
          <a:lstStyle>
            <a:lvl1pPr>
              <a:defRPr/>
            </a:lvl1pPr>
          </a:lstStyle>
          <a:p>
            <a:pPr>
              <a:defRPr/>
            </a:pPr>
            <a:fld id="{713607B5-0943-4A21-862B-B745D73B96D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3771014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Content Placeholder 2"/>
          <p:cNvSpPr>
            <a:spLocks noGrp="1"/>
          </p:cNvSpPr>
          <p:nvPr>
            <p:ph sz="half" idx="1"/>
          </p:nvPr>
        </p:nvSpPr>
        <p:spPr>
          <a:xfrm>
            <a:off x="992188" y="1979613"/>
            <a:ext cx="3503612"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half" idx="2"/>
          </p:nvPr>
        </p:nvSpPr>
        <p:spPr>
          <a:xfrm>
            <a:off x="4648200" y="1979613"/>
            <a:ext cx="3503613"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Rectangle 2"/>
          <p:cNvSpPr>
            <a:spLocks noGrp="1" noChangeArrowheads="1"/>
          </p:cNvSpPr>
          <p:nvPr>
            <p:ph type="dt" sz="half" idx="10"/>
          </p:nvPr>
        </p:nvSpPr>
        <p:spPr>
          <a:ln/>
        </p:spPr>
        <p:txBody>
          <a:bodyPr/>
          <a:lstStyle>
            <a:lvl1pPr>
              <a:defRPr/>
            </a:lvl1pPr>
          </a:lstStyle>
          <a:p>
            <a:pPr>
              <a:defRPr/>
            </a:pPr>
            <a:fld id="{8349B9FD-7D1F-4062-8FF6-58010A0BD4A3}" type="datetime1">
              <a:rPr lang="en-US" smtClean="0">
                <a:solidFill>
                  <a:srgbClr val="000000"/>
                </a:solidFill>
              </a:rPr>
              <a:pPr>
                <a:defRPr/>
              </a:pPr>
              <a:t>3/20/18</a:t>
            </a:fld>
            <a:endParaRPr lang="en-US">
              <a:solidFill>
                <a:srgbClr val="000000"/>
              </a:solidFill>
            </a:endParaRPr>
          </a:p>
        </p:txBody>
      </p:sp>
      <p:sp>
        <p:nvSpPr>
          <p:cNvPr id="6"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7" name="Rectangle 4"/>
          <p:cNvSpPr>
            <a:spLocks noGrp="1" noChangeArrowheads="1"/>
          </p:cNvSpPr>
          <p:nvPr>
            <p:ph type="sldNum" sz="quarter" idx="12"/>
          </p:nvPr>
        </p:nvSpPr>
        <p:spPr>
          <a:ln/>
        </p:spPr>
        <p:txBody>
          <a:bodyPr/>
          <a:lstStyle>
            <a:lvl1pPr>
              <a:defRPr/>
            </a:lvl1pPr>
          </a:lstStyle>
          <a:p>
            <a:pPr>
              <a:defRPr/>
            </a:pPr>
            <a:fld id="{26A39231-0388-41E5-9EE6-DECF1D06764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267296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pt-B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7" name="Rectangle 2"/>
          <p:cNvSpPr>
            <a:spLocks noGrp="1" noChangeArrowheads="1"/>
          </p:cNvSpPr>
          <p:nvPr>
            <p:ph type="dt" sz="half" idx="10"/>
          </p:nvPr>
        </p:nvSpPr>
        <p:spPr>
          <a:ln/>
        </p:spPr>
        <p:txBody>
          <a:bodyPr/>
          <a:lstStyle>
            <a:lvl1pPr>
              <a:defRPr/>
            </a:lvl1pPr>
          </a:lstStyle>
          <a:p>
            <a:pPr>
              <a:defRPr/>
            </a:pPr>
            <a:fld id="{04D43877-63FA-441E-B821-422B8E515B21}" type="datetime1">
              <a:rPr lang="en-US" smtClean="0">
                <a:solidFill>
                  <a:srgbClr val="000000"/>
                </a:solidFill>
              </a:rPr>
              <a:pPr>
                <a:defRPr/>
              </a:pPr>
              <a:t>3/20/18</a:t>
            </a:fld>
            <a:endParaRPr lang="en-US">
              <a:solidFill>
                <a:srgbClr val="000000"/>
              </a:solidFill>
            </a:endParaRPr>
          </a:p>
        </p:txBody>
      </p:sp>
      <p:sp>
        <p:nvSpPr>
          <p:cNvPr id="8"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9" name="Rectangle 4"/>
          <p:cNvSpPr>
            <a:spLocks noGrp="1" noChangeArrowheads="1"/>
          </p:cNvSpPr>
          <p:nvPr>
            <p:ph type="sldNum" sz="quarter" idx="12"/>
          </p:nvPr>
        </p:nvSpPr>
        <p:spPr>
          <a:ln/>
        </p:spPr>
        <p:txBody>
          <a:bodyPr/>
          <a:lstStyle>
            <a:lvl1pPr>
              <a:defRPr/>
            </a:lvl1pPr>
          </a:lstStyle>
          <a:p>
            <a:pPr>
              <a:defRPr/>
            </a:pPr>
            <a:fld id="{BE6C4400-66E1-4477-85A2-5E5865DF7F9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8167945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Rectangle 2"/>
          <p:cNvSpPr>
            <a:spLocks noGrp="1" noChangeArrowheads="1"/>
          </p:cNvSpPr>
          <p:nvPr>
            <p:ph type="dt" sz="half" idx="10"/>
          </p:nvPr>
        </p:nvSpPr>
        <p:spPr>
          <a:ln/>
        </p:spPr>
        <p:txBody>
          <a:bodyPr/>
          <a:lstStyle>
            <a:lvl1pPr>
              <a:defRPr/>
            </a:lvl1pPr>
          </a:lstStyle>
          <a:p>
            <a:pPr>
              <a:defRPr/>
            </a:pPr>
            <a:fld id="{AE22990F-BF59-4389-8C5A-BA582CF08669}" type="datetime1">
              <a:rPr lang="en-US" smtClean="0">
                <a:solidFill>
                  <a:srgbClr val="000000"/>
                </a:solidFill>
              </a:rPr>
              <a:pPr>
                <a:defRPr/>
              </a:pPr>
              <a:t>3/20/18</a:t>
            </a:fld>
            <a:endParaRPr lang="en-US">
              <a:solidFill>
                <a:srgbClr val="000000"/>
              </a:solidFill>
            </a:endParaRPr>
          </a:p>
        </p:txBody>
      </p:sp>
      <p:sp>
        <p:nvSpPr>
          <p:cNvPr id="4"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5" name="Rectangle 4"/>
          <p:cNvSpPr>
            <a:spLocks noGrp="1" noChangeArrowheads="1"/>
          </p:cNvSpPr>
          <p:nvPr>
            <p:ph type="sldNum" sz="quarter" idx="12"/>
          </p:nvPr>
        </p:nvSpPr>
        <p:spPr>
          <a:ln/>
        </p:spPr>
        <p:txBody>
          <a:bodyPr/>
          <a:lstStyle>
            <a:lvl1pPr>
              <a:defRPr/>
            </a:lvl1pPr>
          </a:lstStyle>
          <a:p>
            <a:pPr>
              <a:defRPr/>
            </a:pPr>
            <a:fld id="{C25392F8-605B-4C03-9A7D-73B2593217B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72400616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dt" sz="half" idx="10"/>
          </p:nvPr>
        </p:nvSpPr>
        <p:spPr>
          <a:ln/>
        </p:spPr>
        <p:txBody>
          <a:bodyPr/>
          <a:lstStyle>
            <a:lvl1pPr>
              <a:defRPr/>
            </a:lvl1pPr>
          </a:lstStyle>
          <a:p>
            <a:pPr>
              <a:defRPr/>
            </a:pPr>
            <a:fld id="{A31DCCBC-9321-469C-9AAF-0C2B92B2C195}" type="datetime1">
              <a:rPr lang="en-US" smtClean="0">
                <a:solidFill>
                  <a:srgbClr val="000000"/>
                </a:solidFill>
              </a:rPr>
              <a:pPr>
                <a:defRPr/>
              </a:pPr>
              <a:t>3/20/18</a:t>
            </a:fld>
            <a:endParaRPr lang="en-US">
              <a:solidFill>
                <a:srgbClr val="000000"/>
              </a:solidFill>
            </a:endParaRPr>
          </a:p>
        </p:txBody>
      </p:sp>
      <p:sp>
        <p:nvSpPr>
          <p:cNvPr id="3"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4" name="Rectangle 4"/>
          <p:cNvSpPr>
            <a:spLocks noGrp="1" noChangeArrowheads="1"/>
          </p:cNvSpPr>
          <p:nvPr>
            <p:ph type="sldNum" sz="quarter" idx="12"/>
          </p:nvPr>
        </p:nvSpPr>
        <p:spPr>
          <a:ln/>
        </p:spPr>
        <p:txBody>
          <a:bodyPr/>
          <a:lstStyle>
            <a:lvl1pPr>
              <a:defRPr/>
            </a:lvl1pPr>
          </a:lstStyle>
          <a:p>
            <a:pPr>
              <a:defRPr/>
            </a:pPr>
            <a:fld id="{9C5ACD3A-FFD6-4630-B22E-00A1C55F6DA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9362698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endParaRPr lang="pt-B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dt" sz="half" idx="10"/>
          </p:nvPr>
        </p:nvSpPr>
        <p:spPr>
          <a:ln/>
        </p:spPr>
        <p:txBody>
          <a:bodyPr/>
          <a:lstStyle>
            <a:lvl1pPr>
              <a:defRPr/>
            </a:lvl1pPr>
          </a:lstStyle>
          <a:p>
            <a:pPr>
              <a:defRPr/>
            </a:pPr>
            <a:fld id="{B755B823-214E-431F-A756-6DC51E172BC1}" type="datetime1">
              <a:rPr lang="en-US" smtClean="0">
                <a:solidFill>
                  <a:srgbClr val="000000"/>
                </a:solidFill>
              </a:rPr>
              <a:pPr>
                <a:defRPr/>
              </a:pPr>
              <a:t>3/20/18</a:t>
            </a:fld>
            <a:endParaRPr lang="en-US">
              <a:solidFill>
                <a:srgbClr val="000000"/>
              </a:solidFill>
            </a:endParaRPr>
          </a:p>
        </p:txBody>
      </p:sp>
      <p:sp>
        <p:nvSpPr>
          <p:cNvPr id="6"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7" name="Rectangle 4"/>
          <p:cNvSpPr>
            <a:spLocks noGrp="1" noChangeArrowheads="1"/>
          </p:cNvSpPr>
          <p:nvPr>
            <p:ph type="sldNum" sz="quarter" idx="12"/>
          </p:nvPr>
        </p:nvSpPr>
        <p:spPr>
          <a:ln/>
        </p:spPr>
        <p:txBody>
          <a:bodyPr/>
          <a:lstStyle>
            <a:lvl1pPr>
              <a:defRPr/>
            </a:lvl1pPr>
          </a:lstStyle>
          <a:p>
            <a:pPr>
              <a:defRPr/>
            </a:pPr>
            <a:fld id="{A84F1A01-8E3D-4A90-B4B8-60C1F444254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903743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endParaRPr lang="pt-B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pt-BR"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dt" sz="half" idx="10"/>
          </p:nvPr>
        </p:nvSpPr>
        <p:spPr>
          <a:ln/>
        </p:spPr>
        <p:txBody>
          <a:bodyPr/>
          <a:lstStyle>
            <a:lvl1pPr>
              <a:defRPr/>
            </a:lvl1pPr>
          </a:lstStyle>
          <a:p>
            <a:pPr>
              <a:defRPr/>
            </a:pPr>
            <a:fld id="{F38A1FA5-0B18-4B69-AC11-788904F0824D}" type="datetime1">
              <a:rPr lang="en-US" smtClean="0">
                <a:solidFill>
                  <a:srgbClr val="000000"/>
                </a:solidFill>
              </a:rPr>
              <a:pPr>
                <a:defRPr/>
              </a:pPr>
              <a:t>3/20/18</a:t>
            </a:fld>
            <a:endParaRPr lang="en-US">
              <a:solidFill>
                <a:srgbClr val="000000"/>
              </a:solidFill>
            </a:endParaRPr>
          </a:p>
        </p:txBody>
      </p:sp>
      <p:sp>
        <p:nvSpPr>
          <p:cNvPr id="6"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7" name="Rectangle 4"/>
          <p:cNvSpPr>
            <a:spLocks noGrp="1" noChangeArrowheads="1"/>
          </p:cNvSpPr>
          <p:nvPr>
            <p:ph type="sldNum" sz="quarter" idx="12"/>
          </p:nvPr>
        </p:nvSpPr>
        <p:spPr>
          <a:ln/>
        </p:spPr>
        <p:txBody>
          <a:bodyPr/>
          <a:lstStyle>
            <a:lvl1pPr>
              <a:defRPr/>
            </a:lvl1pPr>
          </a:lstStyle>
          <a:p>
            <a:pPr>
              <a:defRPr/>
            </a:pPr>
            <a:fld id="{ECAD87D4-223A-410D-ABB4-F7559CBCE15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3649973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pt-B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512FE899-C146-45FA-8EED-B2436E361F6B}" type="datetime1">
              <a:rPr lang="en-US" smtClean="0">
                <a:solidFill>
                  <a:srgbClr val="000000"/>
                </a:solidFill>
              </a:rPr>
              <a:pPr>
                <a:defRPr/>
              </a:pPr>
              <a:t>3/20/18</a:t>
            </a:fld>
            <a:endParaRPr lang="en-US">
              <a:solidFill>
                <a:srgbClr val="000000"/>
              </a:solidFill>
            </a:endParaRPr>
          </a:p>
        </p:txBody>
      </p:sp>
      <p:sp>
        <p:nvSpPr>
          <p:cNvPr id="5"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6" name="Rectangle 4"/>
          <p:cNvSpPr>
            <a:spLocks noGrp="1" noChangeArrowheads="1"/>
          </p:cNvSpPr>
          <p:nvPr>
            <p:ph type="sldNum" sz="quarter" idx="12"/>
          </p:nvPr>
        </p:nvSpPr>
        <p:spPr>
          <a:ln/>
        </p:spPr>
        <p:txBody>
          <a:bodyPr/>
          <a:lstStyle>
            <a:lvl1pPr>
              <a:defRPr/>
            </a:lvl1pPr>
          </a:lstStyle>
          <a:p>
            <a:pPr>
              <a:defRPr/>
            </a:pPr>
            <a:fld id="{7D845115-4707-46A1-950D-FE9731D2FEA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8847137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362700" y="74613"/>
            <a:ext cx="1789113" cy="6019800"/>
          </a:xfrm>
        </p:spPr>
        <p:txBody>
          <a:bodyPr vert="eaVert"/>
          <a:lstStyle/>
          <a:p>
            <a:r>
              <a:rPr lang="en-US"/>
              <a:t>Click to edit Master title style</a:t>
            </a:r>
            <a:endParaRPr lang="pt-BR"/>
          </a:p>
        </p:txBody>
      </p:sp>
      <p:sp>
        <p:nvSpPr>
          <p:cNvPr id="3" name="Vertical Text Placeholder 2"/>
          <p:cNvSpPr>
            <a:spLocks noGrp="1"/>
          </p:cNvSpPr>
          <p:nvPr>
            <p:ph type="body" orient="vert" idx="1"/>
          </p:nvPr>
        </p:nvSpPr>
        <p:spPr>
          <a:xfrm>
            <a:off x="992188" y="74613"/>
            <a:ext cx="5218112" cy="6019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Rectangle 2"/>
          <p:cNvSpPr>
            <a:spLocks noGrp="1" noChangeArrowheads="1"/>
          </p:cNvSpPr>
          <p:nvPr>
            <p:ph type="dt" sz="half" idx="10"/>
          </p:nvPr>
        </p:nvSpPr>
        <p:spPr>
          <a:ln/>
        </p:spPr>
        <p:txBody>
          <a:bodyPr/>
          <a:lstStyle>
            <a:lvl1pPr>
              <a:defRPr/>
            </a:lvl1pPr>
          </a:lstStyle>
          <a:p>
            <a:pPr>
              <a:defRPr/>
            </a:pPr>
            <a:fld id="{27CED9FE-E135-40CF-906F-995923AC1B90}" type="datetime1">
              <a:rPr lang="en-US" smtClean="0">
                <a:solidFill>
                  <a:srgbClr val="000000"/>
                </a:solidFill>
              </a:rPr>
              <a:pPr>
                <a:defRPr/>
              </a:pPr>
              <a:t>3/20/18</a:t>
            </a:fld>
            <a:endParaRPr lang="en-US">
              <a:solidFill>
                <a:srgbClr val="000000"/>
              </a:solidFill>
            </a:endParaRPr>
          </a:p>
        </p:txBody>
      </p:sp>
      <p:sp>
        <p:nvSpPr>
          <p:cNvPr id="5"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6" name="Rectangle 4"/>
          <p:cNvSpPr>
            <a:spLocks noGrp="1" noChangeArrowheads="1"/>
          </p:cNvSpPr>
          <p:nvPr>
            <p:ph type="sldNum" sz="quarter" idx="12"/>
          </p:nvPr>
        </p:nvSpPr>
        <p:spPr>
          <a:ln/>
        </p:spPr>
        <p:txBody>
          <a:bodyPr/>
          <a:lstStyle>
            <a:lvl1pPr>
              <a:defRPr/>
            </a:lvl1pPr>
          </a:lstStyle>
          <a:p>
            <a:pPr>
              <a:defRPr/>
            </a:pPr>
            <a:fld id="{BAEE996F-3F06-4CE5-90B6-85DE07D0258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3243408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992188" y="74613"/>
            <a:ext cx="7159625" cy="6019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3" name="Rectangle 2"/>
          <p:cNvSpPr>
            <a:spLocks noGrp="1" noChangeArrowheads="1"/>
          </p:cNvSpPr>
          <p:nvPr>
            <p:ph type="dt" sz="half" idx="10"/>
          </p:nvPr>
        </p:nvSpPr>
        <p:spPr>
          <a:ln/>
        </p:spPr>
        <p:txBody>
          <a:bodyPr/>
          <a:lstStyle>
            <a:lvl1pPr>
              <a:defRPr/>
            </a:lvl1pPr>
          </a:lstStyle>
          <a:p>
            <a:pPr>
              <a:defRPr/>
            </a:pPr>
            <a:fld id="{72E0B5DB-EABB-4CB2-87F1-CBEA11059B23}" type="datetime1">
              <a:rPr lang="en-US" smtClean="0">
                <a:solidFill>
                  <a:srgbClr val="000000"/>
                </a:solidFill>
              </a:rPr>
              <a:pPr>
                <a:defRPr/>
              </a:pPr>
              <a:t>3/20/18</a:t>
            </a:fld>
            <a:endParaRPr lang="en-US">
              <a:solidFill>
                <a:srgbClr val="000000"/>
              </a:solidFill>
            </a:endParaRPr>
          </a:p>
        </p:txBody>
      </p:sp>
      <p:sp>
        <p:nvSpPr>
          <p:cNvPr id="4"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5" name="Rectangle 4"/>
          <p:cNvSpPr>
            <a:spLocks noGrp="1" noChangeArrowheads="1"/>
          </p:cNvSpPr>
          <p:nvPr>
            <p:ph type="sldNum" sz="quarter" idx="12"/>
          </p:nvPr>
        </p:nvSpPr>
        <p:spPr>
          <a:ln/>
        </p:spPr>
        <p:txBody>
          <a:bodyPr/>
          <a:lstStyle>
            <a:lvl1pPr>
              <a:defRPr/>
            </a:lvl1pPr>
          </a:lstStyle>
          <a:p>
            <a:pPr>
              <a:defRPr/>
            </a:pPr>
            <a:fld id="{515C27D3-DBE5-4F00-9043-79ACC3150AB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7516492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992188" y="74613"/>
            <a:ext cx="7159625" cy="1143000"/>
          </a:xfrm>
        </p:spPr>
        <p:txBody>
          <a:bodyPr/>
          <a:lstStyle/>
          <a:p>
            <a:r>
              <a:rPr lang="en-US"/>
              <a:t>Click to edit Master title style</a:t>
            </a:r>
            <a:endParaRPr lang="pt-BR"/>
          </a:p>
        </p:txBody>
      </p:sp>
      <p:sp>
        <p:nvSpPr>
          <p:cNvPr id="3" name="Text Placeholder 2"/>
          <p:cNvSpPr>
            <a:spLocks noGrp="1"/>
          </p:cNvSpPr>
          <p:nvPr>
            <p:ph type="body" sz="half" idx="1"/>
          </p:nvPr>
        </p:nvSpPr>
        <p:spPr>
          <a:xfrm>
            <a:off x="992188" y="1979613"/>
            <a:ext cx="3503612"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half" idx="2"/>
          </p:nvPr>
        </p:nvSpPr>
        <p:spPr>
          <a:xfrm>
            <a:off x="4648200" y="1979613"/>
            <a:ext cx="3503613"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Rectangle 2"/>
          <p:cNvSpPr>
            <a:spLocks noGrp="1" noChangeArrowheads="1"/>
          </p:cNvSpPr>
          <p:nvPr>
            <p:ph type="dt" sz="half" idx="10"/>
          </p:nvPr>
        </p:nvSpPr>
        <p:spPr>
          <a:ln/>
        </p:spPr>
        <p:txBody>
          <a:bodyPr/>
          <a:lstStyle>
            <a:lvl1pPr>
              <a:defRPr/>
            </a:lvl1pPr>
          </a:lstStyle>
          <a:p>
            <a:pPr>
              <a:defRPr/>
            </a:pPr>
            <a:fld id="{05C77D82-627A-4712-971D-61FFFAF6E394}" type="datetime1">
              <a:rPr lang="en-US" smtClean="0">
                <a:solidFill>
                  <a:srgbClr val="000000"/>
                </a:solidFill>
              </a:rPr>
              <a:pPr>
                <a:defRPr/>
              </a:pPr>
              <a:t>3/20/18</a:t>
            </a:fld>
            <a:endParaRPr lang="en-US">
              <a:solidFill>
                <a:srgbClr val="000000"/>
              </a:solidFill>
            </a:endParaRPr>
          </a:p>
        </p:txBody>
      </p:sp>
      <p:sp>
        <p:nvSpPr>
          <p:cNvPr id="6"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7" name="Rectangle 4"/>
          <p:cNvSpPr>
            <a:spLocks noGrp="1" noChangeArrowheads="1"/>
          </p:cNvSpPr>
          <p:nvPr>
            <p:ph type="sldNum" sz="quarter" idx="12"/>
          </p:nvPr>
        </p:nvSpPr>
        <p:spPr>
          <a:ln/>
        </p:spPr>
        <p:txBody>
          <a:bodyPr/>
          <a:lstStyle>
            <a:lvl1pPr>
              <a:defRPr/>
            </a:lvl1pPr>
          </a:lstStyle>
          <a:p>
            <a:pPr>
              <a:defRPr/>
            </a:pPr>
            <a:fld id="{F97E5D65-8AA7-46EF-BD93-BFFC43C68B8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3241727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992188" y="74613"/>
            <a:ext cx="7159625" cy="1143000"/>
          </a:xfrm>
        </p:spPr>
        <p:txBody>
          <a:bodyPr/>
          <a:lstStyle/>
          <a:p>
            <a:r>
              <a:rPr lang="en-US"/>
              <a:t>Click to edit Master title style</a:t>
            </a:r>
            <a:endParaRPr lang="pt-BR"/>
          </a:p>
        </p:txBody>
      </p:sp>
      <p:sp>
        <p:nvSpPr>
          <p:cNvPr id="3" name="Text Placeholder 2"/>
          <p:cNvSpPr>
            <a:spLocks noGrp="1"/>
          </p:cNvSpPr>
          <p:nvPr>
            <p:ph type="body" sz="half" idx="1"/>
          </p:nvPr>
        </p:nvSpPr>
        <p:spPr>
          <a:xfrm>
            <a:off x="992188" y="1979613"/>
            <a:ext cx="7159625"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half" idx="2"/>
          </p:nvPr>
        </p:nvSpPr>
        <p:spPr>
          <a:xfrm>
            <a:off x="992188" y="4113213"/>
            <a:ext cx="7159625"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Rectangle 2"/>
          <p:cNvSpPr>
            <a:spLocks noGrp="1" noChangeArrowheads="1"/>
          </p:cNvSpPr>
          <p:nvPr>
            <p:ph type="dt" sz="half" idx="10"/>
          </p:nvPr>
        </p:nvSpPr>
        <p:spPr>
          <a:ln/>
        </p:spPr>
        <p:txBody>
          <a:bodyPr/>
          <a:lstStyle>
            <a:lvl1pPr>
              <a:defRPr/>
            </a:lvl1pPr>
          </a:lstStyle>
          <a:p>
            <a:pPr>
              <a:defRPr/>
            </a:pPr>
            <a:fld id="{B0DE2C33-ABED-4A01-AD58-D43E74BAB964}" type="datetime1">
              <a:rPr lang="en-US" smtClean="0">
                <a:solidFill>
                  <a:srgbClr val="000000"/>
                </a:solidFill>
              </a:rPr>
              <a:pPr>
                <a:defRPr/>
              </a:pPr>
              <a:t>3/20/18</a:t>
            </a:fld>
            <a:endParaRPr lang="en-US">
              <a:solidFill>
                <a:srgbClr val="000000"/>
              </a:solidFill>
            </a:endParaRPr>
          </a:p>
        </p:txBody>
      </p:sp>
      <p:sp>
        <p:nvSpPr>
          <p:cNvPr id="6"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7" name="Rectangle 4"/>
          <p:cNvSpPr>
            <a:spLocks noGrp="1" noChangeArrowheads="1"/>
          </p:cNvSpPr>
          <p:nvPr>
            <p:ph type="sldNum" sz="quarter" idx="12"/>
          </p:nvPr>
        </p:nvSpPr>
        <p:spPr>
          <a:ln/>
        </p:spPr>
        <p:txBody>
          <a:bodyPr/>
          <a:lstStyle>
            <a:lvl1pPr>
              <a:defRPr/>
            </a:lvl1pPr>
          </a:lstStyle>
          <a:p>
            <a:pPr>
              <a:defRPr/>
            </a:pPr>
            <a:fld id="{3FBFE957-28E0-46E9-B9BB-B850582AD7D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3907447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92188" y="74613"/>
            <a:ext cx="7159625" cy="1143000"/>
          </a:xfrm>
        </p:spPr>
        <p:txBody>
          <a:bodyPr/>
          <a:lstStyle/>
          <a:p>
            <a:r>
              <a:rPr lang="en-US"/>
              <a:t>Click to edit Master title style</a:t>
            </a:r>
            <a:endParaRPr lang="pt-BR"/>
          </a:p>
        </p:txBody>
      </p:sp>
      <p:sp>
        <p:nvSpPr>
          <p:cNvPr id="3" name="Text Placeholder 2"/>
          <p:cNvSpPr>
            <a:spLocks noGrp="1"/>
          </p:cNvSpPr>
          <p:nvPr>
            <p:ph type="body" sz="half" idx="1"/>
          </p:nvPr>
        </p:nvSpPr>
        <p:spPr>
          <a:xfrm>
            <a:off x="992188" y="1979613"/>
            <a:ext cx="3503612"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Content Placeholder 3"/>
          <p:cNvSpPr>
            <a:spLocks noGrp="1"/>
          </p:cNvSpPr>
          <p:nvPr>
            <p:ph sz="quarter" idx="2"/>
          </p:nvPr>
        </p:nvSpPr>
        <p:spPr>
          <a:xfrm>
            <a:off x="4648200" y="1979613"/>
            <a:ext cx="3503613"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5" name="Content Placeholder 4"/>
          <p:cNvSpPr>
            <a:spLocks noGrp="1"/>
          </p:cNvSpPr>
          <p:nvPr>
            <p:ph sz="quarter" idx="3"/>
          </p:nvPr>
        </p:nvSpPr>
        <p:spPr>
          <a:xfrm>
            <a:off x="4648200" y="4113213"/>
            <a:ext cx="3503613"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6" name="Rectangle 2"/>
          <p:cNvSpPr>
            <a:spLocks noGrp="1" noChangeArrowheads="1"/>
          </p:cNvSpPr>
          <p:nvPr>
            <p:ph type="dt" sz="half" idx="10"/>
          </p:nvPr>
        </p:nvSpPr>
        <p:spPr>
          <a:ln/>
        </p:spPr>
        <p:txBody>
          <a:bodyPr/>
          <a:lstStyle>
            <a:lvl1pPr>
              <a:defRPr/>
            </a:lvl1pPr>
          </a:lstStyle>
          <a:p>
            <a:pPr>
              <a:defRPr/>
            </a:pPr>
            <a:fld id="{57196607-0BED-4AAB-A58A-E01D427C75B9}" type="datetime1">
              <a:rPr lang="en-US" smtClean="0">
                <a:solidFill>
                  <a:srgbClr val="000000"/>
                </a:solidFill>
              </a:rPr>
              <a:pPr>
                <a:defRPr/>
              </a:pPr>
              <a:t>3/20/18</a:t>
            </a:fld>
            <a:endParaRPr lang="en-US">
              <a:solidFill>
                <a:srgbClr val="000000"/>
              </a:solidFill>
            </a:endParaRPr>
          </a:p>
        </p:txBody>
      </p:sp>
      <p:sp>
        <p:nvSpPr>
          <p:cNvPr id="7" name="Rectangle 3"/>
          <p:cNvSpPr>
            <a:spLocks noGrp="1" noChangeArrowheads="1"/>
          </p:cNvSpPr>
          <p:nvPr>
            <p:ph type="ftr" sz="quarter" idx="11"/>
          </p:nvPr>
        </p:nvSpPr>
        <p:spPr>
          <a:ln/>
        </p:spPr>
        <p:txBody>
          <a:bodyPr/>
          <a:lstStyle>
            <a:lvl1pPr>
              <a:defRPr/>
            </a:lvl1pPr>
          </a:lstStyle>
          <a:p>
            <a:pPr>
              <a:defRPr/>
            </a:pPr>
            <a:r>
              <a:rPr lang="en-US">
                <a:solidFill>
                  <a:srgbClr val="000000"/>
                </a:solidFill>
              </a:rPr>
              <a:t>Cor </a:t>
            </a:r>
          </a:p>
        </p:txBody>
      </p:sp>
      <p:sp>
        <p:nvSpPr>
          <p:cNvPr id="8" name="Rectangle 4"/>
          <p:cNvSpPr>
            <a:spLocks noGrp="1" noChangeArrowheads="1"/>
          </p:cNvSpPr>
          <p:nvPr>
            <p:ph type="sldNum" sz="quarter" idx="12"/>
          </p:nvPr>
        </p:nvSpPr>
        <p:spPr>
          <a:ln/>
        </p:spPr>
        <p:txBody>
          <a:bodyPr/>
          <a:lstStyle>
            <a:lvl1pPr>
              <a:defRPr/>
            </a:lvl1pPr>
          </a:lstStyle>
          <a:p>
            <a:pPr>
              <a:defRPr/>
            </a:pPr>
            <a:fld id="{343F2FB4-7830-4C32-BD81-55013FDF557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7922328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3.xml"/><Relationship Id="rId13" Type="http://schemas.openxmlformats.org/officeDocument/2006/relationships/theme" Target="../theme/theme2.xml"/><Relationship Id="rId3" Type="http://schemas.openxmlformats.org/officeDocument/2006/relationships/slideLayout" Target="../slideLayouts/slideLayout18.xml"/><Relationship Id="rId7" Type="http://schemas.openxmlformats.org/officeDocument/2006/relationships/slideLayout" Target="../slideLayouts/slideLayout22.xml"/><Relationship Id="rId12" Type="http://schemas.openxmlformats.org/officeDocument/2006/relationships/slideLayout" Target="../slideLayouts/slideLayout27.xml"/><Relationship Id="rId2" Type="http://schemas.openxmlformats.org/officeDocument/2006/relationships/slideLayout" Target="../slideLayouts/slideLayout17.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slideLayout" Target="../slideLayouts/slideLayout26.xml"/><Relationship Id="rId5" Type="http://schemas.openxmlformats.org/officeDocument/2006/relationships/slideLayout" Target="../slideLayouts/slideLayout20.xml"/><Relationship Id="rId10" Type="http://schemas.openxmlformats.org/officeDocument/2006/relationships/slideLayout" Target="../slideLayouts/slideLayout25.xml"/><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theme" Target="../theme/theme3.xml"/><Relationship Id="rId3" Type="http://schemas.openxmlformats.org/officeDocument/2006/relationships/slideLayout" Target="../slideLayouts/slideLayout30.xml"/><Relationship Id="rId7" Type="http://schemas.openxmlformats.org/officeDocument/2006/relationships/slideLayout" Target="../slideLayouts/slideLayout34.xml"/><Relationship Id="rId12" Type="http://schemas.openxmlformats.org/officeDocument/2006/relationships/slideLayout" Target="../slideLayouts/slideLayout39.xml"/><Relationship Id="rId2" Type="http://schemas.openxmlformats.org/officeDocument/2006/relationships/slideLayout" Target="../slideLayouts/slideLayout29.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5" Type="http://schemas.openxmlformats.org/officeDocument/2006/relationships/slideLayout" Target="../slideLayouts/slideLayout32.xml"/><Relationship Id="rId10" Type="http://schemas.openxmlformats.org/officeDocument/2006/relationships/slideLayout" Target="../slideLayouts/slideLayout37.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image" Target="../media/image1.png"/></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7.xml"/><Relationship Id="rId13" Type="http://schemas.openxmlformats.org/officeDocument/2006/relationships/slideLayout" Target="../slideLayouts/slideLayout52.xml"/><Relationship Id="rId3" Type="http://schemas.openxmlformats.org/officeDocument/2006/relationships/slideLayout" Target="../slideLayouts/slideLayout42.xml"/><Relationship Id="rId7" Type="http://schemas.openxmlformats.org/officeDocument/2006/relationships/slideLayout" Target="../slideLayouts/slideLayout46.xml"/><Relationship Id="rId12" Type="http://schemas.openxmlformats.org/officeDocument/2006/relationships/slideLayout" Target="../slideLayouts/slideLayout51.xml"/><Relationship Id="rId2" Type="http://schemas.openxmlformats.org/officeDocument/2006/relationships/slideLayout" Target="../slideLayouts/slideLayout41.xml"/><Relationship Id="rId16" Type="http://schemas.openxmlformats.org/officeDocument/2006/relationships/theme" Target="../theme/theme4.xml"/><Relationship Id="rId1" Type="http://schemas.openxmlformats.org/officeDocument/2006/relationships/slideLayout" Target="../slideLayouts/slideLayout40.xml"/><Relationship Id="rId6" Type="http://schemas.openxmlformats.org/officeDocument/2006/relationships/slideLayout" Target="../slideLayouts/slideLayout45.xml"/><Relationship Id="rId11" Type="http://schemas.openxmlformats.org/officeDocument/2006/relationships/slideLayout" Target="../slideLayouts/slideLayout50.xml"/><Relationship Id="rId5" Type="http://schemas.openxmlformats.org/officeDocument/2006/relationships/slideLayout" Target="../slideLayouts/slideLayout44.xml"/><Relationship Id="rId15" Type="http://schemas.openxmlformats.org/officeDocument/2006/relationships/slideLayout" Target="../slideLayouts/slideLayout54.xml"/><Relationship Id="rId10" Type="http://schemas.openxmlformats.org/officeDocument/2006/relationships/slideLayout" Target="../slideLayouts/slideLayout49.xml"/><Relationship Id="rId4" Type="http://schemas.openxmlformats.org/officeDocument/2006/relationships/slideLayout" Target="../slideLayouts/slideLayout43.xml"/><Relationship Id="rId9" Type="http://schemas.openxmlformats.org/officeDocument/2006/relationships/slideLayout" Target="../slideLayouts/slideLayout48.xml"/><Relationship Id="rId14" Type="http://schemas.openxmlformats.org/officeDocument/2006/relationships/slideLayout" Target="../slideLayouts/slideLayout5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2.xml"/><Relationship Id="rId13" Type="http://schemas.openxmlformats.org/officeDocument/2006/relationships/slideLayout" Target="../slideLayouts/slideLayout67.xml"/><Relationship Id="rId3" Type="http://schemas.openxmlformats.org/officeDocument/2006/relationships/slideLayout" Target="../slideLayouts/slideLayout57.xml"/><Relationship Id="rId7" Type="http://schemas.openxmlformats.org/officeDocument/2006/relationships/slideLayout" Target="../slideLayouts/slideLayout61.xml"/><Relationship Id="rId12" Type="http://schemas.openxmlformats.org/officeDocument/2006/relationships/slideLayout" Target="../slideLayouts/slideLayout66.xml"/><Relationship Id="rId2" Type="http://schemas.openxmlformats.org/officeDocument/2006/relationships/slideLayout" Target="../slideLayouts/slideLayout56.xml"/><Relationship Id="rId16" Type="http://schemas.openxmlformats.org/officeDocument/2006/relationships/theme" Target="../theme/theme5.xml"/><Relationship Id="rId1" Type="http://schemas.openxmlformats.org/officeDocument/2006/relationships/slideLayout" Target="../slideLayouts/slideLayout55.xml"/><Relationship Id="rId6" Type="http://schemas.openxmlformats.org/officeDocument/2006/relationships/slideLayout" Target="../slideLayouts/slideLayout60.xml"/><Relationship Id="rId11" Type="http://schemas.openxmlformats.org/officeDocument/2006/relationships/slideLayout" Target="../slideLayouts/slideLayout65.xml"/><Relationship Id="rId5" Type="http://schemas.openxmlformats.org/officeDocument/2006/relationships/slideLayout" Target="../slideLayouts/slideLayout59.xml"/><Relationship Id="rId15" Type="http://schemas.openxmlformats.org/officeDocument/2006/relationships/slideLayout" Target="../slideLayouts/slideLayout69.xml"/><Relationship Id="rId10" Type="http://schemas.openxmlformats.org/officeDocument/2006/relationships/slideLayout" Target="../slideLayouts/slideLayout64.xml"/><Relationship Id="rId4" Type="http://schemas.openxmlformats.org/officeDocument/2006/relationships/slideLayout" Target="../slideLayouts/slideLayout58.xml"/><Relationship Id="rId9" Type="http://schemas.openxmlformats.org/officeDocument/2006/relationships/slideLayout" Target="../slideLayouts/slideLayout63.xml"/><Relationship Id="rId14" Type="http://schemas.openxmlformats.org/officeDocument/2006/relationships/slideLayout" Target="../slideLayouts/slideLayout6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dt" sz="half" idx="2"/>
          </p:nvPr>
        </p:nvSpPr>
        <p:spPr bwMode="auto">
          <a:xfrm>
            <a:off x="0" y="6543675"/>
            <a:ext cx="1828800" cy="314325"/>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defRPr sz="1200" i="0"/>
            </a:lvl1pPr>
          </a:lstStyle>
          <a:p>
            <a:pPr>
              <a:defRPr/>
            </a:pPr>
            <a:fld id="{1D9C7515-7C20-4844-A4D2-BD47632EFF53}" type="datetime1">
              <a:rPr lang="en-US" smtClean="0"/>
              <a:t>3/20/18</a:t>
            </a:fld>
            <a:endParaRPr lang="en-US"/>
          </a:p>
        </p:txBody>
      </p:sp>
      <p:sp>
        <p:nvSpPr>
          <p:cNvPr id="1027" name="Rectangle 3"/>
          <p:cNvSpPr>
            <a:spLocks noGrp="1" noChangeArrowheads="1"/>
          </p:cNvSpPr>
          <p:nvPr>
            <p:ph type="ftr" sz="quarter" idx="3"/>
          </p:nvPr>
        </p:nvSpPr>
        <p:spPr bwMode="auto">
          <a:xfrm>
            <a:off x="3149600" y="6248400"/>
            <a:ext cx="2844800" cy="446088"/>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ctr">
              <a:defRPr sz="1400" i="0"/>
            </a:lvl1pPr>
          </a:lstStyle>
          <a:p>
            <a:pPr>
              <a:defRPr/>
            </a:pPr>
            <a:r>
              <a:rPr lang="en-US"/>
              <a:t>Cor </a:t>
            </a:r>
          </a:p>
        </p:txBody>
      </p:sp>
      <p:sp>
        <p:nvSpPr>
          <p:cNvPr id="1028" name="Rectangle 4"/>
          <p:cNvSpPr>
            <a:spLocks noGrp="1" noChangeArrowheads="1"/>
          </p:cNvSpPr>
          <p:nvPr>
            <p:ph type="sldNum" sz="quarter" idx="4"/>
          </p:nvPr>
        </p:nvSpPr>
        <p:spPr bwMode="auto">
          <a:xfrm>
            <a:off x="6604000" y="6248400"/>
            <a:ext cx="1828800" cy="446088"/>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r">
              <a:defRPr sz="1400" i="0"/>
            </a:lvl1pPr>
          </a:lstStyle>
          <a:p>
            <a:pPr>
              <a:defRPr/>
            </a:pPr>
            <a:fld id="{EF7D754F-60D6-4557-8B72-DD5A214244FC}" type="slidenum">
              <a:rPr lang="en-US"/>
              <a:pPr>
                <a:defRPr/>
              </a:pPr>
              <a:t>‹#›</a:t>
            </a:fld>
            <a:endParaRPr lang="en-US"/>
          </a:p>
        </p:txBody>
      </p:sp>
      <p:grpSp>
        <p:nvGrpSpPr>
          <p:cNvPr id="106501" name="Group 7"/>
          <p:cNvGrpSpPr>
            <a:grpSpLocks/>
          </p:cNvGrpSpPr>
          <p:nvPr/>
        </p:nvGrpSpPr>
        <p:grpSpPr bwMode="auto">
          <a:xfrm>
            <a:off x="0" y="1274763"/>
            <a:ext cx="9132888" cy="152400"/>
            <a:chOff x="0" y="824"/>
            <a:chExt cx="4315" cy="99"/>
          </a:xfrm>
        </p:grpSpPr>
        <p:sp>
          <p:nvSpPr>
            <p:cNvPr id="1029" name="Rectangle 5"/>
            <p:cNvSpPr>
              <a:spLocks noChangeArrowheads="1"/>
            </p:cNvSpPr>
            <p:nvPr/>
          </p:nvSpPr>
          <p:spPr bwMode="auto">
            <a:xfrm>
              <a:off x="0" y="824"/>
              <a:ext cx="4315" cy="50"/>
            </a:xfrm>
            <a:prstGeom prst="rect">
              <a:avLst/>
            </a:prstGeom>
            <a:solidFill>
              <a:schemeClr val="hlink"/>
            </a:solidFill>
            <a:ln w="9525">
              <a:noFill/>
              <a:miter lim="800000"/>
              <a:headEnd/>
              <a:tailEnd/>
            </a:ln>
            <a:effectLst/>
          </p:spPr>
          <p:txBody>
            <a:bodyPr wrap="none" anchor="ctr"/>
            <a:lstStyle/>
            <a:p>
              <a:pPr>
                <a:defRPr/>
              </a:pPr>
              <a:endParaRPr lang="pt-BR"/>
            </a:p>
          </p:txBody>
        </p:sp>
        <p:sp>
          <p:nvSpPr>
            <p:cNvPr id="1030" name="Rectangle 6"/>
            <p:cNvSpPr>
              <a:spLocks noChangeArrowheads="1"/>
            </p:cNvSpPr>
            <p:nvPr/>
          </p:nvSpPr>
          <p:spPr bwMode="auto">
            <a:xfrm>
              <a:off x="0" y="898"/>
              <a:ext cx="4315" cy="25"/>
            </a:xfrm>
            <a:prstGeom prst="rect">
              <a:avLst/>
            </a:prstGeom>
            <a:solidFill>
              <a:schemeClr val="hlink"/>
            </a:solidFill>
            <a:ln w="9525">
              <a:noFill/>
              <a:miter lim="800000"/>
              <a:headEnd/>
              <a:tailEnd/>
            </a:ln>
            <a:effectLst/>
          </p:spPr>
          <p:txBody>
            <a:bodyPr wrap="none" anchor="ctr"/>
            <a:lstStyle/>
            <a:p>
              <a:pPr>
                <a:defRPr/>
              </a:pPr>
              <a:endParaRPr lang="pt-BR"/>
            </a:p>
          </p:txBody>
        </p:sp>
      </p:grpSp>
      <p:sp>
        <p:nvSpPr>
          <p:cNvPr id="106502" name="Rectangle 8"/>
          <p:cNvSpPr>
            <a:spLocks noGrp="1" noChangeArrowheads="1"/>
          </p:cNvSpPr>
          <p:nvPr>
            <p:ph type="title"/>
          </p:nvPr>
        </p:nvSpPr>
        <p:spPr bwMode="auto">
          <a:xfrm>
            <a:off x="992188" y="74613"/>
            <a:ext cx="715962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9850" tIns="33338" rIns="69850" bIns="33338" numCol="1" anchor="b" anchorCtr="0" compatLnSpc="1">
            <a:prstTxWarp prst="textNoShape">
              <a:avLst/>
            </a:prstTxWarp>
          </a:bodyPr>
          <a:lstStyle/>
          <a:p>
            <a:pPr lvl="0"/>
            <a:r>
              <a:rPr lang="en-US"/>
              <a:t>Slide Title</a:t>
            </a:r>
          </a:p>
        </p:txBody>
      </p:sp>
      <p:sp>
        <p:nvSpPr>
          <p:cNvPr id="106503" name="Rectangle 9"/>
          <p:cNvSpPr>
            <a:spLocks noGrp="1" noChangeArrowheads="1"/>
          </p:cNvSpPr>
          <p:nvPr>
            <p:ph type="body" idx="1"/>
          </p:nvPr>
        </p:nvSpPr>
        <p:spPr bwMode="auto">
          <a:xfrm>
            <a:off x="992188" y="1979613"/>
            <a:ext cx="7159625"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9850" tIns="33338" rIns="69850" bIns="33338" numCol="1" anchor="t" anchorCtr="0" compatLnSpc="1">
            <a:prstTxWarp prst="textNoShape">
              <a:avLst/>
            </a:prstTxWarp>
          </a:bodyPr>
          <a:lstStyle/>
          <a:p>
            <a:pPr lvl="0"/>
            <a:r>
              <a:rPr lang="en-US"/>
              <a:t>Body Text</a:t>
            </a:r>
          </a:p>
          <a:p>
            <a:pPr lvl="1"/>
            <a:r>
              <a:rPr lang="en-US"/>
              <a:t>Second Level</a:t>
            </a:r>
          </a:p>
          <a:p>
            <a:pPr lvl="2"/>
            <a:r>
              <a:rPr lang="en-US"/>
              <a:t>Third Level</a:t>
            </a:r>
          </a:p>
          <a:p>
            <a:pPr lvl="3"/>
            <a:r>
              <a:rPr lang="en-US"/>
              <a:t>Fourth Level</a:t>
            </a:r>
          </a:p>
          <a:p>
            <a:pPr lvl="4"/>
            <a:r>
              <a:rPr lang="en-US"/>
              <a:t>Fifth Level</a:t>
            </a:r>
          </a:p>
        </p:txBody>
      </p:sp>
    </p:spTree>
  </p:cSld>
  <p:clrMap bg1="lt1" tx1="dk1" bg2="lt2" tx2="dk2" accent1="accent1" accent2="accent2" accent3="accent3" accent4="accent4" accent5="accent5" accent6="accent6" hlink="hlink" folHlink="folHlink"/>
  <p:sldLayoutIdLst>
    <p:sldLayoutId id="2147485003" r:id="rId1"/>
    <p:sldLayoutId id="2147485004" r:id="rId2"/>
    <p:sldLayoutId id="2147485005" r:id="rId3"/>
    <p:sldLayoutId id="2147485006" r:id="rId4"/>
    <p:sldLayoutId id="2147485007" r:id="rId5"/>
    <p:sldLayoutId id="2147485008" r:id="rId6"/>
    <p:sldLayoutId id="2147485009" r:id="rId7"/>
    <p:sldLayoutId id="2147485010" r:id="rId8"/>
    <p:sldLayoutId id="2147485011" r:id="rId9"/>
    <p:sldLayoutId id="2147485012" r:id="rId10"/>
    <p:sldLayoutId id="2147485013" r:id="rId11"/>
    <p:sldLayoutId id="2147485014" r:id="rId12"/>
    <p:sldLayoutId id="2147485015" r:id="rId13"/>
    <p:sldLayoutId id="2147485016" r:id="rId14"/>
    <p:sldLayoutId id="2147485017" r:id="rId15"/>
  </p:sldLayoutIdLst>
  <p:hf hdr="0"/>
  <p:txStyles>
    <p:titleStyle>
      <a:lvl1pPr algn="ctr" defTabSz="684213" rtl="0" eaLnBrk="0" fontAlgn="base" hangingPunct="0">
        <a:lnSpc>
          <a:spcPct val="90000"/>
        </a:lnSpc>
        <a:spcBef>
          <a:spcPct val="0"/>
        </a:spcBef>
        <a:spcAft>
          <a:spcPct val="0"/>
        </a:spcAft>
        <a:defRPr sz="3600" b="1">
          <a:solidFill>
            <a:schemeClr val="tx2"/>
          </a:solidFill>
          <a:latin typeface="+mj-lt"/>
          <a:ea typeface="+mj-ea"/>
          <a:cs typeface="+mj-cs"/>
        </a:defRPr>
      </a:lvl1pPr>
      <a:lvl2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2pPr>
      <a:lvl3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3pPr>
      <a:lvl4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4pPr>
      <a:lvl5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5pPr>
      <a:lvl6pPr marL="4572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6pPr>
      <a:lvl7pPr marL="9144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7pPr>
      <a:lvl8pPr marL="13716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8pPr>
      <a:lvl9pPr marL="18288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9pPr>
    </p:titleStyle>
    <p:bodyStyle>
      <a:lvl1pPr marL="214313" indent="-214313" algn="l" defTabSz="684213" rtl="0" eaLnBrk="0" fontAlgn="base" hangingPunct="0">
        <a:lnSpc>
          <a:spcPct val="90000"/>
        </a:lnSpc>
        <a:spcBef>
          <a:spcPct val="30000"/>
        </a:spcBef>
        <a:spcAft>
          <a:spcPct val="0"/>
        </a:spcAft>
        <a:buSzPct val="75000"/>
        <a:buFont typeface="Monotype Sorts" pitchFamily="2" charset="2"/>
        <a:buChar char="l"/>
        <a:defRPr sz="2400" b="1">
          <a:solidFill>
            <a:schemeClr val="tx1"/>
          </a:solidFill>
          <a:latin typeface="+mn-lt"/>
          <a:ea typeface="+mn-ea"/>
          <a:cs typeface="+mn-cs"/>
        </a:defRPr>
      </a:lvl1pPr>
      <a:lvl2pPr marL="512763" indent="-169863" algn="l" defTabSz="684213" rtl="0" eaLnBrk="0" fontAlgn="base" hangingPunct="0">
        <a:lnSpc>
          <a:spcPct val="90000"/>
        </a:lnSpc>
        <a:spcBef>
          <a:spcPct val="30000"/>
        </a:spcBef>
        <a:spcAft>
          <a:spcPct val="0"/>
        </a:spcAft>
        <a:buSzPct val="100000"/>
        <a:buChar char="»"/>
        <a:defRPr b="1">
          <a:solidFill>
            <a:schemeClr val="tx1"/>
          </a:solidFill>
          <a:latin typeface="+mn-lt"/>
        </a:defRPr>
      </a:lvl2pPr>
      <a:lvl3pPr marL="855663" indent="-171450" algn="l" defTabSz="684213" rtl="0" eaLnBrk="0" fontAlgn="base" hangingPunct="0">
        <a:lnSpc>
          <a:spcPct val="90000"/>
        </a:lnSpc>
        <a:spcBef>
          <a:spcPct val="30000"/>
        </a:spcBef>
        <a:spcAft>
          <a:spcPct val="0"/>
        </a:spcAft>
        <a:buSzPct val="100000"/>
        <a:buChar char="–"/>
        <a:defRPr b="1">
          <a:solidFill>
            <a:schemeClr val="tx1"/>
          </a:solidFill>
          <a:latin typeface="+mn-lt"/>
        </a:defRPr>
      </a:lvl3pPr>
      <a:lvl4pPr marL="1155700" indent="-128588" algn="l" defTabSz="684213" rtl="0" eaLnBrk="0" fontAlgn="base" hangingPunct="0">
        <a:lnSpc>
          <a:spcPct val="90000"/>
        </a:lnSpc>
        <a:spcBef>
          <a:spcPct val="30000"/>
        </a:spcBef>
        <a:spcAft>
          <a:spcPct val="0"/>
        </a:spcAft>
        <a:buSzPct val="60000"/>
        <a:buFont typeface="Monotype Sorts" pitchFamily="2" charset="2"/>
        <a:buChar char="l"/>
        <a:defRPr sz="1500" b="1">
          <a:solidFill>
            <a:schemeClr val="tx1"/>
          </a:solidFill>
          <a:latin typeface="+mn-lt"/>
        </a:defRPr>
      </a:lvl4pPr>
      <a:lvl5pPr marL="14986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5pPr>
      <a:lvl6pPr marL="19558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6pPr>
      <a:lvl7pPr marL="24130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7pPr>
      <a:lvl8pPr marL="28702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8pPr>
      <a:lvl9pPr marL="33274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8546" name="Picture 7" descr="template.png                                                   002AEE25Internal First                 BE868E0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3400" y="228600"/>
            <a:ext cx="7899400" cy="111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47" name="Rectangle 2"/>
          <p:cNvSpPr>
            <a:spLocks noGrp="1" noChangeArrowheads="1"/>
          </p:cNvSpPr>
          <p:nvPr>
            <p:ph type="title"/>
          </p:nvPr>
        </p:nvSpPr>
        <p:spPr bwMode="auto">
          <a:xfrm>
            <a:off x="6858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8548" name="Rectangle 3"/>
          <p:cNvSpPr>
            <a:spLocks noGrp="1" noChangeArrowheads="1"/>
          </p:cNvSpPr>
          <p:nvPr>
            <p:ph type="body" idx="1"/>
          </p:nvPr>
        </p:nvSpPr>
        <p:spPr bwMode="auto">
          <a:xfrm>
            <a:off x="685800" y="1447800"/>
            <a:ext cx="77724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0" i="0">
                <a:solidFill>
                  <a:srgbClr val="000000"/>
                </a:solidFill>
                <a:latin typeface="Times"/>
              </a:defRPr>
            </a:lvl1pPr>
          </a:lstStyle>
          <a:p>
            <a:pPr>
              <a:defRPr/>
            </a:pPr>
            <a:fld id="{61367633-397E-40B1-A053-EA774EE67552}" type="datetime1">
              <a:rPr lang="en-US" smtClean="0"/>
              <a:t>3/20/18</a:t>
            </a:fld>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0" i="0">
                <a:solidFill>
                  <a:srgbClr val="000000"/>
                </a:solidFill>
                <a:latin typeface="Times"/>
              </a:defRPr>
            </a:lvl1pPr>
          </a:lstStyle>
          <a:p>
            <a:pPr>
              <a:defRPr/>
            </a:pPr>
            <a:r>
              <a:rPr lang="en-US"/>
              <a:t>Cor </a:t>
            </a: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0" i="0">
                <a:solidFill>
                  <a:srgbClr val="000000"/>
                </a:solidFill>
                <a:latin typeface="Times"/>
              </a:defRPr>
            </a:lvl1pPr>
          </a:lstStyle>
          <a:p>
            <a:pPr>
              <a:defRPr/>
            </a:pPr>
            <a:fld id="{DDE77A3F-06DA-46EC-BB2D-9BC9B7606F67}"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5102" r:id="rId1"/>
    <p:sldLayoutId id="2147485103" r:id="rId2"/>
    <p:sldLayoutId id="2147485104" r:id="rId3"/>
    <p:sldLayoutId id="2147485105" r:id="rId4"/>
    <p:sldLayoutId id="2147485106" r:id="rId5"/>
    <p:sldLayoutId id="2147485107" r:id="rId6"/>
    <p:sldLayoutId id="2147485108" r:id="rId7"/>
    <p:sldLayoutId id="2147485109" r:id="rId8"/>
    <p:sldLayoutId id="2147485110" r:id="rId9"/>
    <p:sldLayoutId id="2147485111" r:id="rId10"/>
    <p:sldLayoutId id="2147485112" r:id="rId11"/>
    <p:sldLayoutId id="2147485113" r:id="rId12"/>
  </p:sldLayoutIdLst>
  <p:hf hdr="0"/>
  <p:txStyles>
    <p:titleStyle>
      <a:lvl1pPr algn="l" rtl="0" eaLnBrk="0" fontAlgn="base" hangingPunct="0">
        <a:spcBef>
          <a:spcPct val="0"/>
        </a:spcBef>
        <a:spcAft>
          <a:spcPct val="0"/>
        </a:spcAft>
        <a:defRPr sz="2800">
          <a:solidFill>
            <a:schemeClr val="tx2"/>
          </a:solidFill>
          <a:latin typeface="+mj-lt"/>
          <a:ea typeface="+mj-ea"/>
          <a:cs typeface="+mj-cs"/>
        </a:defRPr>
      </a:lvl1pPr>
      <a:lvl2pPr algn="l" rtl="0" eaLnBrk="0" fontAlgn="base" hangingPunct="0">
        <a:spcBef>
          <a:spcPct val="0"/>
        </a:spcBef>
        <a:spcAft>
          <a:spcPct val="0"/>
        </a:spcAft>
        <a:defRPr sz="2800">
          <a:solidFill>
            <a:schemeClr val="tx2"/>
          </a:solidFill>
          <a:latin typeface="Arial" pitchFamily="34" charset="0"/>
        </a:defRPr>
      </a:lvl2pPr>
      <a:lvl3pPr algn="l" rtl="0" eaLnBrk="0" fontAlgn="base" hangingPunct="0">
        <a:spcBef>
          <a:spcPct val="0"/>
        </a:spcBef>
        <a:spcAft>
          <a:spcPct val="0"/>
        </a:spcAft>
        <a:defRPr sz="2800">
          <a:solidFill>
            <a:schemeClr val="tx2"/>
          </a:solidFill>
          <a:latin typeface="Arial" pitchFamily="34" charset="0"/>
        </a:defRPr>
      </a:lvl3pPr>
      <a:lvl4pPr algn="l" rtl="0" eaLnBrk="0" fontAlgn="base" hangingPunct="0">
        <a:spcBef>
          <a:spcPct val="0"/>
        </a:spcBef>
        <a:spcAft>
          <a:spcPct val="0"/>
        </a:spcAft>
        <a:defRPr sz="2800">
          <a:solidFill>
            <a:schemeClr val="tx2"/>
          </a:solidFill>
          <a:latin typeface="Arial" pitchFamily="34" charset="0"/>
        </a:defRPr>
      </a:lvl4pPr>
      <a:lvl5pPr algn="l" rtl="0" eaLnBrk="0" fontAlgn="base" hangingPunct="0">
        <a:spcBef>
          <a:spcPct val="0"/>
        </a:spcBef>
        <a:spcAft>
          <a:spcPct val="0"/>
        </a:spcAft>
        <a:defRPr sz="2800">
          <a:solidFill>
            <a:schemeClr val="tx2"/>
          </a:solidFill>
          <a:latin typeface="Arial" pitchFamily="34" charset="0"/>
        </a:defRPr>
      </a:lvl5pPr>
      <a:lvl6pPr marL="457200" algn="l" rtl="0" fontAlgn="base">
        <a:spcBef>
          <a:spcPct val="0"/>
        </a:spcBef>
        <a:spcAft>
          <a:spcPct val="0"/>
        </a:spcAft>
        <a:defRPr sz="2800">
          <a:solidFill>
            <a:schemeClr val="tx2"/>
          </a:solidFill>
          <a:latin typeface="Arial" pitchFamily="34" charset="0"/>
        </a:defRPr>
      </a:lvl6pPr>
      <a:lvl7pPr marL="914400" algn="l" rtl="0" fontAlgn="base">
        <a:spcBef>
          <a:spcPct val="0"/>
        </a:spcBef>
        <a:spcAft>
          <a:spcPct val="0"/>
        </a:spcAft>
        <a:defRPr sz="2800">
          <a:solidFill>
            <a:schemeClr val="tx2"/>
          </a:solidFill>
          <a:latin typeface="Arial" pitchFamily="34" charset="0"/>
        </a:defRPr>
      </a:lvl7pPr>
      <a:lvl8pPr marL="1371600" algn="l" rtl="0" fontAlgn="base">
        <a:spcBef>
          <a:spcPct val="0"/>
        </a:spcBef>
        <a:spcAft>
          <a:spcPct val="0"/>
        </a:spcAft>
        <a:defRPr sz="2800">
          <a:solidFill>
            <a:schemeClr val="tx2"/>
          </a:solidFill>
          <a:latin typeface="Arial" pitchFamily="34" charset="0"/>
        </a:defRPr>
      </a:lvl8pPr>
      <a:lvl9pPr marL="1828800" algn="l" rtl="0" fontAlgn="base">
        <a:spcBef>
          <a:spcPct val="0"/>
        </a:spcBef>
        <a:spcAft>
          <a:spcPct val="0"/>
        </a:spcAft>
        <a:defRPr sz="28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24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000">
          <a:solidFill>
            <a:schemeClr val="tx1"/>
          </a:solidFill>
          <a:latin typeface="+mn-lt"/>
        </a:defRPr>
      </a:lvl2pPr>
      <a:lvl3pPr marL="1143000" indent="-228600" algn="l" rtl="0" eaLnBrk="0" fontAlgn="base" hangingPunct="0">
        <a:spcBef>
          <a:spcPct val="20000"/>
        </a:spcBef>
        <a:spcAft>
          <a:spcPct val="0"/>
        </a:spcAft>
        <a:buChar char="•"/>
        <a:defRPr>
          <a:solidFill>
            <a:schemeClr val="tx1"/>
          </a:solidFill>
          <a:latin typeface="+mn-lt"/>
        </a:defRPr>
      </a:lvl3pPr>
      <a:lvl4pPr marL="1600200" indent="-228600" algn="l" rtl="0" eaLnBrk="0" fontAlgn="base" hangingPunct="0">
        <a:spcBef>
          <a:spcPct val="20000"/>
        </a:spcBef>
        <a:spcAft>
          <a:spcPct val="0"/>
        </a:spcAft>
        <a:buChar char="–"/>
        <a:defRPr sz="1600">
          <a:solidFill>
            <a:schemeClr val="tx1"/>
          </a:solidFill>
          <a:latin typeface="+mn-lt"/>
        </a:defRPr>
      </a:lvl4pPr>
      <a:lvl5pPr marL="2057400" indent="-228600" algn="l" rtl="0" eaLnBrk="0" fontAlgn="base" hangingPunct="0">
        <a:spcBef>
          <a:spcPct val="20000"/>
        </a:spcBef>
        <a:spcAft>
          <a:spcPct val="0"/>
        </a:spcAft>
        <a:buChar char="»"/>
        <a:defRPr sz="1600">
          <a:solidFill>
            <a:schemeClr val="tx1"/>
          </a:solidFill>
          <a:latin typeface="+mn-lt"/>
        </a:defRPr>
      </a:lvl5pPr>
      <a:lvl6pPr marL="2514600" indent="-228600" algn="l" rtl="0" fontAlgn="base">
        <a:spcBef>
          <a:spcPct val="20000"/>
        </a:spcBef>
        <a:spcAft>
          <a:spcPct val="0"/>
        </a:spcAft>
        <a:buChar char="»"/>
        <a:defRPr sz="1600">
          <a:solidFill>
            <a:schemeClr val="tx1"/>
          </a:solidFill>
          <a:latin typeface="+mn-lt"/>
        </a:defRPr>
      </a:lvl6pPr>
      <a:lvl7pPr marL="2971800" indent="-228600" algn="l" rtl="0" fontAlgn="base">
        <a:spcBef>
          <a:spcPct val="20000"/>
        </a:spcBef>
        <a:spcAft>
          <a:spcPct val="0"/>
        </a:spcAft>
        <a:buChar char="»"/>
        <a:defRPr sz="1600">
          <a:solidFill>
            <a:schemeClr val="tx1"/>
          </a:solidFill>
          <a:latin typeface="+mn-lt"/>
        </a:defRPr>
      </a:lvl7pPr>
      <a:lvl8pPr marL="3429000" indent="-228600" algn="l" rtl="0" fontAlgn="base">
        <a:spcBef>
          <a:spcPct val="20000"/>
        </a:spcBef>
        <a:spcAft>
          <a:spcPct val="0"/>
        </a:spcAft>
        <a:buChar char="»"/>
        <a:defRPr sz="1600">
          <a:solidFill>
            <a:schemeClr val="tx1"/>
          </a:solidFill>
          <a:latin typeface="+mn-lt"/>
        </a:defRPr>
      </a:lvl8pPr>
      <a:lvl9pPr marL="3886200" indent="-228600" algn="l" rtl="0" fontAlgn="base">
        <a:spcBef>
          <a:spcPct val="20000"/>
        </a:spcBef>
        <a:spcAft>
          <a:spcPct val="0"/>
        </a:spcAft>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9570" name="Picture 7" descr="template.png                                                   002AEE25Internal First                 BE868E0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3400" y="228600"/>
            <a:ext cx="7899400" cy="111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571" name="Rectangle 2"/>
          <p:cNvSpPr>
            <a:spLocks noGrp="1" noChangeArrowheads="1"/>
          </p:cNvSpPr>
          <p:nvPr>
            <p:ph type="title"/>
          </p:nvPr>
        </p:nvSpPr>
        <p:spPr bwMode="auto">
          <a:xfrm>
            <a:off x="6858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9572" name="Rectangle 3"/>
          <p:cNvSpPr>
            <a:spLocks noGrp="1" noChangeArrowheads="1"/>
          </p:cNvSpPr>
          <p:nvPr>
            <p:ph type="body" idx="1"/>
          </p:nvPr>
        </p:nvSpPr>
        <p:spPr bwMode="auto">
          <a:xfrm>
            <a:off x="685800" y="1447800"/>
            <a:ext cx="77724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0" i="0">
                <a:solidFill>
                  <a:srgbClr val="000000"/>
                </a:solidFill>
                <a:latin typeface="Times"/>
              </a:defRPr>
            </a:lvl1pPr>
          </a:lstStyle>
          <a:p>
            <a:pPr>
              <a:defRPr/>
            </a:pPr>
            <a:fld id="{6E5701AA-069D-485F-B837-4D576DF71AB6}" type="datetime1">
              <a:rPr lang="en-US" smtClean="0"/>
              <a:t>3/20/18</a:t>
            </a:fld>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0" i="0">
                <a:solidFill>
                  <a:srgbClr val="000000"/>
                </a:solidFill>
                <a:latin typeface="Times"/>
              </a:defRPr>
            </a:lvl1pPr>
          </a:lstStyle>
          <a:p>
            <a:pPr>
              <a:defRPr/>
            </a:pPr>
            <a:r>
              <a:rPr lang="en-US"/>
              <a:t>Cor </a:t>
            </a: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0" i="0">
                <a:solidFill>
                  <a:srgbClr val="000000"/>
                </a:solidFill>
                <a:latin typeface="Times"/>
              </a:defRPr>
            </a:lvl1pPr>
          </a:lstStyle>
          <a:p>
            <a:pPr>
              <a:defRPr/>
            </a:pPr>
            <a:fld id="{145C203F-27BA-4509-BCF0-AC5DF29E2C05}"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5114" r:id="rId1"/>
    <p:sldLayoutId id="2147485115" r:id="rId2"/>
    <p:sldLayoutId id="2147485116" r:id="rId3"/>
    <p:sldLayoutId id="2147485117" r:id="rId4"/>
    <p:sldLayoutId id="2147485118" r:id="rId5"/>
    <p:sldLayoutId id="2147485119" r:id="rId6"/>
    <p:sldLayoutId id="2147485120" r:id="rId7"/>
    <p:sldLayoutId id="2147485121" r:id="rId8"/>
    <p:sldLayoutId id="2147485122" r:id="rId9"/>
    <p:sldLayoutId id="2147485123" r:id="rId10"/>
    <p:sldLayoutId id="2147485124" r:id="rId11"/>
    <p:sldLayoutId id="2147485125" r:id="rId12"/>
  </p:sldLayoutIdLst>
  <p:hf hdr="0"/>
  <p:txStyles>
    <p:titleStyle>
      <a:lvl1pPr algn="l" rtl="0" eaLnBrk="0" fontAlgn="base" hangingPunct="0">
        <a:spcBef>
          <a:spcPct val="0"/>
        </a:spcBef>
        <a:spcAft>
          <a:spcPct val="0"/>
        </a:spcAft>
        <a:defRPr sz="2800">
          <a:solidFill>
            <a:schemeClr val="tx2"/>
          </a:solidFill>
          <a:latin typeface="+mj-lt"/>
          <a:ea typeface="+mj-ea"/>
          <a:cs typeface="+mj-cs"/>
        </a:defRPr>
      </a:lvl1pPr>
      <a:lvl2pPr algn="l" rtl="0" eaLnBrk="0" fontAlgn="base" hangingPunct="0">
        <a:spcBef>
          <a:spcPct val="0"/>
        </a:spcBef>
        <a:spcAft>
          <a:spcPct val="0"/>
        </a:spcAft>
        <a:defRPr sz="2800">
          <a:solidFill>
            <a:schemeClr val="tx2"/>
          </a:solidFill>
          <a:latin typeface="Arial" pitchFamily="34" charset="0"/>
        </a:defRPr>
      </a:lvl2pPr>
      <a:lvl3pPr algn="l" rtl="0" eaLnBrk="0" fontAlgn="base" hangingPunct="0">
        <a:spcBef>
          <a:spcPct val="0"/>
        </a:spcBef>
        <a:spcAft>
          <a:spcPct val="0"/>
        </a:spcAft>
        <a:defRPr sz="2800">
          <a:solidFill>
            <a:schemeClr val="tx2"/>
          </a:solidFill>
          <a:latin typeface="Arial" pitchFamily="34" charset="0"/>
        </a:defRPr>
      </a:lvl3pPr>
      <a:lvl4pPr algn="l" rtl="0" eaLnBrk="0" fontAlgn="base" hangingPunct="0">
        <a:spcBef>
          <a:spcPct val="0"/>
        </a:spcBef>
        <a:spcAft>
          <a:spcPct val="0"/>
        </a:spcAft>
        <a:defRPr sz="2800">
          <a:solidFill>
            <a:schemeClr val="tx2"/>
          </a:solidFill>
          <a:latin typeface="Arial" pitchFamily="34" charset="0"/>
        </a:defRPr>
      </a:lvl4pPr>
      <a:lvl5pPr algn="l" rtl="0" eaLnBrk="0" fontAlgn="base" hangingPunct="0">
        <a:spcBef>
          <a:spcPct val="0"/>
        </a:spcBef>
        <a:spcAft>
          <a:spcPct val="0"/>
        </a:spcAft>
        <a:defRPr sz="2800">
          <a:solidFill>
            <a:schemeClr val="tx2"/>
          </a:solidFill>
          <a:latin typeface="Arial" pitchFamily="34" charset="0"/>
        </a:defRPr>
      </a:lvl5pPr>
      <a:lvl6pPr marL="457200" algn="l" rtl="0" fontAlgn="base">
        <a:spcBef>
          <a:spcPct val="0"/>
        </a:spcBef>
        <a:spcAft>
          <a:spcPct val="0"/>
        </a:spcAft>
        <a:defRPr sz="2800">
          <a:solidFill>
            <a:schemeClr val="tx2"/>
          </a:solidFill>
          <a:latin typeface="Arial" pitchFamily="34" charset="0"/>
        </a:defRPr>
      </a:lvl6pPr>
      <a:lvl7pPr marL="914400" algn="l" rtl="0" fontAlgn="base">
        <a:spcBef>
          <a:spcPct val="0"/>
        </a:spcBef>
        <a:spcAft>
          <a:spcPct val="0"/>
        </a:spcAft>
        <a:defRPr sz="2800">
          <a:solidFill>
            <a:schemeClr val="tx2"/>
          </a:solidFill>
          <a:latin typeface="Arial" pitchFamily="34" charset="0"/>
        </a:defRPr>
      </a:lvl7pPr>
      <a:lvl8pPr marL="1371600" algn="l" rtl="0" fontAlgn="base">
        <a:spcBef>
          <a:spcPct val="0"/>
        </a:spcBef>
        <a:spcAft>
          <a:spcPct val="0"/>
        </a:spcAft>
        <a:defRPr sz="2800">
          <a:solidFill>
            <a:schemeClr val="tx2"/>
          </a:solidFill>
          <a:latin typeface="Arial" pitchFamily="34" charset="0"/>
        </a:defRPr>
      </a:lvl8pPr>
      <a:lvl9pPr marL="1828800" algn="l" rtl="0" fontAlgn="base">
        <a:spcBef>
          <a:spcPct val="0"/>
        </a:spcBef>
        <a:spcAft>
          <a:spcPct val="0"/>
        </a:spcAft>
        <a:defRPr sz="28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24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000">
          <a:solidFill>
            <a:schemeClr val="tx1"/>
          </a:solidFill>
          <a:latin typeface="+mn-lt"/>
        </a:defRPr>
      </a:lvl2pPr>
      <a:lvl3pPr marL="1143000" indent="-228600" algn="l" rtl="0" eaLnBrk="0" fontAlgn="base" hangingPunct="0">
        <a:spcBef>
          <a:spcPct val="20000"/>
        </a:spcBef>
        <a:spcAft>
          <a:spcPct val="0"/>
        </a:spcAft>
        <a:buChar char="•"/>
        <a:defRPr>
          <a:solidFill>
            <a:schemeClr val="tx1"/>
          </a:solidFill>
          <a:latin typeface="+mn-lt"/>
        </a:defRPr>
      </a:lvl3pPr>
      <a:lvl4pPr marL="1600200" indent="-228600" algn="l" rtl="0" eaLnBrk="0" fontAlgn="base" hangingPunct="0">
        <a:spcBef>
          <a:spcPct val="20000"/>
        </a:spcBef>
        <a:spcAft>
          <a:spcPct val="0"/>
        </a:spcAft>
        <a:buChar char="–"/>
        <a:defRPr sz="1600">
          <a:solidFill>
            <a:schemeClr val="tx1"/>
          </a:solidFill>
          <a:latin typeface="+mn-lt"/>
        </a:defRPr>
      </a:lvl4pPr>
      <a:lvl5pPr marL="2057400" indent="-228600" algn="l" rtl="0" eaLnBrk="0" fontAlgn="base" hangingPunct="0">
        <a:spcBef>
          <a:spcPct val="20000"/>
        </a:spcBef>
        <a:spcAft>
          <a:spcPct val="0"/>
        </a:spcAft>
        <a:buChar char="»"/>
        <a:defRPr sz="1600">
          <a:solidFill>
            <a:schemeClr val="tx1"/>
          </a:solidFill>
          <a:latin typeface="+mn-lt"/>
        </a:defRPr>
      </a:lvl5pPr>
      <a:lvl6pPr marL="2514600" indent="-228600" algn="l" rtl="0" fontAlgn="base">
        <a:spcBef>
          <a:spcPct val="20000"/>
        </a:spcBef>
        <a:spcAft>
          <a:spcPct val="0"/>
        </a:spcAft>
        <a:buChar char="»"/>
        <a:defRPr sz="1600">
          <a:solidFill>
            <a:schemeClr val="tx1"/>
          </a:solidFill>
          <a:latin typeface="+mn-lt"/>
        </a:defRPr>
      </a:lvl6pPr>
      <a:lvl7pPr marL="2971800" indent="-228600" algn="l" rtl="0" fontAlgn="base">
        <a:spcBef>
          <a:spcPct val="20000"/>
        </a:spcBef>
        <a:spcAft>
          <a:spcPct val="0"/>
        </a:spcAft>
        <a:buChar char="»"/>
        <a:defRPr sz="1600">
          <a:solidFill>
            <a:schemeClr val="tx1"/>
          </a:solidFill>
          <a:latin typeface="+mn-lt"/>
        </a:defRPr>
      </a:lvl7pPr>
      <a:lvl8pPr marL="3429000" indent="-228600" algn="l" rtl="0" fontAlgn="base">
        <a:spcBef>
          <a:spcPct val="20000"/>
        </a:spcBef>
        <a:spcAft>
          <a:spcPct val="0"/>
        </a:spcAft>
        <a:buChar char="»"/>
        <a:defRPr sz="1600">
          <a:solidFill>
            <a:schemeClr val="tx1"/>
          </a:solidFill>
          <a:latin typeface="+mn-lt"/>
        </a:defRPr>
      </a:lvl8pPr>
      <a:lvl9pPr marL="3886200" indent="-228600" algn="l" rtl="0" fontAlgn="base">
        <a:spcBef>
          <a:spcPct val="20000"/>
        </a:spcBef>
        <a:spcAft>
          <a:spcPct val="0"/>
        </a:spcAft>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dt" sz="half" idx="2"/>
          </p:nvPr>
        </p:nvSpPr>
        <p:spPr bwMode="auto">
          <a:xfrm>
            <a:off x="0" y="6543675"/>
            <a:ext cx="1828800" cy="314325"/>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defRPr sz="1200" i="0">
                <a:solidFill>
                  <a:srgbClr val="000000"/>
                </a:solidFill>
              </a:defRPr>
            </a:lvl1pPr>
          </a:lstStyle>
          <a:p>
            <a:pPr>
              <a:defRPr/>
            </a:pPr>
            <a:fld id="{D12D1485-936E-4019-B8B4-8B9266AC7B2E}" type="datetime1">
              <a:rPr lang="en-US" smtClean="0"/>
              <a:t>3/20/18</a:t>
            </a:fld>
            <a:endParaRPr lang="en-US"/>
          </a:p>
        </p:txBody>
      </p:sp>
      <p:sp>
        <p:nvSpPr>
          <p:cNvPr id="1027" name="Rectangle 3"/>
          <p:cNvSpPr>
            <a:spLocks noGrp="1" noChangeArrowheads="1"/>
          </p:cNvSpPr>
          <p:nvPr>
            <p:ph type="ftr" sz="quarter" idx="3"/>
          </p:nvPr>
        </p:nvSpPr>
        <p:spPr bwMode="auto">
          <a:xfrm>
            <a:off x="3149600" y="6248400"/>
            <a:ext cx="2844800" cy="446088"/>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ctr">
              <a:defRPr sz="1400" i="0">
                <a:solidFill>
                  <a:srgbClr val="000000"/>
                </a:solidFill>
              </a:defRPr>
            </a:lvl1pPr>
          </a:lstStyle>
          <a:p>
            <a:pPr>
              <a:defRPr/>
            </a:pPr>
            <a:r>
              <a:rPr lang="en-US"/>
              <a:t>Cor </a:t>
            </a:r>
          </a:p>
        </p:txBody>
      </p:sp>
      <p:sp>
        <p:nvSpPr>
          <p:cNvPr id="1028" name="Rectangle 4"/>
          <p:cNvSpPr>
            <a:spLocks noGrp="1" noChangeArrowheads="1"/>
          </p:cNvSpPr>
          <p:nvPr>
            <p:ph type="sldNum" sz="quarter" idx="4"/>
          </p:nvPr>
        </p:nvSpPr>
        <p:spPr bwMode="auto">
          <a:xfrm>
            <a:off x="6604000" y="6248400"/>
            <a:ext cx="1828800" cy="446088"/>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r">
              <a:defRPr sz="1400" i="0">
                <a:solidFill>
                  <a:srgbClr val="000000"/>
                </a:solidFill>
              </a:defRPr>
            </a:lvl1pPr>
          </a:lstStyle>
          <a:p>
            <a:pPr>
              <a:defRPr/>
            </a:pPr>
            <a:fld id="{6A627B40-28F9-45DD-88DE-E1E122823873}" type="slidenum">
              <a:rPr lang="en-US"/>
              <a:pPr>
                <a:defRPr/>
              </a:pPr>
              <a:t>‹#›</a:t>
            </a:fld>
            <a:endParaRPr lang="en-US"/>
          </a:p>
        </p:txBody>
      </p:sp>
      <p:grpSp>
        <p:nvGrpSpPr>
          <p:cNvPr id="112645" name="Group 7"/>
          <p:cNvGrpSpPr>
            <a:grpSpLocks/>
          </p:cNvGrpSpPr>
          <p:nvPr/>
        </p:nvGrpSpPr>
        <p:grpSpPr bwMode="auto">
          <a:xfrm>
            <a:off x="0" y="1274763"/>
            <a:ext cx="9132888" cy="152400"/>
            <a:chOff x="0" y="824"/>
            <a:chExt cx="4315" cy="99"/>
          </a:xfrm>
        </p:grpSpPr>
        <p:sp>
          <p:nvSpPr>
            <p:cNvPr id="1029" name="Rectangle 5"/>
            <p:cNvSpPr>
              <a:spLocks noChangeArrowheads="1"/>
            </p:cNvSpPr>
            <p:nvPr/>
          </p:nvSpPr>
          <p:spPr bwMode="auto">
            <a:xfrm>
              <a:off x="0" y="824"/>
              <a:ext cx="4315" cy="50"/>
            </a:xfrm>
            <a:prstGeom prst="rect">
              <a:avLst/>
            </a:prstGeom>
            <a:solidFill>
              <a:schemeClr val="hlink"/>
            </a:solidFill>
            <a:ln w="9525">
              <a:noFill/>
              <a:miter lim="800000"/>
              <a:headEnd/>
              <a:tailEnd/>
            </a:ln>
            <a:effectLst/>
          </p:spPr>
          <p:txBody>
            <a:bodyPr wrap="none" anchor="ctr"/>
            <a:lstStyle/>
            <a:p>
              <a:pPr>
                <a:defRPr/>
              </a:pPr>
              <a:endParaRPr lang="pt-BR">
                <a:solidFill>
                  <a:srgbClr val="000000"/>
                </a:solidFill>
              </a:endParaRPr>
            </a:p>
          </p:txBody>
        </p:sp>
        <p:sp>
          <p:nvSpPr>
            <p:cNvPr id="1030" name="Rectangle 6"/>
            <p:cNvSpPr>
              <a:spLocks noChangeArrowheads="1"/>
            </p:cNvSpPr>
            <p:nvPr/>
          </p:nvSpPr>
          <p:spPr bwMode="auto">
            <a:xfrm>
              <a:off x="0" y="898"/>
              <a:ext cx="4315" cy="25"/>
            </a:xfrm>
            <a:prstGeom prst="rect">
              <a:avLst/>
            </a:prstGeom>
            <a:solidFill>
              <a:schemeClr val="hlink"/>
            </a:solidFill>
            <a:ln w="9525">
              <a:noFill/>
              <a:miter lim="800000"/>
              <a:headEnd/>
              <a:tailEnd/>
            </a:ln>
            <a:effectLst/>
          </p:spPr>
          <p:txBody>
            <a:bodyPr wrap="none" anchor="ctr"/>
            <a:lstStyle/>
            <a:p>
              <a:pPr>
                <a:defRPr/>
              </a:pPr>
              <a:endParaRPr lang="pt-BR">
                <a:solidFill>
                  <a:srgbClr val="000000"/>
                </a:solidFill>
              </a:endParaRPr>
            </a:p>
          </p:txBody>
        </p:sp>
      </p:grpSp>
      <p:sp>
        <p:nvSpPr>
          <p:cNvPr id="112646" name="Rectangle 8"/>
          <p:cNvSpPr>
            <a:spLocks noGrp="1" noChangeArrowheads="1"/>
          </p:cNvSpPr>
          <p:nvPr>
            <p:ph type="title"/>
          </p:nvPr>
        </p:nvSpPr>
        <p:spPr bwMode="auto">
          <a:xfrm>
            <a:off x="992188" y="74613"/>
            <a:ext cx="715962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9850" tIns="33338" rIns="69850" bIns="33338" numCol="1" anchor="b" anchorCtr="0" compatLnSpc="1">
            <a:prstTxWarp prst="textNoShape">
              <a:avLst/>
            </a:prstTxWarp>
          </a:bodyPr>
          <a:lstStyle/>
          <a:p>
            <a:pPr lvl="0"/>
            <a:r>
              <a:rPr lang="en-US"/>
              <a:t>Slide Title</a:t>
            </a:r>
          </a:p>
        </p:txBody>
      </p:sp>
      <p:sp>
        <p:nvSpPr>
          <p:cNvPr id="112647" name="Rectangle 9"/>
          <p:cNvSpPr>
            <a:spLocks noGrp="1" noChangeArrowheads="1"/>
          </p:cNvSpPr>
          <p:nvPr>
            <p:ph type="body" idx="1"/>
          </p:nvPr>
        </p:nvSpPr>
        <p:spPr bwMode="auto">
          <a:xfrm>
            <a:off x="992188" y="1979613"/>
            <a:ext cx="7159625"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9850" tIns="33338" rIns="69850" bIns="33338" numCol="1" anchor="t" anchorCtr="0" compatLnSpc="1">
            <a:prstTxWarp prst="textNoShape">
              <a:avLst/>
            </a:prstTxWarp>
          </a:bodyPr>
          <a:lstStyle/>
          <a:p>
            <a:pPr lvl="0"/>
            <a:r>
              <a:rPr lang="en-US"/>
              <a:t>Body Text</a:t>
            </a:r>
          </a:p>
          <a:p>
            <a:pPr lvl="1"/>
            <a:r>
              <a:rPr lang="en-US"/>
              <a:t>Second Level</a:t>
            </a:r>
          </a:p>
          <a:p>
            <a:pPr lvl="2"/>
            <a:r>
              <a:rPr lang="en-US"/>
              <a:t>Third Level</a:t>
            </a:r>
          </a:p>
          <a:p>
            <a:pPr lvl="3"/>
            <a:r>
              <a:rPr lang="en-US"/>
              <a:t>Fourth Level</a:t>
            </a:r>
          </a:p>
          <a:p>
            <a:pPr lvl="4"/>
            <a:r>
              <a:rPr lang="en-US"/>
              <a:t>Fifth Level</a:t>
            </a:r>
          </a:p>
        </p:txBody>
      </p:sp>
    </p:spTree>
  </p:cSld>
  <p:clrMap bg1="lt1" tx1="dk1" bg2="lt2" tx2="dk2" accent1="accent1" accent2="accent2" accent3="accent3" accent4="accent4" accent5="accent5" accent6="accent6" hlink="hlink" folHlink="folHlink"/>
  <p:sldLayoutIdLst>
    <p:sldLayoutId id="2147485057" r:id="rId1"/>
    <p:sldLayoutId id="2147485058" r:id="rId2"/>
    <p:sldLayoutId id="2147485059" r:id="rId3"/>
    <p:sldLayoutId id="2147485060" r:id="rId4"/>
    <p:sldLayoutId id="2147485061" r:id="rId5"/>
    <p:sldLayoutId id="2147485062" r:id="rId6"/>
    <p:sldLayoutId id="2147485063" r:id="rId7"/>
    <p:sldLayoutId id="2147485064" r:id="rId8"/>
    <p:sldLayoutId id="2147485065" r:id="rId9"/>
    <p:sldLayoutId id="2147485066" r:id="rId10"/>
    <p:sldLayoutId id="2147485067" r:id="rId11"/>
    <p:sldLayoutId id="2147485068" r:id="rId12"/>
    <p:sldLayoutId id="2147485069" r:id="rId13"/>
    <p:sldLayoutId id="2147485070" r:id="rId14"/>
    <p:sldLayoutId id="2147485071" r:id="rId15"/>
  </p:sldLayoutIdLst>
  <p:hf hdr="0"/>
  <p:txStyles>
    <p:titleStyle>
      <a:lvl1pPr algn="ctr" defTabSz="684213" rtl="0" eaLnBrk="0" fontAlgn="base" hangingPunct="0">
        <a:lnSpc>
          <a:spcPct val="90000"/>
        </a:lnSpc>
        <a:spcBef>
          <a:spcPct val="0"/>
        </a:spcBef>
        <a:spcAft>
          <a:spcPct val="0"/>
        </a:spcAft>
        <a:defRPr sz="3600" b="1">
          <a:solidFill>
            <a:schemeClr val="tx2"/>
          </a:solidFill>
          <a:latin typeface="+mj-lt"/>
          <a:ea typeface="+mj-ea"/>
          <a:cs typeface="+mj-cs"/>
        </a:defRPr>
      </a:lvl1pPr>
      <a:lvl2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2pPr>
      <a:lvl3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3pPr>
      <a:lvl4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4pPr>
      <a:lvl5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5pPr>
      <a:lvl6pPr marL="4572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6pPr>
      <a:lvl7pPr marL="9144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7pPr>
      <a:lvl8pPr marL="13716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8pPr>
      <a:lvl9pPr marL="18288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9pPr>
    </p:titleStyle>
    <p:bodyStyle>
      <a:lvl1pPr marL="214313" indent="-214313" algn="l" defTabSz="684213" rtl="0" eaLnBrk="0" fontAlgn="base" hangingPunct="0">
        <a:lnSpc>
          <a:spcPct val="90000"/>
        </a:lnSpc>
        <a:spcBef>
          <a:spcPct val="30000"/>
        </a:spcBef>
        <a:spcAft>
          <a:spcPct val="0"/>
        </a:spcAft>
        <a:buSzPct val="75000"/>
        <a:buFont typeface="Monotype Sorts" pitchFamily="2" charset="2"/>
        <a:buChar char="l"/>
        <a:defRPr sz="2400" b="1">
          <a:solidFill>
            <a:schemeClr val="tx1"/>
          </a:solidFill>
          <a:latin typeface="+mn-lt"/>
          <a:ea typeface="+mn-ea"/>
          <a:cs typeface="+mn-cs"/>
        </a:defRPr>
      </a:lvl1pPr>
      <a:lvl2pPr marL="512763" indent="-169863" algn="l" defTabSz="684213" rtl="0" eaLnBrk="0" fontAlgn="base" hangingPunct="0">
        <a:lnSpc>
          <a:spcPct val="90000"/>
        </a:lnSpc>
        <a:spcBef>
          <a:spcPct val="30000"/>
        </a:spcBef>
        <a:spcAft>
          <a:spcPct val="0"/>
        </a:spcAft>
        <a:buSzPct val="100000"/>
        <a:buChar char="»"/>
        <a:defRPr b="1">
          <a:solidFill>
            <a:schemeClr val="tx1"/>
          </a:solidFill>
          <a:latin typeface="+mn-lt"/>
        </a:defRPr>
      </a:lvl2pPr>
      <a:lvl3pPr marL="855663" indent="-171450" algn="l" defTabSz="684213" rtl="0" eaLnBrk="0" fontAlgn="base" hangingPunct="0">
        <a:lnSpc>
          <a:spcPct val="90000"/>
        </a:lnSpc>
        <a:spcBef>
          <a:spcPct val="30000"/>
        </a:spcBef>
        <a:spcAft>
          <a:spcPct val="0"/>
        </a:spcAft>
        <a:buSzPct val="100000"/>
        <a:buChar char="–"/>
        <a:defRPr b="1">
          <a:solidFill>
            <a:schemeClr val="tx1"/>
          </a:solidFill>
          <a:latin typeface="+mn-lt"/>
        </a:defRPr>
      </a:lvl3pPr>
      <a:lvl4pPr marL="1155700" indent="-128588" algn="l" defTabSz="684213" rtl="0" eaLnBrk="0" fontAlgn="base" hangingPunct="0">
        <a:lnSpc>
          <a:spcPct val="90000"/>
        </a:lnSpc>
        <a:spcBef>
          <a:spcPct val="30000"/>
        </a:spcBef>
        <a:spcAft>
          <a:spcPct val="0"/>
        </a:spcAft>
        <a:buSzPct val="60000"/>
        <a:buFont typeface="Monotype Sorts" pitchFamily="2" charset="2"/>
        <a:buChar char="l"/>
        <a:defRPr sz="1500" b="1">
          <a:solidFill>
            <a:schemeClr val="tx1"/>
          </a:solidFill>
          <a:latin typeface="+mn-lt"/>
        </a:defRPr>
      </a:lvl4pPr>
      <a:lvl5pPr marL="14986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5pPr>
      <a:lvl6pPr marL="19558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6pPr>
      <a:lvl7pPr marL="24130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7pPr>
      <a:lvl8pPr marL="28702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8pPr>
      <a:lvl9pPr marL="33274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dt" sz="half" idx="2"/>
          </p:nvPr>
        </p:nvSpPr>
        <p:spPr bwMode="auto">
          <a:xfrm>
            <a:off x="0" y="6543675"/>
            <a:ext cx="1828800" cy="314325"/>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defRPr sz="1200" i="0"/>
            </a:lvl1pPr>
          </a:lstStyle>
          <a:p>
            <a:pPr>
              <a:defRPr/>
            </a:pPr>
            <a:fld id="{1D9C7515-7C20-4844-A4D2-BD47632EFF53}" type="datetime1">
              <a:rPr lang="en-US" smtClean="0">
                <a:solidFill>
                  <a:srgbClr val="000000"/>
                </a:solidFill>
              </a:rPr>
              <a:pPr>
                <a:defRPr/>
              </a:pPr>
              <a:t>3/20/18</a:t>
            </a:fld>
            <a:endParaRPr lang="en-US">
              <a:solidFill>
                <a:srgbClr val="000000"/>
              </a:solidFill>
            </a:endParaRPr>
          </a:p>
        </p:txBody>
      </p:sp>
      <p:sp>
        <p:nvSpPr>
          <p:cNvPr id="1027" name="Rectangle 3"/>
          <p:cNvSpPr>
            <a:spLocks noGrp="1" noChangeArrowheads="1"/>
          </p:cNvSpPr>
          <p:nvPr>
            <p:ph type="ftr" sz="quarter" idx="3"/>
          </p:nvPr>
        </p:nvSpPr>
        <p:spPr bwMode="auto">
          <a:xfrm>
            <a:off x="3149600" y="6248400"/>
            <a:ext cx="2844800" cy="446088"/>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ctr">
              <a:defRPr sz="1400" i="0"/>
            </a:lvl1pPr>
          </a:lstStyle>
          <a:p>
            <a:pPr>
              <a:defRPr/>
            </a:pPr>
            <a:r>
              <a:rPr lang="en-US">
                <a:solidFill>
                  <a:srgbClr val="000000"/>
                </a:solidFill>
              </a:rPr>
              <a:t>Cor </a:t>
            </a:r>
          </a:p>
        </p:txBody>
      </p:sp>
      <p:sp>
        <p:nvSpPr>
          <p:cNvPr id="1028" name="Rectangle 4"/>
          <p:cNvSpPr>
            <a:spLocks noGrp="1" noChangeArrowheads="1"/>
          </p:cNvSpPr>
          <p:nvPr>
            <p:ph type="sldNum" sz="quarter" idx="4"/>
          </p:nvPr>
        </p:nvSpPr>
        <p:spPr bwMode="auto">
          <a:xfrm>
            <a:off x="6604000" y="6248400"/>
            <a:ext cx="1828800" cy="446088"/>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r">
              <a:defRPr sz="1400" i="0"/>
            </a:lvl1pPr>
          </a:lstStyle>
          <a:p>
            <a:pPr>
              <a:defRPr/>
            </a:pPr>
            <a:fld id="{EF7D754F-60D6-4557-8B72-DD5A214244FC}" type="slidenum">
              <a:rPr lang="en-US">
                <a:solidFill>
                  <a:srgbClr val="000000"/>
                </a:solidFill>
              </a:rPr>
              <a:pPr>
                <a:defRPr/>
              </a:pPr>
              <a:t>‹#›</a:t>
            </a:fld>
            <a:endParaRPr lang="en-US">
              <a:solidFill>
                <a:srgbClr val="000000"/>
              </a:solidFill>
            </a:endParaRPr>
          </a:p>
        </p:txBody>
      </p:sp>
      <p:grpSp>
        <p:nvGrpSpPr>
          <p:cNvPr id="106501" name="Group 7"/>
          <p:cNvGrpSpPr>
            <a:grpSpLocks/>
          </p:cNvGrpSpPr>
          <p:nvPr/>
        </p:nvGrpSpPr>
        <p:grpSpPr bwMode="auto">
          <a:xfrm>
            <a:off x="0" y="1274763"/>
            <a:ext cx="9132888" cy="152400"/>
            <a:chOff x="0" y="824"/>
            <a:chExt cx="4315" cy="99"/>
          </a:xfrm>
        </p:grpSpPr>
        <p:sp>
          <p:nvSpPr>
            <p:cNvPr id="1029" name="Rectangle 5"/>
            <p:cNvSpPr>
              <a:spLocks noChangeArrowheads="1"/>
            </p:cNvSpPr>
            <p:nvPr/>
          </p:nvSpPr>
          <p:spPr bwMode="auto">
            <a:xfrm>
              <a:off x="0" y="824"/>
              <a:ext cx="4315" cy="50"/>
            </a:xfrm>
            <a:prstGeom prst="rect">
              <a:avLst/>
            </a:prstGeom>
            <a:solidFill>
              <a:schemeClr val="hlink"/>
            </a:solidFill>
            <a:ln w="9525">
              <a:noFill/>
              <a:miter lim="800000"/>
              <a:headEnd/>
              <a:tailEnd/>
            </a:ln>
            <a:effectLst/>
          </p:spPr>
          <p:txBody>
            <a:bodyPr wrap="none" anchor="ctr"/>
            <a:lstStyle/>
            <a:p>
              <a:pPr>
                <a:defRPr/>
              </a:pPr>
              <a:endParaRPr lang="pt-BR">
                <a:solidFill>
                  <a:srgbClr val="000000"/>
                </a:solidFill>
              </a:endParaRPr>
            </a:p>
          </p:txBody>
        </p:sp>
        <p:sp>
          <p:nvSpPr>
            <p:cNvPr id="1030" name="Rectangle 6"/>
            <p:cNvSpPr>
              <a:spLocks noChangeArrowheads="1"/>
            </p:cNvSpPr>
            <p:nvPr/>
          </p:nvSpPr>
          <p:spPr bwMode="auto">
            <a:xfrm>
              <a:off x="0" y="898"/>
              <a:ext cx="4315" cy="25"/>
            </a:xfrm>
            <a:prstGeom prst="rect">
              <a:avLst/>
            </a:prstGeom>
            <a:solidFill>
              <a:schemeClr val="hlink"/>
            </a:solidFill>
            <a:ln w="9525">
              <a:noFill/>
              <a:miter lim="800000"/>
              <a:headEnd/>
              <a:tailEnd/>
            </a:ln>
            <a:effectLst/>
          </p:spPr>
          <p:txBody>
            <a:bodyPr wrap="none" anchor="ctr"/>
            <a:lstStyle/>
            <a:p>
              <a:pPr>
                <a:defRPr/>
              </a:pPr>
              <a:endParaRPr lang="pt-BR">
                <a:solidFill>
                  <a:srgbClr val="000000"/>
                </a:solidFill>
              </a:endParaRPr>
            </a:p>
          </p:txBody>
        </p:sp>
      </p:grpSp>
      <p:sp>
        <p:nvSpPr>
          <p:cNvPr id="106502" name="Rectangle 8"/>
          <p:cNvSpPr>
            <a:spLocks noGrp="1" noChangeArrowheads="1"/>
          </p:cNvSpPr>
          <p:nvPr>
            <p:ph type="title"/>
          </p:nvPr>
        </p:nvSpPr>
        <p:spPr bwMode="auto">
          <a:xfrm>
            <a:off x="992188" y="74613"/>
            <a:ext cx="715962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9850" tIns="33338" rIns="69850" bIns="33338" numCol="1" anchor="b" anchorCtr="0" compatLnSpc="1">
            <a:prstTxWarp prst="textNoShape">
              <a:avLst/>
            </a:prstTxWarp>
          </a:bodyPr>
          <a:lstStyle/>
          <a:p>
            <a:pPr lvl="0"/>
            <a:r>
              <a:rPr lang="en-US"/>
              <a:t>Slide Title</a:t>
            </a:r>
          </a:p>
        </p:txBody>
      </p:sp>
      <p:sp>
        <p:nvSpPr>
          <p:cNvPr id="106503" name="Rectangle 9"/>
          <p:cNvSpPr>
            <a:spLocks noGrp="1" noChangeArrowheads="1"/>
          </p:cNvSpPr>
          <p:nvPr>
            <p:ph type="body" idx="1"/>
          </p:nvPr>
        </p:nvSpPr>
        <p:spPr bwMode="auto">
          <a:xfrm>
            <a:off x="992188" y="1979613"/>
            <a:ext cx="7159625"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9850" tIns="33338" rIns="69850" bIns="33338" numCol="1" anchor="t" anchorCtr="0" compatLnSpc="1">
            <a:prstTxWarp prst="textNoShape">
              <a:avLst/>
            </a:prstTxWarp>
          </a:bodyPr>
          <a:lstStyle/>
          <a:p>
            <a:pPr lvl="0"/>
            <a:r>
              <a:rPr lang="en-US"/>
              <a:t>Body Text</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38822178"/>
      </p:ext>
    </p:extLst>
  </p:cSld>
  <p:clrMap bg1="lt1" tx1="dk1" bg2="lt2" tx2="dk2" accent1="accent1" accent2="accent2" accent3="accent3" accent4="accent4" accent5="accent5" accent6="accent6" hlink="hlink" folHlink="folHlink"/>
  <p:sldLayoutIdLst>
    <p:sldLayoutId id="2147485339" r:id="rId1"/>
    <p:sldLayoutId id="2147485340" r:id="rId2"/>
    <p:sldLayoutId id="2147485341" r:id="rId3"/>
    <p:sldLayoutId id="2147485342" r:id="rId4"/>
    <p:sldLayoutId id="2147485343" r:id="rId5"/>
    <p:sldLayoutId id="2147485344" r:id="rId6"/>
    <p:sldLayoutId id="2147485345" r:id="rId7"/>
    <p:sldLayoutId id="2147485346" r:id="rId8"/>
    <p:sldLayoutId id="2147485347" r:id="rId9"/>
    <p:sldLayoutId id="2147485348" r:id="rId10"/>
    <p:sldLayoutId id="2147485349" r:id="rId11"/>
    <p:sldLayoutId id="2147485350" r:id="rId12"/>
    <p:sldLayoutId id="2147485351" r:id="rId13"/>
    <p:sldLayoutId id="2147485352" r:id="rId14"/>
    <p:sldLayoutId id="2147485353" r:id="rId15"/>
  </p:sldLayoutIdLst>
  <p:hf hdr="0"/>
  <p:txStyles>
    <p:titleStyle>
      <a:lvl1pPr algn="ctr" defTabSz="684213" rtl="0" eaLnBrk="0" fontAlgn="base" hangingPunct="0">
        <a:lnSpc>
          <a:spcPct val="90000"/>
        </a:lnSpc>
        <a:spcBef>
          <a:spcPct val="0"/>
        </a:spcBef>
        <a:spcAft>
          <a:spcPct val="0"/>
        </a:spcAft>
        <a:defRPr sz="3600" b="1">
          <a:solidFill>
            <a:schemeClr val="tx2"/>
          </a:solidFill>
          <a:latin typeface="+mj-lt"/>
          <a:ea typeface="+mj-ea"/>
          <a:cs typeface="+mj-cs"/>
        </a:defRPr>
      </a:lvl1pPr>
      <a:lvl2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2pPr>
      <a:lvl3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3pPr>
      <a:lvl4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4pPr>
      <a:lvl5pPr algn="ctr" defTabSz="684213" rtl="0" eaLnBrk="0" fontAlgn="base" hangingPunct="0">
        <a:lnSpc>
          <a:spcPct val="90000"/>
        </a:lnSpc>
        <a:spcBef>
          <a:spcPct val="0"/>
        </a:spcBef>
        <a:spcAft>
          <a:spcPct val="0"/>
        </a:spcAft>
        <a:defRPr sz="3600" b="1">
          <a:solidFill>
            <a:schemeClr val="tx2"/>
          </a:solidFill>
          <a:latin typeface="Times New Roman" pitchFamily="18" charset="0"/>
        </a:defRPr>
      </a:lvl5pPr>
      <a:lvl6pPr marL="4572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6pPr>
      <a:lvl7pPr marL="9144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7pPr>
      <a:lvl8pPr marL="13716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8pPr>
      <a:lvl9pPr marL="1828800" algn="ctr" defTabSz="684213" rtl="0" eaLnBrk="0" fontAlgn="base" hangingPunct="0">
        <a:lnSpc>
          <a:spcPct val="90000"/>
        </a:lnSpc>
        <a:spcBef>
          <a:spcPct val="0"/>
        </a:spcBef>
        <a:spcAft>
          <a:spcPct val="0"/>
        </a:spcAft>
        <a:defRPr sz="3600" b="1">
          <a:solidFill>
            <a:schemeClr val="tx2"/>
          </a:solidFill>
          <a:latin typeface="Times New Roman" pitchFamily="18" charset="0"/>
        </a:defRPr>
      </a:lvl9pPr>
    </p:titleStyle>
    <p:bodyStyle>
      <a:lvl1pPr marL="214313" indent="-214313" algn="l" defTabSz="684213" rtl="0" eaLnBrk="0" fontAlgn="base" hangingPunct="0">
        <a:lnSpc>
          <a:spcPct val="90000"/>
        </a:lnSpc>
        <a:spcBef>
          <a:spcPct val="30000"/>
        </a:spcBef>
        <a:spcAft>
          <a:spcPct val="0"/>
        </a:spcAft>
        <a:buSzPct val="75000"/>
        <a:buFont typeface="Monotype Sorts" pitchFamily="2" charset="2"/>
        <a:buChar char="l"/>
        <a:defRPr sz="2400" b="1">
          <a:solidFill>
            <a:schemeClr val="tx1"/>
          </a:solidFill>
          <a:latin typeface="+mn-lt"/>
          <a:ea typeface="+mn-ea"/>
          <a:cs typeface="+mn-cs"/>
        </a:defRPr>
      </a:lvl1pPr>
      <a:lvl2pPr marL="512763" indent="-169863" algn="l" defTabSz="684213" rtl="0" eaLnBrk="0" fontAlgn="base" hangingPunct="0">
        <a:lnSpc>
          <a:spcPct val="90000"/>
        </a:lnSpc>
        <a:spcBef>
          <a:spcPct val="30000"/>
        </a:spcBef>
        <a:spcAft>
          <a:spcPct val="0"/>
        </a:spcAft>
        <a:buSzPct val="100000"/>
        <a:buChar char="»"/>
        <a:defRPr b="1">
          <a:solidFill>
            <a:schemeClr val="tx1"/>
          </a:solidFill>
          <a:latin typeface="+mn-lt"/>
        </a:defRPr>
      </a:lvl2pPr>
      <a:lvl3pPr marL="855663" indent="-171450" algn="l" defTabSz="684213" rtl="0" eaLnBrk="0" fontAlgn="base" hangingPunct="0">
        <a:lnSpc>
          <a:spcPct val="90000"/>
        </a:lnSpc>
        <a:spcBef>
          <a:spcPct val="30000"/>
        </a:spcBef>
        <a:spcAft>
          <a:spcPct val="0"/>
        </a:spcAft>
        <a:buSzPct val="100000"/>
        <a:buChar char="–"/>
        <a:defRPr b="1">
          <a:solidFill>
            <a:schemeClr val="tx1"/>
          </a:solidFill>
          <a:latin typeface="+mn-lt"/>
        </a:defRPr>
      </a:lvl3pPr>
      <a:lvl4pPr marL="1155700" indent="-128588" algn="l" defTabSz="684213" rtl="0" eaLnBrk="0" fontAlgn="base" hangingPunct="0">
        <a:lnSpc>
          <a:spcPct val="90000"/>
        </a:lnSpc>
        <a:spcBef>
          <a:spcPct val="30000"/>
        </a:spcBef>
        <a:spcAft>
          <a:spcPct val="0"/>
        </a:spcAft>
        <a:buSzPct val="60000"/>
        <a:buFont typeface="Monotype Sorts" pitchFamily="2" charset="2"/>
        <a:buChar char="l"/>
        <a:defRPr sz="1500" b="1">
          <a:solidFill>
            <a:schemeClr val="tx1"/>
          </a:solidFill>
          <a:latin typeface="+mn-lt"/>
        </a:defRPr>
      </a:lvl4pPr>
      <a:lvl5pPr marL="14986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5pPr>
      <a:lvl6pPr marL="19558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6pPr>
      <a:lvl7pPr marL="24130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7pPr>
      <a:lvl8pPr marL="28702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8pPr>
      <a:lvl9pPr marL="3327400" indent="-130175" algn="l" defTabSz="684213" rtl="0" eaLnBrk="0" fontAlgn="base" hangingPunct="0">
        <a:lnSpc>
          <a:spcPct val="90000"/>
        </a:lnSpc>
        <a:spcBef>
          <a:spcPct val="30000"/>
        </a:spcBef>
        <a:spcAft>
          <a:spcPct val="0"/>
        </a:spcAft>
        <a:buSzPct val="100000"/>
        <a:buChar char="»"/>
        <a:defRPr sz="1500" b="1">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8.jpeg"/><Relationship Id="rId7" Type="http://schemas.openxmlformats.org/officeDocument/2006/relationships/hyperlink" Target="http://www.33ff.com/flags/worldflags/Germany_flag.html" TargetMode="Externa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image" Target="../media/image11.jpeg"/><Relationship Id="rId11" Type="http://schemas.openxmlformats.org/officeDocument/2006/relationships/image" Target="../media/image14.jpeg"/><Relationship Id="rId5" Type="http://schemas.openxmlformats.org/officeDocument/2006/relationships/image" Target="../media/image10.jpeg"/><Relationship Id="rId10" Type="http://schemas.openxmlformats.org/officeDocument/2006/relationships/hyperlink" Target="http://images.google.com.br/imgres?imgurl=http://www.kyatera.fapesp.br/portal/bandeira_inglaterra&amp;imgrefurl=http://www.kyatera.fapesp.br/&amp;h=60&amp;w=85&amp;sz=5&amp;hl=pt-BR&amp;start=2&amp;tbnid=h8CJI_IwlQpq2M:&amp;tbnh=54&amp;tbnw=76&amp;prev=/images?q=bandeira+inglaterra&amp;gbv=2&amp;svnum=10&amp;hl=pt-BR&amp;sa=X" TargetMode="External"/><Relationship Id="rId4" Type="http://schemas.openxmlformats.org/officeDocument/2006/relationships/image" Target="../media/image9.jpeg"/><Relationship Id="rId9" Type="http://schemas.openxmlformats.org/officeDocument/2006/relationships/image" Target="../media/image13.jpeg"/></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image" Target="../media/image9.jpeg"/><Relationship Id="rId5" Type="http://schemas.openxmlformats.org/officeDocument/2006/relationships/image" Target="../media/image15.wmf"/><Relationship Id="rId4" Type="http://schemas.openxmlformats.org/officeDocument/2006/relationships/oleObject" Target="../embeddings/oleObject1.bin"/></Relationships>
</file>

<file path=ppt/slides/_rels/slide5.xml.rels><?xml version="1.0" encoding="UTF-8" standalone="yes"?>
<Relationships xmlns="http://schemas.openxmlformats.org/package/2006/relationships"><Relationship Id="rId8" Type="http://schemas.openxmlformats.org/officeDocument/2006/relationships/oleObject" Target="../embeddings/oleObject4.bin"/><Relationship Id="rId3" Type="http://schemas.openxmlformats.org/officeDocument/2006/relationships/notesSlide" Target="../notesSlides/notesSlide5.xml"/><Relationship Id="rId7" Type="http://schemas.openxmlformats.org/officeDocument/2006/relationships/image" Target="../media/image17.wmf"/><Relationship Id="rId12" Type="http://schemas.openxmlformats.org/officeDocument/2006/relationships/oleObject" Target="../embeddings/oleObject6.bin"/><Relationship Id="rId2" Type="http://schemas.openxmlformats.org/officeDocument/2006/relationships/slideLayout" Target="../slideLayouts/slideLayout6.xml"/><Relationship Id="rId1" Type="http://schemas.openxmlformats.org/officeDocument/2006/relationships/vmlDrawing" Target="../drawings/vmlDrawing2.vml"/><Relationship Id="rId6" Type="http://schemas.openxmlformats.org/officeDocument/2006/relationships/oleObject" Target="../embeddings/oleObject3.bin"/><Relationship Id="rId11" Type="http://schemas.openxmlformats.org/officeDocument/2006/relationships/image" Target="../media/image19.wmf"/><Relationship Id="rId5" Type="http://schemas.openxmlformats.org/officeDocument/2006/relationships/image" Target="../media/image16.wmf"/><Relationship Id="rId10" Type="http://schemas.openxmlformats.org/officeDocument/2006/relationships/oleObject" Target="../embeddings/oleObject5.bin"/><Relationship Id="rId4" Type="http://schemas.openxmlformats.org/officeDocument/2006/relationships/oleObject" Target="../embeddings/oleObject2.bin"/><Relationship Id="rId9" Type="http://schemas.openxmlformats.org/officeDocument/2006/relationships/image" Target="../media/image18.wmf"/></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7" Type="http://schemas.openxmlformats.org/officeDocument/2006/relationships/image" Target="../media/image21.wmf"/><Relationship Id="rId2" Type="http://schemas.openxmlformats.org/officeDocument/2006/relationships/slideLayout" Target="../slideLayouts/slideLayout6.xml"/><Relationship Id="rId1" Type="http://schemas.openxmlformats.org/officeDocument/2006/relationships/vmlDrawing" Target="../drawings/vmlDrawing3.vml"/><Relationship Id="rId6" Type="http://schemas.openxmlformats.org/officeDocument/2006/relationships/oleObject" Target="../embeddings/oleObject8.bin"/><Relationship Id="rId5" Type="http://schemas.openxmlformats.org/officeDocument/2006/relationships/image" Target="../media/image20.wmf"/><Relationship Id="rId4" Type="http://schemas.openxmlformats.org/officeDocument/2006/relationships/oleObject" Target="../embeddings/oleObject7.bin"/></Relationships>
</file>

<file path=ppt/slides/_rels/slide7.xml.rels><?xml version="1.0" encoding="UTF-8" standalone="yes"?>
<Relationships xmlns="http://schemas.openxmlformats.org/package/2006/relationships"><Relationship Id="rId8" Type="http://schemas.openxmlformats.org/officeDocument/2006/relationships/oleObject" Target="../embeddings/oleObject11.bin"/><Relationship Id="rId13" Type="http://schemas.openxmlformats.org/officeDocument/2006/relationships/image" Target="../media/image25.wmf"/><Relationship Id="rId3" Type="http://schemas.openxmlformats.org/officeDocument/2006/relationships/notesSlide" Target="../notesSlides/notesSlide7.xml"/><Relationship Id="rId7" Type="http://schemas.openxmlformats.org/officeDocument/2006/relationships/image" Target="../media/image23.wmf"/><Relationship Id="rId12" Type="http://schemas.openxmlformats.org/officeDocument/2006/relationships/oleObject" Target="../embeddings/oleObject14.bin"/><Relationship Id="rId2" Type="http://schemas.openxmlformats.org/officeDocument/2006/relationships/slideLayout" Target="../slideLayouts/slideLayout6.xml"/><Relationship Id="rId16" Type="http://schemas.openxmlformats.org/officeDocument/2006/relationships/oleObject" Target="../embeddings/oleObject16.bin"/><Relationship Id="rId1" Type="http://schemas.openxmlformats.org/officeDocument/2006/relationships/vmlDrawing" Target="../drawings/vmlDrawing4.vml"/><Relationship Id="rId6" Type="http://schemas.openxmlformats.org/officeDocument/2006/relationships/oleObject" Target="../embeddings/oleObject10.bin"/><Relationship Id="rId11" Type="http://schemas.openxmlformats.org/officeDocument/2006/relationships/image" Target="../media/image24.wmf"/><Relationship Id="rId5" Type="http://schemas.openxmlformats.org/officeDocument/2006/relationships/image" Target="../media/image22.wmf"/><Relationship Id="rId15" Type="http://schemas.openxmlformats.org/officeDocument/2006/relationships/image" Target="../media/image26.wmf"/><Relationship Id="rId10" Type="http://schemas.openxmlformats.org/officeDocument/2006/relationships/oleObject" Target="../embeddings/oleObject13.bin"/><Relationship Id="rId4" Type="http://schemas.openxmlformats.org/officeDocument/2006/relationships/oleObject" Target="../embeddings/oleObject9.bin"/><Relationship Id="rId9" Type="http://schemas.openxmlformats.org/officeDocument/2006/relationships/oleObject" Target="../embeddings/oleObject12.bin"/><Relationship Id="rId14" Type="http://schemas.openxmlformats.org/officeDocument/2006/relationships/oleObject" Target="../embeddings/oleObject15.bin"/></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6.xml"/><Relationship Id="rId1" Type="http://schemas.openxmlformats.org/officeDocument/2006/relationships/vmlDrawing" Target="../drawings/vmlDrawing5.vml"/><Relationship Id="rId5" Type="http://schemas.openxmlformats.org/officeDocument/2006/relationships/image" Target="../media/image27.wmf"/><Relationship Id="rId4" Type="http://schemas.openxmlformats.org/officeDocument/2006/relationships/oleObject" Target="../embeddings/oleObject17.bin"/></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8" Type="http://schemas.openxmlformats.org/officeDocument/2006/relationships/oleObject" Target="../embeddings/oleObject20.bin"/><Relationship Id="rId13" Type="http://schemas.openxmlformats.org/officeDocument/2006/relationships/image" Target="../media/image32.wmf"/><Relationship Id="rId3" Type="http://schemas.openxmlformats.org/officeDocument/2006/relationships/notesSlide" Target="../notesSlides/notesSlide10.xml"/><Relationship Id="rId7" Type="http://schemas.openxmlformats.org/officeDocument/2006/relationships/image" Target="../media/image29.wmf"/><Relationship Id="rId12" Type="http://schemas.openxmlformats.org/officeDocument/2006/relationships/oleObject" Target="../embeddings/oleObject22.bin"/><Relationship Id="rId2" Type="http://schemas.openxmlformats.org/officeDocument/2006/relationships/slideLayout" Target="../slideLayouts/slideLayout6.xml"/><Relationship Id="rId1" Type="http://schemas.openxmlformats.org/officeDocument/2006/relationships/vmlDrawing" Target="../drawings/vmlDrawing6.vml"/><Relationship Id="rId6" Type="http://schemas.openxmlformats.org/officeDocument/2006/relationships/oleObject" Target="../embeddings/oleObject19.bin"/><Relationship Id="rId11" Type="http://schemas.openxmlformats.org/officeDocument/2006/relationships/image" Target="../media/image31.wmf"/><Relationship Id="rId5" Type="http://schemas.openxmlformats.org/officeDocument/2006/relationships/image" Target="../media/image28.wmf"/><Relationship Id="rId10" Type="http://schemas.openxmlformats.org/officeDocument/2006/relationships/oleObject" Target="../embeddings/oleObject21.bin"/><Relationship Id="rId4" Type="http://schemas.openxmlformats.org/officeDocument/2006/relationships/oleObject" Target="../embeddings/oleObject18.bin"/><Relationship Id="rId9" Type="http://schemas.openxmlformats.org/officeDocument/2006/relationships/image" Target="../media/image30.wmf"/></Relationships>
</file>

<file path=ppt/slides/_rels/slide11.xml.rels><?xml version="1.0" encoding="UTF-8" standalone="yes"?>
<Relationships xmlns="http://schemas.openxmlformats.org/package/2006/relationships"><Relationship Id="rId8" Type="http://schemas.openxmlformats.org/officeDocument/2006/relationships/oleObject" Target="../embeddings/oleObject25.bin"/><Relationship Id="rId13" Type="http://schemas.openxmlformats.org/officeDocument/2006/relationships/image" Target="../media/image37.wmf"/><Relationship Id="rId3" Type="http://schemas.openxmlformats.org/officeDocument/2006/relationships/notesSlide" Target="../notesSlides/notesSlide11.xml"/><Relationship Id="rId7" Type="http://schemas.openxmlformats.org/officeDocument/2006/relationships/image" Target="../media/image34.wmf"/><Relationship Id="rId12" Type="http://schemas.openxmlformats.org/officeDocument/2006/relationships/oleObject" Target="../embeddings/oleObject27.bin"/><Relationship Id="rId17" Type="http://schemas.openxmlformats.org/officeDocument/2006/relationships/image" Target="../media/image39.wmf"/><Relationship Id="rId2" Type="http://schemas.openxmlformats.org/officeDocument/2006/relationships/slideLayout" Target="../slideLayouts/slideLayout6.xml"/><Relationship Id="rId16" Type="http://schemas.openxmlformats.org/officeDocument/2006/relationships/oleObject" Target="../embeddings/oleObject29.bin"/><Relationship Id="rId1" Type="http://schemas.openxmlformats.org/officeDocument/2006/relationships/vmlDrawing" Target="../drawings/vmlDrawing7.vml"/><Relationship Id="rId6" Type="http://schemas.openxmlformats.org/officeDocument/2006/relationships/oleObject" Target="../embeddings/oleObject24.bin"/><Relationship Id="rId11" Type="http://schemas.openxmlformats.org/officeDocument/2006/relationships/image" Target="../media/image36.wmf"/><Relationship Id="rId5" Type="http://schemas.openxmlformats.org/officeDocument/2006/relationships/image" Target="../media/image33.wmf"/><Relationship Id="rId15" Type="http://schemas.openxmlformats.org/officeDocument/2006/relationships/image" Target="../media/image38.wmf"/><Relationship Id="rId10" Type="http://schemas.openxmlformats.org/officeDocument/2006/relationships/oleObject" Target="../embeddings/oleObject26.bin"/><Relationship Id="rId4" Type="http://schemas.openxmlformats.org/officeDocument/2006/relationships/oleObject" Target="../embeddings/oleObject23.bin"/><Relationship Id="rId9" Type="http://schemas.openxmlformats.org/officeDocument/2006/relationships/image" Target="../media/image35.wmf"/><Relationship Id="rId14" Type="http://schemas.openxmlformats.org/officeDocument/2006/relationships/oleObject" Target="../embeddings/oleObject28.bin"/></Relationships>
</file>

<file path=ppt/slides/_rels/slide12.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slideLayout" Target="../slideLayouts/slideLayout6.xml"/><Relationship Id="rId1" Type="http://schemas.openxmlformats.org/officeDocument/2006/relationships/vmlDrawing" Target="../drawings/vmlDrawing8.vml"/><Relationship Id="rId5" Type="http://schemas.openxmlformats.org/officeDocument/2006/relationships/image" Target="../media/image40.wmf"/><Relationship Id="rId4" Type="http://schemas.openxmlformats.org/officeDocument/2006/relationships/oleObject" Target="../embeddings/oleObject30.bin"/></Relationships>
</file>

<file path=ppt/slides/_rels/slide13.xml.rels><?xml version="1.0" encoding="UTF-8" standalone="yes"?>
<Relationships xmlns="http://schemas.openxmlformats.org/package/2006/relationships"><Relationship Id="rId3" Type="http://schemas.openxmlformats.org/officeDocument/2006/relationships/oleObject" Target="../embeddings/oleObject31.bin"/><Relationship Id="rId2" Type="http://schemas.openxmlformats.org/officeDocument/2006/relationships/slideLayout" Target="../slideLayouts/slideLayout6.xml"/><Relationship Id="rId1" Type="http://schemas.openxmlformats.org/officeDocument/2006/relationships/vmlDrawing" Target="../drawings/vmlDrawing9.vml"/><Relationship Id="rId6" Type="http://schemas.openxmlformats.org/officeDocument/2006/relationships/image" Target="../media/image43.wmf"/><Relationship Id="rId5" Type="http://schemas.openxmlformats.org/officeDocument/2006/relationships/oleObject" Target="../embeddings/oleObject32.bin"/><Relationship Id="rId4" Type="http://schemas.openxmlformats.org/officeDocument/2006/relationships/image" Target="../media/image42.wmf"/></Relationships>
</file>

<file path=ppt/slides/_rels/slide14.xml.rels><?xml version="1.0" encoding="UTF-8" standalone="yes"?>
<Relationships xmlns="http://schemas.openxmlformats.org/package/2006/relationships"><Relationship Id="rId8" Type="http://schemas.openxmlformats.org/officeDocument/2006/relationships/image" Target="../media/image45.wmf"/><Relationship Id="rId3" Type="http://schemas.openxmlformats.org/officeDocument/2006/relationships/notesSlide" Target="../notesSlides/notesSlide12.xml"/><Relationship Id="rId7" Type="http://schemas.openxmlformats.org/officeDocument/2006/relationships/oleObject" Target="../embeddings/oleObject34.bin"/><Relationship Id="rId2" Type="http://schemas.openxmlformats.org/officeDocument/2006/relationships/slideLayout" Target="../slideLayouts/slideLayout6.xml"/><Relationship Id="rId1" Type="http://schemas.openxmlformats.org/officeDocument/2006/relationships/vmlDrawing" Target="../drawings/vmlDrawing10.vml"/><Relationship Id="rId6" Type="http://schemas.openxmlformats.org/officeDocument/2006/relationships/image" Target="../media/image44.wmf"/><Relationship Id="rId5" Type="http://schemas.openxmlformats.org/officeDocument/2006/relationships/oleObject" Target="../embeddings/oleObject33.bin"/><Relationship Id="rId4" Type="http://schemas.openxmlformats.org/officeDocument/2006/relationships/image" Target="../media/image46.png"/></Relationships>
</file>

<file path=ppt/slides/_rels/slide15.xml.rels><?xml version="1.0" encoding="UTF-8" standalone="yes"?>
<Relationships xmlns="http://schemas.openxmlformats.org/package/2006/relationships"><Relationship Id="rId8" Type="http://schemas.openxmlformats.org/officeDocument/2006/relationships/image" Target="../media/image48.wmf"/><Relationship Id="rId13" Type="http://schemas.openxmlformats.org/officeDocument/2006/relationships/oleObject" Target="../embeddings/oleObject39.bin"/><Relationship Id="rId3" Type="http://schemas.openxmlformats.org/officeDocument/2006/relationships/notesSlide" Target="../notesSlides/notesSlide13.xml"/><Relationship Id="rId7" Type="http://schemas.openxmlformats.org/officeDocument/2006/relationships/oleObject" Target="../embeddings/oleObject36.bin"/><Relationship Id="rId12" Type="http://schemas.openxmlformats.org/officeDocument/2006/relationships/image" Target="../media/image50.wmf"/><Relationship Id="rId2" Type="http://schemas.openxmlformats.org/officeDocument/2006/relationships/slideLayout" Target="../slideLayouts/slideLayout6.xml"/><Relationship Id="rId1" Type="http://schemas.openxmlformats.org/officeDocument/2006/relationships/vmlDrawing" Target="../drawings/vmlDrawing11.vml"/><Relationship Id="rId6" Type="http://schemas.openxmlformats.org/officeDocument/2006/relationships/image" Target="../media/image47.wmf"/><Relationship Id="rId11" Type="http://schemas.openxmlformats.org/officeDocument/2006/relationships/oleObject" Target="../embeddings/oleObject38.bin"/><Relationship Id="rId5" Type="http://schemas.openxmlformats.org/officeDocument/2006/relationships/oleObject" Target="../embeddings/oleObject35.bin"/><Relationship Id="rId10" Type="http://schemas.openxmlformats.org/officeDocument/2006/relationships/image" Target="../media/image49.wmf"/><Relationship Id="rId4" Type="http://schemas.openxmlformats.org/officeDocument/2006/relationships/image" Target="../media/image52.png"/><Relationship Id="rId9" Type="http://schemas.openxmlformats.org/officeDocument/2006/relationships/oleObject" Target="../embeddings/oleObject37.bin"/><Relationship Id="rId14" Type="http://schemas.openxmlformats.org/officeDocument/2006/relationships/image" Target="../media/image51.wmf"/></Relationships>
</file>

<file path=ppt/slides/_rels/slide16.xml.rels><?xml version="1.0" encoding="UTF-8" standalone="yes"?>
<Relationships xmlns="http://schemas.openxmlformats.org/package/2006/relationships"><Relationship Id="rId8" Type="http://schemas.openxmlformats.org/officeDocument/2006/relationships/image" Target="../media/image54.wmf"/><Relationship Id="rId13" Type="http://schemas.openxmlformats.org/officeDocument/2006/relationships/oleObject" Target="../embeddings/oleObject44.bin"/><Relationship Id="rId3" Type="http://schemas.openxmlformats.org/officeDocument/2006/relationships/notesSlide" Target="../notesSlides/notesSlide14.xml"/><Relationship Id="rId7" Type="http://schemas.openxmlformats.org/officeDocument/2006/relationships/oleObject" Target="../embeddings/oleObject41.bin"/><Relationship Id="rId12" Type="http://schemas.openxmlformats.org/officeDocument/2006/relationships/image" Target="../media/image56.wmf"/><Relationship Id="rId2" Type="http://schemas.openxmlformats.org/officeDocument/2006/relationships/slideLayout" Target="../slideLayouts/slideLayout13.xml"/><Relationship Id="rId16" Type="http://schemas.openxmlformats.org/officeDocument/2006/relationships/image" Target="../media/image58.wmf"/><Relationship Id="rId1" Type="http://schemas.openxmlformats.org/officeDocument/2006/relationships/vmlDrawing" Target="../drawings/vmlDrawing12.vml"/><Relationship Id="rId6" Type="http://schemas.openxmlformats.org/officeDocument/2006/relationships/image" Target="../media/image53.wmf"/><Relationship Id="rId11" Type="http://schemas.openxmlformats.org/officeDocument/2006/relationships/oleObject" Target="../embeddings/oleObject43.bin"/><Relationship Id="rId5" Type="http://schemas.openxmlformats.org/officeDocument/2006/relationships/oleObject" Target="../embeddings/oleObject40.bin"/><Relationship Id="rId15" Type="http://schemas.openxmlformats.org/officeDocument/2006/relationships/oleObject" Target="../embeddings/oleObject45.bin"/><Relationship Id="rId10" Type="http://schemas.openxmlformats.org/officeDocument/2006/relationships/image" Target="../media/image55.wmf"/><Relationship Id="rId4" Type="http://schemas.openxmlformats.org/officeDocument/2006/relationships/image" Target="../media/image52.png"/><Relationship Id="rId9" Type="http://schemas.openxmlformats.org/officeDocument/2006/relationships/oleObject" Target="../embeddings/oleObject42.bin"/><Relationship Id="rId14" Type="http://schemas.openxmlformats.org/officeDocument/2006/relationships/image" Target="../media/image57.wmf"/></Relationships>
</file>

<file path=ppt/slides/_rels/slide17.xml.rels><?xml version="1.0" encoding="UTF-8" standalone="yes"?>
<Relationships xmlns="http://schemas.openxmlformats.org/package/2006/relationships"><Relationship Id="rId8" Type="http://schemas.openxmlformats.org/officeDocument/2006/relationships/oleObject" Target="../embeddings/oleObject48.bin"/><Relationship Id="rId13" Type="http://schemas.openxmlformats.org/officeDocument/2006/relationships/image" Target="../media/image63.wmf"/><Relationship Id="rId3" Type="http://schemas.openxmlformats.org/officeDocument/2006/relationships/notesSlide" Target="../notesSlides/notesSlide15.xml"/><Relationship Id="rId7" Type="http://schemas.openxmlformats.org/officeDocument/2006/relationships/image" Target="../media/image60.wmf"/><Relationship Id="rId12" Type="http://schemas.openxmlformats.org/officeDocument/2006/relationships/oleObject" Target="../embeddings/oleObject50.bin"/><Relationship Id="rId17" Type="http://schemas.openxmlformats.org/officeDocument/2006/relationships/image" Target="../media/image65.wmf"/><Relationship Id="rId2" Type="http://schemas.openxmlformats.org/officeDocument/2006/relationships/slideLayout" Target="../slideLayouts/slideLayout15.xml"/><Relationship Id="rId16" Type="http://schemas.openxmlformats.org/officeDocument/2006/relationships/oleObject" Target="../embeddings/oleObject52.bin"/><Relationship Id="rId1" Type="http://schemas.openxmlformats.org/officeDocument/2006/relationships/vmlDrawing" Target="../drawings/vmlDrawing13.vml"/><Relationship Id="rId6" Type="http://schemas.openxmlformats.org/officeDocument/2006/relationships/oleObject" Target="../embeddings/oleObject47.bin"/><Relationship Id="rId11" Type="http://schemas.openxmlformats.org/officeDocument/2006/relationships/image" Target="../media/image62.wmf"/><Relationship Id="rId5" Type="http://schemas.openxmlformats.org/officeDocument/2006/relationships/image" Target="../media/image59.wmf"/><Relationship Id="rId15" Type="http://schemas.openxmlformats.org/officeDocument/2006/relationships/image" Target="../media/image64.wmf"/><Relationship Id="rId10" Type="http://schemas.openxmlformats.org/officeDocument/2006/relationships/oleObject" Target="../embeddings/oleObject49.bin"/><Relationship Id="rId4" Type="http://schemas.openxmlformats.org/officeDocument/2006/relationships/oleObject" Target="../embeddings/oleObject46.bin"/><Relationship Id="rId9" Type="http://schemas.openxmlformats.org/officeDocument/2006/relationships/image" Target="../media/image61.wmf"/><Relationship Id="rId14" Type="http://schemas.openxmlformats.org/officeDocument/2006/relationships/oleObject" Target="../embeddings/oleObject51.bin"/></Relationships>
</file>

<file path=ppt/slides/_rels/slide18.xml.rels><?xml version="1.0" encoding="UTF-8" standalone="yes"?>
<Relationships xmlns="http://schemas.openxmlformats.org/package/2006/relationships"><Relationship Id="rId8" Type="http://schemas.openxmlformats.org/officeDocument/2006/relationships/oleObject" Target="../embeddings/oleObject55.bin"/><Relationship Id="rId13" Type="http://schemas.openxmlformats.org/officeDocument/2006/relationships/image" Target="../media/image70.wmf"/><Relationship Id="rId18" Type="http://schemas.openxmlformats.org/officeDocument/2006/relationships/oleObject" Target="../embeddings/oleObject60.bin"/><Relationship Id="rId3" Type="http://schemas.openxmlformats.org/officeDocument/2006/relationships/notesSlide" Target="../notesSlides/notesSlide16.xml"/><Relationship Id="rId21" Type="http://schemas.openxmlformats.org/officeDocument/2006/relationships/image" Target="../media/image74.wmf"/><Relationship Id="rId7" Type="http://schemas.openxmlformats.org/officeDocument/2006/relationships/image" Target="../media/image67.wmf"/><Relationship Id="rId12" Type="http://schemas.openxmlformats.org/officeDocument/2006/relationships/oleObject" Target="../embeddings/oleObject57.bin"/><Relationship Id="rId17" Type="http://schemas.openxmlformats.org/officeDocument/2006/relationships/image" Target="../media/image72.wmf"/><Relationship Id="rId2" Type="http://schemas.openxmlformats.org/officeDocument/2006/relationships/slideLayout" Target="../slideLayouts/slideLayout6.xml"/><Relationship Id="rId16" Type="http://schemas.openxmlformats.org/officeDocument/2006/relationships/oleObject" Target="../embeddings/oleObject59.bin"/><Relationship Id="rId20" Type="http://schemas.openxmlformats.org/officeDocument/2006/relationships/oleObject" Target="../embeddings/oleObject61.bin"/><Relationship Id="rId1" Type="http://schemas.openxmlformats.org/officeDocument/2006/relationships/vmlDrawing" Target="../drawings/vmlDrawing14.vml"/><Relationship Id="rId6" Type="http://schemas.openxmlformats.org/officeDocument/2006/relationships/oleObject" Target="../embeddings/oleObject54.bin"/><Relationship Id="rId11" Type="http://schemas.openxmlformats.org/officeDocument/2006/relationships/image" Target="../media/image69.wmf"/><Relationship Id="rId5" Type="http://schemas.openxmlformats.org/officeDocument/2006/relationships/image" Target="../media/image66.wmf"/><Relationship Id="rId15" Type="http://schemas.openxmlformats.org/officeDocument/2006/relationships/image" Target="../media/image71.wmf"/><Relationship Id="rId23" Type="http://schemas.openxmlformats.org/officeDocument/2006/relationships/image" Target="../media/image75.wmf"/><Relationship Id="rId10" Type="http://schemas.openxmlformats.org/officeDocument/2006/relationships/oleObject" Target="../embeddings/oleObject56.bin"/><Relationship Id="rId19" Type="http://schemas.openxmlformats.org/officeDocument/2006/relationships/image" Target="../media/image73.wmf"/><Relationship Id="rId4" Type="http://schemas.openxmlformats.org/officeDocument/2006/relationships/oleObject" Target="../embeddings/oleObject53.bin"/><Relationship Id="rId9" Type="http://schemas.openxmlformats.org/officeDocument/2006/relationships/image" Target="../media/image68.wmf"/><Relationship Id="rId14" Type="http://schemas.openxmlformats.org/officeDocument/2006/relationships/oleObject" Target="../embeddings/oleObject58.bin"/><Relationship Id="rId22" Type="http://schemas.openxmlformats.org/officeDocument/2006/relationships/oleObject" Target="../embeddings/oleObject62.bin"/></Relationships>
</file>

<file path=ppt/slides/_rels/slide19.xml.rels><?xml version="1.0" encoding="UTF-8" standalone="yes"?>
<Relationships xmlns="http://schemas.openxmlformats.org/package/2006/relationships"><Relationship Id="rId8" Type="http://schemas.openxmlformats.org/officeDocument/2006/relationships/image" Target="../media/image77.wmf"/><Relationship Id="rId3" Type="http://schemas.openxmlformats.org/officeDocument/2006/relationships/notesSlide" Target="../notesSlides/notesSlide17.xml"/><Relationship Id="rId7" Type="http://schemas.openxmlformats.org/officeDocument/2006/relationships/oleObject" Target="../embeddings/oleObject64.bin"/><Relationship Id="rId12" Type="http://schemas.openxmlformats.org/officeDocument/2006/relationships/image" Target="../media/image79.wmf"/><Relationship Id="rId2" Type="http://schemas.openxmlformats.org/officeDocument/2006/relationships/slideLayout" Target="../slideLayouts/slideLayout6.xml"/><Relationship Id="rId1" Type="http://schemas.openxmlformats.org/officeDocument/2006/relationships/vmlDrawing" Target="../drawings/vmlDrawing15.vml"/><Relationship Id="rId6" Type="http://schemas.openxmlformats.org/officeDocument/2006/relationships/image" Target="../media/image76.wmf"/><Relationship Id="rId11" Type="http://schemas.openxmlformats.org/officeDocument/2006/relationships/oleObject" Target="../embeddings/oleObject66.bin"/><Relationship Id="rId5" Type="http://schemas.openxmlformats.org/officeDocument/2006/relationships/oleObject" Target="../embeddings/oleObject63.bin"/><Relationship Id="rId10" Type="http://schemas.openxmlformats.org/officeDocument/2006/relationships/image" Target="../media/image78.wmf"/><Relationship Id="rId4" Type="http://schemas.openxmlformats.org/officeDocument/2006/relationships/image" Target="../media/image80.png"/><Relationship Id="rId9" Type="http://schemas.openxmlformats.org/officeDocument/2006/relationships/oleObject" Target="../embeddings/oleObject65.bin"/></Relationships>
</file>

<file path=ppt/slides/_rels/slide20.xml.rels><?xml version="1.0" encoding="UTF-8" standalone="yes"?>
<Relationships xmlns="http://schemas.openxmlformats.org/package/2006/relationships"><Relationship Id="rId8" Type="http://schemas.openxmlformats.org/officeDocument/2006/relationships/hyperlink" Target="http://kosmoi.com/Science/Astronomy/Solar/Mars/Pictures/earth-mars-orbit01_br.gif" TargetMode="External"/><Relationship Id="rId13" Type="http://schemas.openxmlformats.org/officeDocument/2006/relationships/image" Target="../media/image81.wmf"/><Relationship Id="rId18" Type="http://schemas.openxmlformats.org/officeDocument/2006/relationships/oleObject" Target="../embeddings/oleObject70.bin"/><Relationship Id="rId3" Type="http://schemas.openxmlformats.org/officeDocument/2006/relationships/notesSlide" Target="../notesSlides/notesSlide18.xml"/><Relationship Id="rId7" Type="http://schemas.openxmlformats.org/officeDocument/2006/relationships/image" Target="../media/image86.jpeg"/><Relationship Id="rId12" Type="http://schemas.openxmlformats.org/officeDocument/2006/relationships/oleObject" Target="../embeddings/oleObject67.bin"/><Relationship Id="rId17" Type="http://schemas.openxmlformats.org/officeDocument/2006/relationships/image" Target="../media/image83.wmf"/><Relationship Id="rId2" Type="http://schemas.openxmlformats.org/officeDocument/2006/relationships/slideLayout" Target="../slideLayouts/slideLayout6.xml"/><Relationship Id="rId16" Type="http://schemas.openxmlformats.org/officeDocument/2006/relationships/oleObject" Target="../embeddings/oleObject69.bin"/><Relationship Id="rId1" Type="http://schemas.openxmlformats.org/officeDocument/2006/relationships/vmlDrawing" Target="../drawings/vmlDrawing16.vml"/><Relationship Id="rId6" Type="http://schemas.openxmlformats.org/officeDocument/2006/relationships/hyperlink" Target="http://kosmoi.com/Gallery/Space/Solar/Mars.jpg" TargetMode="External"/><Relationship Id="rId11" Type="http://schemas.openxmlformats.org/officeDocument/2006/relationships/image" Target="../media/image88.png"/><Relationship Id="rId5" Type="http://schemas.openxmlformats.org/officeDocument/2006/relationships/image" Target="../media/image85.png"/><Relationship Id="rId15" Type="http://schemas.openxmlformats.org/officeDocument/2006/relationships/image" Target="../media/image82.wmf"/><Relationship Id="rId10" Type="http://schemas.openxmlformats.org/officeDocument/2006/relationships/image" Target="../media/image52.png"/><Relationship Id="rId19" Type="http://schemas.openxmlformats.org/officeDocument/2006/relationships/image" Target="../media/image84.wmf"/><Relationship Id="rId4" Type="http://schemas.openxmlformats.org/officeDocument/2006/relationships/image" Target="../media/image80.png"/><Relationship Id="rId9" Type="http://schemas.openxmlformats.org/officeDocument/2006/relationships/image" Target="../media/image87.png"/><Relationship Id="rId14" Type="http://schemas.openxmlformats.org/officeDocument/2006/relationships/oleObject" Target="../embeddings/oleObject68.bin"/></Relationships>
</file>

<file path=ppt/slides/_rels/slide21.xml.rels><?xml version="1.0" encoding="UTF-8" standalone="yes"?>
<Relationships xmlns="http://schemas.openxmlformats.org/package/2006/relationships"><Relationship Id="rId8" Type="http://schemas.openxmlformats.org/officeDocument/2006/relationships/image" Target="../media/image89.wmf"/><Relationship Id="rId13" Type="http://schemas.openxmlformats.org/officeDocument/2006/relationships/oleObject" Target="../embeddings/oleObject75.bin"/><Relationship Id="rId3" Type="http://schemas.openxmlformats.org/officeDocument/2006/relationships/notesSlide" Target="../notesSlides/notesSlide19.xml"/><Relationship Id="rId7" Type="http://schemas.openxmlformats.org/officeDocument/2006/relationships/oleObject" Target="../embeddings/oleObject72.bin"/><Relationship Id="rId12" Type="http://schemas.openxmlformats.org/officeDocument/2006/relationships/image" Target="../media/image91.wmf"/><Relationship Id="rId2" Type="http://schemas.openxmlformats.org/officeDocument/2006/relationships/slideLayout" Target="../slideLayouts/slideLayout6.xml"/><Relationship Id="rId1" Type="http://schemas.openxmlformats.org/officeDocument/2006/relationships/vmlDrawing" Target="../drawings/vmlDrawing17.vml"/><Relationship Id="rId6" Type="http://schemas.openxmlformats.org/officeDocument/2006/relationships/image" Target="../media/image81.wmf"/><Relationship Id="rId11" Type="http://schemas.openxmlformats.org/officeDocument/2006/relationships/oleObject" Target="../embeddings/oleObject74.bin"/><Relationship Id="rId5" Type="http://schemas.openxmlformats.org/officeDocument/2006/relationships/oleObject" Target="../embeddings/oleObject71.bin"/><Relationship Id="rId10" Type="http://schemas.openxmlformats.org/officeDocument/2006/relationships/image" Target="../media/image90.wmf"/><Relationship Id="rId4" Type="http://schemas.openxmlformats.org/officeDocument/2006/relationships/image" Target="../media/image88.png"/><Relationship Id="rId9" Type="http://schemas.openxmlformats.org/officeDocument/2006/relationships/oleObject" Target="../embeddings/oleObject73.bin"/><Relationship Id="rId14" Type="http://schemas.openxmlformats.org/officeDocument/2006/relationships/image" Target="../media/image92.wmf"/></Relationships>
</file>

<file path=ppt/slides/_rels/slide22.xml.rels><?xml version="1.0" encoding="UTF-8" standalone="yes"?>
<Relationships xmlns="http://schemas.openxmlformats.org/package/2006/relationships"><Relationship Id="rId2" Type="http://schemas.openxmlformats.org/officeDocument/2006/relationships/image" Target="../media/image93.jpeg"/><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8" Type="http://schemas.openxmlformats.org/officeDocument/2006/relationships/oleObject" Target="../embeddings/oleObject77.bin"/><Relationship Id="rId13" Type="http://schemas.openxmlformats.org/officeDocument/2006/relationships/image" Target="../media/image97.wmf"/><Relationship Id="rId3" Type="http://schemas.openxmlformats.org/officeDocument/2006/relationships/notesSlide" Target="../notesSlides/notesSlide20.xml"/><Relationship Id="rId7" Type="http://schemas.openxmlformats.org/officeDocument/2006/relationships/image" Target="../media/image94.wmf"/><Relationship Id="rId12" Type="http://schemas.openxmlformats.org/officeDocument/2006/relationships/oleObject" Target="../embeddings/oleObject79.bin"/><Relationship Id="rId2" Type="http://schemas.openxmlformats.org/officeDocument/2006/relationships/slideLayout" Target="../slideLayouts/slideLayout6.xml"/><Relationship Id="rId1" Type="http://schemas.openxmlformats.org/officeDocument/2006/relationships/vmlDrawing" Target="../drawings/vmlDrawing18.vml"/><Relationship Id="rId6" Type="http://schemas.openxmlformats.org/officeDocument/2006/relationships/oleObject" Target="../embeddings/oleObject76.bin"/><Relationship Id="rId11" Type="http://schemas.openxmlformats.org/officeDocument/2006/relationships/image" Target="../media/image96.wmf"/><Relationship Id="rId5" Type="http://schemas.openxmlformats.org/officeDocument/2006/relationships/image" Target="../media/image98.jpeg"/><Relationship Id="rId10" Type="http://schemas.openxmlformats.org/officeDocument/2006/relationships/oleObject" Target="../embeddings/oleObject78.bin"/><Relationship Id="rId4" Type="http://schemas.openxmlformats.org/officeDocument/2006/relationships/hyperlink" Target="http://dre_1002.html" TargetMode="External"/><Relationship Id="rId9" Type="http://schemas.openxmlformats.org/officeDocument/2006/relationships/image" Target="../media/image95.wmf"/></Relationships>
</file>

<file path=ppt/slides/_rels/slide24.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21.xml"/><Relationship Id="rId1" Type="http://schemas.openxmlformats.org/officeDocument/2006/relationships/slideLayout" Target="../slideLayouts/slideLayout6.xml"/><Relationship Id="rId4" Type="http://schemas.openxmlformats.org/officeDocument/2006/relationships/image" Target="../media/image100.pn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notesSlide" Target="../notesSlides/notesSlide23.xml"/><Relationship Id="rId1" Type="http://schemas.openxmlformats.org/officeDocument/2006/relationships/slideLayout" Target="../slideLayouts/slideLayout6.xml"/><Relationship Id="rId6" Type="http://schemas.openxmlformats.org/officeDocument/2006/relationships/image" Target="../media/image104.jpeg"/><Relationship Id="rId5" Type="http://schemas.openxmlformats.org/officeDocument/2006/relationships/image" Target="../media/image103.png"/><Relationship Id="rId4" Type="http://schemas.openxmlformats.org/officeDocument/2006/relationships/image" Target="../media/image102.png"/></Relationships>
</file>

<file path=ppt/slides/_rels/slide27.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24.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8" Type="http://schemas.openxmlformats.org/officeDocument/2006/relationships/oleObject" Target="../embeddings/oleObject82.bin"/><Relationship Id="rId3" Type="http://schemas.openxmlformats.org/officeDocument/2006/relationships/notesSlide" Target="../notesSlides/notesSlide25.xml"/><Relationship Id="rId7" Type="http://schemas.openxmlformats.org/officeDocument/2006/relationships/image" Target="../media/image107.wmf"/><Relationship Id="rId2" Type="http://schemas.openxmlformats.org/officeDocument/2006/relationships/slideLayout" Target="../slideLayouts/slideLayout6.xml"/><Relationship Id="rId1" Type="http://schemas.openxmlformats.org/officeDocument/2006/relationships/vmlDrawing" Target="../drawings/vmlDrawing19.vml"/><Relationship Id="rId6" Type="http://schemas.openxmlformats.org/officeDocument/2006/relationships/oleObject" Target="../embeddings/oleObject81.bin"/><Relationship Id="rId11" Type="http://schemas.openxmlformats.org/officeDocument/2006/relationships/image" Target="../media/image94.wmf"/><Relationship Id="rId5" Type="http://schemas.openxmlformats.org/officeDocument/2006/relationships/image" Target="../media/image106.wmf"/><Relationship Id="rId10" Type="http://schemas.openxmlformats.org/officeDocument/2006/relationships/oleObject" Target="../embeddings/oleObject83.bin"/><Relationship Id="rId4" Type="http://schemas.openxmlformats.org/officeDocument/2006/relationships/oleObject" Target="../embeddings/oleObject80.bin"/><Relationship Id="rId9" Type="http://schemas.openxmlformats.org/officeDocument/2006/relationships/image" Target="../media/image108.wmf"/></Relationships>
</file>

<file path=ppt/slides/_rels/slide29.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image" Target="../media/image109.jpeg"/><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xml"/><Relationship Id="rId1" Type="http://schemas.openxmlformats.org/officeDocument/2006/relationships/vmlDrawing" Target="../drawings/vmlDrawing20.vml"/><Relationship Id="rId5" Type="http://schemas.openxmlformats.org/officeDocument/2006/relationships/image" Target="../media/image111.wmf"/><Relationship Id="rId4" Type="http://schemas.openxmlformats.org/officeDocument/2006/relationships/oleObject" Target="../embeddings/oleObject84.bin"/></Relationships>
</file>

<file path=ppt/slides/_rels/slide31.xml.rels><?xml version="1.0" encoding="UTF-8" standalone="yes"?>
<Relationships xmlns="http://schemas.openxmlformats.org/package/2006/relationships"><Relationship Id="rId8" Type="http://schemas.openxmlformats.org/officeDocument/2006/relationships/oleObject" Target="../embeddings/oleObject87.bin"/><Relationship Id="rId3" Type="http://schemas.openxmlformats.org/officeDocument/2006/relationships/notesSlide" Target="../notesSlides/notesSlide27.xml"/><Relationship Id="rId7" Type="http://schemas.openxmlformats.org/officeDocument/2006/relationships/image" Target="../media/image113.emf"/><Relationship Id="rId2" Type="http://schemas.openxmlformats.org/officeDocument/2006/relationships/slideLayout" Target="../slideLayouts/slideLayout6.xml"/><Relationship Id="rId1" Type="http://schemas.openxmlformats.org/officeDocument/2006/relationships/vmlDrawing" Target="../drawings/vmlDrawing21.vml"/><Relationship Id="rId6" Type="http://schemas.openxmlformats.org/officeDocument/2006/relationships/oleObject" Target="../embeddings/oleObject86.bin"/><Relationship Id="rId11" Type="http://schemas.openxmlformats.org/officeDocument/2006/relationships/image" Target="../media/image115.wmf"/><Relationship Id="rId5" Type="http://schemas.openxmlformats.org/officeDocument/2006/relationships/image" Target="../media/image112.wmf"/><Relationship Id="rId10" Type="http://schemas.openxmlformats.org/officeDocument/2006/relationships/oleObject" Target="../embeddings/oleObject88.bin"/><Relationship Id="rId4" Type="http://schemas.openxmlformats.org/officeDocument/2006/relationships/oleObject" Target="../embeddings/oleObject85.bin"/><Relationship Id="rId9" Type="http://schemas.openxmlformats.org/officeDocument/2006/relationships/image" Target="../media/image114.wmf"/></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2.xml"/><Relationship Id="rId1" Type="http://schemas.openxmlformats.org/officeDocument/2006/relationships/vmlDrawing" Target="../drawings/vmlDrawing22.vml"/><Relationship Id="rId5" Type="http://schemas.openxmlformats.org/officeDocument/2006/relationships/image" Target="../media/image116.wmf"/><Relationship Id="rId4" Type="http://schemas.openxmlformats.org/officeDocument/2006/relationships/oleObject" Target="../embeddings/oleObject89.bin"/></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8" Type="http://schemas.openxmlformats.org/officeDocument/2006/relationships/image" Target="../media/image119.emf"/><Relationship Id="rId3" Type="http://schemas.openxmlformats.org/officeDocument/2006/relationships/notesSlide" Target="../notesSlides/notesSlide30.xml"/><Relationship Id="rId7" Type="http://schemas.openxmlformats.org/officeDocument/2006/relationships/image" Target="../media/image118.wmf"/><Relationship Id="rId2" Type="http://schemas.openxmlformats.org/officeDocument/2006/relationships/slideLayout" Target="../slideLayouts/slideLayout6.xml"/><Relationship Id="rId1" Type="http://schemas.openxmlformats.org/officeDocument/2006/relationships/vmlDrawing" Target="../drawings/vmlDrawing23.vml"/><Relationship Id="rId6" Type="http://schemas.openxmlformats.org/officeDocument/2006/relationships/oleObject" Target="../embeddings/oleObject91.bin"/><Relationship Id="rId5" Type="http://schemas.openxmlformats.org/officeDocument/2006/relationships/image" Target="../media/image117.wmf"/><Relationship Id="rId4" Type="http://schemas.openxmlformats.org/officeDocument/2006/relationships/oleObject" Target="../embeddings/oleObject90.bin"/></Relationships>
</file>

<file path=ppt/slides/_rels/slide35.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31.xml"/><Relationship Id="rId1" Type="http://schemas.openxmlformats.org/officeDocument/2006/relationships/slideLayout" Target="../slideLayouts/slideLayout6.xml"/><Relationship Id="rId6" Type="http://schemas.openxmlformats.org/officeDocument/2006/relationships/image" Target="../media/image123.png"/><Relationship Id="rId5" Type="http://schemas.openxmlformats.org/officeDocument/2006/relationships/image" Target="../media/image122.png"/><Relationship Id="rId4" Type="http://schemas.openxmlformats.org/officeDocument/2006/relationships/image" Target="../media/image121.pn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3" Type="http://schemas.openxmlformats.org/officeDocument/2006/relationships/hyperlink" Target="http://en.wikipedia.org/wiki/Image:Pierre_de_Fermat.jpg" TargetMode="External"/><Relationship Id="rId2" Type="http://schemas.openxmlformats.org/officeDocument/2006/relationships/notesSlide" Target="../notesSlides/notesSlide35.xml"/><Relationship Id="rId1" Type="http://schemas.openxmlformats.org/officeDocument/2006/relationships/slideLayout" Target="../slideLayouts/slideLayout6.xml"/><Relationship Id="rId5" Type="http://schemas.openxmlformats.org/officeDocument/2006/relationships/image" Target="../media/image13.jpeg"/><Relationship Id="rId4" Type="http://schemas.openxmlformats.org/officeDocument/2006/relationships/image" Target="../media/image124.jpeg"/></Relationships>
</file>

<file path=ppt/slides/_rels/slide40.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notesSlide" Target="../notesSlides/notesSlide36.xml"/><Relationship Id="rId1" Type="http://schemas.openxmlformats.org/officeDocument/2006/relationships/slideLayout" Target="../slideLayouts/slideLayout6.xml"/><Relationship Id="rId4" Type="http://schemas.openxmlformats.org/officeDocument/2006/relationships/image" Target="../media/image126.png"/></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6.xml"/><Relationship Id="rId1" Type="http://schemas.openxmlformats.org/officeDocument/2006/relationships/vmlDrawing" Target="../drawings/vmlDrawing24.vml"/><Relationship Id="rId6" Type="http://schemas.openxmlformats.org/officeDocument/2006/relationships/image" Target="../media/image128.jpeg"/><Relationship Id="rId5" Type="http://schemas.openxmlformats.org/officeDocument/2006/relationships/image" Target="../media/image127.wmf"/><Relationship Id="rId4" Type="http://schemas.openxmlformats.org/officeDocument/2006/relationships/oleObject" Target="../embeddings/oleObject92.bin"/></Relationships>
</file>

<file path=ppt/slides/_rels/slide42.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38.xml"/><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8" Type="http://schemas.openxmlformats.org/officeDocument/2006/relationships/oleObject" Target="../embeddings/oleObject94.bin"/><Relationship Id="rId13" Type="http://schemas.openxmlformats.org/officeDocument/2006/relationships/image" Target="../media/image133.wmf"/><Relationship Id="rId3" Type="http://schemas.openxmlformats.org/officeDocument/2006/relationships/notesSlide" Target="../notesSlides/notesSlide39.xml"/><Relationship Id="rId7" Type="http://schemas.openxmlformats.org/officeDocument/2006/relationships/image" Target="../media/image130.wmf"/><Relationship Id="rId12" Type="http://schemas.openxmlformats.org/officeDocument/2006/relationships/oleObject" Target="../embeddings/oleObject96.bin"/><Relationship Id="rId17" Type="http://schemas.openxmlformats.org/officeDocument/2006/relationships/image" Target="../media/image135.wmf"/><Relationship Id="rId2" Type="http://schemas.openxmlformats.org/officeDocument/2006/relationships/slideLayout" Target="../slideLayouts/slideLayout6.xml"/><Relationship Id="rId16" Type="http://schemas.openxmlformats.org/officeDocument/2006/relationships/oleObject" Target="../embeddings/oleObject98.bin"/><Relationship Id="rId1" Type="http://schemas.openxmlformats.org/officeDocument/2006/relationships/vmlDrawing" Target="../drawings/vmlDrawing25.vml"/><Relationship Id="rId6" Type="http://schemas.openxmlformats.org/officeDocument/2006/relationships/oleObject" Target="../embeddings/oleObject93.bin"/><Relationship Id="rId11" Type="http://schemas.openxmlformats.org/officeDocument/2006/relationships/image" Target="../media/image132.wmf"/><Relationship Id="rId5" Type="http://schemas.openxmlformats.org/officeDocument/2006/relationships/image" Target="../media/image137.jpeg"/><Relationship Id="rId15" Type="http://schemas.openxmlformats.org/officeDocument/2006/relationships/image" Target="../media/image134.wmf"/><Relationship Id="rId10" Type="http://schemas.openxmlformats.org/officeDocument/2006/relationships/oleObject" Target="../embeddings/oleObject95.bin"/><Relationship Id="rId4" Type="http://schemas.openxmlformats.org/officeDocument/2006/relationships/image" Target="../media/image136.jpeg"/><Relationship Id="rId9" Type="http://schemas.openxmlformats.org/officeDocument/2006/relationships/image" Target="../media/image131.wmf"/><Relationship Id="rId14" Type="http://schemas.openxmlformats.org/officeDocument/2006/relationships/oleObject" Target="../embeddings/oleObject97.bin"/></Relationships>
</file>

<file path=ppt/slides/_rels/slide44.xml.rels><?xml version="1.0" encoding="UTF-8" standalone="yes"?>
<Relationships xmlns="http://schemas.openxmlformats.org/package/2006/relationships"><Relationship Id="rId3" Type="http://schemas.openxmlformats.org/officeDocument/2006/relationships/image" Target="../media/image138.emf"/><Relationship Id="rId2" Type="http://schemas.openxmlformats.org/officeDocument/2006/relationships/notesSlide" Target="../notesSlides/notesSlide40.xml"/><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1.xml"/><Relationship Id="rId7" Type="http://schemas.openxmlformats.org/officeDocument/2006/relationships/image" Target="../media/image140.wmf"/><Relationship Id="rId2" Type="http://schemas.openxmlformats.org/officeDocument/2006/relationships/slideLayout" Target="../slideLayouts/slideLayout12.xml"/><Relationship Id="rId1" Type="http://schemas.openxmlformats.org/officeDocument/2006/relationships/vmlDrawing" Target="../drawings/vmlDrawing26.vml"/><Relationship Id="rId6" Type="http://schemas.openxmlformats.org/officeDocument/2006/relationships/oleObject" Target="../embeddings/oleObject100.bin"/><Relationship Id="rId5" Type="http://schemas.openxmlformats.org/officeDocument/2006/relationships/image" Target="../media/image139.wmf"/><Relationship Id="rId4" Type="http://schemas.openxmlformats.org/officeDocument/2006/relationships/oleObject" Target="../embeddings/oleObject99.bin"/></Relationships>
</file>

<file path=ppt/slides/_rels/slide46.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notesSlide" Target="../notesSlides/notesSlide42.xml"/><Relationship Id="rId1" Type="http://schemas.openxmlformats.org/officeDocument/2006/relationships/slideLayout" Target="../slideLayouts/slideLayout6.xml"/><Relationship Id="rId4" Type="http://schemas.openxmlformats.org/officeDocument/2006/relationships/image" Target="../media/image142.jpeg"/></Relationships>
</file>

<file path=ppt/slides/_rels/slide47.xml.rels><?xml version="1.0" encoding="UTF-8" standalone="yes"?>
<Relationships xmlns="http://schemas.openxmlformats.org/package/2006/relationships"><Relationship Id="rId2" Type="http://schemas.openxmlformats.org/officeDocument/2006/relationships/image" Target="../media/image143.png"/><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8" Type="http://schemas.openxmlformats.org/officeDocument/2006/relationships/image" Target="../media/image150.jpeg"/><Relationship Id="rId13" Type="http://schemas.openxmlformats.org/officeDocument/2006/relationships/image" Target="../media/image145.wmf"/><Relationship Id="rId3" Type="http://schemas.openxmlformats.org/officeDocument/2006/relationships/notesSlide" Target="../notesSlides/notesSlide45.xml"/><Relationship Id="rId7" Type="http://schemas.openxmlformats.org/officeDocument/2006/relationships/image" Target="../media/image149.jpeg"/><Relationship Id="rId12" Type="http://schemas.openxmlformats.org/officeDocument/2006/relationships/oleObject" Target="../embeddings/oleObject102.bin"/><Relationship Id="rId2" Type="http://schemas.openxmlformats.org/officeDocument/2006/relationships/slideLayout" Target="../slideLayouts/slideLayout1.xml"/><Relationship Id="rId1" Type="http://schemas.openxmlformats.org/officeDocument/2006/relationships/vmlDrawing" Target="../drawings/vmlDrawing27.vml"/><Relationship Id="rId6" Type="http://schemas.openxmlformats.org/officeDocument/2006/relationships/image" Target="../media/image148.jpeg"/><Relationship Id="rId11" Type="http://schemas.openxmlformats.org/officeDocument/2006/relationships/image" Target="../media/image144.wmf"/><Relationship Id="rId5" Type="http://schemas.openxmlformats.org/officeDocument/2006/relationships/image" Target="../media/image147.jpeg"/><Relationship Id="rId10" Type="http://schemas.openxmlformats.org/officeDocument/2006/relationships/oleObject" Target="../embeddings/oleObject101.bin"/><Relationship Id="rId4" Type="http://schemas.openxmlformats.org/officeDocument/2006/relationships/image" Target="../media/image146.jpeg"/><Relationship Id="rId9" Type="http://schemas.openxmlformats.org/officeDocument/2006/relationships/image" Target="../media/image151.png"/></Relationships>
</file>

<file path=ppt/slides/_rels/slide51.xml.rels><?xml version="1.0" encoding="UTF-8" standalone="yes"?>
<Relationships xmlns="http://schemas.openxmlformats.org/package/2006/relationships"><Relationship Id="rId2" Type="http://schemas.openxmlformats.org/officeDocument/2006/relationships/image" Target="../media/image152.jpeg"/><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slideLayout" Target="../slideLayouts/slideLayout2.xml"/><Relationship Id="rId1" Type="http://schemas.openxmlformats.org/officeDocument/2006/relationships/vmlDrawing" Target="../drawings/vmlDrawing28.vml"/><Relationship Id="rId5" Type="http://schemas.openxmlformats.org/officeDocument/2006/relationships/image" Target="../media/image153.emf"/><Relationship Id="rId4" Type="http://schemas.openxmlformats.org/officeDocument/2006/relationships/oleObject" Target="../embeddings/oleObject103.bin"/></Relationships>
</file>

<file path=ppt/slides/_rels/slide53.xml.rels><?xml version="1.0" encoding="UTF-8" standalone="yes"?>
<Relationships xmlns="http://schemas.openxmlformats.org/package/2006/relationships"><Relationship Id="rId8" Type="http://schemas.openxmlformats.org/officeDocument/2006/relationships/image" Target="../media/image155.wmf"/><Relationship Id="rId3" Type="http://schemas.openxmlformats.org/officeDocument/2006/relationships/notesSlide" Target="../notesSlides/notesSlide46.xml"/><Relationship Id="rId7" Type="http://schemas.openxmlformats.org/officeDocument/2006/relationships/oleObject" Target="../embeddings/oleObject105.bin"/><Relationship Id="rId2" Type="http://schemas.openxmlformats.org/officeDocument/2006/relationships/slideLayout" Target="../slideLayouts/slideLayout6.xml"/><Relationship Id="rId1" Type="http://schemas.openxmlformats.org/officeDocument/2006/relationships/vmlDrawing" Target="../drawings/vmlDrawing29.vml"/><Relationship Id="rId6" Type="http://schemas.openxmlformats.org/officeDocument/2006/relationships/image" Target="../media/image156.png"/><Relationship Id="rId5" Type="http://schemas.openxmlformats.org/officeDocument/2006/relationships/image" Target="../media/image145.wmf"/><Relationship Id="rId4" Type="http://schemas.openxmlformats.org/officeDocument/2006/relationships/oleObject" Target="../embeddings/oleObject104.bin"/></Relationships>
</file>

<file path=ppt/slides/_rels/slide54.xml.rels><?xml version="1.0" encoding="UTF-8" standalone="yes"?>
<Relationships xmlns="http://schemas.openxmlformats.org/package/2006/relationships"><Relationship Id="rId8" Type="http://schemas.openxmlformats.org/officeDocument/2006/relationships/image" Target="../media/image156.png"/><Relationship Id="rId3" Type="http://schemas.openxmlformats.org/officeDocument/2006/relationships/notesSlide" Target="../notesSlides/notesSlide47.xml"/><Relationship Id="rId7" Type="http://schemas.openxmlformats.org/officeDocument/2006/relationships/image" Target="../media/image158.wmf"/><Relationship Id="rId2" Type="http://schemas.openxmlformats.org/officeDocument/2006/relationships/slideLayout" Target="../slideLayouts/slideLayout6.xml"/><Relationship Id="rId1" Type="http://schemas.openxmlformats.org/officeDocument/2006/relationships/vmlDrawing" Target="../drawings/vmlDrawing30.vml"/><Relationship Id="rId6" Type="http://schemas.openxmlformats.org/officeDocument/2006/relationships/oleObject" Target="../embeddings/oleObject107.bin"/><Relationship Id="rId5" Type="http://schemas.openxmlformats.org/officeDocument/2006/relationships/image" Target="../media/image157.wmf"/><Relationship Id="rId4" Type="http://schemas.openxmlformats.org/officeDocument/2006/relationships/oleObject" Target="../embeddings/oleObject106.bin"/></Relationships>
</file>

<file path=ppt/slides/_rels/slide55.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notesSlide" Target="../notesSlides/notesSlide48.xml"/><Relationship Id="rId1" Type="http://schemas.openxmlformats.org/officeDocument/2006/relationships/slideLayout" Target="../slideLayouts/slideLayout6.xml"/><Relationship Id="rId4" Type="http://schemas.openxmlformats.org/officeDocument/2006/relationships/image" Target="../media/image160.png"/></Relationships>
</file>

<file path=ppt/slides/_rels/slide56.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notesSlide" Target="../notesSlides/notesSlide49.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8" Type="http://schemas.openxmlformats.org/officeDocument/2006/relationships/oleObject" Target="../embeddings/oleObject110.bin"/><Relationship Id="rId13" Type="http://schemas.openxmlformats.org/officeDocument/2006/relationships/image" Target="../media/image166.wmf"/><Relationship Id="rId3" Type="http://schemas.openxmlformats.org/officeDocument/2006/relationships/notesSlide" Target="../notesSlides/notesSlide50.xml"/><Relationship Id="rId7" Type="http://schemas.openxmlformats.org/officeDocument/2006/relationships/image" Target="../media/image163.wmf"/><Relationship Id="rId12" Type="http://schemas.openxmlformats.org/officeDocument/2006/relationships/oleObject" Target="../embeddings/oleObject112.bin"/><Relationship Id="rId2" Type="http://schemas.openxmlformats.org/officeDocument/2006/relationships/slideLayout" Target="../slideLayouts/slideLayout6.xml"/><Relationship Id="rId16" Type="http://schemas.openxmlformats.org/officeDocument/2006/relationships/image" Target="../media/image167.wmf"/><Relationship Id="rId1" Type="http://schemas.openxmlformats.org/officeDocument/2006/relationships/vmlDrawing" Target="../drawings/vmlDrawing31.vml"/><Relationship Id="rId6" Type="http://schemas.openxmlformats.org/officeDocument/2006/relationships/oleObject" Target="../embeddings/oleObject109.bin"/><Relationship Id="rId11" Type="http://schemas.openxmlformats.org/officeDocument/2006/relationships/image" Target="../media/image165.wmf"/><Relationship Id="rId5" Type="http://schemas.openxmlformats.org/officeDocument/2006/relationships/image" Target="../media/image162.wmf"/><Relationship Id="rId15" Type="http://schemas.openxmlformats.org/officeDocument/2006/relationships/oleObject" Target="../embeddings/oleObject113.bin"/><Relationship Id="rId10" Type="http://schemas.openxmlformats.org/officeDocument/2006/relationships/oleObject" Target="../embeddings/oleObject111.bin"/><Relationship Id="rId4" Type="http://schemas.openxmlformats.org/officeDocument/2006/relationships/oleObject" Target="../embeddings/oleObject108.bin"/><Relationship Id="rId9" Type="http://schemas.openxmlformats.org/officeDocument/2006/relationships/image" Target="../media/image164.wmf"/><Relationship Id="rId14" Type="http://schemas.openxmlformats.org/officeDocument/2006/relationships/image" Target="../media/image168.png"/></Relationships>
</file>

<file path=ppt/slides/_rels/slide58.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51.xml"/><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notesSlide" Target="../notesSlides/notesSlide52.xml"/><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6.xml"/></Relationships>
</file>

<file path=ppt/slides/_rels/slide61.xml.rels><?xml version="1.0" encoding="UTF-8" standalone="yes"?>
<Relationships xmlns="http://schemas.openxmlformats.org/package/2006/relationships"><Relationship Id="rId3" Type="http://schemas.openxmlformats.org/officeDocument/2006/relationships/image" Target="../media/image170.png"/><Relationship Id="rId2" Type="http://schemas.openxmlformats.org/officeDocument/2006/relationships/notesSlide" Target="../notesSlides/notesSlide54.xml"/><Relationship Id="rId1" Type="http://schemas.openxmlformats.org/officeDocument/2006/relationships/slideLayout" Target="../slideLayouts/slideLayout6.xml"/><Relationship Id="rId4" Type="http://schemas.openxmlformats.org/officeDocument/2006/relationships/image" Target="../media/image156.png"/></Relationships>
</file>

<file path=ppt/slides/_rels/slide62.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notesSlide" Target="../notesSlides/notesSlide55.xml"/><Relationship Id="rId1" Type="http://schemas.openxmlformats.org/officeDocument/2006/relationships/slideLayout" Target="../slideLayouts/slideLayout6.xml"/><Relationship Id="rId4" Type="http://schemas.openxmlformats.org/officeDocument/2006/relationships/hyperlink" Target="http://webphysics.davidson.edu/alumni/MiLee/java/bb_mjl.htm" TargetMode="External"/></Relationships>
</file>

<file path=ppt/slides/_rels/slide63.xml.rels><?xml version="1.0" encoding="UTF-8" standalone="yes"?>
<Relationships xmlns="http://schemas.openxmlformats.org/package/2006/relationships"><Relationship Id="rId8" Type="http://schemas.openxmlformats.org/officeDocument/2006/relationships/image" Target="../media/image175.png"/><Relationship Id="rId13" Type="http://schemas.openxmlformats.org/officeDocument/2006/relationships/image" Target="../media/image180.jpeg"/><Relationship Id="rId3" Type="http://schemas.openxmlformats.org/officeDocument/2006/relationships/notesSlide" Target="../notesSlides/notesSlide56.xml"/><Relationship Id="rId7" Type="http://schemas.openxmlformats.org/officeDocument/2006/relationships/image" Target="../media/image174.png"/><Relationship Id="rId12" Type="http://schemas.openxmlformats.org/officeDocument/2006/relationships/image" Target="../media/image179.jpeg"/><Relationship Id="rId2" Type="http://schemas.openxmlformats.org/officeDocument/2006/relationships/slideLayout" Target="../slideLayouts/slideLayout6.xml"/><Relationship Id="rId1" Type="http://schemas.openxmlformats.org/officeDocument/2006/relationships/vmlDrawing" Target="../drawings/vmlDrawing32.vml"/><Relationship Id="rId6" Type="http://schemas.openxmlformats.org/officeDocument/2006/relationships/image" Target="../media/image172.wmf"/><Relationship Id="rId11" Type="http://schemas.openxmlformats.org/officeDocument/2006/relationships/image" Target="../media/image178.jpeg"/><Relationship Id="rId5" Type="http://schemas.openxmlformats.org/officeDocument/2006/relationships/oleObject" Target="../embeddings/oleObject114.bin"/><Relationship Id="rId10" Type="http://schemas.openxmlformats.org/officeDocument/2006/relationships/image" Target="../media/image177.jpeg"/><Relationship Id="rId4" Type="http://schemas.openxmlformats.org/officeDocument/2006/relationships/image" Target="../media/image173.png"/><Relationship Id="rId9" Type="http://schemas.openxmlformats.org/officeDocument/2006/relationships/image" Target="../media/image176.jpeg"/><Relationship Id="rId14" Type="http://schemas.openxmlformats.org/officeDocument/2006/relationships/image" Target="../media/image181.jpeg"/></Relationships>
</file>

<file path=ppt/slides/_rels/slide64.xml.rels><?xml version="1.0" encoding="UTF-8" standalone="yes"?>
<Relationships xmlns="http://schemas.openxmlformats.org/package/2006/relationships"><Relationship Id="rId8" Type="http://schemas.openxmlformats.org/officeDocument/2006/relationships/image" Target="../media/image183.wmf"/><Relationship Id="rId3" Type="http://schemas.openxmlformats.org/officeDocument/2006/relationships/notesSlide" Target="../notesSlides/notesSlide57.xml"/><Relationship Id="rId7" Type="http://schemas.openxmlformats.org/officeDocument/2006/relationships/oleObject" Target="../embeddings/oleObject116.bin"/><Relationship Id="rId2" Type="http://schemas.openxmlformats.org/officeDocument/2006/relationships/slideLayout" Target="../slideLayouts/slideLayout6.xml"/><Relationship Id="rId1" Type="http://schemas.openxmlformats.org/officeDocument/2006/relationships/vmlDrawing" Target="../drawings/vmlDrawing33.vml"/><Relationship Id="rId6" Type="http://schemas.openxmlformats.org/officeDocument/2006/relationships/image" Target="../media/image182.wmf"/><Relationship Id="rId5" Type="http://schemas.openxmlformats.org/officeDocument/2006/relationships/oleObject" Target="../embeddings/oleObject115.bin"/><Relationship Id="rId4" Type="http://schemas.openxmlformats.org/officeDocument/2006/relationships/image" Target="../media/image146.jpeg"/></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6.xml"/><Relationship Id="rId1" Type="http://schemas.openxmlformats.org/officeDocument/2006/relationships/vmlDrawing" Target="../drawings/vmlDrawing34.vml"/><Relationship Id="rId5" Type="http://schemas.openxmlformats.org/officeDocument/2006/relationships/image" Target="../media/image184.wmf"/><Relationship Id="rId4" Type="http://schemas.openxmlformats.org/officeDocument/2006/relationships/oleObject" Target="../embeddings/oleObject117.bin"/></Relationships>
</file>

<file path=ppt/slides/_rels/slide66.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59.xml"/><Relationship Id="rId1" Type="http://schemas.openxmlformats.org/officeDocument/2006/relationships/slideLayout" Target="../slideLayouts/slideLayout6.xml"/><Relationship Id="rId4" Type="http://schemas.openxmlformats.org/officeDocument/2006/relationships/image" Target="../media/image186.png"/></Relationships>
</file>

<file path=ppt/slides/_rels/slide67.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60.xml"/><Relationship Id="rId1" Type="http://schemas.openxmlformats.org/officeDocument/2006/relationships/slideLayout" Target="../slideLayouts/slideLayout6.xml"/><Relationship Id="rId6" Type="http://schemas.openxmlformats.org/officeDocument/2006/relationships/image" Target="../media/image190.png"/><Relationship Id="rId5" Type="http://schemas.openxmlformats.org/officeDocument/2006/relationships/image" Target="../media/image189.png"/><Relationship Id="rId4" Type="http://schemas.openxmlformats.org/officeDocument/2006/relationships/image" Target="../media/image188.png"/></Relationships>
</file>

<file path=ppt/slides/_rels/slide68.xml.rels><?xml version="1.0" encoding="UTF-8" standalone="yes"?>
<Relationships xmlns="http://schemas.openxmlformats.org/package/2006/relationships"><Relationship Id="rId3" Type="http://schemas.openxmlformats.org/officeDocument/2006/relationships/image" Target="../media/image191.png"/><Relationship Id="rId2" Type="http://schemas.openxmlformats.org/officeDocument/2006/relationships/notesSlide" Target="../notesSlides/notesSlide61.xml"/><Relationship Id="rId1" Type="http://schemas.openxmlformats.org/officeDocument/2006/relationships/slideLayout" Target="../slideLayouts/slideLayout6.xml"/><Relationship Id="rId5" Type="http://schemas.openxmlformats.org/officeDocument/2006/relationships/image" Target="../media/image193.png"/><Relationship Id="rId4" Type="http://schemas.openxmlformats.org/officeDocument/2006/relationships/image" Target="../media/image192.png"/></Relationships>
</file>

<file path=ppt/slides/_rels/slide69.xml.rels><?xml version="1.0" encoding="UTF-8" standalone="yes"?>
<Relationships xmlns="http://schemas.openxmlformats.org/package/2006/relationships"><Relationship Id="rId3" Type="http://schemas.openxmlformats.org/officeDocument/2006/relationships/image" Target="../media/image194.jpeg"/><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notesSlide" Target="../notesSlides/notesSlide63.xml"/><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3" Type="http://schemas.openxmlformats.org/officeDocument/2006/relationships/image" Target="../media/image196.jpeg"/><Relationship Id="rId7" Type="http://schemas.openxmlformats.org/officeDocument/2006/relationships/image" Target="../media/image200.png"/><Relationship Id="rId2" Type="http://schemas.openxmlformats.org/officeDocument/2006/relationships/notesSlide" Target="../notesSlides/notesSlide64.xml"/><Relationship Id="rId1" Type="http://schemas.openxmlformats.org/officeDocument/2006/relationships/slideLayout" Target="../slideLayouts/slideLayout6.xml"/><Relationship Id="rId6" Type="http://schemas.openxmlformats.org/officeDocument/2006/relationships/image" Target="../media/image199.png"/><Relationship Id="rId5" Type="http://schemas.openxmlformats.org/officeDocument/2006/relationships/image" Target="../media/image198.png"/><Relationship Id="rId4" Type="http://schemas.openxmlformats.org/officeDocument/2006/relationships/image" Target="../media/image197.png"/></Relationships>
</file>

<file path=ppt/slides/_rels/slide72.xml.rels><?xml version="1.0" encoding="UTF-8" standalone="yes"?>
<Relationships xmlns="http://schemas.openxmlformats.org/package/2006/relationships"><Relationship Id="rId3" Type="http://schemas.openxmlformats.org/officeDocument/2006/relationships/image" Target="../media/image201.jpeg"/><Relationship Id="rId2" Type="http://schemas.openxmlformats.org/officeDocument/2006/relationships/notesSlide" Target="../notesSlides/notesSlide65.xml"/><Relationship Id="rId1" Type="http://schemas.openxmlformats.org/officeDocument/2006/relationships/slideLayout" Target="../slideLayouts/slideLayout6.xml"/><Relationship Id="rId4" Type="http://schemas.openxmlformats.org/officeDocument/2006/relationships/image" Target="../media/image202.png"/></Relationships>
</file>

<file path=ppt/slides/_rels/slide73.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notesSlide" Target="../notesSlides/notesSlide66.xml"/><Relationship Id="rId1" Type="http://schemas.openxmlformats.org/officeDocument/2006/relationships/slideLayout" Target="../slideLayouts/slideLayout6.xml"/><Relationship Id="rId4" Type="http://schemas.openxmlformats.org/officeDocument/2006/relationships/image" Target="../media/image204.png"/></Relationships>
</file>

<file path=ppt/slides/_rels/slide74.xml.rels><?xml version="1.0" encoding="UTF-8" standalone="yes"?>
<Relationships xmlns="http://schemas.openxmlformats.org/package/2006/relationships"><Relationship Id="rId2" Type="http://schemas.openxmlformats.org/officeDocument/2006/relationships/image" Target="../media/image205.png"/><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2" Type="http://schemas.openxmlformats.org/officeDocument/2006/relationships/image" Target="../media/image206.png"/><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8" Type="http://schemas.openxmlformats.org/officeDocument/2006/relationships/image" Target="../media/image212.png"/><Relationship Id="rId3" Type="http://schemas.openxmlformats.org/officeDocument/2006/relationships/image" Target="../media/image207.png"/><Relationship Id="rId7" Type="http://schemas.openxmlformats.org/officeDocument/2006/relationships/image" Target="../media/image211.png"/><Relationship Id="rId2" Type="http://schemas.openxmlformats.org/officeDocument/2006/relationships/notesSlide" Target="../notesSlides/notesSlide67.xml"/><Relationship Id="rId1" Type="http://schemas.openxmlformats.org/officeDocument/2006/relationships/slideLayout" Target="../slideLayouts/slideLayout6.xml"/><Relationship Id="rId6" Type="http://schemas.openxmlformats.org/officeDocument/2006/relationships/image" Target="../media/image210.png"/><Relationship Id="rId5" Type="http://schemas.openxmlformats.org/officeDocument/2006/relationships/image" Target="../media/image209.png"/><Relationship Id="rId4" Type="http://schemas.openxmlformats.org/officeDocument/2006/relationships/image" Target="../media/image208.png"/></Relationships>
</file>

<file path=ppt/slides/_rels/slide77.xml.rels><?xml version="1.0" encoding="UTF-8" standalone="yes"?>
<Relationships xmlns="http://schemas.openxmlformats.org/package/2006/relationships"><Relationship Id="rId3" Type="http://schemas.openxmlformats.org/officeDocument/2006/relationships/image" Target="../media/image213.png"/><Relationship Id="rId7" Type="http://schemas.openxmlformats.org/officeDocument/2006/relationships/image" Target="../media/image209.png"/><Relationship Id="rId2" Type="http://schemas.openxmlformats.org/officeDocument/2006/relationships/notesSlide" Target="../notesSlides/notesSlide68.xml"/><Relationship Id="rId1" Type="http://schemas.openxmlformats.org/officeDocument/2006/relationships/slideLayout" Target="../slideLayouts/slideLayout6.xml"/><Relationship Id="rId6" Type="http://schemas.openxmlformats.org/officeDocument/2006/relationships/image" Target="../media/image215.png"/><Relationship Id="rId5" Type="http://schemas.openxmlformats.org/officeDocument/2006/relationships/image" Target="../media/image214.png"/><Relationship Id="rId4" Type="http://schemas.openxmlformats.org/officeDocument/2006/relationships/image" Target="../media/image208.png"/></Relationships>
</file>

<file path=ppt/slides/_rels/slide78.xml.rels><?xml version="1.0" encoding="UTF-8" standalone="yes"?>
<Relationships xmlns="http://schemas.openxmlformats.org/package/2006/relationships"><Relationship Id="rId3" Type="http://schemas.openxmlformats.org/officeDocument/2006/relationships/image" Target="../media/image216.jpeg"/><Relationship Id="rId2" Type="http://schemas.openxmlformats.org/officeDocument/2006/relationships/notesSlide" Target="../notesSlides/notesSlide69.xml"/><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3" Type="http://schemas.openxmlformats.org/officeDocument/2006/relationships/image" Target="../media/image217.png"/><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71.xml"/><Relationship Id="rId1" Type="http://schemas.openxmlformats.org/officeDocument/2006/relationships/slideLayout" Target="../slideLayouts/slideLayout6.xml"/><Relationship Id="rId4" Type="http://schemas.openxmlformats.org/officeDocument/2006/relationships/image" Target="../media/image218.png"/></Relationships>
</file>

<file path=ppt/slides/_rels/slide81.xml.rels><?xml version="1.0" encoding="UTF-8" standalone="yes"?>
<Relationships xmlns="http://schemas.openxmlformats.org/package/2006/relationships"><Relationship Id="rId8" Type="http://schemas.openxmlformats.org/officeDocument/2006/relationships/image" Target="../media/image222.png"/><Relationship Id="rId3" Type="http://schemas.openxmlformats.org/officeDocument/2006/relationships/image" Target="../media/image218.png"/><Relationship Id="rId7" Type="http://schemas.openxmlformats.org/officeDocument/2006/relationships/image" Target="../media/image221.png"/><Relationship Id="rId2" Type="http://schemas.openxmlformats.org/officeDocument/2006/relationships/notesSlide" Target="../notesSlides/notesSlide72.xml"/><Relationship Id="rId1" Type="http://schemas.openxmlformats.org/officeDocument/2006/relationships/slideLayout" Target="../slideLayouts/slideLayout6.xml"/><Relationship Id="rId6" Type="http://schemas.openxmlformats.org/officeDocument/2006/relationships/image" Target="../media/image220.png"/><Relationship Id="rId5" Type="http://schemas.openxmlformats.org/officeDocument/2006/relationships/image" Target="../media/image207.png"/><Relationship Id="rId10" Type="http://schemas.openxmlformats.org/officeDocument/2006/relationships/image" Target="../media/image224.png"/><Relationship Id="rId4" Type="http://schemas.openxmlformats.org/officeDocument/2006/relationships/image" Target="../media/image219.png"/><Relationship Id="rId9" Type="http://schemas.openxmlformats.org/officeDocument/2006/relationships/image" Target="../media/image223.png"/></Relationships>
</file>

<file path=ppt/slides/_rels/slide82.xml.rels><?xml version="1.0" encoding="UTF-8" standalone="yes"?>
<Relationships xmlns="http://schemas.openxmlformats.org/package/2006/relationships"><Relationship Id="rId3" Type="http://schemas.openxmlformats.org/officeDocument/2006/relationships/image" Target="../media/image225.png"/><Relationship Id="rId2" Type="http://schemas.openxmlformats.org/officeDocument/2006/relationships/notesSlide" Target="../notesSlides/notesSlide73.xml"/><Relationship Id="rId1" Type="http://schemas.openxmlformats.org/officeDocument/2006/relationships/slideLayout" Target="../slideLayouts/slideLayout6.xml"/><Relationship Id="rId5" Type="http://schemas.openxmlformats.org/officeDocument/2006/relationships/image" Target="../media/image223.png"/><Relationship Id="rId4" Type="http://schemas.openxmlformats.org/officeDocument/2006/relationships/image" Target="../media/image222.png"/></Relationships>
</file>

<file path=ppt/slides/_rels/slide83.xml.rels><?xml version="1.0" encoding="UTF-8" standalone="yes"?>
<Relationships xmlns="http://schemas.openxmlformats.org/package/2006/relationships"><Relationship Id="rId3" Type="http://schemas.openxmlformats.org/officeDocument/2006/relationships/image" Target="../media/image226.png"/><Relationship Id="rId2" Type="http://schemas.openxmlformats.org/officeDocument/2006/relationships/notesSlide" Target="../notesSlides/notesSlide74.xml"/><Relationship Id="rId1" Type="http://schemas.openxmlformats.org/officeDocument/2006/relationships/slideLayout" Target="../slideLayouts/slideLayout6.xml"/><Relationship Id="rId6" Type="http://schemas.openxmlformats.org/officeDocument/2006/relationships/image" Target="../media/image149.jpeg"/><Relationship Id="rId5" Type="http://schemas.openxmlformats.org/officeDocument/2006/relationships/image" Target="../media/image228.png"/><Relationship Id="rId4" Type="http://schemas.openxmlformats.org/officeDocument/2006/relationships/image" Target="../media/image227.png"/></Relationships>
</file>

<file path=ppt/slides/_rels/slide84.xml.rels><?xml version="1.0" encoding="UTF-8" standalone="yes"?>
<Relationships xmlns="http://schemas.openxmlformats.org/package/2006/relationships"><Relationship Id="rId8" Type="http://schemas.openxmlformats.org/officeDocument/2006/relationships/oleObject" Target="../embeddings/oleObject120.bin"/><Relationship Id="rId3" Type="http://schemas.openxmlformats.org/officeDocument/2006/relationships/notesSlide" Target="../notesSlides/notesSlide75.xml"/><Relationship Id="rId7" Type="http://schemas.openxmlformats.org/officeDocument/2006/relationships/image" Target="../media/image230.wmf"/><Relationship Id="rId2" Type="http://schemas.openxmlformats.org/officeDocument/2006/relationships/slideLayout" Target="../slideLayouts/slideLayout6.xml"/><Relationship Id="rId1" Type="http://schemas.openxmlformats.org/officeDocument/2006/relationships/vmlDrawing" Target="../drawings/vmlDrawing35.vml"/><Relationship Id="rId6" Type="http://schemas.openxmlformats.org/officeDocument/2006/relationships/oleObject" Target="../embeddings/oleObject119.bin"/><Relationship Id="rId5" Type="http://schemas.openxmlformats.org/officeDocument/2006/relationships/image" Target="../media/image229.wmf"/><Relationship Id="rId4" Type="http://schemas.openxmlformats.org/officeDocument/2006/relationships/oleObject" Target="../embeddings/oleObject118.bin"/><Relationship Id="rId9" Type="http://schemas.openxmlformats.org/officeDocument/2006/relationships/image" Target="../media/image231.wmf"/></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76.xml"/><Relationship Id="rId2" Type="http://schemas.openxmlformats.org/officeDocument/2006/relationships/slideLayout" Target="../slideLayouts/slideLayout6.xml"/><Relationship Id="rId1" Type="http://schemas.openxmlformats.org/officeDocument/2006/relationships/vmlDrawing" Target="../drawings/vmlDrawing36.vml"/><Relationship Id="rId5" Type="http://schemas.openxmlformats.org/officeDocument/2006/relationships/image" Target="../media/image232.wmf"/><Relationship Id="rId4" Type="http://schemas.openxmlformats.org/officeDocument/2006/relationships/oleObject" Target="../embeddings/oleObject121.bin"/></Relationships>
</file>

<file path=ppt/slides/_rels/slide86.xml.rels><?xml version="1.0" encoding="UTF-8" standalone="yes"?>
<Relationships xmlns="http://schemas.openxmlformats.org/package/2006/relationships"><Relationship Id="rId8" Type="http://schemas.openxmlformats.org/officeDocument/2006/relationships/image" Target="../media/image234.wmf"/><Relationship Id="rId3" Type="http://schemas.openxmlformats.org/officeDocument/2006/relationships/notesSlide" Target="../notesSlides/notesSlide77.xml"/><Relationship Id="rId7" Type="http://schemas.openxmlformats.org/officeDocument/2006/relationships/oleObject" Target="../embeddings/oleObject123.bin"/><Relationship Id="rId12" Type="http://schemas.openxmlformats.org/officeDocument/2006/relationships/image" Target="../media/image232.wmf"/><Relationship Id="rId2" Type="http://schemas.openxmlformats.org/officeDocument/2006/relationships/slideLayout" Target="../slideLayouts/slideLayout6.xml"/><Relationship Id="rId1" Type="http://schemas.openxmlformats.org/officeDocument/2006/relationships/vmlDrawing" Target="../drawings/vmlDrawing37.vml"/><Relationship Id="rId6" Type="http://schemas.openxmlformats.org/officeDocument/2006/relationships/image" Target="../media/image236.png"/><Relationship Id="rId11" Type="http://schemas.openxmlformats.org/officeDocument/2006/relationships/oleObject" Target="../embeddings/oleObject125.bin"/><Relationship Id="rId5" Type="http://schemas.openxmlformats.org/officeDocument/2006/relationships/image" Target="../media/image233.wmf"/><Relationship Id="rId10" Type="http://schemas.openxmlformats.org/officeDocument/2006/relationships/image" Target="../media/image235.wmf"/><Relationship Id="rId4" Type="http://schemas.openxmlformats.org/officeDocument/2006/relationships/oleObject" Target="../embeddings/oleObject122.bin"/><Relationship Id="rId9" Type="http://schemas.openxmlformats.org/officeDocument/2006/relationships/oleObject" Target="../embeddings/oleObject124.bin"/></Relationships>
</file>

<file path=ppt/slides/_rels/slide87.xml.rels><?xml version="1.0" encoding="UTF-8" standalone="yes"?>
<Relationships xmlns="http://schemas.openxmlformats.org/package/2006/relationships"><Relationship Id="rId8" Type="http://schemas.openxmlformats.org/officeDocument/2006/relationships/oleObject" Target="../embeddings/oleObject128.bin"/><Relationship Id="rId3" Type="http://schemas.openxmlformats.org/officeDocument/2006/relationships/notesSlide" Target="../notesSlides/notesSlide78.xml"/><Relationship Id="rId7" Type="http://schemas.openxmlformats.org/officeDocument/2006/relationships/image" Target="../media/image238.wmf"/><Relationship Id="rId2" Type="http://schemas.openxmlformats.org/officeDocument/2006/relationships/slideLayout" Target="../slideLayouts/slideLayout6.xml"/><Relationship Id="rId1" Type="http://schemas.openxmlformats.org/officeDocument/2006/relationships/vmlDrawing" Target="../drawings/vmlDrawing38.vml"/><Relationship Id="rId6" Type="http://schemas.openxmlformats.org/officeDocument/2006/relationships/oleObject" Target="../embeddings/oleObject127.bin"/><Relationship Id="rId11" Type="http://schemas.openxmlformats.org/officeDocument/2006/relationships/image" Target="../media/image240.wmf"/><Relationship Id="rId5" Type="http://schemas.openxmlformats.org/officeDocument/2006/relationships/image" Target="../media/image237.wmf"/><Relationship Id="rId10" Type="http://schemas.openxmlformats.org/officeDocument/2006/relationships/oleObject" Target="../embeddings/oleObject129.bin"/><Relationship Id="rId4" Type="http://schemas.openxmlformats.org/officeDocument/2006/relationships/oleObject" Target="../embeddings/oleObject126.bin"/><Relationship Id="rId9" Type="http://schemas.openxmlformats.org/officeDocument/2006/relationships/image" Target="../media/image239.wmf"/></Relationships>
</file>

<file path=ppt/slides/_rels/slide8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8" Type="http://schemas.openxmlformats.org/officeDocument/2006/relationships/oleObject" Target="../embeddings/oleObject132.bin"/><Relationship Id="rId3" Type="http://schemas.openxmlformats.org/officeDocument/2006/relationships/notesSlide" Target="../notesSlides/notesSlide80.xml"/><Relationship Id="rId7" Type="http://schemas.openxmlformats.org/officeDocument/2006/relationships/image" Target="../media/image242.wmf"/><Relationship Id="rId12" Type="http://schemas.openxmlformats.org/officeDocument/2006/relationships/image" Target="../media/image245.jpeg"/><Relationship Id="rId2" Type="http://schemas.openxmlformats.org/officeDocument/2006/relationships/slideLayout" Target="../slideLayouts/slideLayout6.xml"/><Relationship Id="rId1" Type="http://schemas.openxmlformats.org/officeDocument/2006/relationships/vmlDrawing" Target="../drawings/vmlDrawing39.vml"/><Relationship Id="rId6" Type="http://schemas.openxmlformats.org/officeDocument/2006/relationships/oleObject" Target="../embeddings/oleObject131.bin"/><Relationship Id="rId11" Type="http://schemas.openxmlformats.org/officeDocument/2006/relationships/image" Target="../media/image244.wmf"/><Relationship Id="rId5" Type="http://schemas.openxmlformats.org/officeDocument/2006/relationships/image" Target="../media/image241.wmf"/><Relationship Id="rId10" Type="http://schemas.openxmlformats.org/officeDocument/2006/relationships/oleObject" Target="../embeddings/oleObject133.bin"/><Relationship Id="rId4" Type="http://schemas.openxmlformats.org/officeDocument/2006/relationships/oleObject" Target="../embeddings/oleObject130.bin"/><Relationship Id="rId9" Type="http://schemas.openxmlformats.org/officeDocument/2006/relationships/image" Target="../media/image243.wmf"/></Relationships>
</file>

<file path=ppt/slides/_rels/slide90.xml.rels><?xml version="1.0" encoding="UTF-8" standalone="yes"?>
<Relationships xmlns="http://schemas.openxmlformats.org/package/2006/relationships"><Relationship Id="rId3" Type="http://schemas.openxmlformats.org/officeDocument/2006/relationships/image" Target="../media/image246.jpeg"/><Relationship Id="rId2" Type="http://schemas.openxmlformats.org/officeDocument/2006/relationships/notesSlide" Target="../notesSlides/notesSlide81.xml"/><Relationship Id="rId1" Type="http://schemas.openxmlformats.org/officeDocument/2006/relationships/slideLayout" Target="../slideLayouts/slideLayout6.xml"/><Relationship Id="rId6" Type="http://schemas.openxmlformats.org/officeDocument/2006/relationships/image" Target="../media/image249.jpeg"/><Relationship Id="rId5" Type="http://schemas.openxmlformats.org/officeDocument/2006/relationships/image" Target="../media/image248.jpeg"/><Relationship Id="rId4" Type="http://schemas.openxmlformats.org/officeDocument/2006/relationships/image" Target="../media/image247.jpeg"/></Relationships>
</file>

<file path=ppt/slides/_rels/slide91.xml.rels><?xml version="1.0" encoding="UTF-8" standalone="yes"?>
<Relationships xmlns="http://schemas.openxmlformats.org/package/2006/relationships"><Relationship Id="rId3" Type="http://schemas.openxmlformats.org/officeDocument/2006/relationships/image" Target="../media/image250.png"/><Relationship Id="rId2" Type="http://schemas.openxmlformats.org/officeDocument/2006/relationships/notesSlide" Target="../notesSlides/notesSlide82.xml"/><Relationship Id="rId1" Type="http://schemas.openxmlformats.org/officeDocument/2006/relationships/slideLayout" Target="../slideLayouts/slideLayout6.xml"/><Relationship Id="rId6" Type="http://schemas.openxmlformats.org/officeDocument/2006/relationships/image" Target="../media/image253.png"/><Relationship Id="rId5" Type="http://schemas.openxmlformats.org/officeDocument/2006/relationships/image" Target="../media/image252.png"/><Relationship Id="rId4" Type="http://schemas.openxmlformats.org/officeDocument/2006/relationships/image" Target="../media/image251.jpeg"/></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83.xml"/><Relationship Id="rId2" Type="http://schemas.openxmlformats.org/officeDocument/2006/relationships/slideLayout" Target="../slideLayouts/slideLayout2.xml"/><Relationship Id="rId1" Type="http://schemas.openxmlformats.org/officeDocument/2006/relationships/vmlDrawing" Target="../drawings/vmlDrawing40.vml"/><Relationship Id="rId5" Type="http://schemas.openxmlformats.org/officeDocument/2006/relationships/image" Target="../media/image254.wmf"/><Relationship Id="rId4" Type="http://schemas.openxmlformats.org/officeDocument/2006/relationships/oleObject" Target="../embeddings/oleObject134.bin"/></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84.xml"/><Relationship Id="rId2" Type="http://schemas.openxmlformats.org/officeDocument/2006/relationships/slideLayout" Target="../slideLayouts/slideLayout2.xml"/><Relationship Id="rId1" Type="http://schemas.openxmlformats.org/officeDocument/2006/relationships/vmlDrawing" Target="../drawings/vmlDrawing41.vml"/><Relationship Id="rId5" Type="http://schemas.openxmlformats.org/officeDocument/2006/relationships/image" Target="../media/image255.wmf"/><Relationship Id="rId4" Type="http://schemas.openxmlformats.org/officeDocument/2006/relationships/oleObject" Target="../embeddings/oleObject135.bin"/></Relationships>
</file>

<file path=ppt/slides/_rels/slide94.xml.rels><?xml version="1.0" encoding="UTF-8" standalone="yes"?>
<Relationships xmlns="http://schemas.openxmlformats.org/package/2006/relationships"><Relationship Id="rId8" Type="http://schemas.openxmlformats.org/officeDocument/2006/relationships/oleObject" Target="../embeddings/oleObject138.bin"/><Relationship Id="rId3" Type="http://schemas.openxmlformats.org/officeDocument/2006/relationships/notesSlide" Target="../notesSlides/notesSlide85.xml"/><Relationship Id="rId7" Type="http://schemas.openxmlformats.org/officeDocument/2006/relationships/image" Target="../media/image257.wmf"/><Relationship Id="rId2" Type="http://schemas.openxmlformats.org/officeDocument/2006/relationships/slideLayout" Target="../slideLayouts/slideLayout2.xml"/><Relationship Id="rId1" Type="http://schemas.openxmlformats.org/officeDocument/2006/relationships/vmlDrawing" Target="../drawings/vmlDrawing42.vml"/><Relationship Id="rId6" Type="http://schemas.openxmlformats.org/officeDocument/2006/relationships/oleObject" Target="../embeddings/oleObject137.bin"/><Relationship Id="rId5" Type="http://schemas.openxmlformats.org/officeDocument/2006/relationships/image" Target="../media/image256.wmf"/><Relationship Id="rId4" Type="http://schemas.openxmlformats.org/officeDocument/2006/relationships/oleObject" Target="../embeddings/oleObject136.bin"/><Relationship Id="rId9" Type="http://schemas.openxmlformats.org/officeDocument/2006/relationships/image" Target="../media/image258.wmf"/></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6.xml"/><Relationship Id="rId1" Type="http://schemas.openxmlformats.org/officeDocument/2006/relationships/vmlDrawing" Target="../drawings/vmlDrawing43.vml"/><Relationship Id="rId5" Type="http://schemas.openxmlformats.org/officeDocument/2006/relationships/image" Target="../media/image259.wmf"/><Relationship Id="rId4" Type="http://schemas.openxmlformats.org/officeDocument/2006/relationships/oleObject" Target="../embeddings/oleObject139.bin"/></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89.xml"/><Relationship Id="rId7" Type="http://schemas.openxmlformats.org/officeDocument/2006/relationships/image" Target="../media/image261.wmf"/><Relationship Id="rId2" Type="http://schemas.openxmlformats.org/officeDocument/2006/relationships/slideLayout" Target="../slideLayouts/slideLayout6.xml"/><Relationship Id="rId1" Type="http://schemas.openxmlformats.org/officeDocument/2006/relationships/vmlDrawing" Target="../drawings/vmlDrawing44.vml"/><Relationship Id="rId6" Type="http://schemas.openxmlformats.org/officeDocument/2006/relationships/oleObject" Target="../embeddings/oleObject141.bin"/><Relationship Id="rId5" Type="http://schemas.openxmlformats.org/officeDocument/2006/relationships/image" Target="../media/image260.wmf"/><Relationship Id="rId4" Type="http://schemas.openxmlformats.org/officeDocument/2006/relationships/oleObject" Target="../embeddings/oleObject140.bin"/></Relationships>
</file>

<file path=ppt/slides/_rels/slide99.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90.xml"/><Relationship Id="rId1" Type="http://schemas.openxmlformats.org/officeDocument/2006/relationships/slideLayout" Target="../slideLayouts/slideLayout6.xml"/></Relationships>
</file>

<file path=ppt/slides/_rels/slide100.xml.rels><?xml version="1.0" encoding="UTF-8" standalone="yes"?>
<Relationships xmlns="http://schemas.openxmlformats.org/package/2006/relationships"><Relationship Id="rId3" Type="http://schemas.openxmlformats.org/officeDocument/2006/relationships/image" Target="../media/image262.emf"/><Relationship Id="rId2" Type="http://schemas.openxmlformats.org/officeDocument/2006/relationships/notesSlide" Target="../notesSlides/notesSlide91.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8" Type="http://schemas.openxmlformats.org/officeDocument/2006/relationships/image" Target="../media/image264.wmf"/><Relationship Id="rId3" Type="http://schemas.openxmlformats.org/officeDocument/2006/relationships/notesSlide" Target="../notesSlides/notesSlide92.xml"/><Relationship Id="rId7" Type="http://schemas.openxmlformats.org/officeDocument/2006/relationships/oleObject" Target="../embeddings/oleObject143.bin"/><Relationship Id="rId2" Type="http://schemas.openxmlformats.org/officeDocument/2006/relationships/slideLayout" Target="../slideLayouts/slideLayout6.xml"/><Relationship Id="rId1" Type="http://schemas.openxmlformats.org/officeDocument/2006/relationships/vmlDrawing" Target="../drawings/vmlDrawing45.vml"/><Relationship Id="rId6" Type="http://schemas.openxmlformats.org/officeDocument/2006/relationships/image" Target="../media/image265.png"/><Relationship Id="rId5" Type="http://schemas.openxmlformats.org/officeDocument/2006/relationships/image" Target="../media/image263.wmf"/><Relationship Id="rId4" Type="http://schemas.openxmlformats.org/officeDocument/2006/relationships/oleObject" Target="../embeddings/oleObject142.bin"/></Relationships>
</file>

<file path=ppt/slides/_rels/slide102.xml.rels><?xml version="1.0" encoding="UTF-8" standalone="yes"?>
<Relationships xmlns="http://schemas.openxmlformats.org/package/2006/relationships"><Relationship Id="rId2" Type="http://schemas.openxmlformats.org/officeDocument/2006/relationships/image" Target="../media/image266.jpeg"/><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2" Type="http://schemas.openxmlformats.org/officeDocument/2006/relationships/image" Target="../media/image267.jpg"/><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image" Target="../media/image268.png"/><Relationship Id="rId1" Type="http://schemas.openxmlformats.org/officeDocument/2006/relationships/slideLayout" Target="../slideLayouts/slideLayout6.xml"/><Relationship Id="rId5" Type="http://schemas.openxmlformats.org/officeDocument/2006/relationships/image" Target="../media/image271.png"/><Relationship Id="rId4" Type="http://schemas.openxmlformats.org/officeDocument/2006/relationships/image" Target="../media/image270.png"/></Relationships>
</file>

<file path=ppt/slides/_rels/slide105.xml.rels><?xml version="1.0" encoding="UTF-8" standalone="yes"?>
<Relationships xmlns="http://schemas.openxmlformats.org/package/2006/relationships"><Relationship Id="rId2" Type="http://schemas.openxmlformats.org/officeDocument/2006/relationships/image" Target="../media/image272.png"/><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2" Type="http://schemas.openxmlformats.org/officeDocument/2006/relationships/image" Target="../media/image272.png"/><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2" Type="http://schemas.openxmlformats.org/officeDocument/2006/relationships/image" Target="../media/image273.jpg"/><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oleObject" Target="../embeddings/oleObject144.bin"/><Relationship Id="rId2" Type="http://schemas.openxmlformats.org/officeDocument/2006/relationships/slideLayout" Target="../slideLayouts/slideLayout2.xml"/><Relationship Id="rId1" Type="http://schemas.openxmlformats.org/officeDocument/2006/relationships/vmlDrawing" Target="../drawings/vmlDrawing46.vml"/><Relationship Id="rId6" Type="http://schemas.openxmlformats.org/officeDocument/2006/relationships/image" Target="../media/image275.wmf"/><Relationship Id="rId5" Type="http://schemas.openxmlformats.org/officeDocument/2006/relationships/oleObject" Target="../embeddings/oleObject145.bin"/><Relationship Id="rId4" Type="http://schemas.openxmlformats.org/officeDocument/2006/relationships/image" Target="../media/image274.wmf"/></Relationships>
</file>

<file path=ppt/slides/_rels/slide110.xml.rels><?xml version="1.0" encoding="UTF-8" standalone="yes"?>
<Relationships xmlns="http://schemas.openxmlformats.org/package/2006/relationships"><Relationship Id="rId3" Type="http://schemas.openxmlformats.org/officeDocument/2006/relationships/oleObject" Target="../embeddings/oleObject146.bin"/><Relationship Id="rId2" Type="http://schemas.openxmlformats.org/officeDocument/2006/relationships/slideLayout" Target="../slideLayouts/slideLayout2.xml"/><Relationship Id="rId1" Type="http://schemas.openxmlformats.org/officeDocument/2006/relationships/vmlDrawing" Target="../drawings/vmlDrawing47.vml"/><Relationship Id="rId6" Type="http://schemas.openxmlformats.org/officeDocument/2006/relationships/image" Target="../media/image277.wmf"/><Relationship Id="rId5" Type="http://schemas.openxmlformats.org/officeDocument/2006/relationships/oleObject" Target="../embeddings/oleObject147.bin"/><Relationship Id="rId4" Type="http://schemas.openxmlformats.org/officeDocument/2006/relationships/image" Target="../media/image276.wmf"/></Relationships>
</file>

<file path=ppt/slides/_rels/slide111.xml.rels><?xml version="1.0" encoding="UTF-8" standalone="yes"?>
<Relationships xmlns="http://schemas.openxmlformats.org/package/2006/relationships"><Relationship Id="rId8" Type="http://schemas.openxmlformats.org/officeDocument/2006/relationships/image" Target="../media/image280.wmf"/><Relationship Id="rId3" Type="http://schemas.openxmlformats.org/officeDocument/2006/relationships/oleObject" Target="../embeddings/oleObject148.bin"/><Relationship Id="rId7" Type="http://schemas.openxmlformats.org/officeDocument/2006/relationships/oleObject" Target="../embeddings/oleObject150.bin"/><Relationship Id="rId2" Type="http://schemas.openxmlformats.org/officeDocument/2006/relationships/slideLayout" Target="../slideLayouts/slideLayout7.xml"/><Relationship Id="rId1" Type="http://schemas.openxmlformats.org/officeDocument/2006/relationships/vmlDrawing" Target="../drawings/vmlDrawing48.vml"/><Relationship Id="rId6" Type="http://schemas.openxmlformats.org/officeDocument/2006/relationships/image" Target="../media/image279.wmf"/><Relationship Id="rId5" Type="http://schemas.openxmlformats.org/officeDocument/2006/relationships/oleObject" Target="../embeddings/oleObject149.bin"/><Relationship Id="rId4" Type="http://schemas.openxmlformats.org/officeDocument/2006/relationships/image" Target="../media/image278.wmf"/></Relationships>
</file>

<file path=ppt/slides/_rels/slide112.xml.rels><?xml version="1.0" encoding="UTF-8" standalone="yes"?>
<Relationships xmlns="http://schemas.openxmlformats.org/package/2006/relationships"><Relationship Id="rId8" Type="http://schemas.openxmlformats.org/officeDocument/2006/relationships/image" Target="../media/image283.wmf"/><Relationship Id="rId3" Type="http://schemas.openxmlformats.org/officeDocument/2006/relationships/oleObject" Target="../embeddings/oleObject151.bin"/><Relationship Id="rId7" Type="http://schemas.openxmlformats.org/officeDocument/2006/relationships/oleObject" Target="../embeddings/oleObject153.bin"/><Relationship Id="rId2" Type="http://schemas.openxmlformats.org/officeDocument/2006/relationships/slideLayout" Target="../slideLayouts/slideLayout4.xml"/><Relationship Id="rId1" Type="http://schemas.openxmlformats.org/officeDocument/2006/relationships/vmlDrawing" Target="../drawings/vmlDrawing49.vml"/><Relationship Id="rId6" Type="http://schemas.openxmlformats.org/officeDocument/2006/relationships/image" Target="../media/image282.wmf"/><Relationship Id="rId5" Type="http://schemas.openxmlformats.org/officeDocument/2006/relationships/oleObject" Target="../embeddings/oleObject152.bin"/><Relationship Id="rId4" Type="http://schemas.openxmlformats.org/officeDocument/2006/relationships/image" Target="../media/image281.wmf"/></Relationships>
</file>

<file path=ppt/slides/_rels/slide113.xml.rels><?xml version="1.0" encoding="UTF-8" standalone="yes"?>
<Relationships xmlns="http://schemas.openxmlformats.org/package/2006/relationships"><Relationship Id="rId3" Type="http://schemas.openxmlformats.org/officeDocument/2006/relationships/oleObject" Target="../embeddings/oleObject154.bin"/><Relationship Id="rId2" Type="http://schemas.openxmlformats.org/officeDocument/2006/relationships/slideLayout" Target="../slideLayouts/slideLayout4.xml"/><Relationship Id="rId1" Type="http://schemas.openxmlformats.org/officeDocument/2006/relationships/vmlDrawing" Target="../drawings/vmlDrawing50.vml"/><Relationship Id="rId6" Type="http://schemas.openxmlformats.org/officeDocument/2006/relationships/image" Target="../media/image285.wmf"/><Relationship Id="rId5" Type="http://schemas.openxmlformats.org/officeDocument/2006/relationships/oleObject" Target="../embeddings/oleObject155.bin"/><Relationship Id="rId4" Type="http://schemas.openxmlformats.org/officeDocument/2006/relationships/image" Target="../media/image284.wmf"/></Relationships>
</file>

<file path=ppt/slides/_rels/slide114.xml.rels><?xml version="1.0" encoding="UTF-8" standalone="yes"?>
<Relationships xmlns="http://schemas.openxmlformats.org/package/2006/relationships"><Relationship Id="rId8" Type="http://schemas.openxmlformats.org/officeDocument/2006/relationships/image" Target="../media/image288.wmf"/><Relationship Id="rId3" Type="http://schemas.openxmlformats.org/officeDocument/2006/relationships/oleObject" Target="../embeddings/oleObject156.bin"/><Relationship Id="rId7" Type="http://schemas.openxmlformats.org/officeDocument/2006/relationships/oleObject" Target="../embeddings/oleObject158.bin"/><Relationship Id="rId2" Type="http://schemas.openxmlformats.org/officeDocument/2006/relationships/slideLayout" Target="../slideLayouts/slideLayout2.xml"/><Relationship Id="rId1" Type="http://schemas.openxmlformats.org/officeDocument/2006/relationships/vmlDrawing" Target="../drawings/vmlDrawing51.vml"/><Relationship Id="rId6" Type="http://schemas.openxmlformats.org/officeDocument/2006/relationships/image" Target="../media/image287.wmf"/><Relationship Id="rId5" Type="http://schemas.openxmlformats.org/officeDocument/2006/relationships/oleObject" Target="../embeddings/oleObject157.bin"/><Relationship Id="rId4" Type="http://schemas.openxmlformats.org/officeDocument/2006/relationships/image" Target="../media/image286.wmf"/></Relationships>
</file>

<file path=ppt/slides/_rels/slide115.xml.rels><?xml version="1.0" encoding="UTF-8" standalone="yes"?>
<Relationships xmlns="http://schemas.openxmlformats.org/package/2006/relationships"><Relationship Id="rId3" Type="http://schemas.openxmlformats.org/officeDocument/2006/relationships/oleObject" Target="../embeddings/oleObject159.bin"/><Relationship Id="rId2" Type="http://schemas.openxmlformats.org/officeDocument/2006/relationships/slideLayout" Target="../slideLayouts/slideLayout2.xml"/><Relationship Id="rId1" Type="http://schemas.openxmlformats.org/officeDocument/2006/relationships/vmlDrawing" Target="../drawings/vmlDrawing52.vml"/><Relationship Id="rId6" Type="http://schemas.openxmlformats.org/officeDocument/2006/relationships/image" Target="../media/image290.wmf"/><Relationship Id="rId5" Type="http://schemas.openxmlformats.org/officeDocument/2006/relationships/oleObject" Target="../embeddings/oleObject160.bin"/><Relationship Id="rId4" Type="http://schemas.openxmlformats.org/officeDocument/2006/relationships/image" Target="../media/image289.wmf"/></Relationships>
</file>

<file path=ppt/slides/_rels/slide116.xml.rels><?xml version="1.0" encoding="UTF-8" standalone="yes"?>
<Relationships xmlns="http://schemas.openxmlformats.org/package/2006/relationships"><Relationship Id="rId2" Type="http://schemas.openxmlformats.org/officeDocument/2006/relationships/image" Target="../media/image291.png"/><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8" Type="http://schemas.openxmlformats.org/officeDocument/2006/relationships/oleObject" Target="../embeddings/oleObject163.bin"/><Relationship Id="rId3" Type="http://schemas.openxmlformats.org/officeDocument/2006/relationships/notesSlide" Target="../notesSlides/notesSlide93.xml"/><Relationship Id="rId7" Type="http://schemas.openxmlformats.org/officeDocument/2006/relationships/image" Target="../media/image293.wmf"/><Relationship Id="rId2" Type="http://schemas.openxmlformats.org/officeDocument/2006/relationships/slideLayout" Target="../slideLayouts/slideLayout6.xml"/><Relationship Id="rId1" Type="http://schemas.openxmlformats.org/officeDocument/2006/relationships/vmlDrawing" Target="../drawings/vmlDrawing53.vml"/><Relationship Id="rId6" Type="http://schemas.openxmlformats.org/officeDocument/2006/relationships/oleObject" Target="../embeddings/oleObject162.bin"/><Relationship Id="rId5" Type="http://schemas.openxmlformats.org/officeDocument/2006/relationships/image" Target="../media/image292.wmf"/><Relationship Id="rId4" Type="http://schemas.openxmlformats.org/officeDocument/2006/relationships/oleObject" Target="../embeddings/oleObject161.bin"/><Relationship Id="rId9" Type="http://schemas.openxmlformats.org/officeDocument/2006/relationships/image" Target="../media/image294.wmf"/></Relationships>
</file>

<file path=ppt/slides/_rels/slide118.xml.rels><?xml version="1.0" encoding="UTF-8" standalone="yes"?>
<Relationships xmlns="http://schemas.openxmlformats.org/package/2006/relationships"><Relationship Id="rId8" Type="http://schemas.openxmlformats.org/officeDocument/2006/relationships/oleObject" Target="../embeddings/oleObject166.bin"/><Relationship Id="rId3" Type="http://schemas.openxmlformats.org/officeDocument/2006/relationships/notesSlide" Target="../notesSlides/notesSlide94.xml"/><Relationship Id="rId7" Type="http://schemas.openxmlformats.org/officeDocument/2006/relationships/image" Target="../media/image259.wmf"/><Relationship Id="rId2" Type="http://schemas.openxmlformats.org/officeDocument/2006/relationships/slideLayout" Target="../slideLayouts/slideLayout6.xml"/><Relationship Id="rId1" Type="http://schemas.openxmlformats.org/officeDocument/2006/relationships/vmlDrawing" Target="../drawings/vmlDrawing54.vml"/><Relationship Id="rId6" Type="http://schemas.openxmlformats.org/officeDocument/2006/relationships/oleObject" Target="../embeddings/oleObject165.bin"/><Relationship Id="rId5" Type="http://schemas.openxmlformats.org/officeDocument/2006/relationships/image" Target="../media/image295.wmf"/><Relationship Id="rId4" Type="http://schemas.openxmlformats.org/officeDocument/2006/relationships/oleObject" Target="../embeddings/oleObject164.bin"/><Relationship Id="rId9" Type="http://schemas.openxmlformats.org/officeDocument/2006/relationships/image" Target="../media/image296.wmf"/></Relationships>
</file>

<file path=ppt/slides/_rels/slide119.xml.rels><?xml version="1.0" encoding="UTF-8" standalone="yes"?>
<Relationships xmlns="http://schemas.openxmlformats.org/package/2006/relationships"><Relationship Id="rId8" Type="http://schemas.openxmlformats.org/officeDocument/2006/relationships/oleObject" Target="../embeddings/oleObject169.bin"/><Relationship Id="rId3" Type="http://schemas.openxmlformats.org/officeDocument/2006/relationships/notesSlide" Target="../notesSlides/notesSlide95.xml"/><Relationship Id="rId7" Type="http://schemas.openxmlformats.org/officeDocument/2006/relationships/image" Target="../media/image298.wmf"/><Relationship Id="rId2" Type="http://schemas.openxmlformats.org/officeDocument/2006/relationships/slideLayout" Target="../slideLayouts/slideLayout6.xml"/><Relationship Id="rId1" Type="http://schemas.openxmlformats.org/officeDocument/2006/relationships/vmlDrawing" Target="../drawings/vmlDrawing55.vml"/><Relationship Id="rId6" Type="http://schemas.openxmlformats.org/officeDocument/2006/relationships/oleObject" Target="../embeddings/oleObject168.bin"/><Relationship Id="rId11" Type="http://schemas.openxmlformats.org/officeDocument/2006/relationships/image" Target="../media/image296.wmf"/><Relationship Id="rId5" Type="http://schemas.openxmlformats.org/officeDocument/2006/relationships/image" Target="../media/image297.wmf"/><Relationship Id="rId10" Type="http://schemas.openxmlformats.org/officeDocument/2006/relationships/oleObject" Target="../embeddings/oleObject170.bin"/><Relationship Id="rId4" Type="http://schemas.openxmlformats.org/officeDocument/2006/relationships/oleObject" Target="../embeddings/oleObject167.bin"/><Relationship Id="rId9" Type="http://schemas.openxmlformats.org/officeDocument/2006/relationships/image" Target="../media/image299.wmf"/></Relationships>
</file>

<file path=ppt/slides/_rels/slide120.xml.rels><?xml version="1.0" encoding="UTF-8" standalone="yes"?>
<Relationships xmlns="http://schemas.openxmlformats.org/package/2006/relationships"><Relationship Id="rId3" Type="http://schemas.openxmlformats.org/officeDocument/2006/relationships/image" Target="../media/image300.jpeg"/><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8" Type="http://schemas.openxmlformats.org/officeDocument/2006/relationships/image" Target="../media/image298.wmf"/><Relationship Id="rId3" Type="http://schemas.openxmlformats.org/officeDocument/2006/relationships/notesSlide" Target="../notesSlides/notesSlide97.xml"/><Relationship Id="rId7" Type="http://schemas.openxmlformats.org/officeDocument/2006/relationships/oleObject" Target="../embeddings/oleObject172.bin"/><Relationship Id="rId2" Type="http://schemas.openxmlformats.org/officeDocument/2006/relationships/slideLayout" Target="../slideLayouts/slideLayout7.xml"/><Relationship Id="rId1" Type="http://schemas.openxmlformats.org/officeDocument/2006/relationships/vmlDrawing" Target="../drawings/vmlDrawing56.vml"/><Relationship Id="rId6" Type="http://schemas.openxmlformats.org/officeDocument/2006/relationships/image" Target="../media/image297.wmf"/><Relationship Id="rId5" Type="http://schemas.openxmlformats.org/officeDocument/2006/relationships/oleObject" Target="../embeddings/oleObject171.bin"/><Relationship Id="rId10" Type="http://schemas.openxmlformats.org/officeDocument/2006/relationships/image" Target="../media/image299.wmf"/><Relationship Id="rId4" Type="http://schemas.openxmlformats.org/officeDocument/2006/relationships/image" Target="../media/image301.emf"/><Relationship Id="rId9" Type="http://schemas.openxmlformats.org/officeDocument/2006/relationships/oleObject" Target="../embeddings/oleObject173.bin"/></Relationships>
</file>

<file path=ppt/slides/_rels/slide122.xml.rels><?xml version="1.0" encoding="UTF-8" standalone="yes"?>
<Relationships xmlns="http://schemas.openxmlformats.org/package/2006/relationships"><Relationship Id="rId8" Type="http://schemas.openxmlformats.org/officeDocument/2006/relationships/image" Target="../media/image303.wmf"/><Relationship Id="rId13" Type="http://schemas.openxmlformats.org/officeDocument/2006/relationships/oleObject" Target="../embeddings/oleObject178.bin"/><Relationship Id="rId3" Type="http://schemas.openxmlformats.org/officeDocument/2006/relationships/notesSlide" Target="../notesSlides/notesSlide98.xml"/><Relationship Id="rId7" Type="http://schemas.openxmlformats.org/officeDocument/2006/relationships/oleObject" Target="../embeddings/oleObject175.bin"/><Relationship Id="rId12" Type="http://schemas.openxmlformats.org/officeDocument/2006/relationships/image" Target="../media/image298.wmf"/><Relationship Id="rId2" Type="http://schemas.openxmlformats.org/officeDocument/2006/relationships/slideLayout" Target="../slideLayouts/slideLayout6.xml"/><Relationship Id="rId16" Type="http://schemas.openxmlformats.org/officeDocument/2006/relationships/image" Target="../media/image304.wmf"/><Relationship Id="rId1" Type="http://schemas.openxmlformats.org/officeDocument/2006/relationships/vmlDrawing" Target="../drawings/vmlDrawing57.vml"/><Relationship Id="rId6" Type="http://schemas.openxmlformats.org/officeDocument/2006/relationships/image" Target="../media/image305.png"/><Relationship Id="rId11" Type="http://schemas.openxmlformats.org/officeDocument/2006/relationships/oleObject" Target="../embeddings/oleObject177.bin"/><Relationship Id="rId5" Type="http://schemas.openxmlformats.org/officeDocument/2006/relationships/image" Target="../media/image302.wmf"/><Relationship Id="rId15" Type="http://schemas.openxmlformats.org/officeDocument/2006/relationships/oleObject" Target="../embeddings/oleObject179.bin"/><Relationship Id="rId10" Type="http://schemas.openxmlformats.org/officeDocument/2006/relationships/image" Target="../media/image297.wmf"/><Relationship Id="rId4" Type="http://schemas.openxmlformats.org/officeDocument/2006/relationships/oleObject" Target="../embeddings/oleObject174.bin"/><Relationship Id="rId9" Type="http://schemas.openxmlformats.org/officeDocument/2006/relationships/oleObject" Target="../embeddings/oleObject176.bin"/><Relationship Id="rId14" Type="http://schemas.openxmlformats.org/officeDocument/2006/relationships/image" Target="../media/image299.wmf"/></Relationships>
</file>

<file path=ppt/slides/_rels/slide123.xml.rels><?xml version="1.0" encoding="UTF-8" standalone="yes"?>
<Relationships xmlns="http://schemas.openxmlformats.org/package/2006/relationships"><Relationship Id="rId8" Type="http://schemas.openxmlformats.org/officeDocument/2006/relationships/oleObject" Target="../embeddings/oleObject181.bin"/><Relationship Id="rId13" Type="http://schemas.openxmlformats.org/officeDocument/2006/relationships/image" Target="../media/image299.wmf"/><Relationship Id="rId18" Type="http://schemas.openxmlformats.org/officeDocument/2006/relationships/image" Target="../media/image308.wmf"/><Relationship Id="rId3" Type="http://schemas.openxmlformats.org/officeDocument/2006/relationships/notesSlide" Target="../notesSlides/notesSlide99.xml"/><Relationship Id="rId21" Type="http://schemas.openxmlformats.org/officeDocument/2006/relationships/oleObject" Target="../embeddings/oleObject187.bin"/><Relationship Id="rId7" Type="http://schemas.openxmlformats.org/officeDocument/2006/relationships/image" Target="../media/image306.wmf"/><Relationship Id="rId12" Type="http://schemas.openxmlformats.org/officeDocument/2006/relationships/oleObject" Target="../embeddings/oleObject183.bin"/><Relationship Id="rId17" Type="http://schemas.openxmlformats.org/officeDocument/2006/relationships/oleObject" Target="../embeddings/oleObject185.bin"/><Relationship Id="rId2" Type="http://schemas.openxmlformats.org/officeDocument/2006/relationships/slideLayout" Target="../slideLayouts/slideLayout6.xml"/><Relationship Id="rId16" Type="http://schemas.openxmlformats.org/officeDocument/2006/relationships/image" Target="../media/image307.wmf"/><Relationship Id="rId20" Type="http://schemas.openxmlformats.org/officeDocument/2006/relationships/image" Target="../media/image309.wmf"/><Relationship Id="rId1" Type="http://schemas.openxmlformats.org/officeDocument/2006/relationships/vmlDrawing" Target="../drawings/vmlDrawing58.vml"/><Relationship Id="rId6" Type="http://schemas.openxmlformats.org/officeDocument/2006/relationships/oleObject" Target="../embeddings/oleObject180.bin"/><Relationship Id="rId11" Type="http://schemas.openxmlformats.org/officeDocument/2006/relationships/image" Target="../media/image298.wmf"/><Relationship Id="rId5" Type="http://schemas.openxmlformats.org/officeDocument/2006/relationships/image" Target="../media/image312.png"/><Relationship Id="rId15" Type="http://schemas.openxmlformats.org/officeDocument/2006/relationships/oleObject" Target="../embeddings/oleObject184.bin"/><Relationship Id="rId10" Type="http://schemas.openxmlformats.org/officeDocument/2006/relationships/oleObject" Target="../embeddings/oleObject182.bin"/><Relationship Id="rId19" Type="http://schemas.openxmlformats.org/officeDocument/2006/relationships/oleObject" Target="../embeddings/oleObject186.bin"/><Relationship Id="rId4" Type="http://schemas.openxmlformats.org/officeDocument/2006/relationships/image" Target="../media/image311.png"/><Relationship Id="rId9" Type="http://schemas.openxmlformats.org/officeDocument/2006/relationships/image" Target="../media/image297.wmf"/><Relationship Id="rId14" Type="http://schemas.openxmlformats.org/officeDocument/2006/relationships/image" Target="../media/image313.png"/><Relationship Id="rId22" Type="http://schemas.openxmlformats.org/officeDocument/2006/relationships/image" Target="../media/image310.wmf"/></Relationships>
</file>

<file path=ppt/slides/_rels/slide124.xml.rels><?xml version="1.0" encoding="UTF-8" standalone="yes"?>
<Relationships xmlns="http://schemas.openxmlformats.org/package/2006/relationships"><Relationship Id="rId8" Type="http://schemas.openxmlformats.org/officeDocument/2006/relationships/oleObject" Target="../embeddings/oleObject190.bin"/><Relationship Id="rId3" Type="http://schemas.openxmlformats.org/officeDocument/2006/relationships/notesSlide" Target="../notesSlides/notesSlide100.xml"/><Relationship Id="rId7" Type="http://schemas.openxmlformats.org/officeDocument/2006/relationships/image" Target="../media/image315.wmf"/><Relationship Id="rId2" Type="http://schemas.openxmlformats.org/officeDocument/2006/relationships/slideLayout" Target="../slideLayouts/slideLayout6.xml"/><Relationship Id="rId1" Type="http://schemas.openxmlformats.org/officeDocument/2006/relationships/vmlDrawing" Target="../drawings/vmlDrawing59.vml"/><Relationship Id="rId6" Type="http://schemas.openxmlformats.org/officeDocument/2006/relationships/oleObject" Target="../embeddings/oleObject189.bin"/><Relationship Id="rId5" Type="http://schemas.openxmlformats.org/officeDocument/2006/relationships/image" Target="../media/image314.wmf"/><Relationship Id="rId4" Type="http://schemas.openxmlformats.org/officeDocument/2006/relationships/oleObject" Target="../embeddings/oleObject188.bin"/><Relationship Id="rId9" Type="http://schemas.openxmlformats.org/officeDocument/2006/relationships/image" Target="../media/image316.wmf"/></Relationships>
</file>

<file path=ppt/slides/_rels/slide125.xml.rels><?xml version="1.0" encoding="UTF-8" standalone="yes"?>
<Relationships xmlns="http://schemas.openxmlformats.org/package/2006/relationships"><Relationship Id="rId3" Type="http://schemas.openxmlformats.org/officeDocument/2006/relationships/oleObject" Target="../embeddings/oleObject191.bin"/><Relationship Id="rId2" Type="http://schemas.openxmlformats.org/officeDocument/2006/relationships/slideLayout" Target="../slideLayouts/slideLayout6.xml"/><Relationship Id="rId1" Type="http://schemas.openxmlformats.org/officeDocument/2006/relationships/vmlDrawing" Target="../drawings/vmlDrawing60.vml"/><Relationship Id="rId6" Type="http://schemas.openxmlformats.org/officeDocument/2006/relationships/image" Target="../media/image318.wmf"/><Relationship Id="rId5" Type="http://schemas.openxmlformats.org/officeDocument/2006/relationships/oleObject" Target="../embeddings/oleObject192.bin"/><Relationship Id="rId4" Type="http://schemas.openxmlformats.org/officeDocument/2006/relationships/image" Target="../media/image317.wmf"/></Relationships>
</file>

<file path=ppt/slides/_rels/slide126.xml.rels><?xml version="1.0" encoding="UTF-8" standalone="yes"?>
<Relationships xmlns="http://schemas.openxmlformats.org/package/2006/relationships"><Relationship Id="rId2" Type="http://schemas.openxmlformats.org/officeDocument/2006/relationships/image" Target="../media/image319.png"/><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2" Type="http://schemas.openxmlformats.org/officeDocument/2006/relationships/image" Target="../media/image320.png"/><Relationship Id="rId1" Type="http://schemas.openxmlformats.org/officeDocument/2006/relationships/slideLayout" Target="../slideLayouts/slideLayout6.xml"/></Relationships>
</file>

<file path=ppt/slides/_rels/slide128.xml.rels><?xml version="1.0" encoding="UTF-8" standalone="yes"?>
<Relationships xmlns="http://schemas.openxmlformats.org/package/2006/relationships"><Relationship Id="rId3" Type="http://schemas.openxmlformats.org/officeDocument/2006/relationships/notesSlide" Target="../notesSlides/notesSlide101.xml"/><Relationship Id="rId7" Type="http://schemas.openxmlformats.org/officeDocument/2006/relationships/image" Target="../media/image321.wmf"/><Relationship Id="rId2" Type="http://schemas.openxmlformats.org/officeDocument/2006/relationships/slideLayout" Target="../slideLayouts/slideLayout6.xml"/><Relationship Id="rId1" Type="http://schemas.openxmlformats.org/officeDocument/2006/relationships/vmlDrawing" Target="../drawings/vmlDrawing61.vml"/><Relationship Id="rId6" Type="http://schemas.openxmlformats.org/officeDocument/2006/relationships/oleObject" Target="../embeddings/oleObject194.bin"/><Relationship Id="rId5" Type="http://schemas.openxmlformats.org/officeDocument/2006/relationships/image" Target="../media/image314.wmf"/><Relationship Id="rId4" Type="http://schemas.openxmlformats.org/officeDocument/2006/relationships/oleObject" Target="../embeddings/oleObject193.bin"/></Relationships>
</file>

<file path=ppt/slides/_rels/slide129.xml.rels><?xml version="1.0" encoding="UTF-8" standalone="yes"?>
<Relationships xmlns="http://schemas.openxmlformats.org/package/2006/relationships"><Relationship Id="rId8" Type="http://schemas.openxmlformats.org/officeDocument/2006/relationships/image" Target="../media/image324.wmf"/><Relationship Id="rId13" Type="http://schemas.openxmlformats.org/officeDocument/2006/relationships/image" Target="../media/image327.png"/><Relationship Id="rId3" Type="http://schemas.openxmlformats.org/officeDocument/2006/relationships/oleObject" Target="../embeddings/oleObject195.bin"/><Relationship Id="rId7" Type="http://schemas.openxmlformats.org/officeDocument/2006/relationships/oleObject" Target="../embeddings/oleObject197.bin"/><Relationship Id="rId12" Type="http://schemas.openxmlformats.org/officeDocument/2006/relationships/image" Target="../media/image326.wmf"/><Relationship Id="rId2" Type="http://schemas.openxmlformats.org/officeDocument/2006/relationships/slideLayout" Target="../slideLayouts/slideLayout2.xml"/><Relationship Id="rId1" Type="http://schemas.openxmlformats.org/officeDocument/2006/relationships/vmlDrawing" Target="../drawings/vmlDrawing62.vml"/><Relationship Id="rId6" Type="http://schemas.openxmlformats.org/officeDocument/2006/relationships/image" Target="../media/image323.wmf"/><Relationship Id="rId11" Type="http://schemas.openxmlformats.org/officeDocument/2006/relationships/oleObject" Target="../embeddings/oleObject199.bin"/><Relationship Id="rId5" Type="http://schemas.openxmlformats.org/officeDocument/2006/relationships/oleObject" Target="../embeddings/oleObject196.bin"/><Relationship Id="rId10" Type="http://schemas.openxmlformats.org/officeDocument/2006/relationships/image" Target="../media/image325.wmf"/><Relationship Id="rId4" Type="http://schemas.openxmlformats.org/officeDocument/2006/relationships/image" Target="../media/image322.wmf"/><Relationship Id="rId9" Type="http://schemas.openxmlformats.org/officeDocument/2006/relationships/oleObject" Target="../embeddings/oleObject198.bin"/><Relationship Id="rId14" Type="http://schemas.openxmlformats.org/officeDocument/2006/relationships/image" Target="../media/image328.png"/></Relationships>
</file>

<file path=ppt/slides/_rels/slide130.xml.rels><?xml version="1.0" encoding="UTF-8" standalone="yes"?>
<Relationships xmlns="http://schemas.openxmlformats.org/package/2006/relationships"><Relationship Id="rId8" Type="http://schemas.openxmlformats.org/officeDocument/2006/relationships/oleObject" Target="../embeddings/oleObject202.bin"/><Relationship Id="rId13" Type="http://schemas.openxmlformats.org/officeDocument/2006/relationships/image" Target="../media/image330.wmf"/><Relationship Id="rId3" Type="http://schemas.openxmlformats.org/officeDocument/2006/relationships/notesSlide" Target="../notesSlides/notesSlide102.xml"/><Relationship Id="rId7" Type="http://schemas.openxmlformats.org/officeDocument/2006/relationships/image" Target="../media/image298.wmf"/><Relationship Id="rId12" Type="http://schemas.openxmlformats.org/officeDocument/2006/relationships/oleObject" Target="../embeddings/oleObject204.bin"/><Relationship Id="rId2" Type="http://schemas.openxmlformats.org/officeDocument/2006/relationships/slideLayout" Target="../slideLayouts/slideLayout6.xml"/><Relationship Id="rId1" Type="http://schemas.openxmlformats.org/officeDocument/2006/relationships/vmlDrawing" Target="../drawings/vmlDrawing63.vml"/><Relationship Id="rId6" Type="http://schemas.openxmlformats.org/officeDocument/2006/relationships/oleObject" Target="../embeddings/oleObject201.bin"/><Relationship Id="rId11" Type="http://schemas.openxmlformats.org/officeDocument/2006/relationships/image" Target="../media/image329.wmf"/><Relationship Id="rId5" Type="http://schemas.openxmlformats.org/officeDocument/2006/relationships/image" Target="../media/image297.wmf"/><Relationship Id="rId10" Type="http://schemas.openxmlformats.org/officeDocument/2006/relationships/oleObject" Target="../embeddings/oleObject203.bin"/><Relationship Id="rId4" Type="http://schemas.openxmlformats.org/officeDocument/2006/relationships/oleObject" Target="../embeddings/oleObject200.bin"/><Relationship Id="rId9" Type="http://schemas.openxmlformats.org/officeDocument/2006/relationships/image" Target="../media/image299.wmf"/></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3" Type="http://schemas.openxmlformats.org/officeDocument/2006/relationships/image" Target="../media/image331.png"/><Relationship Id="rId2" Type="http://schemas.openxmlformats.org/officeDocument/2006/relationships/notesSlide" Target="../notesSlides/notesSlide104.xml"/><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3" Type="http://schemas.openxmlformats.org/officeDocument/2006/relationships/image" Target="../media/image332.png"/><Relationship Id="rId2" Type="http://schemas.openxmlformats.org/officeDocument/2006/relationships/notesSlide" Target="../notesSlides/notesSlide106.xml"/><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3" Type="http://schemas.openxmlformats.org/officeDocument/2006/relationships/image" Target="../media/image331.png"/><Relationship Id="rId2" Type="http://schemas.openxmlformats.org/officeDocument/2006/relationships/notesSlide" Target="../notesSlides/notesSlide107.xml"/><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3" Type="http://schemas.openxmlformats.org/officeDocument/2006/relationships/image" Target="../media/image332.png"/><Relationship Id="rId2" Type="http://schemas.openxmlformats.org/officeDocument/2006/relationships/notesSlide" Target="../notesSlides/notesSlide108.xml"/><Relationship Id="rId1" Type="http://schemas.openxmlformats.org/officeDocument/2006/relationships/slideLayout" Target="../slideLayouts/slideLayout7.xml"/><Relationship Id="rId4" Type="http://schemas.openxmlformats.org/officeDocument/2006/relationships/image" Target="../media/image331.png"/></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3" Type="http://schemas.openxmlformats.org/officeDocument/2006/relationships/image" Target="../media/image333.jpeg"/><Relationship Id="rId2" Type="http://schemas.openxmlformats.org/officeDocument/2006/relationships/notesSlide" Target="../notesSlides/notesSlide111.xml"/><Relationship Id="rId1" Type="http://schemas.openxmlformats.org/officeDocument/2006/relationships/slideLayout" Target="../slideLayouts/slideLayout6.xml"/></Relationships>
</file>

<file path=ppt/slides/_rels/slide140.xml.rels><?xml version="1.0" encoding="UTF-8" standalone="yes"?>
<Relationships xmlns="http://schemas.openxmlformats.org/package/2006/relationships"><Relationship Id="rId3" Type="http://schemas.openxmlformats.org/officeDocument/2006/relationships/notesSlide" Target="../notesSlides/notesSlide112.xml"/><Relationship Id="rId2" Type="http://schemas.openxmlformats.org/officeDocument/2006/relationships/slideLayout" Target="../slideLayouts/slideLayout6.xml"/><Relationship Id="rId1" Type="http://schemas.openxmlformats.org/officeDocument/2006/relationships/vmlDrawing" Target="../drawings/vmlDrawing64.vml"/><Relationship Id="rId5" Type="http://schemas.openxmlformats.org/officeDocument/2006/relationships/image" Target="../media/image334.wmf"/><Relationship Id="rId4" Type="http://schemas.openxmlformats.org/officeDocument/2006/relationships/oleObject" Target="../embeddings/oleObject205.bin"/></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6.xml"/></Relationships>
</file>

<file path=ppt/slides/_rels/slide142.xml.rels><?xml version="1.0" encoding="UTF-8" standalone="yes"?>
<Relationships xmlns="http://schemas.openxmlformats.org/package/2006/relationships"><Relationship Id="rId3" Type="http://schemas.openxmlformats.org/officeDocument/2006/relationships/hyperlink" Target="http://www.efg2.com/Lab/Graphics/Colors/Chromaticity.htm" TargetMode="External"/><Relationship Id="rId2" Type="http://schemas.openxmlformats.org/officeDocument/2006/relationships/notesSlide" Target="../notesSlides/notesSlide114.xml"/><Relationship Id="rId1" Type="http://schemas.openxmlformats.org/officeDocument/2006/relationships/slideLayout" Target="../slideLayouts/slideLayout6.xml"/><Relationship Id="rId4" Type="http://schemas.openxmlformats.org/officeDocument/2006/relationships/image" Target="../media/image335.jpeg"/></Relationships>
</file>

<file path=ppt/slides/_rels/slide143.xml.rels><?xml version="1.0" encoding="UTF-8" standalone="yes"?>
<Relationships xmlns="http://schemas.openxmlformats.org/package/2006/relationships"><Relationship Id="rId3" Type="http://schemas.openxmlformats.org/officeDocument/2006/relationships/image" Target="../media/image336.png"/><Relationship Id="rId2" Type="http://schemas.openxmlformats.org/officeDocument/2006/relationships/notesSlide" Target="../notesSlides/notesSlide115.xml"/><Relationship Id="rId1" Type="http://schemas.openxmlformats.org/officeDocument/2006/relationships/slideLayout" Target="../slideLayouts/slideLayout6.xml"/></Relationships>
</file>

<file path=ppt/slides/_rels/slide144.xml.rels><?xml version="1.0" encoding="UTF-8" standalone="yes"?>
<Relationships xmlns="http://schemas.openxmlformats.org/package/2006/relationships"><Relationship Id="rId3" Type="http://schemas.openxmlformats.org/officeDocument/2006/relationships/image" Target="../media/image337.png"/><Relationship Id="rId2" Type="http://schemas.openxmlformats.org/officeDocument/2006/relationships/notesSlide" Target="../notesSlides/notesSlide116.xml"/><Relationship Id="rId1" Type="http://schemas.openxmlformats.org/officeDocument/2006/relationships/slideLayout" Target="../slideLayouts/slideLayout6.xml"/></Relationships>
</file>

<file path=ppt/slides/_rels/slide145.xml.rels><?xml version="1.0" encoding="UTF-8" standalone="yes"?>
<Relationships xmlns="http://schemas.openxmlformats.org/package/2006/relationships"><Relationship Id="rId3" Type="http://schemas.openxmlformats.org/officeDocument/2006/relationships/image" Target="../media/image338.png"/><Relationship Id="rId2" Type="http://schemas.openxmlformats.org/officeDocument/2006/relationships/notesSlide" Target="../notesSlides/notesSlide117.xml"/><Relationship Id="rId1" Type="http://schemas.openxmlformats.org/officeDocument/2006/relationships/slideLayout" Target="../slideLayouts/slideLayout6.xml"/><Relationship Id="rId5" Type="http://schemas.openxmlformats.org/officeDocument/2006/relationships/image" Target="../media/image340.png"/><Relationship Id="rId4" Type="http://schemas.openxmlformats.org/officeDocument/2006/relationships/image" Target="../media/image339.png"/></Relationships>
</file>

<file path=ppt/slides/_rels/slide146.xml.rels><?xml version="1.0" encoding="UTF-8" standalone="yes"?>
<Relationships xmlns="http://schemas.openxmlformats.org/package/2006/relationships"><Relationship Id="rId3" Type="http://schemas.openxmlformats.org/officeDocument/2006/relationships/image" Target="../media/image341.png"/><Relationship Id="rId2" Type="http://schemas.openxmlformats.org/officeDocument/2006/relationships/notesSlide" Target="../notesSlides/notesSlide118.xml"/><Relationship Id="rId1" Type="http://schemas.openxmlformats.org/officeDocument/2006/relationships/slideLayout" Target="../slideLayouts/slideLayout6.xml"/></Relationships>
</file>

<file path=ppt/slides/_rels/slide147.xml.rels><?xml version="1.0" encoding="UTF-8" standalone="yes"?>
<Relationships xmlns="http://schemas.openxmlformats.org/package/2006/relationships"><Relationship Id="rId8" Type="http://schemas.openxmlformats.org/officeDocument/2006/relationships/oleObject" Target="../embeddings/oleObject208.bin"/><Relationship Id="rId3" Type="http://schemas.openxmlformats.org/officeDocument/2006/relationships/notesSlide" Target="../notesSlides/notesSlide119.xml"/><Relationship Id="rId7" Type="http://schemas.openxmlformats.org/officeDocument/2006/relationships/image" Target="../media/image343.wmf"/><Relationship Id="rId2" Type="http://schemas.openxmlformats.org/officeDocument/2006/relationships/slideLayout" Target="../slideLayouts/slideLayout13.xml"/><Relationship Id="rId1" Type="http://schemas.openxmlformats.org/officeDocument/2006/relationships/vmlDrawing" Target="../drawings/vmlDrawing65.vml"/><Relationship Id="rId6" Type="http://schemas.openxmlformats.org/officeDocument/2006/relationships/oleObject" Target="../embeddings/oleObject207.bin"/><Relationship Id="rId11" Type="http://schemas.openxmlformats.org/officeDocument/2006/relationships/image" Target="../media/image345.wmf"/><Relationship Id="rId5" Type="http://schemas.openxmlformats.org/officeDocument/2006/relationships/image" Target="../media/image342.wmf"/><Relationship Id="rId10" Type="http://schemas.openxmlformats.org/officeDocument/2006/relationships/oleObject" Target="../embeddings/oleObject209.bin"/><Relationship Id="rId4" Type="http://schemas.openxmlformats.org/officeDocument/2006/relationships/oleObject" Target="../embeddings/oleObject206.bin"/><Relationship Id="rId9" Type="http://schemas.openxmlformats.org/officeDocument/2006/relationships/image" Target="../media/image344.wmf"/></Relationships>
</file>

<file path=ppt/slides/_rels/slide148.xml.rels><?xml version="1.0" encoding="UTF-8" standalone="yes"?>
<Relationships xmlns="http://schemas.openxmlformats.org/package/2006/relationships"><Relationship Id="rId3" Type="http://schemas.openxmlformats.org/officeDocument/2006/relationships/notesSlide" Target="../notesSlides/notesSlide120.xml"/><Relationship Id="rId7" Type="http://schemas.openxmlformats.org/officeDocument/2006/relationships/image" Target="../media/image347.wmf"/><Relationship Id="rId2" Type="http://schemas.openxmlformats.org/officeDocument/2006/relationships/slideLayout" Target="../slideLayouts/slideLayout6.xml"/><Relationship Id="rId1" Type="http://schemas.openxmlformats.org/officeDocument/2006/relationships/vmlDrawing" Target="../drawings/vmlDrawing66.vml"/><Relationship Id="rId6" Type="http://schemas.openxmlformats.org/officeDocument/2006/relationships/oleObject" Target="../embeddings/oleObject211.bin"/><Relationship Id="rId5" Type="http://schemas.openxmlformats.org/officeDocument/2006/relationships/image" Target="../media/image346.wmf"/><Relationship Id="rId4" Type="http://schemas.openxmlformats.org/officeDocument/2006/relationships/oleObject" Target="../embeddings/oleObject210.bin"/></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8" Type="http://schemas.openxmlformats.org/officeDocument/2006/relationships/oleObject" Target="../embeddings/oleObject214.bin"/><Relationship Id="rId13" Type="http://schemas.openxmlformats.org/officeDocument/2006/relationships/image" Target="../media/image352.wmf"/><Relationship Id="rId18" Type="http://schemas.openxmlformats.org/officeDocument/2006/relationships/image" Target="../media/image347.wmf"/><Relationship Id="rId3" Type="http://schemas.openxmlformats.org/officeDocument/2006/relationships/notesSlide" Target="../notesSlides/notesSlide121.xml"/><Relationship Id="rId21" Type="http://schemas.openxmlformats.org/officeDocument/2006/relationships/oleObject" Target="../embeddings/oleObject220.bin"/><Relationship Id="rId7" Type="http://schemas.openxmlformats.org/officeDocument/2006/relationships/image" Target="../media/image349.wmf"/><Relationship Id="rId12" Type="http://schemas.openxmlformats.org/officeDocument/2006/relationships/oleObject" Target="../embeddings/oleObject216.bin"/><Relationship Id="rId17" Type="http://schemas.openxmlformats.org/officeDocument/2006/relationships/oleObject" Target="../embeddings/oleObject218.bin"/><Relationship Id="rId2" Type="http://schemas.openxmlformats.org/officeDocument/2006/relationships/slideLayout" Target="../slideLayouts/slideLayout4.xml"/><Relationship Id="rId16" Type="http://schemas.openxmlformats.org/officeDocument/2006/relationships/image" Target="../media/image346.wmf"/><Relationship Id="rId20" Type="http://schemas.openxmlformats.org/officeDocument/2006/relationships/image" Target="../media/image353.wmf"/><Relationship Id="rId1" Type="http://schemas.openxmlformats.org/officeDocument/2006/relationships/vmlDrawing" Target="../drawings/vmlDrawing67.vml"/><Relationship Id="rId6" Type="http://schemas.openxmlformats.org/officeDocument/2006/relationships/oleObject" Target="../embeddings/oleObject213.bin"/><Relationship Id="rId11" Type="http://schemas.openxmlformats.org/officeDocument/2006/relationships/image" Target="../media/image351.wmf"/><Relationship Id="rId24" Type="http://schemas.openxmlformats.org/officeDocument/2006/relationships/image" Target="../media/image355.wmf"/><Relationship Id="rId5" Type="http://schemas.openxmlformats.org/officeDocument/2006/relationships/image" Target="../media/image348.wmf"/><Relationship Id="rId15" Type="http://schemas.openxmlformats.org/officeDocument/2006/relationships/oleObject" Target="../embeddings/oleObject217.bin"/><Relationship Id="rId23" Type="http://schemas.openxmlformats.org/officeDocument/2006/relationships/oleObject" Target="../embeddings/oleObject221.bin"/><Relationship Id="rId10" Type="http://schemas.openxmlformats.org/officeDocument/2006/relationships/oleObject" Target="../embeddings/oleObject215.bin"/><Relationship Id="rId19" Type="http://schemas.openxmlformats.org/officeDocument/2006/relationships/oleObject" Target="../embeddings/oleObject219.bin"/><Relationship Id="rId4" Type="http://schemas.openxmlformats.org/officeDocument/2006/relationships/oleObject" Target="../embeddings/oleObject212.bin"/><Relationship Id="rId9" Type="http://schemas.openxmlformats.org/officeDocument/2006/relationships/image" Target="../media/image350.wmf"/><Relationship Id="rId14" Type="http://schemas.openxmlformats.org/officeDocument/2006/relationships/image" Target="../media/image356.wmf"/><Relationship Id="rId22" Type="http://schemas.openxmlformats.org/officeDocument/2006/relationships/image" Target="../media/image354.wmf"/></Relationships>
</file>

<file path=ppt/slides/_rels/slide151.xml.rels><?xml version="1.0" encoding="UTF-8" standalone="yes"?>
<Relationships xmlns="http://schemas.openxmlformats.org/package/2006/relationships"><Relationship Id="rId8" Type="http://schemas.openxmlformats.org/officeDocument/2006/relationships/oleObject" Target="../embeddings/oleObject224.bin"/><Relationship Id="rId13" Type="http://schemas.openxmlformats.org/officeDocument/2006/relationships/image" Target="../media/image361.wmf"/><Relationship Id="rId3" Type="http://schemas.openxmlformats.org/officeDocument/2006/relationships/image" Target="../media/image362.wmf"/><Relationship Id="rId7" Type="http://schemas.openxmlformats.org/officeDocument/2006/relationships/image" Target="../media/image358.wmf"/><Relationship Id="rId12" Type="http://schemas.openxmlformats.org/officeDocument/2006/relationships/oleObject" Target="../embeddings/oleObject226.bin"/><Relationship Id="rId2" Type="http://schemas.openxmlformats.org/officeDocument/2006/relationships/slideLayout" Target="../slideLayouts/slideLayout2.xml"/><Relationship Id="rId1" Type="http://schemas.openxmlformats.org/officeDocument/2006/relationships/vmlDrawing" Target="../drawings/vmlDrawing68.vml"/><Relationship Id="rId6" Type="http://schemas.openxmlformats.org/officeDocument/2006/relationships/oleObject" Target="../embeddings/oleObject223.bin"/><Relationship Id="rId11" Type="http://schemas.openxmlformats.org/officeDocument/2006/relationships/image" Target="../media/image360.wmf"/><Relationship Id="rId5" Type="http://schemas.openxmlformats.org/officeDocument/2006/relationships/image" Target="../media/image357.wmf"/><Relationship Id="rId10" Type="http://schemas.openxmlformats.org/officeDocument/2006/relationships/oleObject" Target="../embeddings/oleObject225.bin"/><Relationship Id="rId4" Type="http://schemas.openxmlformats.org/officeDocument/2006/relationships/oleObject" Target="../embeddings/oleObject222.bin"/><Relationship Id="rId9" Type="http://schemas.openxmlformats.org/officeDocument/2006/relationships/image" Target="../media/image359.wmf"/></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6.xml"/></Relationships>
</file>

<file path=ppt/slides/_rels/slide156.xml.rels><?xml version="1.0" encoding="UTF-8" standalone="yes"?>
<Relationships xmlns="http://schemas.openxmlformats.org/package/2006/relationships"><Relationship Id="rId3" Type="http://schemas.openxmlformats.org/officeDocument/2006/relationships/hyperlink" Target="http://www.libpng.org/pub/png/spec/1.2/PNG-GammaAppendix.html" TargetMode="External"/><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8" Type="http://schemas.openxmlformats.org/officeDocument/2006/relationships/hyperlink" Target="http://www.graphics.cornell.edu/~westin/gamma/gamma.html" TargetMode="External"/><Relationship Id="rId3" Type="http://schemas.openxmlformats.org/officeDocument/2006/relationships/notesSlide" Target="../notesSlides/notesSlide126.xml"/><Relationship Id="rId7" Type="http://schemas.openxmlformats.org/officeDocument/2006/relationships/image" Target="../media/image364.wmf"/><Relationship Id="rId2" Type="http://schemas.openxmlformats.org/officeDocument/2006/relationships/slideLayout" Target="../slideLayouts/slideLayout2.xml"/><Relationship Id="rId1" Type="http://schemas.openxmlformats.org/officeDocument/2006/relationships/vmlDrawing" Target="../drawings/vmlDrawing69.vml"/><Relationship Id="rId6" Type="http://schemas.openxmlformats.org/officeDocument/2006/relationships/oleObject" Target="../embeddings/oleObject228.bin"/><Relationship Id="rId5" Type="http://schemas.openxmlformats.org/officeDocument/2006/relationships/image" Target="../media/image363.wmf"/><Relationship Id="rId4" Type="http://schemas.openxmlformats.org/officeDocument/2006/relationships/oleObject" Target="../embeddings/oleObject227.bin"/></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6.xml"/></Relationships>
</file>

<file path=ppt/slides/_rels/slide159.xml.rels><?xml version="1.0" encoding="UTF-8" standalone="yes"?>
<Relationships xmlns="http://schemas.openxmlformats.org/package/2006/relationships"><Relationship Id="rId3" Type="http://schemas.openxmlformats.org/officeDocument/2006/relationships/image" Target="../media/image365.png"/><Relationship Id="rId2" Type="http://schemas.openxmlformats.org/officeDocument/2006/relationships/notesSlide" Target="../notesSlides/notesSlide128.xml"/><Relationship Id="rId1" Type="http://schemas.openxmlformats.org/officeDocument/2006/relationships/slideLayout" Target="../slideLayouts/slideLayout6.xml"/><Relationship Id="rId4" Type="http://schemas.openxmlformats.org/officeDocument/2006/relationships/image" Target="../media/image366.png"/></Relationships>
</file>

<file path=ppt/slides/_rels/slide160.xml.rels><?xml version="1.0" encoding="UTF-8" standalone="yes"?>
<Relationships xmlns="http://schemas.openxmlformats.org/package/2006/relationships"><Relationship Id="rId3" Type="http://schemas.openxmlformats.org/officeDocument/2006/relationships/image" Target="../media/image367.jpeg"/><Relationship Id="rId2" Type="http://schemas.openxmlformats.org/officeDocument/2006/relationships/notesSlide" Target="../notesSlides/notesSlide129.xml"/><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3" Type="http://schemas.openxmlformats.org/officeDocument/2006/relationships/image" Target="../media/image368.jpeg"/><Relationship Id="rId2" Type="http://schemas.openxmlformats.org/officeDocument/2006/relationships/notesSlide" Target="../notesSlides/notesSlide131.xml"/><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3" Type="http://schemas.openxmlformats.org/officeDocument/2006/relationships/image" Target="../media/image369.jpeg"/><Relationship Id="rId2" Type="http://schemas.openxmlformats.org/officeDocument/2006/relationships/notesSlide" Target="../notesSlides/notesSlide132.xml"/><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3" Type="http://schemas.openxmlformats.org/officeDocument/2006/relationships/image" Target="../media/image371.png"/><Relationship Id="rId2" Type="http://schemas.openxmlformats.org/officeDocument/2006/relationships/image" Target="../media/image370.png"/><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2" Type="http://schemas.openxmlformats.org/officeDocument/2006/relationships/image" Target="../media/image372.png"/><Relationship Id="rId1" Type="http://schemas.openxmlformats.org/officeDocument/2006/relationships/slideLayout" Target="../slideLayouts/slideLayout6.xml"/></Relationships>
</file>

<file path=ppt/slides/_rels/slide166.xml.rels><?xml version="1.0" encoding="UTF-8" standalone="yes"?>
<Relationships xmlns="http://schemas.openxmlformats.org/package/2006/relationships"><Relationship Id="rId3" Type="http://schemas.openxmlformats.org/officeDocument/2006/relationships/image" Target="../media/image373.png"/><Relationship Id="rId2" Type="http://schemas.openxmlformats.org/officeDocument/2006/relationships/notesSlide" Target="../notesSlides/notesSlide133.xml"/><Relationship Id="rId1" Type="http://schemas.openxmlformats.org/officeDocument/2006/relationships/slideLayout" Target="../slideLayouts/slideLayout6.xml"/><Relationship Id="rId4" Type="http://schemas.openxmlformats.org/officeDocument/2006/relationships/image" Target="../media/image374.jpeg"/></Relationships>
</file>

<file path=ppt/slides/_rels/slide167.xml.rels><?xml version="1.0" encoding="UTF-8" standalone="yes"?>
<Relationships xmlns="http://schemas.openxmlformats.org/package/2006/relationships"><Relationship Id="rId3" Type="http://schemas.openxmlformats.org/officeDocument/2006/relationships/image" Target="../media/image373.png"/><Relationship Id="rId2" Type="http://schemas.openxmlformats.org/officeDocument/2006/relationships/notesSlide" Target="../notesSlides/notesSlide134.xml"/><Relationship Id="rId1" Type="http://schemas.openxmlformats.org/officeDocument/2006/relationships/slideLayout" Target="../slideLayouts/slideLayout6.xml"/><Relationship Id="rId4" Type="http://schemas.openxmlformats.org/officeDocument/2006/relationships/image" Target="../media/image375.png"/></Relationships>
</file>

<file path=ppt/slides/_rels/slide168.xml.rels><?xml version="1.0" encoding="UTF-8" standalone="yes"?>
<Relationships xmlns="http://schemas.openxmlformats.org/package/2006/relationships"><Relationship Id="rId3" Type="http://schemas.openxmlformats.org/officeDocument/2006/relationships/image" Target="../media/image376.png"/><Relationship Id="rId2" Type="http://schemas.openxmlformats.org/officeDocument/2006/relationships/notesSlide" Target="../notesSlides/notesSlide135.xml"/><Relationship Id="rId1" Type="http://schemas.openxmlformats.org/officeDocument/2006/relationships/slideLayout" Target="../slideLayouts/slideLayout2.xml"/><Relationship Id="rId6" Type="http://schemas.openxmlformats.org/officeDocument/2006/relationships/image" Target="../media/image379.png"/><Relationship Id="rId5" Type="http://schemas.openxmlformats.org/officeDocument/2006/relationships/image" Target="../media/image378.png"/><Relationship Id="rId4" Type="http://schemas.openxmlformats.org/officeDocument/2006/relationships/image" Target="../media/image377.png"/></Relationships>
</file>

<file path=ppt/slides/_rels/slide169.xml.rels><?xml version="1.0" encoding="UTF-8" standalone="yes"?>
<Relationships xmlns="http://schemas.openxmlformats.org/package/2006/relationships"><Relationship Id="rId3" Type="http://schemas.openxmlformats.org/officeDocument/2006/relationships/image" Target="../media/image380.png"/><Relationship Id="rId2" Type="http://schemas.openxmlformats.org/officeDocument/2006/relationships/notesSlide" Target="../notesSlides/notesSlide136.xml"/><Relationship Id="rId1" Type="http://schemas.openxmlformats.org/officeDocument/2006/relationships/slideLayout" Target="../slideLayouts/slideLayout41.xml"/><Relationship Id="rId6" Type="http://schemas.openxmlformats.org/officeDocument/2006/relationships/image" Target="../media/image376.png"/><Relationship Id="rId5" Type="http://schemas.openxmlformats.org/officeDocument/2006/relationships/image" Target="../media/image381.png"/><Relationship Id="rId4" Type="http://schemas.openxmlformats.org/officeDocument/2006/relationships/image" Target="../media/image378.png"/></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6.xml"/></Relationships>
</file>

<file path=ppt/slides/_rels/slide172.xml.rels><?xml version="1.0" encoding="UTF-8" standalone="yes"?>
<Relationships xmlns="http://schemas.openxmlformats.org/package/2006/relationships"><Relationship Id="rId3" Type="http://schemas.openxmlformats.org/officeDocument/2006/relationships/image" Target="../media/image382.png"/><Relationship Id="rId2" Type="http://schemas.openxmlformats.org/officeDocument/2006/relationships/notesSlide" Target="../notesSlides/notesSlide139.xml"/><Relationship Id="rId1" Type="http://schemas.openxmlformats.org/officeDocument/2006/relationships/slideLayout" Target="../slideLayouts/slideLayout2.xml"/><Relationship Id="rId5" Type="http://schemas.openxmlformats.org/officeDocument/2006/relationships/image" Target="../media/image384.emf"/><Relationship Id="rId4" Type="http://schemas.openxmlformats.org/officeDocument/2006/relationships/image" Target="../media/image383.emf"/></Relationships>
</file>

<file path=ppt/slides/_rels/slide173.xml.rels><?xml version="1.0" encoding="UTF-8" standalone="yes"?>
<Relationships xmlns="http://schemas.openxmlformats.org/package/2006/relationships"><Relationship Id="rId3" Type="http://schemas.openxmlformats.org/officeDocument/2006/relationships/image" Target="../media/image385.emf"/><Relationship Id="rId7" Type="http://schemas.openxmlformats.org/officeDocument/2006/relationships/image" Target="../media/image389.emf"/><Relationship Id="rId2" Type="http://schemas.openxmlformats.org/officeDocument/2006/relationships/notesSlide" Target="../notesSlides/notesSlide140.xml"/><Relationship Id="rId1" Type="http://schemas.openxmlformats.org/officeDocument/2006/relationships/slideLayout" Target="../slideLayouts/slideLayout2.xml"/><Relationship Id="rId6" Type="http://schemas.openxmlformats.org/officeDocument/2006/relationships/image" Target="../media/image388.emf"/><Relationship Id="rId5" Type="http://schemas.openxmlformats.org/officeDocument/2006/relationships/image" Target="../media/image387.emf"/><Relationship Id="rId4" Type="http://schemas.openxmlformats.org/officeDocument/2006/relationships/image" Target="../media/image386.emf"/></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79.xml.rels><?xml version="1.0" encoding="UTF-8" standalone="yes"?>
<Relationships xmlns="http://schemas.openxmlformats.org/package/2006/relationships"><Relationship Id="rId3" Type="http://schemas.openxmlformats.org/officeDocument/2006/relationships/image" Target="../media/image390.emf"/><Relationship Id="rId2" Type="http://schemas.openxmlformats.org/officeDocument/2006/relationships/notesSlide" Target="../notesSlides/notesSlide141.xml"/><Relationship Id="rId1" Type="http://schemas.openxmlformats.org/officeDocument/2006/relationships/slideLayout" Target="../slideLayouts/slideLayout2.xml"/><Relationship Id="rId4" Type="http://schemas.openxmlformats.org/officeDocument/2006/relationships/image" Target="../media/image391.emf"/></Relationships>
</file>

<file path=ppt/slides/_rels/slide180.xml.rels><?xml version="1.0" encoding="UTF-8" standalone="yes"?>
<Relationships xmlns="http://schemas.openxmlformats.org/package/2006/relationships"><Relationship Id="rId2" Type="http://schemas.openxmlformats.org/officeDocument/2006/relationships/image" Target="../media/image392.jpeg"/><Relationship Id="rId1" Type="http://schemas.openxmlformats.org/officeDocument/2006/relationships/slideLayout" Target="../slideLayouts/slideLayout17.xml"/></Relationships>
</file>

<file path=ppt/slides/_rels/slide181.xml.rels><?xml version="1.0" encoding="UTF-8" standalone="yes"?>
<Relationships xmlns="http://schemas.openxmlformats.org/package/2006/relationships"><Relationship Id="rId2" Type="http://schemas.openxmlformats.org/officeDocument/2006/relationships/image" Target="../media/image393.jpeg"/><Relationship Id="rId1" Type="http://schemas.openxmlformats.org/officeDocument/2006/relationships/slideLayout" Target="../slideLayouts/slideLayout17.xml"/></Relationships>
</file>

<file path=ppt/slides/_rels/slide182.xml.rels><?xml version="1.0" encoding="UTF-8" standalone="yes"?>
<Relationships xmlns="http://schemas.openxmlformats.org/package/2006/relationships"><Relationship Id="rId2" Type="http://schemas.openxmlformats.org/officeDocument/2006/relationships/image" Target="../media/image394.png"/><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image" Target="../media/image395.png"/><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2" Type="http://schemas.openxmlformats.org/officeDocument/2006/relationships/image" Target="../media/image395.png"/><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image" Target="../media/image396.wmf"/><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1.xml"/></Relationships>
</file>

<file path=ppt/slides/_rels/slide187.xml.rels><?xml version="1.0" encoding="UTF-8" standalone="yes"?>
<Relationships xmlns="http://schemas.openxmlformats.org/package/2006/relationships"><Relationship Id="rId3" Type="http://schemas.openxmlformats.org/officeDocument/2006/relationships/notesSlide" Target="../notesSlides/notesSlide143.xml"/><Relationship Id="rId2" Type="http://schemas.openxmlformats.org/officeDocument/2006/relationships/slideLayout" Target="../slideLayouts/slideLayout6.xml"/><Relationship Id="rId1" Type="http://schemas.openxmlformats.org/officeDocument/2006/relationships/vmlDrawing" Target="../drawings/vmlDrawing70.vml"/><Relationship Id="rId6" Type="http://schemas.openxmlformats.org/officeDocument/2006/relationships/image" Target="../media/image398.png"/><Relationship Id="rId5" Type="http://schemas.openxmlformats.org/officeDocument/2006/relationships/image" Target="../media/image397.wmf"/><Relationship Id="rId4" Type="http://schemas.openxmlformats.org/officeDocument/2006/relationships/oleObject" Target="../embeddings/oleObject229.bin"/></Relationships>
</file>

<file path=ppt/slides/_rels/slide188.xml.rels><?xml version="1.0" encoding="UTF-8" standalone="yes"?>
<Relationships xmlns="http://schemas.openxmlformats.org/package/2006/relationships"><Relationship Id="rId2" Type="http://schemas.openxmlformats.org/officeDocument/2006/relationships/image" Target="../media/image399.png"/><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3" Type="http://schemas.openxmlformats.org/officeDocument/2006/relationships/notesSlide" Target="../notesSlides/notesSlide144.xml"/><Relationship Id="rId7" Type="http://schemas.openxmlformats.org/officeDocument/2006/relationships/image" Target="../media/image402.png"/><Relationship Id="rId2" Type="http://schemas.openxmlformats.org/officeDocument/2006/relationships/slideLayout" Target="../slideLayouts/slideLayout6.xml"/><Relationship Id="rId1" Type="http://schemas.openxmlformats.org/officeDocument/2006/relationships/vmlDrawing" Target="../drawings/vmlDrawing71.vml"/><Relationship Id="rId6" Type="http://schemas.openxmlformats.org/officeDocument/2006/relationships/image" Target="../media/image401.png"/><Relationship Id="rId5" Type="http://schemas.openxmlformats.org/officeDocument/2006/relationships/image" Target="../media/image400.wmf"/><Relationship Id="rId4" Type="http://schemas.openxmlformats.org/officeDocument/2006/relationships/oleObject" Target="../embeddings/oleObject230.bin"/></Relationships>
</file>

<file path=ppt/slides/_rels/slide190.xml.rels><?xml version="1.0" encoding="UTF-8" standalone="yes"?>
<Relationships xmlns="http://schemas.openxmlformats.org/package/2006/relationships"><Relationship Id="rId3" Type="http://schemas.openxmlformats.org/officeDocument/2006/relationships/image" Target="../media/image404.png"/><Relationship Id="rId2" Type="http://schemas.openxmlformats.org/officeDocument/2006/relationships/image" Target="../media/image403.png"/><Relationship Id="rId1" Type="http://schemas.openxmlformats.org/officeDocument/2006/relationships/slideLayout" Target="../slideLayouts/slideLayout7.xml"/><Relationship Id="rId4" Type="http://schemas.openxmlformats.org/officeDocument/2006/relationships/image" Target="../media/image405.png"/></Relationships>
</file>

<file path=ppt/slides/_rels/slide191.xml.rels><?xml version="1.0" encoding="UTF-8" standalone="yes"?>
<Relationships xmlns="http://schemas.openxmlformats.org/package/2006/relationships"><Relationship Id="rId3" Type="http://schemas.openxmlformats.org/officeDocument/2006/relationships/image" Target="../media/image406.png"/><Relationship Id="rId2" Type="http://schemas.openxmlformats.org/officeDocument/2006/relationships/notesSlide" Target="../notesSlides/notesSlide145.xml"/><Relationship Id="rId1" Type="http://schemas.openxmlformats.org/officeDocument/2006/relationships/slideLayout" Target="../slideLayouts/slideLayout6.xml"/></Relationships>
</file>

<file path=ppt/slides/_rels/slide192.xml.rels><?xml version="1.0" encoding="UTF-8" standalone="yes"?>
<Relationships xmlns="http://schemas.openxmlformats.org/package/2006/relationships"><Relationship Id="rId3" Type="http://schemas.openxmlformats.org/officeDocument/2006/relationships/image" Target="../media/image407.png"/><Relationship Id="rId2" Type="http://schemas.openxmlformats.org/officeDocument/2006/relationships/notesSlide" Target="../notesSlides/notesSlide146.xml"/><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3" Type="http://schemas.openxmlformats.org/officeDocument/2006/relationships/image" Target="../media/image408.png"/><Relationship Id="rId7" Type="http://schemas.openxmlformats.org/officeDocument/2006/relationships/image" Target="../media/image412.png"/><Relationship Id="rId2" Type="http://schemas.openxmlformats.org/officeDocument/2006/relationships/notesSlide" Target="../notesSlides/notesSlide147.xml"/><Relationship Id="rId1" Type="http://schemas.openxmlformats.org/officeDocument/2006/relationships/slideLayout" Target="../slideLayouts/slideLayout6.xml"/><Relationship Id="rId6" Type="http://schemas.openxmlformats.org/officeDocument/2006/relationships/image" Target="../media/image411.png"/><Relationship Id="rId5" Type="http://schemas.openxmlformats.org/officeDocument/2006/relationships/image" Target="../media/image410.jpeg"/><Relationship Id="rId4" Type="http://schemas.openxmlformats.org/officeDocument/2006/relationships/image" Target="../media/image409.wmf"/></Relationships>
</file>

<file path=ppt/slides/_rels/slide194.xml.rels><?xml version="1.0" encoding="UTF-8" standalone="yes"?>
<Relationships xmlns="http://schemas.openxmlformats.org/package/2006/relationships"><Relationship Id="rId3" Type="http://schemas.openxmlformats.org/officeDocument/2006/relationships/image" Target="../media/image413.jpeg"/><Relationship Id="rId2" Type="http://schemas.openxmlformats.org/officeDocument/2006/relationships/notesSlide" Target="../notesSlides/notesSlide148.xml"/><Relationship Id="rId1" Type="http://schemas.openxmlformats.org/officeDocument/2006/relationships/slideLayout" Target="../slideLayouts/slideLayout6.xml"/><Relationship Id="rId4" Type="http://schemas.openxmlformats.org/officeDocument/2006/relationships/image" Target="../media/image414.png"/></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3" Type="http://schemas.openxmlformats.org/officeDocument/2006/relationships/image" Target="../media/image415.png"/><Relationship Id="rId2" Type="http://schemas.openxmlformats.org/officeDocument/2006/relationships/notesSlide" Target="../notesSlides/notesSlide150.xml"/><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3" Type="http://schemas.openxmlformats.org/officeDocument/2006/relationships/image" Target="../media/image417.png"/><Relationship Id="rId2" Type="http://schemas.openxmlformats.org/officeDocument/2006/relationships/image" Target="../media/image416.png"/><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3" Type="http://schemas.openxmlformats.org/officeDocument/2006/relationships/oleObject" Target="../embeddings/oleObject231.bin"/><Relationship Id="rId2" Type="http://schemas.openxmlformats.org/officeDocument/2006/relationships/slideLayout" Target="../slideLayouts/slideLayout2.xml"/><Relationship Id="rId1" Type="http://schemas.openxmlformats.org/officeDocument/2006/relationships/vmlDrawing" Target="../drawings/vmlDrawing72.vml"/><Relationship Id="rId6" Type="http://schemas.openxmlformats.org/officeDocument/2006/relationships/image" Target="../media/image419.wmf"/><Relationship Id="rId5" Type="http://schemas.openxmlformats.org/officeDocument/2006/relationships/oleObject" Target="../embeddings/oleObject232.bin"/><Relationship Id="rId4" Type="http://schemas.openxmlformats.org/officeDocument/2006/relationships/image" Target="../media/image418.wmf"/></Relationships>
</file>

<file path=ppt/slides/_rels/slide200.xml.rels><?xml version="1.0" encoding="UTF-8" standalone="yes"?>
<Relationships xmlns="http://schemas.openxmlformats.org/package/2006/relationships"><Relationship Id="rId3" Type="http://schemas.openxmlformats.org/officeDocument/2006/relationships/image" Target="../media/image421.emf"/><Relationship Id="rId2" Type="http://schemas.openxmlformats.org/officeDocument/2006/relationships/image" Target="../media/image420.emf"/><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image" Target="../media/image422.emf"/><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3" Type="http://schemas.openxmlformats.org/officeDocument/2006/relationships/image" Target="../media/image424.emf"/><Relationship Id="rId2" Type="http://schemas.openxmlformats.org/officeDocument/2006/relationships/image" Target="../media/image423.emf"/><Relationship Id="rId1" Type="http://schemas.openxmlformats.org/officeDocument/2006/relationships/slideLayout" Target="../slideLayouts/slideLayout7.xml"/><Relationship Id="rId4" Type="http://schemas.openxmlformats.org/officeDocument/2006/relationships/image" Target="../media/image425.emf"/></Relationships>
</file>

<file path=ppt/slides/_rels/slide203.xml.rels><?xml version="1.0" encoding="UTF-8" standalone="yes"?>
<Relationships xmlns="http://schemas.openxmlformats.org/package/2006/relationships"><Relationship Id="rId3" Type="http://schemas.openxmlformats.org/officeDocument/2006/relationships/image" Target="../media/image427.emf"/><Relationship Id="rId2" Type="http://schemas.openxmlformats.org/officeDocument/2006/relationships/image" Target="../media/image426.emf"/><Relationship Id="rId1" Type="http://schemas.openxmlformats.org/officeDocument/2006/relationships/slideLayout" Target="../slideLayouts/slideLayout4.xml"/><Relationship Id="rId4" Type="http://schemas.openxmlformats.org/officeDocument/2006/relationships/image" Target="../media/image428.emf"/></Relationships>
</file>

<file path=ppt/slides/_rels/slide204.xml.rels><?xml version="1.0" encoding="UTF-8" standalone="yes"?>
<Relationships xmlns="http://schemas.openxmlformats.org/package/2006/relationships"><Relationship Id="rId3" Type="http://schemas.openxmlformats.org/officeDocument/2006/relationships/image" Target="../media/image430.emf"/><Relationship Id="rId2" Type="http://schemas.openxmlformats.org/officeDocument/2006/relationships/image" Target="../media/image429.emf"/><Relationship Id="rId1" Type="http://schemas.openxmlformats.org/officeDocument/2006/relationships/slideLayout" Target="../slideLayouts/slideLayout4.xml"/></Relationships>
</file>

<file path=ppt/slides/_rels/slide205.xml.rels><?xml version="1.0" encoding="UTF-8" standalone="yes"?>
<Relationships xmlns="http://schemas.openxmlformats.org/package/2006/relationships"><Relationship Id="rId3" Type="http://schemas.openxmlformats.org/officeDocument/2006/relationships/image" Target="../media/image432.emf"/><Relationship Id="rId2" Type="http://schemas.openxmlformats.org/officeDocument/2006/relationships/image" Target="../media/image431.emf"/><Relationship Id="rId1" Type="http://schemas.openxmlformats.org/officeDocument/2006/relationships/slideLayout" Target="../slideLayouts/slideLayout2.xml"/><Relationship Id="rId4" Type="http://schemas.openxmlformats.org/officeDocument/2006/relationships/image" Target="../media/image433.emf"/></Relationships>
</file>

<file path=ppt/slides/_rels/slide206.xml.rels><?xml version="1.0" encoding="UTF-8" standalone="yes"?>
<Relationships xmlns="http://schemas.openxmlformats.org/package/2006/relationships"><Relationship Id="rId3" Type="http://schemas.openxmlformats.org/officeDocument/2006/relationships/image" Target="../media/image435.emf"/><Relationship Id="rId2" Type="http://schemas.openxmlformats.org/officeDocument/2006/relationships/image" Target="../media/image434.emf"/><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6.xml"/></Relationships>
</file>

<file path=ppt/slides/_rels/slide210.xml.rels><?xml version="1.0" encoding="UTF-8" standalone="yes"?>
<Relationships xmlns="http://schemas.openxmlformats.org/package/2006/relationships"><Relationship Id="rId3" Type="http://schemas.openxmlformats.org/officeDocument/2006/relationships/notesSlide" Target="../notesSlides/notesSlide154.xml"/><Relationship Id="rId7" Type="http://schemas.openxmlformats.org/officeDocument/2006/relationships/image" Target="../media/image438.png"/><Relationship Id="rId2" Type="http://schemas.openxmlformats.org/officeDocument/2006/relationships/slideLayout" Target="../slideLayouts/slideLayout6.xml"/><Relationship Id="rId1" Type="http://schemas.openxmlformats.org/officeDocument/2006/relationships/vmlDrawing" Target="../drawings/vmlDrawing73.vml"/><Relationship Id="rId6" Type="http://schemas.openxmlformats.org/officeDocument/2006/relationships/image" Target="../media/image436.wmf"/><Relationship Id="rId5" Type="http://schemas.openxmlformats.org/officeDocument/2006/relationships/oleObject" Target="../embeddings/oleObject233.bin"/><Relationship Id="rId4" Type="http://schemas.openxmlformats.org/officeDocument/2006/relationships/image" Target="../media/image437.png"/></Relationships>
</file>

<file path=ppt/slides/_rels/slide211.xml.rels><?xml version="1.0" encoding="UTF-8" standalone="yes"?>
<Relationships xmlns="http://schemas.openxmlformats.org/package/2006/relationships"><Relationship Id="rId8" Type="http://schemas.openxmlformats.org/officeDocument/2006/relationships/oleObject" Target="../embeddings/oleObject234.bin"/><Relationship Id="rId3" Type="http://schemas.openxmlformats.org/officeDocument/2006/relationships/notesSlide" Target="../notesSlides/notesSlide155.xml"/><Relationship Id="rId7" Type="http://schemas.openxmlformats.org/officeDocument/2006/relationships/image" Target="../media/image443.png"/><Relationship Id="rId2" Type="http://schemas.openxmlformats.org/officeDocument/2006/relationships/slideLayout" Target="../slideLayouts/slideLayout6.xml"/><Relationship Id="rId1" Type="http://schemas.openxmlformats.org/officeDocument/2006/relationships/vmlDrawing" Target="../drawings/vmlDrawing74.vml"/><Relationship Id="rId6" Type="http://schemas.openxmlformats.org/officeDocument/2006/relationships/image" Target="../media/image442.png"/><Relationship Id="rId5" Type="http://schemas.openxmlformats.org/officeDocument/2006/relationships/image" Target="../media/image441.png"/><Relationship Id="rId4" Type="http://schemas.openxmlformats.org/officeDocument/2006/relationships/image" Target="../media/image440.png"/><Relationship Id="rId9" Type="http://schemas.openxmlformats.org/officeDocument/2006/relationships/image" Target="../media/image439.emf"/></Relationships>
</file>

<file path=ppt/slides/_rels/slide212.xml.rels><?xml version="1.0" encoding="UTF-8" standalone="yes"?>
<Relationships xmlns="http://schemas.openxmlformats.org/package/2006/relationships"><Relationship Id="rId3" Type="http://schemas.openxmlformats.org/officeDocument/2006/relationships/image" Target="../media/image444.png"/><Relationship Id="rId2" Type="http://schemas.openxmlformats.org/officeDocument/2006/relationships/notesSlide" Target="../notesSlides/notesSlide156.xml"/><Relationship Id="rId1" Type="http://schemas.openxmlformats.org/officeDocument/2006/relationships/slideLayout" Target="../slideLayouts/slideLayout6.xml"/><Relationship Id="rId5" Type="http://schemas.openxmlformats.org/officeDocument/2006/relationships/image" Target="../media/image446.png"/><Relationship Id="rId4" Type="http://schemas.openxmlformats.org/officeDocument/2006/relationships/image" Target="../media/image445.png"/></Relationships>
</file>

<file path=ppt/slides/_rels/slide213.xml.rels><?xml version="1.0" encoding="UTF-8" standalone="yes"?>
<Relationships xmlns="http://schemas.openxmlformats.org/package/2006/relationships"><Relationship Id="rId3" Type="http://schemas.openxmlformats.org/officeDocument/2006/relationships/image" Target="../media/image447.png"/><Relationship Id="rId7" Type="http://schemas.openxmlformats.org/officeDocument/2006/relationships/image" Target="../media/image451.png"/><Relationship Id="rId2" Type="http://schemas.openxmlformats.org/officeDocument/2006/relationships/notesSlide" Target="../notesSlides/notesSlide157.xml"/><Relationship Id="rId1" Type="http://schemas.openxmlformats.org/officeDocument/2006/relationships/slideLayout" Target="../slideLayouts/slideLayout6.xml"/><Relationship Id="rId6" Type="http://schemas.openxmlformats.org/officeDocument/2006/relationships/image" Target="../media/image450.png"/><Relationship Id="rId5" Type="http://schemas.openxmlformats.org/officeDocument/2006/relationships/image" Target="../media/image449.png"/><Relationship Id="rId4" Type="http://schemas.openxmlformats.org/officeDocument/2006/relationships/image" Target="../media/image448.png"/></Relationships>
</file>

<file path=ppt/slides/_rels/slide214.xml.rels><?xml version="1.0" encoding="UTF-8" standalone="yes"?>
<Relationships xmlns="http://schemas.openxmlformats.org/package/2006/relationships"><Relationship Id="rId8" Type="http://schemas.openxmlformats.org/officeDocument/2006/relationships/oleObject" Target="../embeddings/oleObject236.bin"/><Relationship Id="rId3" Type="http://schemas.openxmlformats.org/officeDocument/2006/relationships/notesSlide" Target="../notesSlides/notesSlide158.xml"/><Relationship Id="rId7" Type="http://schemas.openxmlformats.org/officeDocument/2006/relationships/image" Target="../media/image452.wmf"/><Relationship Id="rId2" Type="http://schemas.openxmlformats.org/officeDocument/2006/relationships/slideLayout" Target="../slideLayouts/slideLayout6.xml"/><Relationship Id="rId1" Type="http://schemas.openxmlformats.org/officeDocument/2006/relationships/vmlDrawing" Target="../drawings/vmlDrawing75.vml"/><Relationship Id="rId6" Type="http://schemas.openxmlformats.org/officeDocument/2006/relationships/oleObject" Target="../embeddings/oleObject235.bin"/><Relationship Id="rId5" Type="http://schemas.openxmlformats.org/officeDocument/2006/relationships/image" Target="../media/image455.png"/><Relationship Id="rId4" Type="http://schemas.openxmlformats.org/officeDocument/2006/relationships/image" Target="../media/image454.png"/><Relationship Id="rId9" Type="http://schemas.openxmlformats.org/officeDocument/2006/relationships/image" Target="../media/image453.wmf"/></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6.xml"/></Relationships>
</file>

<file path=ppt/slides/_rels/slide216.xml.rels><?xml version="1.0" encoding="UTF-8" standalone="yes"?>
<Relationships xmlns="http://schemas.openxmlformats.org/package/2006/relationships"><Relationship Id="rId3" Type="http://schemas.openxmlformats.org/officeDocument/2006/relationships/image" Target="../media/image402.png"/><Relationship Id="rId2" Type="http://schemas.openxmlformats.org/officeDocument/2006/relationships/notesSlide" Target="../notesSlides/notesSlide160.xml"/><Relationship Id="rId1" Type="http://schemas.openxmlformats.org/officeDocument/2006/relationships/slideLayout" Target="../slideLayouts/slideLayout6.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6.xml"/></Relationships>
</file>

<file path=ppt/slides/_rels/slide218.xml.rels><?xml version="1.0" encoding="UTF-8" standalone="yes"?>
<Relationships xmlns="http://schemas.openxmlformats.org/package/2006/relationships"><Relationship Id="rId3" Type="http://schemas.openxmlformats.org/officeDocument/2006/relationships/image" Target="../media/image456.png"/><Relationship Id="rId2" Type="http://schemas.openxmlformats.org/officeDocument/2006/relationships/notesSlide" Target="../notesSlides/notesSlide162.xml"/><Relationship Id="rId1" Type="http://schemas.openxmlformats.org/officeDocument/2006/relationships/slideLayout" Target="../slideLayouts/slideLayout6.xml"/></Relationships>
</file>

<file path=ppt/slides/_rels/slide219.xml.rels><?xml version="1.0" encoding="UTF-8" standalone="yes"?>
<Relationships xmlns="http://schemas.openxmlformats.org/package/2006/relationships"><Relationship Id="rId3" Type="http://schemas.openxmlformats.org/officeDocument/2006/relationships/image" Target="../media/image457.png"/><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3" Type="http://schemas.openxmlformats.org/officeDocument/2006/relationships/notesSlide" Target="../notesSlides/notesSlide164.xml"/><Relationship Id="rId2" Type="http://schemas.openxmlformats.org/officeDocument/2006/relationships/slideLayout" Target="../slideLayouts/slideLayout6.xml"/><Relationship Id="rId1" Type="http://schemas.openxmlformats.org/officeDocument/2006/relationships/vmlDrawing" Target="../drawings/vmlDrawing76.vml"/><Relationship Id="rId5" Type="http://schemas.openxmlformats.org/officeDocument/2006/relationships/image" Target="../media/image458.wmf"/><Relationship Id="rId4" Type="http://schemas.openxmlformats.org/officeDocument/2006/relationships/oleObject" Target="../embeddings/oleObject237.bin"/></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14.xml"/></Relationships>
</file>

<file path=ppt/slides/_rels/slide223.xml.rels><?xml version="1.0" encoding="UTF-8" standalone="yes"?>
<Relationships xmlns="http://schemas.openxmlformats.org/package/2006/relationships"><Relationship Id="rId3" Type="http://schemas.openxmlformats.org/officeDocument/2006/relationships/notesSlide" Target="../notesSlides/notesSlide167.xml"/><Relationship Id="rId2" Type="http://schemas.openxmlformats.org/officeDocument/2006/relationships/slideLayout" Target="../slideLayouts/slideLayout2.xml"/><Relationship Id="rId1" Type="http://schemas.openxmlformats.org/officeDocument/2006/relationships/vmlDrawing" Target="../drawings/vmlDrawing77.vml"/><Relationship Id="rId6" Type="http://schemas.openxmlformats.org/officeDocument/2006/relationships/image" Target="../media/image455.png"/><Relationship Id="rId5" Type="http://schemas.openxmlformats.org/officeDocument/2006/relationships/image" Target="../media/image459.png"/><Relationship Id="rId4" Type="http://schemas.openxmlformats.org/officeDocument/2006/relationships/oleObject" Target="../embeddings/oleObject238.bin"/></Relationships>
</file>

<file path=ppt/slides/_rels/slide224.xml.rels><?xml version="1.0" encoding="UTF-8" standalone="yes"?>
<Relationships xmlns="http://schemas.openxmlformats.org/package/2006/relationships"><Relationship Id="rId3" Type="http://schemas.openxmlformats.org/officeDocument/2006/relationships/image" Target="../media/image460.jpeg"/><Relationship Id="rId2" Type="http://schemas.openxmlformats.org/officeDocument/2006/relationships/notesSlide" Target="../notesSlides/notesSlide168.xml"/><Relationship Id="rId1" Type="http://schemas.openxmlformats.org/officeDocument/2006/relationships/slideLayout" Target="../slideLayouts/slideLayout6.xml"/></Relationships>
</file>

<file path=ppt/slides/_rels/slide225.xml.rels><?xml version="1.0" encoding="UTF-8" standalone="yes"?>
<Relationships xmlns="http://schemas.openxmlformats.org/package/2006/relationships"><Relationship Id="rId3" Type="http://schemas.openxmlformats.org/officeDocument/2006/relationships/image" Target="../media/image461.jpeg"/><Relationship Id="rId2" Type="http://schemas.openxmlformats.org/officeDocument/2006/relationships/notesSlide" Target="../notesSlides/notesSlide169.xml"/><Relationship Id="rId1" Type="http://schemas.openxmlformats.org/officeDocument/2006/relationships/slideLayout" Target="../slideLayouts/slideLayout14.xml"/><Relationship Id="rId6" Type="http://schemas.openxmlformats.org/officeDocument/2006/relationships/image" Target="../media/image464.jpeg"/><Relationship Id="rId5" Type="http://schemas.openxmlformats.org/officeDocument/2006/relationships/image" Target="../media/image463.jpeg"/><Relationship Id="rId4" Type="http://schemas.openxmlformats.org/officeDocument/2006/relationships/image" Target="../media/image462.png"/></Relationships>
</file>

<file path=ppt/slides/_rels/slide226.xml.rels><?xml version="1.0" encoding="UTF-8" standalone="yes"?>
<Relationships xmlns="http://schemas.openxmlformats.org/package/2006/relationships"><Relationship Id="rId3" Type="http://schemas.openxmlformats.org/officeDocument/2006/relationships/image" Target="../media/image465.jpeg"/><Relationship Id="rId2" Type="http://schemas.openxmlformats.org/officeDocument/2006/relationships/notesSlide" Target="../notesSlides/notesSlide170.xml"/><Relationship Id="rId1" Type="http://schemas.openxmlformats.org/officeDocument/2006/relationships/slideLayout" Target="../slideLayouts/slideLayout6.xml"/><Relationship Id="rId4" Type="http://schemas.openxmlformats.org/officeDocument/2006/relationships/image" Target="../media/image459.png"/></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3" Type="http://schemas.openxmlformats.org/officeDocument/2006/relationships/notesSlide" Target="../notesSlides/notesSlide173.xml"/><Relationship Id="rId2" Type="http://schemas.openxmlformats.org/officeDocument/2006/relationships/slideLayout" Target="../slideLayouts/slideLayout6.xml"/><Relationship Id="rId1" Type="http://schemas.openxmlformats.org/officeDocument/2006/relationships/vmlDrawing" Target="../drawings/vmlDrawing78.vml"/><Relationship Id="rId5" Type="http://schemas.openxmlformats.org/officeDocument/2006/relationships/image" Target="../media/image466.wmf"/><Relationship Id="rId4" Type="http://schemas.openxmlformats.org/officeDocument/2006/relationships/oleObject" Target="../embeddings/oleObject239.bin"/></Relationships>
</file>

<file path=ppt/slides/_rels/slide230.xml.rels><?xml version="1.0" encoding="UTF-8" standalone="yes"?>
<Relationships xmlns="http://schemas.openxmlformats.org/package/2006/relationships"><Relationship Id="rId3" Type="http://schemas.openxmlformats.org/officeDocument/2006/relationships/image" Target="../media/image467.jpeg"/><Relationship Id="rId2" Type="http://schemas.openxmlformats.org/officeDocument/2006/relationships/notesSlide" Target="../notesSlides/notesSlide174.xml"/><Relationship Id="rId1" Type="http://schemas.openxmlformats.org/officeDocument/2006/relationships/slideLayout" Target="../slideLayouts/slideLayout6.xml"/></Relationships>
</file>

<file path=ppt/slides/_rels/slide231.xml.rels><?xml version="1.0" encoding="UTF-8" standalone="yes"?>
<Relationships xmlns="http://schemas.openxmlformats.org/package/2006/relationships"><Relationship Id="rId3" Type="http://schemas.openxmlformats.org/officeDocument/2006/relationships/image" Target="../media/image468.jpeg"/><Relationship Id="rId2" Type="http://schemas.openxmlformats.org/officeDocument/2006/relationships/notesSlide" Target="../notesSlides/notesSlide175.xml"/><Relationship Id="rId1" Type="http://schemas.openxmlformats.org/officeDocument/2006/relationships/slideLayout" Target="../slideLayouts/slideLayout6.xml"/><Relationship Id="rId4" Type="http://schemas.openxmlformats.org/officeDocument/2006/relationships/image" Target="../media/image469.png"/></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6.xml"/></Relationships>
</file>

<file path=ppt/slides/_rels/slide233.xml.rels><?xml version="1.0" encoding="UTF-8" standalone="yes"?>
<Relationships xmlns="http://schemas.openxmlformats.org/package/2006/relationships"><Relationship Id="rId3" Type="http://schemas.openxmlformats.org/officeDocument/2006/relationships/notesSlide" Target="../notesSlides/notesSlide177.xml"/><Relationship Id="rId2" Type="http://schemas.openxmlformats.org/officeDocument/2006/relationships/slideLayout" Target="../slideLayouts/slideLayout2.xml"/><Relationship Id="rId1" Type="http://schemas.openxmlformats.org/officeDocument/2006/relationships/vmlDrawing" Target="../drawings/vmlDrawing79.vml"/><Relationship Id="rId5" Type="http://schemas.openxmlformats.org/officeDocument/2006/relationships/image" Target="../media/image470.wmf"/><Relationship Id="rId4" Type="http://schemas.openxmlformats.org/officeDocument/2006/relationships/oleObject" Target="../embeddings/oleObject240.bin"/></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6.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6.xml"/></Relationships>
</file>

<file path=ppt/slides/_rels/slide236.xml.rels><?xml version="1.0" encoding="UTF-8" standalone="yes"?>
<Relationships xmlns="http://schemas.openxmlformats.org/package/2006/relationships"><Relationship Id="rId3" Type="http://schemas.openxmlformats.org/officeDocument/2006/relationships/image" Target="../media/image471.png"/><Relationship Id="rId2" Type="http://schemas.openxmlformats.org/officeDocument/2006/relationships/notesSlide" Target="../notesSlides/notesSlide180.xml"/><Relationship Id="rId1" Type="http://schemas.openxmlformats.org/officeDocument/2006/relationships/slideLayout" Target="../slideLayouts/slideLayout6.xml"/><Relationship Id="rId4" Type="http://schemas.openxmlformats.org/officeDocument/2006/relationships/image" Target="../media/image472.png"/></Relationships>
</file>

<file path=ppt/slides/_rels/slide237.xml.rels><?xml version="1.0" encoding="UTF-8" standalone="yes"?>
<Relationships xmlns="http://schemas.openxmlformats.org/package/2006/relationships"><Relationship Id="rId8" Type="http://schemas.openxmlformats.org/officeDocument/2006/relationships/image" Target="../media/image473.wmf"/><Relationship Id="rId3" Type="http://schemas.openxmlformats.org/officeDocument/2006/relationships/notesSlide" Target="../notesSlides/notesSlide181.xml"/><Relationship Id="rId7" Type="http://schemas.openxmlformats.org/officeDocument/2006/relationships/oleObject" Target="../embeddings/oleObject241.bin"/><Relationship Id="rId2" Type="http://schemas.openxmlformats.org/officeDocument/2006/relationships/slideLayout" Target="../slideLayouts/slideLayout6.xml"/><Relationship Id="rId1" Type="http://schemas.openxmlformats.org/officeDocument/2006/relationships/vmlDrawing" Target="../drawings/vmlDrawing80.vml"/><Relationship Id="rId6" Type="http://schemas.openxmlformats.org/officeDocument/2006/relationships/image" Target="../media/image476.png"/><Relationship Id="rId5" Type="http://schemas.openxmlformats.org/officeDocument/2006/relationships/image" Target="../media/image475.png"/><Relationship Id="rId10" Type="http://schemas.openxmlformats.org/officeDocument/2006/relationships/image" Target="../media/image474.wmf"/><Relationship Id="rId4" Type="http://schemas.openxmlformats.org/officeDocument/2006/relationships/image" Target="../media/image471.png"/><Relationship Id="rId9" Type="http://schemas.openxmlformats.org/officeDocument/2006/relationships/oleObject" Target="../embeddings/oleObject242.bin"/></Relationships>
</file>

<file path=ppt/slides/_rels/slide238.xml.rels><?xml version="1.0" encoding="UTF-8" standalone="yes"?>
<Relationships xmlns="http://schemas.openxmlformats.org/package/2006/relationships"><Relationship Id="rId3" Type="http://schemas.openxmlformats.org/officeDocument/2006/relationships/image" Target="../media/image477.png"/><Relationship Id="rId2" Type="http://schemas.openxmlformats.org/officeDocument/2006/relationships/notesSlide" Target="../notesSlides/notesSlide182.xml"/><Relationship Id="rId1" Type="http://schemas.openxmlformats.org/officeDocument/2006/relationships/slideLayout" Target="../slideLayouts/slideLayout6.xml"/><Relationship Id="rId5" Type="http://schemas.openxmlformats.org/officeDocument/2006/relationships/hyperlink" Target="http://www.efg2.com/Lab/Library/Color/Science.htm" TargetMode="External"/><Relationship Id="rId4" Type="http://schemas.openxmlformats.org/officeDocument/2006/relationships/image" Target="../media/image478.png"/></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3" Type="http://schemas.openxmlformats.org/officeDocument/2006/relationships/image" Target="../media/image479.jpeg"/><Relationship Id="rId2" Type="http://schemas.openxmlformats.org/officeDocument/2006/relationships/notesSlide" Target="../notesSlides/notesSlide184.xml"/><Relationship Id="rId1" Type="http://schemas.openxmlformats.org/officeDocument/2006/relationships/slideLayout" Target="../slideLayouts/slideLayout6.xml"/></Relationships>
</file>

<file path=ppt/slides/_rels/slide241.xml.rels><?xml version="1.0" encoding="UTF-8" standalone="yes"?>
<Relationships xmlns="http://schemas.openxmlformats.org/package/2006/relationships"><Relationship Id="rId3" Type="http://schemas.openxmlformats.org/officeDocument/2006/relationships/image" Target="../media/image480.jpeg"/><Relationship Id="rId2" Type="http://schemas.openxmlformats.org/officeDocument/2006/relationships/notesSlide" Target="../notesSlides/notesSlide185.xml"/><Relationship Id="rId1" Type="http://schemas.openxmlformats.org/officeDocument/2006/relationships/slideLayout" Target="../slideLayouts/slideLayout6.xml"/><Relationship Id="rId5" Type="http://schemas.openxmlformats.org/officeDocument/2006/relationships/image" Target="../media/image482.jpeg"/><Relationship Id="rId4" Type="http://schemas.openxmlformats.org/officeDocument/2006/relationships/image" Target="../media/image481.jpeg"/></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6.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6.xml"/></Relationships>
</file>

<file path=ppt/slides/_rels/slide244.xml.rels><?xml version="1.0" encoding="UTF-8" standalone="yes"?>
<Relationships xmlns="http://schemas.openxmlformats.org/package/2006/relationships"><Relationship Id="rId3" Type="http://schemas.openxmlformats.org/officeDocument/2006/relationships/image" Target="../media/image483.jpeg"/><Relationship Id="rId2" Type="http://schemas.openxmlformats.org/officeDocument/2006/relationships/notesSlide" Target="../notesSlides/notesSlide188.xml"/><Relationship Id="rId1" Type="http://schemas.openxmlformats.org/officeDocument/2006/relationships/slideLayout" Target="../slideLayouts/slideLayout6.xml"/></Relationships>
</file>

<file path=ppt/slides/_rels/slide245.xml.rels><?xml version="1.0" encoding="UTF-8" standalone="yes"?>
<Relationships xmlns="http://schemas.openxmlformats.org/package/2006/relationships"><Relationship Id="rId3" Type="http://schemas.openxmlformats.org/officeDocument/2006/relationships/image" Target="../media/image484.wmf"/><Relationship Id="rId2" Type="http://schemas.openxmlformats.org/officeDocument/2006/relationships/notesSlide" Target="../notesSlides/notesSlide189.xml"/><Relationship Id="rId1" Type="http://schemas.openxmlformats.org/officeDocument/2006/relationships/slideLayout" Target="../slideLayouts/slideLayout6.xml"/><Relationship Id="rId4" Type="http://schemas.openxmlformats.org/officeDocument/2006/relationships/image" Target="../media/image485.png"/></Relationships>
</file>

<file path=ppt/slides/_rels/slide246.xml.rels><?xml version="1.0" encoding="UTF-8" standalone="yes"?>
<Relationships xmlns="http://schemas.openxmlformats.org/package/2006/relationships"><Relationship Id="rId3" Type="http://schemas.openxmlformats.org/officeDocument/2006/relationships/image" Target="../media/image486.jpeg"/><Relationship Id="rId2" Type="http://schemas.openxmlformats.org/officeDocument/2006/relationships/notesSlide" Target="../notesSlides/notesSlide190.xml"/><Relationship Id="rId1" Type="http://schemas.openxmlformats.org/officeDocument/2006/relationships/slideLayout" Target="../slideLayouts/slideLayout6.xml"/></Relationships>
</file>

<file path=ppt/slides/_rels/slide247.xml.rels><?xml version="1.0" encoding="UTF-8" standalone="yes"?>
<Relationships xmlns="http://schemas.openxmlformats.org/package/2006/relationships"><Relationship Id="rId8" Type="http://schemas.openxmlformats.org/officeDocument/2006/relationships/hyperlink" Target="http://www.brucelindbloom.com/" TargetMode="External"/><Relationship Id="rId3" Type="http://schemas.openxmlformats.org/officeDocument/2006/relationships/hyperlink" Target="http://www.cvrl.org/" TargetMode="External"/><Relationship Id="rId7" Type="http://schemas.openxmlformats.org/officeDocument/2006/relationships/hyperlink" Target="http://cvrl.ioo.ucl.ac.uk/cmfs.htm" TargetMode="External"/><Relationship Id="rId2" Type="http://schemas.openxmlformats.org/officeDocument/2006/relationships/notesSlide" Target="../notesSlides/notesSlide191.xml"/><Relationship Id="rId1" Type="http://schemas.openxmlformats.org/officeDocument/2006/relationships/slideLayout" Target="../slideLayouts/slideLayout56.xml"/><Relationship Id="rId6" Type="http://schemas.openxmlformats.org/officeDocument/2006/relationships/hyperlink" Target="http://www.easyrgb.com/" TargetMode="External"/><Relationship Id="rId5" Type="http://schemas.openxmlformats.org/officeDocument/2006/relationships/hyperlink" Target="http://www.efg2.com/Lab/" TargetMode="External"/><Relationship Id="rId4" Type="http://schemas.openxmlformats.org/officeDocument/2006/relationships/hyperlink" Target="http://www.poynton.com/Poynton-color.html" TargetMode="Externa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5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49771B6-A08B-4751-AEEE-D9BD7026CC08}" type="datetime1">
              <a:rPr lang="en-US" sz="1200" i="0" smtClean="0"/>
              <a:t>3/20/18</a:t>
            </a:fld>
            <a:endParaRPr lang="en-US" sz="1200" i="0"/>
          </a:p>
        </p:txBody>
      </p:sp>
      <p:sp>
        <p:nvSpPr>
          <p:cNvPr id="178179" name="Rectangle 4"/>
          <p:cNvSpPr>
            <a:spLocks noGrp="1" noChangeArrowheads="1"/>
          </p:cNvSpPr>
          <p:nvPr>
            <p:ph type="title"/>
          </p:nvPr>
        </p:nvSpPr>
        <p:spPr/>
        <p:txBody>
          <a:bodyPr/>
          <a:lstStyle/>
          <a:p>
            <a:r>
              <a:rPr lang="en-US"/>
              <a:t>Luz e Cor</a:t>
            </a:r>
          </a:p>
        </p:txBody>
      </p:sp>
      <p:sp>
        <p:nvSpPr>
          <p:cNvPr id="178180" name="AutoShape 38"/>
          <p:cNvSpPr>
            <a:spLocks noChangeArrowheads="1"/>
          </p:cNvSpPr>
          <p:nvPr/>
        </p:nvSpPr>
        <p:spPr bwMode="auto">
          <a:xfrm>
            <a:off x="325438" y="1776413"/>
            <a:ext cx="8582025" cy="4454525"/>
          </a:xfrm>
          <a:prstGeom prst="roundRect">
            <a:avLst>
              <a:gd name="adj" fmla="val 16667"/>
            </a:avLst>
          </a:prstGeom>
          <a:solidFill>
            <a:srgbClr val="DDDDDD"/>
          </a:solidFill>
          <a:ln w="12700">
            <a:solidFill>
              <a:srgbClr val="4D4D4D"/>
            </a:solidFill>
            <a:round/>
            <a:headEnd type="none" w="sm" len="sm"/>
            <a:tailEnd type="none" w="sm" len="sm"/>
          </a:ln>
        </p:spPr>
        <p:txBody>
          <a:bodyPr wrap="none" anchor="ctr"/>
          <a:lstStyle/>
          <a:p>
            <a:endParaRPr lang="pt-BR"/>
          </a:p>
        </p:txBody>
      </p:sp>
      <p:pic>
        <p:nvPicPr>
          <p:cNvPr id="178181" name="Picture 3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14525" y="4170363"/>
            <a:ext cx="2652713" cy="177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178182"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43100" y="1970088"/>
            <a:ext cx="2687638" cy="175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178183" name="AutoShape 42"/>
          <p:cNvSpPr>
            <a:spLocks noChangeArrowheads="1"/>
          </p:cNvSpPr>
          <p:nvPr/>
        </p:nvSpPr>
        <p:spPr bwMode="auto">
          <a:xfrm>
            <a:off x="3121025" y="3802063"/>
            <a:ext cx="195263" cy="312737"/>
          </a:xfrm>
          <a:prstGeom prst="downArrow">
            <a:avLst>
              <a:gd name="adj1" fmla="val 50000"/>
              <a:gd name="adj2" fmla="val 40040"/>
            </a:avLst>
          </a:prstGeom>
          <a:solidFill>
            <a:srgbClr val="C0C0C0"/>
          </a:solidFill>
          <a:ln w="9525">
            <a:solidFill>
              <a:schemeClr val="tx1"/>
            </a:solidFill>
            <a:miter lim="800000"/>
            <a:headEnd type="none" w="sm" len="sm"/>
            <a:tailEnd type="none" w="sm" len="sm"/>
          </a:ln>
        </p:spPr>
        <p:txBody>
          <a:bodyPr vert="eaVert" wrap="none" anchor="ctr"/>
          <a:lstStyle/>
          <a:p>
            <a:endParaRPr lang="pt-BR"/>
          </a:p>
        </p:txBody>
      </p:sp>
      <p:sp>
        <p:nvSpPr>
          <p:cNvPr id="178184" name="AutoShape 43"/>
          <p:cNvSpPr>
            <a:spLocks noChangeArrowheads="1"/>
          </p:cNvSpPr>
          <p:nvPr/>
        </p:nvSpPr>
        <p:spPr bwMode="auto">
          <a:xfrm rot="-5400000">
            <a:off x="5094288" y="4911725"/>
            <a:ext cx="195262" cy="312738"/>
          </a:xfrm>
          <a:prstGeom prst="downArrow">
            <a:avLst>
              <a:gd name="adj1" fmla="val 50000"/>
              <a:gd name="adj2" fmla="val 40041"/>
            </a:avLst>
          </a:prstGeom>
          <a:solidFill>
            <a:srgbClr val="C0C0C0"/>
          </a:solidFill>
          <a:ln w="9525" algn="ctr">
            <a:solidFill>
              <a:schemeClr val="tx1"/>
            </a:solidFill>
            <a:miter lim="800000"/>
            <a:headEnd type="none" w="sm" len="sm"/>
            <a:tailEnd type="none" w="sm" len="sm"/>
          </a:ln>
        </p:spPr>
        <p:txBody>
          <a:bodyPr vert="eaVert" wrap="none" anchor="ctr"/>
          <a:lstStyle/>
          <a:p>
            <a:endParaRPr lang="pt-BR"/>
          </a:p>
        </p:txBody>
      </p:sp>
      <p:sp>
        <p:nvSpPr>
          <p:cNvPr id="178185" name="AutoShape 44"/>
          <p:cNvSpPr>
            <a:spLocks noChangeArrowheads="1"/>
          </p:cNvSpPr>
          <p:nvPr/>
        </p:nvSpPr>
        <p:spPr bwMode="auto">
          <a:xfrm rot="10800000">
            <a:off x="6583363" y="3789363"/>
            <a:ext cx="195262" cy="312737"/>
          </a:xfrm>
          <a:prstGeom prst="downArrow">
            <a:avLst>
              <a:gd name="adj1" fmla="val 50000"/>
              <a:gd name="adj2" fmla="val 40041"/>
            </a:avLst>
          </a:prstGeom>
          <a:solidFill>
            <a:srgbClr val="C0C0C0"/>
          </a:solidFill>
          <a:ln w="9525" algn="ctr">
            <a:solidFill>
              <a:schemeClr val="tx1"/>
            </a:solidFill>
            <a:miter lim="800000"/>
            <a:headEnd type="none" w="sm" len="sm"/>
            <a:tailEnd type="none" w="sm" len="sm"/>
          </a:ln>
        </p:spPr>
        <p:txBody>
          <a:bodyPr vert="eaVert" wrap="none" anchor="ctr"/>
          <a:lstStyle/>
          <a:p>
            <a:endParaRPr lang="pt-BR"/>
          </a:p>
        </p:txBody>
      </p:sp>
      <p:sp>
        <p:nvSpPr>
          <p:cNvPr id="178186" name="Text Box 45"/>
          <p:cNvSpPr txBox="1">
            <a:spLocks noChangeArrowheads="1"/>
          </p:cNvSpPr>
          <p:nvPr/>
        </p:nvSpPr>
        <p:spPr bwMode="auto">
          <a:xfrm>
            <a:off x="546100" y="2195513"/>
            <a:ext cx="1420813"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a:t>fontes</a:t>
            </a:r>
          </a:p>
          <a:p>
            <a:r>
              <a:rPr lang="en-US" sz="1800"/>
              <a:t>luminosas</a:t>
            </a:r>
          </a:p>
          <a:p>
            <a:r>
              <a:rPr lang="en-US" sz="1800"/>
              <a:t>geram</a:t>
            </a:r>
          </a:p>
          <a:p>
            <a:r>
              <a:rPr lang="en-US" sz="1800"/>
              <a:t>luz</a:t>
            </a:r>
          </a:p>
        </p:txBody>
      </p:sp>
      <p:sp>
        <p:nvSpPr>
          <p:cNvPr id="178187" name="Text Box 46"/>
          <p:cNvSpPr txBox="1">
            <a:spLocks noChangeArrowheads="1"/>
          </p:cNvSpPr>
          <p:nvPr/>
        </p:nvSpPr>
        <p:spPr bwMode="auto">
          <a:xfrm>
            <a:off x="561975" y="4313238"/>
            <a:ext cx="1252538"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a:t>que interagem</a:t>
            </a:r>
          </a:p>
          <a:p>
            <a:r>
              <a:rPr lang="en-US" sz="1800"/>
              <a:t>com</a:t>
            </a:r>
          </a:p>
          <a:p>
            <a:r>
              <a:rPr lang="en-US" sz="1800"/>
              <a:t>o meio</a:t>
            </a:r>
          </a:p>
          <a:p>
            <a:r>
              <a:rPr lang="en-US" sz="1800"/>
              <a:t>(supeficies)</a:t>
            </a:r>
          </a:p>
        </p:txBody>
      </p:sp>
      <p:sp>
        <p:nvSpPr>
          <p:cNvPr id="178188" name="Text Box 47"/>
          <p:cNvSpPr txBox="1">
            <a:spLocks noChangeArrowheads="1"/>
          </p:cNvSpPr>
          <p:nvPr/>
        </p:nvSpPr>
        <p:spPr bwMode="auto">
          <a:xfrm>
            <a:off x="7654925" y="4313238"/>
            <a:ext cx="1252538"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a:t>que nosos olhos captam</a:t>
            </a:r>
          </a:p>
        </p:txBody>
      </p:sp>
      <p:sp>
        <p:nvSpPr>
          <p:cNvPr id="178189" name="Text Box 48"/>
          <p:cNvSpPr txBox="1">
            <a:spLocks noChangeArrowheads="1"/>
          </p:cNvSpPr>
          <p:nvPr/>
        </p:nvSpPr>
        <p:spPr bwMode="auto">
          <a:xfrm>
            <a:off x="7654925" y="2171700"/>
            <a:ext cx="1252538"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a:t>que produzem sensações no nosso</a:t>
            </a:r>
          </a:p>
          <a:p>
            <a:r>
              <a:rPr lang="en-US" sz="1800"/>
              <a:t>cérebro</a:t>
            </a:r>
          </a:p>
        </p:txBody>
      </p:sp>
      <p:pic>
        <p:nvPicPr>
          <p:cNvPr id="178190" name="Picture 49"/>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805488" y="2027238"/>
            <a:ext cx="1714500" cy="165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178191" name="Picture 53"/>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789613" y="4271963"/>
            <a:ext cx="1638300" cy="1628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a:t>
            </a:fld>
            <a:endParaRPr lang="en-US"/>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8586C4F-9270-42D2-A373-3F5D1F736882}" type="datetime1">
              <a:rPr lang="en-US" sz="1200" i="0" smtClean="0"/>
              <a:t>3/20/18</a:t>
            </a:fld>
            <a:endParaRPr lang="en-US" sz="1200" i="0"/>
          </a:p>
        </p:txBody>
      </p:sp>
      <p:sp>
        <p:nvSpPr>
          <p:cNvPr id="221187" name="Rectangle 2"/>
          <p:cNvSpPr>
            <a:spLocks noGrp="1" noChangeArrowheads="1"/>
          </p:cNvSpPr>
          <p:nvPr>
            <p:ph type="title"/>
          </p:nvPr>
        </p:nvSpPr>
        <p:spPr>
          <a:xfrm>
            <a:off x="268288" y="74613"/>
            <a:ext cx="8607425" cy="1143000"/>
          </a:xfrm>
        </p:spPr>
        <p:txBody>
          <a:bodyPr/>
          <a:lstStyle/>
          <a:p>
            <a:r>
              <a:rPr lang="pt-BR" dirty="0"/>
              <a:t>Estudo da luz é muito antigo ...</a:t>
            </a:r>
            <a:endParaRPr lang="en-US" dirty="0"/>
          </a:p>
        </p:txBody>
      </p:sp>
      <p:sp>
        <p:nvSpPr>
          <p:cNvPr id="221188" name="Rectangle 4"/>
          <p:cNvSpPr>
            <a:spLocks noChangeArrowheads="1"/>
          </p:cNvSpPr>
          <p:nvPr/>
        </p:nvSpPr>
        <p:spPr bwMode="auto">
          <a:xfrm>
            <a:off x="135287" y="2419394"/>
            <a:ext cx="4671407" cy="1298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9850" tIns="33338" rIns="69850" bIns="33338" anchor="ctr">
            <a:spAutoFit/>
          </a:bodyPr>
          <a:lstStyle/>
          <a:p>
            <a:pPr marL="457200" indent="-457200">
              <a:buFontTx/>
              <a:buAutoNum type="arabicPeriod"/>
            </a:pPr>
            <a:r>
              <a:rPr lang="pt-BR" sz="2000" i="0" dirty="0" err="1"/>
              <a:t>Mo-Ti</a:t>
            </a:r>
            <a:r>
              <a:rPr lang="pt-BR" sz="2000" i="0" dirty="0"/>
              <a:t> (V século antes de Cristo)</a:t>
            </a:r>
            <a:r>
              <a:rPr lang="en-US" sz="2000" dirty="0"/>
              <a:t> </a:t>
            </a:r>
          </a:p>
          <a:p>
            <a:pPr marL="457200" indent="-457200">
              <a:buFontTx/>
              <a:buAutoNum type="arabicPeriod"/>
            </a:pPr>
            <a:r>
              <a:rPr lang="en-US" sz="2000" i="0" dirty="0" err="1"/>
              <a:t>Aristótes</a:t>
            </a:r>
            <a:r>
              <a:rPr lang="en-US" sz="2000" i="0" dirty="0"/>
              <a:t> (384-322 AC) – eclipse do sol</a:t>
            </a:r>
          </a:p>
          <a:p>
            <a:pPr marL="457200" indent="-457200">
              <a:buFontTx/>
              <a:buAutoNum type="arabicPeriod"/>
            </a:pPr>
            <a:r>
              <a:rPr lang="pt-BR" sz="2000" i="0" dirty="0" err="1"/>
              <a:t>Alhazen</a:t>
            </a:r>
            <a:r>
              <a:rPr lang="pt-BR" sz="2000" i="0" dirty="0"/>
              <a:t> de Basra (X DC)</a:t>
            </a:r>
          </a:p>
          <a:p>
            <a:pPr marL="457200" indent="-457200">
              <a:buFontTx/>
              <a:buAutoNum type="arabicPeriod"/>
            </a:pPr>
            <a:r>
              <a:rPr lang="pt-BR" sz="2000" i="0" dirty="0"/>
              <a:t>Leonardo da Vince (XVI DC) ...</a:t>
            </a:r>
            <a:endParaRPr lang="en-US" sz="2000" i="0" dirty="0"/>
          </a:p>
        </p:txBody>
      </p:sp>
      <p:pic>
        <p:nvPicPr>
          <p:cNvPr id="221189" name="Picture 5"/>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218529" y="2497872"/>
            <a:ext cx="4925471" cy="3450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a:t>
            </a:fld>
            <a:endParaRPr lang="en-US"/>
          </a:p>
        </p:txBody>
      </p:sp>
      <p:sp>
        <p:nvSpPr>
          <p:cNvPr id="4" name="TextBox 3"/>
          <p:cNvSpPr txBox="1"/>
          <p:nvPr/>
        </p:nvSpPr>
        <p:spPr>
          <a:xfrm>
            <a:off x="1550019" y="1455230"/>
            <a:ext cx="5602816" cy="707886"/>
          </a:xfrm>
          <a:prstGeom prst="rect">
            <a:avLst/>
          </a:prstGeom>
          <a:noFill/>
        </p:spPr>
        <p:txBody>
          <a:bodyPr wrap="none" rtlCol="0">
            <a:spAutoFit/>
          </a:bodyPr>
          <a:lstStyle/>
          <a:p>
            <a:r>
              <a:rPr lang="pt-BR" sz="4000" dirty="0"/>
              <a:t>“</a:t>
            </a:r>
            <a:r>
              <a:rPr lang="pt-BR" sz="4000" dirty="0" err="1"/>
              <a:t>camera</a:t>
            </a:r>
            <a:r>
              <a:rPr lang="pt-BR" sz="4000" dirty="0"/>
              <a:t> obscura (latim)”</a:t>
            </a:r>
            <a:endParaRPr lang="en-US" sz="4000" dirty="0"/>
          </a:p>
        </p:txBody>
      </p:sp>
    </p:spTree>
    <p:extLst>
      <p:ext uri="{BB962C8B-B14F-4D97-AF65-F5344CB8AC3E}">
        <p14:creationId xmlns:p14="http://schemas.microsoft.com/office/powerpoint/2010/main" val="324481003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466960FE-9E4D-4287-899B-C4D3D779D46F}" type="datetime1">
              <a:rPr lang="en-US" sz="1200" i="0" smtClean="0"/>
              <a:t>3/20/18</a:t>
            </a:fld>
            <a:endParaRPr lang="en-US" sz="1200" i="0"/>
          </a:p>
        </p:txBody>
      </p:sp>
      <p:sp>
        <p:nvSpPr>
          <p:cNvPr id="179203" name="Rectangle 2"/>
          <p:cNvSpPr>
            <a:spLocks noGrp="1" noChangeArrowheads="1"/>
          </p:cNvSpPr>
          <p:nvPr>
            <p:ph type="title"/>
          </p:nvPr>
        </p:nvSpPr>
        <p:spPr>
          <a:xfrm>
            <a:off x="367991" y="74613"/>
            <a:ext cx="8408020" cy="1143000"/>
          </a:xfrm>
        </p:spPr>
        <p:txBody>
          <a:bodyPr/>
          <a:lstStyle/>
          <a:p>
            <a:r>
              <a:rPr lang="en-US" dirty="0"/>
              <a:t>A </a:t>
            </a:r>
            <a:r>
              <a:rPr lang="en-US" dirty="0" err="1"/>
              <a:t>luz</a:t>
            </a:r>
            <a:r>
              <a:rPr lang="en-US" dirty="0"/>
              <a:t> tem um </a:t>
            </a:r>
            <a:r>
              <a:rPr lang="en-US" dirty="0" err="1"/>
              <a:t>comportamento</a:t>
            </a:r>
            <a:r>
              <a:rPr lang="en-US" dirty="0"/>
              <a:t> </a:t>
            </a:r>
            <a:r>
              <a:rPr lang="en-US" dirty="0" err="1"/>
              <a:t>complexo</a:t>
            </a:r>
            <a:r>
              <a:rPr lang="en-US" dirty="0"/>
              <a:t>…</a:t>
            </a:r>
          </a:p>
        </p:txBody>
      </p:sp>
      <p:pic>
        <p:nvPicPr>
          <p:cNvPr id="179204" name="Picture 3" descr="250px-GodfreyKneller-IsaacNewton-168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29252" y="2524918"/>
            <a:ext cx="1538288" cy="139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205" name="Picture 4" descr="168px-Max_planck"/>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t="4765" b="23598"/>
          <a:stretch>
            <a:fillRect/>
          </a:stretch>
        </p:blipFill>
        <p:spPr bwMode="auto">
          <a:xfrm>
            <a:off x="4681927" y="2437606"/>
            <a:ext cx="1387475" cy="147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206" name="Picture 5" descr="Christiaan_Huygens-painti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6615" y="2555081"/>
            <a:ext cx="1474787"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207" name="Picture 6" descr="300px-Albert_Einstein_Head"/>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74252" y="2612231"/>
            <a:ext cx="1304925"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208" name="Text Box 7"/>
          <p:cNvSpPr txBox="1">
            <a:spLocks noChangeArrowheads="1"/>
          </p:cNvSpPr>
          <p:nvPr/>
        </p:nvSpPr>
        <p:spPr bwMode="auto">
          <a:xfrm>
            <a:off x="468702" y="2164556"/>
            <a:ext cx="1087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a:t>Huygens</a:t>
            </a:r>
          </a:p>
        </p:txBody>
      </p:sp>
      <p:sp>
        <p:nvSpPr>
          <p:cNvPr id="179209" name="Text Box 8"/>
          <p:cNvSpPr txBox="1">
            <a:spLocks noChangeArrowheads="1"/>
          </p:cNvSpPr>
          <p:nvPr/>
        </p:nvSpPr>
        <p:spPr bwMode="auto">
          <a:xfrm>
            <a:off x="2603890" y="2150268"/>
            <a:ext cx="98901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a:t>Newton</a:t>
            </a:r>
          </a:p>
        </p:txBody>
      </p:sp>
      <p:sp>
        <p:nvSpPr>
          <p:cNvPr id="179210" name="Text Box 9"/>
          <p:cNvSpPr txBox="1">
            <a:spLocks noChangeArrowheads="1"/>
          </p:cNvSpPr>
          <p:nvPr/>
        </p:nvSpPr>
        <p:spPr bwMode="auto">
          <a:xfrm>
            <a:off x="4673990" y="2099468"/>
            <a:ext cx="14033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dirty="0"/>
              <a:t>Max Planck</a:t>
            </a:r>
          </a:p>
        </p:txBody>
      </p:sp>
      <p:sp>
        <p:nvSpPr>
          <p:cNvPr id="179211" name="Text Box 10"/>
          <p:cNvSpPr txBox="1">
            <a:spLocks noChangeArrowheads="1"/>
          </p:cNvSpPr>
          <p:nvPr/>
        </p:nvSpPr>
        <p:spPr bwMode="auto">
          <a:xfrm>
            <a:off x="6982215" y="2148681"/>
            <a:ext cx="88741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a:t>Eistein</a:t>
            </a:r>
          </a:p>
        </p:txBody>
      </p:sp>
      <p:sp>
        <p:nvSpPr>
          <p:cNvPr id="179212" name="Text Box 11"/>
          <p:cNvSpPr txBox="1">
            <a:spLocks noChangeArrowheads="1"/>
          </p:cNvSpPr>
          <p:nvPr/>
        </p:nvSpPr>
        <p:spPr bwMode="auto">
          <a:xfrm>
            <a:off x="141677" y="3845718"/>
            <a:ext cx="17430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a:sym typeface="Symbol" pitchFamily="18" charset="2"/>
              </a:rPr>
              <a:t></a:t>
            </a:r>
            <a:r>
              <a:rPr lang="en-US" sz="2000" i="0">
                <a:sym typeface="Wingdings" pitchFamily="2" charset="2"/>
              </a:rPr>
              <a:t></a:t>
            </a:r>
            <a:r>
              <a:rPr lang="en-US" sz="2000" i="0"/>
              <a:t>1629 </a:t>
            </a:r>
            <a:r>
              <a:rPr lang="en-US" sz="2000" i="0">
                <a:sym typeface="Wingdings" pitchFamily="2" charset="2"/>
              </a:rPr>
              <a:t></a:t>
            </a:r>
            <a:r>
              <a:rPr lang="en-US" sz="2000" i="0"/>
              <a:t>1695</a:t>
            </a:r>
          </a:p>
        </p:txBody>
      </p:sp>
      <p:sp>
        <p:nvSpPr>
          <p:cNvPr id="179213" name="Text Box 12"/>
          <p:cNvSpPr txBox="1">
            <a:spLocks noChangeArrowheads="1"/>
          </p:cNvSpPr>
          <p:nvPr/>
        </p:nvSpPr>
        <p:spPr bwMode="auto">
          <a:xfrm>
            <a:off x="2227652" y="3845718"/>
            <a:ext cx="17430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a:sym typeface="Symbol" pitchFamily="18" charset="2"/>
              </a:rPr>
              <a:t></a:t>
            </a:r>
            <a:r>
              <a:rPr lang="en-US" sz="2000" i="0">
                <a:sym typeface="Wingdings" pitchFamily="2" charset="2"/>
              </a:rPr>
              <a:t></a:t>
            </a:r>
            <a:r>
              <a:rPr lang="en-US" sz="2000" i="0"/>
              <a:t>1643 </a:t>
            </a:r>
            <a:r>
              <a:rPr lang="en-US" sz="2000" i="0">
                <a:sym typeface="Wingdings" pitchFamily="2" charset="2"/>
              </a:rPr>
              <a:t></a:t>
            </a:r>
            <a:r>
              <a:rPr lang="en-US" sz="2000" i="0"/>
              <a:t>1727</a:t>
            </a:r>
          </a:p>
        </p:txBody>
      </p:sp>
      <p:sp>
        <p:nvSpPr>
          <p:cNvPr id="179214" name="Text Box 13"/>
          <p:cNvSpPr txBox="1">
            <a:spLocks noChangeArrowheads="1"/>
          </p:cNvSpPr>
          <p:nvPr/>
        </p:nvSpPr>
        <p:spPr bwMode="auto">
          <a:xfrm>
            <a:off x="4504127" y="3845718"/>
            <a:ext cx="17430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a:sym typeface="Symbol" pitchFamily="18" charset="2"/>
              </a:rPr>
              <a:t></a:t>
            </a:r>
            <a:r>
              <a:rPr lang="en-US" sz="2000" i="0">
                <a:sym typeface="Wingdings" pitchFamily="2" charset="2"/>
              </a:rPr>
              <a:t></a:t>
            </a:r>
            <a:r>
              <a:rPr lang="en-US" sz="2000" i="0"/>
              <a:t>1858 </a:t>
            </a:r>
            <a:r>
              <a:rPr lang="en-US" sz="2000" i="0">
                <a:sym typeface="Wingdings" pitchFamily="2" charset="2"/>
              </a:rPr>
              <a:t></a:t>
            </a:r>
            <a:r>
              <a:rPr lang="en-US" sz="2000" i="0"/>
              <a:t>1947</a:t>
            </a:r>
          </a:p>
        </p:txBody>
      </p:sp>
      <p:sp>
        <p:nvSpPr>
          <p:cNvPr id="179215" name="Text Box 14"/>
          <p:cNvSpPr txBox="1">
            <a:spLocks noChangeArrowheads="1"/>
          </p:cNvSpPr>
          <p:nvPr/>
        </p:nvSpPr>
        <p:spPr bwMode="auto">
          <a:xfrm>
            <a:off x="6555177" y="3845718"/>
            <a:ext cx="17430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a:sym typeface="Symbol" pitchFamily="18" charset="2"/>
              </a:rPr>
              <a:t></a:t>
            </a:r>
            <a:r>
              <a:rPr lang="en-US" sz="2000" i="0">
                <a:sym typeface="Wingdings" pitchFamily="2" charset="2"/>
              </a:rPr>
              <a:t></a:t>
            </a:r>
            <a:r>
              <a:rPr lang="en-US" sz="2000" i="0"/>
              <a:t>1879 </a:t>
            </a:r>
            <a:r>
              <a:rPr lang="en-US" sz="2000" i="0">
                <a:sym typeface="Wingdings" pitchFamily="2" charset="2"/>
              </a:rPr>
              <a:t></a:t>
            </a:r>
            <a:r>
              <a:rPr lang="en-US" sz="2000" i="0"/>
              <a:t>1955</a:t>
            </a:r>
          </a:p>
        </p:txBody>
      </p:sp>
      <p:grpSp>
        <p:nvGrpSpPr>
          <p:cNvPr id="179216" name="Group 15"/>
          <p:cNvGrpSpPr>
            <a:grpSpLocks/>
          </p:cNvGrpSpPr>
          <p:nvPr/>
        </p:nvGrpSpPr>
        <p:grpSpPr bwMode="auto">
          <a:xfrm>
            <a:off x="335352" y="4831556"/>
            <a:ext cx="1306513" cy="704850"/>
            <a:chOff x="1008" y="1226"/>
            <a:chExt cx="3419" cy="811"/>
          </a:xfrm>
        </p:grpSpPr>
        <p:sp>
          <p:nvSpPr>
            <p:cNvPr id="179241" name="Freeform 16"/>
            <p:cNvSpPr>
              <a:spLocks/>
            </p:cNvSpPr>
            <p:nvPr/>
          </p:nvSpPr>
          <p:spPr bwMode="auto">
            <a:xfrm>
              <a:off x="1008" y="1226"/>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9242" name="Freeform 17"/>
            <p:cNvSpPr>
              <a:spLocks/>
            </p:cNvSpPr>
            <p:nvPr/>
          </p:nvSpPr>
          <p:spPr bwMode="auto">
            <a:xfrm>
              <a:off x="2834" y="1227"/>
              <a:ext cx="1593" cy="810"/>
            </a:xfrm>
            <a:custGeom>
              <a:avLst/>
              <a:gdLst>
                <a:gd name="T0" fmla="*/ 0 w 1489"/>
                <a:gd name="T1" fmla="*/ 318 h 832"/>
                <a:gd name="T2" fmla="*/ 208 w 1489"/>
                <a:gd name="T3" fmla="*/ 196 h 832"/>
                <a:gd name="T4" fmla="*/ 420 w 1489"/>
                <a:gd name="T5" fmla="*/ 92 h 832"/>
                <a:gd name="T6" fmla="*/ 625 w 1489"/>
                <a:gd name="T7" fmla="*/ 22 h 832"/>
                <a:gd name="T8" fmla="*/ 838 w 1489"/>
                <a:gd name="T9" fmla="*/ 0 h 832"/>
                <a:gd name="T10" fmla="*/ 1048 w 1489"/>
                <a:gd name="T11" fmla="*/ 22 h 832"/>
                <a:gd name="T12" fmla="*/ 1258 w 1489"/>
                <a:gd name="T13" fmla="*/ 92 h 832"/>
                <a:gd name="T14" fmla="*/ 1465 w 1489"/>
                <a:gd name="T15" fmla="*/ 196 h 832"/>
                <a:gd name="T16" fmla="*/ 1676 w 1489"/>
                <a:gd name="T17" fmla="*/ 318 h 832"/>
                <a:gd name="T18" fmla="*/ 1883 w 1489"/>
                <a:gd name="T19" fmla="*/ 441 h 832"/>
                <a:gd name="T20" fmla="*/ 2087 w 1489"/>
                <a:gd name="T21" fmla="*/ 544 h 832"/>
                <a:gd name="T22" fmla="*/ 2299 w 1489"/>
                <a:gd name="T23" fmla="*/ 611 h 832"/>
                <a:gd name="T24" fmla="*/ 2508 w 1489"/>
                <a:gd name="T25" fmla="*/ 637 h 832"/>
                <a:gd name="T26" fmla="*/ 2720 w 1489"/>
                <a:gd name="T27" fmla="*/ 611 h 832"/>
                <a:gd name="T28" fmla="*/ 2924 w 1489"/>
                <a:gd name="T29" fmla="*/ 544 h 8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89"/>
                <a:gd name="T46" fmla="*/ 0 h 832"/>
                <a:gd name="T47" fmla="*/ 1489 w 1489"/>
                <a:gd name="T48" fmla="*/ 832 h 8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89" h="832">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79217" name="Group 18"/>
          <p:cNvGrpSpPr>
            <a:grpSpLocks noChangeAspect="1"/>
          </p:cNvGrpSpPr>
          <p:nvPr/>
        </p:nvGrpSpPr>
        <p:grpSpPr bwMode="auto">
          <a:xfrm>
            <a:off x="2324490" y="5074443"/>
            <a:ext cx="1550987" cy="90488"/>
            <a:chOff x="1334" y="2673"/>
            <a:chExt cx="1240" cy="72"/>
          </a:xfrm>
        </p:grpSpPr>
        <p:sp>
          <p:nvSpPr>
            <p:cNvPr id="179235" name="Oval 19"/>
            <p:cNvSpPr>
              <a:spLocks noChangeAspect="1" noChangeArrowheads="1"/>
            </p:cNvSpPr>
            <p:nvPr/>
          </p:nvSpPr>
          <p:spPr bwMode="auto">
            <a:xfrm rot="2871366" flipH="1">
              <a:off x="2503" y="2673"/>
              <a:ext cx="71" cy="71"/>
            </a:xfrm>
            <a:prstGeom prst="ellipse">
              <a:avLst/>
            </a:prstGeom>
            <a:solidFill>
              <a:schemeClr val="tx1"/>
            </a:solidFill>
            <a:ln w="9525">
              <a:solidFill>
                <a:schemeClr val="tx1"/>
              </a:solidFill>
              <a:round/>
              <a:headEnd/>
              <a:tailEnd/>
            </a:ln>
          </p:spPr>
          <p:txBody>
            <a:bodyPr wrap="none" anchor="ctr"/>
            <a:lstStyle/>
            <a:p>
              <a:endParaRPr lang="pt-BR"/>
            </a:p>
          </p:txBody>
        </p:sp>
        <p:sp>
          <p:nvSpPr>
            <p:cNvPr id="179236" name="Oval 20"/>
            <p:cNvSpPr>
              <a:spLocks noChangeAspect="1" noChangeArrowheads="1"/>
            </p:cNvSpPr>
            <p:nvPr/>
          </p:nvSpPr>
          <p:spPr bwMode="auto">
            <a:xfrm rot="2871366" flipH="1">
              <a:off x="2269" y="2674"/>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79237" name="Oval 21"/>
            <p:cNvSpPr>
              <a:spLocks noChangeAspect="1" noChangeArrowheads="1"/>
            </p:cNvSpPr>
            <p:nvPr/>
          </p:nvSpPr>
          <p:spPr bwMode="auto">
            <a:xfrm rot="2871366" flipH="1">
              <a:off x="2034" y="2673"/>
              <a:ext cx="71" cy="74"/>
            </a:xfrm>
            <a:prstGeom prst="ellipse">
              <a:avLst/>
            </a:prstGeom>
            <a:solidFill>
              <a:schemeClr val="tx1"/>
            </a:solidFill>
            <a:ln w="9525" algn="ctr">
              <a:solidFill>
                <a:schemeClr val="tx1"/>
              </a:solidFill>
              <a:round/>
              <a:headEnd/>
              <a:tailEnd/>
            </a:ln>
          </p:spPr>
          <p:txBody>
            <a:bodyPr wrap="none" anchor="ctr"/>
            <a:lstStyle/>
            <a:p>
              <a:endParaRPr lang="pt-BR"/>
            </a:p>
          </p:txBody>
        </p:sp>
        <p:sp>
          <p:nvSpPr>
            <p:cNvPr id="179238" name="Oval 22"/>
            <p:cNvSpPr>
              <a:spLocks noChangeAspect="1" noChangeArrowheads="1"/>
            </p:cNvSpPr>
            <p:nvPr/>
          </p:nvSpPr>
          <p:spPr bwMode="auto">
            <a:xfrm rot="2871366" flipH="1">
              <a:off x="1800" y="2674"/>
              <a:ext cx="71" cy="72"/>
            </a:xfrm>
            <a:prstGeom prst="ellipse">
              <a:avLst/>
            </a:prstGeom>
            <a:solidFill>
              <a:schemeClr val="tx1"/>
            </a:solidFill>
            <a:ln w="9525" algn="ctr">
              <a:solidFill>
                <a:schemeClr val="tx1"/>
              </a:solidFill>
              <a:round/>
              <a:headEnd/>
              <a:tailEnd/>
            </a:ln>
          </p:spPr>
          <p:txBody>
            <a:bodyPr wrap="none" anchor="ctr"/>
            <a:lstStyle/>
            <a:p>
              <a:endParaRPr lang="pt-BR"/>
            </a:p>
          </p:txBody>
        </p:sp>
        <p:sp>
          <p:nvSpPr>
            <p:cNvPr id="179239" name="Oval 23"/>
            <p:cNvSpPr>
              <a:spLocks noChangeAspect="1" noChangeArrowheads="1"/>
            </p:cNvSpPr>
            <p:nvPr/>
          </p:nvSpPr>
          <p:spPr bwMode="auto">
            <a:xfrm rot="2871366" flipH="1">
              <a:off x="1569" y="2673"/>
              <a:ext cx="71" cy="71"/>
            </a:xfrm>
            <a:prstGeom prst="ellipse">
              <a:avLst/>
            </a:prstGeom>
            <a:solidFill>
              <a:schemeClr val="tx1"/>
            </a:solidFill>
            <a:ln w="9525" algn="ctr">
              <a:solidFill>
                <a:schemeClr val="tx1"/>
              </a:solidFill>
              <a:round/>
              <a:headEnd/>
              <a:tailEnd/>
            </a:ln>
          </p:spPr>
          <p:txBody>
            <a:bodyPr wrap="none" anchor="ctr"/>
            <a:lstStyle/>
            <a:p>
              <a:endParaRPr lang="pt-BR"/>
            </a:p>
          </p:txBody>
        </p:sp>
        <p:sp>
          <p:nvSpPr>
            <p:cNvPr id="179240" name="Oval 24"/>
            <p:cNvSpPr>
              <a:spLocks noChangeAspect="1" noChangeArrowheads="1"/>
            </p:cNvSpPr>
            <p:nvPr/>
          </p:nvSpPr>
          <p:spPr bwMode="auto">
            <a:xfrm rot="2871366" flipH="1">
              <a:off x="1335" y="2673"/>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79218" name="Group 25"/>
          <p:cNvGrpSpPr>
            <a:grpSpLocks/>
          </p:cNvGrpSpPr>
          <p:nvPr/>
        </p:nvGrpSpPr>
        <p:grpSpPr bwMode="auto">
          <a:xfrm>
            <a:off x="4937515" y="5060156"/>
            <a:ext cx="3055937" cy="117475"/>
            <a:chOff x="2993" y="2756"/>
            <a:chExt cx="1925" cy="74"/>
          </a:xfrm>
        </p:grpSpPr>
        <p:sp>
          <p:nvSpPr>
            <p:cNvPr id="179226" name="Oval 26"/>
            <p:cNvSpPr>
              <a:spLocks noChangeAspect="1" noChangeArrowheads="1"/>
            </p:cNvSpPr>
            <p:nvPr/>
          </p:nvSpPr>
          <p:spPr bwMode="auto">
            <a:xfrm rot="2871366" flipH="1">
              <a:off x="4393" y="2758"/>
              <a:ext cx="71" cy="74"/>
            </a:xfrm>
            <a:prstGeom prst="ellipse">
              <a:avLst/>
            </a:prstGeom>
            <a:solidFill>
              <a:schemeClr val="bg1"/>
            </a:solidFill>
            <a:ln w="9525">
              <a:solidFill>
                <a:schemeClr val="tx1"/>
              </a:solidFill>
              <a:round/>
              <a:headEnd/>
              <a:tailEnd/>
            </a:ln>
          </p:spPr>
          <p:txBody>
            <a:bodyPr wrap="none" anchor="ctr"/>
            <a:lstStyle/>
            <a:p>
              <a:endParaRPr lang="pt-BR"/>
            </a:p>
          </p:txBody>
        </p:sp>
        <p:sp>
          <p:nvSpPr>
            <p:cNvPr id="179227" name="Oval 27"/>
            <p:cNvSpPr>
              <a:spLocks noChangeAspect="1" noChangeArrowheads="1"/>
            </p:cNvSpPr>
            <p:nvPr/>
          </p:nvSpPr>
          <p:spPr bwMode="auto">
            <a:xfrm rot="2871366" flipH="1">
              <a:off x="4162" y="2758"/>
              <a:ext cx="71" cy="71"/>
            </a:xfrm>
            <a:prstGeom prst="ellipse">
              <a:avLst/>
            </a:prstGeom>
            <a:solidFill>
              <a:srgbClr val="969696"/>
            </a:solidFill>
            <a:ln w="9525">
              <a:solidFill>
                <a:schemeClr val="tx1"/>
              </a:solidFill>
              <a:round/>
              <a:headEnd/>
              <a:tailEnd/>
            </a:ln>
          </p:spPr>
          <p:txBody>
            <a:bodyPr wrap="none" anchor="ctr"/>
            <a:lstStyle/>
            <a:p>
              <a:endParaRPr lang="pt-BR"/>
            </a:p>
          </p:txBody>
        </p:sp>
        <p:sp>
          <p:nvSpPr>
            <p:cNvPr id="179228" name="Oval 28"/>
            <p:cNvSpPr>
              <a:spLocks noChangeAspect="1" noChangeArrowheads="1"/>
            </p:cNvSpPr>
            <p:nvPr/>
          </p:nvSpPr>
          <p:spPr bwMode="auto">
            <a:xfrm rot="2871366" flipH="1">
              <a:off x="3928" y="2759"/>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79229" name="Oval 29"/>
            <p:cNvSpPr>
              <a:spLocks noChangeAspect="1" noChangeArrowheads="1"/>
            </p:cNvSpPr>
            <p:nvPr/>
          </p:nvSpPr>
          <p:spPr bwMode="auto">
            <a:xfrm rot="2871366" flipH="1">
              <a:off x="3693" y="2758"/>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79230" name="Oval 30"/>
            <p:cNvSpPr>
              <a:spLocks noChangeAspect="1" noChangeArrowheads="1"/>
            </p:cNvSpPr>
            <p:nvPr/>
          </p:nvSpPr>
          <p:spPr bwMode="auto">
            <a:xfrm rot="2871366" flipH="1">
              <a:off x="3459" y="2759"/>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79231" name="Oval 31"/>
            <p:cNvSpPr>
              <a:spLocks noChangeAspect="1" noChangeArrowheads="1"/>
            </p:cNvSpPr>
            <p:nvPr/>
          </p:nvSpPr>
          <p:spPr bwMode="auto">
            <a:xfrm rot="2871366" flipH="1">
              <a:off x="3228" y="2758"/>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79232" name="Oval 32"/>
            <p:cNvSpPr>
              <a:spLocks noChangeAspect="1" noChangeArrowheads="1"/>
            </p:cNvSpPr>
            <p:nvPr/>
          </p:nvSpPr>
          <p:spPr bwMode="auto">
            <a:xfrm rot="2871366" flipH="1">
              <a:off x="2994" y="2758"/>
              <a:ext cx="71" cy="74"/>
            </a:xfrm>
            <a:prstGeom prst="ellipse">
              <a:avLst/>
            </a:prstGeom>
            <a:solidFill>
              <a:schemeClr val="tx1"/>
            </a:solidFill>
            <a:ln w="9525">
              <a:solidFill>
                <a:schemeClr val="tx1"/>
              </a:solidFill>
              <a:round/>
              <a:headEnd/>
              <a:tailEnd/>
            </a:ln>
          </p:spPr>
          <p:txBody>
            <a:bodyPr wrap="none" anchor="ctr"/>
            <a:lstStyle/>
            <a:p>
              <a:endParaRPr lang="pt-BR"/>
            </a:p>
          </p:txBody>
        </p:sp>
        <p:sp>
          <p:nvSpPr>
            <p:cNvPr id="179233" name="Oval 33"/>
            <p:cNvSpPr>
              <a:spLocks noChangeAspect="1" noChangeArrowheads="1"/>
            </p:cNvSpPr>
            <p:nvPr/>
          </p:nvSpPr>
          <p:spPr bwMode="auto">
            <a:xfrm rot="-2871366">
              <a:off x="4623" y="2755"/>
              <a:ext cx="68" cy="69"/>
            </a:xfrm>
            <a:prstGeom prst="ellipse">
              <a:avLst/>
            </a:prstGeom>
            <a:solidFill>
              <a:srgbClr val="969696"/>
            </a:solidFill>
            <a:ln w="9525">
              <a:solidFill>
                <a:schemeClr val="tx1"/>
              </a:solidFill>
              <a:round/>
              <a:headEnd/>
              <a:tailEnd/>
            </a:ln>
          </p:spPr>
          <p:txBody>
            <a:bodyPr wrap="none" anchor="ctr"/>
            <a:lstStyle/>
            <a:p>
              <a:endParaRPr lang="pt-BR"/>
            </a:p>
          </p:txBody>
        </p:sp>
        <p:sp>
          <p:nvSpPr>
            <p:cNvPr id="179234" name="Oval 34"/>
            <p:cNvSpPr>
              <a:spLocks noChangeAspect="1" noChangeArrowheads="1"/>
            </p:cNvSpPr>
            <p:nvPr/>
          </p:nvSpPr>
          <p:spPr bwMode="auto">
            <a:xfrm rot="-2871366">
              <a:off x="4850" y="2756"/>
              <a:ext cx="68" cy="69"/>
            </a:xfrm>
            <a:prstGeom prst="ellipse">
              <a:avLst/>
            </a:prstGeom>
            <a:solidFill>
              <a:schemeClr val="tx1"/>
            </a:solidFill>
            <a:ln w="9525">
              <a:solidFill>
                <a:schemeClr val="tx1"/>
              </a:solidFill>
              <a:round/>
              <a:headEnd/>
              <a:tailEnd/>
            </a:ln>
          </p:spPr>
          <p:txBody>
            <a:bodyPr wrap="none" anchor="ctr"/>
            <a:lstStyle/>
            <a:p>
              <a:endParaRPr lang="pt-BR"/>
            </a:p>
          </p:txBody>
        </p:sp>
      </p:grpSp>
      <p:sp>
        <p:nvSpPr>
          <p:cNvPr id="179219" name="Rectangle 35"/>
          <p:cNvSpPr>
            <a:spLocks noChangeArrowheads="1"/>
          </p:cNvSpPr>
          <p:nvPr/>
        </p:nvSpPr>
        <p:spPr bwMode="auto">
          <a:xfrm>
            <a:off x="362340" y="5904706"/>
            <a:ext cx="806450" cy="469900"/>
          </a:xfrm>
          <a:prstGeom prst="rect">
            <a:avLst/>
          </a:prstGeom>
          <a:solidFill>
            <a:srgbClr val="FFFF66"/>
          </a:solidFill>
          <a:ln w="12700">
            <a:solidFill>
              <a:schemeClr val="tx1"/>
            </a:solidFill>
            <a:miter lim="800000"/>
            <a:headEnd type="none" w="sm" len="sm"/>
            <a:tailEnd type="none" w="sm" len="sm"/>
          </a:ln>
        </p:spPr>
        <p:txBody>
          <a:bodyPr wrap="none">
            <a:spAutoFit/>
          </a:bodyPr>
          <a:lstStyle/>
          <a:p>
            <a:r>
              <a:rPr lang="pt-BR" sz="2400"/>
              <a:t>onda</a:t>
            </a:r>
            <a:endParaRPr lang="en-US" sz="2400"/>
          </a:p>
        </p:txBody>
      </p:sp>
      <p:sp>
        <p:nvSpPr>
          <p:cNvPr id="179220" name="Rectangle 36"/>
          <p:cNvSpPr>
            <a:spLocks noChangeArrowheads="1"/>
          </p:cNvSpPr>
          <p:nvPr/>
        </p:nvSpPr>
        <p:spPr bwMode="auto">
          <a:xfrm>
            <a:off x="2313377" y="5904706"/>
            <a:ext cx="1431925" cy="469900"/>
          </a:xfrm>
          <a:prstGeom prst="rect">
            <a:avLst/>
          </a:prstGeom>
          <a:solidFill>
            <a:srgbClr val="FFFF66"/>
          </a:solidFill>
          <a:ln w="12700">
            <a:solidFill>
              <a:schemeClr val="tx1"/>
            </a:solidFill>
            <a:miter lim="800000"/>
            <a:headEnd type="none" w="sm" len="sm"/>
            <a:tailEnd type="none" w="sm" len="sm"/>
          </a:ln>
        </p:spPr>
        <p:txBody>
          <a:bodyPr wrap="none">
            <a:spAutoFit/>
          </a:bodyPr>
          <a:lstStyle/>
          <a:p>
            <a:r>
              <a:rPr lang="pt-BR" sz="2400"/>
              <a:t>partículas</a:t>
            </a:r>
            <a:endParaRPr lang="en-US" sz="2400"/>
          </a:p>
        </p:txBody>
      </p:sp>
      <p:sp>
        <p:nvSpPr>
          <p:cNvPr id="179221" name="Rectangle 37"/>
          <p:cNvSpPr>
            <a:spLocks noChangeArrowheads="1"/>
          </p:cNvSpPr>
          <p:nvPr/>
        </p:nvSpPr>
        <p:spPr bwMode="auto">
          <a:xfrm>
            <a:off x="6155127" y="5904706"/>
            <a:ext cx="941388" cy="469900"/>
          </a:xfrm>
          <a:prstGeom prst="rect">
            <a:avLst/>
          </a:prstGeom>
          <a:solidFill>
            <a:srgbClr val="FFFF66"/>
          </a:solidFill>
          <a:ln w="12700">
            <a:solidFill>
              <a:schemeClr val="tx1"/>
            </a:solidFill>
            <a:miter lim="800000"/>
            <a:headEnd type="none" w="sm" len="sm"/>
            <a:tailEnd type="none" w="sm" len="sm"/>
          </a:ln>
        </p:spPr>
        <p:txBody>
          <a:bodyPr wrap="none">
            <a:spAutoFit/>
          </a:bodyPr>
          <a:lstStyle/>
          <a:p>
            <a:r>
              <a:rPr lang="pt-BR" sz="2400"/>
              <a:t>fótons</a:t>
            </a:r>
            <a:endParaRPr lang="en-US" sz="2400"/>
          </a:p>
        </p:txBody>
      </p:sp>
      <p:pic>
        <p:nvPicPr>
          <p:cNvPr id="179222" name="Picture 38" descr="German flag">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75627" y="4267993"/>
            <a:ext cx="668338" cy="44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223" name="Picture 39" descr="German flag">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39365" y="4301331"/>
            <a:ext cx="668337" cy="446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224" name="Picture 40" descr="bandeira_holanda_animada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3327" y="4277518"/>
            <a:ext cx="695325" cy="452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225" name="Picture 41" descr="bandeira_inglaterra">
            <a:hlinkClick r:id="rId10"/>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13427" y="4247356"/>
            <a:ext cx="700088" cy="49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3</a:t>
            </a:fld>
            <a:endParaRPr lang="en-US"/>
          </a:p>
        </p:txBody>
      </p:sp>
      <p:sp>
        <p:nvSpPr>
          <p:cNvPr id="4" name="Rectangle 3"/>
          <p:cNvSpPr/>
          <p:nvPr/>
        </p:nvSpPr>
        <p:spPr>
          <a:xfrm>
            <a:off x="1705831" y="1395115"/>
            <a:ext cx="6447290" cy="769441"/>
          </a:xfrm>
          <a:prstGeom prst="rect">
            <a:avLst/>
          </a:prstGeom>
        </p:spPr>
        <p:txBody>
          <a:bodyPr wrap="square">
            <a:spAutoFit/>
          </a:bodyPr>
          <a:lstStyle/>
          <a:p>
            <a:r>
              <a:rPr lang="en-US" dirty="0" err="1"/>
              <a:t>modelos</a:t>
            </a:r>
            <a:r>
              <a:rPr lang="en-US" dirty="0"/>
              <a:t> </a:t>
            </a:r>
            <a:r>
              <a:rPr lang="en-US" dirty="0" err="1"/>
              <a:t>físicos</a:t>
            </a:r>
            <a:r>
              <a:rPr lang="en-US" dirty="0"/>
              <a:t> da </a:t>
            </a:r>
            <a:r>
              <a:rPr lang="en-US" dirty="0" err="1"/>
              <a:t>luz</a:t>
            </a:r>
            <a:endParaRPr lang="en-US"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3"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5806ADD-3077-468B-A04F-9F281A319612}" type="datetime1">
              <a:rPr lang="en-US" sz="1200" i="0" smtClean="0"/>
              <a:t>3/20/18</a:t>
            </a:fld>
            <a:endParaRPr lang="en-US" sz="1200" i="0"/>
          </a:p>
        </p:txBody>
      </p:sp>
      <p:sp>
        <p:nvSpPr>
          <p:cNvPr id="5124" name="Rectangle 2"/>
          <p:cNvSpPr>
            <a:spLocks noGrp="1" noChangeArrowheads="1"/>
          </p:cNvSpPr>
          <p:nvPr>
            <p:ph type="title"/>
          </p:nvPr>
        </p:nvSpPr>
        <p:spPr/>
        <p:txBody>
          <a:bodyPr/>
          <a:lstStyle/>
          <a:p>
            <a:r>
              <a:rPr lang="en-US"/>
              <a:t>Energia de um fóton</a:t>
            </a:r>
          </a:p>
        </p:txBody>
      </p:sp>
      <p:sp>
        <p:nvSpPr>
          <p:cNvPr id="5125" name="Oval 3"/>
          <p:cNvSpPr>
            <a:spLocks noChangeArrowheads="1"/>
          </p:cNvSpPr>
          <p:nvPr/>
        </p:nvSpPr>
        <p:spPr bwMode="auto">
          <a:xfrm rot="20406517" flipH="1">
            <a:off x="4668838" y="2743200"/>
            <a:ext cx="4194175" cy="1976438"/>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5126" name="Oval 4"/>
          <p:cNvSpPr>
            <a:spLocks noChangeAspect="1" noChangeArrowheads="1"/>
          </p:cNvSpPr>
          <p:nvPr/>
        </p:nvSpPr>
        <p:spPr bwMode="auto">
          <a:xfrm rot="20406517" flipH="1">
            <a:off x="5222875" y="3003550"/>
            <a:ext cx="3087688" cy="1455738"/>
          </a:xfrm>
          <a:prstGeom prst="ellipse">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5127" name="Oval 5"/>
          <p:cNvSpPr>
            <a:spLocks noChangeArrowheads="1"/>
          </p:cNvSpPr>
          <p:nvPr/>
        </p:nvSpPr>
        <p:spPr bwMode="auto">
          <a:xfrm>
            <a:off x="6437313" y="3328988"/>
            <a:ext cx="730250" cy="730250"/>
          </a:xfrm>
          <a:prstGeom prst="ellipse">
            <a:avLst/>
          </a:prstGeom>
          <a:gradFill rotWithShape="1">
            <a:gsLst>
              <a:gs pos="0">
                <a:srgbClr val="66CCFF"/>
              </a:gs>
              <a:gs pos="100000">
                <a:srgbClr val="4E9BC2"/>
              </a:gs>
            </a:gsLst>
            <a:path path="shape">
              <a:fillToRect l="50000" t="50000" r="50000" b="50000"/>
            </a:path>
          </a:gradFill>
          <a:ln w="12700">
            <a:solidFill>
              <a:schemeClr val="tx1"/>
            </a:solidFill>
            <a:round/>
            <a:headEnd type="none" w="sm" len="sm"/>
            <a:tailEnd type="none" w="sm" len="sm"/>
          </a:ln>
        </p:spPr>
        <p:txBody>
          <a:bodyPr wrap="none" anchor="ctr"/>
          <a:lstStyle/>
          <a:p>
            <a:endParaRPr lang="pt-BR"/>
          </a:p>
        </p:txBody>
      </p:sp>
      <p:sp>
        <p:nvSpPr>
          <p:cNvPr id="5128" name="Oval 6"/>
          <p:cNvSpPr>
            <a:spLocks noChangeArrowheads="1"/>
          </p:cNvSpPr>
          <p:nvPr/>
        </p:nvSpPr>
        <p:spPr bwMode="auto">
          <a:xfrm>
            <a:off x="7702550" y="2794000"/>
            <a:ext cx="230188" cy="230188"/>
          </a:xfrm>
          <a:prstGeom prst="ellipse">
            <a:avLst/>
          </a:prstGeom>
          <a:gradFill rotWithShape="1">
            <a:gsLst>
              <a:gs pos="0">
                <a:srgbClr val="66CCFF"/>
              </a:gs>
              <a:gs pos="100000">
                <a:srgbClr val="4E9BC2"/>
              </a:gs>
            </a:gsLst>
            <a:path path="shape">
              <a:fillToRect l="50000" t="50000" r="50000" b="50000"/>
            </a:path>
          </a:gradFill>
          <a:ln w="12700">
            <a:solidFill>
              <a:schemeClr val="tx1"/>
            </a:solidFill>
            <a:round/>
            <a:headEnd type="none" w="sm" len="sm"/>
            <a:tailEnd type="none" w="sm" len="sm"/>
          </a:ln>
        </p:spPr>
        <p:txBody>
          <a:bodyPr wrap="none" anchor="ctr"/>
          <a:lstStyle/>
          <a:p>
            <a:endParaRPr lang="pt-BR"/>
          </a:p>
        </p:txBody>
      </p:sp>
      <p:sp>
        <p:nvSpPr>
          <p:cNvPr id="5129" name="AutoShape 7"/>
          <p:cNvSpPr>
            <a:spLocks noChangeArrowheads="1"/>
          </p:cNvSpPr>
          <p:nvPr/>
        </p:nvSpPr>
        <p:spPr bwMode="auto">
          <a:xfrm rot="8008754">
            <a:off x="7829550" y="2297113"/>
            <a:ext cx="857250" cy="304800"/>
          </a:xfrm>
          <a:prstGeom prst="rightArrow">
            <a:avLst>
              <a:gd name="adj1" fmla="val 50000"/>
              <a:gd name="adj2" fmla="val 70313"/>
            </a:avLst>
          </a:prstGeom>
          <a:solidFill>
            <a:schemeClr val="bg1"/>
          </a:solidFill>
          <a:ln w="12700">
            <a:solidFill>
              <a:schemeClr val="tx1"/>
            </a:solidFill>
            <a:miter lim="800000"/>
            <a:headEnd type="none" w="sm" len="sm"/>
            <a:tailEnd type="none" w="sm" len="sm"/>
          </a:ln>
        </p:spPr>
        <p:txBody>
          <a:bodyPr wrap="none" anchor="ctr"/>
          <a:lstStyle/>
          <a:p>
            <a:endParaRPr lang="pt-BR"/>
          </a:p>
        </p:txBody>
      </p:sp>
      <p:sp>
        <p:nvSpPr>
          <p:cNvPr id="5130" name="Oval 8"/>
          <p:cNvSpPr>
            <a:spLocks noChangeArrowheads="1"/>
          </p:cNvSpPr>
          <p:nvPr/>
        </p:nvSpPr>
        <p:spPr bwMode="auto">
          <a:xfrm>
            <a:off x="5899150" y="2843213"/>
            <a:ext cx="230188" cy="230187"/>
          </a:xfrm>
          <a:prstGeom prst="ellipse">
            <a:avLst/>
          </a:prstGeom>
          <a:gradFill rotWithShape="1">
            <a:gsLst>
              <a:gs pos="0">
                <a:srgbClr val="66CCFF"/>
              </a:gs>
              <a:gs pos="100000">
                <a:srgbClr val="4E9BC2"/>
              </a:gs>
            </a:gsLst>
            <a:path path="shape">
              <a:fillToRect l="50000" t="50000" r="50000" b="50000"/>
            </a:path>
          </a:gradFill>
          <a:ln w="12700">
            <a:solidFill>
              <a:schemeClr val="tx1"/>
            </a:solidFill>
            <a:round/>
            <a:headEnd type="none" w="sm" len="sm"/>
            <a:tailEnd type="none" w="sm" len="sm"/>
          </a:ln>
        </p:spPr>
        <p:txBody>
          <a:bodyPr wrap="none" anchor="ctr"/>
          <a:lstStyle/>
          <a:p>
            <a:endParaRPr lang="pt-BR"/>
          </a:p>
        </p:txBody>
      </p:sp>
      <p:sp>
        <p:nvSpPr>
          <p:cNvPr id="5131" name="Oval 9"/>
          <p:cNvSpPr>
            <a:spLocks noChangeArrowheads="1"/>
          </p:cNvSpPr>
          <p:nvPr/>
        </p:nvSpPr>
        <p:spPr bwMode="auto">
          <a:xfrm>
            <a:off x="5251450" y="4184650"/>
            <a:ext cx="230188" cy="230188"/>
          </a:xfrm>
          <a:prstGeom prst="ellipse">
            <a:avLst/>
          </a:prstGeom>
          <a:gradFill rotWithShape="1">
            <a:gsLst>
              <a:gs pos="0">
                <a:srgbClr val="66CCFF"/>
              </a:gs>
              <a:gs pos="100000">
                <a:srgbClr val="4E9BC2"/>
              </a:gs>
            </a:gsLst>
            <a:path path="shape">
              <a:fillToRect l="50000" t="50000" r="50000" b="50000"/>
            </a:path>
          </a:gradFill>
          <a:ln w="12700">
            <a:solidFill>
              <a:schemeClr val="tx1"/>
            </a:solidFill>
            <a:round/>
            <a:headEnd type="none" w="sm" len="sm"/>
            <a:tailEnd type="none" w="sm" len="sm"/>
          </a:ln>
        </p:spPr>
        <p:txBody>
          <a:bodyPr wrap="none" anchor="ctr"/>
          <a:lstStyle/>
          <a:p>
            <a:endParaRPr lang="pt-BR"/>
          </a:p>
        </p:txBody>
      </p:sp>
      <p:sp>
        <p:nvSpPr>
          <p:cNvPr id="5132" name="AutoShape 10"/>
          <p:cNvSpPr>
            <a:spLocks noChangeArrowheads="1"/>
          </p:cNvSpPr>
          <p:nvPr/>
        </p:nvSpPr>
        <p:spPr bwMode="auto">
          <a:xfrm rot="9034917">
            <a:off x="4367213" y="4467225"/>
            <a:ext cx="857250" cy="304800"/>
          </a:xfrm>
          <a:prstGeom prst="rightArrow">
            <a:avLst>
              <a:gd name="adj1" fmla="val 50000"/>
              <a:gd name="adj2" fmla="val 70313"/>
            </a:avLst>
          </a:prstGeom>
          <a:solidFill>
            <a:schemeClr val="bg1"/>
          </a:solidFill>
          <a:ln w="12700">
            <a:solidFill>
              <a:schemeClr val="tx1"/>
            </a:solidFill>
            <a:miter lim="800000"/>
            <a:headEnd type="none" w="sm" len="sm"/>
            <a:tailEnd type="none" w="sm" len="sm"/>
          </a:ln>
        </p:spPr>
        <p:txBody>
          <a:bodyPr wrap="none" anchor="ctr"/>
          <a:lstStyle/>
          <a:p>
            <a:endParaRPr lang="pt-BR"/>
          </a:p>
        </p:txBody>
      </p:sp>
      <p:sp>
        <p:nvSpPr>
          <p:cNvPr id="5133" name="Text Box 11"/>
          <p:cNvSpPr txBox="1">
            <a:spLocks noChangeArrowheads="1"/>
          </p:cNvSpPr>
          <p:nvPr/>
        </p:nvSpPr>
        <p:spPr bwMode="auto">
          <a:xfrm>
            <a:off x="7491413" y="3065463"/>
            <a:ext cx="338137" cy="409575"/>
          </a:xfrm>
          <a:prstGeom prst="rect">
            <a:avLst/>
          </a:prstGeom>
          <a:noFill/>
          <a:ln w="12700">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b="1" i="0">
                <a:latin typeface="Arial Unicode MS" pitchFamily="34" charset="-128"/>
              </a:rPr>
              <a:t>1</a:t>
            </a:r>
          </a:p>
        </p:txBody>
      </p:sp>
      <p:sp>
        <p:nvSpPr>
          <p:cNvPr id="5134" name="Text Box 12"/>
          <p:cNvSpPr txBox="1">
            <a:spLocks noChangeArrowheads="1"/>
          </p:cNvSpPr>
          <p:nvPr/>
        </p:nvSpPr>
        <p:spPr bwMode="auto">
          <a:xfrm>
            <a:off x="5759450" y="2370138"/>
            <a:ext cx="338138" cy="409575"/>
          </a:xfrm>
          <a:prstGeom prst="rect">
            <a:avLst/>
          </a:prstGeom>
          <a:noFill/>
          <a:ln w="12700">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b="1" i="0">
                <a:latin typeface="Arial Unicode MS" pitchFamily="34" charset="-128"/>
              </a:rPr>
              <a:t>2</a:t>
            </a:r>
          </a:p>
        </p:txBody>
      </p:sp>
      <p:sp>
        <p:nvSpPr>
          <p:cNvPr id="5135" name="Text Box 13"/>
          <p:cNvSpPr txBox="1">
            <a:spLocks noChangeArrowheads="1"/>
          </p:cNvSpPr>
          <p:nvPr/>
        </p:nvSpPr>
        <p:spPr bwMode="auto">
          <a:xfrm>
            <a:off x="5576888" y="4027488"/>
            <a:ext cx="338137" cy="409575"/>
          </a:xfrm>
          <a:prstGeom prst="rect">
            <a:avLst/>
          </a:prstGeom>
          <a:noFill/>
          <a:ln w="12700">
            <a:no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b="1" i="0">
                <a:latin typeface="Arial Unicode MS" pitchFamily="34" charset="-128"/>
              </a:rPr>
              <a:t>3</a:t>
            </a:r>
          </a:p>
        </p:txBody>
      </p:sp>
      <p:sp>
        <p:nvSpPr>
          <p:cNvPr id="5136" name="Freeform 14"/>
          <p:cNvSpPr>
            <a:spLocks/>
          </p:cNvSpPr>
          <p:nvPr/>
        </p:nvSpPr>
        <p:spPr bwMode="auto">
          <a:xfrm>
            <a:off x="8010525" y="2998788"/>
            <a:ext cx="249238" cy="804862"/>
          </a:xfrm>
          <a:custGeom>
            <a:avLst/>
            <a:gdLst>
              <a:gd name="T0" fmla="*/ 0 w 157"/>
              <a:gd name="T1" fmla="*/ 2147483647 h 507"/>
              <a:gd name="T2" fmla="*/ 2147483647 w 157"/>
              <a:gd name="T3" fmla="*/ 2147483647 h 507"/>
              <a:gd name="T4" fmla="*/ 2147483647 w 157"/>
              <a:gd name="T5" fmla="*/ 2147483647 h 507"/>
              <a:gd name="T6" fmla="*/ 2147483647 w 157"/>
              <a:gd name="T7" fmla="*/ 0 h 507"/>
              <a:gd name="T8" fmla="*/ 0 60000 65536"/>
              <a:gd name="T9" fmla="*/ 0 60000 65536"/>
              <a:gd name="T10" fmla="*/ 0 60000 65536"/>
              <a:gd name="T11" fmla="*/ 0 60000 65536"/>
              <a:gd name="T12" fmla="*/ 0 w 157"/>
              <a:gd name="T13" fmla="*/ 0 h 507"/>
              <a:gd name="T14" fmla="*/ 157 w 157"/>
              <a:gd name="T15" fmla="*/ 507 h 507"/>
            </a:gdLst>
            <a:ahLst/>
            <a:cxnLst>
              <a:cxn ang="T8">
                <a:pos x="T0" y="T1"/>
              </a:cxn>
              <a:cxn ang="T9">
                <a:pos x="T2" y="T3"/>
              </a:cxn>
              <a:cxn ang="T10">
                <a:pos x="T4" y="T5"/>
              </a:cxn>
              <a:cxn ang="T11">
                <a:pos x="T6" y="T7"/>
              </a:cxn>
            </a:cxnLst>
            <a:rect l="T12" t="T13" r="T14" b="T15"/>
            <a:pathLst>
              <a:path w="157" h="507">
                <a:moveTo>
                  <a:pt x="0" y="507"/>
                </a:moveTo>
                <a:cubicBezTo>
                  <a:pt x="59" y="438"/>
                  <a:pt x="119" y="369"/>
                  <a:pt x="138" y="300"/>
                </a:cubicBezTo>
                <a:cubicBezTo>
                  <a:pt x="157" y="231"/>
                  <a:pt x="137" y="142"/>
                  <a:pt x="115" y="92"/>
                </a:cubicBezTo>
                <a:cubicBezTo>
                  <a:pt x="93" y="42"/>
                  <a:pt x="8" y="11"/>
                  <a:pt x="7" y="0"/>
                </a:cubicBezTo>
              </a:path>
            </a:pathLst>
          </a:custGeom>
          <a:noFill/>
          <a:ln w="28575" cap="flat" cmpd="sng">
            <a:solidFill>
              <a:schemeClr val="tx1"/>
            </a:solidFill>
            <a:prstDash val="solid"/>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7" name="Freeform 15"/>
          <p:cNvSpPr>
            <a:spLocks/>
          </p:cNvSpPr>
          <p:nvPr/>
        </p:nvSpPr>
        <p:spPr bwMode="auto">
          <a:xfrm>
            <a:off x="6230938" y="2751138"/>
            <a:ext cx="1438275" cy="150812"/>
          </a:xfrm>
          <a:custGeom>
            <a:avLst/>
            <a:gdLst>
              <a:gd name="T0" fmla="*/ 2147483647 w 960"/>
              <a:gd name="T1" fmla="*/ 2147483647 h 103"/>
              <a:gd name="T2" fmla="*/ 2147483647 w 960"/>
              <a:gd name="T3" fmla="*/ 2147483647 h 103"/>
              <a:gd name="T4" fmla="*/ 2147483647 w 960"/>
              <a:gd name="T5" fmla="*/ 2147483647 h 103"/>
              <a:gd name="T6" fmla="*/ 0 w 960"/>
              <a:gd name="T7" fmla="*/ 2147483647 h 103"/>
              <a:gd name="T8" fmla="*/ 0 60000 65536"/>
              <a:gd name="T9" fmla="*/ 0 60000 65536"/>
              <a:gd name="T10" fmla="*/ 0 60000 65536"/>
              <a:gd name="T11" fmla="*/ 0 60000 65536"/>
              <a:gd name="T12" fmla="*/ 0 w 960"/>
              <a:gd name="T13" fmla="*/ 0 h 103"/>
              <a:gd name="T14" fmla="*/ 960 w 960"/>
              <a:gd name="T15" fmla="*/ 103 h 103"/>
            </a:gdLst>
            <a:ahLst/>
            <a:cxnLst>
              <a:cxn ang="T8">
                <a:pos x="T0" y="T1"/>
              </a:cxn>
              <a:cxn ang="T9">
                <a:pos x="T2" y="T3"/>
              </a:cxn>
              <a:cxn ang="T10">
                <a:pos x="T4" y="T5"/>
              </a:cxn>
              <a:cxn ang="T11">
                <a:pos x="T6" y="T7"/>
              </a:cxn>
            </a:cxnLst>
            <a:rect l="T12" t="T13" r="T14" b="T15"/>
            <a:pathLst>
              <a:path w="960" h="103">
                <a:moveTo>
                  <a:pt x="960" y="72"/>
                </a:moveTo>
                <a:cubicBezTo>
                  <a:pt x="789" y="39"/>
                  <a:pt x="619" y="6"/>
                  <a:pt x="476" y="3"/>
                </a:cubicBezTo>
                <a:cubicBezTo>
                  <a:pt x="333" y="0"/>
                  <a:pt x="179" y="39"/>
                  <a:pt x="100" y="56"/>
                </a:cubicBezTo>
                <a:cubicBezTo>
                  <a:pt x="21" y="73"/>
                  <a:pt x="10" y="88"/>
                  <a:pt x="0" y="103"/>
                </a:cubicBezTo>
              </a:path>
            </a:pathLst>
          </a:custGeom>
          <a:noFill/>
          <a:ln w="28575" cap="flat" cmpd="sng">
            <a:solidFill>
              <a:schemeClr val="tx1"/>
            </a:solidFill>
            <a:prstDash val="dash"/>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8" name="Freeform 16"/>
          <p:cNvSpPr>
            <a:spLocks/>
          </p:cNvSpPr>
          <p:nvPr/>
        </p:nvSpPr>
        <p:spPr bwMode="auto">
          <a:xfrm>
            <a:off x="5241925" y="3060700"/>
            <a:ext cx="585788" cy="1096963"/>
          </a:xfrm>
          <a:custGeom>
            <a:avLst/>
            <a:gdLst>
              <a:gd name="T0" fmla="*/ 2147483647 w 369"/>
              <a:gd name="T1" fmla="*/ 0 h 691"/>
              <a:gd name="T2" fmla="*/ 2147483647 w 369"/>
              <a:gd name="T3" fmla="*/ 2147483647 h 691"/>
              <a:gd name="T4" fmla="*/ 2147483647 w 369"/>
              <a:gd name="T5" fmla="*/ 2147483647 h 691"/>
              <a:gd name="T6" fmla="*/ 2147483647 w 369"/>
              <a:gd name="T7" fmla="*/ 2147483647 h 691"/>
              <a:gd name="T8" fmla="*/ 0 60000 65536"/>
              <a:gd name="T9" fmla="*/ 0 60000 65536"/>
              <a:gd name="T10" fmla="*/ 0 60000 65536"/>
              <a:gd name="T11" fmla="*/ 0 60000 65536"/>
              <a:gd name="T12" fmla="*/ 0 w 369"/>
              <a:gd name="T13" fmla="*/ 0 h 691"/>
              <a:gd name="T14" fmla="*/ 369 w 369"/>
              <a:gd name="T15" fmla="*/ 691 h 691"/>
            </a:gdLst>
            <a:ahLst/>
            <a:cxnLst>
              <a:cxn ang="T8">
                <a:pos x="T0" y="T1"/>
              </a:cxn>
              <a:cxn ang="T9">
                <a:pos x="T2" y="T3"/>
              </a:cxn>
              <a:cxn ang="T10">
                <a:pos x="T4" y="T5"/>
              </a:cxn>
              <a:cxn ang="T11">
                <a:pos x="T6" y="T7"/>
              </a:cxn>
            </a:cxnLst>
            <a:rect l="T12" t="T13" r="T14" b="T15"/>
            <a:pathLst>
              <a:path w="369" h="691">
                <a:moveTo>
                  <a:pt x="369" y="0"/>
                </a:moveTo>
                <a:cubicBezTo>
                  <a:pt x="341" y="22"/>
                  <a:pt x="256" y="71"/>
                  <a:pt x="200" y="130"/>
                </a:cubicBezTo>
                <a:cubicBezTo>
                  <a:pt x="144" y="189"/>
                  <a:pt x="62" y="260"/>
                  <a:pt x="31" y="353"/>
                </a:cubicBezTo>
                <a:cubicBezTo>
                  <a:pt x="0" y="446"/>
                  <a:pt x="17" y="635"/>
                  <a:pt x="16" y="691"/>
                </a:cubicBezTo>
              </a:path>
            </a:pathLst>
          </a:custGeom>
          <a:noFill/>
          <a:ln w="28575" cap="flat" cmpd="sng">
            <a:solidFill>
              <a:schemeClr val="tx1"/>
            </a:solidFill>
            <a:prstDash val="dash"/>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9" name="Rectangle 17"/>
          <p:cNvSpPr>
            <a:spLocks noChangeArrowheads="1"/>
          </p:cNvSpPr>
          <p:nvPr/>
        </p:nvSpPr>
        <p:spPr bwMode="auto">
          <a:xfrm>
            <a:off x="7486650" y="1519238"/>
            <a:ext cx="1439863"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pt-BR" sz="2500" i="0">
                <a:solidFill>
                  <a:srgbClr val="000000"/>
                </a:solidFill>
                <a:sym typeface="Symbol" pitchFamily="18" charset="2"/>
              </a:rPr>
              <a:t>Partículas</a:t>
            </a:r>
            <a:endParaRPr lang="en-US" sz="2500" i="0">
              <a:solidFill>
                <a:srgbClr val="000000"/>
              </a:solidFill>
              <a:sym typeface="Symbol" pitchFamily="18" charset="2"/>
            </a:endParaRPr>
          </a:p>
        </p:txBody>
      </p:sp>
      <p:sp>
        <p:nvSpPr>
          <p:cNvPr id="1229842" name="Oval 18"/>
          <p:cNvSpPr>
            <a:spLocks noChangeArrowheads="1"/>
          </p:cNvSpPr>
          <p:nvPr/>
        </p:nvSpPr>
        <p:spPr bwMode="auto">
          <a:xfrm>
            <a:off x="3948113" y="4830763"/>
            <a:ext cx="230187" cy="230187"/>
          </a:xfrm>
          <a:prstGeom prst="ellipse">
            <a:avLst/>
          </a:prstGeom>
          <a:gradFill rotWithShape="1">
            <a:gsLst>
              <a:gs pos="0">
                <a:schemeClr val="hlink"/>
              </a:gs>
              <a:gs pos="100000">
                <a:schemeClr val="hlink">
                  <a:gamma/>
                  <a:shade val="76078"/>
                  <a:invGamma/>
                </a:schemeClr>
              </a:gs>
            </a:gsLst>
            <a:path path="shape">
              <a:fillToRect l="50000" t="50000" r="50000" b="50000"/>
            </a:path>
          </a:gradFill>
          <a:ln w="12700">
            <a:solidFill>
              <a:schemeClr val="tx1"/>
            </a:solidFill>
            <a:round/>
            <a:headEnd type="none" w="sm" len="sm"/>
            <a:tailEnd type="none" w="sm" len="sm"/>
          </a:ln>
          <a:effectLst/>
        </p:spPr>
        <p:txBody>
          <a:bodyPr wrap="none" anchor="ctr"/>
          <a:lstStyle/>
          <a:p>
            <a:pPr>
              <a:defRPr/>
            </a:pPr>
            <a:endParaRPr lang="pt-BR"/>
          </a:p>
        </p:txBody>
      </p:sp>
      <p:sp>
        <p:nvSpPr>
          <p:cNvPr id="5141" name="Rectangle 19"/>
          <p:cNvSpPr>
            <a:spLocks noChangeArrowheads="1"/>
          </p:cNvSpPr>
          <p:nvPr/>
        </p:nvSpPr>
        <p:spPr bwMode="auto">
          <a:xfrm>
            <a:off x="2781300" y="4262438"/>
            <a:ext cx="177323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pt-BR" sz="2500" i="0">
                <a:solidFill>
                  <a:srgbClr val="000000"/>
                </a:solidFill>
                <a:sym typeface="Symbol" pitchFamily="18" charset="2"/>
              </a:rPr>
              <a:t>Fóton de luz</a:t>
            </a:r>
            <a:endParaRPr lang="en-US" sz="2500" i="0">
              <a:solidFill>
                <a:srgbClr val="000000"/>
              </a:solidFill>
              <a:sym typeface="Symbol" pitchFamily="18" charset="2"/>
            </a:endParaRPr>
          </a:p>
        </p:txBody>
      </p:sp>
      <p:sp>
        <p:nvSpPr>
          <p:cNvPr id="5142" name="Rectangle 20"/>
          <p:cNvSpPr>
            <a:spLocks noChangeArrowheads="1"/>
          </p:cNvSpPr>
          <p:nvPr/>
        </p:nvSpPr>
        <p:spPr bwMode="auto">
          <a:xfrm>
            <a:off x="7732713" y="3078163"/>
            <a:ext cx="1120775"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pt-BR" sz="2500" i="0">
                <a:solidFill>
                  <a:srgbClr val="000000"/>
                </a:solidFill>
                <a:sym typeface="Symbol" pitchFamily="18" charset="2"/>
              </a:rPr>
              <a:t>Elétron</a:t>
            </a:r>
            <a:endParaRPr lang="en-US" sz="2500" i="0">
              <a:solidFill>
                <a:srgbClr val="000000"/>
              </a:solidFill>
              <a:sym typeface="Symbol" pitchFamily="18" charset="2"/>
            </a:endParaRPr>
          </a:p>
        </p:txBody>
      </p:sp>
      <p:sp>
        <p:nvSpPr>
          <p:cNvPr id="5143" name="Rectangle 21"/>
          <p:cNvSpPr>
            <a:spLocks noChangeArrowheads="1"/>
          </p:cNvSpPr>
          <p:nvPr/>
        </p:nvSpPr>
        <p:spPr bwMode="auto">
          <a:xfrm>
            <a:off x="7037388" y="3835400"/>
            <a:ext cx="1101725"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pt-BR" sz="2500" i="0">
                <a:solidFill>
                  <a:srgbClr val="000000"/>
                </a:solidFill>
                <a:sym typeface="Symbol" pitchFamily="18" charset="2"/>
              </a:rPr>
              <a:t>Núcleo</a:t>
            </a:r>
            <a:endParaRPr lang="en-US" sz="2500" i="0">
              <a:solidFill>
                <a:srgbClr val="000000"/>
              </a:solidFill>
              <a:sym typeface="Symbol" pitchFamily="18" charset="2"/>
            </a:endParaRPr>
          </a:p>
        </p:txBody>
      </p:sp>
      <p:graphicFrame>
        <p:nvGraphicFramePr>
          <p:cNvPr id="5122" name="Object 22"/>
          <p:cNvGraphicFramePr>
            <a:graphicFrameLocks noChangeAspect="1"/>
          </p:cNvGraphicFramePr>
          <p:nvPr>
            <p:extLst>
              <p:ext uri="{D42A27DB-BD31-4B8C-83A1-F6EECF244321}">
                <p14:modId xmlns:p14="http://schemas.microsoft.com/office/powerpoint/2010/main" val="2101728109"/>
              </p:ext>
            </p:extLst>
          </p:nvPr>
        </p:nvGraphicFramePr>
        <p:xfrm>
          <a:off x="1271079" y="5060950"/>
          <a:ext cx="1539875" cy="695325"/>
        </p:xfrm>
        <a:graphic>
          <a:graphicData uri="http://schemas.openxmlformats.org/presentationml/2006/ole">
            <mc:AlternateContent xmlns:mc="http://schemas.openxmlformats.org/markup-compatibility/2006">
              <mc:Choice xmlns:v="urn:schemas-microsoft-com:vml" Requires="v">
                <p:oleObj spid="_x0000_s5208" name="Equation" r:id="rId4" imgW="533160" imgH="241200" progId="Equation.3">
                  <p:embed/>
                </p:oleObj>
              </mc:Choice>
              <mc:Fallback>
                <p:oleObj name="Equation" r:id="rId4" imgW="533160" imgH="241200" progId="Equation.3">
                  <p:embed/>
                  <p:pic>
                    <p:nvPicPr>
                      <p:cNvPr id="0" name="Object 2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71079" y="5060950"/>
                        <a:ext cx="1539875" cy="695325"/>
                      </a:xfrm>
                      <a:prstGeom prst="rect">
                        <a:avLst/>
                      </a:prstGeom>
                      <a:solidFill>
                        <a:srgbClr val="FFFF66"/>
                      </a:solidFill>
                      <a:ln w="9525">
                        <a:noFill/>
                        <a:miter lim="800000"/>
                        <a:headEnd/>
                        <a:tailEnd/>
                      </a:ln>
                      <a:effectLst/>
                      <a:extLst/>
                    </p:spPr>
                  </p:pic>
                </p:oleObj>
              </mc:Fallback>
            </mc:AlternateContent>
          </a:graphicData>
        </a:graphic>
      </p:graphicFrame>
      <p:sp>
        <p:nvSpPr>
          <p:cNvPr id="5144" name="Rectangle 23"/>
          <p:cNvSpPr>
            <a:spLocks noChangeArrowheads="1"/>
          </p:cNvSpPr>
          <p:nvPr/>
        </p:nvSpPr>
        <p:spPr bwMode="auto">
          <a:xfrm>
            <a:off x="3492501" y="5711549"/>
            <a:ext cx="4240212" cy="66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pt-BR" sz="1900" dirty="0">
                <a:solidFill>
                  <a:srgbClr val="000000"/>
                </a:solidFill>
                <a:sym typeface="Symbol" pitchFamily="18" charset="2"/>
              </a:rPr>
              <a:t>h = </a:t>
            </a:r>
            <a:r>
              <a:rPr lang="pt-BR" sz="1900" i="0" dirty="0">
                <a:solidFill>
                  <a:srgbClr val="000000"/>
                </a:solidFill>
                <a:sym typeface="Symbol" pitchFamily="18" charset="2"/>
              </a:rPr>
              <a:t>constante de Planck (6.62610</a:t>
            </a:r>
            <a:r>
              <a:rPr lang="pt-BR" sz="1900" i="0" baseline="30000" dirty="0">
                <a:solidFill>
                  <a:srgbClr val="000000"/>
                </a:solidFill>
                <a:sym typeface="Symbol" pitchFamily="18" charset="2"/>
              </a:rPr>
              <a:t>-34</a:t>
            </a:r>
            <a:r>
              <a:rPr lang="pt-BR" sz="1900" i="0" dirty="0">
                <a:solidFill>
                  <a:srgbClr val="000000"/>
                </a:solidFill>
                <a:sym typeface="Symbol" pitchFamily="18" charset="2"/>
              </a:rPr>
              <a:t> </a:t>
            </a:r>
            <a:r>
              <a:rPr lang="pt-BR" sz="1900" dirty="0">
                <a:solidFill>
                  <a:srgbClr val="000000"/>
                </a:solidFill>
                <a:sym typeface="Symbol" pitchFamily="18" charset="2"/>
              </a:rPr>
              <a:t>J.s</a:t>
            </a:r>
            <a:r>
              <a:rPr lang="pt-BR" sz="1900" i="0" dirty="0">
                <a:solidFill>
                  <a:srgbClr val="000000"/>
                </a:solidFill>
                <a:sym typeface="Symbol" pitchFamily="18" charset="2"/>
              </a:rPr>
              <a:t>)</a:t>
            </a:r>
          </a:p>
          <a:p>
            <a:pPr eaLnBrk="1" hangingPunct="1"/>
            <a:r>
              <a:rPr lang="pt-BR" sz="1900" dirty="0">
                <a:solidFill>
                  <a:srgbClr val="000000"/>
                </a:solidFill>
                <a:sym typeface="Symbol" pitchFamily="18" charset="2"/>
              </a:rPr>
              <a:t>f  </a:t>
            </a:r>
            <a:r>
              <a:rPr lang="pt-BR" sz="1900" i="0" dirty="0">
                <a:solidFill>
                  <a:srgbClr val="000000"/>
                </a:solidFill>
                <a:sym typeface="Symbol" pitchFamily="18" charset="2"/>
              </a:rPr>
              <a:t>=  freqüência (</a:t>
            </a:r>
            <a:r>
              <a:rPr lang="pt-BR" sz="1900" dirty="0">
                <a:solidFill>
                  <a:srgbClr val="000000"/>
                </a:solidFill>
                <a:sym typeface="Symbol" pitchFamily="18" charset="2"/>
              </a:rPr>
              <a:t>Hz</a:t>
            </a:r>
            <a:r>
              <a:rPr lang="pt-BR" sz="1900" i="0" dirty="0">
                <a:solidFill>
                  <a:srgbClr val="000000"/>
                </a:solidFill>
                <a:sym typeface="Symbol" pitchFamily="18" charset="2"/>
              </a:rPr>
              <a:t>)</a:t>
            </a:r>
          </a:p>
        </p:txBody>
      </p:sp>
      <p:pic>
        <p:nvPicPr>
          <p:cNvPr id="25" name="Picture 4" descr="168px-Max_planck"/>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t="4765" b="23598"/>
          <a:stretch>
            <a:fillRect/>
          </a:stretch>
        </p:blipFill>
        <p:spPr bwMode="auto">
          <a:xfrm>
            <a:off x="645605" y="1947339"/>
            <a:ext cx="1387475" cy="147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4</a:t>
            </a:fld>
            <a:endParaRPr lang="en-US"/>
          </a:p>
        </p:txBody>
      </p:sp>
      <p:sp>
        <p:nvSpPr>
          <p:cNvPr id="28" name="Text Box 9"/>
          <p:cNvSpPr txBox="1">
            <a:spLocks noChangeArrowheads="1"/>
          </p:cNvSpPr>
          <p:nvPr/>
        </p:nvSpPr>
        <p:spPr bwMode="auto">
          <a:xfrm>
            <a:off x="637667" y="1600455"/>
            <a:ext cx="14033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dirty="0"/>
              <a:t>Max Planck</a:t>
            </a:r>
          </a:p>
        </p:txBody>
      </p:sp>
      <p:sp>
        <p:nvSpPr>
          <p:cNvPr id="29" name="Text Box 13"/>
          <p:cNvSpPr txBox="1">
            <a:spLocks noChangeArrowheads="1"/>
          </p:cNvSpPr>
          <p:nvPr/>
        </p:nvSpPr>
        <p:spPr bwMode="auto">
          <a:xfrm>
            <a:off x="403525" y="3406775"/>
            <a:ext cx="17430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dirty="0">
                <a:sym typeface="Symbol" pitchFamily="18" charset="2"/>
              </a:rPr>
              <a:t></a:t>
            </a:r>
            <a:r>
              <a:rPr lang="en-US" sz="2000" i="0" dirty="0">
                <a:sym typeface="Wingdings" pitchFamily="2" charset="2"/>
              </a:rPr>
              <a:t></a:t>
            </a:r>
            <a:r>
              <a:rPr lang="en-US" sz="2000" i="0" dirty="0"/>
              <a:t>1858 </a:t>
            </a:r>
            <a:r>
              <a:rPr lang="en-US" sz="2000" i="0" dirty="0">
                <a:sym typeface="Wingdings" pitchFamily="2" charset="2"/>
              </a:rPr>
              <a:t></a:t>
            </a:r>
            <a:r>
              <a:rPr lang="en-US" sz="2000" i="0" dirty="0"/>
              <a:t>1947</a:t>
            </a:r>
          </a:p>
        </p:txBody>
      </p:sp>
    </p:spTree>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788BAF5-0255-4FA6-801E-A814C6359353}" type="datetime1">
              <a:rPr lang="en-US" sz="1200" i="0" smtClean="0"/>
              <a:t>3/20/18</a:t>
            </a:fld>
            <a:endParaRPr lang="en-US" sz="1200" i="0"/>
          </a:p>
        </p:txBody>
      </p:sp>
      <p:sp>
        <p:nvSpPr>
          <p:cNvPr id="6151" name="Rectangle 2"/>
          <p:cNvSpPr>
            <a:spLocks noGrp="1" noChangeArrowheads="1"/>
          </p:cNvSpPr>
          <p:nvPr>
            <p:ph type="title"/>
          </p:nvPr>
        </p:nvSpPr>
        <p:spPr/>
        <p:txBody>
          <a:bodyPr/>
          <a:lstStyle/>
          <a:p>
            <a:r>
              <a:rPr lang="en-US" dirty="0" err="1"/>
              <a:t>Energia</a:t>
            </a:r>
            <a:r>
              <a:rPr lang="en-US" dirty="0"/>
              <a:t> da </a:t>
            </a:r>
            <a:r>
              <a:rPr lang="en-US" dirty="0" err="1"/>
              <a:t>luz</a:t>
            </a:r>
            <a:r>
              <a:rPr lang="en-US" dirty="0"/>
              <a:t>: </a:t>
            </a:r>
            <a:r>
              <a:rPr lang="en-US" dirty="0" err="1"/>
              <a:t>Fluxo</a:t>
            </a:r>
            <a:r>
              <a:rPr lang="en-US" dirty="0"/>
              <a:t> </a:t>
            </a:r>
            <a:r>
              <a:rPr lang="en-US" dirty="0" err="1"/>
              <a:t>Radiante</a:t>
            </a:r>
            <a:endParaRPr lang="en-US" dirty="0"/>
          </a:p>
        </p:txBody>
      </p:sp>
      <p:graphicFrame>
        <p:nvGraphicFramePr>
          <p:cNvPr id="6146" name="Object 3"/>
          <p:cNvGraphicFramePr>
            <a:graphicFrameLocks noChangeAspect="1"/>
          </p:cNvGraphicFramePr>
          <p:nvPr/>
        </p:nvGraphicFramePr>
        <p:xfrm>
          <a:off x="4748213" y="1597025"/>
          <a:ext cx="1085850" cy="782638"/>
        </p:xfrm>
        <a:graphic>
          <a:graphicData uri="http://schemas.openxmlformats.org/presentationml/2006/ole">
            <mc:AlternateContent xmlns:mc="http://schemas.openxmlformats.org/markup-compatibility/2006">
              <mc:Choice xmlns:v="urn:schemas-microsoft-com:vml" Requires="v">
                <p:oleObj spid="_x0000_s236768" name="Equation" r:id="rId4" imgW="545760" imgH="393480" progId="Equation.3">
                  <p:embed/>
                </p:oleObj>
              </mc:Choice>
              <mc:Fallback>
                <p:oleObj name="Equation" r:id="rId4" imgW="545760" imgH="39348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48213" y="1597025"/>
                        <a:ext cx="1085850" cy="782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31876" name="Text Box 4"/>
          <p:cNvSpPr txBox="1">
            <a:spLocks noChangeArrowheads="1"/>
          </p:cNvSpPr>
          <p:nvPr/>
        </p:nvSpPr>
        <p:spPr bwMode="auto">
          <a:xfrm>
            <a:off x="409575" y="2732088"/>
            <a:ext cx="404812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1900"/>
              <a:t>n</a:t>
            </a:r>
            <a:r>
              <a:rPr lang="en-US" sz="1900" baseline="-25000">
                <a:sym typeface="Symbol" pitchFamily="18" charset="2"/>
              </a:rPr>
              <a:t></a:t>
            </a:r>
            <a:r>
              <a:rPr lang="en-US" sz="1900"/>
              <a:t>  fótons com comprimento de onda </a:t>
            </a:r>
            <a:r>
              <a:rPr lang="en-US" sz="1900">
                <a:sym typeface="Symbol" pitchFamily="18" charset="2"/>
              </a:rPr>
              <a:t> </a:t>
            </a:r>
            <a:r>
              <a:rPr lang="en-US" sz="1900" i="0">
                <a:sym typeface="Symbol" pitchFamily="18" charset="2"/>
              </a:rPr>
              <a:t>:</a:t>
            </a:r>
          </a:p>
        </p:txBody>
      </p:sp>
      <p:sp>
        <p:nvSpPr>
          <p:cNvPr id="6153" name="Text Box 5"/>
          <p:cNvSpPr txBox="1">
            <a:spLocks noChangeArrowheads="1"/>
          </p:cNvSpPr>
          <p:nvPr/>
        </p:nvSpPr>
        <p:spPr bwMode="auto">
          <a:xfrm>
            <a:off x="414338" y="1766888"/>
            <a:ext cx="385762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1900" dirty="0"/>
              <a:t>1 </a:t>
            </a:r>
            <a:r>
              <a:rPr lang="en-US" sz="1900" dirty="0" err="1"/>
              <a:t>fótom</a:t>
            </a:r>
            <a:r>
              <a:rPr lang="en-US" sz="1900" dirty="0"/>
              <a:t> com </a:t>
            </a:r>
            <a:r>
              <a:rPr lang="en-US" sz="1900" dirty="0" err="1"/>
              <a:t>comprimento</a:t>
            </a:r>
            <a:r>
              <a:rPr lang="en-US" sz="1900" dirty="0"/>
              <a:t> de </a:t>
            </a:r>
            <a:r>
              <a:rPr lang="en-US" sz="1900" dirty="0" err="1"/>
              <a:t>onda</a:t>
            </a:r>
            <a:r>
              <a:rPr lang="en-US" sz="1900" dirty="0"/>
              <a:t> </a:t>
            </a:r>
            <a:r>
              <a:rPr lang="en-US" sz="1900" dirty="0">
                <a:sym typeface="Symbol" pitchFamily="18" charset="2"/>
              </a:rPr>
              <a:t> </a:t>
            </a:r>
            <a:r>
              <a:rPr lang="en-US" sz="1900" i="0" dirty="0">
                <a:sym typeface="Symbol" pitchFamily="18" charset="2"/>
              </a:rPr>
              <a:t>:</a:t>
            </a:r>
          </a:p>
        </p:txBody>
      </p:sp>
      <p:graphicFrame>
        <p:nvGraphicFramePr>
          <p:cNvPr id="1231878" name="Object 6"/>
          <p:cNvGraphicFramePr>
            <a:graphicFrameLocks noChangeAspect="1"/>
          </p:cNvGraphicFramePr>
          <p:nvPr/>
        </p:nvGraphicFramePr>
        <p:xfrm>
          <a:off x="4683125" y="2573338"/>
          <a:ext cx="2135188" cy="728662"/>
        </p:xfrm>
        <a:graphic>
          <a:graphicData uri="http://schemas.openxmlformats.org/presentationml/2006/ole">
            <mc:AlternateContent xmlns:mc="http://schemas.openxmlformats.org/markup-compatibility/2006">
              <mc:Choice xmlns:v="urn:schemas-microsoft-com:vml" Requires="v">
                <p:oleObj spid="_x0000_s236769" name="Equation" r:id="rId6" imgW="1155600" imgH="393480" progId="Equation.3">
                  <p:embed/>
                </p:oleObj>
              </mc:Choice>
              <mc:Fallback>
                <p:oleObj name="Equation" r:id="rId6" imgW="1155600" imgH="39348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83125" y="2573338"/>
                        <a:ext cx="2135188" cy="728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31879" name="Text Box 7"/>
          <p:cNvSpPr txBox="1">
            <a:spLocks noChangeArrowheads="1"/>
          </p:cNvSpPr>
          <p:nvPr/>
        </p:nvSpPr>
        <p:spPr bwMode="auto">
          <a:xfrm>
            <a:off x="419100" y="3868738"/>
            <a:ext cx="19177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1900">
                <a:sym typeface="Symbol" pitchFamily="18" charset="2"/>
              </a:rPr>
              <a:t>Energia radiante:</a:t>
            </a:r>
          </a:p>
        </p:txBody>
      </p:sp>
      <p:graphicFrame>
        <p:nvGraphicFramePr>
          <p:cNvPr id="1231880" name="Object 8"/>
          <p:cNvGraphicFramePr>
            <a:graphicFrameLocks noChangeAspect="1"/>
          </p:cNvGraphicFramePr>
          <p:nvPr/>
        </p:nvGraphicFramePr>
        <p:xfrm>
          <a:off x="4814888" y="3741738"/>
          <a:ext cx="1798637" cy="744537"/>
        </p:xfrm>
        <a:graphic>
          <a:graphicData uri="http://schemas.openxmlformats.org/presentationml/2006/ole">
            <mc:AlternateContent xmlns:mc="http://schemas.openxmlformats.org/markup-compatibility/2006">
              <mc:Choice xmlns:v="urn:schemas-microsoft-com:vml" Requires="v">
                <p:oleObj spid="_x0000_s236770" name="Equation" r:id="rId8" imgW="799920" imgH="330120" progId="Equation.3">
                  <p:embed/>
                </p:oleObj>
              </mc:Choice>
              <mc:Fallback>
                <p:oleObj name="Equation" r:id="rId8" imgW="799920" imgH="33012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14888" y="3741738"/>
                        <a:ext cx="1798637" cy="7445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31881" name="Text Box 9"/>
          <p:cNvSpPr txBox="1">
            <a:spLocks noChangeArrowheads="1"/>
          </p:cNvSpPr>
          <p:nvPr/>
        </p:nvSpPr>
        <p:spPr bwMode="auto">
          <a:xfrm>
            <a:off x="417513" y="5148263"/>
            <a:ext cx="1868487"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100">
                <a:sym typeface="Symbol" pitchFamily="18" charset="2"/>
              </a:rPr>
              <a:t>Fluxo radiante:</a:t>
            </a:r>
          </a:p>
        </p:txBody>
      </p:sp>
      <p:graphicFrame>
        <p:nvGraphicFramePr>
          <p:cNvPr id="1231882" name="Object 10"/>
          <p:cNvGraphicFramePr>
            <a:graphicFrameLocks noChangeAspect="1"/>
          </p:cNvGraphicFramePr>
          <p:nvPr>
            <p:extLst>
              <p:ext uri="{D42A27DB-BD31-4B8C-83A1-F6EECF244321}">
                <p14:modId xmlns:p14="http://schemas.microsoft.com/office/powerpoint/2010/main" val="2231906071"/>
              </p:ext>
            </p:extLst>
          </p:nvPr>
        </p:nvGraphicFramePr>
        <p:xfrm>
          <a:off x="4745038" y="4875213"/>
          <a:ext cx="1458912" cy="1082675"/>
        </p:xfrm>
        <a:graphic>
          <a:graphicData uri="http://schemas.openxmlformats.org/presentationml/2006/ole">
            <mc:AlternateContent xmlns:mc="http://schemas.openxmlformats.org/markup-compatibility/2006">
              <mc:Choice xmlns:v="urn:schemas-microsoft-com:vml" Requires="v">
                <p:oleObj spid="_x0000_s236771" name="Equation" r:id="rId10" imgW="533160" imgH="393480" progId="Equation.3">
                  <p:embed/>
                </p:oleObj>
              </mc:Choice>
              <mc:Fallback>
                <p:oleObj name="Equation" r:id="rId10" imgW="533160" imgH="39348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745038" y="4875213"/>
                        <a:ext cx="1458912" cy="1082675"/>
                      </a:xfrm>
                      <a:prstGeom prst="rect">
                        <a:avLst/>
                      </a:prstGeom>
                      <a:noFill/>
                      <a:ln w="9525">
                        <a:noFill/>
                        <a:miter lim="800000"/>
                        <a:headEnd/>
                        <a:tailEnd/>
                      </a:ln>
                      <a:effectLst/>
                      <a:extLst/>
                    </p:spPr>
                  </p:pic>
                </p:oleObj>
              </mc:Fallback>
            </mc:AlternateContent>
          </a:graphicData>
        </a:graphic>
      </p:graphicFrame>
      <p:sp>
        <p:nvSpPr>
          <p:cNvPr id="1231883" name="Text Box 11"/>
          <p:cNvSpPr txBox="1">
            <a:spLocks noChangeArrowheads="1"/>
          </p:cNvSpPr>
          <p:nvPr/>
        </p:nvSpPr>
        <p:spPr bwMode="auto">
          <a:xfrm>
            <a:off x="7507288" y="2681288"/>
            <a:ext cx="747712"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1700" i="0"/>
              <a:t>[J/nm]</a:t>
            </a:r>
          </a:p>
        </p:txBody>
      </p:sp>
      <p:sp>
        <p:nvSpPr>
          <p:cNvPr id="1231884" name="Text Box 12"/>
          <p:cNvSpPr txBox="1">
            <a:spLocks noChangeArrowheads="1"/>
          </p:cNvSpPr>
          <p:nvPr/>
        </p:nvSpPr>
        <p:spPr bwMode="auto">
          <a:xfrm>
            <a:off x="7494588" y="3940175"/>
            <a:ext cx="411162"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1700" i="0"/>
              <a:t>[J]</a:t>
            </a:r>
          </a:p>
        </p:txBody>
      </p:sp>
      <p:sp>
        <p:nvSpPr>
          <p:cNvPr id="1231885" name="Text Box 13"/>
          <p:cNvSpPr txBox="1">
            <a:spLocks noChangeArrowheads="1"/>
          </p:cNvSpPr>
          <p:nvPr/>
        </p:nvSpPr>
        <p:spPr bwMode="auto">
          <a:xfrm>
            <a:off x="7458075" y="5216525"/>
            <a:ext cx="1417638"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100" i="0"/>
              <a:t>[J/s=Watts]</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5</a:t>
            </a:fld>
            <a:endParaRPr lang="en-US"/>
          </a:p>
        </p:txBody>
      </p:sp>
      <p:graphicFrame>
        <p:nvGraphicFramePr>
          <p:cNvPr id="17" name="Object 10"/>
          <p:cNvGraphicFramePr>
            <a:graphicFrameLocks noChangeAspect="1"/>
          </p:cNvGraphicFramePr>
          <p:nvPr>
            <p:extLst>
              <p:ext uri="{D42A27DB-BD31-4B8C-83A1-F6EECF244321}">
                <p14:modId xmlns:p14="http://schemas.microsoft.com/office/powerpoint/2010/main" val="581018848"/>
              </p:ext>
            </p:extLst>
          </p:nvPr>
        </p:nvGraphicFramePr>
        <p:xfrm>
          <a:off x="4775666" y="4881562"/>
          <a:ext cx="1458912" cy="1082675"/>
        </p:xfrm>
        <a:graphic>
          <a:graphicData uri="http://schemas.openxmlformats.org/presentationml/2006/ole">
            <mc:AlternateContent xmlns:mc="http://schemas.openxmlformats.org/markup-compatibility/2006">
              <mc:Choice xmlns:v="urn:schemas-microsoft-com:vml" Requires="v">
                <p:oleObj spid="_x0000_s236772" name="Equation" r:id="rId12" imgW="533160" imgH="393480" progId="Equation.3">
                  <p:embed/>
                </p:oleObj>
              </mc:Choice>
              <mc:Fallback>
                <p:oleObj name="Equation" r:id="rId12" imgW="533160" imgH="39348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775666" y="4881562"/>
                        <a:ext cx="1458912" cy="1082675"/>
                      </a:xfrm>
                      <a:prstGeom prst="rect">
                        <a:avLst/>
                      </a:prstGeom>
                      <a:solidFill>
                        <a:srgbClr val="FF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extLst>
      <p:ext uri="{BB962C8B-B14F-4D97-AF65-F5344CB8AC3E}">
        <p14:creationId xmlns:p14="http://schemas.microsoft.com/office/powerpoint/2010/main" val="282119461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3187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23187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3188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231879"/>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23188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3188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231881"/>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23188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231885"/>
                                        </p:tgtEl>
                                        <p:attrNameLst>
                                          <p:attrName>style.visibility</p:attrName>
                                        </p:attrNameLst>
                                      </p:cBhvr>
                                      <p:to>
                                        <p:strVal val="visible"/>
                                      </p:to>
                                    </p:set>
                                  </p:childTnLst>
                                </p:cTn>
                              </p:par>
                              <p:par>
                                <p:cTn id="27" presetID="1" presetClass="entr" presetSubtype="0" fill="hold" nodeType="withEffect">
                                  <p:stCondLst>
                                    <p:cond delay="500"/>
                                  </p:stCondLst>
                                  <p:childTnLst>
                                    <p:set>
                                      <p:cBhvr>
                                        <p:cTn id="28"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1876" grpId="0"/>
      <p:bldP spid="1231879" grpId="0"/>
      <p:bldP spid="1231881" grpId="0"/>
      <p:bldP spid="1231883" grpId="0"/>
      <p:bldP spid="1231884" grpId="0"/>
      <p:bldP spid="123188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44F5216-0352-4FFA-8CCD-D79F373C2755}" type="datetime1">
              <a:rPr lang="en-US" sz="1200" i="0" smtClean="0"/>
              <a:t>3/20/18</a:t>
            </a:fld>
            <a:endParaRPr lang="en-US" sz="1200" i="0"/>
          </a:p>
        </p:txBody>
      </p:sp>
      <p:sp>
        <p:nvSpPr>
          <p:cNvPr id="7173" name="Rectangle 2"/>
          <p:cNvSpPr>
            <a:spLocks noGrp="1" noChangeArrowheads="1"/>
          </p:cNvSpPr>
          <p:nvPr>
            <p:ph type="title"/>
          </p:nvPr>
        </p:nvSpPr>
        <p:spPr>
          <a:xfrm>
            <a:off x="337352" y="74613"/>
            <a:ext cx="8469298" cy="1143000"/>
          </a:xfrm>
        </p:spPr>
        <p:txBody>
          <a:bodyPr/>
          <a:lstStyle/>
          <a:p>
            <a:r>
              <a:rPr lang="en-US" dirty="0" err="1"/>
              <a:t>Energia</a:t>
            </a:r>
            <a:r>
              <a:rPr lang="en-US" dirty="0"/>
              <a:t> da </a:t>
            </a:r>
            <a:r>
              <a:rPr lang="en-US" dirty="0" err="1"/>
              <a:t>luz</a:t>
            </a:r>
            <a:r>
              <a:rPr lang="en-US" dirty="0"/>
              <a:t>: </a:t>
            </a:r>
            <a:r>
              <a:rPr lang="en-US" dirty="0" err="1"/>
              <a:t>Potência</a:t>
            </a:r>
            <a:r>
              <a:rPr lang="en-US" dirty="0"/>
              <a:t> (</a:t>
            </a:r>
            <a:r>
              <a:rPr lang="en-US" dirty="0" err="1"/>
              <a:t>fluxo</a:t>
            </a:r>
            <a:r>
              <a:rPr lang="en-US" dirty="0"/>
              <a:t>) </a:t>
            </a:r>
            <a:r>
              <a:rPr lang="en-US" dirty="0" err="1"/>
              <a:t>radiante</a:t>
            </a:r>
            <a:endParaRPr lang="en-US" dirty="0"/>
          </a:p>
        </p:txBody>
      </p:sp>
      <p:graphicFrame>
        <p:nvGraphicFramePr>
          <p:cNvPr id="7170" name="Object 3"/>
          <p:cNvGraphicFramePr>
            <a:graphicFrameLocks noChangeAspect="1"/>
          </p:cNvGraphicFramePr>
          <p:nvPr/>
        </p:nvGraphicFramePr>
        <p:xfrm>
          <a:off x="1166813" y="2035175"/>
          <a:ext cx="533400" cy="492125"/>
        </p:xfrm>
        <a:graphic>
          <a:graphicData uri="http://schemas.openxmlformats.org/presentationml/2006/ole">
            <mc:AlternateContent xmlns:mc="http://schemas.openxmlformats.org/markup-compatibility/2006">
              <mc:Choice xmlns:v="urn:schemas-microsoft-com:vml" Requires="v">
                <p:oleObj spid="_x0000_s237670" name="Equation" r:id="rId4" imgW="164880" imgH="152280" progId="Equation.3">
                  <p:embed/>
                </p:oleObj>
              </mc:Choice>
              <mc:Fallback>
                <p:oleObj name="Equation" r:id="rId4" imgW="164880" imgH="15228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66813" y="2035175"/>
                        <a:ext cx="533400" cy="492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174" name="Text Box 4"/>
          <p:cNvSpPr txBox="1">
            <a:spLocks noChangeArrowheads="1"/>
          </p:cNvSpPr>
          <p:nvPr/>
        </p:nvSpPr>
        <p:spPr bwMode="auto">
          <a:xfrm>
            <a:off x="1709738" y="2065338"/>
            <a:ext cx="2309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Watts =Joule/seg</a:t>
            </a:r>
          </a:p>
        </p:txBody>
      </p:sp>
      <p:sp>
        <p:nvSpPr>
          <p:cNvPr id="1233925" name="Text Box 5"/>
          <p:cNvSpPr txBox="1">
            <a:spLocks noChangeArrowheads="1"/>
          </p:cNvSpPr>
          <p:nvPr/>
        </p:nvSpPr>
        <p:spPr bwMode="auto">
          <a:xfrm>
            <a:off x="5146675" y="1593850"/>
            <a:ext cx="2776538" cy="133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20000"/>
              </a:spcBef>
            </a:pPr>
            <a:r>
              <a:rPr lang="en-US" sz="2400"/>
              <a:t>exemplos: </a:t>
            </a:r>
          </a:p>
          <a:p>
            <a:pPr>
              <a:spcBef>
                <a:spcPct val="20000"/>
              </a:spcBef>
              <a:buFontTx/>
              <a:buChar char="•"/>
            </a:pPr>
            <a:r>
              <a:rPr lang="en-US" sz="2400"/>
              <a:t> lâmpadas: ~</a:t>
            </a:r>
            <a:r>
              <a:rPr lang="en-US" sz="2400" i="0"/>
              <a:t>100 </a:t>
            </a:r>
            <a:r>
              <a:rPr lang="en-US" sz="2400"/>
              <a:t>W</a:t>
            </a:r>
          </a:p>
          <a:p>
            <a:pPr>
              <a:spcBef>
                <a:spcPct val="20000"/>
              </a:spcBef>
              <a:buFontTx/>
              <a:buChar char="•"/>
            </a:pPr>
            <a:r>
              <a:rPr lang="en-US" sz="2400"/>
              <a:t> Sol:     </a:t>
            </a:r>
            <a:r>
              <a:rPr lang="en-US" sz="2400" i="0"/>
              <a:t>3.91</a:t>
            </a:r>
            <a:r>
              <a:rPr lang="en-US" sz="2400" i="0">
                <a:sym typeface="Symbol" pitchFamily="18" charset="2"/>
              </a:rPr>
              <a:t>10</a:t>
            </a:r>
            <a:r>
              <a:rPr lang="en-US" sz="2400" i="0" baseline="30000">
                <a:sym typeface="Symbol" pitchFamily="18" charset="2"/>
              </a:rPr>
              <a:t>26</a:t>
            </a:r>
            <a:r>
              <a:rPr lang="en-US" sz="2400">
                <a:sym typeface="Symbol" pitchFamily="18" charset="2"/>
              </a:rPr>
              <a:t> W</a:t>
            </a:r>
          </a:p>
        </p:txBody>
      </p:sp>
      <p:sp>
        <p:nvSpPr>
          <p:cNvPr id="1233926" name="Text Box 6"/>
          <p:cNvSpPr txBox="1">
            <a:spLocks noChangeArrowheads="1"/>
          </p:cNvSpPr>
          <p:nvPr/>
        </p:nvSpPr>
        <p:spPr bwMode="auto">
          <a:xfrm>
            <a:off x="5092700" y="4416425"/>
            <a:ext cx="2265363"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varia de ponto a </a:t>
            </a:r>
          </a:p>
          <a:p>
            <a:r>
              <a:rPr lang="en-US" sz="2400"/>
              <a:t>ponto e depende da direção.</a:t>
            </a:r>
          </a:p>
        </p:txBody>
      </p:sp>
      <p:grpSp>
        <p:nvGrpSpPr>
          <p:cNvPr id="2" name="Group 7"/>
          <p:cNvGrpSpPr>
            <a:grpSpLocks/>
          </p:cNvGrpSpPr>
          <p:nvPr/>
        </p:nvGrpSpPr>
        <p:grpSpPr bwMode="auto">
          <a:xfrm>
            <a:off x="2620963" y="3883025"/>
            <a:ext cx="2398712" cy="2087563"/>
            <a:chOff x="1651" y="2446"/>
            <a:chExt cx="1511" cy="1315"/>
          </a:xfrm>
        </p:grpSpPr>
        <p:sp>
          <p:nvSpPr>
            <p:cNvPr id="7178" name="Freeform 8"/>
            <p:cNvSpPr>
              <a:spLocks/>
            </p:cNvSpPr>
            <p:nvPr/>
          </p:nvSpPr>
          <p:spPr bwMode="auto">
            <a:xfrm>
              <a:off x="1653" y="2448"/>
              <a:ext cx="1509" cy="1235"/>
            </a:xfrm>
            <a:custGeom>
              <a:avLst/>
              <a:gdLst>
                <a:gd name="T0" fmla="*/ 298 w 1271"/>
                <a:gd name="T1" fmla="*/ 4633 h 1062"/>
                <a:gd name="T2" fmla="*/ 2219 w 1271"/>
                <a:gd name="T3" fmla="*/ 3221 h 1062"/>
                <a:gd name="T4" fmla="*/ 5610 w 1271"/>
                <a:gd name="T5" fmla="*/ 3704 h 1062"/>
                <a:gd name="T6" fmla="*/ 5428 w 1271"/>
                <a:gd name="T7" fmla="*/ 1658 h 1062"/>
                <a:gd name="T8" fmla="*/ 6617 w 1271"/>
                <a:gd name="T9" fmla="*/ 499 h 1062"/>
                <a:gd name="T10" fmla="*/ 2678 w 1271"/>
                <a:gd name="T11" fmla="*/ 283 h 1062"/>
                <a:gd name="T12" fmla="*/ 437 w 1271"/>
                <a:gd name="T13" fmla="*/ 2173 h 1062"/>
                <a:gd name="T14" fmla="*/ 298 w 1271"/>
                <a:gd name="T15" fmla="*/ 4633 h 1062"/>
                <a:gd name="T16" fmla="*/ 0 60000 65536"/>
                <a:gd name="T17" fmla="*/ 0 60000 65536"/>
                <a:gd name="T18" fmla="*/ 0 60000 65536"/>
                <a:gd name="T19" fmla="*/ 0 60000 65536"/>
                <a:gd name="T20" fmla="*/ 0 60000 65536"/>
                <a:gd name="T21" fmla="*/ 0 60000 65536"/>
                <a:gd name="T22" fmla="*/ 0 60000 65536"/>
                <a:gd name="T23" fmla="*/ 0 60000 65536"/>
                <a:gd name="T24" fmla="*/ 0 w 1271"/>
                <a:gd name="T25" fmla="*/ 0 h 1062"/>
                <a:gd name="T26" fmla="*/ 1271 w 1271"/>
                <a:gd name="T27" fmla="*/ 1062 h 10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71" h="1062">
                  <a:moveTo>
                    <a:pt x="53" y="1024"/>
                  </a:moveTo>
                  <a:cubicBezTo>
                    <a:pt x="106" y="1062"/>
                    <a:pt x="240" y="746"/>
                    <a:pt x="399" y="712"/>
                  </a:cubicBezTo>
                  <a:cubicBezTo>
                    <a:pt x="558" y="678"/>
                    <a:pt x="912" y="877"/>
                    <a:pt x="1008" y="819"/>
                  </a:cubicBezTo>
                  <a:cubicBezTo>
                    <a:pt x="1104" y="761"/>
                    <a:pt x="945" y="484"/>
                    <a:pt x="975" y="366"/>
                  </a:cubicBezTo>
                  <a:cubicBezTo>
                    <a:pt x="1005" y="248"/>
                    <a:pt x="1271" y="162"/>
                    <a:pt x="1189" y="111"/>
                  </a:cubicBezTo>
                  <a:cubicBezTo>
                    <a:pt x="1107" y="60"/>
                    <a:pt x="666" y="0"/>
                    <a:pt x="481" y="62"/>
                  </a:cubicBezTo>
                  <a:cubicBezTo>
                    <a:pt x="296" y="124"/>
                    <a:pt x="147" y="319"/>
                    <a:pt x="78" y="481"/>
                  </a:cubicBezTo>
                  <a:cubicBezTo>
                    <a:pt x="9" y="643"/>
                    <a:pt x="0" y="986"/>
                    <a:pt x="53" y="1024"/>
                  </a:cubicBezTo>
                  <a:close/>
                </a:path>
              </a:pathLst>
            </a:custGeom>
            <a:solidFill>
              <a:schemeClr val="bg1"/>
            </a:solidFill>
            <a:ln w="12700" cap="flat" cmpd="sng">
              <a:solidFill>
                <a:schemeClr val="tx1"/>
              </a:solidFill>
              <a:prstDash val="solid"/>
              <a:round/>
              <a:headEnd type="none" w="sm" len="sm"/>
              <a:tailEnd type="none" w="sm" len="sm"/>
            </a:ln>
          </p:spPr>
          <p:txBody>
            <a:bodyPr/>
            <a:lstStyle/>
            <a:p>
              <a:endParaRPr lang="en-US"/>
            </a:p>
          </p:txBody>
        </p:sp>
        <p:sp>
          <p:nvSpPr>
            <p:cNvPr id="7179" name="Line 9"/>
            <p:cNvSpPr>
              <a:spLocks noChangeShapeType="1"/>
            </p:cNvSpPr>
            <p:nvPr/>
          </p:nvSpPr>
          <p:spPr bwMode="auto">
            <a:xfrm flipV="1">
              <a:off x="2601" y="2584"/>
              <a:ext cx="208" cy="142"/>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80" name="Line 10"/>
            <p:cNvSpPr>
              <a:spLocks noChangeShapeType="1"/>
            </p:cNvSpPr>
            <p:nvPr/>
          </p:nvSpPr>
          <p:spPr bwMode="auto">
            <a:xfrm flipH="1" flipV="1">
              <a:off x="2593" y="2446"/>
              <a:ext cx="20" cy="28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81" name="Line 11"/>
            <p:cNvSpPr>
              <a:spLocks noChangeShapeType="1"/>
            </p:cNvSpPr>
            <p:nvPr/>
          </p:nvSpPr>
          <p:spPr bwMode="auto">
            <a:xfrm flipH="1" flipV="1">
              <a:off x="2561" y="2594"/>
              <a:ext cx="56" cy="136"/>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82" name="Line 12"/>
            <p:cNvSpPr>
              <a:spLocks noChangeShapeType="1"/>
            </p:cNvSpPr>
            <p:nvPr/>
          </p:nvSpPr>
          <p:spPr bwMode="auto">
            <a:xfrm flipH="1" flipV="1">
              <a:off x="2369" y="2606"/>
              <a:ext cx="244" cy="116"/>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83" name="Line 13"/>
            <p:cNvSpPr>
              <a:spLocks noChangeShapeType="1"/>
            </p:cNvSpPr>
            <p:nvPr/>
          </p:nvSpPr>
          <p:spPr bwMode="auto">
            <a:xfrm flipH="1" flipV="1">
              <a:off x="2469" y="2550"/>
              <a:ext cx="128" cy="152"/>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84" name="Line 14"/>
            <p:cNvSpPr>
              <a:spLocks noChangeShapeType="1"/>
            </p:cNvSpPr>
            <p:nvPr/>
          </p:nvSpPr>
          <p:spPr bwMode="auto">
            <a:xfrm flipV="1">
              <a:off x="2613" y="2650"/>
              <a:ext cx="260" cy="68"/>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85" name="Line 15"/>
            <p:cNvSpPr>
              <a:spLocks noChangeShapeType="1"/>
            </p:cNvSpPr>
            <p:nvPr/>
          </p:nvSpPr>
          <p:spPr bwMode="auto">
            <a:xfrm rot="16200000" flipV="1">
              <a:off x="1711" y="3141"/>
              <a:ext cx="131" cy="79"/>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86" name="Line 16"/>
            <p:cNvSpPr>
              <a:spLocks noChangeShapeType="1"/>
            </p:cNvSpPr>
            <p:nvPr/>
          </p:nvSpPr>
          <p:spPr bwMode="auto">
            <a:xfrm rot="16200000" flipV="1">
              <a:off x="1707" y="3129"/>
              <a:ext cx="53" cy="16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87" name="Line 17"/>
            <p:cNvSpPr>
              <a:spLocks noChangeShapeType="1"/>
            </p:cNvSpPr>
            <p:nvPr/>
          </p:nvSpPr>
          <p:spPr bwMode="auto">
            <a:xfrm rot="-5400000" flipH="1" flipV="1">
              <a:off x="1763" y="3216"/>
              <a:ext cx="35" cy="76"/>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88" name="Line 18"/>
            <p:cNvSpPr>
              <a:spLocks noChangeShapeType="1"/>
            </p:cNvSpPr>
            <p:nvPr/>
          </p:nvSpPr>
          <p:spPr bwMode="auto">
            <a:xfrm rot="-5400000" flipH="1" flipV="1">
              <a:off x="1705" y="3282"/>
              <a:ext cx="153" cy="6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89" name="Line 19"/>
            <p:cNvSpPr>
              <a:spLocks noChangeShapeType="1"/>
            </p:cNvSpPr>
            <p:nvPr/>
          </p:nvSpPr>
          <p:spPr bwMode="auto">
            <a:xfrm rot="-5400000" flipH="1" flipV="1">
              <a:off x="1721" y="3246"/>
              <a:ext cx="80" cy="8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90" name="Line 20"/>
            <p:cNvSpPr>
              <a:spLocks noChangeShapeType="1"/>
            </p:cNvSpPr>
            <p:nvPr/>
          </p:nvSpPr>
          <p:spPr bwMode="auto">
            <a:xfrm rot="16200000" flipV="1">
              <a:off x="1711" y="3138"/>
              <a:ext cx="163" cy="38"/>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91" name="Line 21"/>
            <p:cNvSpPr>
              <a:spLocks noChangeShapeType="1"/>
            </p:cNvSpPr>
            <p:nvPr/>
          </p:nvSpPr>
          <p:spPr bwMode="auto">
            <a:xfrm rot="1076333" flipV="1">
              <a:off x="2290" y="2913"/>
              <a:ext cx="181" cy="11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92" name="Oval 22"/>
            <p:cNvSpPr>
              <a:spLocks noChangeArrowheads="1"/>
            </p:cNvSpPr>
            <p:nvPr/>
          </p:nvSpPr>
          <p:spPr bwMode="auto">
            <a:xfrm rot="1076333">
              <a:off x="2261" y="2971"/>
              <a:ext cx="48" cy="37"/>
            </a:xfrm>
            <a:prstGeom prst="ellipse">
              <a:avLst/>
            </a:prstGeom>
            <a:solidFill>
              <a:schemeClr val="tx1"/>
            </a:solidFill>
            <a:ln w="12700">
              <a:solidFill>
                <a:schemeClr val="tx1"/>
              </a:solidFill>
              <a:round/>
              <a:headEnd type="none" w="sm" len="sm"/>
              <a:tailEnd type="none" w="sm" len="sm"/>
            </a:ln>
          </p:spPr>
          <p:txBody>
            <a:bodyPr wrap="none" anchor="ctr"/>
            <a:lstStyle/>
            <a:p>
              <a:endParaRPr lang="pt-BR"/>
            </a:p>
          </p:txBody>
        </p:sp>
        <p:sp>
          <p:nvSpPr>
            <p:cNvPr id="7193" name="Line 23"/>
            <p:cNvSpPr>
              <a:spLocks noChangeShapeType="1"/>
            </p:cNvSpPr>
            <p:nvPr/>
          </p:nvSpPr>
          <p:spPr bwMode="auto">
            <a:xfrm rot="1076333" flipH="1" flipV="1">
              <a:off x="2305" y="2776"/>
              <a:ext cx="18" cy="227"/>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94" name="Line 24"/>
            <p:cNvSpPr>
              <a:spLocks noChangeShapeType="1"/>
            </p:cNvSpPr>
            <p:nvPr/>
          </p:nvSpPr>
          <p:spPr bwMode="auto">
            <a:xfrm rot="1076333" flipV="1">
              <a:off x="2310" y="2864"/>
              <a:ext cx="47" cy="151"/>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95" name="Line 25"/>
            <p:cNvSpPr>
              <a:spLocks noChangeShapeType="1"/>
            </p:cNvSpPr>
            <p:nvPr/>
          </p:nvSpPr>
          <p:spPr bwMode="auto">
            <a:xfrm rot="1076333" flipH="1" flipV="1">
              <a:off x="2096" y="2873"/>
              <a:ext cx="212" cy="94"/>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96" name="Line 26"/>
            <p:cNvSpPr>
              <a:spLocks noChangeShapeType="1"/>
            </p:cNvSpPr>
            <p:nvPr/>
          </p:nvSpPr>
          <p:spPr bwMode="auto">
            <a:xfrm rot="1076333" flipH="1" flipV="1">
              <a:off x="2191" y="2840"/>
              <a:ext cx="111" cy="124"/>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97" name="Line 27"/>
            <p:cNvSpPr>
              <a:spLocks noChangeShapeType="1"/>
            </p:cNvSpPr>
            <p:nvPr/>
          </p:nvSpPr>
          <p:spPr bwMode="auto">
            <a:xfrm rot="1076333" flipV="1">
              <a:off x="2313" y="2841"/>
              <a:ext cx="138" cy="179"/>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7198" name="Oval 28"/>
            <p:cNvSpPr>
              <a:spLocks noChangeArrowheads="1"/>
            </p:cNvSpPr>
            <p:nvPr/>
          </p:nvSpPr>
          <p:spPr bwMode="auto">
            <a:xfrm>
              <a:off x="1791" y="3216"/>
              <a:ext cx="36" cy="45"/>
            </a:xfrm>
            <a:prstGeom prst="ellipse">
              <a:avLst/>
            </a:prstGeom>
            <a:solidFill>
              <a:schemeClr val="tx1"/>
            </a:solidFill>
            <a:ln w="12700">
              <a:solidFill>
                <a:schemeClr val="tx1"/>
              </a:solidFill>
              <a:round/>
              <a:headEnd type="none" w="sm" len="sm"/>
              <a:tailEnd type="none" w="sm" len="sm"/>
            </a:ln>
          </p:spPr>
          <p:txBody>
            <a:bodyPr wrap="none" anchor="ctr"/>
            <a:lstStyle/>
            <a:p>
              <a:endParaRPr lang="pt-BR"/>
            </a:p>
          </p:txBody>
        </p:sp>
        <p:sp>
          <p:nvSpPr>
            <p:cNvPr id="7199" name="Oval 29"/>
            <p:cNvSpPr>
              <a:spLocks noChangeArrowheads="1"/>
            </p:cNvSpPr>
            <p:nvPr/>
          </p:nvSpPr>
          <p:spPr bwMode="auto">
            <a:xfrm rot="2604134">
              <a:off x="2592" y="2697"/>
              <a:ext cx="39" cy="45"/>
            </a:xfrm>
            <a:prstGeom prst="ellipse">
              <a:avLst/>
            </a:prstGeom>
            <a:solidFill>
              <a:schemeClr val="tx1"/>
            </a:solidFill>
            <a:ln w="12700">
              <a:solidFill>
                <a:schemeClr val="tx1"/>
              </a:solidFill>
              <a:round/>
              <a:headEnd type="none" w="sm" len="sm"/>
              <a:tailEnd type="none" w="sm" len="sm"/>
            </a:ln>
          </p:spPr>
          <p:txBody>
            <a:bodyPr wrap="none" anchor="ctr"/>
            <a:lstStyle/>
            <a:p>
              <a:endParaRPr lang="pt-BR"/>
            </a:p>
          </p:txBody>
        </p:sp>
        <p:sp>
          <p:nvSpPr>
            <p:cNvPr id="7200" name="Text Box 30"/>
            <p:cNvSpPr txBox="1">
              <a:spLocks noChangeArrowheads="1"/>
            </p:cNvSpPr>
            <p:nvPr/>
          </p:nvSpPr>
          <p:spPr bwMode="auto">
            <a:xfrm>
              <a:off x="1859" y="3473"/>
              <a:ext cx="87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superfície</a:t>
              </a:r>
            </a:p>
          </p:txBody>
        </p:sp>
        <p:graphicFrame>
          <p:nvGraphicFramePr>
            <p:cNvPr id="7171" name="Object 31"/>
            <p:cNvGraphicFramePr>
              <a:graphicFrameLocks noChangeAspect="1"/>
            </p:cNvGraphicFramePr>
            <p:nvPr/>
          </p:nvGraphicFramePr>
          <p:xfrm>
            <a:off x="2304" y="3013"/>
            <a:ext cx="151" cy="198"/>
          </p:xfrm>
          <a:graphic>
            <a:graphicData uri="http://schemas.openxmlformats.org/presentationml/2006/ole">
              <mc:AlternateContent xmlns:mc="http://schemas.openxmlformats.org/markup-compatibility/2006">
                <mc:Choice xmlns:v="urn:schemas-microsoft-com:vml" Requires="v">
                  <p:oleObj spid="_x0000_s237671" name="Equation" r:id="rId6" imgW="126720" imgH="164880" progId="Equation.3">
                    <p:embed/>
                  </p:oleObj>
                </mc:Choice>
                <mc:Fallback>
                  <p:oleObj name="Equation" r:id="rId6" imgW="126720" imgH="16488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04" y="3013"/>
                          <a:ext cx="151" cy="1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6</a:t>
            </a:fld>
            <a:endParaRPr lang="en-US"/>
          </a:p>
        </p:txBody>
      </p:sp>
    </p:spTree>
    <p:extLst>
      <p:ext uri="{BB962C8B-B14F-4D97-AF65-F5344CB8AC3E}">
        <p14:creationId xmlns:p14="http://schemas.microsoft.com/office/powerpoint/2010/main" val="393278702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3392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23392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3925" grpId="0"/>
      <p:bldP spid="1233926"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0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BC0DA1A-F5CF-4ACE-A5E9-873FA7A1DB30}" type="datetime1">
              <a:rPr lang="en-US" sz="1200" i="0" smtClean="0"/>
              <a:t>3/20/18</a:t>
            </a:fld>
            <a:endParaRPr lang="en-US" sz="1200" i="0"/>
          </a:p>
        </p:txBody>
      </p:sp>
      <p:sp>
        <p:nvSpPr>
          <p:cNvPr id="8203" name="Rectangle 2"/>
          <p:cNvSpPr>
            <a:spLocks noGrp="1" noChangeArrowheads="1"/>
          </p:cNvSpPr>
          <p:nvPr>
            <p:ph type="title"/>
          </p:nvPr>
        </p:nvSpPr>
        <p:spPr>
          <a:xfrm>
            <a:off x="182563" y="74613"/>
            <a:ext cx="8778875" cy="1143000"/>
          </a:xfrm>
        </p:spPr>
        <p:txBody>
          <a:bodyPr/>
          <a:lstStyle/>
          <a:p>
            <a:r>
              <a:rPr lang="en-US" dirty="0" err="1"/>
              <a:t>Energia</a:t>
            </a:r>
            <a:r>
              <a:rPr lang="en-US" dirty="0"/>
              <a:t> da </a:t>
            </a:r>
            <a:r>
              <a:rPr lang="en-US" dirty="0" err="1"/>
              <a:t>luz</a:t>
            </a:r>
            <a:r>
              <a:rPr lang="en-US" dirty="0"/>
              <a:t>: </a:t>
            </a:r>
            <a:r>
              <a:rPr lang="en-US" dirty="0" err="1"/>
              <a:t>Irradiação</a:t>
            </a:r>
            <a:r>
              <a:rPr lang="en-US" dirty="0"/>
              <a:t> e </a:t>
            </a:r>
            <a:r>
              <a:rPr lang="en-US" dirty="0" err="1"/>
              <a:t>Radiosidade</a:t>
            </a:r>
            <a:endParaRPr lang="en-US" dirty="0"/>
          </a:p>
        </p:txBody>
      </p:sp>
      <p:sp>
        <p:nvSpPr>
          <p:cNvPr id="8204" name="Freeform 3"/>
          <p:cNvSpPr>
            <a:spLocks/>
          </p:cNvSpPr>
          <p:nvPr/>
        </p:nvSpPr>
        <p:spPr bwMode="auto">
          <a:xfrm>
            <a:off x="1169988" y="2982913"/>
            <a:ext cx="1712912" cy="1149350"/>
          </a:xfrm>
          <a:custGeom>
            <a:avLst/>
            <a:gdLst>
              <a:gd name="T0" fmla="*/ 2147483647 w 1079"/>
              <a:gd name="T1" fmla="*/ 2147483647 h 724"/>
              <a:gd name="T2" fmla="*/ 0 w 1079"/>
              <a:gd name="T3" fmla="*/ 2147483647 h 724"/>
              <a:gd name="T4" fmla="*/ 2147483647 w 1079"/>
              <a:gd name="T5" fmla="*/ 2147483647 h 724"/>
              <a:gd name="T6" fmla="*/ 2147483647 w 1079"/>
              <a:gd name="T7" fmla="*/ 2147483647 h 724"/>
              <a:gd name="T8" fmla="*/ 2147483647 w 1079"/>
              <a:gd name="T9" fmla="*/ 2147483647 h 724"/>
              <a:gd name="T10" fmla="*/ 0 60000 65536"/>
              <a:gd name="T11" fmla="*/ 0 60000 65536"/>
              <a:gd name="T12" fmla="*/ 0 60000 65536"/>
              <a:gd name="T13" fmla="*/ 0 60000 65536"/>
              <a:gd name="T14" fmla="*/ 0 60000 65536"/>
              <a:gd name="T15" fmla="*/ 0 w 1079"/>
              <a:gd name="T16" fmla="*/ 0 h 724"/>
              <a:gd name="T17" fmla="*/ 1079 w 1079"/>
              <a:gd name="T18" fmla="*/ 724 h 724"/>
            </a:gdLst>
            <a:ahLst/>
            <a:cxnLst>
              <a:cxn ang="T10">
                <a:pos x="T0" y="T1"/>
              </a:cxn>
              <a:cxn ang="T11">
                <a:pos x="T2" y="T3"/>
              </a:cxn>
              <a:cxn ang="T12">
                <a:pos x="T4" y="T5"/>
              </a:cxn>
              <a:cxn ang="T13">
                <a:pos x="T6" y="T7"/>
              </a:cxn>
              <a:cxn ang="T14">
                <a:pos x="T8" y="T9"/>
              </a:cxn>
            </a:cxnLst>
            <a:rect l="T15" t="T16" r="T17" b="T18"/>
            <a:pathLst>
              <a:path w="1079" h="724">
                <a:moveTo>
                  <a:pt x="235" y="74"/>
                </a:moveTo>
                <a:cubicBezTo>
                  <a:pt x="211" y="244"/>
                  <a:pt x="138" y="407"/>
                  <a:pt x="0" y="593"/>
                </a:cubicBezTo>
                <a:cubicBezTo>
                  <a:pt x="99" y="689"/>
                  <a:pt x="648" y="724"/>
                  <a:pt x="828" y="650"/>
                </a:cubicBezTo>
                <a:cubicBezTo>
                  <a:pt x="868" y="504"/>
                  <a:pt x="990" y="318"/>
                  <a:pt x="1079" y="147"/>
                </a:cubicBezTo>
                <a:cubicBezTo>
                  <a:pt x="980" y="51"/>
                  <a:pt x="415" y="0"/>
                  <a:pt x="235" y="74"/>
                </a:cubicBezTo>
                <a:close/>
              </a:path>
            </a:pathLst>
          </a:custGeom>
          <a:solidFill>
            <a:schemeClr val="accent1"/>
          </a:solidFill>
          <a:ln w="9525">
            <a:solidFill>
              <a:schemeClr val="tx1"/>
            </a:solidFill>
            <a:round/>
            <a:headEnd/>
            <a:tailEnd/>
          </a:ln>
        </p:spPr>
        <p:txBody>
          <a:bodyPr/>
          <a:lstStyle/>
          <a:p>
            <a:endParaRPr lang="en-US"/>
          </a:p>
        </p:txBody>
      </p:sp>
      <p:sp>
        <p:nvSpPr>
          <p:cNvPr id="8205" name="Oval 4"/>
          <p:cNvSpPr>
            <a:spLocks noChangeArrowheads="1"/>
          </p:cNvSpPr>
          <p:nvPr/>
        </p:nvSpPr>
        <p:spPr bwMode="auto">
          <a:xfrm>
            <a:off x="1936750" y="3506788"/>
            <a:ext cx="88900" cy="88900"/>
          </a:xfrm>
          <a:prstGeom prst="ellipse">
            <a:avLst/>
          </a:prstGeom>
          <a:solidFill>
            <a:schemeClr val="tx1"/>
          </a:solidFill>
          <a:ln w="9525">
            <a:solidFill>
              <a:schemeClr val="tx1"/>
            </a:solidFill>
            <a:round/>
            <a:headEnd/>
            <a:tailEnd/>
          </a:ln>
        </p:spPr>
        <p:txBody>
          <a:bodyPr wrap="none" anchor="ctr"/>
          <a:lstStyle/>
          <a:p>
            <a:endParaRPr lang="pt-BR"/>
          </a:p>
        </p:txBody>
      </p:sp>
      <p:sp>
        <p:nvSpPr>
          <p:cNvPr id="8206" name="Text Box 5"/>
          <p:cNvSpPr txBox="1">
            <a:spLocks noChangeArrowheads="1"/>
          </p:cNvSpPr>
          <p:nvPr/>
        </p:nvSpPr>
        <p:spPr bwMode="auto">
          <a:xfrm>
            <a:off x="1825625" y="3495675"/>
            <a:ext cx="3825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2800" b="1" i="0"/>
              <a:t>p</a:t>
            </a:r>
            <a:endParaRPr lang="en-US" sz="2800" b="1" i="0"/>
          </a:p>
        </p:txBody>
      </p:sp>
      <p:sp>
        <p:nvSpPr>
          <p:cNvPr id="8207" name="Line 6"/>
          <p:cNvSpPr>
            <a:spLocks noChangeShapeType="1"/>
          </p:cNvSpPr>
          <p:nvPr/>
        </p:nvSpPr>
        <p:spPr bwMode="auto">
          <a:xfrm>
            <a:off x="1041400" y="2405063"/>
            <a:ext cx="450850" cy="6699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208" name="Line 7"/>
          <p:cNvSpPr>
            <a:spLocks noChangeShapeType="1"/>
          </p:cNvSpPr>
          <p:nvPr/>
        </p:nvSpPr>
        <p:spPr bwMode="auto">
          <a:xfrm flipH="1">
            <a:off x="2819400" y="2276475"/>
            <a:ext cx="695325" cy="6953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209" name="Line 8"/>
          <p:cNvSpPr>
            <a:spLocks noChangeShapeType="1"/>
          </p:cNvSpPr>
          <p:nvPr/>
        </p:nvSpPr>
        <p:spPr bwMode="auto">
          <a:xfrm flipH="1">
            <a:off x="2381250" y="3338513"/>
            <a:ext cx="577850" cy="40957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210" name="Line 9"/>
          <p:cNvSpPr>
            <a:spLocks noChangeShapeType="1"/>
          </p:cNvSpPr>
          <p:nvPr/>
        </p:nvSpPr>
        <p:spPr bwMode="auto">
          <a:xfrm flipH="1">
            <a:off x="2263775" y="2301875"/>
            <a:ext cx="412750" cy="9652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211" name="Line 10"/>
          <p:cNvSpPr>
            <a:spLocks noChangeShapeType="1"/>
          </p:cNvSpPr>
          <p:nvPr/>
        </p:nvSpPr>
        <p:spPr bwMode="auto">
          <a:xfrm>
            <a:off x="938213" y="3460750"/>
            <a:ext cx="695325" cy="1285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212" name="Line 11"/>
          <p:cNvSpPr>
            <a:spLocks noChangeShapeType="1"/>
          </p:cNvSpPr>
          <p:nvPr/>
        </p:nvSpPr>
        <p:spPr bwMode="auto">
          <a:xfrm flipV="1">
            <a:off x="1981200" y="2740025"/>
            <a:ext cx="1588" cy="823913"/>
          </a:xfrm>
          <a:prstGeom prst="line">
            <a:avLst/>
          </a:prstGeom>
          <a:noFill/>
          <a:ln w="28575">
            <a:solidFill>
              <a:schemeClr val="tx1"/>
            </a:solidFill>
            <a:round/>
            <a:headEnd/>
            <a:tailEnd type="triangle" w="lg" len="lg"/>
          </a:ln>
          <a:extLst>
            <a:ext uri="{909E8E84-426E-40DD-AFC4-6F175D3DCCD1}">
              <a14:hiddenFill xmlns:a14="http://schemas.microsoft.com/office/drawing/2010/main">
                <a:noFill/>
              </a14:hiddenFill>
            </a:ext>
          </a:extLst>
        </p:spPr>
        <p:txBody>
          <a:bodyPr/>
          <a:lstStyle/>
          <a:p>
            <a:endParaRPr lang="en-US"/>
          </a:p>
        </p:txBody>
      </p:sp>
      <p:graphicFrame>
        <p:nvGraphicFramePr>
          <p:cNvPr id="8194" name="Object 12"/>
          <p:cNvGraphicFramePr>
            <a:graphicFrameLocks noChangeAspect="1"/>
          </p:cNvGraphicFramePr>
          <p:nvPr/>
        </p:nvGraphicFramePr>
        <p:xfrm>
          <a:off x="2112963" y="3246438"/>
          <a:ext cx="534987" cy="439737"/>
        </p:xfrm>
        <a:graphic>
          <a:graphicData uri="http://schemas.openxmlformats.org/presentationml/2006/ole">
            <mc:AlternateContent xmlns:mc="http://schemas.openxmlformats.org/markup-compatibility/2006">
              <mc:Choice xmlns:v="urn:schemas-microsoft-com:vml" Requires="v">
                <p:oleObj spid="_x0000_s238994" name="Equation" r:id="rId4" imgW="215640" imgH="177480" progId="Equation.3">
                  <p:embed/>
                </p:oleObj>
              </mc:Choice>
              <mc:Fallback>
                <p:oleObj name="Equation" r:id="rId4" imgW="215640" imgH="17748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2963" y="3246438"/>
                        <a:ext cx="534987" cy="439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195" name="Object 13"/>
          <p:cNvGraphicFramePr>
            <a:graphicFrameLocks noChangeAspect="1"/>
          </p:cNvGraphicFramePr>
          <p:nvPr/>
        </p:nvGraphicFramePr>
        <p:xfrm>
          <a:off x="2689225" y="1912938"/>
          <a:ext cx="831850" cy="469900"/>
        </p:xfrm>
        <a:graphic>
          <a:graphicData uri="http://schemas.openxmlformats.org/presentationml/2006/ole">
            <mc:AlternateContent xmlns:mc="http://schemas.openxmlformats.org/markup-compatibility/2006">
              <mc:Choice xmlns:v="urn:schemas-microsoft-com:vml" Requires="v">
                <p:oleObj spid="_x0000_s238995" name="Equation" r:id="rId6" imgW="241200" imgH="177480" progId="Equation.3">
                  <p:embed/>
                </p:oleObj>
              </mc:Choice>
              <mc:Fallback>
                <p:oleObj name="Equation" r:id="rId6" imgW="241200" imgH="17748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689225" y="1912938"/>
                        <a:ext cx="831850"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213" name="Line 14"/>
          <p:cNvSpPr>
            <a:spLocks noChangeShapeType="1"/>
          </p:cNvSpPr>
          <p:nvPr/>
        </p:nvSpPr>
        <p:spPr bwMode="auto">
          <a:xfrm>
            <a:off x="1597025" y="2082800"/>
            <a:ext cx="141288" cy="56673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214" name="Freeform 15"/>
          <p:cNvSpPr>
            <a:spLocks/>
          </p:cNvSpPr>
          <p:nvPr/>
        </p:nvSpPr>
        <p:spPr bwMode="auto">
          <a:xfrm>
            <a:off x="5684838" y="3001963"/>
            <a:ext cx="1712912" cy="1149350"/>
          </a:xfrm>
          <a:custGeom>
            <a:avLst/>
            <a:gdLst>
              <a:gd name="T0" fmla="*/ 2147483647 w 1079"/>
              <a:gd name="T1" fmla="*/ 2147483647 h 724"/>
              <a:gd name="T2" fmla="*/ 0 w 1079"/>
              <a:gd name="T3" fmla="*/ 2147483647 h 724"/>
              <a:gd name="T4" fmla="*/ 2147483647 w 1079"/>
              <a:gd name="T5" fmla="*/ 2147483647 h 724"/>
              <a:gd name="T6" fmla="*/ 2147483647 w 1079"/>
              <a:gd name="T7" fmla="*/ 2147483647 h 724"/>
              <a:gd name="T8" fmla="*/ 2147483647 w 1079"/>
              <a:gd name="T9" fmla="*/ 2147483647 h 724"/>
              <a:gd name="T10" fmla="*/ 0 60000 65536"/>
              <a:gd name="T11" fmla="*/ 0 60000 65536"/>
              <a:gd name="T12" fmla="*/ 0 60000 65536"/>
              <a:gd name="T13" fmla="*/ 0 60000 65536"/>
              <a:gd name="T14" fmla="*/ 0 60000 65536"/>
              <a:gd name="T15" fmla="*/ 0 w 1079"/>
              <a:gd name="T16" fmla="*/ 0 h 724"/>
              <a:gd name="T17" fmla="*/ 1079 w 1079"/>
              <a:gd name="T18" fmla="*/ 724 h 724"/>
            </a:gdLst>
            <a:ahLst/>
            <a:cxnLst>
              <a:cxn ang="T10">
                <a:pos x="T0" y="T1"/>
              </a:cxn>
              <a:cxn ang="T11">
                <a:pos x="T2" y="T3"/>
              </a:cxn>
              <a:cxn ang="T12">
                <a:pos x="T4" y="T5"/>
              </a:cxn>
              <a:cxn ang="T13">
                <a:pos x="T6" y="T7"/>
              </a:cxn>
              <a:cxn ang="T14">
                <a:pos x="T8" y="T9"/>
              </a:cxn>
            </a:cxnLst>
            <a:rect l="T15" t="T16" r="T17" b="T18"/>
            <a:pathLst>
              <a:path w="1079" h="724">
                <a:moveTo>
                  <a:pt x="235" y="74"/>
                </a:moveTo>
                <a:cubicBezTo>
                  <a:pt x="211" y="244"/>
                  <a:pt x="138" y="407"/>
                  <a:pt x="0" y="593"/>
                </a:cubicBezTo>
                <a:cubicBezTo>
                  <a:pt x="99" y="689"/>
                  <a:pt x="648" y="724"/>
                  <a:pt x="828" y="650"/>
                </a:cubicBezTo>
                <a:cubicBezTo>
                  <a:pt x="868" y="504"/>
                  <a:pt x="990" y="318"/>
                  <a:pt x="1079" y="147"/>
                </a:cubicBezTo>
                <a:cubicBezTo>
                  <a:pt x="980" y="51"/>
                  <a:pt x="415" y="0"/>
                  <a:pt x="235" y="74"/>
                </a:cubicBezTo>
                <a:close/>
              </a:path>
            </a:pathLst>
          </a:custGeom>
          <a:solidFill>
            <a:schemeClr val="accent1"/>
          </a:solidFill>
          <a:ln w="9525">
            <a:solidFill>
              <a:schemeClr val="tx1"/>
            </a:solidFill>
            <a:round/>
            <a:headEnd/>
            <a:tailEnd/>
          </a:ln>
        </p:spPr>
        <p:txBody>
          <a:bodyPr/>
          <a:lstStyle/>
          <a:p>
            <a:endParaRPr lang="en-US"/>
          </a:p>
        </p:txBody>
      </p:sp>
      <p:sp>
        <p:nvSpPr>
          <p:cNvPr id="8215" name="Oval 16"/>
          <p:cNvSpPr>
            <a:spLocks noChangeArrowheads="1"/>
          </p:cNvSpPr>
          <p:nvPr/>
        </p:nvSpPr>
        <p:spPr bwMode="auto">
          <a:xfrm>
            <a:off x="6438900" y="3525838"/>
            <a:ext cx="88900" cy="88900"/>
          </a:xfrm>
          <a:prstGeom prst="ellipse">
            <a:avLst/>
          </a:prstGeom>
          <a:solidFill>
            <a:schemeClr val="tx1"/>
          </a:solidFill>
          <a:ln w="9525">
            <a:solidFill>
              <a:schemeClr val="tx1"/>
            </a:solidFill>
            <a:round/>
            <a:headEnd/>
            <a:tailEnd/>
          </a:ln>
        </p:spPr>
        <p:txBody>
          <a:bodyPr wrap="none" anchor="ctr"/>
          <a:lstStyle/>
          <a:p>
            <a:endParaRPr lang="pt-BR"/>
          </a:p>
        </p:txBody>
      </p:sp>
      <p:sp>
        <p:nvSpPr>
          <p:cNvPr id="8216" name="Text Box 17"/>
          <p:cNvSpPr txBox="1">
            <a:spLocks noChangeArrowheads="1"/>
          </p:cNvSpPr>
          <p:nvPr/>
        </p:nvSpPr>
        <p:spPr bwMode="auto">
          <a:xfrm>
            <a:off x="6327775" y="3514725"/>
            <a:ext cx="3825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2800" b="1" i="0"/>
              <a:t>p</a:t>
            </a:r>
            <a:endParaRPr lang="en-US" sz="2800" b="1" i="0"/>
          </a:p>
        </p:txBody>
      </p:sp>
      <p:sp>
        <p:nvSpPr>
          <p:cNvPr id="8217" name="Line 18"/>
          <p:cNvSpPr>
            <a:spLocks noChangeShapeType="1"/>
          </p:cNvSpPr>
          <p:nvPr/>
        </p:nvSpPr>
        <p:spPr bwMode="auto">
          <a:xfrm>
            <a:off x="5543550" y="2424113"/>
            <a:ext cx="450850" cy="6699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218" name="Line 19"/>
          <p:cNvSpPr>
            <a:spLocks noChangeShapeType="1"/>
          </p:cNvSpPr>
          <p:nvPr/>
        </p:nvSpPr>
        <p:spPr bwMode="auto">
          <a:xfrm flipH="1">
            <a:off x="7321550" y="2295525"/>
            <a:ext cx="695325" cy="6953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219" name="Line 20"/>
          <p:cNvSpPr>
            <a:spLocks noChangeShapeType="1"/>
          </p:cNvSpPr>
          <p:nvPr/>
        </p:nvSpPr>
        <p:spPr bwMode="auto">
          <a:xfrm flipH="1">
            <a:off x="6883400" y="3357563"/>
            <a:ext cx="577850" cy="40957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220" name="Line 21"/>
          <p:cNvSpPr>
            <a:spLocks noChangeShapeType="1"/>
          </p:cNvSpPr>
          <p:nvPr/>
        </p:nvSpPr>
        <p:spPr bwMode="auto">
          <a:xfrm flipH="1">
            <a:off x="6765925" y="2320925"/>
            <a:ext cx="412750" cy="965200"/>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221" name="Line 22"/>
          <p:cNvSpPr>
            <a:spLocks noChangeShapeType="1"/>
          </p:cNvSpPr>
          <p:nvPr/>
        </p:nvSpPr>
        <p:spPr bwMode="auto">
          <a:xfrm>
            <a:off x="5440363" y="3479800"/>
            <a:ext cx="695325" cy="1285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222" name="Line 23"/>
          <p:cNvSpPr>
            <a:spLocks noChangeShapeType="1"/>
          </p:cNvSpPr>
          <p:nvPr/>
        </p:nvSpPr>
        <p:spPr bwMode="auto">
          <a:xfrm flipV="1">
            <a:off x="6483350" y="2759075"/>
            <a:ext cx="0" cy="823913"/>
          </a:xfrm>
          <a:prstGeom prst="line">
            <a:avLst/>
          </a:prstGeom>
          <a:noFill/>
          <a:ln w="28575">
            <a:solidFill>
              <a:schemeClr val="tx1"/>
            </a:solidFill>
            <a:round/>
            <a:headEnd/>
            <a:tailEnd type="triangle" w="lg" len="lg"/>
          </a:ln>
          <a:extLst>
            <a:ext uri="{909E8E84-426E-40DD-AFC4-6F175D3DCCD1}">
              <a14:hiddenFill xmlns:a14="http://schemas.microsoft.com/office/drawing/2010/main">
                <a:noFill/>
              </a14:hiddenFill>
            </a:ext>
          </a:extLst>
        </p:spPr>
        <p:txBody>
          <a:bodyPr/>
          <a:lstStyle/>
          <a:p>
            <a:endParaRPr lang="en-US"/>
          </a:p>
        </p:txBody>
      </p:sp>
      <p:graphicFrame>
        <p:nvGraphicFramePr>
          <p:cNvPr id="8196" name="Object 24"/>
          <p:cNvGraphicFramePr>
            <a:graphicFrameLocks noChangeAspect="1"/>
          </p:cNvGraphicFramePr>
          <p:nvPr/>
        </p:nvGraphicFramePr>
        <p:xfrm>
          <a:off x="6615113" y="3265488"/>
          <a:ext cx="534987" cy="439737"/>
        </p:xfrm>
        <a:graphic>
          <a:graphicData uri="http://schemas.openxmlformats.org/presentationml/2006/ole">
            <mc:AlternateContent xmlns:mc="http://schemas.openxmlformats.org/markup-compatibility/2006">
              <mc:Choice xmlns:v="urn:schemas-microsoft-com:vml" Requires="v">
                <p:oleObj spid="_x0000_s238996" name="Equation" r:id="rId8" imgW="215640" imgH="177480" progId="Equation.3">
                  <p:embed/>
                </p:oleObj>
              </mc:Choice>
              <mc:Fallback>
                <p:oleObj name="Equation" r:id="rId8" imgW="215640" imgH="17748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15113" y="3265488"/>
                        <a:ext cx="534987" cy="4397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223" name="Line 25"/>
          <p:cNvSpPr>
            <a:spLocks noChangeShapeType="1"/>
          </p:cNvSpPr>
          <p:nvPr/>
        </p:nvSpPr>
        <p:spPr bwMode="auto">
          <a:xfrm>
            <a:off x="6099175" y="2101850"/>
            <a:ext cx="141288" cy="56673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graphicFrame>
        <p:nvGraphicFramePr>
          <p:cNvPr id="8197" name="Object 26"/>
          <p:cNvGraphicFramePr>
            <a:graphicFrameLocks noChangeAspect="1"/>
          </p:cNvGraphicFramePr>
          <p:nvPr/>
        </p:nvGraphicFramePr>
        <p:xfrm>
          <a:off x="7191375" y="1931988"/>
          <a:ext cx="831850" cy="469900"/>
        </p:xfrm>
        <a:graphic>
          <a:graphicData uri="http://schemas.openxmlformats.org/presentationml/2006/ole">
            <mc:AlternateContent xmlns:mc="http://schemas.openxmlformats.org/markup-compatibility/2006">
              <mc:Choice xmlns:v="urn:schemas-microsoft-com:vml" Requires="v">
                <p:oleObj spid="_x0000_s238997" name="Equation" r:id="rId9" imgW="241200" imgH="177480" progId="Equation.3">
                  <p:embed/>
                </p:oleObj>
              </mc:Choice>
              <mc:Fallback>
                <p:oleObj name="Equation" r:id="rId9" imgW="241200" imgH="17748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91375" y="1931988"/>
                        <a:ext cx="831850" cy="46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35995" name="Object 27"/>
          <p:cNvGraphicFramePr>
            <a:graphicFrameLocks noChangeAspect="1"/>
          </p:cNvGraphicFramePr>
          <p:nvPr/>
        </p:nvGraphicFramePr>
        <p:xfrm>
          <a:off x="5281613" y="4897438"/>
          <a:ext cx="2025650" cy="1122362"/>
        </p:xfrm>
        <a:graphic>
          <a:graphicData uri="http://schemas.openxmlformats.org/presentationml/2006/ole">
            <mc:AlternateContent xmlns:mc="http://schemas.openxmlformats.org/markup-compatibility/2006">
              <mc:Choice xmlns:v="urn:schemas-microsoft-com:vml" Requires="v">
                <p:oleObj spid="_x0000_s238998" name="Equation" r:id="rId10" imgW="711000" imgH="393480" progId="Equation.3">
                  <p:embed/>
                </p:oleObj>
              </mc:Choice>
              <mc:Fallback>
                <p:oleObj name="Equation" r:id="rId10" imgW="711000" imgH="39348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81613" y="4897438"/>
                        <a:ext cx="2025650" cy="1122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35996" name="Object 28"/>
          <p:cNvGraphicFramePr>
            <a:graphicFrameLocks noChangeAspect="1"/>
          </p:cNvGraphicFramePr>
          <p:nvPr/>
        </p:nvGraphicFramePr>
        <p:xfrm>
          <a:off x="615950" y="4889500"/>
          <a:ext cx="1943100" cy="1058863"/>
        </p:xfrm>
        <a:graphic>
          <a:graphicData uri="http://schemas.openxmlformats.org/presentationml/2006/ole">
            <mc:AlternateContent xmlns:mc="http://schemas.openxmlformats.org/markup-compatibility/2006">
              <mc:Choice xmlns:v="urn:schemas-microsoft-com:vml" Requires="v">
                <p:oleObj spid="_x0000_s238999" name="Equation" r:id="rId12" imgW="723600" imgH="393480" progId="Equation.3">
                  <p:embed/>
                </p:oleObj>
              </mc:Choice>
              <mc:Fallback>
                <p:oleObj name="Equation" r:id="rId12" imgW="723600" imgH="39348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15950" y="4889500"/>
                        <a:ext cx="1943100" cy="10588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35997" name="Object 29"/>
          <p:cNvGraphicFramePr>
            <a:graphicFrameLocks noChangeAspect="1"/>
          </p:cNvGraphicFramePr>
          <p:nvPr/>
        </p:nvGraphicFramePr>
        <p:xfrm>
          <a:off x="2806700" y="5056188"/>
          <a:ext cx="755650" cy="855662"/>
        </p:xfrm>
        <a:graphic>
          <a:graphicData uri="http://schemas.openxmlformats.org/presentationml/2006/ole">
            <mc:AlternateContent xmlns:mc="http://schemas.openxmlformats.org/markup-compatibility/2006">
              <mc:Choice xmlns:v="urn:schemas-microsoft-com:vml" Requires="v">
                <p:oleObj spid="_x0000_s239000" name="Equation" r:id="rId14" imgW="380880" imgH="431640" progId="Equation.3">
                  <p:embed/>
                </p:oleObj>
              </mc:Choice>
              <mc:Fallback>
                <p:oleObj name="Equation" r:id="rId14" imgW="380880" imgH="431640"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06700" y="5056188"/>
                        <a:ext cx="755650" cy="855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35998" name="Object 30"/>
          <p:cNvGraphicFramePr>
            <a:graphicFrameLocks noChangeAspect="1"/>
          </p:cNvGraphicFramePr>
          <p:nvPr/>
        </p:nvGraphicFramePr>
        <p:xfrm>
          <a:off x="7770813" y="5056188"/>
          <a:ext cx="755650" cy="855662"/>
        </p:xfrm>
        <a:graphic>
          <a:graphicData uri="http://schemas.openxmlformats.org/presentationml/2006/ole">
            <mc:AlternateContent xmlns:mc="http://schemas.openxmlformats.org/markup-compatibility/2006">
              <mc:Choice xmlns:v="urn:schemas-microsoft-com:vml" Requires="v">
                <p:oleObj spid="_x0000_s239001" name="Equation" r:id="rId16" imgW="380880" imgH="431640" progId="Equation.3">
                  <p:embed/>
                </p:oleObj>
              </mc:Choice>
              <mc:Fallback>
                <p:oleObj name="Equation" r:id="rId16" imgW="380880" imgH="431640"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770813" y="5056188"/>
                        <a:ext cx="755650" cy="855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224" name="Rectangle 31"/>
          <p:cNvSpPr>
            <a:spLocks noChangeArrowheads="1"/>
          </p:cNvSpPr>
          <p:nvPr/>
        </p:nvSpPr>
        <p:spPr bwMode="auto">
          <a:xfrm>
            <a:off x="1285875" y="4383088"/>
            <a:ext cx="1500188" cy="469900"/>
          </a:xfrm>
          <a:prstGeom prst="rect">
            <a:avLst/>
          </a:prstGeom>
          <a:solidFill>
            <a:srgbClr val="FFFF66"/>
          </a:solidFill>
          <a:ln w="12700">
            <a:solidFill>
              <a:schemeClr val="tx1"/>
            </a:solidFill>
            <a:miter lim="800000"/>
            <a:headEnd type="none" w="sm" len="sm"/>
            <a:tailEnd type="none" w="sm" len="sm"/>
          </a:ln>
        </p:spPr>
        <p:txBody>
          <a:bodyPr wrap="none">
            <a:spAutoFit/>
          </a:bodyPr>
          <a:lstStyle/>
          <a:p>
            <a:r>
              <a:rPr lang="pt-BR" sz="2400"/>
              <a:t>irradiação</a:t>
            </a:r>
            <a:endParaRPr lang="en-US" sz="2400"/>
          </a:p>
        </p:txBody>
      </p:sp>
      <p:sp>
        <p:nvSpPr>
          <p:cNvPr id="8225" name="Rectangle 32"/>
          <p:cNvSpPr>
            <a:spLocks noChangeArrowheads="1"/>
          </p:cNvSpPr>
          <p:nvPr/>
        </p:nvSpPr>
        <p:spPr bwMode="auto">
          <a:xfrm>
            <a:off x="5895975" y="4383088"/>
            <a:ext cx="1652588" cy="469900"/>
          </a:xfrm>
          <a:prstGeom prst="rect">
            <a:avLst/>
          </a:prstGeom>
          <a:solidFill>
            <a:srgbClr val="FFFF66"/>
          </a:solidFill>
          <a:ln w="12700">
            <a:solidFill>
              <a:schemeClr val="tx1"/>
            </a:solidFill>
            <a:miter lim="800000"/>
            <a:headEnd type="none" w="sm" len="sm"/>
            <a:tailEnd type="none" w="sm" len="sm"/>
          </a:ln>
        </p:spPr>
        <p:txBody>
          <a:bodyPr wrap="none">
            <a:spAutoFit/>
          </a:bodyPr>
          <a:lstStyle/>
          <a:p>
            <a:r>
              <a:rPr lang="pt-BR" sz="2400"/>
              <a:t>radiosidade</a:t>
            </a:r>
            <a:endParaRPr lang="en-US" sz="2400"/>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7</a:t>
            </a:fld>
            <a:endParaRPr lang="en-US"/>
          </a:p>
        </p:txBody>
      </p:sp>
    </p:spTree>
    <p:extLst>
      <p:ext uri="{BB962C8B-B14F-4D97-AF65-F5344CB8AC3E}">
        <p14:creationId xmlns:p14="http://schemas.microsoft.com/office/powerpoint/2010/main" val="145356504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23599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235995"/>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nodeType="clickEffect">
                                  <p:stCondLst>
                                    <p:cond delay="0"/>
                                  </p:stCondLst>
                                  <p:childTnLst>
                                    <p:set>
                                      <p:cBhvr>
                                        <p:cTn id="12" dur="1" fill="hold">
                                          <p:stCondLst>
                                            <p:cond delay="0"/>
                                          </p:stCondLst>
                                        </p:cTn>
                                        <p:tgtEl>
                                          <p:spTgt spid="123599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2359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2D7BB14-2E5C-4350-B24B-AC84495AC04B}" type="datetime1">
              <a:rPr lang="en-US" sz="1200" i="0" smtClean="0">
                <a:solidFill>
                  <a:srgbClr val="000000"/>
                </a:solidFill>
              </a:rPr>
              <a:t>3/20/18</a:t>
            </a:fld>
            <a:endParaRPr lang="en-US" sz="1200" i="0">
              <a:solidFill>
                <a:srgbClr val="000000"/>
              </a:solidFill>
            </a:endParaRPr>
          </a:p>
        </p:txBody>
      </p:sp>
      <p:sp>
        <p:nvSpPr>
          <p:cNvPr id="4101" name="Rectangle 2"/>
          <p:cNvSpPr>
            <a:spLocks noGrp="1" noChangeArrowheads="1"/>
          </p:cNvSpPr>
          <p:nvPr>
            <p:ph type="title"/>
          </p:nvPr>
        </p:nvSpPr>
        <p:spPr>
          <a:xfrm>
            <a:off x="388938" y="74613"/>
            <a:ext cx="8366126" cy="1143000"/>
          </a:xfrm>
        </p:spPr>
        <p:txBody>
          <a:bodyPr/>
          <a:lstStyle/>
          <a:p>
            <a:r>
              <a:rPr lang="en-US" sz="4400" dirty="0" err="1"/>
              <a:t>Área</a:t>
            </a:r>
            <a:r>
              <a:rPr lang="en-US" sz="4400" dirty="0"/>
              <a:t> </a:t>
            </a:r>
            <a:r>
              <a:rPr lang="en-US" sz="4400" dirty="0" err="1"/>
              <a:t>aparente</a:t>
            </a:r>
            <a:r>
              <a:rPr lang="en-US" sz="4400" dirty="0"/>
              <a:t>  ( </a:t>
            </a:r>
            <a:r>
              <a:rPr lang="en-US" sz="4400" i="1" dirty="0"/>
              <a:t>A</a:t>
            </a:r>
            <a:r>
              <a:rPr lang="en-US" sz="4400" baseline="30000" dirty="0">
                <a:sym typeface="Symbol"/>
              </a:rPr>
              <a:t> </a:t>
            </a:r>
            <a:r>
              <a:rPr lang="en-US" sz="4400" dirty="0">
                <a:sym typeface="Symbol"/>
              </a:rPr>
              <a:t>)</a:t>
            </a:r>
            <a:endParaRPr lang="en-US" sz="4400" dirty="0"/>
          </a:p>
        </p:txBody>
      </p:sp>
      <p:grpSp>
        <p:nvGrpSpPr>
          <p:cNvPr id="4104" name="Group 63"/>
          <p:cNvGrpSpPr>
            <a:grpSpLocks/>
          </p:cNvGrpSpPr>
          <p:nvPr/>
        </p:nvGrpSpPr>
        <p:grpSpPr bwMode="auto">
          <a:xfrm>
            <a:off x="5343884" y="2341474"/>
            <a:ext cx="3227387" cy="2554288"/>
            <a:chOff x="3581" y="1391"/>
            <a:chExt cx="2033" cy="1609"/>
          </a:xfrm>
        </p:grpSpPr>
        <p:sp>
          <p:nvSpPr>
            <p:cNvPr id="4197" name="Line 64"/>
            <p:cNvSpPr>
              <a:spLocks noChangeAspect="1" noChangeShapeType="1"/>
            </p:cNvSpPr>
            <p:nvPr/>
          </p:nvSpPr>
          <p:spPr bwMode="auto">
            <a:xfrm flipV="1">
              <a:off x="3915" y="1576"/>
              <a:ext cx="1341" cy="979"/>
            </a:xfrm>
            <a:prstGeom prst="line">
              <a:avLst/>
            </a:prstGeom>
            <a:noFill/>
            <a:ln w="9525">
              <a:solidFill>
                <a:schemeClr val="tx1"/>
              </a:solidFill>
              <a:round/>
              <a:headEnd type="arrow" w="lg" len="lg"/>
              <a:tailEnd type="none" w="med" len="lg"/>
            </a:ln>
            <a:extLst>
              <a:ext uri="{909E8E84-426E-40DD-AFC4-6F175D3DCCD1}">
                <a14:hiddenFill xmlns:a14="http://schemas.microsoft.com/office/drawing/2010/main">
                  <a:noFill/>
                </a14:hiddenFill>
              </a:ext>
            </a:extLst>
          </p:spPr>
          <p:txBody>
            <a:bodyPr>
              <a:spAutoFit/>
            </a:bodyPr>
            <a:lstStyle/>
            <a:p>
              <a:endParaRPr lang="en-US">
                <a:solidFill>
                  <a:srgbClr val="000000"/>
                </a:solidFill>
              </a:endParaRPr>
            </a:p>
          </p:txBody>
        </p:sp>
        <p:sp>
          <p:nvSpPr>
            <p:cNvPr id="4198" name="Line 65"/>
            <p:cNvSpPr>
              <a:spLocks noChangeAspect="1" noChangeShapeType="1"/>
            </p:cNvSpPr>
            <p:nvPr/>
          </p:nvSpPr>
          <p:spPr bwMode="auto">
            <a:xfrm>
              <a:off x="3589" y="2587"/>
              <a:ext cx="559" cy="0"/>
            </a:xfrm>
            <a:prstGeom prst="line">
              <a:avLst/>
            </a:prstGeom>
            <a:noFill/>
            <a:ln w="38100">
              <a:solidFill>
                <a:srgbClr val="DDDDDD"/>
              </a:solidFill>
              <a:round/>
              <a:headEnd/>
              <a:tailEnd type="none" w="med" len="lg"/>
            </a:ln>
            <a:extLst>
              <a:ext uri="{909E8E84-426E-40DD-AFC4-6F175D3DCCD1}">
                <a14:hiddenFill xmlns:a14="http://schemas.microsoft.com/office/drawing/2010/main">
                  <a:noFill/>
                </a14:hiddenFill>
              </a:ext>
            </a:extLst>
          </p:spPr>
          <p:txBody>
            <a:bodyPr>
              <a:spAutoFit/>
            </a:bodyPr>
            <a:lstStyle/>
            <a:p>
              <a:endParaRPr lang="en-US">
                <a:solidFill>
                  <a:srgbClr val="000000"/>
                </a:solidFill>
              </a:endParaRPr>
            </a:p>
          </p:txBody>
        </p:sp>
        <p:sp>
          <p:nvSpPr>
            <p:cNvPr id="4199" name="Line 66"/>
            <p:cNvSpPr>
              <a:spLocks noChangeAspect="1" noChangeShapeType="1"/>
            </p:cNvSpPr>
            <p:nvPr/>
          </p:nvSpPr>
          <p:spPr bwMode="auto">
            <a:xfrm flipV="1">
              <a:off x="3876" y="1861"/>
              <a:ext cx="0" cy="726"/>
            </a:xfrm>
            <a:prstGeom prst="line">
              <a:avLst/>
            </a:prstGeom>
            <a:noFill/>
            <a:ln w="9525">
              <a:solidFill>
                <a:schemeClr val="tx1"/>
              </a:solidFill>
              <a:round/>
              <a:headEnd type="oval" w="med" len="med"/>
              <a:tailEnd type="triangle" w="med" len="lg"/>
            </a:ln>
            <a:extLst>
              <a:ext uri="{909E8E84-426E-40DD-AFC4-6F175D3DCCD1}">
                <a14:hiddenFill xmlns:a14="http://schemas.microsoft.com/office/drawing/2010/main">
                  <a:noFill/>
                </a14:hiddenFill>
              </a:ext>
            </a:extLst>
          </p:spPr>
          <p:txBody>
            <a:bodyPr wrap="none">
              <a:spAutoFit/>
            </a:bodyPr>
            <a:lstStyle/>
            <a:p>
              <a:endParaRPr lang="en-US">
                <a:solidFill>
                  <a:srgbClr val="000000"/>
                </a:solidFill>
              </a:endParaRPr>
            </a:p>
          </p:txBody>
        </p:sp>
        <p:sp>
          <p:nvSpPr>
            <p:cNvPr id="4200" name="Arc 67"/>
            <p:cNvSpPr>
              <a:spLocks noChangeAspect="1"/>
            </p:cNvSpPr>
            <p:nvPr/>
          </p:nvSpPr>
          <p:spPr bwMode="auto">
            <a:xfrm>
              <a:off x="3869" y="2311"/>
              <a:ext cx="204" cy="276"/>
            </a:xfrm>
            <a:custGeom>
              <a:avLst/>
              <a:gdLst>
                <a:gd name="T0" fmla="*/ 0 w 18059"/>
                <a:gd name="T1" fmla="*/ 0 h 21600"/>
                <a:gd name="T2" fmla="*/ 0 w 18059"/>
                <a:gd name="T3" fmla="*/ 0 h 21600"/>
                <a:gd name="T4" fmla="*/ 0 w 18059"/>
                <a:gd name="T5" fmla="*/ 0 h 21600"/>
                <a:gd name="T6" fmla="*/ 0 60000 65536"/>
                <a:gd name="T7" fmla="*/ 0 60000 65536"/>
                <a:gd name="T8" fmla="*/ 0 60000 65536"/>
                <a:gd name="T9" fmla="*/ 0 w 18059"/>
                <a:gd name="T10" fmla="*/ 0 h 21600"/>
                <a:gd name="T11" fmla="*/ 18059 w 18059"/>
                <a:gd name="T12" fmla="*/ 21600 h 21600"/>
              </a:gdLst>
              <a:ahLst/>
              <a:cxnLst>
                <a:cxn ang="T6">
                  <a:pos x="T0" y="T1"/>
                </a:cxn>
                <a:cxn ang="T7">
                  <a:pos x="T2" y="T3"/>
                </a:cxn>
                <a:cxn ang="T8">
                  <a:pos x="T4" y="T5"/>
                </a:cxn>
              </a:cxnLst>
              <a:rect l="T9" t="T10" r="T11" b="T12"/>
              <a:pathLst>
                <a:path w="18059" h="21600" fill="none" extrusionOk="0">
                  <a:moveTo>
                    <a:pt x="-1" y="0"/>
                  </a:moveTo>
                  <a:cubicBezTo>
                    <a:pt x="7277" y="0"/>
                    <a:pt x="14065" y="3664"/>
                    <a:pt x="18058" y="9749"/>
                  </a:cubicBezTo>
                </a:path>
                <a:path w="18059" h="21600" stroke="0" extrusionOk="0">
                  <a:moveTo>
                    <a:pt x="-1" y="0"/>
                  </a:moveTo>
                  <a:cubicBezTo>
                    <a:pt x="7277" y="0"/>
                    <a:pt x="14065" y="3664"/>
                    <a:pt x="18058" y="9749"/>
                  </a:cubicBezTo>
                  <a:lnTo>
                    <a:pt x="0" y="21600"/>
                  </a:lnTo>
                  <a:close/>
                </a:path>
              </a:pathLst>
            </a:custGeom>
            <a:noFill/>
            <a:ln w="9525">
              <a:solidFill>
                <a:schemeClr val="tx1"/>
              </a:solidFill>
              <a:round/>
              <a:headEnd/>
              <a:tailEnd type="arrow" w="lg" len="med"/>
            </a:ln>
            <a:extLst>
              <a:ext uri="{909E8E84-426E-40DD-AFC4-6F175D3DCCD1}">
                <a14:hiddenFill xmlns:a14="http://schemas.microsoft.com/office/drawing/2010/main">
                  <a:solidFill>
                    <a:srgbClr val="FFFFFF"/>
                  </a:solidFill>
                </a14:hiddenFill>
              </a:ext>
            </a:extLst>
          </p:spPr>
          <p:txBody>
            <a:bodyPr anchor="ctr">
              <a:spAutoFit/>
            </a:bodyPr>
            <a:lstStyle/>
            <a:p>
              <a:endParaRPr lang="en-US">
                <a:solidFill>
                  <a:srgbClr val="000000"/>
                </a:solidFill>
              </a:endParaRPr>
            </a:p>
          </p:txBody>
        </p:sp>
        <p:sp>
          <p:nvSpPr>
            <p:cNvPr id="4201" name="Text Box 68"/>
            <p:cNvSpPr txBox="1">
              <a:spLocks noChangeAspect="1" noChangeArrowheads="1"/>
            </p:cNvSpPr>
            <p:nvPr/>
          </p:nvSpPr>
          <p:spPr bwMode="auto">
            <a:xfrm>
              <a:off x="3867" y="2089"/>
              <a:ext cx="21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type="none" w="med" len="lg"/>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eaLnBrk="1" hangingPunct="1"/>
              <a:r>
                <a:rPr lang="el-GR" sz="2000">
                  <a:solidFill>
                    <a:srgbClr val="000000"/>
                  </a:solidFill>
                  <a:latin typeface="Palatino Linotype" pitchFamily="18" charset="0"/>
                </a:rPr>
                <a:t>θ</a:t>
              </a:r>
            </a:p>
          </p:txBody>
        </p:sp>
        <p:sp>
          <p:nvSpPr>
            <p:cNvPr id="4202" name="Text Box 69"/>
            <p:cNvSpPr txBox="1">
              <a:spLocks noChangeAspect="1" noChangeArrowheads="1"/>
            </p:cNvSpPr>
            <p:nvPr/>
          </p:nvSpPr>
          <p:spPr bwMode="auto">
            <a:xfrm>
              <a:off x="3868" y="1716"/>
              <a:ext cx="20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type="none" w="med" len="lg"/>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eaLnBrk="1" hangingPunct="1"/>
              <a:r>
                <a:rPr lang="pt-BR" sz="2000" b="1">
                  <a:solidFill>
                    <a:srgbClr val="000000"/>
                  </a:solidFill>
                  <a:latin typeface="Palatino Linotype" pitchFamily="18" charset="0"/>
                </a:rPr>
                <a:t>n</a:t>
              </a:r>
            </a:p>
          </p:txBody>
        </p:sp>
        <p:grpSp>
          <p:nvGrpSpPr>
            <p:cNvPr id="4203" name="Group 70"/>
            <p:cNvGrpSpPr>
              <a:grpSpLocks noChangeAspect="1"/>
            </p:cNvGrpSpPr>
            <p:nvPr/>
          </p:nvGrpSpPr>
          <p:grpSpPr bwMode="auto">
            <a:xfrm rot="-2079762">
              <a:off x="4227" y="1954"/>
              <a:ext cx="906" cy="65"/>
              <a:chOff x="1119" y="2045"/>
              <a:chExt cx="1007" cy="72"/>
            </a:xfrm>
          </p:grpSpPr>
          <p:sp>
            <p:nvSpPr>
              <p:cNvPr id="4219" name="Oval 71"/>
              <p:cNvSpPr>
                <a:spLocks noChangeAspect="1" noChangeArrowheads="1"/>
              </p:cNvSpPr>
              <p:nvPr/>
            </p:nvSpPr>
            <p:spPr bwMode="auto">
              <a:xfrm rot="2871366" flipH="1">
                <a:off x="2054" y="2046"/>
                <a:ext cx="71" cy="72"/>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sp>
            <p:nvSpPr>
              <p:cNvPr id="4220" name="Oval 72"/>
              <p:cNvSpPr>
                <a:spLocks noChangeAspect="1" noChangeArrowheads="1"/>
              </p:cNvSpPr>
              <p:nvPr/>
            </p:nvSpPr>
            <p:spPr bwMode="auto">
              <a:xfrm rot="2871366" flipH="1">
                <a:off x="1819" y="2045"/>
                <a:ext cx="71" cy="74"/>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221" name="Oval 73"/>
              <p:cNvSpPr>
                <a:spLocks noChangeAspect="1" noChangeArrowheads="1"/>
              </p:cNvSpPr>
              <p:nvPr/>
            </p:nvSpPr>
            <p:spPr bwMode="auto">
              <a:xfrm rot="2871366" flipH="1">
                <a:off x="1585" y="2046"/>
                <a:ext cx="71" cy="72"/>
              </a:xfrm>
              <a:prstGeom prst="ellipse">
                <a:avLst/>
              </a:prstGeom>
              <a:solidFill>
                <a:schemeClr val="bg1"/>
              </a:solidFill>
              <a:ln w="9525" algn="ctr">
                <a:solidFill>
                  <a:schemeClr val="tx1"/>
                </a:solidFill>
                <a:round/>
                <a:headEnd/>
                <a:tailEnd/>
              </a:ln>
            </p:spPr>
            <p:txBody>
              <a:bodyPr wrap="none" anchor="ctr"/>
              <a:lstStyle/>
              <a:p>
                <a:endParaRPr lang="pt-BR">
                  <a:solidFill>
                    <a:srgbClr val="000000"/>
                  </a:solidFill>
                </a:endParaRPr>
              </a:p>
            </p:txBody>
          </p:sp>
          <p:sp>
            <p:nvSpPr>
              <p:cNvPr id="4222" name="Oval 74"/>
              <p:cNvSpPr>
                <a:spLocks noChangeAspect="1" noChangeArrowheads="1"/>
              </p:cNvSpPr>
              <p:nvPr/>
            </p:nvSpPr>
            <p:spPr bwMode="auto">
              <a:xfrm rot="2871366" flipH="1">
                <a:off x="1354" y="2045"/>
                <a:ext cx="71" cy="71"/>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223" name="Oval 75"/>
              <p:cNvSpPr>
                <a:spLocks noChangeAspect="1" noChangeArrowheads="1"/>
              </p:cNvSpPr>
              <p:nvPr/>
            </p:nvSpPr>
            <p:spPr bwMode="auto">
              <a:xfrm rot="2871366" flipH="1">
                <a:off x="1120" y="2045"/>
                <a:ext cx="71" cy="74"/>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grpSp>
          <p:nvGrpSpPr>
            <p:cNvPr id="4204" name="Group 76"/>
            <p:cNvGrpSpPr>
              <a:grpSpLocks noChangeAspect="1"/>
            </p:cNvGrpSpPr>
            <p:nvPr/>
          </p:nvGrpSpPr>
          <p:grpSpPr bwMode="auto">
            <a:xfrm rot="-2079762">
              <a:off x="4236" y="1814"/>
              <a:ext cx="906" cy="65"/>
              <a:chOff x="1119" y="2045"/>
              <a:chExt cx="1007" cy="72"/>
            </a:xfrm>
          </p:grpSpPr>
          <p:sp>
            <p:nvSpPr>
              <p:cNvPr id="4214" name="Oval 77"/>
              <p:cNvSpPr>
                <a:spLocks noChangeAspect="1" noChangeArrowheads="1"/>
              </p:cNvSpPr>
              <p:nvPr/>
            </p:nvSpPr>
            <p:spPr bwMode="auto">
              <a:xfrm rot="2871366" flipH="1">
                <a:off x="2054" y="2046"/>
                <a:ext cx="71" cy="72"/>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sp>
            <p:nvSpPr>
              <p:cNvPr id="4215" name="Oval 78"/>
              <p:cNvSpPr>
                <a:spLocks noChangeAspect="1" noChangeArrowheads="1"/>
              </p:cNvSpPr>
              <p:nvPr/>
            </p:nvSpPr>
            <p:spPr bwMode="auto">
              <a:xfrm rot="2871366" flipH="1">
                <a:off x="1819" y="2045"/>
                <a:ext cx="71" cy="74"/>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216" name="Oval 79"/>
              <p:cNvSpPr>
                <a:spLocks noChangeAspect="1" noChangeArrowheads="1"/>
              </p:cNvSpPr>
              <p:nvPr/>
            </p:nvSpPr>
            <p:spPr bwMode="auto">
              <a:xfrm rot="2871366" flipH="1">
                <a:off x="1585" y="2046"/>
                <a:ext cx="71" cy="72"/>
              </a:xfrm>
              <a:prstGeom prst="ellipse">
                <a:avLst/>
              </a:prstGeom>
              <a:solidFill>
                <a:schemeClr val="bg1"/>
              </a:solidFill>
              <a:ln w="9525" algn="ctr">
                <a:solidFill>
                  <a:schemeClr val="tx1"/>
                </a:solidFill>
                <a:round/>
                <a:headEnd/>
                <a:tailEnd/>
              </a:ln>
            </p:spPr>
            <p:txBody>
              <a:bodyPr wrap="none" anchor="ctr"/>
              <a:lstStyle/>
              <a:p>
                <a:endParaRPr lang="pt-BR">
                  <a:solidFill>
                    <a:srgbClr val="000000"/>
                  </a:solidFill>
                </a:endParaRPr>
              </a:p>
            </p:txBody>
          </p:sp>
          <p:sp>
            <p:nvSpPr>
              <p:cNvPr id="4217" name="Oval 80"/>
              <p:cNvSpPr>
                <a:spLocks noChangeAspect="1" noChangeArrowheads="1"/>
              </p:cNvSpPr>
              <p:nvPr/>
            </p:nvSpPr>
            <p:spPr bwMode="auto">
              <a:xfrm rot="2871366" flipH="1">
                <a:off x="1354" y="2045"/>
                <a:ext cx="71" cy="71"/>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218" name="Oval 81"/>
              <p:cNvSpPr>
                <a:spLocks noChangeAspect="1" noChangeArrowheads="1"/>
              </p:cNvSpPr>
              <p:nvPr/>
            </p:nvSpPr>
            <p:spPr bwMode="auto">
              <a:xfrm rot="2871366" flipH="1">
                <a:off x="1120" y="2045"/>
                <a:ext cx="71" cy="74"/>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grpSp>
          <p:nvGrpSpPr>
            <p:cNvPr id="4205" name="Group 82"/>
            <p:cNvGrpSpPr>
              <a:grpSpLocks noChangeAspect="1"/>
            </p:cNvGrpSpPr>
            <p:nvPr/>
          </p:nvGrpSpPr>
          <p:grpSpPr bwMode="auto">
            <a:xfrm rot="-2079762">
              <a:off x="4383" y="2007"/>
              <a:ext cx="906" cy="65"/>
              <a:chOff x="1119" y="2045"/>
              <a:chExt cx="1007" cy="72"/>
            </a:xfrm>
          </p:grpSpPr>
          <p:sp>
            <p:nvSpPr>
              <p:cNvPr id="4209" name="Oval 83"/>
              <p:cNvSpPr>
                <a:spLocks noChangeAspect="1" noChangeArrowheads="1"/>
              </p:cNvSpPr>
              <p:nvPr/>
            </p:nvSpPr>
            <p:spPr bwMode="auto">
              <a:xfrm rot="2871366" flipH="1">
                <a:off x="2054" y="2046"/>
                <a:ext cx="71" cy="72"/>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sp>
            <p:nvSpPr>
              <p:cNvPr id="4210" name="Oval 84"/>
              <p:cNvSpPr>
                <a:spLocks noChangeAspect="1" noChangeArrowheads="1"/>
              </p:cNvSpPr>
              <p:nvPr/>
            </p:nvSpPr>
            <p:spPr bwMode="auto">
              <a:xfrm rot="2871366" flipH="1">
                <a:off x="1819" y="2045"/>
                <a:ext cx="71" cy="74"/>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211" name="Oval 85"/>
              <p:cNvSpPr>
                <a:spLocks noChangeAspect="1" noChangeArrowheads="1"/>
              </p:cNvSpPr>
              <p:nvPr/>
            </p:nvSpPr>
            <p:spPr bwMode="auto">
              <a:xfrm rot="2871366" flipH="1">
                <a:off x="1585" y="2046"/>
                <a:ext cx="71" cy="72"/>
              </a:xfrm>
              <a:prstGeom prst="ellipse">
                <a:avLst/>
              </a:prstGeom>
              <a:solidFill>
                <a:schemeClr val="bg1"/>
              </a:solidFill>
              <a:ln w="9525" algn="ctr">
                <a:solidFill>
                  <a:schemeClr val="tx1"/>
                </a:solidFill>
                <a:round/>
                <a:headEnd/>
                <a:tailEnd/>
              </a:ln>
            </p:spPr>
            <p:txBody>
              <a:bodyPr wrap="none" anchor="ctr"/>
              <a:lstStyle/>
              <a:p>
                <a:endParaRPr lang="pt-BR">
                  <a:solidFill>
                    <a:srgbClr val="000000"/>
                  </a:solidFill>
                </a:endParaRPr>
              </a:p>
            </p:txBody>
          </p:sp>
          <p:sp>
            <p:nvSpPr>
              <p:cNvPr id="4212" name="Oval 86"/>
              <p:cNvSpPr>
                <a:spLocks noChangeAspect="1" noChangeArrowheads="1"/>
              </p:cNvSpPr>
              <p:nvPr/>
            </p:nvSpPr>
            <p:spPr bwMode="auto">
              <a:xfrm rot="2871366" flipH="1">
                <a:off x="1354" y="2045"/>
                <a:ext cx="71" cy="71"/>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213" name="Oval 87"/>
              <p:cNvSpPr>
                <a:spLocks noChangeAspect="1" noChangeArrowheads="1"/>
              </p:cNvSpPr>
              <p:nvPr/>
            </p:nvSpPr>
            <p:spPr bwMode="auto">
              <a:xfrm rot="2871366" flipH="1">
                <a:off x="1120" y="2045"/>
                <a:ext cx="71" cy="74"/>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sp>
          <p:nvSpPr>
            <p:cNvPr id="4206" name="Line 88"/>
            <p:cNvSpPr>
              <a:spLocks noChangeAspect="1" noChangeShapeType="1"/>
            </p:cNvSpPr>
            <p:nvPr/>
          </p:nvSpPr>
          <p:spPr bwMode="auto">
            <a:xfrm flipV="1">
              <a:off x="3581" y="1391"/>
              <a:ext cx="1660" cy="1197"/>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4207" name="Line 89"/>
            <p:cNvSpPr>
              <a:spLocks noChangeAspect="1" noChangeShapeType="1"/>
            </p:cNvSpPr>
            <p:nvPr/>
          </p:nvSpPr>
          <p:spPr bwMode="auto">
            <a:xfrm flipV="1">
              <a:off x="3831" y="1548"/>
              <a:ext cx="1783" cy="1258"/>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4208" name="Line 90"/>
            <p:cNvSpPr>
              <a:spLocks noChangeAspect="1" noChangeShapeType="1"/>
            </p:cNvSpPr>
            <p:nvPr/>
          </p:nvSpPr>
          <p:spPr bwMode="auto">
            <a:xfrm>
              <a:off x="3765" y="2463"/>
              <a:ext cx="175" cy="253"/>
            </a:xfrm>
            <a:prstGeom prst="line">
              <a:avLst/>
            </a:prstGeom>
            <a:noFill/>
            <a:ln w="38100">
              <a:solidFill>
                <a:schemeClr val="tx1"/>
              </a:solidFill>
              <a:round/>
              <a:headEnd/>
              <a:tailEnd type="none" w="med" len="lg"/>
            </a:ln>
            <a:extLst>
              <a:ext uri="{909E8E84-426E-40DD-AFC4-6F175D3DCCD1}">
                <a14:hiddenFill xmlns:a14="http://schemas.microsoft.com/office/drawing/2010/main">
                  <a:noFill/>
                </a14:hiddenFill>
              </a:ext>
            </a:extLst>
          </p:spPr>
          <p:txBody>
            <a:bodyPr>
              <a:spAutoFit/>
            </a:bodyPr>
            <a:lstStyle/>
            <a:p>
              <a:endParaRPr lang="en-US">
                <a:solidFill>
                  <a:srgbClr val="000000"/>
                </a:solidFill>
              </a:endParaRPr>
            </a:p>
          </p:txBody>
        </p:sp>
        <p:graphicFrame>
          <p:nvGraphicFramePr>
            <p:cNvPr id="4099" name="Object 91"/>
            <p:cNvGraphicFramePr>
              <a:graphicFrameLocks noChangeAspect="1"/>
            </p:cNvGraphicFramePr>
            <p:nvPr>
              <p:extLst>
                <p:ext uri="{D42A27DB-BD31-4B8C-83A1-F6EECF244321}">
                  <p14:modId xmlns:p14="http://schemas.microsoft.com/office/powerpoint/2010/main" val="942040101"/>
                </p:ext>
              </p:extLst>
            </p:nvPr>
          </p:nvGraphicFramePr>
          <p:xfrm>
            <a:off x="4061" y="2635"/>
            <a:ext cx="1457" cy="365"/>
          </p:xfrm>
          <a:graphic>
            <a:graphicData uri="http://schemas.openxmlformats.org/presentationml/2006/ole">
              <mc:AlternateContent xmlns:mc="http://schemas.openxmlformats.org/markup-compatibility/2006">
                <mc:Choice xmlns:v="urn:schemas-microsoft-com:vml" Requires="v">
                  <p:oleObj spid="_x0000_s317468" name="Equation" r:id="rId4" imgW="812520" imgH="203040" progId="Equation.3">
                    <p:embed/>
                  </p:oleObj>
                </mc:Choice>
                <mc:Fallback>
                  <p:oleObj name="Equation" r:id="rId4" imgW="812520" imgH="20304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61" y="2635"/>
                          <a:ext cx="1457" cy="365"/>
                        </a:xfrm>
                        <a:prstGeom prst="rect">
                          <a:avLst/>
                        </a:prstGeom>
                        <a:noFill/>
                        <a:ln>
                          <a:noFill/>
                        </a:ln>
                        <a:effectLst/>
                        <a:extLst/>
                      </p:spPr>
                    </p:pic>
                  </p:oleObj>
                </mc:Fallback>
              </mc:AlternateContent>
            </a:graphicData>
          </a:graphic>
        </p:graphicFrame>
      </p:grpSp>
      <p:grpSp>
        <p:nvGrpSpPr>
          <p:cNvPr id="4105" name="Group 94"/>
          <p:cNvGrpSpPr>
            <a:grpSpLocks noChangeAspect="1"/>
          </p:cNvGrpSpPr>
          <p:nvPr/>
        </p:nvGrpSpPr>
        <p:grpSpPr bwMode="auto">
          <a:xfrm>
            <a:off x="1898831" y="2607343"/>
            <a:ext cx="3214688" cy="2290762"/>
            <a:chOff x="338" y="2081"/>
            <a:chExt cx="2250" cy="1604"/>
          </a:xfrm>
        </p:grpSpPr>
        <p:sp>
          <p:nvSpPr>
            <p:cNvPr id="4170" name="Line 95"/>
            <p:cNvSpPr>
              <a:spLocks noChangeAspect="1" noChangeShapeType="1"/>
            </p:cNvSpPr>
            <p:nvPr/>
          </p:nvSpPr>
          <p:spPr bwMode="auto">
            <a:xfrm flipV="1">
              <a:off x="744" y="2282"/>
              <a:ext cx="1490" cy="1088"/>
            </a:xfrm>
            <a:prstGeom prst="line">
              <a:avLst/>
            </a:prstGeom>
            <a:noFill/>
            <a:ln w="9525">
              <a:solidFill>
                <a:schemeClr val="tx1"/>
              </a:solidFill>
              <a:round/>
              <a:headEnd type="arrow" w="lg" len="lg"/>
              <a:tailEnd type="none" w="med" len="lg"/>
            </a:ln>
            <a:extLst>
              <a:ext uri="{909E8E84-426E-40DD-AFC4-6F175D3DCCD1}">
                <a14:hiddenFill xmlns:a14="http://schemas.microsoft.com/office/drawing/2010/main">
                  <a:noFill/>
                </a14:hiddenFill>
              </a:ext>
            </a:extLst>
          </p:spPr>
          <p:txBody>
            <a:bodyPr>
              <a:spAutoFit/>
            </a:bodyPr>
            <a:lstStyle/>
            <a:p>
              <a:endParaRPr lang="en-US">
                <a:solidFill>
                  <a:srgbClr val="000000"/>
                </a:solidFill>
              </a:endParaRPr>
            </a:p>
          </p:txBody>
        </p:sp>
        <p:sp>
          <p:nvSpPr>
            <p:cNvPr id="4171" name="Line 96"/>
            <p:cNvSpPr>
              <a:spLocks noChangeAspect="1" noChangeShapeType="1"/>
            </p:cNvSpPr>
            <p:nvPr/>
          </p:nvSpPr>
          <p:spPr bwMode="auto">
            <a:xfrm flipV="1">
              <a:off x="688" y="2604"/>
              <a:ext cx="0" cy="807"/>
            </a:xfrm>
            <a:prstGeom prst="line">
              <a:avLst/>
            </a:prstGeom>
            <a:noFill/>
            <a:ln w="9525">
              <a:solidFill>
                <a:schemeClr val="tx1"/>
              </a:solidFill>
              <a:round/>
              <a:headEnd type="oval" w="med" len="med"/>
              <a:tailEnd type="triangle" w="med" len="lg"/>
            </a:ln>
            <a:extLst>
              <a:ext uri="{909E8E84-426E-40DD-AFC4-6F175D3DCCD1}">
                <a14:hiddenFill xmlns:a14="http://schemas.microsoft.com/office/drawing/2010/main">
                  <a:noFill/>
                </a14:hiddenFill>
              </a:ext>
            </a:extLst>
          </p:spPr>
          <p:txBody>
            <a:bodyPr wrap="none">
              <a:spAutoFit/>
            </a:bodyPr>
            <a:lstStyle/>
            <a:p>
              <a:endParaRPr lang="en-US">
                <a:solidFill>
                  <a:srgbClr val="000000"/>
                </a:solidFill>
              </a:endParaRPr>
            </a:p>
          </p:txBody>
        </p:sp>
        <p:sp>
          <p:nvSpPr>
            <p:cNvPr id="4172" name="Arc 97"/>
            <p:cNvSpPr>
              <a:spLocks noChangeAspect="1"/>
            </p:cNvSpPr>
            <p:nvPr/>
          </p:nvSpPr>
          <p:spPr bwMode="auto">
            <a:xfrm>
              <a:off x="680" y="3111"/>
              <a:ext cx="227" cy="307"/>
            </a:xfrm>
            <a:custGeom>
              <a:avLst/>
              <a:gdLst>
                <a:gd name="T0" fmla="*/ 0 w 18059"/>
                <a:gd name="T1" fmla="*/ 0 h 21600"/>
                <a:gd name="T2" fmla="*/ 0 w 18059"/>
                <a:gd name="T3" fmla="*/ 0 h 21600"/>
                <a:gd name="T4" fmla="*/ 0 w 18059"/>
                <a:gd name="T5" fmla="*/ 0 h 21600"/>
                <a:gd name="T6" fmla="*/ 0 60000 65536"/>
                <a:gd name="T7" fmla="*/ 0 60000 65536"/>
                <a:gd name="T8" fmla="*/ 0 60000 65536"/>
                <a:gd name="T9" fmla="*/ 0 w 18059"/>
                <a:gd name="T10" fmla="*/ 0 h 21600"/>
                <a:gd name="T11" fmla="*/ 18059 w 18059"/>
                <a:gd name="T12" fmla="*/ 21600 h 21600"/>
              </a:gdLst>
              <a:ahLst/>
              <a:cxnLst>
                <a:cxn ang="T6">
                  <a:pos x="T0" y="T1"/>
                </a:cxn>
                <a:cxn ang="T7">
                  <a:pos x="T2" y="T3"/>
                </a:cxn>
                <a:cxn ang="T8">
                  <a:pos x="T4" y="T5"/>
                </a:cxn>
              </a:cxnLst>
              <a:rect l="T9" t="T10" r="T11" b="T12"/>
              <a:pathLst>
                <a:path w="18059" h="21600" fill="none" extrusionOk="0">
                  <a:moveTo>
                    <a:pt x="-1" y="0"/>
                  </a:moveTo>
                  <a:cubicBezTo>
                    <a:pt x="7277" y="0"/>
                    <a:pt x="14065" y="3664"/>
                    <a:pt x="18058" y="9749"/>
                  </a:cubicBezTo>
                </a:path>
                <a:path w="18059" h="21600" stroke="0" extrusionOk="0">
                  <a:moveTo>
                    <a:pt x="-1" y="0"/>
                  </a:moveTo>
                  <a:cubicBezTo>
                    <a:pt x="7277" y="0"/>
                    <a:pt x="14065" y="3664"/>
                    <a:pt x="18058" y="9749"/>
                  </a:cubicBezTo>
                  <a:lnTo>
                    <a:pt x="0" y="21600"/>
                  </a:lnTo>
                  <a:close/>
                </a:path>
              </a:pathLst>
            </a:custGeom>
            <a:noFill/>
            <a:ln w="9525">
              <a:solidFill>
                <a:schemeClr val="tx1"/>
              </a:solidFill>
              <a:round/>
              <a:headEnd/>
              <a:tailEnd type="arrow" w="lg" len="med"/>
            </a:ln>
            <a:extLst>
              <a:ext uri="{909E8E84-426E-40DD-AFC4-6F175D3DCCD1}">
                <a14:hiddenFill xmlns:a14="http://schemas.microsoft.com/office/drawing/2010/main">
                  <a:solidFill>
                    <a:srgbClr val="FFFFFF"/>
                  </a:solidFill>
                </a14:hiddenFill>
              </a:ext>
            </a:extLst>
          </p:spPr>
          <p:txBody>
            <a:bodyPr anchor="ctr">
              <a:spAutoFit/>
            </a:bodyPr>
            <a:lstStyle/>
            <a:p>
              <a:endParaRPr lang="en-US">
                <a:solidFill>
                  <a:srgbClr val="000000"/>
                </a:solidFill>
              </a:endParaRPr>
            </a:p>
          </p:txBody>
        </p:sp>
        <p:sp>
          <p:nvSpPr>
            <p:cNvPr id="4173" name="Text Box 98"/>
            <p:cNvSpPr txBox="1">
              <a:spLocks noChangeAspect="1" noChangeArrowheads="1"/>
            </p:cNvSpPr>
            <p:nvPr/>
          </p:nvSpPr>
          <p:spPr bwMode="auto">
            <a:xfrm>
              <a:off x="655" y="2874"/>
              <a:ext cx="237" cy="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type="none" w="med" len="lg"/>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eaLnBrk="1" hangingPunct="1"/>
              <a:r>
                <a:rPr lang="el-GR" sz="2000">
                  <a:solidFill>
                    <a:srgbClr val="000000"/>
                  </a:solidFill>
                  <a:latin typeface="Palatino Linotype" pitchFamily="18" charset="0"/>
                </a:rPr>
                <a:t>θ</a:t>
              </a:r>
            </a:p>
          </p:txBody>
        </p:sp>
        <p:sp>
          <p:nvSpPr>
            <p:cNvPr id="4174" name="Line 99"/>
            <p:cNvSpPr>
              <a:spLocks noChangeAspect="1" noChangeShapeType="1"/>
            </p:cNvSpPr>
            <p:nvPr/>
          </p:nvSpPr>
          <p:spPr bwMode="auto">
            <a:xfrm>
              <a:off x="346" y="3426"/>
              <a:ext cx="621" cy="0"/>
            </a:xfrm>
            <a:prstGeom prst="line">
              <a:avLst/>
            </a:prstGeom>
            <a:noFill/>
            <a:ln w="38100">
              <a:solidFill>
                <a:schemeClr val="tx1"/>
              </a:solidFill>
              <a:round/>
              <a:headEnd/>
              <a:tailEnd type="none" w="med" len="lg"/>
            </a:ln>
            <a:extLst>
              <a:ext uri="{909E8E84-426E-40DD-AFC4-6F175D3DCCD1}">
                <a14:hiddenFill xmlns:a14="http://schemas.microsoft.com/office/drawing/2010/main">
                  <a:noFill/>
                </a14:hiddenFill>
              </a:ext>
            </a:extLst>
          </p:spPr>
          <p:txBody>
            <a:bodyPr>
              <a:spAutoFit/>
            </a:bodyPr>
            <a:lstStyle/>
            <a:p>
              <a:endParaRPr lang="en-US">
                <a:solidFill>
                  <a:srgbClr val="000000"/>
                </a:solidFill>
              </a:endParaRPr>
            </a:p>
          </p:txBody>
        </p:sp>
        <p:sp>
          <p:nvSpPr>
            <p:cNvPr id="4175" name="Text Box 100"/>
            <p:cNvSpPr txBox="1">
              <a:spLocks noChangeAspect="1" noChangeArrowheads="1"/>
            </p:cNvSpPr>
            <p:nvPr/>
          </p:nvSpPr>
          <p:spPr bwMode="auto">
            <a:xfrm>
              <a:off x="504" y="3407"/>
              <a:ext cx="25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type="none" w="med" len="lg"/>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eaLnBrk="1" hangingPunct="1"/>
              <a:r>
                <a:rPr lang="pt-BR" sz="2000">
                  <a:solidFill>
                    <a:srgbClr val="000000"/>
                  </a:solidFill>
                  <a:latin typeface="Palatino Linotype" pitchFamily="18" charset="0"/>
                </a:rPr>
                <a:t>A</a:t>
              </a:r>
            </a:p>
          </p:txBody>
        </p:sp>
        <p:sp>
          <p:nvSpPr>
            <p:cNvPr id="4176" name="Text Box 101"/>
            <p:cNvSpPr txBox="1">
              <a:spLocks noChangeAspect="1" noChangeArrowheads="1"/>
            </p:cNvSpPr>
            <p:nvPr/>
          </p:nvSpPr>
          <p:spPr bwMode="auto">
            <a:xfrm>
              <a:off x="656" y="2458"/>
              <a:ext cx="22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type="none" w="med" len="lg"/>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eaLnBrk="1" hangingPunct="1"/>
              <a:r>
                <a:rPr lang="pt-BR" sz="2000" b="1">
                  <a:solidFill>
                    <a:srgbClr val="000000"/>
                  </a:solidFill>
                  <a:latin typeface="Palatino Linotype" pitchFamily="18" charset="0"/>
                </a:rPr>
                <a:t>n</a:t>
              </a:r>
            </a:p>
          </p:txBody>
        </p:sp>
        <p:grpSp>
          <p:nvGrpSpPr>
            <p:cNvPr id="4177" name="Group 102"/>
            <p:cNvGrpSpPr>
              <a:grpSpLocks noChangeAspect="1"/>
            </p:cNvGrpSpPr>
            <p:nvPr/>
          </p:nvGrpSpPr>
          <p:grpSpPr bwMode="auto">
            <a:xfrm rot="-2079762">
              <a:off x="1055" y="2723"/>
              <a:ext cx="1007" cy="72"/>
              <a:chOff x="1119" y="2045"/>
              <a:chExt cx="1007" cy="72"/>
            </a:xfrm>
          </p:grpSpPr>
          <p:sp>
            <p:nvSpPr>
              <p:cNvPr id="4192" name="Oval 103"/>
              <p:cNvSpPr>
                <a:spLocks noChangeAspect="1" noChangeArrowheads="1"/>
              </p:cNvSpPr>
              <p:nvPr/>
            </p:nvSpPr>
            <p:spPr bwMode="auto">
              <a:xfrm rot="2871366" flipH="1">
                <a:off x="2054" y="2046"/>
                <a:ext cx="71" cy="72"/>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sp>
            <p:nvSpPr>
              <p:cNvPr id="4193" name="Oval 104"/>
              <p:cNvSpPr>
                <a:spLocks noChangeAspect="1" noChangeArrowheads="1"/>
              </p:cNvSpPr>
              <p:nvPr/>
            </p:nvSpPr>
            <p:spPr bwMode="auto">
              <a:xfrm rot="2871366" flipH="1">
                <a:off x="1819" y="2045"/>
                <a:ext cx="71" cy="74"/>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94" name="Oval 105"/>
              <p:cNvSpPr>
                <a:spLocks noChangeAspect="1" noChangeArrowheads="1"/>
              </p:cNvSpPr>
              <p:nvPr/>
            </p:nvSpPr>
            <p:spPr bwMode="auto">
              <a:xfrm rot="2871366" flipH="1">
                <a:off x="1585" y="2046"/>
                <a:ext cx="71" cy="72"/>
              </a:xfrm>
              <a:prstGeom prst="ellipse">
                <a:avLst/>
              </a:prstGeom>
              <a:solidFill>
                <a:schemeClr val="bg1"/>
              </a:solidFill>
              <a:ln w="9525" algn="ctr">
                <a:solidFill>
                  <a:schemeClr val="tx1"/>
                </a:solidFill>
                <a:round/>
                <a:headEnd/>
                <a:tailEnd/>
              </a:ln>
            </p:spPr>
            <p:txBody>
              <a:bodyPr wrap="none" anchor="ctr"/>
              <a:lstStyle/>
              <a:p>
                <a:endParaRPr lang="pt-BR">
                  <a:solidFill>
                    <a:srgbClr val="000000"/>
                  </a:solidFill>
                </a:endParaRPr>
              </a:p>
            </p:txBody>
          </p:sp>
          <p:sp>
            <p:nvSpPr>
              <p:cNvPr id="4195" name="Oval 106"/>
              <p:cNvSpPr>
                <a:spLocks noChangeAspect="1" noChangeArrowheads="1"/>
              </p:cNvSpPr>
              <p:nvPr/>
            </p:nvSpPr>
            <p:spPr bwMode="auto">
              <a:xfrm rot="2871366" flipH="1">
                <a:off x="1354" y="2045"/>
                <a:ext cx="71" cy="71"/>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96" name="Oval 107"/>
              <p:cNvSpPr>
                <a:spLocks noChangeAspect="1" noChangeArrowheads="1"/>
              </p:cNvSpPr>
              <p:nvPr/>
            </p:nvSpPr>
            <p:spPr bwMode="auto">
              <a:xfrm rot="2871366" flipH="1">
                <a:off x="1120" y="2045"/>
                <a:ext cx="71" cy="74"/>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grpSp>
          <p:nvGrpSpPr>
            <p:cNvPr id="4178" name="Group 108"/>
            <p:cNvGrpSpPr>
              <a:grpSpLocks noChangeAspect="1"/>
            </p:cNvGrpSpPr>
            <p:nvPr/>
          </p:nvGrpSpPr>
          <p:grpSpPr bwMode="auto">
            <a:xfrm rot="-2079762">
              <a:off x="1065" y="2567"/>
              <a:ext cx="1007" cy="72"/>
              <a:chOff x="1119" y="2045"/>
              <a:chExt cx="1007" cy="72"/>
            </a:xfrm>
          </p:grpSpPr>
          <p:sp>
            <p:nvSpPr>
              <p:cNvPr id="4187" name="Oval 109"/>
              <p:cNvSpPr>
                <a:spLocks noChangeAspect="1" noChangeArrowheads="1"/>
              </p:cNvSpPr>
              <p:nvPr/>
            </p:nvSpPr>
            <p:spPr bwMode="auto">
              <a:xfrm rot="2871366" flipH="1">
                <a:off x="2054" y="2046"/>
                <a:ext cx="71" cy="72"/>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sp>
            <p:nvSpPr>
              <p:cNvPr id="4188" name="Oval 110"/>
              <p:cNvSpPr>
                <a:spLocks noChangeAspect="1" noChangeArrowheads="1"/>
              </p:cNvSpPr>
              <p:nvPr/>
            </p:nvSpPr>
            <p:spPr bwMode="auto">
              <a:xfrm rot="2871366" flipH="1">
                <a:off x="1819" y="2045"/>
                <a:ext cx="71" cy="74"/>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89" name="Oval 111"/>
              <p:cNvSpPr>
                <a:spLocks noChangeAspect="1" noChangeArrowheads="1"/>
              </p:cNvSpPr>
              <p:nvPr/>
            </p:nvSpPr>
            <p:spPr bwMode="auto">
              <a:xfrm rot="2871366" flipH="1">
                <a:off x="1585" y="2046"/>
                <a:ext cx="71" cy="72"/>
              </a:xfrm>
              <a:prstGeom prst="ellipse">
                <a:avLst/>
              </a:prstGeom>
              <a:solidFill>
                <a:schemeClr val="bg1"/>
              </a:solidFill>
              <a:ln w="9525" algn="ctr">
                <a:solidFill>
                  <a:schemeClr val="tx1"/>
                </a:solidFill>
                <a:round/>
                <a:headEnd/>
                <a:tailEnd/>
              </a:ln>
            </p:spPr>
            <p:txBody>
              <a:bodyPr wrap="none" anchor="ctr"/>
              <a:lstStyle/>
              <a:p>
                <a:endParaRPr lang="pt-BR">
                  <a:solidFill>
                    <a:srgbClr val="000000"/>
                  </a:solidFill>
                </a:endParaRPr>
              </a:p>
            </p:txBody>
          </p:sp>
          <p:sp>
            <p:nvSpPr>
              <p:cNvPr id="4190" name="Oval 112"/>
              <p:cNvSpPr>
                <a:spLocks noChangeAspect="1" noChangeArrowheads="1"/>
              </p:cNvSpPr>
              <p:nvPr/>
            </p:nvSpPr>
            <p:spPr bwMode="auto">
              <a:xfrm rot="2871366" flipH="1">
                <a:off x="1354" y="2045"/>
                <a:ext cx="71" cy="71"/>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91" name="Oval 113"/>
              <p:cNvSpPr>
                <a:spLocks noChangeAspect="1" noChangeArrowheads="1"/>
              </p:cNvSpPr>
              <p:nvPr/>
            </p:nvSpPr>
            <p:spPr bwMode="auto">
              <a:xfrm rot="2871366" flipH="1">
                <a:off x="1120" y="2045"/>
                <a:ext cx="71" cy="74"/>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grpSp>
          <p:nvGrpSpPr>
            <p:cNvPr id="4179" name="Group 114"/>
            <p:cNvGrpSpPr>
              <a:grpSpLocks noChangeAspect="1"/>
            </p:cNvGrpSpPr>
            <p:nvPr/>
          </p:nvGrpSpPr>
          <p:grpSpPr bwMode="auto">
            <a:xfrm rot="-2079762">
              <a:off x="1228" y="2782"/>
              <a:ext cx="1007" cy="72"/>
              <a:chOff x="1119" y="2045"/>
              <a:chExt cx="1007" cy="72"/>
            </a:xfrm>
          </p:grpSpPr>
          <p:sp>
            <p:nvSpPr>
              <p:cNvPr id="4182" name="Oval 115"/>
              <p:cNvSpPr>
                <a:spLocks noChangeAspect="1" noChangeArrowheads="1"/>
              </p:cNvSpPr>
              <p:nvPr/>
            </p:nvSpPr>
            <p:spPr bwMode="auto">
              <a:xfrm rot="2871366" flipH="1">
                <a:off x="2054" y="2046"/>
                <a:ext cx="71" cy="72"/>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sp>
            <p:nvSpPr>
              <p:cNvPr id="4183" name="Oval 116"/>
              <p:cNvSpPr>
                <a:spLocks noChangeAspect="1" noChangeArrowheads="1"/>
              </p:cNvSpPr>
              <p:nvPr/>
            </p:nvSpPr>
            <p:spPr bwMode="auto">
              <a:xfrm rot="2871366" flipH="1">
                <a:off x="1819" y="2045"/>
                <a:ext cx="71" cy="74"/>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84" name="Oval 117"/>
              <p:cNvSpPr>
                <a:spLocks noChangeAspect="1" noChangeArrowheads="1"/>
              </p:cNvSpPr>
              <p:nvPr/>
            </p:nvSpPr>
            <p:spPr bwMode="auto">
              <a:xfrm rot="2871366" flipH="1">
                <a:off x="1585" y="2046"/>
                <a:ext cx="71" cy="72"/>
              </a:xfrm>
              <a:prstGeom prst="ellipse">
                <a:avLst/>
              </a:prstGeom>
              <a:solidFill>
                <a:schemeClr val="bg1"/>
              </a:solidFill>
              <a:ln w="9525" algn="ctr">
                <a:solidFill>
                  <a:schemeClr val="tx1"/>
                </a:solidFill>
                <a:round/>
                <a:headEnd/>
                <a:tailEnd/>
              </a:ln>
            </p:spPr>
            <p:txBody>
              <a:bodyPr wrap="none" anchor="ctr"/>
              <a:lstStyle/>
              <a:p>
                <a:endParaRPr lang="pt-BR">
                  <a:solidFill>
                    <a:srgbClr val="000000"/>
                  </a:solidFill>
                </a:endParaRPr>
              </a:p>
            </p:txBody>
          </p:sp>
          <p:sp>
            <p:nvSpPr>
              <p:cNvPr id="4185" name="Oval 118"/>
              <p:cNvSpPr>
                <a:spLocks noChangeAspect="1" noChangeArrowheads="1"/>
              </p:cNvSpPr>
              <p:nvPr/>
            </p:nvSpPr>
            <p:spPr bwMode="auto">
              <a:xfrm rot="2871366" flipH="1">
                <a:off x="1354" y="2045"/>
                <a:ext cx="71" cy="71"/>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86" name="Oval 119"/>
              <p:cNvSpPr>
                <a:spLocks noChangeAspect="1" noChangeArrowheads="1"/>
              </p:cNvSpPr>
              <p:nvPr/>
            </p:nvSpPr>
            <p:spPr bwMode="auto">
              <a:xfrm rot="2871366" flipH="1">
                <a:off x="1120" y="2045"/>
                <a:ext cx="71" cy="74"/>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sp>
          <p:nvSpPr>
            <p:cNvPr id="4180" name="Line 120"/>
            <p:cNvSpPr>
              <a:spLocks noChangeAspect="1" noChangeShapeType="1"/>
            </p:cNvSpPr>
            <p:nvPr/>
          </p:nvSpPr>
          <p:spPr bwMode="auto">
            <a:xfrm flipV="1">
              <a:off x="338" y="2081"/>
              <a:ext cx="1851" cy="1337"/>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4181" name="Line 121"/>
            <p:cNvSpPr>
              <a:spLocks noChangeAspect="1" noChangeShapeType="1"/>
            </p:cNvSpPr>
            <p:nvPr/>
          </p:nvSpPr>
          <p:spPr bwMode="auto">
            <a:xfrm flipV="1">
              <a:off x="953" y="2272"/>
              <a:ext cx="1635" cy="1153"/>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grpSp>
        <p:nvGrpSpPr>
          <p:cNvPr id="4106" name="Group 122"/>
          <p:cNvGrpSpPr>
            <a:grpSpLocks noChangeAspect="1"/>
          </p:cNvGrpSpPr>
          <p:nvPr/>
        </p:nvGrpSpPr>
        <p:grpSpPr bwMode="auto">
          <a:xfrm>
            <a:off x="385089" y="1741429"/>
            <a:ext cx="1339850" cy="3154363"/>
            <a:chOff x="2968" y="1477"/>
            <a:chExt cx="938" cy="2208"/>
          </a:xfrm>
        </p:grpSpPr>
        <p:sp>
          <p:nvSpPr>
            <p:cNvPr id="4139" name="Line 123"/>
            <p:cNvSpPr>
              <a:spLocks noChangeAspect="1" noChangeShapeType="1"/>
            </p:cNvSpPr>
            <p:nvPr/>
          </p:nvSpPr>
          <p:spPr bwMode="auto">
            <a:xfrm flipV="1">
              <a:off x="3429" y="2926"/>
              <a:ext cx="0" cy="485"/>
            </a:xfrm>
            <a:prstGeom prst="line">
              <a:avLst/>
            </a:prstGeom>
            <a:noFill/>
            <a:ln w="9525">
              <a:solidFill>
                <a:schemeClr val="tx1"/>
              </a:solidFill>
              <a:round/>
              <a:headEnd type="oval" w="med" len="med"/>
              <a:tailEnd type="triangle" w="med" len="lg"/>
            </a:ln>
            <a:extLst>
              <a:ext uri="{909E8E84-426E-40DD-AFC4-6F175D3DCCD1}">
                <a14:hiddenFill xmlns:a14="http://schemas.microsoft.com/office/drawing/2010/main">
                  <a:noFill/>
                </a14:hiddenFill>
              </a:ext>
            </a:extLst>
          </p:spPr>
          <p:txBody>
            <a:bodyPr>
              <a:spAutoFit/>
            </a:bodyPr>
            <a:lstStyle/>
            <a:p>
              <a:endParaRPr lang="en-US">
                <a:solidFill>
                  <a:srgbClr val="000000"/>
                </a:solidFill>
              </a:endParaRPr>
            </a:p>
          </p:txBody>
        </p:sp>
        <p:sp>
          <p:nvSpPr>
            <p:cNvPr id="4140" name="Line 124"/>
            <p:cNvSpPr>
              <a:spLocks noChangeAspect="1" noChangeShapeType="1"/>
            </p:cNvSpPr>
            <p:nvPr/>
          </p:nvSpPr>
          <p:spPr bwMode="auto">
            <a:xfrm>
              <a:off x="3087" y="3426"/>
              <a:ext cx="621" cy="0"/>
            </a:xfrm>
            <a:prstGeom prst="line">
              <a:avLst/>
            </a:prstGeom>
            <a:noFill/>
            <a:ln w="38100">
              <a:solidFill>
                <a:schemeClr val="tx1"/>
              </a:solidFill>
              <a:round/>
              <a:headEnd/>
              <a:tailEnd type="none" w="med" len="lg"/>
            </a:ln>
            <a:extLst>
              <a:ext uri="{909E8E84-426E-40DD-AFC4-6F175D3DCCD1}">
                <a14:hiddenFill xmlns:a14="http://schemas.microsoft.com/office/drawing/2010/main">
                  <a:noFill/>
                </a14:hiddenFill>
              </a:ext>
            </a:extLst>
          </p:spPr>
          <p:txBody>
            <a:bodyPr>
              <a:spAutoFit/>
            </a:bodyPr>
            <a:lstStyle/>
            <a:p>
              <a:endParaRPr lang="en-US">
                <a:solidFill>
                  <a:srgbClr val="000000"/>
                </a:solidFill>
              </a:endParaRPr>
            </a:p>
          </p:txBody>
        </p:sp>
        <p:sp>
          <p:nvSpPr>
            <p:cNvPr id="4141" name="Text Box 125"/>
            <p:cNvSpPr txBox="1">
              <a:spLocks noChangeAspect="1" noChangeArrowheads="1"/>
            </p:cNvSpPr>
            <p:nvPr/>
          </p:nvSpPr>
          <p:spPr bwMode="auto">
            <a:xfrm>
              <a:off x="3245" y="3407"/>
              <a:ext cx="25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type="none" w="med" len="lg"/>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eaLnBrk="1" hangingPunct="1"/>
              <a:r>
                <a:rPr lang="pt-BR" sz="2000">
                  <a:solidFill>
                    <a:srgbClr val="000000"/>
                  </a:solidFill>
                  <a:latin typeface="Palatino Linotype" pitchFamily="18" charset="0"/>
                </a:rPr>
                <a:t>A</a:t>
              </a:r>
            </a:p>
          </p:txBody>
        </p:sp>
        <p:sp>
          <p:nvSpPr>
            <p:cNvPr id="4142" name="Text Box 126"/>
            <p:cNvSpPr txBox="1">
              <a:spLocks noChangeAspect="1" noChangeArrowheads="1"/>
            </p:cNvSpPr>
            <p:nvPr/>
          </p:nvSpPr>
          <p:spPr bwMode="auto">
            <a:xfrm>
              <a:off x="3213" y="2850"/>
              <a:ext cx="22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type="none" w="med" len="lg"/>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eaLnBrk="1" hangingPunct="1"/>
              <a:r>
                <a:rPr lang="pt-BR" sz="2000" b="1">
                  <a:solidFill>
                    <a:srgbClr val="000000"/>
                  </a:solidFill>
                  <a:latin typeface="Palatino Linotype" pitchFamily="18" charset="0"/>
                </a:rPr>
                <a:t>n</a:t>
              </a:r>
            </a:p>
          </p:txBody>
        </p:sp>
        <p:sp>
          <p:nvSpPr>
            <p:cNvPr id="4143" name="Line 127"/>
            <p:cNvSpPr>
              <a:spLocks noChangeAspect="1" noChangeShapeType="1"/>
            </p:cNvSpPr>
            <p:nvPr/>
          </p:nvSpPr>
          <p:spPr bwMode="auto">
            <a:xfrm rot="18408389" flipV="1">
              <a:off x="2795" y="1650"/>
              <a:ext cx="1284" cy="938"/>
            </a:xfrm>
            <a:prstGeom prst="line">
              <a:avLst/>
            </a:prstGeom>
            <a:noFill/>
            <a:ln w="9525">
              <a:solidFill>
                <a:schemeClr val="tx1"/>
              </a:solidFill>
              <a:round/>
              <a:headEnd type="arrow" w="lg" len="lg"/>
              <a:tailEnd type="none" w="med" len="lg"/>
            </a:ln>
            <a:extLst>
              <a:ext uri="{909E8E84-426E-40DD-AFC4-6F175D3DCCD1}">
                <a14:hiddenFill xmlns:a14="http://schemas.microsoft.com/office/drawing/2010/main">
                  <a:noFill/>
                </a14:hiddenFill>
              </a:ext>
            </a:extLst>
          </p:spPr>
          <p:txBody>
            <a:bodyPr>
              <a:spAutoFit/>
            </a:bodyPr>
            <a:lstStyle/>
            <a:p>
              <a:endParaRPr lang="en-US">
                <a:solidFill>
                  <a:srgbClr val="000000"/>
                </a:solidFill>
              </a:endParaRPr>
            </a:p>
          </p:txBody>
        </p:sp>
        <p:grpSp>
          <p:nvGrpSpPr>
            <p:cNvPr id="4144" name="Group 128"/>
            <p:cNvGrpSpPr>
              <a:grpSpLocks noChangeAspect="1"/>
            </p:cNvGrpSpPr>
            <p:nvPr/>
          </p:nvGrpSpPr>
          <p:grpSpPr bwMode="auto">
            <a:xfrm rot="-5271372">
              <a:off x="2987" y="2028"/>
              <a:ext cx="1007" cy="72"/>
              <a:chOff x="1119" y="2045"/>
              <a:chExt cx="1007" cy="72"/>
            </a:xfrm>
          </p:grpSpPr>
          <p:sp>
            <p:nvSpPr>
              <p:cNvPr id="4165" name="Oval 129"/>
              <p:cNvSpPr>
                <a:spLocks noChangeAspect="1" noChangeArrowheads="1"/>
              </p:cNvSpPr>
              <p:nvPr/>
            </p:nvSpPr>
            <p:spPr bwMode="auto">
              <a:xfrm rot="2871366" flipH="1">
                <a:off x="2054" y="2046"/>
                <a:ext cx="71" cy="72"/>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sp>
            <p:nvSpPr>
              <p:cNvPr id="4166" name="Oval 130"/>
              <p:cNvSpPr>
                <a:spLocks noChangeAspect="1" noChangeArrowheads="1"/>
              </p:cNvSpPr>
              <p:nvPr/>
            </p:nvSpPr>
            <p:spPr bwMode="auto">
              <a:xfrm rot="2871366" flipH="1">
                <a:off x="1819" y="2045"/>
                <a:ext cx="71" cy="74"/>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67" name="Oval 131"/>
              <p:cNvSpPr>
                <a:spLocks noChangeAspect="1" noChangeArrowheads="1"/>
              </p:cNvSpPr>
              <p:nvPr/>
            </p:nvSpPr>
            <p:spPr bwMode="auto">
              <a:xfrm rot="2871366" flipH="1">
                <a:off x="1585" y="2046"/>
                <a:ext cx="71" cy="72"/>
              </a:xfrm>
              <a:prstGeom prst="ellipse">
                <a:avLst/>
              </a:prstGeom>
              <a:solidFill>
                <a:schemeClr val="bg1"/>
              </a:solidFill>
              <a:ln w="9525" algn="ctr">
                <a:solidFill>
                  <a:schemeClr val="tx1"/>
                </a:solidFill>
                <a:round/>
                <a:headEnd/>
                <a:tailEnd/>
              </a:ln>
            </p:spPr>
            <p:txBody>
              <a:bodyPr wrap="none" anchor="ctr"/>
              <a:lstStyle/>
              <a:p>
                <a:endParaRPr lang="pt-BR">
                  <a:solidFill>
                    <a:srgbClr val="000000"/>
                  </a:solidFill>
                </a:endParaRPr>
              </a:p>
            </p:txBody>
          </p:sp>
          <p:sp>
            <p:nvSpPr>
              <p:cNvPr id="4168" name="Oval 132"/>
              <p:cNvSpPr>
                <a:spLocks noChangeAspect="1" noChangeArrowheads="1"/>
              </p:cNvSpPr>
              <p:nvPr/>
            </p:nvSpPr>
            <p:spPr bwMode="auto">
              <a:xfrm rot="2871366" flipH="1">
                <a:off x="1354" y="2045"/>
                <a:ext cx="71" cy="71"/>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69" name="Oval 133"/>
              <p:cNvSpPr>
                <a:spLocks noChangeAspect="1" noChangeArrowheads="1"/>
              </p:cNvSpPr>
              <p:nvPr/>
            </p:nvSpPr>
            <p:spPr bwMode="auto">
              <a:xfrm rot="2871366" flipH="1">
                <a:off x="1120" y="2045"/>
                <a:ext cx="71" cy="74"/>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grpSp>
          <p:nvGrpSpPr>
            <p:cNvPr id="4145" name="Group 134"/>
            <p:cNvGrpSpPr>
              <a:grpSpLocks noChangeAspect="1"/>
            </p:cNvGrpSpPr>
            <p:nvPr/>
          </p:nvGrpSpPr>
          <p:grpSpPr bwMode="auto">
            <a:xfrm rot="-5271372">
              <a:off x="2861" y="1950"/>
              <a:ext cx="1007" cy="72"/>
              <a:chOff x="1119" y="2045"/>
              <a:chExt cx="1007" cy="72"/>
            </a:xfrm>
          </p:grpSpPr>
          <p:sp>
            <p:nvSpPr>
              <p:cNvPr id="4160" name="Oval 135"/>
              <p:cNvSpPr>
                <a:spLocks noChangeAspect="1" noChangeArrowheads="1"/>
              </p:cNvSpPr>
              <p:nvPr/>
            </p:nvSpPr>
            <p:spPr bwMode="auto">
              <a:xfrm rot="2871366" flipH="1">
                <a:off x="2054" y="2046"/>
                <a:ext cx="71" cy="72"/>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sp>
            <p:nvSpPr>
              <p:cNvPr id="4161" name="Oval 136"/>
              <p:cNvSpPr>
                <a:spLocks noChangeAspect="1" noChangeArrowheads="1"/>
              </p:cNvSpPr>
              <p:nvPr/>
            </p:nvSpPr>
            <p:spPr bwMode="auto">
              <a:xfrm rot="2871366" flipH="1">
                <a:off x="1819" y="2045"/>
                <a:ext cx="71" cy="74"/>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62" name="Oval 137"/>
              <p:cNvSpPr>
                <a:spLocks noChangeAspect="1" noChangeArrowheads="1"/>
              </p:cNvSpPr>
              <p:nvPr/>
            </p:nvSpPr>
            <p:spPr bwMode="auto">
              <a:xfrm rot="2871366" flipH="1">
                <a:off x="1585" y="2046"/>
                <a:ext cx="71" cy="72"/>
              </a:xfrm>
              <a:prstGeom prst="ellipse">
                <a:avLst/>
              </a:prstGeom>
              <a:solidFill>
                <a:schemeClr val="bg1"/>
              </a:solidFill>
              <a:ln w="9525" algn="ctr">
                <a:solidFill>
                  <a:schemeClr val="tx1"/>
                </a:solidFill>
                <a:round/>
                <a:headEnd/>
                <a:tailEnd/>
              </a:ln>
            </p:spPr>
            <p:txBody>
              <a:bodyPr wrap="none" anchor="ctr"/>
              <a:lstStyle/>
              <a:p>
                <a:endParaRPr lang="pt-BR">
                  <a:solidFill>
                    <a:srgbClr val="000000"/>
                  </a:solidFill>
                </a:endParaRPr>
              </a:p>
            </p:txBody>
          </p:sp>
          <p:sp>
            <p:nvSpPr>
              <p:cNvPr id="4163" name="Oval 138"/>
              <p:cNvSpPr>
                <a:spLocks noChangeAspect="1" noChangeArrowheads="1"/>
              </p:cNvSpPr>
              <p:nvPr/>
            </p:nvSpPr>
            <p:spPr bwMode="auto">
              <a:xfrm rot="2871366" flipH="1">
                <a:off x="1354" y="2045"/>
                <a:ext cx="71" cy="71"/>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64" name="Oval 139"/>
              <p:cNvSpPr>
                <a:spLocks noChangeAspect="1" noChangeArrowheads="1"/>
              </p:cNvSpPr>
              <p:nvPr/>
            </p:nvSpPr>
            <p:spPr bwMode="auto">
              <a:xfrm rot="2871366" flipH="1">
                <a:off x="1120" y="2045"/>
                <a:ext cx="71" cy="74"/>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grpSp>
          <p:nvGrpSpPr>
            <p:cNvPr id="4146" name="Group 140"/>
            <p:cNvGrpSpPr>
              <a:grpSpLocks noChangeAspect="1"/>
            </p:cNvGrpSpPr>
            <p:nvPr/>
          </p:nvGrpSpPr>
          <p:grpSpPr bwMode="auto">
            <a:xfrm rot="-5271372">
              <a:off x="2700" y="2086"/>
              <a:ext cx="1007" cy="72"/>
              <a:chOff x="1119" y="2045"/>
              <a:chExt cx="1007" cy="72"/>
            </a:xfrm>
          </p:grpSpPr>
          <p:sp>
            <p:nvSpPr>
              <p:cNvPr id="4155" name="Oval 141"/>
              <p:cNvSpPr>
                <a:spLocks noChangeAspect="1" noChangeArrowheads="1"/>
              </p:cNvSpPr>
              <p:nvPr/>
            </p:nvSpPr>
            <p:spPr bwMode="auto">
              <a:xfrm rot="2871366" flipH="1">
                <a:off x="2054" y="2046"/>
                <a:ext cx="71" cy="72"/>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sp>
            <p:nvSpPr>
              <p:cNvPr id="4156" name="Oval 142"/>
              <p:cNvSpPr>
                <a:spLocks noChangeAspect="1" noChangeArrowheads="1"/>
              </p:cNvSpPr>
              <p:nvPr/>
            </p:nvSpPr>
            <p:spPr bwMode="auto">
              <a:xfrm rot="2871366" flipH="1">
                <a:off x="1819" y="2045"/>
                <a:ext cx="71" cy="74"/>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57" name="Oval 143"/>
              <p:cNvSpPr>
                <a:spLocks noChangeAspect="1" noChangeArrowheads="1"/>
              </p:cNvSpPr>
              <p:nvPr/>
            </p:nvSpPr>
            <p:spPr bwMode="auto">
              <a:xfrm rot="2871366" flipH="1">
                <a:off x="1585" y="2046"/>
                <a:ext cx="71" cy="72"/>
              </a:xfrm>
              <a:prstGeom prst="ellipse">
                <a:avLst/>
              </a:prstGeom>
              <a:solidFill>
                <a:schemeClr val="bg1"/>
              </a:solidFill>
              <a:ln w="9525" algn="ctr">
                <a:solidFill>
                  <a:schemeClr val="tx1"/>
                </a:solidFill>
                <a:round/>
                <a:headEnd/>
                <a:tailEnd/>
              </a:ln>
            </p:spPr>
            <p:txBody>
              <a:bodyPr wrap="none" anchor="ctr"/>
              <a:lstStyle/>
              <a:p>
                <a:endParaRPr lang="pt-BR">
                  <a:solidFill>
                    <a:srgbClr val="000000"/>
                  </a:solidFill>
                </a:endParaRPr>
              </a:p>
            </p:txBody>
          </p:sp>
          <p:sp>
            <p:nvSpPr>
              <p:cNvPr id="4158" name="Oval 144"/>
              <p:cNvSpPr>
                <a:spLocks noChangeAspect="1" noChangeArrowheads="1"/>
              </p:cNvSpPr>
              <p:nvPr/>
            </p:nvSpPr>
            <p:spPr bwMode="auto">
              <a:xfrm rot="2871366" flipH="1">
                <a:off x="1354" y="2045"/>
                <a:ext cx="71" cy="71"/>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59" name="Oval 145"/>
              <p:cNvSpPr>
                <a:spLocks noChangeAspect="1" noChangeArrowheads="1"/>
              </p:cNvSpPr>
              <p:nvPr/>
            </p:nvSpPr>
            <p:spPr bwMode="auto">
              <a:xfrm rot="2871366" flipH="1">
                <a:off x="1120" y="2045"/>
                <a:ext cx="71" cy="74"/>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sp>
          <p:nvSpPr>
            <p:cNvPr id="4147" name="Line 146"/>
            <p:cNvSpPr>
              <a:spLocks noChangeAspect="1" noChangeShapeType="1"/>
            </p:cNvSpPr>
            <p:nvPr/>
          </p:nvSpPr>
          <p:spPr bwMode="auto">
            <a:xfrm flipV="1">
              <a:off x="3072" y="1620"/>
              <a:ext cx="0" cy="1805"/>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4148" name="Line 147"/>
            <p:cNvSpPr>
              <a:spLocks noChangeAspect="1" noChangeShapeType="1"/>
            </p:cNvSpPr>
            <p:nvPr/>
          </p:nvSpPr>
          <p:spPr bwMode="auto">
            <a:xfrm flipV="1">
              <a:off x="3702" y="1644"/>
              <a:ext cx="0" cy="1781"/>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nvGrpSpPr>
            <p:cNvPr id="4149" name="Group 148"/>
            <p:cNvGrpSpPr>
              <a:grpSpLocks noChangeAspect="1"/>
            </p:cNvGrpSpPr>
            <p:nvPr/>
          </p:nvGrpSpPr>
          <p:grpSpPr bwMode="auto">
            <a:xfrm rot="-5271372">
              <a:off x="3131" y="1947"/>
              <a:ext cx="1007" cy="72"/>
              <a:chOff x="1119" y="2045"/>
              <a:chExt cx="1007" cy="72"/>
            </a:xfrm>
          </p:grpSpPr>
          <p:sp>
            <p:nvSpPr>
              <p:cNvPr id="4150" name="Oval 149"/>
              <p:cNvSpPr>
                <a:spLocks noChangeAspect="1" noChangeArrowheads="1"/>
              </p:cNvSpPr>
              <p:nvPr/>
            </p:nvSpPr>
            <p:spPr bwMode="auto">
              <a:xfrm rot="2871366" flipH="1">
                <a:off x="2054" y="2046"/>
                <a:ext cx="71" cy="72"/>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sp>
            <p:nvSpPr>
              <p:cNvPr id="4151" name="Oval 150"/>
              <p:cNvSpPr>
                <a:spLocks noChangeAspect="1" noChangeArrowheads="1"/>
              </p:cNvSpPr>
              <p:nvPr/>
            </p:nvSpPr>
            <p:spPr bwMode="auto">
              <a:xfrm rot="2871366" flipH="1">
                <a:off x="1819" y="2045"/>
                <a:ext cx="71" cy="74"/>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52" name="Oval 151"/>
              <p:cNvSpPr>
                <a:spLocks noChangeAspect="1" noChangeArrowheads="1"/>
              </p:cNvSpPr>
              <p:nvPr/>
            </p:nvSpPr>
            <p:spPr bwMode="auto">
              <a:xfrm rot="2871366" flipH="1">
                <a:off x="1585" y="2046"/>
                <a:ext cx="71" cy="72"/>
              </a:xfrm>
              <a:prstGeom prst="ellipse">
                <a:avLst/>
              </a:prstGeom>
              <a:solidFill>
                <a:schemeClr val="bg1"/>
              </a:solidFill>
              <a:ln w="9525" algn="ctr">
                <a:solidFill>
                  <a:schemeClr val="tx1"/>
                </a:solidFill>
                <a:round/>
                <a:headEnd/>
                <a:tailEnd/>
              </a:ln>
            </p:spPr>
            <p:txBody>
              <a:bodyPr wrap="none" anchor="ctr"/>
              <a:lstStyle/>
              <a:p>
                <a:endParaRPr lang="pt-BR">
                  <a:solidFill>
                    <a:srgbClr val="000000"/>
                  </a:solidFill>
                </a:endParaRPr>
              </a:p>
            </p:txBody>
          </p:sp>
          <p:sp>
            <p:nvSpPr>
              <p:cNvPr id="4153" name="Oval 152"/>
              <p:cNvSpPr>
                <a:spLocks noChangeAspect="1" noChangeArrowheads="1"/>
              </p:cNvSpPr>
              <p:nvPr/>
            </p:nvSpPr>
            <p:spPr bwMode="auto">
              <a:xfrm rot="2871366" flipH="1">
                <a:off x="1354" y="2045"/>
                <a:ext cx="71" cy="71"/>
              </a:xfrm>
              <a:prstGeom prst="ellipse">
                <a:avLst/>
              </a:prstGeom>
              <a:solidFill>
                <a:srgbClr val="969696"/>
              </a:solidFill>
              <a:ln w="9525" algn="ctr">
                <a:solidFill>
                  <a:schemeClr val="tx1"/>
                </a:solidFill>
                <a:round/>
                <a:headEnd/>
                <a:tailEnd/>
              </a:ln>
            </p:spPr>
            <p:txBody>
              <a:bodyPr wrap="none" anchor="ctr"/>
              <a:lstStyle/>
              <a:p>
                <a:endParaRPr lang="pt-BR">
                  <a:solidFill>
                    <a:srgbClr val="000000"/>
                  </a:solidFill>
                </a:endParaRPr>
              </a:p>
            </p:txBody>
          </p:sp>
          <p:sp>
            <p:nvSpPr>
              <p:cNvPr id="4154" name="Oval 153"/>
              <p:cNvSpPr>
                <a:spLocks noChangeAspect="1" noChangeArrowheads="1"/>
              </p:cNvSpPr>
              <p:nvPr/>
            </p:nvSpPr>
            <p:spPr bwMode="auto">
              <a:xfrm rot="2871366" flipH="1">
                <a:off x="1120" y="2045"/>
                <a:ext cx="71" cy="74"/>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grpSp>
      <p:grpSp>
        <p:nvGrpSpPr>
          <p:cNvPr id="28" name="Group 184"/>
          <p:cNvGrpSpPr>
            <a:grpSpLocks/>
          </p:cNvGrpSpPr>
          <p:nvPr/>
        </p:nvGrpSpPr>
        <p:grpSpPr bwMode="auto">
          <a:xfrm>
            <a:off x="546100" y="4895850"/>
            <a:ext cx="8208963" cy="1395413"/>
            <a:chOff x="344" y="3084"/>
            <a:chExt cx="5171" cy="879"/>
          </a:xfrm>
        </p:grpSpPr>
        <p:sp>
          <p:nvSpPr>
            <p:cNvPr id="4109" name="Text Box 92"/>
            <p:cNvSpPr txBox="1">
              <a:spLocks noChangeArrowheads="1"/>
            </p:cNvSpPr>
            <p:nvPr/>
          </p:nvSpPr>
          <p:spPr bwMode="auto">
            <a:xfrm>
              <a:off x="344" y="3391"/>
              <a:ext cx="5171" cy="572"/>
            </a:xfrm>
            <a:prstGeom prst="rect">
              <a:avLst/>
            </a:prstGeom>
            <a:solidFill>
              <a:srgbClr val="FFFF66"/>
            </a:solidFill>
            <a:ln w="9525">
              <a:solidFill>
                <a:schemeClr val="tx1"/>
              </a:solidFill>
              <a:miter lim="800000"/>
              <a:headEnd/>
              <a:tailEnd/>
            </a:ln>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lnSpc>
                  <a:spcPct val="115000"/>
                </a:lnSpc>
                <a:spcBef>
                  <a:spcPct val="50000"/>
                </a:spcBef>
              </a:pPr>
              <a:r>
                <a:rPr lang="en-US" sz="2300">
                  <a:solidFill>
                    <a:srgbClr val="000000"/>
                  </a:solidFill>
                </a:rPr>
                <a:t>Uma área A vista de um ângulo </a:t>
              </a:r>
              <a:r>
                <a:rPr lang="en-US" sz="2300">
                  <a:solidFill>
                    <a:srgbClr val="000000"/>
                  </a:solidFill>
                  <a:sym typeface="Symbol" pitchFamily="18" charset="2"/>
                </a:rPr>
                <a:t> é equivalente a uma área menor, A </a:t>
              </a:r>
              <a:r>
                <a:rPr lang="en-US" sz="2300" i="0">
                  <a:solidFill>
                    <a:srgbClr val="000000"/>
                  </a:solidFill>
                  <a:sym typeface="Symbol" pitchFamily="18" charset="2"/>
                </a:rPr>
                <a:t>cos</a:t>
              </a:r>
              <a:r>
                <a:rPr lang="en-US" sz="2300">
                  <a:solidFill>
                    <a:srgbClr val="000000"/>
                  </a:solidFill>
                  <a:sym typeface="Symbol" pitchFamily="18" charset="2"/>
                </a:rPr>
                <a:t>, tanto para emitir quanto para receber radiação luminosa.</a:t>
              </a:r>
              <a:endParaRPr lang="en-US" sz="2300">
                <a:solidFill>
                  <a:srgbClr val="000000"/>
                </a:solidFill>
              </a:endParaRPr>
            </a:p>
          </p:txBody>
        </p:sp>
        <p:sp>
          <p:nvSpPr>
            <p:cNvPr id="4110" name="Rectangle 93"/>
            <p:cNvSpPr>
              <a:spLocks noChangeArrowheads="1"/>
            </p:cNvSpPr>
            <p:nvPr/>
          </p:nvSpPr>
          <p:spPr bwMode="auto">
            <a:xfrm>
              <a:off x="354" y="3084"/>
              <a:ext cx="301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pt-BR" sz="2800" b="1" i="0" dirty="0">
                  <a:solidFill>
                    <a:srgbClr val="000000"/>
                  </a:solidFill>
                </a:rPr>
                <a:t>Área aparente (</a:t>
              </a:r>
              <a:r>
                <a:rPr lang="pt-BR" sz="2800" dirty="0" err="1">
                  <a:solidFill>
                    <a:srgbClr val="000000"/>
                  </a:solidFill>
                </a:rPr>
                <a:t>foreshortening</a:t>
              </a:r>
              <a:r>
                <a:rPr lang="pt-BR" sz="2800" b="1" i="0" dirty="0">
                  <a:solidFill>
                    <a:srgbClr val="000000"/>
                  </a:solidFill>
                </a:rPr>
                <a:t>)</a:t>
              </a:r>
              <a:endParaRPr lang="en-US" sz="2800" b="1" i="0" dirty="0">
                <a:solidFill>
                  <a:srgbClr val="000000"/>
                </a:solidFill>
              </a:endParaRPr>
            </a:p>
          </p:txBody>
        </p:sp>
        <p:sp>
          <p:nvSpPr>
            <p:cNvPr id="4111" name="Text Box 183"/>
            <p:cNvSpPr txBox="1">
              <a:spLocks noChangeArrowheads="1"/>
            </p:cNvSpPr>
            <p:nvPr/>
          </p:nvSpPr>
          <p:spPr bwMode="auto">
            <a:xfrm>
              <a:off x="344" y="3391"/>
              <a:ext cx="5171" cy="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lnSpc>
                  <a:spcPct val="115000"/>
                </a:lnSpc>
                <a:spcBef>
                  <a:spcPct val="50000"/>
                </a:spcBef>
              </a:pPr>
              <a:r>
                <a:rPr lang="en-US" sz="2300">
                  <a:solidFill>
                    <a:srgbClr val="000000"/>
                  </a:solidFill>
                </a:rPr>
                <a:t>Uma área A vista de um ângulo </a:t>
              </a:r>
              <a:r>
                <a:rPr lang="en-US" sz="2300">
                  <a:solidFill>
                    <a:srgbClr val="000000"/>
                  </a:solidFill>
                  <a:sym typeface="Symbol" pitchFamily="18" charset="2"/>
                </a:rPr>
                <a:t> é equivalente a uma área menor, A </a:t>
              </a:r>
              <a:r>
                <a:rPr lang="en-US" sz="2300" i="0">
                  <a:solidFill>
                    <a:srgbClr val="000000"/>
                  </a:solidFill>
                  <a:sym typeface="Symbol" pitchFamily="18" charset="2"/>
                </a:rPr>
                <a:t>cos</a:t>
              </a:r>
              <a:r>
                <a:rPr lang="en-US" sz="2300">
                  <a:solidFill>
                    <a:srgbClr val="000000"/>
                  </a:solidFill>
                  <a:sym typeface="Symbol" pitchFamily="18" charset="2"/>
                </a:rPr>
                <a:t>, tanto para emitir quanto para receber radiação luminosa.</a:t>
              </a:r>
              <a:endParaRPr lang="en-US" sz="2300">
                <a:solidFill>
                  <a:srgbClr val="000000"/>
                </a:solidFill>
              </a:endParaRPr>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8</a:t>
            </a:fld>
            <a:endParaRPr lang="en-US"/>
          </a:p>
        </p:txBody>
      </p:sp>
    </p:spTree>
    <p:extLst>
      <p:ext uri="{BB962C8B-B14F-4D97-AF65-F5344CB8AC3E}">
        <p14:creationId xmlns:p14="http://schemas.microsoft.com/office/powerpoint/2010/main" val="22325590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10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E19FAAF5-CEF8-4EA1-B6F7-AB0F7EE3964C}" type="datetime1">
              <a:rPr lang="en-US" sz="1200" i="0" smtClean="0"/>
              <a:t>3/20/18</a:t>
            </a:fld>
            <a:endParaRPr lang="en-US" sz="1200" i="0"/>
          </a:p>
        </p:txBody>
      </p:sp>
      <p:sp>
        <p:nvSpPr>
          <p:cNvPr id="186371" name="Rectangle 2"/>
          <p:cNvSpPr>
            <a:spLocks noGrp="1" noChangeArrowheads="1"/>
          </p:cNvSpPr>
          <p:nvPr>
            <p:ph type="title"/>
          </p:nvPr>
        </p:nvSpPr>
        <p:spPr/>
        <p:txBody>
          <a:bodyPr/>
          <a:lstStyle/>
          <a:p>
            <a:r>
              <a:rPr lang="en-US" dirty="0" err="1"/>
              <a:t>Energia</a:t>
            </a:r>
            <a:r>
              <a:rPr lang="en-US" dirty="0"/>
              <a:t> da </a:t>
            </a:r>
            <a:r>
              <a:rPr lang="en-US" dirty="0" err="1"/>
              <a:t>luz</a:t>
            </a:r>
            <a:r>
              <a:rPr lang="en-US" dirty="0"/>
              <a:t>: </a:t>
            </a:r>
            <a:r>
              <a:rPr lang="en-US" dirty="0" err="1"/>
              <a:t>varia</a:t>
            </a:r>
            <a:r>
              <a:rPr lang="en-US" dirty="0"/>
              <a:t> </a:t>
            </a:r>
            <a:r>
              <a:rPr lang="en-US" dirty="0" err="1"/>
              <a:t>com a</a:t>
            </a:r>
            <a:r>
              <a:rPr lang="en-US" dirty="0"/>
              <a:t> </a:t>
            </a:r>
            <a:r>
              <a:rPr lang="en-US" dirty="0" err="1"/>
              <a:t>direção</a:t>
            </a:r>
            <a:endParaRPr lang="en-US" dirty="0"/>
          </a:p>
        </p:txBody>
      </p:sp>
      <p:grpSp>
        <p:nvGrpSpPr>
          <p:cNvPr id="186372" name="Group 3"/>
          <p:cNvGrpSpPr>
            <a:grpSpLocks/>
          </p:cNvGrpSpPr>
          <p:nvPr/>
        </p:nvGrpSpPr>
        <p:grpSpPr bwMode="auto">
          <a:xfrm rot="-946230">
            <a:off x="2417763" y="3019425"/>
            <a:ext cx="1844675" cy="1852613"/>
            <a:chOff x="696" y="2486"/>
            <a:chExt cx="1208" cy="1214"/>
          </a:xfrm>
        </p:grpSpPr>
        <p:sp>
          <p:nvSpPr>
            <p:cNvPr id="186516" name="Oval 4"/>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517" name="Oval 5"/>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518" name="Oval 6"/>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519" name="Oval 7"/>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520" name="Oval 8"/>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521" name="Oval 9"/>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522" name="Oval 10"/>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523" name="Oval 11"/>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524" name="Oval 12"/>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525" name="Oval 13"/>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526" name="Oval 14"/>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527" name="Oval 15"/>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528" name="Oval 16"/>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86373" name="Group 17"/>
          <p:cNvGrpSpPr>
            <a:grpSpLocks/>
          </p:cNvGrpSpPr>
          <p:nvPr/>
        </p:nvGrpSpPr>
        <p:grpSpPr bwMode="auto">
          <a:xfrm rot="4819982">
            <a:off x="4210844" y="2612231"/>
            <a:ext cx="1844675" cy="1852613"/>
            <a:chOff x="696" y="2486"/>
            <a:chExt cx="1208" cy="1214"/>
          </a:xfrm>
        </p:grpSpPr>
        <p:sp>
          <p:nvSpPr>
            <p:cNvPr id="186503" name="Oval 18"/>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504" name="Oval 19"/>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505" name="Oval 20"/>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506" name="Oval 21"/>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507" name="Oval 22"/>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508" name="Oval 23"/>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509" name="Oval 24"/>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510" name="Oval 25"/>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511" name="Oval 26"/>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512" name="Oval 27"/>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513" name="Oval 28"/>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514" name="Oval 29"/>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515" name="Oval 30"/>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86374" name="Group 31"/>
          <p:cNvGrpSpPr>
            <a:grpSpLocks/>
          </p:cNvGrpSpPr>
          <p:nvPr/>
        </p:nvGrpSpPr>
        <p:grpSpPr bwMode="auto">
          <a:xfrm rot="2539848">
            <a:off x="3443288" y="2382838"/>
            <a:ext cx="1844675" cy="1852612"/>
            <a:chOff x="696" y="2486"/>
            <a:chExt cx="1208" cy="1214"/>
          </a:xfrm>
        </p:grpSpPr>
        <p:sp>
          <p:nvSpPr>
            <p:cNvPr id="186490" name="Oval 32"/>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491" name="Oval 33"/>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492" name="Oval 34"/>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493" name="Oval 35"/>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494" name="Oval 36"/>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495" name="Oval 37"/>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96" name="Oval 38"/>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97" name="Oval 39"/>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98" name="Oval 40"/>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499" name="Oval 41"/>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500" name="Oval 42"/>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501" name="Oval 43"/>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502" name="Oval 44"/>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86375" name="Group 45"/>
          <p:cNvGrpSpPr>
            <a:grpSpLocks/>
          </p:cNvGrpSpPr>
          <p:nvPr/>
        </p:nvGrpSpPr>
        <p:grpSpPr bwMode="auto">
          <a:xfrm rot="21411819" flipH="1">
            <a:off x="4335463" y="2705100"/>
            <a:ext cx="1844675" cy="1852613"/>
            <a:chOff x="696" y="2486"/>
            <a:chExt cx="1208" cy="1214"/>
          </a:xfrm>
        </p:grpSpPr>
        <p:sp>
          <p:nvSpPr>
            <p:cNvPr id="186477" name="Oval 46"/>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478" name="Oval 47"/>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479" name="Oval 48"/>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480" name="Oval 49"/>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481" name="Oval 50"/>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482" name="Oval 51"/>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83" name="Oval 52"/>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84" name="Oval 53"/>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85" name="Oval 54"/>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486" name="Oval 55"/>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87" name="Oval 56"/>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88" name="Oval 57"/>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89" name="Oval 58"/>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86376" name="Group 59"/>
          <p:cNvGrpSpPr>
            <a:grpSpLocks/>
          </p:cNvGrpSpPr>
          <p:nvPr/>
        </p:nvGrpSpPr>
        <p:grpSpPr bwMode="auto">
          <a:xfrm rot="17092927" flipH="1">
            <a:off x="2874169" y="2553494"/>
            <a:ext cx="1844675" cy="1852613"/>
            <a:chOff x="696" y="2486"/>
            <a:chExt cx="1208" cy="1214"/>
          </a:xfrm>
        </p:grpSpPr>
        <p:sp>
          <p:nvSpPr>
            <p:cNvPr id="186464" name="Oval 60"/>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465" name="Oval 61"/>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466" name="Oval 62"/>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467" name="Oval 63"/>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468" name="Oval 64"/>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469" name="Oval 65"/>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70" name="Oval 66"/>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71" name="Oval 67"/>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72" name="Oval 68"/>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473" name="Oval 69"/>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74" name="Oval 70"/>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75" name="Oval 71"/>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76" name="Oval 72"/>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86377" name="Group 73"/>
          <p:cNvGrpSpPr>
            <a:grpSpLocks/>
          </p:cNvGrpSpPr>
          <p:nvPr/>
        </p:nvGrpSpPr>
        <p:grpSpPr bwMode="auto">
          <a:xfrm rot="3674447">
            <a:off x="3853656" y="2434432"/>
            <a:ext cx="1844675" cy="1852612"/>
            <a:chOff x="696" y="2486"/>
            <a:chExt cx="1208" cy="1214"/>
          </a:xfrm>
        </p:grpSpPr>
        <p:sp>
          <p:nvSpPr>
            <p:cNvPr id="186451" name="Oval 74"/>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452" name="Oval 75"/>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453" name="Oval 76"/>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454" name="Oval 77"/>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455" name="Oval 78"/>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456" name="Oval 79"/>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57" name="Oval 80"/>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58" name="Oval 81"/>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59" name="Oval 82"/>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460" name="Oval 83"/>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61" name="Oval 84"/>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62" name="Oval 85"/>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63" name="Oval 86"/>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86378" name="Group 87"/>
          <p:cNvGrpSpPr>
            <a:grpSpLocks/>
          </p:cNvGrpSpPr>
          <p:nvPr/>
        </p:nvGrpSpPr>
        <p:grpSpPr bwMode="auto">
          <a:xfrm rot="5400000">
            <a:off x="4375944" y="2756694"/>
            <a:ext cx="1844675" cy="1852613"/>
            <a:chOff x="696" y="2486"/>
            <a:chExt cx="1208" cy="1214"/>
          </a:xfrm>
        </p:grpSpPr>
        <p:sp>
          <p:nvSpPr>
            <p:cNvPr id="186438" name="Oval 88"/>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439" name="Oval 89"/>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440" name="Oval 90"/>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441" name="Oval 91"/>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442" name="Oval 92"/>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443" name="Oval 93"/>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44" name="Oval 94"/>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45" name="Oval 95"/>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46" name="Oval 96"/>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447" name="Oval 97"/>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48" name="Oval 98"/>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49" name="Oval 99"/>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50" name="Oval 100"/>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86379" name="Group 101"/>
          <p:cNvGrpSpPr>
            <a:grpSpLocks/>
          </p:cNvGrpSpPr>
          <p:nvPr/>
        </p:nvGrpSpPr>
        <p:grpSpPr bwMode="auto">
          <a:xfrm rot="5900392">
            <a:off x="4499769" y="2897981"/>
            <a:ext cx="1844675" cy="1852613"/>
            <a:chOff x="696" y="2486"/>
            <a:chExt cx="1208" cy="1214"/>
          </a:xfrm>
        </p:grpSpPr>
        <p:sp>
          <p:nvSpPr>
            <p:cNvPr id="186425" name="Oval 102"/>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426" name="Oval 103"/>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427" name="Oval 104"/>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428" name="Oval 105"/>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429" name="Oval 106"/>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430" name="Oval 107"/>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31" name="Oval 108"/>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32" name="Oval 109"/>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33" name="Oval 110"/>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434" name="Oval 111"/>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35" name="Oval 112"/>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36" name="Oval 113"/>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37" name="Oval 114"/>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86380" name="Group 115"/>
          <p:cNvGrpSpPr>
            <a:grpSpLocks/>
          </p:cNvGrpSpPr>
          <p:nvPr/>
        </p:nvGrpSpPr>
        <p:grpSpPr bwMode="auto">
          <a:xfrm rot="782384" flipH="1">
            <a:off x="4559300" y="2963863"/>
            <a:ext cx="1844675" cy="1852612"/>
            <a:chOff x="696" y="2486"/>
            <a:chExt cx="1208" cy="1214"/>
          </a:xfrm>
        </p:grpSpPr>
        <p:sp>
          <p:nvSpPr>
            <p:cNvPr id="186412" name="Oval 116"/>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413" name="Oval 117"/>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414" name="Oval 118"/>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415" name="Oval 119"/>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416" name="Oval 120"/>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417" name="Oval 121"/>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18" name="Oval 122"/>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19" name="Oval 123"/>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20" name="Oval 124"/>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421" name="Oval 125"/>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22" name="Oval 126"/>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23" name="Oval 127"/>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24" name="Oval 128"/>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86381" name="Group 129"/>
          <p:cNvGrpSpPr>
            <a:grpSpLocks/>
          </p:cNvGrpSpPr>
          <p:nvPr/>
        </p:nvGrpSpPr>
        <p:grpSpPr bwMode="auto">
          <a:xfrm rot="148033" flipH="1">
            <a:off x="4418013" y="2792413"/>
            <a:ext cx="1844675" cy="1852612"/>
            <a:chOff x="696" y="2486"/>
            <a:chExt cx="1208" cy="1214"/>
          </a:xfrm>
        </p:grpSpPr>
        <p:sp>
          <p:nvSpPr>
            <p:cNvPr id="186399" name="Oval 130"/>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400" name="Oval 131"/>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401" name="Oval 132"/>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402" name="Oval 133"/>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403" name="Oval 134"/>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404" name="Oval 135"/>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05" name="Oval 136"/>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06" name="Oval 137"/>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07" name="Oval 138"/>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408" name="Oval 139"/>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409" name="Oval 140"/>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410" name="Oval 141"/>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411" name="Oval 142"/>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grpSp>
        <p:nvGrpSpPr>
          <p:cNvPr id="186382" name="Group 143"/>
          <p:cNvGrpSpPr>
            <a:grpSpLocks/>
          </p:cNvGrpSpPr>
          <p:nvPr/>
        </p:nvGrpSpPr>
        <p:grpSpPr bwMode="auto">
          <a:xfrm rot="1397518" flipH="1">
            <a:off x="4656138" y="3167063"/>
            <a:ext cx="1844675" cy="1852612"/>
            <a:chOff x="696" y="2486"/>
            <a:chExt cx="1208" cy="1214"/>
          </a:xfrm>
        </p:grpSpPr>
        <p:sp>
          <p:nvSpPr>
            <p:cNvPr id="186386" name="Oval 144"/>
            <p:cNvSpPr>
              <a:spLocks noChangeArrowheads="1"/>
            </p:cNvSpPr>
            <p:nvPr/>
          </p:nvSpPr>
          <p:spPr bwMode="auto">
            <a:xfrm>
              <a:off x="696" y="2486"/>
              <a:ext cx="56" cy="56"/>
            </a:xfrm>
            <a:prstGeom prst="ellipse">
              <a:avLst/>
            </a:prstGeom>
            <a:solidFill>
              <a:schemeClr val="bg1"/>
            </a:solidFill>
            <a:ln w="9525">
              <a:solidFill>
                <a:schemeClr val="tx1"/>
              </a:solidFill>
              <a:round/>
              <a:headEnd/>
              <a:tailEnd/>
            </a:ln>
          </p:spPr>
          <p:txBody>
            <a:bodyPr wrap="none" anchor="ctr"/>
            <a:lstStyle/>
            <a:p>
              <a:endParaRPr lang="pt-BR"/>
            </a:p>
          </p:txBody>
        </p:sp>
        <p:sp>
          <p:nvSpPr>
            <p:cNvPr id="186387" name="Oval 145"/>
            <p:cNvSpPr>
              <a:spLocks noChangeArrowheads="1"/>
            </p:cNvSpPr>
            <p:nvPr/>
          </p:nvSpPr>
          <p:spPr bwMode="auto">
            <a:xfrm>
              <a:off x="792" y="2582"/>
              <a:ext cx="56" cy="56"/>
            </a:xfrm>
            <a:prstGeom prst="ellipse">
              <a:avLst/>
            </a:prstGeom>
            <a:solidFill>
              <a:srgbClr val="C0C0C0"/>
            </a:solidFill>
            <a:ln w="9525">
              <a:solidFill>
                <a:schemeClr val="tx1"/>
              </a:solidFill>
              <a:round/>
              <a:headEnd/>
              <a:tailEnd/>
            </a:ln>
          </p:spPr>
          <p:txBody>
            <a:bodyPr wrap="none" anchor="ctr"/>
            <a:lstStyle/>
            <a:p>
              <a:endParaRPr lang="pt-BR"/>
            </a:p>
          </p:txBody>
        </p:sp>
        <p:sp>
          <p:nvSpPr>
            <p:cNvPr id="186388" name="Oval 146"/>
            <p:cNvSpPr>
              <a:spLocks noChangeArrowheads="1"/>
            </p:cNvSpPr>
            <p:nvPr/>
          </p:nvSpPr>
          <p:spPr bwMode="auto">
            <a:xfrm>
              <a:off x="888" y="2678"/>
              <a:ext cx="56" cy="56"/>
            </a:xfrm>
            <a:prstGeom prst="ellipse">
              <a:avLst/>
            </a:prstGeom>
            <a:solidFill>
              <a:srgbClr val="969696"/>
            </a:solidFill>
            <a:ln w="9525">
              <a:solidFill>
                <a:schemeClr val="tx1"/>
              </a:solidFill>
              <a:round/>
              <a:headEnd/>
              <a:tailEnd/>
            </a:ln>
          </p:spPr>
          <p:txBody>
            <a:bodyPr wrap="none" anchor="ctr"/>
            <a:lstStyle/>
            <a:p>
              <a:endParaRPr lang="pt-BR"/>
            </a:p>
          </p:txBody>
        </p:sp>
        <p:sp>
          <p:nvSpPr>
            <p:cNvPr id="186389" name="Oval 147"/>
            <p:cNvSpPr>
              <a:spLocks noChangeArrowheads="1"/>
            </p:cNvSpPr>
            <p:nvPr/>
          </p:nvSpPr>
          <p:spPr bwMode="auto">
            <a:xfrm>
              <a:off x="984" y="2774"/>
              <a:ext cx="56" cy="56"/>
            </a:xfrm>
            <a:prstGeom prst="ellipse">
              <a:avLst/>
            </a:prstGeom>
            <a:solidFill>
              <a:srgbClr val="5F5F5F"/>
            </a:solidFill>
            <a:ln w="9525">
              <a:solidFill>
                <a:schemeClr val="tx1"/>
              </a:solidFill>
              <a:round/>
              <a:headEnd/>
              <a:tailEnd/>
            </a:ln>
          </p:spPr>
          <p:txBody>
            <a:bodyPr wrap="none" anchor="ctr"/>
            <a:lstStyle/>
            <a:p>
              <a:endParaRPr lang="pt-BR"/>
            </a:p>
          </p:txBody>
        </p:sp>
        <p:sp>
          <p:nvSpPr>
            <p:cNvPr id="186390" name="Oval 148"/>
            <p:cNvSpPr>
              <a:spLocks noChangeArrowheads="1"/>
            </p:cNvSpPr>
            <p:nvPr/>
          </p:nvSpPr>
          <p:spPr bwMode="auto">
            <a:xfrm>
              <a:off x="1080" y="2870"/>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186391" name="Oval 149"/>
            <p:cNvSpPr>
              <a:spLocks noChangeArrowheads="1"/>
            </p:cNvSpPr>
            <p:nvPr/>
          </p:nvSpPr>
          <p:spPr bwMode="auto">
            <a:xfrm>
              <a:off x="1176" y="2966"/>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392" name="Oval 150"/>
            <p:cNvSpPr>
              <a:spLocks noChangeArrowheads="1"/>
            </p:cNvSpPr>
            <p:nvPr/>
          </p:nvSpPr>
          <p:spPr bwMode="auto">
            <a:xfrm>
              <a:off x="1272" y="306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393" name="Oval 151"/>
            <p:cNvSpPr>
              <a:spLocks noChangeArrowheads="1"/>
            </p:cNvSpPr>
            <p:nvPr/>
          </p:nvSpPr>
          <p:spPr bwMode="auto">
            <a:xfrm>
              <a:off x="1368" y="3158"/>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394" name="Oval 152"/>
            <p:cNvSpPr>
              <a:spLocks noChangeArrowheads="1"/>
            </p:cNvSpPr>
            <p:nvPr/>
          </p:nvSpPr>
          <p:spPr bwMode="auto">
            <a:xfrm>
              <a:off x="1464" y="3254"/>
              <a:ext cx="56" cy="56"/>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6395" name="Oval 153"/>
            <p:cNvSpPr>
              <a:spLocks noChangeArrowheads="1"/>
            </p:cNvSpPr>
            <p:nvPr/>
          </p:nvSpPr>
          <p:spPr bwMode="auto">
            <a:xfrm>
              <a:off x="1560" y="3356"/>
              <a:ext cx="56" cy="56"/>
            </a:xfrm>
            <a:prstGeom prst="ellipse">
              <a:avLst/>
            </a:prstGeom>
            <a:solidFill>
              <a:srgbClr val="C0C0C0"/>
            </a:solidFill>
            <a:ln w="9525" algn="ctr">
              <a:solidFill>
                <a:schemeClr val="tx1"/>
              </a:solidFill>
              <a:round/>
              <a:headEnd/>
              <a:tailEnd/>
            </a:ln>
          </p:spPr>
          <p:txBody>
            <a:bodyPr wrap="none" anchor="ctr"/>
            <a:lstStyle/>
            <a:p>
              <a:endParaRPr lang="pt-BR"/>
            </a:p>
          </p:txBody>
        </p:sp>
        <p:sp>
          <p:nvSpPr>
            <p:cNvPr id="186396" name="Oval 154"/>
            <p:cNvSpPr>
              <a:spLocks noChangeArrowheads="1"/>
            </p:cNvSpPr>
            <p:nvPr/>
          </p:nvSpPr>
          <p:spPr bwMode="auto">
            <a:xfrm>
              <a:off x="1656" y="3452"/>
              <a:ext cx="56" cy="56"/>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6397" name="Oval 155"/>
            <p:cNvSpPr>
              <a:spLocks noChangeArrowheads="1"/>
            </p:cNvSpPr>
            <p:nvPr/>
          </p:nvSpPr>
          <p:spPr bwMode="auto">
            <a:xfrm>
              <a:off x="1752" y="3548"/>
              <a:ext cx="56" cy="56"/>
            </a:xfrm>
            <a:prstGeom prst="ellipse">
              <a:avLst/>
            </a:prstGeom>
            <a:solidFill>
              <a:srgbClr val="5F5F5F"/>
            </a:solidFill>
            <a:ln w="9525" algn="ctr">
              <a:solidFill>
                <a:schemeClr val="tx1"/>
              </a:solidFill>
              <a:round/>
              <a:headEnd/>
              <a:tailEnd/>
            </a:ln>
          </p:spPr>
          <p:txBody>
            <a:bodyPr wrap="none" anchor="ctr"/>
            <a:lstStyle/>
            <a:p>
              <a:endParaRPr lang="pt-BR"/>
            </a:p>
          </p:txBody>
        </p:sp>
        <p:sp>
          <p:nvSpPr>
            <p:cNvPr id="186398" name="Oval 156"/>
            <p:cNvSpPr>
              <a:spLocks noChangeArrowheads="1"/>
            </p:cNvSpPr>
            <p:nvPr/>
          </p:nvSpPr>
          <p:spPr bwMode="auto">
            <a:xfrm>
              <a:off x="1848" y="3644"/>
              <a:ext cx="56" cy="56"/>
            </a:xfrm>
            <a:prstGeom prst="ellipse">
              <a:avLst/>
            </a:prstGeom>
            <a:solidFill>
              <a:schemeClr val="tx1"/>
            </a:solidFill>
            <a:ln w="9525">
              <a:solidFill>
                <a:schemeClr val="tx1"/>
              </a:solidFill>
              <a:round/>
              <a:headEnd/>
              <a:tailEnd/>
            </a:ln>
          </p:spPr>
          <p:txBody>
            <a:bodyPr wrap="none" anchor="ctr"/>
            <a:lstStyle/>
            <a:p>
              <a:endParaRPr lang="pt-BR"/>
            </a:p>
          </p:txBody>
        </p:sp>
      </p:grpSp>
      <p:sp>
        <p:nvSpPr>
          <p:cNvPr id="186383" name="Line 157"/>
          <p:cNvSpPr>
            <a:spLocks noChangeShapeType="1"/>
          </p:cNvSpPr>
          <p:nvPr/>
        </p:nvSpPr>
        <p:spPr bwMode="auto">
          <a:xfrm>
            <a:off x="3060700" y="4621213"/>
            <a:ext cx="2706688" cy="0"/>
          </a:xfrm>
          <a:prstGeom prst="line">
            <a:avLst/>
          </a:prstGeom>
          <a:noFill/>
          <a:ln w="381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6384" name="Text Box 158"/>
          <p:cNvSpPr txBox="1">
            <a:spLocks noChangeArrowheads="1"/>
          </p:cNvSpPr>
          <p:nvPr/>
        </p:nvSpPr>
        <p:spPr bwMode="auto">
          <a:xfrm>
            <a:off x="4257675" y="4543425"/>
            <a:ext cx="354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b="1" i="0"/>
              <a:t>p</a:t>
            </a:r>
          </a:p>
        </p:txBody>
      </p:sp>
      <p:sp>
        <p:nvSpPr>
          <p:cNvPr id="186385" name="Freeform 159"/>
          <p:cNvSpPr>
            <a:spLocks/>
          </p:cNvSpPr>
          <p:nvPr/>
        </p:nvSpPr>
        <p:spPr bwMode="auto">
          <a:xfrm>
            <a:off x="3436938" y="3149600"/>
            <a:ext cx="2347912" cy="1482725"/>
          </a:xfrm>
          <a:custGeom>
            <a:avLst/>
            <a:gdLst>
              <a:gd name="T0" fmla="*/ 2147483647 w 1479"/>
              <a:gd name="T1" fmla="*/ 2147483647 h 934"/>
              <a:gd name="T2" fmla="*/ 2147483647 w 1479"/>
              <a:gd name="T3" fmla="*/ 2147483647 h 934"/>
              <a:gd name="T4" fmla="*/ 2147483647 w 1479"/>
              <a:gd name="T5" fmla="*/ 2147483647 h 934"/>
              <a:gd name="T6" fmla="*/ 2147483647 w 1479"/>
              <a:gd name="T7" fmla="*/ 2147483647 h 934"/>
              <a:gd name="T8" fmla="*/ 2147483647 w 1479"/>
              <a:gd name="T9" fmla="*/ 2147483647 h 934"/>
              <a:gd name="T10" fmla="*/ 2147483647 w 1479"/>
              <a:gd name="T11" fmla="*/ 2147483647 h 934"/>
              <a:gd name="T12" fmla="*/ 2147483647 w 1479"/>
              <a:gd name="T13" fmla="*/ 2147483647 h 934"/>
              <a:gd name="T14" fmla="*/ 2147483647 w 1479"/>
              <a:gd name="T15" fmla="*/ 2147483647 h 934"/>
              <a:gd name="T16" fmla="*/ 2147483647 w 1479"/>
              <a:gd name="T17" fmla="*/ 2147483647 h 9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9"/>
              <a:gd name="T28" fmla="*/ 0 h 934"/>
              <a:gd name="T29" fmla="*/ 1479 w 1479"/>
              <a:gd name="T30" fmla="*/ 934 h 9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9" h="934">
                <a:moveTo>
                  <a:pt x="31" y="911"/>
                </a:moveTo>
                <a:cubicBezTo>
                  <a:pt x="42" y="837"/>
                  <a:pt x="0" y="575"/>
                  <a:pt x="93" y="466"/>
                </a:cubicBezTo>
                <a:cubicBezTo>
                  <a:pt x="186" y="357"/>
                  <a:pt x="450" y="293"/>
                  <a:pt x="592" y="259"/>
                </a:cubicBezTo>
                <a:cubicBezTo>
                  <a:pt x="734" y="225"/>
                  <a:pt x="805" y="301"/>
                  <a:pt x="945" y="259"/>
                </a:cubicBezTo>
                <a:cubicBezTo>
                  <a:pt x="1085" y="217"/>
                  <a:pt x="1379" y="0"/>
                  <a:pt x="1429" y="5"/>
                </a:cubicBezTo>
                <a:cubicBezTo>
                  <a:pt x="1479" y="10"/>
                  <a:pt x="1283" y="221"/>
                  <a:pt x="1245" y="289"/>
                </a:cubicBezTo>
                <a:cubicBezTo>
                  <a:pt x="1207" y="357"/>
                  <a:pt x="1189" y="360"/>
                  <a:pt x="1199" y="412"/>
                </a:cubicBezTo>
                <a:cubicBezTo>
                  <a:pt x="1230" y="527"/>
                  <a:pt x="1283" y="518"/>
                  <a:pt x="1306" y="604"/>
                </a:cubicBezTo>
                <a:cubicBezTo>
                  <a:pt x="1325" y="691"/>
                  <a:pt x="1312" y="865"/>
                  <a:pt x="1314" y="934"/>
                </a:cubicBezTo>
              </a:path>
            </a:pathLst>
          </a:custGeom>
          <a:noFill/>
          <a:ln w="1270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9</a:t>
            </a:fld>
            <a:endParaRPr lang="en-US"/>
          </a:p>
        </p:txBody>
      </p:sp>
    </p:spTree>
    <p:extLst>
      <p:ext uri="{BB962C8B-B14F-4D97-AF65-F5344CB8AC3E}">
        <p14:creationId xmlns:p14="http://schemas.microsoft.com/office/powerpoint/2010/main" val="1670286758"/>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3"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9E72F10-D703-429B-9A5E-9D354D220D8F}" type="datetime1">
              <a:rPr lang="en-US" sz="1200" i="0" smtClean="0"/>
              <a:t>3/20/18</a:t>
            </a:fld>
            <a:endParaRPr lang="en-US" sz="1200" i="0"/>
          </a:p>
        </p:txBody>
      </p:sp>
      <p:sp>
        <p:nvSpPr>
          <p:cNvPr id="9224" name="Rectangle 2"/>
          <p:cNvSpPr>
            <a:spLocks noGrp="1" noChangeArrowheads="1"/>
          </p:cNvSpPr>
          <p:nvPr>
            <p:ph type="title"/>
          </p:nvPr>
        </p:nvSpPr>
        <p:spPr/>
        <p:txBody>
          <a:bodyPr/>
          <a:lstStyle/>
          <a:p>
            <a:r>
              <a:rPr lang="en-US"/>
              <a:t>Ângulo e Ângulo sólido</a:t>
            </a:r>
          </a:p>
        </p:txBody>
      </p:sp>
      <p:graphicFrame>
        <p:nvGraphicFramePr>
          <p:cNvPr id="1240067" name="Object 3"/>
          <p:cNvGraphicFramePr>
            <a:graphicFrameLocks noChangeAspect="1"/>
          </p:cNvGraphicFramePr>
          <p:nvPr/>
        </p:nvGraphicFramePr>
        <p:xfrm>
          <a:off x="1552575" y="5003800"/>
          <a:ext cx="2314575" cy="430213"/>
        </p:xfrm>
        <a:graphic>
          <a:graphicData uri="http://schemas.openxmlformats.org/presentationml/2006/ole">
            <mc:AlternateContent xmlns:mc="http://schemas.openxmlformats.org/markup-compatibility/2006">
              <mc:Choice xmlns:v="urn:schemas-microsoft-com:vml" Requires="v">
                <p:oleObj spid="_x0000_s235773" name="Equation" r:id="rId4" imgW="1091880" imgH="203040" progId="Equation.3">
                  <p:embed/>
                </p:oleObj>
              </mc:Choice>
              <mc:Fallback>
                <p:oleObj name="Equation" r:id="rId4" imgW="1091880" imgH="20304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52575" y="5003800"/>
                        <a:ext cx="2314575" cy="4302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40068" name="Object 4"/>
          <p:cNvGraphicFramePr>
            <a:graphicFrameLocks noChangeAspect="1"/>
          </p:cNvGraphicFramePr>
          <p:nvPr/>
        </p:nvGraphicFramePr>
        <p:xfrm>
          <a:off x="5481638" y="4973638"/>
          <a:ext cx="2127250" cy="460375"/>
        </p:xfrm>
        <a:graphic>
          <a:graphicData uri="http://schemas.openxmlformats.org/presentationml/2006/ole">
            <mc:AlternateContent xmlns:mc="http://schemas.openxmlformats.org/markup-compatibility/2006">
              <mc:Choice xmlns:v="urn:schemas-microsoft-com:vml" Requires="v">
                <p:oleObj spid="_x0000_s235774" name="Equation" r:id="rId6" imgW="939600" imgH="203040" progId="Equation.3">
                  <p:embed/>
                </p:oleObj>
              </mc:Choice>
              <mc:Fallback>
                <p:oleObj name="Equation" r:id="rId6" imgW="939600" imgH="20304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81638" y="4973638"/>
                        <a:ext cx="212725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 name="Group 5"/>
          <p:cNvGrpSpPr>
            <a:grpSpLocks/>
          </p:cNvGrpSpPr>
          <p:nvPr/>
        </p:nvGrpSpPr>
        <p:grpSpPr bwMode="auto">
          <a:xfrm>
            <a:off x="706438" y="2173288"/>
            <a:ext cx="2451100" cy="2571750"/>
            <a:chOff x="445" y="1369"/>
            <a:chExt cx="1544" cy="1620"/>
          </a:xfrm>
        </p:grpSpPr>
        <p:graphicFrame>
          <p:nvGraphicFramePr>
            <p:cNvPr id="9222" name="Object 6"/>
            <p:cNvGraphicFramePr>
              <a:graphicFrameLocks noChangeAspect="1"/>
            </p:cNvGraphicFramePr>
            <p:nvPr/>
          </p:nvGraphicFramePr>
          <p:xfrm>
            <a:off x="445" y="1369"/>
            <a:ext cx="1153" cy="541"/>
          </p:xfrm>
          <a:graphic>
            <a:graphicData uri="http://schemas.openxmlformats.org/presentationml/2006/ole">
              <mc:AlternateContent xmlns:mc="http://schemas.openxmlformats.org/markup-compatibility/2006">
                <mc:Choice xmlns:v="urn:schemas-microsoft-com:vml" Requires="v">
                  <p:oleObj spid="_x0000_s235775" name="Equation" r:id="rId8" imgW="838080" imgH="393480" progId="Equation.3">
                    <p:embed/>
                  </p:oleObj>
                </mc:Choice>
                <mc:Fallback>
                  <p:oleObj name="Equation" r:id="rId8" imgW="838080" imgH="39348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5" y="1369"/>
                          <a:ext cx="1153" cy="5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258" name="Text Box 7"/>
            <p:cNvSpPr txBox="1">
              <a:spLocks noChangeArrowheads="1"/>
            </p:cNvSpPr>
            <p:nvPr/>
          </p:nvSpPr>
          <p:spPr bwMode="auto">
            <a:xfrm>
              <a:off x="1873" y="2662"/>
              <a:ext cx="116"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endParaRPr lang="pt-BR" sz="2800" i="0"/>
            </a:p>
          </p:txBody>
        </p:sp>
      </p:grpSp>
      <p:grpSp>
        <p:nvGrpSpPr>
          <p:cNvPr id="3" name="Group 8"/>
          <p:cNvGrpSpPr>
            <a:grpSpLocks/>
          </p:cNvGrpSpPr>
          <p:nvPr/>
        </p:nvGrpSpPr>
        <p:grpSpPr bwMode="auto">
          <a:xfrm>
            <a:off x="6303963" y="2065338"/>
            <a:ext cx="1812925" cy="2679700"/>
            <a:chOff x="3971" y="1301"/>
            <a:chExt cx="1142" cy="1688"/>
          </a:xfrm>
        </p:grpSpPr>
        <p:graphicFrame>
          <p:nvGraphicFramePr>
            <p:cNvPr id="9221" name="Object 9"/>
            <p:cNvGraphicFramePr>
              <a:graphicFrameLocks noChangeAspect="1"/>
            </p:cNvGraphicFramePr>
            <p:nvPr/>
          </p:nvGraphicFramePr>
          <p:xfrm>
            <a:off x="4125" y="1301"/>
            <a:ext cx="988" cy="510"/>
          </p:xfrm>
          <a:graphic>
            <a:graphicData uri="http://schemas.openxmlformats.org/presentationml/2006/ole">
              <mc:AlternateContent xmlns:mc="http://schemas.openxmlformats.org/markup-compatibility/2006">
                <mc:Choice xmlns:v="urn:schemas-microsoft-com:vml" Requires="v">
                  <p:oleObj spid="_x0000_s235776" name="Equation" r:id="rId10" imgW="761760" imgH="393480" progId="Equation.3">
                    <p:embed/>
                  </p:oleObj>
                </mc:Choice>
                <mc:Fallback>
                  <p:oleObj name="Equation" r:id="rId10" imgW="761760" imgH="39348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125" y="1301"/>
                          <a:ext cx="988" cy="5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257" name="Text Box 10"/>
            <p:cNvSpPr txBox="1">
              <a:spLocks noChangeArrowheads="1"/>
            </p:cNvSpPr>
            <p:nvPr/>
          </p:nvSpPr>
          <p:spPr bwMode="auto">
            <a:xfrm>
              <a:off x="3971" y="2662"/>
              <a:ext cx="116"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endParaRPr lang="pt-BR" sz="2800" i="0"/>
            </a:p>
          </p:txBody>
        </p:sp>
      </p:grpSp>
      <p:grpSp>
        <p:nvGrpSpPr>
          <p:cNvPr id="4" name="Group 11"/>
          <p:cNvGrpSpPr>
            <a:grpSpLocks/>
          </p:cNvGrpSpPr>
          <p:nvPr/>
        </p:nvGrpSpPr>
        <p:grpSpPr bwMode="auto">
          <a:xfrm>
            <a:off x="5005388" y="2290763"/>
            <a:ext cx="2586037" cy="2474912"/>
            <a:chOff x="3153" y="1443"/>
            <a:chExt cx="1629" cy="1559"/>
          </a:xfrm>
        </p:grpSpPr>
        <p:sp>
          <p:nvSpPr>
            <p:cNvPr id="9239" name="Oval 12"/>
            <p:cNvSpPr>
              <a:spLocks noChangeArrowheads="1"/>
            </p:cNvSpPr>
            <p:nvPr/>
          </p:nvSpPr>
          <p:spPr bwMode="auto">
            <a:xfrm>
              <a:off x="3351" y="1647"/>
              <a:ext cx="1212" cy="116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pt-BR"/>
            </a:p>
          </p:txBody>
        </p:sp>
        <p:grpSp>
          <p:nvGrpSpPr>
            <p:cNvPr id="9240" name="Group 13"/>
            <p:cNvGrpSpPr>
              <a:grpSpLocks/>
            </p:cNvGrpSpPr>
            <p:nvPr/>
          </p:nvGrpSpPr>
          <p:grpSpPr bwMode="auto">
            <a:xfrm>
              <a:off x="3351" y="2089"/>
              <a:ext cx="1212" cy="290"/>
              <a:chOff x="3645" y="5685"/>
              <a:chExt cx="3570" cy="855"/>
            </a:xfrm>
          </p:grpSpPr>
          <p:grpSp>
            <p:nvGrpSpPr>
              <p:cNvPr id="9251" name="Group 14"/>
              <p:cNvGrpSpPr>
                <a:grpSpLocks/>
              </p:cNvGrpSpPr>
              <p:nvPr/>
            </p:nvGrpSpPr>
            <p:grpSpPr bwMode="auto">
              <a:xfrm>
                <a:off x="3645" y="5685"/>
                <a:ext cx="3570" cy="435"/>
                <a:chOff x="3645" y="5685"/>
                <a:chExt cx="3570" cy="435"/>
              </a:xfrm>
            </p:grpSpPr>
            <p:sp>
              <p:nvSpPr>
                <p:cNvPr id="9255" name="Arc 15"/>
                <p:cNvSpPr>
                  <a:spLocks/>
                </p:cNvSpPr>
                <p:nvPr/>
              </p:nvSpPr>
              <p:spPr bwMode="auto">
                <a:xfrm>
                  <a:off x="5445" y="5685"/>
                  <a:ext cx="1770" cy="405"/>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56" name="Arc 16"/>
                <p:cNvSpPr>
                  <a:spLocks/>
                </p:cNvSpPr>
                <p:nvPr/>
              </p:nvSpPr>
              <p:spPr bwMode="auto">
                <a:xfrm flipH="1">
                  <a:off x="3645" y="5685"/>
                  <a:ext cx="1800" cy="435"/>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000000"/>
                  </a:solidFill>
                  <a:prstDash val="sysDot"/>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252" name="Group 17"/>
              <p:cNvGrpSpPr>
                <a:grpSpLocks/>
              </p:cNvGrpSpPr>
              <p:nvPr/>
            </p:nvGrpSpPr>
            <p:grpSpPr bwMode="auto">
              <a:xfrm>
                <a:off x="3645" y="6090"/>
                <a:ext cx="3570" cy="450"/>
                <a:chOff x="3645" y="6090"/>
                <a:chExt cx="3570" cy="450"/>
              </a:xfrm>
            </p:grpSpPr>
            <p:sp>
              <p:nvSpPr>
                <p:cNvPr id="9253" name="Arc 18"/>
                <p:cNvSpPr>
                  <a:spLocks/>
                </p:cNvSpPr>
                <p:nvPr/>
              </p:nvSpPr>
              <p:spPr bwMode="auto">
                <a:xfrm flipV="1">
                  <a:off x="5445" y="6090"/>
                  <a:ext cx="1770" cy="45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54" name="Arc 19"/>
                <p:cNvSpPr>
                  <a:spLocks/>
                </p:cNvSpPr>
                <p:nvPr/>
              </p:nvSpPr>
              <p:spPr bwMode="auto">
                <a:xfrm flipH="1" flipV="1">
                  <a:off x="3645" y="6120"/>
                  <a:ext cx="1800" cy="42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9241" name="Line 20"/>
            <p:cNvSpPr>
              <a:spLocks noChangeShapeType="1"/>
            </p:cNvSpPr>
            <p:nvPr/>
          </p:nvSpPr>
          <p:spPr bwMode="auto">
            <a:xfrm flipV="1">
              <a:off x="3962" y="2074"/>
              <a:ext cx="204" cy="15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2" name="Line 21"/>
            <p:cNvSpPr>
              <a:spLocks noChangeShapeType="1"/>
            </p:cNvSpPr>
            <p:nvPr/>
          </p:nvSpPr>
          <p:spPr bwMode="auto">
            <a:xfrm flipV="1">
              <a:off x="3962" y="1957"/>
              <a:ext cx="189" cy="2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3" name="Line 22"/>
            <p:cNvSpPr>
              <a:spLocks noChangeShapeType="1"/>
            </p:cNvSpPr>
            <p:nvPr/>
          </p:nvSpPr>
          <p:spPr bwMode="auto">
            <a:xfrm flipV="1">
              <a:off x="3962" y="2055"/>
              <a:ext cx="360" cy="1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44" name="Line 23"/>
            <p:cNvSpPr>
              <a:spLocks noChangeShapeType="1"/>
            </p:cNvSpPr>
            <p:nvPr/>
          </p:nvSpPr>
          <p:spPr bwMode="auto">
            <a:xfrm flipV="1">
              <a:off x="3962" y="1443"/>
              <a:ext cx="0" cy="784"/>
            </a:xfrm>
            <a:prstGeom prst="line">
              <a:avLst/>
            </a:prstGeom>
            <a:noFill/>
            <a:ln w="9525">
              <a:solidFill>
                <a:srgbClr val="000000"/>
              </a:solidFill>
              <a:round/>
              <a:headEnd/>
              <a:tailEnd type="arrow" w="lg" len="lg"/>
            </a:ln>
            <a:extLst>
              <a:ext uri="{909E8E84-426E-40DD-AFC4-6F175D3DCCD1}">
                <a14:hiddenFill xmlns:a14="http://schemas.microsoft.com/office/drawing/2010/main">
                  <a:noFill/>
                </a14:hiddenFill>
              </a:ext>
            </a:extLst>
          </p:spPr>
          <p:txBody>
            <a:bodyPr/>
            <a:lstStyle/>
            <a:p>
              <a:endParaRPr lang="en-US"/>
            </a:p>
          </p:txBody>
        </p:sp>
        <p:sp>
          <p:nvSpPr>
            <p:cNvPr id="9245" name="Line 24"/>
            <p:cNvSpPr>
              <a:spLocks noChangeShapeType="1"/>
            </p:cNvSpPr>
            <p:nvPr/>
          </p:nvSpPr>
          <p:spPr bwMode="auto">
            <a:xfrm>
              <a:off x="3962" y="2227"/>
              <a:ext cx="820" cy="0"/>
            </a:xfrm>
            <a:prstGeom prst="line">
              <a:avLst/>
            </a:prstGeom>
            <a:noFill/>
            <a:ln w="9525">
              <a:solidFill>
                <a:srgbClr val="000000"/>
              </a:solidFill>
              <a:round/>
              <a:headEnd/>
              <a:tailEnd type="arrow" w="lg" len="lg"/>
            </a:ln>
            <a:extLst>
              <a:ext uri="{909E8E84-426E-40DD-AFC4-6F175D3DCCD1}">
                <a14:hiddenFill xmlns:a14="http://schemas.microsoft.com/office/drawing/2010/main">
                  <a:noFill/>
                </a14:hiddenFill>
              </a:ext>
            </a:extLst>
          </p:spPr>
          <p:txBody>
            <a:bodyPr/>
            <a:lstStyle/>
            <a:p>
              <a:endParaRPr lang="en-US"/>
            </a:p>
          </p:txBody>
        </p:sp>
        <p:sp>
          <p:nvSpPr>
            <p:cNvPr id="9246" name="Line 25"/>
            <p:cNvSpPr>
              <a:spLocks noChangeShapeType="1"/>
            </p:cNvSpPr>
            <p:nvPr/>
          </p:nvSpPr>
          <p:spPr bwMode="auto">
            <a:xfrm flipH="1">
              <a:off x="3590" y="2227"/>
              <a:ext cx="372" cy="371"/>
            </a:xfrm>
            <a:prstGeom prst="line">
              <a:avLst/>
            </a:prstGeom>
            <a:noFill/>
            <a:ln w="9525">
              <a:solidFill>
                <a:srgbClr val="000000"/>
              </a:solidFill>
              <a:round/>
              <a:headEnd/>
              <a:tailEnd type="arrow" w="lg" len="lg"/>
            </a:ln>
            <a:extLst>
              <a:ext uri="{909E8E84-426E-40DD-AFC4-6F175D3DCCD1}">
                <a14:hiddenFill xmlns:a14="http://schemas.microsoft.com/office/drawing/2010/main">
                  <a:noFill/>
                </a14:hiddenFill>
              </a:ext>
            </a:extLst>
          </p:spPr>
          <p:txBody>
            <a:bodyPr/>
            <a:lstStyle/>
            <a:p>
              <a:endParaRPr lang="en-US"/>
            </a:p>
          </p:txBody>
        </p:sp>
        <p:sp>
          <p:nvSpPr>
            <p:cNvPr id="9247" name="Text Box 26"/>
            <p:cNvSpPr txBox="1">
              <a:spLocks noChangeArrowheads="1"/>
            </p:cNvSpPr>
            <p:nvPr/>
          </p:nvSpPr>
          <p:spPr bwMode="auto">
            <a:xfrm>
              <a:off x="3153" y="2675"/>
              <a:ext cx="662"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a:t>esfera</a:t>
              </a:r>
            </a:p>
          </p:txBody>
        </p:sp>
        <p:sp>
          <p:nvSpPr>
            <p:cNvPr id="9248" name="Text Box 27"/>
            <p:cNvSpPr txBox="1">
              <a:spLocks noChangeArrowheads="1"/>
            </p:cNvSpPr>
            <p:nvPr/>
          </p:nvSpPr>
          <p:spPr bwMode="auto">
            <a:xfrm>
              <a:off x="3936" y="1826"/>
              <a:ext cx="20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2800"/>
                <a:t>r</a:t>
              </a:r>
              <a:endParaRPr lang="en-US" sz="2800"/>
            </a:p>
          </p:txBody>
        </p:sp>
        <p:sp>
          <p:nvSpPr>
            <p:cNvPr id="9249" name="Freeform 28"/>
            <p:cNvSpPr>
              <a:spLocks/>
            </p:cNvSpPr>
            <p:nvPr/>
          </p:nvSpPr>
          <p:spPr bwMode="auto">
            <a:xfrm>
              <a:off x="4146" y="1914"/>
              <a:ext cx="194" cy="161"/>
            </a:xfrm>
            <a:custGeom>
              <a:avLst/>
              <a:gdLst>
                <a:gd name="T0" fmla="*/ 30 w 194"/>
                <a:gd name="T1" fmla="*/ 159 h 161"/>
                <a:gd name="T2" fmla="*/ 174 w 194"/>
                <a:gd name="T3" fmla="*/ 135 h 161"/>
                <a:gd name="T4" fmla="*/ 150 w 194"/>
                <a:gd name="T5" fmla="*/ 0 h 161"/>
                <a:gd name="T6" fmla="*/ 9 w 194"/>
                <a:gd name="T7" fmla="*/ 36 h 161"/>
                <a:gd name="T8" fmla="*/ 30 w 194"/>
                <a:gd name="T9" fmla="*/ 159 h 161"/>
                <a:gd name="T10" fmla="*/ 0 60000 65536"/>
                <a:gd name="T11" fmla="*/ 0 60000 65536"/>
                <a:gd name="T12" fmla="*/ 0 60000 65536"/>
                <a:gd name="T13" fmla="*/ 0 60000 65536"/>
                <a:gd name="T14" fmla="*/ 0 60000 65536"/>
                <a:gd name="T15" fmla="*/ 0 w 194"/>
                <a:gd name="T16" fmla="*/ 0 h 161"/>
                <a:gd name="T17" fmla="*/ 194 w 194"/>
                <a:gd name="T18" fmla="*/ 161 h 161"/>
              </a:gdLst>
              <a:ahLst/>
              <a:cxnLst>
                <a:cxn ang="T10">
                  <a:pos x="T0" y="T1"/>
                </a:cxn>
                <a:cxn ang="T11">
                  <a:pos x="T2" y="T3"/>
                </a:cxn>
                <a:cxn ang="T12">
                  <a:pos x="T4" y="T5"/>
                </a:cxn>
                <a:cxn ang="T13">
                  <a:pos x="T6" y="T7"/>
                </a:cxn>
                <a:cxn ang="T14">
                  <a:pos x="T8" y="T9"/>
                </a:cxn>
              </a:cxnLst>
              <a:rect l="T15" t="T16" r="T17" b="T18"/>
              <a:pathLst>
                <a:path w="194" h="161">
                  <a:moveTo>
                    <a:pt x="30" y="159"/>
                  </a:moveTo>
                  <a:cubicBezTo>
                    <a:pt x="60" y="153"/>
                    <a:pt x="154" y="161"/>
                    <a:pt x="174" y="135"/>
                  </a:cubicBezTo>
                  <a:cubicBezTo>
                    <a:pt x="194" y="109"/>
                    <a:pt x="168" y="24"/>
                    <a:pt x="150" y="0"/>
                  </a:cubicBezTo>
                  <a:cubicBezTo>
                    <a:pt x="111" y="6"/>
                    <a:pt x="51" y="12"/>
                    <a:pt x="9" y="36"/>
                  </a:cubicBezTo>
                  <a:cubicBezTo>
                    <a:pt x="0" y="75"/>
                    <a:pt x="0" y="129"/>
                    <a:pt x="30" y="159"/>
                  </a:cubicBezTo>
                  <a:close/>
                </a:path>
              </a:pathLst>
            </a:custGeom>
            <a:solidFill>
              <a:srgbClr val="C9E7E9"/>
            </a:solidFill>
            <a:ln w="9525">
              <a:solidFill>
                <a:schemeClr val="tx1"/>
              </a:solidFill>
              <a:round/>
              <a:headEnd/>
              <a:tailEnd/>
            </a:ln>
          </p:spPr>
          <p:txBody>
            <a:bodyPr/>
            <a:lstStyle/>
            <a:p>
              <a:endParaRPr lang="en-US"/>
            </a:p>
          </p:txBody>
        </p:sp>
        <p:sp>
          <p:nvSpPr>
            <p:cNvPr id="9250" name="Rectangle 29"/>
            <p:cNvSpPr>
              <a:spLocks noChangeArrowheads="1"/>
            </p:cNvSpPr>
            <p:nvPr/>
          </p:nvSpPr>
          <p:spPr bwMode="auto">
            <a:xfrm>
              <a:off x="4135" y="1788"/>
              <a:ext cx="2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pt-BR" sz="2800"/>
                <a:t>a</a:t>
              </a:r>
              <a:endParaRPr lang="en-US" sz="2800"/>
            </a:p>
          </p:txBody>
        </p:sp>
      </p:grpSp>
      <p:grpSp>
        <p:nvGrpSpPr>
          <p:cNvPr id="9228" name="Group 30"/>
          <p:cNvGrpSpPr>
            <a:grpSpLocks/>
          </p:cNvGrpSpPr>
          <p:nvPr/>
        </p:nvGrpSpPr>
        <p:grpSpPr bwMode="auto">
          <a:xfrm>
            <a:off x="941388" y="2874963"/>
            <a:ext cx="2635250" cy="1889125"/>
            <a:chOff x="593" y="1811"/>
            <a:chExt cx="1660" cy="1190"/>
          </a:xfrm>
        </p:grpSpPr>
        <p:sp>
          <p:nvSpPr>
            <p:cNvPr id="9229" name="Oval 31"/>
            <p:cNvSpPr>
              <a:spLocks noChangeArrowheads="1"/>
            </p:cNvSpPr>
            <p:nvPr/>
          </p:nvSpPr>
          <p:spPr bwMode="auto">
            <a:xfrm>
              <a:off x="1155" y="1856"/>
              <a:ext cx="998" cy="998"/>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9230" name="Line 32"/>
            <p:cNvSpPr>
              <a:spLocks noChangeShapeType="1"/>
            </p:cNvSpPr>
            <p:nvPr/>
          </p:nvSpPr>
          <p:spPr bwMode="auto">
            <a:xfrm flipV="1">
              <a:off x="1653" y="2228"/>
              <a:ext cx="470" cy="126"/>
            </a:xfrm>
            <a:prstGeom prst="line">
              <a:avLst/>
            </a:prstGeom>
            <a:noFill/>
            <a:ln w="9525">
              <a:solidFill>
                <a:schemeClr val="tx1"/>
              </a:solidFill>
              <a:round/>
              <a:headEnd/>
              <a:tailEnd type="arrow" w="lg" len="lg"/>
            </a:ln>
            <a:extLst>
              <a:ext uri="{909E8E84-426E-40DD-AFC4-6F175D3DCCD1}">
                <a14:hiddenFill xmlns:a14="http://schemas.microsoft.com/office/drawing/2010/main">
                  <a:noFill/>
                </a14:hiddenFill>
              </a:ext>
            </a:extLst>
          </p:spPr>
          <p:txBody>
            <a:bodyPr/>
            <a:lstStyle/>
            <a:p>
              <a:endParaRPr lang="en-US"/>
            </a:p>
          </p:txBody>
        </p:sp>
        <p:sp>
          <p:nvSpPr>
            <p:cNvPr id="9231" name="Line 33"/>
            <p:cNvSpPr>
              <a:spLocks noChangeShapeType="1"/>
            </p:cNvSpPr>
            <p:nvPr/>
          </p:nvSpPr>
          <p:spPr bwMode="auto">
            <a:xfrm flipV="1">
              <a:off x="1656" y="1946"/>
              <a:ext cx="285" cy="408"/>
            </a:xfrm>
            <a:prstGeom prst="line">
              <a:avLst/>
            </a:prstGeom>
            <a:noFill/>
            <a:ln w="9525">
              <a:solidFill>
                <a:schemeClr val="tx1"/>
              </a:solidFill>
              <a:round/>
              <a:headEnd/>
              <a:tailEnd type="arrow" w="lg" len="lg"/>
            </a:ln>
            <a:extLst>
              <a:ext uri="{909E8E84-426E-40DD-AFC4-6F175D3DCCD1}">
                <a14:hiddenFill xmlns:a14="http://schemas.microsoft.com/office/drawing/2010/main">
                  <a:noFill/>
                </a14:hiddenFill>
              </a:ext>
            </a:extLst>
          </p:spPr>
          <p:txBody>
            <a:bodyPr/>
            <a:lstStyle/>
            <a:p>
              <a:endParaRPr lang="en-US"/>
            </a:p>
          </p:txBody>
        </p:sp>
        <p:sp>
          <p:nvSpPr>
            <p:cNvPr id="9232" name="Oval 34"/>
            <p:cNvSpPr>
              <a:spLocks noChangeArrowheads="1"/>
            </p:cNvSpPr>
            <p:nvPr/>
          </p:nvSpPr>
          <p:spPr bwMode="auto">
            <a:xfrm>
              <a:off x="1628" y="2323"/>
              <a:ext cx="56" cy="56"/>
            </a:xfrm>
            <a:prstGeom prst="ellipse">
              <a:avLst/>
            </a:prstGeom>
            <a:solidFill>
              <a:schemeClr val="tx1"/>
            </a:solidFill>
            <a:ln w="9525">
              <a:solidFill>
                <a:schemeClr val="tx1"/>
              </a:solidFill>
              <a:round/>
              <a:headEnd/>
              <a:tailEnd/>
            </a:ln>
          </p:spPr>
          <p:txBody>
            <a:bodyPr wrap="none" anchor="ctr"/>
            <a:lstStyle/>
            <a:p>
              <a:endParaRPr lang="pt-BR"/>
            </a:p>
          </p:txBody>
        </p:sp>
        <p:sp>
          <p:nvSpPr>
            <p:cNvPr id="9233" name="Text Box 35"/>
            <p:cNvSpPr txBox="1">
              <a:spLocks noChangeArrowheads="1"/>
            </p:cNvSpPr>
            <p:nvPr/>
          </p:nvSpPr>
          <p:spPr bwMode="auto">
            <a:xfrm>
              <a:off x="1823" y="2168"/>
              <a:ext cx="20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2800"/>
                <a:t>r</a:t>
              </a:r>
              <a:endParaRPr lang="en-US" sz="2800"/>
            </a:p>
          </p:txBody>
        </p:sp>
        <p:sp>
          <p:nvSpPr>
            <p:cNvPr id="9234" name="Text Box 36"/>
            <p:cNvSpPr txBox="1">
              <a:spLocks noChangeArrowheads="1"/>
            </p:cNvSpPr>
            <p:nvPr/>
          </p:nvSpPr>
          <p:spPr bwMode="auto">
            <a:xfrm>
              <a:off x="2075" y="1811"/>
              <a:ext cx="17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2800"/>
                <a:t>l</a:t>
              </a:r>
              <a:endParaRPr lang="en-US" sz="2800"/>
            </a:p>
          </p:txBody>
        </p:sp>
        <p:sp>
          <p:nvSpPr>
            <p:cNvPr id="9235" name="Oval 37"/>
            <p:cNvSpPr>
              <a:spLocks noChangeArrowheads="1"/>
            </p:cNvSpPr>
            <p:nvPr/>
          </p:nvSpPr>
          <p:spPr bwMode="auto">
            <a:xfrm>
              <a:off x="2125" y="2211"/>
              <a:ext cx="28" cy="28"/>
            </a:xfrm>
            <a:prstGeom prst="ellipse">
              <a:avLst/>
            </a:prstGeom>
            <a:solidFill>
              <a:schemeClr val="tx1"/>
            </a:solidFill>
            <a:ln w="9525">
              <a:solidFill>
                <a:schemeClr val="tx1"/>
              </a:solidFill>
              <a:round/>
              <a:headEnd/>
              <a:tailEnd/>
            </a:ln>
          </p:spPr>
          <p:txBody>
            <a:bodyPr wrap="none" anchor="ctr"/>
            <a:lstStyle/>
            <a:p>
              <a:endParaRPr lang="pt-BR"/>
            </a:p>
          </p:txBody>
        </p:sp>
        <p:sp>
          <p:nvSpPr>
            <p:cNvPr id="9236" name="Oval 38"/>
            <p:cNvSpPr>
              <a:spLocks noChangeArrowheads="1"/>
            </p:cNvSpPr>
            <p:nvPr/>
          </p:nvSpPr>
          <p:spPr bwMode="auto">
            <a:xfrm>
              <a:off x="1924" y="1935"/>
              <a:ext cx="28" cy="28"/>
            </a:xfrm>
            <a:prstGeom prst="ellipse">
              <a:avLst/>
            </a:prstGeom>
            <a:solidFill>
              <a:schemeClr val="tx1"/>
            </a:solidFill>
            <a:ln w="9525">
              <a:solidFill>
                <a:schemeClr val="tx1"/>
              </a:solidFill>
              <a:round/>
              <a:headEnd/>
              <a:tailEnd/>
            </a:ln>
          </p:spPr>
          <p:txBody>
            <a:bodyPr wrap="none" anchor="ctr"/>
            <a:lstStyle/>
            <a:p>
              <a:endParaRPr lang="pt-BR"/>
            </a:p>
          </p:txBody>
        </p:sp>
        <p:sp>
          <p:nvSpPr>
            <p:cNvPr id="9237" name="Arc 39"/>
            <p:cNvSpPr>
              <a:spLocks/>
            </p:cNvSpPr>
            <p:nvPr/>
          </p:nvSpPr>
          <p:spPr bwMode="auto">
            <a:xfrm>
              <a:off x="1677" y="2260"/>
              <a:ext cx="90" cy="67"/>
            </a:xfrm>
            <a:custGeom>
              <a:avLst/>
              <a:gdLst>
                <a:gd name="T0" fmla="*/ 0 w 21600"/>
                <a:gd name="T1" fmla="*/ 0 h 21789"/>
                <a:gd name="T2" fmla="*/ 0 w 21600"/>
                <a:gd name="T3" fmla="*/ 0 h 21789"/>
                <a:gd name="T4" fmla="*/ 0 w 21600"/>
                <a:gd name="T5" fmla="*/ 0 h 21789"/>
                <a:gd name="T6" fmla="*/ 0 60000 65536"/>
                <a:gd name="T7" fmla="*/ 0 60000 65536"/>
                <a:gd name="T8" fmla="*/ 0 60000 65536"/>
                <a:gd name="T9" fmla="*/ 0 w 21600"/>
                <a:gd name="T10" fmla="*/ 0 h 21789"/>
                <a:gd name="T11" fmla="*/ 21600 w 21600"/>
                <a:gd name="T12" fmla="*/ 21789 h 21789"/>
              </a:gdLst>
              <a:ahLst/>
              <a:cxnLst>
                <a:cxn ang="T6">
                  <a:pos x="T0" y="T1"/>
                </a:cxn>
                <a:cxn ang="T7">
                  <a:pos x="T2" y="T3"/>
                </a:cxn>
                <a:cxn ang="T8">
                  <a:pos x="T4" y="T5"/>
                </a:cxn>
              </a:cxnLst>
              <a:rect l="T9" t="T10" r="T11" b="T12"/>
              <a:pathLst>
                <a:path w="21600" h="21789" fill="none" extrusionOk="0">
                  <a:moveTo>
                    <a:pt x="13322" y="0"/>
                  </a:moveTo>
                  <a:cubicBezTo>
                    <a:pt x="18547" y="4094"/>
                    <a:pt x="21600" y="10363"/>
                    <a:pt x="21600" y="17002"/>
                  </a:cubicBezTo>
                  <a:cubicBezTo>
                    <a:pt x="21600" y="18612"/>
                    <a:pt x="21419" y="20218"/>
                    <a:pt x="21062" y="21788"/>
                  </a:cubicBezTo>
                </a:path>
                <a:path w="21600" h="21789" stroke="0" extrusionOk="0">
                  <a:moveTo>
                    <a:pt x="13322" y="0"/>
                  </a:moveTo>
                  <a:cubicBezTo>
                    <a:pt x="18547" y="4094"/>
                    <a:pt x="21600" y="10363"/>
                    <a:pt x="21600" y="17002"/>
                  </a:cubicBezTo>
                  <a:cubicBezTo>
                    <a:pt x="21600" y="18612"/>
                    <a:pt x="21419" y="20218"/>
                    <a:pt x="21062" y="21788"/>
                  </a:cubicBezTo>
                  <a:lnTo>
                    <a:pt x="0" y="17002"/>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238" name="Text Box 40"/>
            <p:cNvSpPr txBox="1">
              <a:spLocks noChangeArrowheads="1"/>
            </p:cNvSpPr>
            <p:nvPr/>
          </p:nvSpPr>
          <p:spPr bwMode="auto">
            <a:xfrm>
              <a:off x="593" y="2674"/>
              <a:ext cx="74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a:t>círculo</a:t>
              </a:r>
            </a:p>
          </p:txBody>
        </p:sp>
        <p:graphicFrame>
          <p:nvGraphicFramePr>
            <p:cNvPr id="9220" name="Object 41"/>
            <p:cNvGraphicFramePr>
              <a:graphicFrameLocks noChangeAspect="1"/>
            </p:cNvGraphicFramePr>
            <p:nvPr/>
          </p:nvGraphicFramePr>
          <p:xfrm>
            <a:off x="1811" y="2082"/>
            <a:ext cx="225" cy="206"/>
          </p:xfrm>
          <a:graphic>
            <a:graphicData uri="http://schemas.openxmlformats.org/presentationml/2006/ole">
              <mc:AlternateContent xmlns:mc="http://schemas.openxmlformats.org/markup-compatibility/2006">
                <mc:Choice xmlns:v="urn:schemas-microsoft-com:vml" Requires="v">
                  <p:oleObj spid="_x0000_s235777" name="Equation" r:id="rId12" imgW="152280" imgH="139680" progId="Equation.3">
                    <p:embed/>
                  </p:oleObj>
                </mc:Choice>
                <mc:Fallback>
                  <p:oleObj name="Equation" r:id="rId12" imgW="152280" imgH="13968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811" y="2082"/>
                          <a:ext cx="225" cy="2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5" name="Footer Placeholder 4"/>
          <p:cNvSpPr>
            <a:spLocks noGrp="1"/>
          </p:cNvSpPr>
          <p:nvPr>
            <p:ph type="ftr" sz="quarter" idx="11"/>
          </p:nvPr>
        </p:nvSpPr>
        <p:spPr/>
        <p:txBody>
          <a:bodyPr/>
          <a:lstStyle/>
          <a:p>
            <a:pPr>
              <a:defRPr/>
            </a:pPr>
            <a:r>
              <a:rPr lang="en-US"/>
              <a:t>Cor </a:t>
            </a:r>
          </a:p>
        </p:txBody>
      </p:sp>
      <p:sp>
        <p:nvSpPr>
          <p:cNvPr id="6" name="Slide Number Placeholder 5"/>
          <p:cNvSpPr>
            <a:spLocks noGrp="1"/>
          </p:cNvSpPr>
          <p:nvPr>
            <p:ph type="sldNum" sz="quarter" idx="12"/>
          </p:nvPr>
        </p:nvSpPr>
        <p:spPr/>
        <p:txBody>
          <a:bodyPr/>
          <a:lstStyle/>
          <a:p>
            <a:pPr>
              <a:defRPr/>
            </a:pPr>
            <a:fld id="{C25392F8-605B-4C03-9A7D-73B2593217B5}" type="slidenum">
              <a:rPr lang="en-US" smtClean="0"/>
              <a:pPr>
                <a:defRPr/>
              </a:pPr>
              <a:t>10</a:t>
            </a:fld>
            <a:endParaRPr lang="en-US"/>
          </a:p>
        </p:txBody>
      </p:sp>
    </p:spTree>
    <p:extLst>
      <p:ext uri="{BB962C8B-B14F-4D97-AF65-F5344CB8AC3E}">
        <p14:creationId xmlns:p14="http://schemas.microsoft.com/office/powerpoint/2010/main" val="415876451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24006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12400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73"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4DB25F5-4C07-45F9-BE1F-8B2713D5F93E}" type="datetime1">
              <a:rPr lang="en-US" sz="1200" i="0" smtClean="0">
                <a:solidFill>
                  <a:srgbClr val="000000"/>
                </a:solidFill>
              </a:rPr>
              <a:t>3/20/18</a:t>
            </a:fld>
            <a:endParaRPr lang="en-US" sz="1200" i="0">
              <a:solidFill>
                <a:srgbClr val="000000"/>
              </a:solidFill>
            </a:endParaRPr>
          </a:p>
        </p:txBody>
      </p:sp>
      <p:sp>
        <p:nvSpPr>
          <p:cNvPr id="11274" name="Freeform 2"/>
          <p:cNvSpPr>
            <a:spLocks/>
          </p:cNvSpPr>
          <p:nvPr/>
        </p:nvSpPr>
        <p:spPr bwMode="auto">
          <a:xfrm rot="1618347">
            <a:off x="2455863" y="3859213"/>
            <a:ext cx="530225" cy="244475"/>
          </a:xfrm>
          <a:custGeom>
            <a:avLst/>
            <a:gdLst>
              <a:gd name="T0" fmla="*/ 2147483647 w 334"/>
              <a:gd name="T1" fmla="*/ 0 h 154"/>
              <a:gd name="T2" fmla="*/ 2147483647 w 334"/>
              <a:gd name="T3" fmla="*/ 2147483647 h 154"/>
              <a:gd name="T4" fmla="*/ 2147483647 w 334"/>
              <a:gd name="T5" fmla="*/ 2147483647 h 154"/>
              <a:gd name="T6" fmla="*/ 2147483647 w 334"/>
              <a:gd name="T7" fmla="*/ 2147483647 h 154"/>
              <a:gd name="T8" fmla="*/ 2147483647 w 334"/>
              <a:gd name="T9" fmla="*/ 2147483647 h 154"/>
              <a:gd name="T10" fmla="*/ 2147483647 w 334"/>
              <a:gd name="T11" fmla="*/ 0 h 154"/>
              <a:gd name="T12" fmla="*/ 0 60000 65536"/>
              <a:gd name="T13" fmla="*/ 0 60000 65536"/>
              <a:gd name="T14" fmla="*/ 0 60000 65536"/>
              <a:gd name="T15" fmla="*/ 0 60000 65536"/>
              <a:gd name="T16" fmla="*/ 0 60000 65536"/>
              <a:gd name="T17" fmla="*/ 0 60000 65536"/>
              <a:gd name="T18" fmla="*/ 0 w 334"/>
              <a:gd name="T19" fmla="*/ 0 h 154"/>
              <a:gd name="T20" fmla="*/ 334 w 334"/>
              <a:gd name="T21" fmla="*/ 154 h 154"/>
            </a:gdLst>
            <a:ahLst/>
            <a:cxnLst>
              <a:cxn ang="T12">
                <a:pos x="T0" y="T1"/>
              </a:cxn>
              <a:cxn ang="T13">
                <a:pos x="T2" y="T3"/>
              </a:cxn>
              <a:cxn ang="T14">
                <a:pos x="T4" y="T5"/>
              </a:cxn>
              <a:cxn ang="T15">
                <a:pos x="T6" y="T7"/>
              </a:cxn>
              <a:cxn ang="T16">
                <a:pos x="T8" y="T9"/>
              </a:cxn>
              <a:cxn ang="T17">
                <a:pos x="T10" y="T11"/>
              </a:cxn>
            </a:cxnLst>
            <a:rect l="T18" t="T19" r="T20" b="T21"/>
            <a:pathLst>
              <a:path w="334" h="154">
                <a:moveTo>
                  <a:pt x="115" y="0"/>
                </a:moveTo>
                <a:cubicBezTo>
                  <a:pt x="89" y="17"/>
                  <a:pt x="81" y="38"/>
                  <a:pt x="58" y="57"/>
                </a:cubicBezTo>
                <a:cubicBezTo>
                  <a:pt x="0" y="104"/>
                  <a:pt x="60" y="46"/>
                  <a:pt x="17" y="89"/>
                </a:cubicBezTo>
                <a:lnTo>
                  <a:pt x="252" y="154"/>
                </a:lnTo>
                <a:lnTo>
                  <a:pt x="334" y="57"/>
                </a:lnTo>
                <a:lnTo>
                  <a:pt x="115" y="0"/>
                </a:lnTo>
                <a:close/>
              </a:path>
            </a:pathLst>
          </a:custGeom>
          <a:solidFill>
            <a:schemeClr val="accent1"/>
          </a:solidFill>
          <a:ln w="9525">
            <a:solidFill>
              <a:schemeClr val="tx1"/>
            </a:solidFill>
            <a:round/>
            <a:headEnd/>
            <a:tailEnd/>
          </a:ln>
        </p:spPr>
        <p:txBody>
          <a:bodyPr/>
          <a:lstStyle/>
          <a:p>
            <a:endParaRPr lang="en-US">
              <a:solidFill>
                <a:srgbClr val="000000"/>
              </a:solidFill>
            </a:endParaRPr>
          </a:p>
        </p:txBody>
      </p:sp>
      <p:sp>
        <p:nvSpPr>
          <p:cNvPr id="11275" name="Line 3"/>
          <p:cNvSpPr>
            <a:spLocks noChangeShapeType="1"/>
          </p:cNvSpPr>
          <p:nvPr/>
        </p:nvSpPr>
        <p:spPr bwMode="auto">
          <a:xfrm flipV="1">
            <a:off x="2768600" y="2606675"/>
            <a:ext cx="1141413" cy="1360488"/>
          </a:xfrm>
          <a:prstGeom prst="line">
            <a:avLst/>
          </a:prstGeom>
          <a:noFill/>
          <a:ln w="9525">
            <a:solidFill>
              <a:schemeClr val="tx1"/>
            </a:solidFill>
            <a:round/>
            <a:headEnd type="oval" w="med" len="me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aphicFrame>
        <p:nvGraphicFramePr>
          <p:cNvPr id="11266" name="Object 4"/>
          <p:cNvGraphicFramePr>
            <a:graphicFrameLocks noChangeAspect="1"/>
          </p:cNvGraphicFramePr>
          <p:nvPr/>
        </p:nvGraphicFramePr>
        <p:xfrm>
          <a:off x="3784600" y="2719388"/>
          <a:ext cx="398463" cy="365125"/>
        </p:xfrm>
        <a:graphic>
          <a:graphicData uri="http://schemas.openxmlformats.org/presentationml/2006/ole">
            <mc:AlternateContent xmlns:mc="http://schemas.openxmlformats.org/markup-compatibility/2006">
              <mc:Choice xmlns:v="urn:schemas-microsoft-com:vml" Requires="v">
                <p:oleObj spid="_x0000_s319665" name="Equation" r:id="rId4" imgW="152280" imgH="139680" progId="Equation.3">
                  <p:embed/>
                </p:oleObj>
              </mc:Choice>
              <mc:Fallback>
                <p:oleObj name="Equation" r:id="rId4" imgW="152280" imgH="13968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84600" y="2719388"/>
                        <a:ext cx="398463" cy="365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267" name="Object 5"/>
          <p:cNvGraphicFramePr>
            <a:graphicFrameLocks noChangeAspect="1"/>
          </p:cNvGraphicFramePr>
          <p:nvPr/>
        </p:nvGraphicFramePr>
        <p:xfrm>
          <a:off x="2894013" y="4122738"/>
          <a:ext cx="581025" cy="423862"/>
        </p:xfrm>
        <a:graphic>
          <a:graphicData uri="http://schemas.openxmlformats.org/presentationml/2006/ole">
            <mc:AlternateContent xmlns:mc="http://schemas.openxmlformats.org/markup-compatibility/2006">
              <mc:Choice xmlns:v="urn:schemas-microsoft-com:vml" Requires="v">
                <p:oleObj spid="_x0000_s319666" name="Equation" r:id="rId6" imgW="279360" imgH="203040" progId="Equation.3">
                  <p:embed/>
                </p:oleObj>
              </mc:Choice>
              <mc:Fallback>
                <p:oleObj name="Equation" r:id="rId6" imgW="279360" imgH="20304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94013" y="4122738"/>
                        <a:ext cx="581025" cy="423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268" name="Object 6"/>
          <p:cNvGraphicFramePr>
            <a:graphicFrameLocks noChangeAspect="1"/>
          </p:cNvGraphicFramePr>
          <p:nvPr/>
        </p:nvGraphicFramePr>
        <p:xfrm>
          <a:off x="2468563" y="4087813"/>
          <a:ext cx="265112" cy="342900"/>
        </p:xfrm>
        <a:graphic>
          <a:graphicData uri="http://schemas.openxmlformats.org/presentationml/2006/ole">
            <mc:AlternateContent xmlns:mc="http://schemas.openxmlformats.org/markup-compatibility/2006">
              <mc:Choice xmlns:v="urn:schemas-microsoft-com:vml" Requires="v">
                <p:oleObj spid="_x0000_s319667" name="Equation" r:id="rId8" imgW="126720" imgH="164880" progId="Equation.3">
                  <p:embed/>
                </p:oleObj>
              </mc:Choice>
              <mc:Fallback>
                <p:oleObj name="Equation" r:id="rId8" imgW="126720" imgH="16488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68563" y="4087813"/>
                        <a:ext cx="265112" cy="342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276" name="Line 7"/>
          <p:cNvSpPr>
            <a:spLocks noChangeShapeType="1"/>
          </p:cNvSpPr>
          <p:nvPr/>
        </p:nvSpPr>
        <p:spPr bwMode="auto">
          <a:xfrm flipV="1">
            <a:off x="2768600" y="2897188"/>
            <a:ext cx="682625" cy="10826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1277" name="Line 8"/>
          <p:cNvSpPr>
            <a:spLocks noChangeShapeType="1"/>
          </p:cNvSpPr>
          <p:nvPr/>
        </p:nvSpPr>
        <p:spPr bwMode="auto">
          <a:xfrm flipV="1">
            <a:off x="2774950" y="3090863"/>
            <a:ext cx="954088" cy="8699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1278" name="Oval 9"/>
          <p:cNvSpPr>
            <a:spLocks noChangeArrowheads="1"/>
          </p:cNvSpPr>
          <p:nvPr/>
        </p:nvSpPr>
        <p:spPr bwMode="auto">
          <a:xfrm rot="1571287">
            <a:off x="3414713" y="2903538"/>
            <a:ext cx="341312" cy="2159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solidFill>
                <a:srgbClr val="000000"/>
              </a:solidFill>
            </a:endParaRPr>
          </a:p>
        </p:txBody>
      </p:sp>
      <p:graphicFrame>
        <p:nvGraphicFramePr>
          <p:cNvPr id="11269" name="Object 10"/>
          <p:cNvGraphicFramePr>
            <a:graphicFrameLocks noChangeAspect="1"/>
          </p:cNvGraphicFramePr>
          <p:nvPr/>
        </p:nvGraphicFramePr>
        <p:xfrm>
          <a:off x="3600450" y="3124200"/>
          <a:ext cx="419100" cy="309563"/>
        </p:xfrm>
        <a:graphic>
          <a:graphicData uri="http://schemas.openxmlformats.org/presentationml/2006/ole">
            <mc:AlternateContent xmlns:mc="http://schemas.openxmlformats.org/markup-compatibility/2006">
              <mc:Choice xmlns:v="urn:schemas-microsoft-com:vml" Requires="v">
                <p:oleObj spid="_x0000_s319668" name="Equation" r:id="rId10" imgW="241200" imgH="177480" progId="Equation.3">
                  <p:embed/>
                </p:oleObj>
              </mc:Choice>
              <mc:Fallback>
                <p:oleObj name="Equation" r:id="rId10" imgW="241200" imgH="17748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600450" y="3124200"/>
                        <a:ext cx="419100" cy="3095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279" name="Group 11"/>
          <p:cNvGrpSpPr>
            <a:grpSpLocks/>
          </p:cNvGrpSpPr>
          <p:nvPr/>
        </p:nvGrpSpPr>
        <p:grpSpPr bwMode="auto">
          <a:xfrm rot="-682626">
            <a:off x="3762375" y="1808163"/>
            <a:ext cx="1577975" cy="528637"/>
            <a:chOff x="4016" y="1864"/>
            <a:chExt cx="994" cy="333"/>
          </a:xfrm>
        </p:grpSpPr>
        <p:grpSp>
          <p:nvGrpSpPr>
            <p:cNvPr id="11282" name="Group 12"/>
            <p:cNvGrpSpPr>
              <a:grpSpLocks/>
            </p:cNvGrpSpPr>
            <p:nvPr/>
          </p:nvGrpSpPr>
          <p:grpSpPr bwMode="auto">
            <a:xfrm>
              <a:off x="4016" y="1864"/>
              <a:ext cx="862" cy="84"/>
              <a:chOff x="3837" y="1965"/>
              <a:chExt cx="862" cy="84"/>
            </a:xfrm>
          </p:grpSpPr>
          <p:grpSp>
            <p:nvGrpSpPr>
              <p:cNvPr id="11357" name="Group 13"/>
              <p:cNvGrpSpPr>
                <a:grpSpLocks/>
              </p:cNvGrpSpPr>
              <p:nvPr/>
            </p:nvGrpSpPr>
            <p:grpSpPr bwMode="auto">
              <a:xfrm rot="-1820595">
                <a:off x="3837" y="2000"/>
                <a:ext cx="862" cy="49"/>
                <a:chOff x="900" y="1758"/>
                <a:chExt cx="3960" cy="804"/>
              </a:xfrm>
            </p:grpSpPr>
            <p:sp>
              <p:nvSpPr>
                <p:cNvPr id="11359" name="Freeform 14"/>
                <p:cNvSpPr>
                  <a:spLocks/>
                </p:cNvSpPr>
                <p:nvPr/>
              </p:nvSpPr>
              <p:spPr bwMode="auto">
                <a:xfrm>
                  <a:off x="918" y="1776"/>
                  <a:ext cx="3924" cy="768"/>
                </a:xfrm>
                <a:custGeom>
                  <a:avLst/>
                  <a:gdLst>
                    <a:gd name="T0" fmla="*/ 0 w 654"/>
                    <a:gd name="T1" fmla="*/ 2147483647 h 128"/>
                    <a:gd name="T2" fmla="*/ 1269788070 w 654"/>
                    <a:gd name="T3" fmla="*/ 2147483647 h 128"/>
                    <a:gd name="T4" fmla="*/ 2147483647 w 654"/>
                    <a:gd name="T5" fmla="*/ 786059337 h 128"/>
                    <a:gd name="T6" fmla="*/ 2147483647 w 654"/>
                    <a:gd name="T7" fmla="*/ 0 h 128"/>
                    <a:gd name="T8" fmla="*/ 2147483647 w 654"/>
                    <a:gd name="T9" fmla="*/ 0 h 128"/>
                    <a:gd name="T10" fmla="*/ 2147483647 w 654"/>
                    <a:gd name="T11" fmla="*/ 786059337 h 128"/>
                    <a:gd name="T12" fmla="*/ 2147483647 w 654"/>
                    <a:gd name="T13" fmla="*/ 2147483647 h 128"/>
                    <a:gd name="T14" fmla="*/ 2147483647 w 654"/>
                    <a:gd name="T15" fmla="*/ 2147483647 h 128"/>
                    <a:gd name="T16" fmla="*/ 2147483647 w 654"/>
                    <a:gd name="T17" fmla="*/ 2147483647 h 128"/>
                    <a:gd name="T18" fmla="*/ 2147483647 w 654"/>
                    <a:gd name="T19" fmla="*/ 2147483647 h 128"/>
                    <a:gd name="T20" fmla="*/ 2147483647 w 654"/>
                    <a:gd name="T21" fmla="*/ 2147483647 h 128"/>
                    <a:gd name="T22" fmla="*/ 2147483647 w 654"/>
                    <a:gd name="T23" fmla="*/ 2147483647 h 128"/>
                    <a:gd name="T24" fmla="*/ 2147483647 w 654"/>
                    <a:gd name="T25" fmla="*/ 2147483647 h 128"/>
                    <a:gd name="T26" fmla="*/ 2147483647 w 654"/>
                    <a:gd name="T27" fmla="*/ 2147483647 h 128"/>
                    <a:gd name="T28" fmla="*/ 2147483647 w 654"/>
                    <a:gd name="T29" fmla="*/ 2147483647 h 128"/>
                    <a:gd name="T30" fmla="*/ 2147483647 w 654"/>
                    <a:gd name="T31" fmla="*/ 2147483647 h 128"/>
                    <a:gd name="T32" fmla="*/ 2147483647 w 654"/>
                    <a:gd name="T33" fmla="*/ 786059337 h 128"/>
                    <a:gd name="T34" fmla="*/ 2147483647 w 654"/>
                    <a:gd name="T35" fmla="*/ 0 h 128"/>
                    <a:gd name="T36" fmla="*/ 2147483647 w 654"/>
                    <a:gd name="T37" fmla="*/ 0 h 128"/>
                    <a:gd name="T38" fmla="*/ 2147483647 w 654"/>
                    <a:gd name="T39" fmla="*/ 786059337 h 128"/>
                    <a:gd name="T40" fmla="*/ 2147483647 w 654"/>
                    <a:gd name="T41" fmla="*/ 2147483647 h 128"/>
                    <a:gd name="T42" fmla="*/ 2147483647 w 654"/>
                    <a:gd name="T43" fmla="*/ 2147483647 h 128"/>
                    <a:gd name="T44" fmla="*/ 2147483647 w 654"/>
                    <a:gd name="T45" fmla="*/ 2147483647 h 128"/>
                    <a:gd name="T46" fmla="*/ 2147483647 w 654"/>
                    <a:gd name="T47" fmla="*/ 2147483647 h 128"/>
                    <a:gd name="T48" fmla="*/ 2147483647 w 654"/>
                    <a:gd name="T49" fmla="*/ 2147483647 h 128"/>
                    <a:gd name="T50" fmla="*/ 2147483647 w 654"/>
                    <a:gd name="T51" fmla="*/ 2147483647 h 128"/>
                    <a:gd name="T52" fmla="*/ 2147483647 w 654"/>
                    <a:gd name="T53" fmla="*/ 2147483647 h 128"/>
                    <a:gd name="T54" fmla="*/ 2147483647 w 654"/>
                    <a:gd name="T55" fmla="*/ 2147483647 h 128"/>
                    <a:gd name="T56" fmla="*/ 2147483647 w 654"/>
                    <a:gd name="T57" fmla="*/ 2147483647 h 128"/>
                    <a:gd name="T58" fmla="*/ 2147483647 w 654"/>
                    <a:gd name="T59" fmla="*/ 2147483647 h 128"/>
                    <a:gd name="T60" fmla="*/ 2147483647 w 654"/>
                    <a:gd name="T61" fmla="*/ 786059337 h 128"/>
                    <a:gd name="T62" fmla="*/ 2147483647 w 654"/>
                    <a:gd name="T63" fmla="*/ 0 h 128"/>
                    <a:gd name="T64" fmla="*/ 2147483647 w 654"/>
                    <a:gd name="T65" fmla="*/ 0 h 1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4"/>
                    <a:gd name="T100" fmla="*/ 0 h 128"/>
                    <a:gd name="T101" fmla="*/ 654 w 654"/>
                    <a:gd name="T102" fmla="*/ 128 h 1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4" h="128">
                      <a:moveTo>
                        <a:pt x="0" y="64"/>
                      </a:moveTo>
                      <a:lnTo>
                        <a:pt x="21" y="36"/>
                      </a:lnTo>
                      <a:lnTo>
                        <a:pt x="41" y="13"/>
                      </a:lnTo>
                      <a:lnTo>
                        <a:pt x="61" y="0"/>
                      </a:lnTo>
                      <a:lnTo>
                        <a:pt x="82" y="0"/>
                      </a:lnTo>
                      <a:lnTo>
                        <a:pt x="102" y="13"/>
                      </a:lnTo>
                      <a:lnTo>
                        <a:pt x="123" y="36"/>
                      </a:lnTo>
                      <a:lnTo>
                        <a:pt x="143" y="64"/>
                      </a:lnTo>
                      <a:lnTo>
                        <a:pt x="164" y="92"/>
                      </a:lnTo>
                      <a:lnTo>
                        <a:pt x="184" y="115"/>
                      </a:lnTo>
                      <a:lnTo>
                        <a:pt x="204" y="128"/>
                      </a:lnTo>
                      <a:lnTo>
                        <a:pt x="225" y="128"/>
                      </a:lnTo>
                      <a:lnTo>
                        <a:pt x="245" y="115"/>
                      </a:lnTo>
                      <a:lnTo>
                        <a:pt x="266" y="92"/>
                      </a:lnTo>
                      <a:lnTo>
                        <a:pt x="286" y="64"/>
                      </a:lnTo>
                      <a:lnTo>
                        <a:pt x="307" y="36"/>
                      </a:lnTo>
                      <a:lnTo>
                        <a:pt x="327" y="13"/>
                      </a:lnTo>
                      <a:lnTo>
                        <a:pt x="347" y="0"/>
                      </a:lnTo>
                      <a:lnTo>
                        <a:pt x="368" y="0"/>
                      </a:lnTo>
                      <a:lnTo>
                        <a:pt x="388" y="13"/>
                      </a:lnTo>
                      <a:lnTo>
                        <a:pt x="409" y="36"/>
                      </a:lnTo>
                      <a:lnTo>
                        <a:pt x="429" y="64"/>
                      </a:lnTo>
                      <a:lnTo>
                        <a:pt x="450" y="92"/>
                      </a:lnTo>
                      <a:lnTo>
                        <a:pt x="470" y="115"/>
                      </a:lnTo>
                      <a:lnTo>
                        <a:pt x="490" y="128"/>
                      </a:lnTo>
                      <a:lnTo>
                        <a:pt x="511" y="128"/>
                      </a:lnTo>
                      <a:lnTo>
                        <a:pt x="531" y="115"/>
                      </a:lnTo>
                      <a:lnTo>
                        <a:pt x="552" y="92"/>
                      </a:lnTo>
                      <a:lnTo>
                        <a:pt x="572" y="64"/>
                      </a:lnTo>
                      <a:lnTo>
                        <a:pt x="593" y="36"/>
                      </a:lnTo>
                      <a:lnTo>
                        <a:pt x="613" y="13"/>
                      </a:lnTo>
                      <a:lnTo>
                        <a:pt x="633" y="0"/>
                      </a:lnTo>
                      <a:lnTo>
                        <a:pt x="654" y="0"/>
                      </a:lnTo>
                    </a:path>
                  </a:pathLst>
                </a:custGeom>
                <a:noFill/>
                <a:ln w="9525">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11360" name="Freeform 15"/>
                <p:cNvSpPr>
                  <a:spLocks/>
                </p:cNvSpPr>
                <p:nvPr/>
              </p:nvSpPr>
              <p:spPr bwMode="auto">
                <a:xfrm>
                  <a:off x="900"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61" name="Freeform 16"/>
                <p:cNvSpPr>
                  <a:spLocks/>
                </p:cNvSpPr>
                <p:nvPr/>
              </p:nvSpPr>
              <p:spPr bwMode="auto">
                <a:xfrm>
                  <a:off x="1026"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62" name="Freeform 17"/>
                <p:cNvSpPr>
                  <a:spLocks/>
                </p:cNvSpPr>
                <p:nvPr/>
              </p:nvSpPr>
              <p:spPr bwMode="auto">
                <a:xfrm>
                  <a:off x="1146"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63" name="Freeform 18"/>
                <p:cNvSpPr>
                  <a:spLocks/>
                </p:cNvSpPr>
                <p:nvPr/>
              </p:nvSpPr>
              <p:spPr bwMode="auto">
                <a:xfrm>
                  <a:off x="1266"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64" name="Freeform 19"/>
                <p:cNvSpPr>
                  <a:spLocks/>
                </p:cNvSpPr>
                <p:nvPr/>
              </p:nvSpPr>
              <p:spPr bwMode="auto">
                <a:xfrm>
                  <a:off x="1392"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65" name="Freeform 20"/>
                <p:cNvSpPr>
                  <a:spLocks/>
                </p:cNvSpPr>
                <p:nvPr/>
              </p:nvSpPr>
              <p:spPr bwMode="auto">
                <a:xfrm>
                  <a:off x="1512"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66" name="Freeform 21"/>
                <p:cNvSpPr>
                  <a:spLocks/>
                </p:cNvSpPr>
                <p:nvPr/>
              </p:nvSpPr>
              <p:spPr bwMode="auto">
                <a:xfrm>
                  <a:off x="1638"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67" name="Freeform 22"/>
                <p:cNvSpPr>
                  <a:spLocks/>
                </p:cNvSpPr>
                <p:nvPr/>
              </p:nvSpPr>
              <p:spPr bwMode="auto">
                <a:xfrm>
                  <a:off x="1758"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68" name="Freeform 23"/>
                <p:cNvSpPr>
                  <a:spLocks/>
                </p:cNvSpPr>
                <p:nvPr/>
              </p:nvSpPr>
              <p:spPr bwMode="auto">
                <a:xfrm>
                  <a:off x="1884"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69" name="Freeform 24"/>
                <p:cNvSpPr>
                  <a:spLocks/>
                </p:cNvSpPr>
                <p:nvPr/>
              </p:nvSpPr>
              <p:spPr bwMode="auto">
                <a:xfrm>
                  <a:off x="2004"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70" name="Freeform 25"/>
                <p:cNvSpPr>
                  <a:spLocks/>
                </p:cNvSpPr>
                <p:nvPr/>
              </p:nvSpPr>
              <p:spPr bwMode="auto">
                <a:xfrm>
                  <a:off x="2124"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71" name="Freeform 26"/>
                <p:cNvSpPr>
                  <a:spLocks/>
                </p:cNvSpPr>
                <p:nvPr/>
              </p:nvSpPr>
              <p:spPr bwMode="auto">
                <a:xfrm>
                  <a:off x="2250"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72" name="Freeform 27"/>
                <p:cNvSpPr>
                  <a:spLocks/>
                </p:cNvSpPr>
                <p:nvPr/>
              </p:nvSpPr>
              <p:spPr bwMode="auto">
                <a:xfrm>
                  <a:off x="2370"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73" name="Freeform 28"/>
                <p:cNvSpPr>
                  <a:spLocks/>
                </p:cNvSpPr>
                <p:nvPr/>
              </p:nvSpPr>
              <p:spPr bwMode="auto">
                <a:xfrm>
                  <a:off x="2496"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74" name="Freeform 29"/>
                <p:cNvSpPr>
                  <a:spLocks/>
                </p:cNvSpPr>
                <p:nvPr/>
              </p:nvSpPr>
              <p:spPr bwMode="auto">
                <a:xfrm>
                  <a:off x="2616"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75" name="Freeform 30"/>
                <p:cNvSpPr>
                  <a:spLocks/>
                </p:cNvSpPr>
                <p:nvPr/>
              </p:nvSpPr>
              <p:spPr bwMode="auto">
                <a:xfrm>
                  <a:off x="2742"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76" name="Freeform 31"/>
                <p:cNvSpPr>
                  <a:spLocks/>
                </p:cNvSpPr>
                <p:nvPr/>
              </p:nvSpPr>
              <p:spPr bwMode="auto">
                <a:xfrm>
                  <a:off x="2862"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77" name="Freeform 32"/>
                <p:cNvSpPr>
                  <a:spLocks/>
                </p:cNvSpPr>
                <p:nvPr/>
              </p:nvSpPr>
              <p:spPr bwMode="auto">
                <a:xfrm>
                  <a:off x="2982"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78" name="Freeform 33"/>
                <p:cNvSpPr>
                  <a:spLocks/>
                </p:cNvSpPr>
                <p:nvPr/>
              </p:nvSpPr>
              <p:spPr bwMode="auto">
                <a:xfrm>
                  <a:off x="3108"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79" name="Freeform 34"/>
                <p:cNvSpPr>
                  <a:spLocks/>
                </p:cNvSpPr>
                <p:nvPr/>
              </p:nvSpPr>
              <p:spPr bwMode="auto">
                <a:xfrm>
                  <a:off x="3228"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80" name="Freeform 35"/>
                <p:cNvSpPr>
                  <a:spLocks/>
                </p:cNvSpPr>
                <p:nvPr/>
              </p:nvSpPr>
              <p:spPr bwMode="auto">
                <a:xfrm>
                  <a:off x="3354"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81" name="Freeform 36"/>
                <p:cNvSpPr>
                  <a:spLocks/>
                </p:cNvSpPr>
                <p:nvPr/>
              </p:nvSpPr>
              <p:spPr bwMode="auto">
                <a:xfrm>
                  <a:off x="3474"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82" name="Freeform 37"/>
                <p:cNvSpPr>
                  <a:spLocks/>
                </p:cNvSpPr>
                <p:nvPr/>
              </p:nvSpPr>
              <p:spPr bwMode="auto">
                <a:xfrm>
                  <a:off x="3600"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83" name="Freeform 38"/>
                <p:cNvSpPr>
                  <a:spLocks/>
                </p:cNvSpPr>
                <p:nvPr/>
              </p:nvSpPr>
              <p:spPr bwMode="auto">
                <a:xfrm>
                  <a:off x="3720"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84" name="Freeform 39"/>
                <p:cNvSpPr>
                  <a:spLocks/>
                </p:cNvSpPr>
                <p:nvPr/>
              </p:nvSpPr>
              <p:spPr bwMode="auto">
                <a:xfrm>
                  <a:off x="3840"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85" name="Freeform 40"/>
                <p:cNvSpPr>
                  <a:spLocks/>
                </p:cNvSpPr>
                <p:nvPr/>
              </p:nvSpPr>
              <p:spPr bwMode="auto">
                <a:xfrm>
                  <a:off x="3966"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86" name="Freeform 41"/>
                <p:cNvSpPr>
                  <a:spLocks/>
                </p:cNvSpPr>
                <p:nvPr/>
              </p:nvSpPr>
              <p:spPr bwMode="auto">
                <a:xfrm>
                  <a:off x="4086"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87" name="Freeform 42"/>
                <p:cNvSpPr>
                  <a:spLocks/>
                </p:cNvSpPr>
                <p:nvPr/>
              </p:nvSpPr>
              <p:spPr bwMode="auto">
                <a:xfrm>
                  <a:off x="4212"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88" name="Freeform 43"/>
                <p:cNvSpPr>
                  <a:spLocks/>
                </p:cNvSpPr>
                <p:nvPr/>
              </p:nvSpPr>
              <p:spPr bwMode="auto">
                <a:xfrm>
                  <a:off x="4332"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89" name="Freeform 44"/>
                <p:cNvSpPr>
                  <a:spLocks/>
                </p:cNvSpPr>
                <p:nvPr/>
              </p:nvSpPr>
              <p:spPr bwMode="auto">
                <a:xfrm>
                  <a:off x="4458"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90" name="Freeform 45"/>
                <p:cNvSpPr>
                  <a:spLocks/>
                </p:cNvSpPr>
                <p:nvPr/>
              </p:nvSpPr>
              <p:spPr bwMode="auto">
                <a:xfrm>
                  <a:off x="4578"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91" name="Freeform 46"/>
                <p:cNvSpPr>
                  <a:spLocks/>
                </p:cNvSpPr>
                <p:nvPr/>
              </p:nvSpPr>
              <p:spPr bwMode="auto">
                <a:xfrm>
                  <a:off x="4698"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92" name="Freeform 47"/>
                <p:cNvSpPr>
                  <a:spLocks/>
                </p:cNvSpPr>
                <p:nvPr/>
              </p:nvSpPr>
              <p:spPr bwMode="auto">
                <a:xfrm>
                  <a:off x="4824"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grpSp>
          <p:sp>
            <p:nvSpPr>
              <p:cNvPr id="11358" name="Oval 48"/>
              <p:cNvSpPr>
                <a:spLocks noChangeArrowheads="1"/>
              </p:cNvSpPr>
              <p:nvPr/>
            </p:nvSpPr>
            <p:spPr bwMode="auto">
              <a:xfrm>
                <a:off x="4237" y="1965"/>
                <a:ext cx="56" cy="56"/>
              </a:xfrm>
              <a:prstGeom prst="ellipse">
                <a:avLst/>
              </a:prstGeom>
              <a:solidFill>
                <a:srgbClr val="FFFF00"/>
              </a:solidFill>
              <a:ln w="9525">
                <a:solidFill>
                  <a:schemeClr val="tx1"/>
                </a:solidFill>
                <a:round/>
                <a:headEnd/>
                <a:tailEnd/>
              </a:ln>
            </p:spPr>
            <p:txBody>
              <a:bodyPr wrap="none" anchor="ctr"/>
              <a:lstStyle/>
              <a:p>
                <a:endParaRPr lang="pt-BR">
                  <a:solidFill>
                    <a:srgbClr val="000000"/>
                  </a:solidFill>
                </a:endParaRPr>
              </a:p>
            </p:txBody>
          </p:sp>
        </p:grpSp>
        <p:grpSp>
          <p:nvGrpSpPr>
            <p:cNvPr id="11283" name="Group 49"/>
            <p:cNvGrpSpPr>
              <a:grpSpLocks/>
            </p:cNvGrpSpPr>
            <p:nvPr/>
          </p:nvGrpSpPr>
          <p:grpSpPr bwMode="auto">
            <a:xfrm>
              <a:off x="4148" y="1934"/>
              <a:ext cx="862" cy="84"/>
              <a:chOff x="3837" y="1965"/>
              <a:chExt cx="862" cy="84"/>
            </a:xfrm>
          </p:grpSpPr>
          <p:grpSp>
            <p:nvGrpSpPr>
              <p:cNvPr id="11321" name="Group 50"/>
              <p:cNvGrpSpPr>
                <a:grpSpLocks/>
              </p:cNvGrpSpPr>
              <p:nvPr/>
            </p:nvGrpSpPr>
            <p:grpSpPr bwMode="auto">
              <a:xfrm rot="-1820595">
                <a:off x="3837" y="2000"/>
                <a:ext cx="862" cy="49"/>
                <a:chOff x="900" y="1758"/>
                <a:chExt cx="3960" cy="804"/>
              </a:xfrm>
            </p:grpSpPr>
            <p:sp>
              <p:nvSpPr>
                <p:cNvPr id="11323" name="Freeform 51"/>
                <p:cNvSpPr>
                  <a:spLocks/>
                </p:cNvSpPr>
                <p:nvPr/>
              </p:nvSpPr>
              <p:spPr bwMode="auto">
                <a:xfrm>
                  <a:off x="918" y="1776"/>
                  <a:ext cx="3924" cy="768"/>
                </a:xfrm>
                <a:custGeom>
                  <a:avLst/>
                  <a:gdLst>
                    <a:gd name="T0" fmla="*/ 0 w 654"/>
                    <a:gd name="T1" fmla="*/ 2147483647 h 128"/>
                    <a:gd name="T2" fmla="*/ 1269788070 w 654"/>
                    <a:gd name="T3" fmla="*/ 2147483647 h 128"/>
                    <a:gd name="T4" fmla="*/ 2147483647 w 654"/>
                    <a:gd name="T5" fmla="*/ 786059337 h 128"/>
                    <a:gd name="T6" fmla="*/ 2147483647 w 654"/>
                    <a:gd name="T7" fmla="*/ 0 h 128"/>
                    <a:gd name="T8" fmla="*/ 2147483647 w 654"/>
                    <a:gd name="T9" fmla="*/ 0 h 128"/>
                    <a:gd name="T10" fmla="*/ 2147483647 w 654"/>
                    <a:gd name="T11" fmla="*/ 786059337 h 128"/>
                    <a:gd name="T12" fmla="*/ 2147483647 w 654"/>
                    <a:gd name="T13" fmla="*/ 2147483647 h 128"/>
                    <a:gd name="T14" fmla="*/ 2147483647 w 654"/>
                    <a:gd name="T15" fmla="*/ 2147483647 h 128"/>
                    <a:gd name="T16" fmla="*/ 2147483647 w 654"/>
                    <a:gd name="T17" fmla="*/ 2147483647 h 128"/>
                    <a:gd name="T18" fmla="*/ 2147483647 w 654"/>
                    <a:gd name="T19" fmla="*/ 2147483647 h 128"/>
                    <a:gd name="T20" fmla="*/ 2147483647 w 654"/>
                    <a:gd name="T21" fmla="*/ 2147483647 h 128"/>
                    <a:gd name="T22" fmla="*/ 2147483647 w 654"/>
                    <a:gd name="T23" fmla="*/ 2147483647 h 128"/>
                    <a:gd name="T24" fmla="*/ 2147483647 w 654"/>
                    <a:gd name="T25" fmla="*/ 2147483647 h 128"/>
                    <a:gd name="T26" fmla="*/ 2147483647 w 654"/>
                    <a:gd name="T27" fmla="*/ 2147483647 h 128"/>
                    <a:gd name="T28" fmla="*/ 2147483647 w 654"/>
                    <a:gd name="T29" fmla="*/ 2147483647 h 128"/>
                    <a:gd name="T30" fmla="*/ 2147483647 w 654"/>
                    <a:gd name="T31" fmla="*/ 2147483647 h 128"/>
                    <a:gd name="T32" fmla="*/ 2147483647 w 654"/>
                    <a:gd name="T33" fmla="*/ 786059337 h 128"/>
                    <a:gd name="T34" fmla="*/ 2147483647 w 654"/>
                    <a:gd name="T35" fmla="*/ 0 h 128"/>
                    <a:gd name="T36" fmla="*/ 2147483647 w 654"/>
                    <a:gd name="T37" fmla="*/ 0 h 128"/>
                    <a:gd name="T38" fmla="*/ 2147483647 w 654"/>
                    <a:gd name="T39" fmla="*/ 786059337 h 128"/>
                    <a:gd name="T40" fmla="*/ 2147483647 w 654"/>
                    <a:gd name="T41" fmla="*/ 2147483647 h 128"/>
                    <a:gd name="T42" fmla="*/ 2147483647 w 654"/>
                    <a:gd name="T43" fmla="*/ 2147483647 h 128"/>
                    <a:gd name="T44" fmla="*/ 2147483647 w 654"/>
                    <a:gd name="T45" fmla="*/ 2147483647 h 128"/>
                    <a:gd name="T46" fmla="*/ 2147483647 w 654"/>
                    <a:gd name="T47" fmla="*/ 2147483647 h 128"/>
                    <a:gd name="T48" fmla="*/ 2147483647 w 654"/>
                    <a:gd name="T49" fmla="*/ 2147483647 h 128"/>
                    <a:gd name="T50" fmla="*/ 2147483647 w 654"/>
                    <a:gd name="T51" fmla="*/ 2147483647 h 128"/>
                    <a:gd name="T52" fmla="*/ 2147483647 w 654"/>
                    <a:gd name="T53" fmla="*/ 2147483647 h 128"/>
                    <a:gd name="T54" fmla="*/ 2147483647 w 654"/>
                    <a:gd name="T55" fmla="*/ 2147483647 h 128"/>
                    <a:gd name="T56" fmla="*/ 2147483647 w 654"/>
                    <a:gd name="T57" fmla="*/ 2147483647 h 128"/>
                    <a:gd name="T58" fmla="*/ 2147483647 w 654"/>
                    <a:gd name="T59" fmla="*/ 2147483647 h 128"/>
                    <a:gd name="T60" fmla="*/ 2147483647 w 654"/>
                    <a:gd name="T61" fmla="*/ 786059337 h 128"/>
                    <a:gd name="T62" fmla="*/ 2147483647 w 654"/>
                    <a:gd name="T63" fmla="*/ 0 h 128"/>
                    <a:gd name="T64" fmla="*/ 2147483647 w 654"/>
                    <a:gd name="T65" fmla="*/ 0 h 1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4"/>
                    <a:gd name="T100" fmla="*/ 0 h 128"/>
                    <a:gd name="T101" fmla="*/ 654 w 654"/>
                    <a:gd name="T102" fmla="*/ 128 h 1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4" h="128">
                      <a:moveTo>
                        <a:pt x="0" y="64"/>
                      </a:moveTo>
                      <a:lnTo>
                        <a:pt x="21" y="36"/>
                      </a:lnTo>
                      <a:lnTo>
                        <a:pt x="41" y="13"/>
                      </a:lnTo>
                      <a:lnTo>
                        <a:pt x="61" y="0"/>
                      </a:lnTo>
                      <a:lnTo>
                        <a:pt x="82" y="0"/>
                      </a:lnTo>
                      <a:lnTo>
                        <a:pt x="102" y="13"/>
                      </a:lnTo>
                      <a:lnTo>
                        <a:pt x="123" y="36"/>
                      </a:lnTo>
                      <a:lnTo>
                        <a:pt x="143" y="64"/>
                      </a:lnTo>
                      <a:lnTo>
                        <a:pt x="164" y="92"/>
                      </a:lnTo>
                      <a:lnTo>
                        <a:pt x="184" y="115"/>
                      </a:lnTo>
                      <a:lnTo>
                        <a:pt x="204" y="128"/>
                      </a:lnTo>
                      <a:lnTo>
                        <a:pt x="225" y="128"/>
                      </a:lnTo>
                      <a:lnTo>
                        <a:pt x="245" y="115"/>
                      </a:lnTo>
                      <a:lnTo>
                        <a:pt x="266" y="92"/>
                      </a:lnTo>
                      <a:lnTo>
                        <a:pt x="286" y="64"/>
                      </a:lnTo>
                      <a:lnTo>
                        <a:pt x="307" y="36"/>
                      </a:lnTo>
                      <a:lnTo>
                        <a:pt x="327" y="13"/>
                      </a:lnTo>
                      <a:lnTo>
                        <a:pt x="347" y="0"/>
                      </a:lnTo>
                      <a:lnTo>
                        <a:pt x="368" y="0"/>
                      </a:lnTo>
                      <a:lnTo>
                        <a:pt x="388" y="13"/>
                      </a:lnTo>
                      <a:lnTo>
                        <a:pt x="409" y="36"/>
                      </a:lnTo>
                      <a:lnTo>
                        <a:pt x="429" y="64"/>
                      </a:lnTo>
                      <a:lnTo>
                        <a:pt x="450" y="92"/>
                      </a:lnTo>
                      <a:lnTo>
                        <a:pt x="470" y="115"/>
                      </a:lnTo>
                      <a:lnTo>
                        <a:pt x="490" y="128"/>
                      </a:lnTo>
                      <a:lnTo>
                        <a:pt x="511" y="128"/>
                      </a:lnTo>
                      <a:lnTo>
                        <a:pt x="531" y="115"/>
                      </a:lnTo>
                      <a:lnTo>
                        <a:pt x="552" y="92"/>
                      </a:lnTo>
                      <a:lnTo>
                        <a:pt x="572" y="64"/>
                      </a:lnTo>
                      <a:lnTo>
                        <a:pt x="593" y="36"/>
                      </a:lnTo>
                      <a:lnTo>
                        <a:pt x="613" y="13"/>
                      </a:lnTo>
                      <a:lnTo>
                        <a:pt x="633" y="0"/>
                      </a:lnTo>
                      <a:lnTo>
                        <a:pt x="654" y="0"/>
                      </a:lnTo>
                    </a:path>
                  </a:pathLst>
                </a:custGeom>
                <a:noFill/>
                <a:ln w="9525">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11324" name="Freeform 52"/>
                <p:cNvSpPr>
                  <a:spLocks/>
                </p:cNvSpPr>
                <p:nvPr/>
              </p:nvSpPr>
              <p:spPr bwMode="auto">
                <a:xfrm>
                  <a:off x="900"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25" name="Freeform 53"/>
                <p:cNvSpPr>
                  <a:spLocks/>
                </p:cNvSpPr>
                <p:nvPr/>
              </p:nvSpPr>
              <p:spPr bwMode="auto">
                <a:xfrm>
                  <a:off x="1026"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26" name="Freeform 54"/>
                <p:cNvSpPr>
                  <a:spLocks/>
                </p:cNvSpPr>
                <p:nvPr/>
              </p:nvSpPr>
              <p:spPr bwMode="auto">
                <a:xfrm>
                  <a:off x="1146"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27" name="Freeform 55"/>
                <p:cNvSpPr>
                  <a:spLocks/>
                </p:cNvSpPr>
                <p:nvPr/>
              </p:nvSpPr>
              <p:spPr bwMode="auto">
                <a:xfrm>
                  <a:off x="1266"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28" name="Freeform 56"/>
                <p:cNvSpPr>
                  <a:spLocks/>
                </p:cNvSpPr>
                <p:nvPr/>
              </p:nvSpPr>
              <p:spPr bwMode="auto">
                <a:xfrm>
                  <a:off x="1392"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29" name="Freeform 57"/>
                <p:cNvSpPr>
                  <a:spLocks/>
                </p:cNvSpPr>
                <p:nvPr/>
              </p:nvSpPr>
              <p:spPr bwMode="auto">
                <a:xfrm>
                  <a:off x="1512"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30" name="Freeform 58"/>
                <p:cNvSpPr>
                  <a:spLocks/>
                </p:cNvSpPr>
                <p:nvPr/>
              </p:nvSpPr>
              <p:spPr bwMode="auto">
                <a:xfrm>
                  <a:off x="1638"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31" name="Freeform 59"/>
                <p:cNvSpPr>
                  <a:spLocks/>
                </p:cNvSpPr>
                <p:nvPr/>
              </p:nvSpPr>
              <p:spPr bwMode="auto">
                <a:xfrm>
                  <a:off x="1758"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32" name="Freeform 60"/>
                <p:cNvSpPr>
                  <a:spLocks/>
                </p:cNvSpPr>
                <p:nvPr/>
              </p:nvSpPr>
              <p:spPr bwMode="auto">
                <a:xfrm>
                  <a:off x="1884"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33" name="Freeform 61"/>
                <p:cNvSpPr>
                  <a:spLocks/>
                </p:cNvSpPr>
                <p:nvPr/>
              </p:nvSpPr>
              <p:spPr bwMode="auto">
                <a:xfrm>
                  <a:off x="2004"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34" name="Freeform 62"/>
                <p:cNvSpPr>
                  <a:spLocks/>
                </p:cNvSpPr>
                <p:nvPr/>
              </p:nvSpPr>
              <p:spPr bwMode="auto">
                <a:xfrm>
                  <a:off x="2124"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35" name="Freeform 63"/>
                <p:cNvSpPr>
                  <a:spLocks/>
                </p:cNvSpPr>
                <p:nvPr/>
              </p:nvSpPr>
              <p:spPr bwMode="auto">
                <a:xfrm>
                  <a:off x="2250"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36" name="Freeform 64"/>
                <p:cNvSpPr>
                  <a:spLocks/>
                </p:cNvSpPr>
                <p:nvPr/>
              </p:nvSpPr>
              <p:spPr bwMode="auto">
                <a:xfrm>
                  <a:off x="2370"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37" name="Freeform 65"/>
                <p:cNvSpPr>
                  <a:spLocks/>
                </p:cNvSpPr>
                <p:nvPr/>
              </p:nvSpPr>
              <p:spPr bwMode="auto">
                <a:xfrm>
                  <a:off x="2496"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38" name="Freeform 66"/>
                <p:cNvSpPr>
                  <a:spLocks/>
                </p:cNvSpPr>
                <p:nvPr/>
              </p:nvSpPr>
              <p:spPr bwMode="auto">
                <a:xfrm>
                  <a:off x="2616"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39" name="Freeform 67"/>
                <p:cNvSpPr>
                  <a:spLocks/>
                </p:cNvSpPr>
                <p:nvPr/>
              </p:nvSpPr>
              <p:spPr bwMode="auto">
                <a:xfrm>
                  <a:off x="2742"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40" name="Freeform 68"/>
                <p:cNvSpPr>
                  <a:spLocks/>
                </p:cNvSpPr>
                <p:nvPr/>
              </p:nvSpPr>
              <p:spPr bwMode="auto">
                <a:xfrm>
                  <a:off x="2862"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41" name="Freeform 69"/>
                <p:cNvSpPr>
                  <a:spLocks/>
                </p:cNvSpPr>
                <p:nvPr/>
              </p:nvSpPr>
              <p:spPr bwMode="auto">
                <a:xfrm>
                  <a:off x="2982"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42" name="Freeform 70"/>
                <p:cNvSpPr>
                  <a:spLocks/>
                </p:cNvSpPr>
                <p:nvPr/>
              </p:nvSpPr>
              <p:spPr bwMode="auto">
                <a:xfrm>
                  <a:off x="3108"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43" name="Freeform 71"/>
                <p:cNvSpPr>
                  <a:spLocks/>
                </p:cNvSpPr>
                <p:nvPr/>
              </p:nvSpPr>
              <p:spPr bwMode="auto">
                <a:xfrm>
                  <a:off x="3228"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44" name="Freeform 72"/>
                <p:cNvSpPr>
                  <a:spLocks/>
                </p:cNvSpPr>
                <p:nvPr/>
              </p:nvSpPr>
              <p:spPr bwMode="auto">
                <a:xfrm>
                  <a:off x="3354"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45" name="Freeform 73"/>
                <p:cNvSpPr>
                  <a:spLocks/>
                </p:cNvSpPr>
                <p:nvPr/>
              </p:nvSpPr>
              <p:spPr bwMode="auto">
                <a:xfrm>
                  <a:off x="3474"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46" name="Freeform 74"/>
                <p:cNvSpPr>
                  <a:spLocks/>
                </p:cNvSpPr>
                <p:nvPr/>
              </p:nvSpPr>
              <p:spPr bwMode="auto">
                <a:xfrm>
                  <a:off x="3600"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47" name="Freeform 75"/>
                <p:cNvSpPr>
                  <a:spLocks/>
                </p:cNvSpPr>
                <p:nvPr/>
              </p:nvSpPr>
              <p:spPr bwMode="auto">
                <a:xfrm>
                  <a:off x="3720"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48" name="Freeform 76"/>
                <p:cNvSpPr>
                  <a:spLocks/>
                </p:cNvSpPr>
                <p:nvPr/>
              </p:nvSpPr>
              <p:spPr bwMode="auto">
                <a:xfrm>
                  <a:off x="3840"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49" name="Freeform 77"/>
                <p:cNvSpPr>
                  <a:spLocks/>
                </p:cNvSpPr>
                <p:nvPr/>
              </p:nvSpPr>
              <p:spPr bwMode="auto">
                <a:xfrm>
                  <a:off x="3966"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50" name="Freeform 78"/>
                <p:cNvSpPr>
                  <a:spLocks/>
                </p:cNvSpPr>
                <p:nvPr/>
              </p:nvSpPr>
              <p:spPr bwMode="auto">
                <a:xfrm>
                  <a:off x="4086"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51" name="Freeform 79"/>
                <p:cNvSpPr>
                  <a:spLocks/>
                </p:cNvSpPr>
                <p:nvPr/>
              </p:nvSpPr>
              <p:spPr bwMode="auto">
                <a:xfrm>
                  <a:off x="4212"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52" name="Freeform 80"/>
                <p:cNvSpPr>
                  <a:spLocks/>
                </p:cNvSpPr>
                <p:nvPr/>
              </p:nvSpPr>
              <p:spPr bwMode="auto">
                <a:xfrm>
                  <a:off x="4332"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53" name="Freeform 81"/>
                <p:cNvSpPr>
                  <a:spLocks/>
                </p:cNvSpPr>
                <p:nvPr/>
              </p:nvSpPr>
              <p:spPr bwMode="auto">
                <a:xfrm>
                  <a:off x="4458"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54" name="Freeform 82"/>
                <p:cNvSpPr>
                  <a:spLocks/>
                </p:cNvSpPr>
                <p:nvPr/>
              </p:nvSpPr>
              <p:spPr bwMode="auto">
                <a:xfrm>
                  <a:off x="4578"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55" name="Freeform 83"/>
                <p:cNvSpPr>
                  <a:spLocks/>
                </p:cNvSpPr>
                <p:nvPr/>
              </p:nvSpPr>
              <p:spPr bwMode="auto">
                <a:xfrm>
                  <a:off x="4698"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56" name="Freeform 84"/>
                <p:cNvSpPr>
                  <a:spLocks/>
                </p:cNvSpPr>
                <p:nvPr/>
              </p:nvSpPr>
              <p:spPr bwMode="auto">
                <a:xfrm>
                  <a:off x="4824"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grpSp>
          <p:sp>
            <p:nvSpPr>
              <p:cNvPr id="11322" name="Oval 85"/>
              <p:cNvSpPr>
                <a:spLocks noChangeArrowheads="1"/>
              </p:cNvSpPr>
              <p:nvPr/>
            </p:nvSpPr>
            <p:spPr bwMode="auto">
              <a:xfrm>
                <a:off x="4237" y="1965"/>
                <a:ext cx="56" cy="56"/>
              </a:xfrm>
              <a:prstGeom prst="ellipse">
                <a:avLst/>
              </a:prstGeom>
              <a:solidFill>
                <a:srgbClr val="FFFF00"/>
              </a:solidFill>
              <a:ln w="9525">
                <a:solidFill>
                  <a:schemeClr val="tx1"/>
                </a:solidFill>
                <a:round/>
                <a:headEnd/>
                <a:tailEnd/>
              </a:ln>
            </p:spPr>
            <p:txBody>
              <a:bodyPr wrap="none" anchor="ctr"/>
              <a:lstStyle/>
              <a:p>
                <a:endParaRPr lang="pt-BR">
                  <a:solidFill>
                    <a:srgbClr val="000000"/>
                  </a:solidFill>
                </a:endParaRPr>
              </a:p>
            </p:txBody>
          </p:sp>
        </p:grpSp>
        <p:grpSp>
          <p:nvGrpSpPr>
            <p:cNvPr id="11284" name="Group 86"/>
            <p:cNvGrpSpPr>
              <a:grpSpLocks/>
            </p:cNvGrpSpPr>
            <p:nvPr/>
          </p:nvGrpSpPr>
          <p:grpSpPr bwMode="auto">
            <a:xfrm>
              <a:off x="4093" y="2113"/>
              <a:ext cx="862" cy="84"/>
              <a:chOff x="3837" y="1965"/>
              <a:chExt cx="862" cy="84"/>
            </a:xfrm>
          </p:grpSpPr>
          <p:grpSp>
            <p:nvGrpSpPr>
              <p:cNvPr id="11285" name="Group 87"/>
              <p:cNvGrpSpPr>
                <a:grpSpLocks/>
              </p:cNvGrpSpPr>
              <p:nvPr/>
            </p:nvGrpSpPr>
            <p:grpSpPr bwMode="auto">
              <a:xfrm rot="-1820595">
                <a:off x="3837" y="2000"/>
                <a:ext cx="862" cy="49"/>
                <a:chOff x="900" y="1758"/>
                <a:chExt cx="3960" cy="804"/>
              </a:xfrm>
            </p:grpSpPr>
            <p:sp>
              <p:nvSpPr>
                <p:cNvPr id="11287" name="Freeform 88"/>
                <p:cNvSpPr>
                  <a:spLocks/>
                </p:cNvSpPr>
                <p:nvPr/>
              </p:nvSpPr>
              <p:spPr bwMode="auto">
                <a:xfrm>
                  <a:off x="918" y="1776"/>
                  <a:ext cx="3924" cy="768"/>
                </a:xfrm>
                <a:custGeom>
                  <a:avLst/>
                  <a:gdLst>
                    <a:gd name="T0" fmla="*/ 0 w 654"/>
                    <a:gd name="T1" fmla="*/ 2147483647 h 128"/>
                    <a:gd name="T2" fmla="*/ 1269788070 w 654"/>
                    <a:gd name="T3" fmla="*/ 2147483647 h 128"/>
                    <a:gd name="T4" fmla="*/ 2147483647 w 654"/>
                    <a:gd name="T5" fmla="*/ 786059337 h 128"/>
                    <a:gd name="T6" fmla="*/ 2147483647 w 654"/>
                    <a:gd name="T7" fmla="*/ 0 h 128"/>
                    <a:gd name="T8" fmla="*/ 2147483647 w 654"/>
                    <a:gd name="T9" fmla="*/ 0 h 128"/>
                    <a:gd name="T10" fmla="*/ 2147483647 w 654"/>
                    <a:gd name="T11" fmla="*/ 786059337 h 128"/>
                    <a:gd name="T12" fmla="*/ 2147483647 w 654"/>
                    <a:gd name="T13" fmla="*/ 2147483647 h 128"/>
                    <a:gd name="T14" fmla="*/ 2147483647 w 654"/>
                    <a:gd name="T15" fmla="*/ 2147483647 h 128"/>
                    <a:gd name="T16" fmla="*/ 2147483647 w 654"/>
                    <a:gd name="T17" fmla="*/ 2147483647 h 128"/>
                    <a:gd name="T18" fmla="*/ 2147483647 w 654"/>
                    <a:gd name="T19" fmla="*/ 2147483647 h 128"/>
                    <a:gd name="T20" fmla="*/ 2147483647 w 654"/>
                    <a:gd name="T21" fmla="*/ 2147483647 h 128"/>
                    <a:gd name="T22" fmla="*/ 2147483647 w 654"/>
                    <a:gd name="T23" fmla="*/ 2147483647 h 128"/>
                    <a:gd name="T24" fmla="*/ 2147483647 w 654"/>
                    <a:gd name="T25" fmla="*/ 2147483647 h 128"/>
                    <a:gd name="T26" fmla="*/ 2147483647 w 654"/>
                    <a:gd name="T27" fmla="*/ 2147483647 h 128"/>
                    <a:gd name="T28" fmla="*/ 2147483647 w 654"/>
                    <a:gd name="T29" fmla="*/ 2147483647 h 128"/>
                    <a:gd name="T30" fmla="*/ 2147483647 w 654"/>
                    <a:gd name="T31" fmla="*/ 2147483647 h 128"/>
                    <a:gd name="T32" fmla="*/ 2147483647 w 654"/>
                    <a:gd name="T33" fmla="*/ 786059337 h 128"/>
                    <a:gd name="T34" fmla="*/ 2147483647 w 654"/>
                    <a:gd name="T35" fmla="*/ 0 h 128"/>
                    <a:gd name="T36" fmla="*/ 2147483647 w 654"/>
                    <a:gd name="T37" fmla="*/ 0 h 128"/>
                    <a:gd name="T38" fmla="*/ 2147483647 w 654"/>
                    <a:gd name="T39" fmla="*/ 786059337 h 128"/>
                    <a:gd name="T40" fmla="*/ 2147483647 w 654"/>
                    <a:gd name="T41" fmla="*/ 2147483647 h 128"/>
                    <a:gd name="T42" fmla="*/ 2147483647 w 654"/>
                    <a:gd name="T43" fmla="*/ 2147483647 h 128"/>
                    <a:gd name="T44" fmla="*/ 2147483647 w 654"/>
                    <a:gd name="T45" fmla="*/ 2147483647 h 128"/>
                    <a:gd name="T46" fmla="*/ 2147483647 w 654"/>
                    <a:gd name="T47" fmla="*/ 2147483647 h 128"/>
                    <a:gd name="T48" fmla="*/ 2147483647 w 654"/>
                    <a:gd name="T49" fmla="*/ 2147483647 h 128"/>
                    <a:gd name="T50" fmla="*/ 2147483647 w 654"/>
                    <a:gd name="T51" fmla="*/ 2147483647 h 128"/>
                    <a:gd name="T52" fmla="*/ 2147483647 w 654"/>
                    <a:gd name="T53" fmla="*/ 2147483647 h 128"/>
                    <a:gd name="T54" fmla="*/ 2147483647 w 654"/>
                    <a:gd name="T55" fmla="*/ 2147483647 h 128"/>
                    <a:gd name="T56" fmla="*/ 2147483647 w 654"/>
                    <a:gd name="T57" fmla="*/ 2147483647 h 128"/>
                    <a:gd name="T58" fmla="*/ 2147483647 w 654"/>
                    <a:gd name="T59" fmla="*/ 2147483647 h 128"/>
                    <a:gd name="T60" fmla="*/ 2147483647 w 654"/>
                    <a:gd name="T61" fmla="*/ 786059337 h 128"/>
                    <a:gd name="T62" fmla="*/ 2147483647 w 654"/>
                    <a:gd name="T63" fmla="*/ 0 h 128"/>
                    <a:gd name="T64" fmla="*/ 2147483647 w 654"/>
                    <a:gd name="T65" fmla="*/ 0 h 1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4"/>
                    <a:gd name="T100" fmla="*/ 0 h 128"/>
                    <a:gd name="T101" fmla="*/ 654 w 654"/>
                    <a:gd name="T102" fmla="*/ 128 h 1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4" h="128">
                      <a:moveTo>
                        <a:pt x="0" y="64"/>
                      </a:moveTo>
                      <a:lnTo>
                        <a:pt x="21" y="36"/>
                      </a:lnTo>
                      <a:lnTo>
                        <a:pt x="41" y="13"/>
                      </a:lnTo>
                      <a:lnTo>
                        <a:pt x="61" y="0"/>
                      </a:lnTo>
                      <a:lnTo>
                        <a:pt x="82" y="0"/>
                      </a:lnTo>
                      <a:lnTo>
                        <a:pt x="102" y="13"/>
                      </a:lnTo>
                      <a:lnTo>
                        <a:pt x="123" y="36"/>
                      </a:lnTo>
                      <a:lnTo>
                        <a:pt x="143" y="64"/>
                      </a:lnTo>
                      <a:lnTo>
                        <a:pt x="164" y="92"/>
                      </a:lnTo>
                      <a:lnTo>
                        <a:pt x="184" y="115"/>
                      </a:lnTo>
                      <a:lnTo>
                        <a:pt x="204" y="128"/>
                      </a:lnTo>
                      <a:lnTo>
                        <a:pt x="225" y="128"/>
                      </a:lnTo>
                      <a:lnTo>
                        <a:pt x="245" y="115"/>
                      </a:lnTo>
                      <a:lnTo>
                        <a:pt x="266" y="92"/>
                      </a:lnTo>
                      <a:lnTo>
                        <a:pt x="286" y="64"/>
                      </a:lnTo>
                      <a:lnTo>
                        <a:pt x="307" y="36"/>
                      </a:lnTo>
                      <a:lnTo>
                        <a:pt x="327" y="13"/>
                      </a:lnTo>
                      <a:lnTo>
                        <a:pt x="347" y="0"/>
                      </a:lnTo>
                      <a:lnTo>
                        <a:pt x="368" y="0"/>
                      </a:lnTo>
                      <a:lnTo>
                        <a:pt x="388" y="13"/>
                      </a:lnTo>
                      <a:lnTo>
                        <a:pt x="409" y="36"/>
                      </a:lnTo>
                      <a:lnTo>
                        <a:pt x="429" y="64"/>
                      </a:lnTo>
                      <a:lnTo>
                        <a:pt x="450" y="92"/>
                      </a:lnTo>
                      <a:lnTo>
                        <a:pt x="470" y="115"/>
                      </a:lnTo>
                      <a:lnTo>
                        <a:pt x="490" y="128"/>
                      </a:lnTo>
                      <a:lnTo>
                        <a:pt x="511" y="128"/>
                      </a:lnTo>
                      <a:lnTo>
                        <a:pt x="531" y="115"/>
                      </a:lnTo>
                      <a:lnTo>
                        <a:pt x="552" y="92"/>
                      </a:lnTo>
                      <a:lnTo>
                        <a:pt x="572" y="64"/>
                      </a:lnTo>
                      <a:lnTo>
                        <a:pt x="593" y="36"/>
                      </a:lnTo>
                      <a:lnTo>
                        <a:pt x="613" y="13"/>
                      </a:lnTo>
                      <a:lnTo>
                        <a:pt x="633" y="0"/>
                      </a:lnTo>
                      <a:lnTo>
                        <a:pt x="654" y="0"/>
                      </a:lnTo>
                    </a:path>
                  </a:pathLst>
                </a:custGeom>
                <a:noFill/>
                <a:ln w="9525">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11288" name="Freeform 89"/>
                <p:cNvSpPr>
                  <a:spLocks/>
                </p:cNvSpPr>
                <p:nvPr/>
              </p:nvSpPr>
              <p:spPr bwMode="auto">
                <a:xfrm>
                  <a:off x="900"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89" name="Freeform 90"/>
                <p:cNvSpPr>
                  <a:spLocks/>
                </p:cNvSpPr>
                <p:nvPr/>
              </p:nvSpPr>
              <p:spPr bwMode="auto">
                <a:xfrm>
                  <a:off x="1026"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90" name="Freeform 91"/>
                <p:cNvSpPr>
                  <a:spLocks/>
                </p:cNvSpPr>
                <p:nvPr/>
              </p:nvSpPr>
              <p:spPr bwMode="auto">
                <a:xfrm>
                  <a:off x="1146"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91" name="Freeform 92"/>
                <p:cNvSpPr>
                  <a:spLocks/>
                </p:cNvSpPr>
                <p:nvPr/>
              </p:nvSpPr>
              <p:spPr bwMode="auto">
                <a:xfrm>
                  <a:off x="1266"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92" name="Freeform 93"/>
                <p:cNvSpPr>
                  <a:spLocks/>
                </p:cNvSpPr>
                <p:nvPr/>
              </p:nvSpPr>
              <p:spPr bwMode="auto">
                <a:xfrm>
                  <a:off x="1392"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93" name="Freeform 94"/>
                <p:cNvSpPr>
                  <a:spLocks/>
                </p:cNvSpPr>
                <p:nvPr/>
              </p:nvSpPr>
              <p:spPr bwMode="auto">
                <a:xfrm>
                  <a:off x="1512"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94" name="Freeform 95"/>
                <p:cNvSpPr>
                  <a:spLocks/>
                </p:cNvSpPr>
                <p:nvPr/>
              </p:nvSpPr>
              <p:spPr bwMode="auto">
                <a:xfrm>
                  <a:off x="1638"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95" name="Freeform 96"/>
                <p:cNvSpPr>
                  <a:spLocks/>
                </p:cNvSpPr>
                <p:nvPr/>
              </p:nvSpPr>
              <p:spPr bwMode="auto">
                <a:xfrm>
                  <a:off x="1758"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96" name="Freeform 97"/>
                <p:cNvSpPr>
                  <a:spLocks/>
                </p:cNvSpPr>
                <p:nvPr/>
              </p:nvSpPr>
              <p:spPr bwMode="auto">
                <a:xfrm>
                  <a:off x="1884"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97" name="Freeform 98"/>
                <p:cNvSpPr>
                  <a:spLocks/>
                </p:cNvSpPr>
                <p:nvPr/>
              </p:nvSpPr>
              <p:spPr bwMode="auto">
                <a:xfrm>
                  <a:off x="2004"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98" name="Freeform 99"/>
                <p:cNvSpPr>
                  <a:spLocks/>
                </p:cNvSpPr>
                <p:nvPr/>
              </p:nvSpPr>
              <p:spPr bwMode="auto">
                <a:xfrm>
                  <a:off x="2124"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299" name="Freeform 100"/>
                <p:cNvSpPr>
                  <a:spLocks/>
                </p:cNvSpPr>
                <p:nvPr/>
              </p:nvSpPr>
              <p:spPr bwMode="auto">
                <a:xfrm>
                  <a:off x="2250"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00" name="Freeform 101"/>
                <p:cNvSpPr>
                  <a:spLocks/>
                </p:cNvSpPr>
                <p:nvPr/>
              </p:nvSpPr>
              <p:spPr bwMode="auto">
                <a:xfrm>
                  <a:off x="2370"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01" name="Freeform 102"/>
                <p:cNvSpPr>
                  <a:spLocks/>
                </p:cNvSpPr>
                <p:nvPr/>
              </p:nvSpPr>
              <p:spPr bwMode="auto">
                <a:xfrm>
                  <a:off x="2496"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02" name="Freeform 103"/>
                <p:cNvSpPr>
                  <a:spLocks/>
                </p:cNvSpPr>
                <p:nvPr/>
              </p:nvSpPr>
              <p:spPr bwMode="auto">
                <a:xfrm>
                  <a:off x="2616"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03" name="Freeform 104"/>
                <p:cNvSpPr>
                  <a:spLocks/>
                </p:cNvSpPr>
                <p:nvPr/>
              </p:nvSpPr>
              <p:spPr bwMode="auto">
                <a:xfrm>
                  <a:off x="2742"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04" name="Freeform 105"/>
                <p:cNvSpPr>
                  <a:spLocks/>
                </p:cNvSpPr>
                <p:nvPr/>
              </p:nvSpPr>
              <p:spPr bwMode="auto">
                <a:xfrm>
                  <a:off x="2862"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05" name="Freeform 106"/>
                <p:cNvSpPr>
                  <a:spLocks/>
                </p:cNvSpPr>
                <p:nvPr/>
              </p:nvSpPr>
              <p:spPr bwMode="auto">
                <a:xfrm>
                  <a:off x="2982"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06" name="Freeform 107"/>
                <p:cNvSpPr>
                  <a:spLocks/>
                </p:cNvSpPr>
                <p:nvPr/>
              </p:nvSpPr>
              <p:spPr bwMode="auto">
                <a:xfrm>
                  <a:off x="3108"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07" name="Freeform 108"/>
                <p:cNvSpPr>
                  <a:spLocks/>
                </p:cNvSpPr>
                <p:nvPr/>
              </p:nvSpPr>
              <p:spPr bwMode="auto">
                <a:xfrm>
                  <a:off x="3228"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08" name="Freeform 109"/>
                <p:cNvSpPr>
                  <a:spLocks/>
                </p:cNvSpPr>
                <p:nvPr/>
              </p:nvSpPr>
              <p:spPr bwMode="auto">
                <a:xfrm>
                  <a:off x="3354"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09" name="Freeform 110"/>
                <p:cNvSpPr>
                  <a:spLocks/>
                </p:cNvSpPr>
                <p:nvPr/>
              </p:nvSpPr>
              <p:spPr bwMode="auto">
                <a:xfrm>
                  <a:off x="3474"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10" name="Freeform 111"/>
                <p:cNvSpPr>
                  <a:spLocks/>
                </p:cNvSpPr>
                <p:nvPr/>
              </p:nvSpPr>
              <p:spPr bwMode="auto">
                <a:xfrm>
                  <a:off x="3600"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11" name="Freeform 112"/>
                <p:cNvSpPr>
                  <a:spLocks/>
                </p:cNvSpPr>
                <p:nvPr/>
              </p:nvSpPr>
              <p:spPr bwMode="auto">
                <a:xfrm>
                  <a:off x="3720"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12" name="Freeform 113"/>
                <p:cNvSpPr>
                  <a:spLocks/>
                </p:cNvSpPr>
                <p:nvPr/>
              </p:nvSpPr>
              <p:spPr bwMode="auto">
                <a:xfrm>
                  <a:off x="3840"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13" name="Freeform 114"/>
                <p:cNvSpPr>
                  <a:spLocks/>
                </p:cNvSpPr>
                <p:nvPr/>
              </p:nvSpPr>
              <p:spPr bwMode="auto">
                <a:xfrm>
                  <a:off x="3966" y="252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14" name="Freeform 115"/>
                <p:cNvSpPr>
                  <a:spLocks/>
                </p:cNvSpPr>
                <p:nvPr/>
              </p:nvSpPr>
              <p:spPr bwMode="auto">
                <a:xfrm>
                  <a:off x="4086" y="244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15" name="Freeform 116"/>
                <p:cNvSpPr>
                  <a:spLocks/>
                </p:cNvSpPr>
                <p:nvPr/>
              </p:nvSpPr>
              <p:spPr bwMode="auto">
                <a:xfrm>
                  <a:off x="4212" y="2310"/>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16" name="Freeform 117"/>
                <p:cNvSpPr>
                  <a:spLocks/>
                </p:cNvSpPr>
                <p:nvPr/>
              </p:nvSpPr>
              <p:spPr bwMode="auto">
                <a:xfrm>
                  <a:off x="4332" y="2142"/>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17" name="Freeform 118"/>
                <p:cNvSpPr>
                  <a:spLocks/>
                </p:cNvSpPr>
                <p:nvPr/>
              </p:nvSpPr>
              <p:spPr bwMode="auto">
                <a:xfrm>
                  <a:off x="4458" y="1974"/>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18" name="Freeform 119"/>
                <p:cNvSpPr>
                  <a:spLocks/>
                </p:cNvSpPr>
                <p:nvPr/>
              </p:nvSpPr>
              <p:spPr bwMode="auto">
                <a:xfrm>
                  <a:off x="4578" y="1836"/>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19" name="Freeform 120"/>
                <p:cNvSpPr>
                  <a:spLocks/>
                </p:cNvSpPr>
                <p:nvPr/>
              </p:nvSpPr>
              <p:spPr bwMode="auto">
                <a:xfrm>
                  <a:off x="4698"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sp>
              <p:nvSpPr>
                <p:cNvPr id="11320" name="Freeform 121"/>
                <p:cNvSpPr>
                  <a:spLocks/>
                </p:cNvSpPr>
                <p:nvPr/>
              </p:nvSpPr>
              <p:spPr bwMode="auto">
                <a:xfrm>
                  <a:off x="4824" y="1758"/>
                  <a:ext cx="36" cy="36"/>
                </a:xfrm>
                <a:custGeom>
                  <a:avLst/>
                  <a:gdLst>
                    <a:gd name="T0" fmla="*/ 18 w 36"/>
                    <a:gd name="T1" fmla="*/ 0 h 36"/>
                    <a:gd name="T2" fmla="*/ 36 w 36"/>
                    <a:gd name="T3" fmla="*/ 18 h 36"/>
                    <a:gd name="T4" fmla="*/ 18 w 36"/>
                    <a:gd name="T5" fmla="*/ 36 h 36"/>
                    <a:gd name="T6" fmla="*/ 0 w 36"/>
                    <a:gd name="T7" fmla="*/ 18 h 36"/>
                    <a:gd name="T8" fmla="*/ 18 w 36"/>
                    <a:gd name="T9" fmla="*/ 0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18" y="0"/>
                      </a:moveTo>
                      <a:lnTo>
                        <a:pt x="36" y="18"/>
                      </a:lnTo>
                      <a:lnTo>
                        <a:pt x="18" y="36"/>
                      </a:lnTo>
                      <a:lnTo>
                        <a:pt x="0" y="18"/>
                      </a:lnTo>
                      <a:lnTo>
                        <a:pt x="18" y="0"/>
                      </a:lnTo>
                      <a:close/>
                    </a:path>
                  </a:pathLst>
                </a:custGeom>
                <a:solidFill>
                  <a:srgbClr val="000080"/>
                </a:solidFill>
                <a:ln w="9525">
                  <a:solidFill>
                    <a:srgbClr val="000080"/>
                  </a:solidFill>
                  <a:prstDash val="solid"/>
                  <a:round/>
                  <a:headEnd/>
                  <a:tailEnd/>
                </a:ln>
              </p:spPr>
              <p:txBody>
                <a:bodyPr/>
                <a:lstStyle/>
                <a:p>
                  <a:endParaRPr lang="en-US">
                    <a:solidFill>
                      <a:srgbClr val="000000"/>
                    </a:solidFill>
                  </a:endParaRPr>
                </a:p>
              </p:txBody>
            </p:sp>
          </p:grpSp>
          <p:sp>
            <p:nvSpPr>
              <p:cNvPr id="11286" name="Oval 122"/>
              <p:cNvSpPr>
                <a:spLocks noChangeArrowheads="1"/>
              </p:cNvSpPr>
              <p:nvPr/>
            </p:nvSpPr>
            <p:spPr bwMode="auto">
              <a:xfrm>
                <a:off x="4237" y="1965"/>
                <a:ext cx="56" cy="56"/>
              </a:xfrm>
              <a:prstGeom prst="ellipse">
                <a:avLst/>
              </a:prstGeom>
              <a:solidFill>
                <a:srgbClr val="FFFF00"/>
              </a:solidFill>
              <a:ln w="9525">
                <a:solidFill>
                  <a:schemeClr val="tx1"/>
                </a:solidFill>
                <a:round/>
                <a:headEnd/>
                <a:tailEnd/>
              </a:ln>
            </p:spPr>
            <p:txBody>
              <a:bodyPr wrap="none" anchor="ctr"/>
              <a:lstStyle/>
              <a:p>
                <a:endParaRPr lang="pt-BR">
                  <a:solidFill>
                    <a:srgbClr val="000000"/>
                  </a:solidFill>
                </a:endParaRPr>
              </a:p>
            </p:txBody>
          </p:sp>
        </p:grpSp>
      </p:grpSp>
      <p:graphicFrame>
        <p:nvGraphicFramePr>
          <p:cNvPr id="11270" name="Object 123"/>
          <p:cNvGraphicFramePr>
            <a:graphicFrameLocks noChangeAspect="1"/>
          </p:cNvGraphicFramePr>
          <p:nvPr/>
        </p:nvGraphicFramePr>
        <p:xfrm>
          <a:off x="1306513" y="1547813"/>
          <a:ext cx="1554162" cy="868362"/>
        </p:xfrm>
        <a:graphic>
          <a:graphicData uri="http://schemas.openxmlformats.org/presentationml/2006/ole">
            <mc:AlternateContent xmlns:mc="http://schemas.openxmlformats.org/markup-compatibility/2006">
              <mc:Choice xmlns:v="urn:schemas-microsoft-com:vml" Requires="v">
                <p:oleObj spid="_x0000_s319669" name="Equation" r:id="rId12" imgW="749160" imgH="419040" progId="Equation.3">
                  <p:embed/>
                </p:oleObj>
              </mc:Choice>
              <mc:Fallback>
                <p:oleObj name="Equation" r:id="rId12" imgW="749160" imgH="41904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06513" y="1547813"/>
                        <a:ext cx="1554162" cy="868362"/>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1280" name="Rectangle 124"/>
          <p:cNvSpPr>
            <a:spLocks noGrp="1" noChangeArrowheads="1"/>
          </p:cNvSpPr>
          <p:nvPr>
            <p:ph type="title"/>
          </p:nvPr>
        </p:nvSpPr>
        <p:spPr>
          <a:xfrm>
            <a:off x="457200" y="0"/>
            <a:ext cx="8229600" cy="1143000"/>
          </a:xfrm>
        </p:spPr>
        <p:txBody>
          <a:bodyPr/>
          <a:lstStyle/>
          <a:p>
            <a:r>
              <a:rPr lang="pt-BR"/>
              <a:t>Radiância</a:t>
            </a:r>
            <a:endParaRPr lang="en-US"/>
          </a:p>
        </p:txBody>
      </p:sp>
      <p:sp>
        <p:nvSpPr>
          <p:cNvPr id="1242237" name="Text Box 125"/>
          <p:cNvSpPr txBox="1">
            <a:spLocks noChangeArrowheads="1"/>
          </p:cNvSpPr>
          <p:nvPr/>
        </p:nvSpPr>
        <p:spPr bwMode="auto">
          <a:xfrm>
            <a:off x="252413" y="5267325"/>
            <a:ext cx="8602662" cy="969963"/>
          </a:xfrm>
          <a:prstGeom prst="rect">
            <a:avLst/>
          </a:prstGeom>
          <a:solidFill>
            <a:srgbClr val="FFFF66"/>
          </a:solidFill>
          <a:ln w="9525">
            <a:solidFill>
              <a:schemeClr val="tx2"/>
            </a:solidFill>
            <a:miter lim="800000"/>
            <a:headEnd/>
            <a:tailEnd/>
          </a:ln>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spcBef>
                <a:spcPct val="50000"/>
              </a:spcBef>
            </a:pPr>
            <a:r>
              <a:rPr lang="en-US" sz="1900" b="1">
                <a:solidFill>
                  <a:srgbClr val="343434"/>
                </a:solidFill>
                <a:latin typeface="Arial" charset="0"/>
              </a:rPr>
              <a:t>Radiância</a:t>
            </a:r>
            <a:r>
              <a:rPr lang="en-US" sz="1900">
                <a:solidFill>
                  <a:srgbClr val="343434"/>
                </a:solidFill>
                <a:latin typeface="Arial" charset="0"/>
              </a:rPr>
              <a:t> – quantidade de fluxo radiado por área aparente e por ângulo sólido. A unidade radiometrica de radiaânica é “watts por metro quadrado por esferoradiano”.</a:t>
            </a:r>
            <a:r>
              <a:rPr lang="en-US" sz="1900">
                <a:solidFill>
                  <a:srgbClr val="000000"/>
                </a:solidFill>
              </a:rPr>
              <a:t> </a:t>
            </a:r>
          </a:p>
        </p:txBody>
      </p:sp>
      <p:graphicFrame>
        <p:nvGraphicFramePr>
          <p:cNvPr id="1242238" name="Object 126"/>
          <p:cNvGraphicFramePr>
            <a:graphicFrameLocks noChangeAspect="1"/>
          </p:cNvGraphicFramePr>
          <p:nvPr/>
        </p:nvGraphicFramePr>
        <p:xfrm>
          <a:off x="5256213" y="3249613"/>
          <a:ext cx="2960687" cy="958850"/>
        </p:xfrm>
        <a:graphic>
          <a:graphicData uri="http://schemas.openxmlformats.org/presentationml/2006/ole">
            <mc:AlternateContent xmlns:mc="http://schemas.openxmlformats.org/markup-compatibility/2006">
              <mc:Choice xmlns:v="urn:schemas-microsoft-com:vml" Requires="v">
                <p:oleObj spid="_x0000_s319670" name="Equation" r:id="rId14" imgW="1333440" imgH="431640" progId="Equation.3">
                  <p:embed/>
                </p:oleObj>
              </mc:Choice>
              <mc:Fallback>
                <p:oleObj name="Equation" r:id="rId14" imgW="1333440" imgH="431640"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6213" y="3249613"/>
                        <a:ext cx="2960687" cy="958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272" name="Object 127"/>
          <p:cNvGraphicFramePr>
            <a:graphicFrameLocks noChangeAspect="1"/>
          </p:cNvGraphicFramePr>
          <p:nvPr/>
        </p:nvGraphicFramePr>
        <p:xfrm>
          <a:off x="5535613" y="1827213"/>
          <a:ext cx="1158875" cy="855662"/>
        </p:xfrm>
        <a:graphic>
          <a:graphicData uri="http://schemas.openxmlformats.org/presentationml/2006/ole">
            <mc:AlternateContent xmlns:mc="http://schemas.openxmlformats.org/markup-compatibility/2006">
              <mc:Choice xmlns:v="urn:schemas-microsoft-com:vml" Requires="v">
                <p:oleObj spid="_x0000_s319671" name="Equation" r:id="rId16" imgW="583920" imgH="431640" progId="Equation.3">
                  <p:embed/>
                </p:oleObj>
              </mc:Choice>
              <mc:Fallback>
                <p:oleObj name="Equation" r:id="rId16" imgW="583920" imgH="431640"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35613" y="1827213"/>
                        <a:ext cx="1158875" cy="855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11</a:t>
            </a:fld>
            <a:endParaRPr lang="en-US"/>
          </a:p>
        </p:txBody>
      </p:sp>
    </p:spTree>
    <p:extLst>
      <p:ext uri="{BB962C8B-B14F-4D97-AF65-F5344CB8AC3E}">
        <p14:creationId xmlns:p14="http://schemas.microsoft.com/office/powerpoint/2010/main" val="315713925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4223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2422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223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9C208DA-F958-4F32-98AC-AA7B80A85A71}" type="datetime1">
              <a:rPr lang="en-US" sz="1200" i="0" smtClean="0">
                <a:solidFill>
                  <a:srgbClr val="000000"/>
                </a:solidFill>
              </a:rPr>
              <a:t>3/20/18</a:t>
            </a:fld>
            <a:endParaRPr lang="en-US" sz="1200" i="0">
              <a:solidFill>
                <a:srgbClr val="000000"/>
              </a:solidFill>
            </a:endParaRPr>
          </a:p>
        </p:txBody>
      </p:sp>
      <p:sp>
        <p:nvSpPr>
          <p:cNvPr id="16388" name="Rectangle 2"/>
          <p:cNvSpPr>
            <a:spLocks noGrp="1" noChangeArrowheads="1"/>
          </p:cNvSpPr>
          <p:nvPr>
            <p:ph type="title"/>
          </p:nvPr>
        </p:nvSpPr>
        <p:spPr>
          <a:xfrm>
            <a:off x="412750" y="74613"/>
            <a:ext cx="8318500" cy="1143000"/>
          </a:xfrm>
        </p:spPr>
        <p:txBody>
          <a:bodyPr/>
          <a:lstStyle/>
          <a:p>
            <a:r>
              <a:rPr lang="pt-BR"/>
              <a:t>Ângulo sólido em coordenadas polares</a:t>
            </a:r>
            <a:endParaRPr lang="en-US"/>
          </a:p>
        </p:txBody>
      </p:sp>
      <p:pic>
        <p:nvPicPr>
          <p:cNvPr id="16389"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62475" y="1774825"/>
            <a:ext cx="3335338" cy="31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0" name="Rectangle 4"/>
          <p:cNvSpPr>
            <a:spLocks noChangeArrowheads="1"/>
          </p:cNvSpPr>
          <p:nvPr/>
        </p:nvSpPr>
        <p:spPr bwMode="auto">
          <a:xfrm>
            <a:off x="933450" y="2514600"/>
            <a:ext cx="2706688"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b">
            <a:spAutoFit/>
          </a:bodyPr>
          <a:lstStyle/>
          <a:p>
            <a:endParaRPr lang="pt-BR">
              <a:solidFill>
                <a:srgbClr val="000000"/>
              </a:solidFill>
            </a:endParaRPr>
          </a:p>
        </p:txBody>
      </p:sp>
      <p:sp>
        <p:nvSpPr>
          <p:cNvPr id="16391" name="Rectangle 5"/>
          <p:cNvSpPr>
            <a:spLocks noChangeArrowheads="1"/>
          </p:cNvSpPr>
          <p:nvPr/>
        </p:nvSpPr>
        <p:spPr bwMode="auto">
          <a:xfrm>
            <a:off x="933450" y="2514600"/>
            <a:ext cx="2706688"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b">
            <a:spAutoFit/>
          </a:bodyPr>
          <a:lstStyle/>
          <a:p>
            <a:endParaRPr lang="pt-BR">
              <a:solidFill>
                <a:srgbClr val="000000"/>
              </a:solidFill>
            </a:endParaRPr>
          </a:p>
        </p:txBody>
      </p:sp>
      <p:sp>
        <p:nvSpPr>
          <p:cNvPr id="16392" name="Rectangle 6"/>
          <p:cNvSpPr>
            <a:spLocks noChangeArrowheads="1"/>
          </p:cNvSpPr>
          <p:nvPr/>
        </p:nvSpPr>
        <p:spPr bwMode="auto">
          <a:xfrm>
            <a:off x="0" y="3219450"/>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endParaRPr lang="pt-BR">
              <a:solidFill>
                <a:srgbClr val="000000"/>
              </a:solidFill>
            </a:endParaRPr>
          </a:p>
        </p:txBody>
      </p:sp>
      <p:graphicFrame>
        <p:nvGraphicFramePr>
          <p:cNvPr id="16386" name="Object 7"/>
          <p:cNvGraphicFramePr>
            <a:graphicFrameLocks noChangeAspect="1"/>
          </p:cNvGraphicFramePr>
          <p:nvPr/>
        </p:nvGraphicFramePr>
        <p:xfrm>
          <a:off x="1057275" y="5257800"/>
          <a:ext cx="6972300" cy="790575"/>
        </p:xfrm>
        <a:graphic>
          <a:graphicData uri="http://schemas.openxmlformats.org/presentationml/2006/ole">
            <mc:AlternateContent xmlns:mc="http://schemas.openxmlformats.org/markup-compatibility/2006">
              <mc:Choice xmlns:v="urn:schemas-microsoft-com:vml" Requires="v">
                <p:oleObj spid="_x0000_s293915" name="Equation" r:id="rId4" imgW="3695700" imgH="419100" progId="Equation.3">
                  <p:embed/>
                </p:oleObj>
              </mc:Choice>
              <mc:Fallback>
                <p:oleObj name="Equation" r:id="rId4" imgW="3695700" imgH="4191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57275" y="5257800"/>
                        <a:ext cx="6972300" cy="790575"/>
                      </a:xfrm>
                      <a:prstGeom prst="rect">
                        <a:avLst/>
                      </a:prstGeom>
                      <a:solidFill>
                        <a:schemeClr val="bg1"/>
                      </a:solidFill>
                      <a:ln w="9525">
                        <a:solidFill>
                          <a:schemeClr val="tx1"/>
                        </a:solidFill>
                        <a:miter lim="800000"/>
                        <a:headEnd/>
                        <a:tailEnd/>
                      </a:ln>
                    </p:spPr>
                  </p:pic>
                </p:oleObj>
              </mc:Fallback>
            </mc:AlternateContent>
          </a:graphicData>
        </a:graphic>
      </p:graphicFrame>
      <p:grpSp>
        <p:nvGrpSpPr>
          <p:cNvPr id="16393" name="Group 8"/>
          <p:cNvGrpSpPr>
            <a:grpSpLocks/>
          </p:cNvGrpSpPr>
          <p:nvPr/>
        </p:nvGrpSpPr>
        <p:grpSpPr bwMode="auto">
          <a:xfrm>
            <a:off x="473075" y="1603375"/>
            <a:ext cx="2528888" cy="3244850"/>
            <a:chOff x="298" y="1010"/>
            <a:chExt cx="1593" cy="2044"/>
          </a:xfrm>
        </p:grpSpPr>
        <p:sp>
          <p:nvSpPr>
            <p:cNvPr id="16394" name="Line 9"/>
            <p:cNvSpPr>
              <a:spLocks noChangeShapeType="1"/>
            </p:cNvSpPr>
            <p:nvPr/>
          </p:nvSpPr>
          <p:spPr bwMode="auto">
            <a:xfrm flipH="1">
              <a:off x="480" y="2157"/>
              <a:ext cx="464" cy="667"/>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solidFill>
                  <a:srgbClr val="000000"/>
                </a:solidFill>
              </a:endParaRPr>
            </a:p>
          </p:txBody>
        </p:sp>
        <p:sp>
          <p:nvSpPr>
            <p:cNvPr id="16395" name="Line 10"/>
            <p:cNvSpPr>
              <a:spLocks noChangeShapeType="1"/>
            </p:cNvSpPr>
            <p:nvPr/>
          </p:nvSpPr>
          <p:spPr bwMode="auto">
            <a:xfrm>
              <a:off x="741" y="2238"/>
              <a:ext cx="1082"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solidFill>
                  <a:srgbClr val="000000"/>
                </a:solidFill>
              </a:endParaRPr>
            </a:p>
          </p:txBody>
        </p:sp>
        <p:sp>
          <p:nvSpPr>
            <p:cNvPr id="16396" name="Line 11"/>
            <p:cNvSpPr>
              <a:spLocks noChangeShapeType="1"/>
            </p:cNvSpPr>
            <p:nvPr/>
          </p:nvSpPr>
          <p:spPr bwMode="auto">
            <a:xfrm flipV="1">
              <a:off x="887" y="1132"/>
              <a:ext cx="0" cy="1195"/>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solidFill>
                  <a:srgbClr val="000000"/>
                </a:solidFill>
              </a:endParaRPr>
            </a:p>
          </p:txBody>
        </p:sp>
        <p:sp>
          <p:nvSpPr>
            <p:cNvPr id="16397" name="Text Box 12"/>
            <p:cNvSpPr txBox="1">
              <a:spLocks noChangeArrowheads="1"/>
            </p:cNvSpPr>
            <p:nvPr/>
          </p:nvSpPr>
          <p:spPr bwMode="auto">
            <a:xfrm>
              <a:off x="298" y="2743"/>
              <a:ext cx="200"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9850" tIns="33338" rIns="69850" bIns="33338" anchor="ct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a:r>
                <a:rPr lang="en-US" sz="2800" b="1">
                  <a:solidFill>
                    <a:srgbClr val="000000"/>
                  </a:solidFill>
                </a:rPr>
                <a:t>x</a:t>
              </a:r>
              <a:endParaRPr lang="en-US" sz="1600" b="1">
                <a:solidFill>
                  <a:srgbClr val="000000"/>
                </a:solidFill>
                <a:latin typeface="Arial" charset="0"/>
              </a:endParaRPr>
            </a:p>
          </p:txBody>
        </p:sp>
        <p:sp>
          <p:nvSpPr>
            <p:cNvPr id="16398" name="Text Box 13"/>
            <p:cNvSpPr txBox="1">
              <a:spLocks noChangeArrowheads="1"/>
            </p:cNvSpPr>
            <p:nvPr/>
          </p:nvSpPr>
          <p:spPr bwMode="auto">
            <a:xfrm>
              <a:off x="1704" y="2166"/>
              <a:ext cx="187"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9850" tIns="33338" rIns="69850" bIns="33338" anchor="ct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a:r>
                <a:rPr lang="en-US" sz="2800" b="1">
                  <a:solidFill>
                    <a:srgbClr val="000000"/>
                  </a:solidFill>
                </a:rPr>
                <a:t>y</a:t>
              </a:r>
              <a:endParaRPr lang="en-US" sz="1600" b="1">
                <a:solidFill>
                  <a:srgbClr val="000000"/>
                </a:solidFill>
                <a:latin typeface="Arial" charset="0"/>
              </a:endParaRPr>
            </a:p>
          </p:txBody>
        </p:sp>
        <p:sp>
          <p:nvSpPr>
            <p:cNvPr id="16399" name="Text Box 14"/>
            <p:cNvSpPr txBox="1">
              <a:spLocks noChangeArrowheads="1"/>
            </p:cNvSpPr>
            <p:nvPr/>
          </p:nvSpPr>
          <p:spPr bwMode="auto">
            <a:xfrm>
              <a:off x="685" y="1010"/>
              <a:ext cx="175"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9850" tIns="33338" rIns="69850" bIns="33338" anchor="ct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a:r>
                <a:rPr lang="en-US" sz="2800" b="1">
                  <a:solidFill>
                    <a:srgbClr val="000000"/>
                  </a:solidFill>
                </a:rPr>
                <a:t>z</a:t>
              </a:r>
              <a:endParaRPr lang="en-US" sz="1600" b="1">
                <a:solidFill>
                  <a:srgbClr val="000000"/>
                </a:solidFill>
                <a:latin typeface="Arial" charset="0"/>
              </a:endParaRPr>
            </a:p>
          </p:txBody>
        </p:sp>
        <p:sp>
          <p:nvSpPr>
            <p:cNvPr id="16400" name="Line 15"/>
            <p:cNvSpPr>
              <a:spLocks noChangeShapeType="1"/>
            </p:cNvSpPr>
            <p:nvPr/>
          </p:nvSpPr>
          <p:spPr bwMode="auto">
            <a:xfrm flipV="1">
              <a:off x="895" y="1750"/>
              <a:ext cx="488" cy="488"/>
            </a:xfrm>
            <a:prstGeom prst="line">
              <a:avLst/>
            </a:prstGeom>
            <a:noFill/>
            <a:ln w="12700">
              <a:solidFill>
                <a:schemeClr val="tx1"/>
              </a:solidFill>
              <a:round/>
              <a:headEnd type="oval" w="med" len="med"/>
              <a:tailEnd type="oval" w="lg" len="lg"/>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solidFill>
                  <a:srgbClr val="000000"/>
                </a:solidFill>
              </a:endParaRPr>
            </a:p>
          </p:txBody>
        </p:sp>
        <p:sp>
          <p:nvSpPr>
            <p:cNvPr id="16401" name="Line 16"/>
            <p:cNvSpPr>
              <a:spLocks noChangeShapeType="1"/>
            </p:cNvSpPr>
            <p:nvPr/>
          </p:nvSpPr>
          <p:spPr bwMode="auto">
            <a:xfrm>
              <a:off x="1384" y="1750"/>
              <a:ext cx="0" cy="935"/>
            </a:xfrm>
            <a:prstGeom prst="line">
              <a:avLst/>
            </a:prstGeom>
            <a:noFill/>
            <a:ln w="12700" cap="rnd">
              <a:solidFill>
                <a:schemeClr val="tx1"/>
              </a:solidFill>
              <a:prstDash val="sysDot"/>
              <a:round/>
              <a:headEnd/>
              <a:tailEn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solidFill>
                  <a:srgbClr val="000000"/>
                </a:solidFill>
              </a:endParaRPr>
            </a:p>
          </p:txBody>
        </p:sp>
        <p:sp>
          <p:nvSpPr>
            <p:cNvPr id="16402" name="Line 17"/>
            <p:cNvSpPr>
              <a:spLocks noChangeShapeType="1"/>
            </p:cNvSpPr>
            <p:nvPr/>
          </p:nvSpPr>
          <p:spPr bwMode="auto">
            <a:xfrm>
              <a:off x="895" y="2246"/>
              <a:ext cx="489" cy="439"/>
            </a:xfrm>
            <a:prstGeom prst="line">
              <a:avLst/>
            </a:prstGeom>
            <a:noFill/>
            <a:ln w="12700" cap="rnd">
              <a:solidFill>
                <a:schemeClr val="tx1"/>
              </a:solidFill>
              <a:prstDash val="sysDot"/>
              <a:round/>
              <a:headEnd/>
              <a:tailEn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solidFill>
                  <a:srgbClr val="000000"/>
                </a:solidFill>
              </a:endParaRPr>
            </a:p>
          </p:txBody>
        </p:sp>
        <p:sp>
          <p:nvSpPr>
            <p:cNvPr id="16403" name="Line 18"/>
            <p:cNvSpPr>
              <a:spLocks noChangeShapeType="1"/>
            </p:cNvSpPr>
            <p:nvPr/>
          </p:nvSpPr>
          <p:spPr bwMode="auto">
            <a:xfrm>
              <a:off x="895" y="1311"/>
              <a:ext cx="489" cy="439"/>
            </a:xfrm>
            <a:prstGeom prst="line">
              <a:avLst/>
            </a:prstGeom>
            <a:noFill/>
            <a:ln w="12700" cap="rnd">
              <a:solidFill>
                <a:schemeClr val="tx1"/>
              </a:solidFill>
              <a:prstDash val="sysDot"/>
              <a:round/>
              <a:headEnd/>
              <a:tailEn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solidFill>
                  <a:srgbClr val="000000"/>
                </a:solidFill>
              </a:endParaRPr>
            </a:p>
          </p:txBody>
        </p:sp>
        <p:sp>
          <p:nvSpPr>
            <p:cNvPr id="16404" name="Line 19"/>
            <p:cNvSpPr>
              <a:spLocks noChangeShapeType="1"/>
            </p:cNvSpPr>
            <p:nvPr/>
          </p:nvSpPr>
          <p:spPr bwMode="auto">
            <a:xfrm flipH="1">
              <a:off x="594" y="2677"/>
              <a:ext cx="781" cy="0"/>
            </a:xfrm>
            <a:prstGeom prst="line">
              <a:avLst/>
            </a:prstGeom>
            <a:noFill/>
            <a:ln w="12700" cap="rnd">
              <a:solidFill>
                <a:schemeClr val="tx1"/>
              </a:solidFill>
              <a:prstDash val="sysDot"/>
              <a:round/>
              <a:headEnd/>
              <a:tailEn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solidFill>
                  <a:srgbClr val="000000"/>
                </a:solidFill>
              </a:endParaRPr>
            </a:p>
          </p:txBody>
        </p:sp>
        <p:sp>
          <p:nvSpPr>
            <p:cNvPr id="16405" name="Freeform 20"/>
            <p:cNvSpPr>
              <a:spLocks/>
            </p:cNvSpPr>
            <p:nvPr/>
          </p:nvSpPr>
          <p:spPr bwMode="auto">
            <a:xfrm>
              <a:off x="895" y="1864"/>
              <a:ext cx="196" cy="171"/>
            </a:xfrm>
            <a:custGeom>
              <a:avLst/>
              <a:gdLst>
                <a:gd name="T0" fmla="*/ 0 w 196"/>
                <a:gd name="T1" fmla="*/ 0 h 171"/>
                <a:gd name="T2" fmla="*/ 139 w 196"/>
                <a:gd name="T3" fmla="*/ 32 h 171"/>
                <a:gd name="T4" fmla="*/ 196 w 196"/>
                <a:gd name="T5" fmla="*/ 171 h 171"/>
                <a:gd name="T6" fmla="*/ 0 60000 65536"/>
                <a:gd name="T7" fmla="*/ 0 60000 65536"/>
                <a:gd name="T8" fmla="*/ 0 60000 65536"/>
                <a:gd name="T9" fmla="*/ 0 w 196"/>
                <a:gd name="T10" fmla="*/ 0 h 171"/>
                <a:gd name="T11" fmla="*/ 196 w 196"/>
                <a:gd name="T12" fmla="*/ 171 h 171"/>
              </a:gdLst>
              <a:ahLst/>
              <a:cxnLst>
                <a:cxn ang="T6">
                  <a:pos x="T0" y="T1"/>
                </a:cxn>
                <a:cxn ang="T7">
                  <a:pos x="T2" y="T3"/>
                </a:cxn>
                <a:cxn ang="T8">
                  <a:pos x="T4" y="T5"/>
                </a:cxn>
              </a:cxnLst>
              <a:rect l="T9" t="T10" r="T11" b="T12"/>
              <a:pathLst>
                <a:path w="196" h="171">
                  <a:moveTo>
                    <a:pt x="0" y="0"/>
                  </a:moveTo>
                  <a:cubicBezTo>
                    <a:pt x="53" y="1"/>
                    <a:pt x="106" y="3"/>
                    <a:pt x="139" y="32"/>
                  </a:cubicBezTo>
                  <a:cubicBezTo>
                    <a:pt x="172" y="61"/>
                    <a:pt x="184" y="116"/>
                    <a:pt x="196" y="171"/>
                  </a:cubicBezTo>
                </a:path>
              </a:pathLst>
            </a:custGeom>
            <a:noFill/>
            <a:ln w="12700" cap="flat" cmpd="sng">
              <a:solidFill>
                <a:schemeClr val="tx1"/>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lIns="69850" tIns="33338" rIns="69850" bIns="33338" anchor="ctr">
              <a:spAutoFit/>
            </a:bodyPr>
            <a:lstStyle/>
            <a:p>
              <a:endParaRPr lang="en-US">
                <a:solidFill>
                  <a:srgbClr val="000000"/>
                </a:solidFill>
              </a:endParaRPr>
            </a:p>
          </p:txBody>
        </p:sp>
        <p:sp>
          <p:nvSpPr>
            <p:cNvPr id="16406" name="Freeform 21"/>
            <p:cNvSpPr>
              <a:spLocks/>
            </p:cNvSpPr>
            <p:nvPr/>
          </p:nvSpPr>
          <p:spPr bwMode="auto">
            <a:xfrm>
              <a:off x="781" y="2401"/>
              <a:ext cx="269" cy="37"/>
            </a:xfrm>
            <a:custGeom>
              <a:avLst/>
              <a:gdLst>
                <a:gd name="T0" fmla="*/ 0 w 269"/>
                <a:gd name="T1" fmla="*/ 8 h 37"/>
                <a:gd name="T2" fmla="*/ 98 w 269"/>
                <a:gd name="T3" fmla="*/ 32 h 37"/>
                <a:gd name="T4" fmla="*/ 204 w 269"/>
                <a:gd name="T5" fmla="*/ 32 h 37"/>
                <a:gd name="T6" fmla="*/ 269 w 269"/>
                <a:gd name="T7" fmla="*/ 0 h 37"/>
                <a:gd name="T8" fmla="*/ 0 60000 65536"/>
                <a:gd name="T9" fmla="*/ 0 60000 65536"/>
                <a:gd name="T10" fmla="*/ 0 60000 65536"/>
                <a:gd name="T11" fmla="*/ 0 60000 65536"/>
                <a:gd name="T12" fmla="*/ 0 w 269"/>
                <a:gd name="T13" fmla="*/ 0 h 37"/>
                <a:gd name="T14" fmla="*/ 269 w 269"/>
                <a:gd name="T15" fmla="*/ 37 h 37"/>
              </a:gdLst>
              <a:ahLst/>
              <a:cxnLst>
                <a:cxn ang="T8">
                  <a:pos x="T0" y="T1"/>
                </a:cxn>
                <a:cxn ang="T9">
                  <a:pos x="T2" y="T3"/>
                </a:cxn>
                <a:cxn ang="T10">
                  <a:pos x="T4" y="T5"/>
                </a:cxn>
                <a:cxn ang="T11">
                  <a:pos x="T6" y="T7"/>
                </a:cxn>
              </a:cxnLst>
              <a:rect l="T12" t="T13" r="T14" b="T15"/>
              <a:pathLst>
                <a:path w="269" h="37">
                  <a:moveTo>
                    <a:pt x="0" y="8"/>
                  </a:moveTo>
                  <a:cubicBezTo>
                    <a:pt x="30" y="18"/>
                    <a:pt x="64" y="28"/>
                    <a:pt x="98" y="32"/>
                  </a:cubicBezTo>
                  <a:cubicBezTo>
                    <a:pt x="132" y="36"/>
                    <a:pt x="176" y="37"/>
                    <a:pt x="204" y="32"/>
                  </a:cubicBezTo>
                  <a:cubicBezTo>
                    <a:pt x="232" y="27"/>
                    <a:pt x="256" y="7"/>
                    <a:pt x="269" y="0"/>
                  </a:cubicBezTo>
                </a:path>
              </a:pathLst>
            </a:custGeom>
            <a:noFill/>
            <a:ln w="12700" cap="flat" cmpd="sng">
              <a:solidFill>
                <a:schemeClr val="tx1"/>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lIns="69850" tIns="33338" rIns="69850" bIns="33338" anchor="ctr">
              <a:spAutoFit/>
            </a:bodyPr>
            <a:lstStyle/>
            <a:p>
              <a:endParaRPr lang="en-US">
                <a:solidFill>
                  <a:srgbClr val="000000"/>
                </a:solidFill>
              </a:endParaRPr>
            </a:p>
          </p:txBody>
        </p:sp>
        <p:sp>
          <p:nvSpPr>
            <p:cNvPr id="16407" name="Text Box 22"/>
            <p:cNvSpPr txBox="1">
              <a:spLocks noChangeArrowheads="1"/>
            </p:cNvSpPr>
            <p:nvPr/>
          </p:nvSpPr>
          <p:spPr bwMode="auto">
            <a:xfrm>
              <a:off x="876" y="1615"/>
              <a:ext cx="188"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9850" tIns="33338" rIns="69850" bIns="33338" anchor="ct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a:r>
                <a:rPr lang="en-US" sz="2400">
                  <a:solidFill>
                    <a:srgbClr val="000000"/>
                  </a:solidFill>
                  <a:latin typeface="Arial" charset="0"/>
                  <a:sym typeface="Symbol" pitchFamily="18" charset="2"/>
                </a:rPr>
                <a:t></a:t>
              </a:r>
              <a:endParaRPr lang="en-US" sz="2400">
                <a:solidFill>
                  <a:srgbClr val="000000"/>
                </a:solidFill>
                <a:latin typeface="Arial" charset="0"/>
              </a:endParaRPr>
            </a:p>
          </p:txBody>
        </p:sp>
        <p:sp>
          <p:nvSpPr>
            <p:cNvPr id="16408" name="Text Box 23"/>
            <p:cNvSpPr txBox="1">
              <a:spLocks noChangeArrowheads="1"/>
            </p:cNvSpPr>
            <p:nvPr/>
          </p:nvSpPr>
          <p:spPr bwMode="auto">
            <a:xfrm>
              <a:off x="860" y="2397"/>
              <a:ext cx="188"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9850" tIns="33338" rIns="69850" bIns="33338" anchor="ct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a:r>
                <a:rPr lang="en-US" sz="2400">
                  <a:solidFill>
                    <a:srgbClr val="000000"/>
                  </a:solidFill>
                  <a:latin typeface="Arial" charset="0"/>
                  <a:sym typeface="Symbol" pitchFamily="18" charset="2"/>
                </a:rPr>
                <a:t></a:t>
              </a:r>
              <a:endParaRPr lang="en-US" sz="2400">
                <a:solidFill>
                  <a:srgbClr val="000000"/>
                </a:solidFill>
                <a:latin typeface="Arial" charset="0"/>
              </a:endParaRPr>
            </a:p>
          </p:txBody>
        </p:sp>
        <p:sp>
          <p:nvSpPr>
            <p:cNvPr id="16409" name="Text Box 24"/>
            <p:cNvSpPr txBox="1">
              <a:spLocks noChangeArrowheads="1"/>
            </p:cNvSpPr>
            <p:nvPr/>
          </p:nvSpPr>
          <p:spPr bwMode="auto">
            <a:xfrm>
              <a:off x="1124" y="1932"/>
              <a:ext cx="193"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9850" tIns="33338" rIns="69850" bIns="333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solidFill>
                    <a:srgbClr val="000000"/>
                  </a:solidFill>
                  <a:sym typeface="Symbol" pitchFamily="18" charset="2"/>
                </a:rPr>
                <a:t></a:t>
              </a:r>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12</a:t>
            </a:fld>
            <a:endParaRPr lang="en-US"/>
          </a:p>
        </p:txBody>
      </p:sp>
    </p:spTree>
    <p:extLst>
      <p:ext uri="{BB962C8B-B14F-4D97-AF65-F5344CB8AC3E}">
        <p14:creationId xmlns:p14="http://schemas.microsoft.com/office/powerpoint/2010/main" val="386096012"/>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73F7DCB-FB99-41B4-96C4-5A4AE4E56508}" type="datetime1">
              <a:rPr lang="en-US" sz="1200" i="0" smtClean="0">
                <a:solidFill>
                  <a:srgbClr val="000000"/>
                </a:solidFill>
              </a:rPr>
              <a:t>3/20/18</a:t>
            </a:fld>
            <a:endParaRPr lang="en-US" sz="1200" i="0">
              <a:solidFill>
                <a:srgbClr val="000000"/>
              </a:solidFill>
            </a:endParaRPr>
          </a:p>
        </p:txBody>
      </p:sp>
      <p:sp>
        <p:nvSpPr>
          <p:cNvPr id="17413" name="Rectangle 2"/>
          <p:cNvSpPr>
            <a:spLocks noGrp="1" noChangeArrowheads="1"/>
          </p:cNvSpPr>
          <p:nvPr>
            <p:ph type="title"/>
          </p:nvPr>
        </p:nvSpPr>
        <p:spPr>
          <a:xfrm>
            <a:off x="412750" y="74613"/>
            <a:ext cx="8318500" cy="1143000"/>
          </a:xfrm>
        </p:spPr>
        <p:txBody>
          <a:bodyPr/>
          <a:lstStyle/>
          <a:p>
            <a:r>
              <a:rPr lang="pt-BR"/>
              <a:t>Calota esférica em torno de um ponto</a:t>
            </a:r>
            <a:endParaRPr lang="en-US"/>
          </a:p>
        </p:txBody>
      </p:sp>
      <p:sp>
        <p:nvSpPr>
          <p:cNvPr id="17414" name="Rectangle 3"/>
          <p:cNvSpPr>
            <a:spLocks noChangeArrowheads="1"/>
          </p:cNvSpPr>
          <p:nvPr/>
        </p:nvSpPr>
        <p:spPr bwMode="auto">
          <a:xfrm>
            <a:off x="933450" y="2514600"/>
            <a:ext cx="2706688"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b">
            <a:spAutoFit/>
          </a:bodyPr>
          <a:lstStyle/>
          <a:p>
            <a:endParaRPr lang="pt-BR">
              <a:solidFill>
                <a:srgbClr val="000000"/>
              </a:solidFill>
            </a:endParaRPr>
          </a:p>
        </p:txBody>
      </p:sp>
      <p:sp>
        <p:nvSpPr>
          <p:cNvPr id="17415" name="Rectangle 4"/>
          <p:cNvSpPr>
            <a:spLocks noChangeArrowheads="1"/>
          </p:cNvSpPr>
          <p:nvPr/>
        </p:nvSpPr>
        <p:spPr bwMode="auto">
          <a:xfrm>
            <a:off x="933450" y="2514600"/>
            <a:ext cx="2706688"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b">
            <a:spAutoFit/>
          </a:bodyPr>
          <a:lstStyle/>
          <a:p>
            <a:endParaRPr lang="pt-BR">
              <a:solidFill>
                <a:srgbClr val="000000"/>
              </a:solidFill>
            </a:endParaRPr>
          </a:p>
        </p:txBody>
      </p:sp>
      <p:grpSp>
        <p:nvGrpSpPr>
          <p:cNvPr id="17416" name="Group 5"/>
          <p:cNvGrpSpPr>
            <a:grpSpLocks/>
          </p:cNvGrpSpPr>
          <p:nvPr/>
        </p:nvGrpSpPr>
        <p:grpSpPr bwMode="auto">
          <a:xfrm>
            <a:off x="1254125" y="2263775"/>
            <a:ext cx="6867525" cy="3363913"/>
            <a:chOff x="1326" y="1060"/>
            <a:chExt cx="4326" cy="2119"/>
          </a:xfrm>
        </p:grpSpPr>
        <p:sp>
          <p:nvSpPr>
            <p:cNvPr id="17417" name="Freeform 6"/>
            <p:cNvSpPr>
              <a:spLocks/>
            </p:cNvSpPr>
            <p:nvPr/>
          </p:nvSpPr>
          <p:spPr bwMode="auto">
            <a:xfrm>
              <a:off x="1484" y="1844"/>
              <a:ext cx="4168" cy="1324"/>
            </a:xfrm>
            <a:custGeom>
              <a:avLst/>
              <a:gdLst>
                <a:gd name="T0" fmla="*/ 1232 w 4168"/>
                <a:gd name="T1" fmla="*/ 116 h 1324"/>
                <a:gd name="T2" fmla="*/ 0 w 4168"/>
                <a:gd name="T3" fmla="*/ 1300 h 1324"/>
                <a:gd name="T4" fmla="*/ 3688 w 4168"/>
                <a:gd name="T5" fmla="*/ 1324 h 1324"/>
                <a:gd name="T6" fmla="*/ 4168 w 4168"/>
                <a:gd name="T7" fmla="*/ 4 h 1324"/>
                <a:gd name="T8" fmla="*/ 3068 w 4168"/>
                <a:gd name="T9" fmla="*/ 0 h 1324"/>
                <a:gd name="T10" fmla="*/ 0 60000 65536"/>
                <a:gd name="T11" fmla="*/ 0 60000 65536"/>
                <a:gd name="T12" fmla="*/ 0 60000 65536"/>
                <a:gd name="T13" fmla="*/ 0 60000 65536"/>
                <a:gd name="T14" fmla="*/ 0 60000 65536"/>
                <a:gd name="T15" fmla="*/ 0 w 4168"/>
                <a:gd name="T16" fmla="*/ 0 h 1324"/>
                <a:gd name="T17" fmla="*/ 4168 w 4168"/>
                <a:gd name="T18" fmla="*/ 1324 h 1324"/>
              </a:gdLst>
              <a:ahLst/>
              <a:cxnLst>
                <a:cxn ang="T10">
                  <a:pos x="T0" y="T1"/>
                </a:cxn>
                <a:cxn ang="T11">
                  <a:pos x="T2" y="T3"/>
                </a:cxn>
                <a:cxn ang="T12">
                  <a:pos x="T4" y="T5"/>
                </a:cxn>
                <a:cxn ang="T13">
                  <a:pos x="T6" y="T7"/>
                </a:cxn>
                <a:cxn ang="T14">
                  <a:pos x="T8" y="T9"/>
                </a:cxn>
              </a:cxnLst>
              <a:rect l="T15" t="T16" r="T17" b="T18"/>
              <a:pathLst>
                <a:path w="4168" h="1324">
                  <a:moveTo>
                    <a:pt x="1232" y="116"/>
                  </a:moveTo>
                  <a:lnTo>
                    <a:pt x="0" y="1300"/>
                  </a:lnTo>
                  <a:lnTo>
                    <a:pt x="3688" y="1324"/>
                  </a:lnTo>
                  <a:lnTo>
                    <a:pt x="4168" y="4"/>
                  </a:lnTo>
                  <a:lnTo>
                    <a:pt x="3068" y="0"/>
                  </a:lnTo>
                </a:path>
              </a:pathLst>
            </a:custGeom>
            <a:noFill/>
            <a:ln w="1270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aphicFrame>
          <p:nvGraphicFramePr>
            <p:cNvPr id="17410" name="Object 7"/>
            <p:cNvGraphicFramePr>
              <a:graphicFrameLocks noChangeAspect="1"/>
            </p:cNvGraphicFramePr>
            <p:nvPr/>
          </p:nvGraphicFramePr>
          <p:xfrm>
            <a:off x="3796" y="1060"/>
            <a:ext cx="176" cy="229"/>
          </p:xfrm>
          <a:graphic>
            <a:graphicData uri="http://schemas.openxmlformats.org/presentationml/2006/ole">
              <mc:AlternateContent xmlns:mc="http://schemas.openxmlformats.org/markup-compatibility/2006">
                <mc:Choice xmlns:v="urn:schemas-microsoft-com:vml" Requires="v">
                  <p:oleObj spid="_x0000_s294964" name="Equation" r:id="rId3" imgW="126720" imgH="164880" progId="Equation.3">
                    <p:embed/>
                  </p:oleObj>
                </mc:Choice>
                <mc:Fallback>
                  <p:oleObj name="Equation" r:id="rId3" imgW="126720" imgH="16488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96" y="1060"/>
                          <a:ext cx="176" cy="2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418" name="Text Box 8"/>
            <p:cNvSpPr txBox="1">
              <a:spLocks noChangeArrowheads="1"/>
            </p:cNvSpPr>
            <p:nvPr/>
          </p:nvSpPr>
          <p:spPr bwMode="auto">
            <a:xfrm>
              <a:off x="2627" y="1168"/>
              <a:ext cx="301"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3200">
                  <a:solidFill>
                    <a:srgbClr val="000000"/>
                  </a:solidFill>
                </a:rPr>
                <a:t>H</a:t>
              </a:r>
            </a:p>
          </p:txBody>
        </p:sp>
        <p:sp>
          <p:nvSpPr>
            <p:cNvPr id="17419" name="Line 9"/>
            <p:cNvSpPr>
              <a:spLocks noChangeShapeType="1"/>
            </p:cNvSpPr>
            <p:nvPr/>
          </p:nvSpPr>
          <p:spPr bwMode="auto">
            <a:xfrm flipV="1">
              <a:off x="3775" y="1810"/>
              <a:ext cx="464" cy="444"/>
            </a:xfrm>
            <a:prstGeom prst="line">
              <a:avLst/>
            </a:prstGeom>
            <a:noFill/>
            <a:ln w="7938"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7420" name="Oval 10"/>
            <p:cNvSpPr>
              <a:spLocks noChangeArrowheads="1"/>
            </p:cNvSpPr>
            <p:nvPr/>
          </p:nvSpPr>
          <p:spPr bwMode="auto">
            <a:xfrm>
              <a:off x="2876" y="1418"/>
              <a:ext cx="1769" cy="1694"/>
            </a:xfrm>
            <a:prstGeom prst="ellipse">
              <a:avLst/>
            </a:prstGeom>
            <a:noFill/>
            <a:ln w="7938"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pt-BR">
                <a:solidFill>
                  <a:srgbClr val="000000"/>
                </a:solidFill>
              </a:endParaRPr>
            </a:p>
          </p:txBody>
        </p:sp>
        <p:grpSp>
          <p:nvGrpSpPr>
            <p:cNvPr id="17421" name="Group 11"/>
            <p:cNvGrpSpPr>
              <a:grpSpLocks/>
            </p:cNvGrpSpPr>
            <p:nvPr/>
          </p:nvGrpSpPr>
          <p:grpSpPr bwMode="auto">
            <a:xfrm>
              <a:off x="2874" y="2061"/>
              <a:ext cx="1773" cy="211"/>
              <a:chOff x="2874" y="2061"/>
              <a:chExt cx="1773" cy="211"/>
            </a:xfrm>
          </p:grpSpPr>
          <p:sp>
            <p:nvSpPr>
              <p:cNvPr id="17482" name="Freeform 12"/>
              <p:cNvSpPr>
                <a:spLocks noEditPoints="1"/>
              </p:cNvSpPr>
              <p:nvPr/>
            </p:nvSpPr>
            <p:spPr bwMode="auto">
              <a:xfrm>
                <a:off x="3765" y="2061"/>
                <a:ext cx="882" cy="196"/>
              </a:xfrm>
              <a:custGeom>
                <a:avLst/>
                <a:gdLst>
                  <a:gd name="T0" fmla="*/ 0 w 8508"/>
                  <a:gd name="T1" fmla="*/ 0 h 1893"/>
                  <a:gd name="T2" fmla="*/ 0 w 8508"/>
                  <a:gd name="T3" fmla="*/ 0 h 1893"/>
                  <a:gd name="T4" fmla="*/ 0 w 8508"/>
                  <a:gd name="T5" fmla="*/ 0 h 1893"/>
                  <a:gd name="T6" fmla="*/ 0 w 8508"/>
                  <a:gd name="T7" fmla="*/ 0 h 1893"/>
                  <a:gd name="T8" fmla="*/ 0 w 8508"/>
                  <a:gd name="T9" fmla="*/ 0 h 1893"/>
                  <a:gd name="T10" fmla="*/ 0 w 8508"/>
                  <a:gd name="T11" fmla="*/ 0 h 1893"/>
                  <a:gd name="T12" fmla="*/ 0 w 8508"/>
                  <a:gd name="T13" fmla="*/ 0 h 1893"/>
                  <a:gd name="T14" fmla="*/ 0 w 8508"/>
                  <a:gd name="T15" fmla="*/ 0 h 1893"/>
                  <a:gd name="T16" fmla="*/ 0 w 8508"/>
                  <a:gd name="T17" fmla="*/ 0 h 1893"/>
                  <a:gd name="T18" fmla="*/ 0 w 8508"/>
                  <a:gd name="T19" fmla="*/ 0 h 1893"/>
                  <a:gd name="T20" fmla="*/ 0 w 8508"/>
                  <a:gd name="T21" fmla="*/ 0 h 1893"/>
                  <a:gd name="T22" fmla="*/ 0 w 8508"/>
                  <a:gd name="T23" fmla="*/ 0 h 1893"/>
                  <a:gd name="T24" fmla="*/ 0 w 8508"/>
                  <a:gd name="T25" fmla="*/ 0 h 1893"/>
                  <a:gd name="T26" fmla="*/ 0 w 8508"/>
                  <a:gd name="T27" fmla="*/ 0 h 1893"/>
                  <a:gd name="T28" fmla="*/ 0 w 8508"/>
                  <a:gd name="T29" fmla="*/ 0 h 1893"/>
                  <a:gd name="T30" fmla="*/ 0 w 8508"/>
                  <a:gd name="T31" fmla="*/ 0 h 1893"/>
                  <a:gd name="T32" fmla="*/ 0 w 8508"/>
                  <a:gd name="T33" fmla="*/ 0 h 1893"/>
                  <a:gd name="T34" fmla="*/ 0 w 8508"/>
                  <a:gd name="T35" fmla="*/ 0 h 1893"/>
                  <a:gd name="T36" fmla="*/ 0 w 8508"/>
                  <a:gd name="T37" fmla="*/ 0 h 1893"/>
                  <a:gd name="T38" fmla="*/ 0 w 8508"/>
                  <a:gd name="T39" fmla="*/ 0 h 1893"/>
                  <a:gd name="T40" fmla="*/ 0 w 8508"/>
                  <a:gd name="T41" fmla="*/ 0 h 1893"/>
                  <a:gd name="T42" fmla="*/ 0 w 8508"/>
                  <a:gd name="T43" fmla="*/ 0 h 1893"/>
                  <a:gd name="T44" fmla="*/ 0 w 8508"/>
                  <a:gd name="T45" fmla="*/ 0 h 1893"/>
                  <a:gd name="T46" fmla="*/ 0 w 8508"/>
                  <a:gd name="T47" fmla="*/ 0 h 1893"/>
                  <a:gd name="T48" fmla="*/ 0 w 8508"/>
                  <a:gd name="T49" fmla="*/ 0 h 1893"/>
                  <a:gd name="T50" fmla="*/ 0 w 8508"/>
                  <a:gd name="T51" fmla="*/ 0 h 1893"/>
                  <a:gd name="T52" fmla="*/ 0 w 8508"/>
                  <a:gd name="T53" fmla="*/ 0 h 1893"/>
                  <a:gd name="T54" fmla="*/ 0 w 8508"/>
                  <a:gd name="T55" fmla="*/ 0 h 1893"/>
                  <a:gd name="T56" fmla="*/ 0 w 8508"/>
                  <a:gd name="T57" fmla="*/ 0 h 1893"/>
                  <a:gd name="T58" fmla="*/ 0 w 8508"/>
                  <a:gd name="T59" fmla="*/ 0 h 1893"/>
                  <a:gd name="T60" fmla="*/ 0 w 8508"/>
                  <a:gd name="T61" fmla="*/ 0 h 1893"/>
                  <a:gd name="T62" fmla="*/ 0 w 8508"/>
                  <a:gd name="T63" fmla="*/ 0 h 1893"/>
                  <a:gd name="T64" fmla="*/ 0 w 8508"/>
                  <a:gd name="T65" fmla="*/ 0 h 1893"/>
                  <a:gd name="T66" fmla="*/ 0 w 8508"/>
                  <a:gd name="T67" fmla="*/ 0 h 1893"/>
                  <a:gd name="T68" fmla="*/ 0 w 8508"/>
                  <a:gd name="T69" fmla="*/ 0 h 1893"/>
                  <a:gd name="T70" fmla="*/ 0 w 8508"/>
                  <a:gd name="T71" fmla="*/ 0 h 1893"/>
                  <a:gd name="T72" fmla="*/ 0 w 8508"/>
                  <a:gd name="T73" fmla="*/ 0 h 1893"/>
                  <a:gd name="T74" fmla="*/ 0 w 8508"/>
                  <a:gd name="T75" fmla="*/ 0 h 1893"/>
                  <a:gd name="T76" fmla="*/ 0 w 8508"/>
                  <a:gd name="T77" fmla="*/ 0 h 1893"/>
                  <a:gd name="T78" fmla="*/ 0 w 8508"/>
                  <a:gd name="T79" fmla="*/ 0 h 1893"/>
                  <a:gd name="T80" fmla="*/ 0 w 8508"/>
                  <a:gd name="T81" fmla="*/ 0 h 1893"/>
                  <a:gd name="T82" fmla="*/ 0 w 8508"/>
                  <a:gd name="T83" fmla="*/ 0 h 1893"/>
                  <a:gd name="T84" fmla="*/ 0 w 8508"/>
                  <a:gd name="T85" fmla="*/ 0 h 1893"/>
                  <a:gd name="T86" fmla="*/ 0 w 8508"/>
                  <a:gd name="T87" fmla="*/ 0 h 1893"/>
                  <a:gd name="T88" fmla="*/ 0 w 8508"/>
                  <a:gd name="T89" fmla="*/ 0 h 1893"/>
                  <a:gd name="T90" fmla="*/ 0 w 8508"/>
                  <a:gd name="T91" fmla="*/ 0 h 1893"/>
                  <a:gd name="T92" fmla="*/ 0 w 8508"/>
                  <a:gd name="T93" fmla="*/ 0 h 1893"/>
                  <a:gd name="T94" fmla="*/ 0 w 8508"/>
                  <a:gd name="T95" fmla="*/ 0 h 1893"/>
                  <a:gd name="T96" fmla="*/ 0 w 8508"/>
                  <a:gd name="T97" fmla="*/ 0 h 1893"/>
                  <a:gd name="T98" fmla="*/ 0 w 8508"/>
                  <a:gd name="T99" fmla="*/ 0 h 1893"/>
                  <a:gd name="T100" fmla="*/ 0 w 8508"/>
                  <a:gd name="T101" fmla="*/ 0 h 1893"/>
                  <a:gd name="T102" fmla="*/ 0 w 8508"/>
                  <a:gd name="T103" fmla="*/ 0 h 1893"/>
                  <a:gd name="T104" fmla="*/ 0 w 8508"/>
                  <a:gd name="T105" fmla="*/ 0 h 1893"/>
                  <a:gd name="T106" fmla="*/ 0 w 8508"/>
                  <a:gd name="T107" fmla="*/ 0 h 1893"/>
                  <a:gd name="T108" fmla="*/ 0 w 8508"/>
                  <a:gd name="T109" fmla="*/ 0 h 1893"/>
                  <a:gd name="T110" fmla="*/ 0 w 8508"/>
                  <a:gd name="T111" fmla="*/ 0 h 1893"/>
                  <a:gd name="T112" fmla="*/ 0 w 8508"/>
                  <a:gd name="T113" fmla="*/ 0 h 1893"/>
                  <a:gd name="T114" fmla="*/ 0 w 8508"/>
                  <a:gd name="T115" fmla="*/ 0 h 1893"/>
                  <a:gd name="T116" fmla="*/ 0 w 8508"/>
                  <a:gd name="T117" fmla="*/ 0 h 1893"/>
                  <a:gd name="T118" fmla="*/ 0 w 8508"/>
                  <a:gd name="T119" fmla="*/ 0 h 1893"/>
                  <a:gd name="T120" fmla="*/ 0 w 8508"/>
                  <a:gd name="T121" fmla="*/ 0 h 1893"/>
                  <a:gd name="T122" fmla="*/ 0 w 8508"/>
                  <a:gd name="T123" fmla="*/ 0 h 1893"/>
                  <a:gd name="T124" fmla="*/ 0 w 8508"/>
                  <a:gd name="T125" fmla="*/ 0 h 18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508"/>
                  <a:gd name="T190" fmla="*/ 0 h 1893"/>
                  <a:gd name="T191" fmla="*/ 8508 w 8508"/>
                  <a:gd name="T192" fmla="*/ 1893 h 18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508" h="1893">
                    <a:moveTo>
                      <a:pt x="25" y="0"/>
                    </a:moveTo>
                    <a:lnTo>
                      <a:pt x="25" y="0"/>
                    </a:lnTo>
                    <a:cubicBezTo>
                      <a:pt x="39" y="0"/>
                      <a:pt x="50" y="12"/>
                      <a:pt x="50" y="25"/>
                    </a:cubicBezTo>
                    <a:cubicBezTo>
                      <a:pt x="50" y="39"/>
                      <a:pt x="39" y="50"/>
                      <a:pt x="25" y="50"/>
                    </a:cubicBezTo>
                    <a:cubicBezTo>
                      <a:pt x="11" y="50"/>
                      <a:pt x="0" y="39"/>
                      <a:pt x="0" y="25"/>
                    </a:cubicBezTo>
                    <a:cubicBezTo>
                      <a:pt x="0" y="12"/>
                      <a:pt x="11" y="0"/>
                      <a:pt x="25" y="0"/>
                    </a:cubicBezTo>
                    <a:close/>
                    <a:moveTo>
                      <a:pt x="125" y="2"/>
                    </a:moveTo>
                    <a:lnTo>
                      <a:pt x="125" y="2"/>
                    </a:lnTo>
                    <a:cubicBezTo>
                      <a:pt x="139" y="2"/>
                      <a:pt x="150" y="13"/>
                      <a:pt x="150" y="27"/>
                    </a:cubicBezTo>
                    <a:cubicBezTo>
                      <a:pt x="150" y="40"/>
                      <a:pt x="139" y="52"/>
                      <a:pt x="125" y="52"/>
                    </a:cubicBezTo>
                    <a:cubicBezTo>
                      <a:pt x="111" y="52"/>
                      <a:pt x="100" y="40"/>
                      <a:pt x="100" y="27"/>
                    </a:cubicBezTo>
                    <a:cubicBezTo>
                      <a:pt x="100" y="13"/>
                      <a:pt x="111" y="2"/>
                      <a:pt x="125" y="2"/>
                    </a:cubicBezTo>
                    <a:close/>
                    <a:moveTo>
                      <a:pt x="225" y="3"/>
                    </a:moveTo>
                    <a:lnTo>
                      <a:pt x="225" y="3"/>
                    </a:lnTo>
                    <a:cubicBezTo>
                      <a:pt x="239" y="3"/>
                      <a:pt x="250" y="14"/>
                      <a:pt x="250" y="28"/>
                    </a:cubicBezTo>
                    <a:cubicBezTo>
                      <a:pt x="250" y="42"/>
                      <a:pt x="239" y="53"/>
                      <a:pt x="225" y="53"/>
                    </a:cubicBezTo>
                    <a:cubicBezTo>
                      <a:pt x="211" y="53"/>
                      <a:pt x="200" y="42"/>
                      <a:pt x="200" y="28"/>
                    </a:cubicBezTo>
                    <a:cubicBezTo>
                      <a:pt x="200" y="14"/>
                      <a:pt x="211" y="3"/>
                      <a:pt x="225" y="3"/>
                    </a:cubicBezTo>
                    <a:close/>
                    <a:moveTo>
                      <a:pt x="325" y="4"/>
                    </a:moveTo>
                    <a:lnTo>
                      <a:pt x="325" y="4"/>
                    </a:lnTo>
                    <a:cubicBezTo>
                      <a:pt x="339" y="4"/>
                      <a:pt x="350" y="15"/>
                      <a:pt x="350" y="29"/>
                    </a:cubicBezTo>
                    <a:cubicBezTo>
                      <a:pt x="350" y="43"/>
                      <a:pt x="339" y="54"/>
                      <a:pt x="325" y="54"/>
                    </a:cubicBezTo>
                    <a:cubicBezTo>
                      <a:pt x="311" y="54"/>
                      <a:pt x="300" y="43"/>
                      <a:pt x="300" y="29"/>
                    </a:cubicBezTo>
                    <a:cubicBezTo>
                      <a:pt x="300" y="15"/>
                      <a:pt x="311" y="4"/>
                      <a:pt x="325" y="4"/>
                    </a:cubicBezTo>
                    <a:close/>
                    <a:moveTo>
                      <a:pt x="425" y="5"/>
                    </a:moveTo>
                    <a:lnTo>
                      <a:pt x="425" y="5"/>
                    </a:lnTo>
                    <a:cubicBezTo>
                      <a:pt x="439" y="5"/>
                      <a:pt x="450" y="16"/>
                      <a:pt x="450" y="30"/>
                    </a:cubicBezTo>
                    <a:cubicBezTo>
                      <a:pt x="450" y="44"/>
                      <a:pt x="439" y="55"/>
                      <a:pt x="425" y="55"/>
                    </a:cubicBezTo>
                    <a:cubicBezTo>
                      <a:pt x="411" y="55"/>
                      <a:pt x="400" y="44"/>
                      <a:pt x="400" y="30"/>
                    </a:cubicBezTo>
                    <a:cubicBezTo>
                      <a:pt x="400" y="16"/>
                      <a:pt x="411" y="5"/>
                      <a:pt x="425" y="5"/>
                    </a:cubicBezTo>
                    <a:close/>
                    <a:moveTo>
                      <a:pt x="525" y="6"/>
                    </a:moveTo>
                    <a:lnTo>
                      <a:pt x="525" y="6"/>
                    </a:lnTo>
                    <a:cubicBezTo>
                      <a:pt x="539" y="6"/>
                      <a:pt x="550" y="17"/>
                      <a:pt x="550" y="31"/>
                    </a:cubicBezTo>
                    <a:cubicBezTo>
                      <a:pt x="550" y="45"/>
                      <a:pt x="539" y="56"/>
                      <a:pt x="525" y="56"/>
                    </a:cubicBezTo>
                    <a:cubicBezTo>
                      <a:pt x="511" y="56"/>
                      <a:pt x="500" y="45"/>
                      <a:pt x="500" y="31"/>
                    </a:cubicBezTo>
                    <a:cubicBezTo>
                      <a:pt x="500" y="17"/>
                      <a:pt x="511" y="6"/>
                      <a:pt x="525" y="6"/>
                    </a:cubicBezTo>
                    <a:close/>
                    <a:moveTo>
                      <a:pt x="625" y="7"/>
                    </a:moveTo>
                    <a:lnTo>
                      <a:pt x="625" y="7"/>
                    </a:lnTo>
                    <a:cubicBezTo>
                      <a:pt x="639" y="7"/>
                      <a:pt x="650" y="19"/>
                      <a:pt x="650" y="32"/>
                    </a:cubicBezTo>
                    <a:cubicBezTo>
                      <a:pt x="650" y="46"/>
                      <a:pt x="639" y="57"/>
                      <a:pt x="625" y="57"/>
                    </a:cubicBezTo>
                    <a:cubicBezTo>
                      <a:pt x="611" y="57"/>
                      <a:pt x="600" y="46"/>
                      <a:pt x="600" y="32"/>
                    </a:cubicBezTo>
                    <a:cubicBezTo>
                      <a:pt x="600" y="19"/>
                      <a:pt x="611" y="7"/>
                      <a:pt x="625" y="7"/>
                    </a:cubicBezTo>
                    <a:close/>
                    <a:moveTo>
                      <a:pt x="725" y="9"/>
                    </a:moveTo>
                    <a:lnTo>
                      <a:pt x="725" y="9"/>
                    </a:lnTo>
                    <a:cubicBezTo>
                      <a:pt x="739" y="9"/>
                      <a:pt x="750" y="20"/>
                      <a:pt x="750" y="34"/>
                    </a:cubicBezTo>
                    <a:cubicBezTo>
                      <a:pt x="750" y="47"/>
                      <a:pt x="739" y="59"/>
                      <a:pt x="725" y="59"/>
                    </a:cubicBezTo>
                    <a:cubicBezTo>
                      <a:pt x="711" y="59"/>
                      <a:pt x="700" y="47"/>
                      <a:pt x="700" y="34"/>
                    </a:cubicBezTo>
                    <a:cubicBezTo>
                      <a:pt x="700" y="20"/>
                      <a:pt x="711" y="9"/>
                      <a:pt x="725" y="9"/>
                    </a:cubicBezTo>
                    <a:close/>
                    <a:moveTo>
                      <a:pt x="825" y="10"/>
                    </a:moveTo>
                    <a:lnTo>
                      <a:pt x="825" y="10"/>
                    </a:lnTo>
                    <a:cubicBezTo>
                      <a:pt x="839" y="10"/>
                      <a:pt x="850" y="21"/>
                      <a:pt x="850" y="35"/>
                    </a:cubicBezTo>
                    <a:cubicBezTo>
                      <a:pt x="850" y="49"/>
                      <a:pt x="839" y="60"/>
                      <a:pt x="825" y="60"/>
                    </a:cubicBezTo>
                    <a:cubicBezTo>
                      <a:pt x="812" y="60"/>
                      <a:pt x="800" y="49"/>
                      <a:pt x="800" y="35"/>
                    </a:cubicBezTo>
                    <a:cubicBezTo>
                      <a:pt x="800" y="21"/>
                      <a:pt x="812" y="10"/>
                      <a:pt x="825" y="10"/>
                    </a:cubicBezTo>
                    <a:close/>
                    <a:moveTo>
                      <a:pt x="925" y="12"/>
                    </a:moveTo>
                    <a:lnTo>
                      <a:pt x="925" y="12"/>
                    </a:lnTo>
                    <a:cubicBezTo>
                      <a:pt x="939" y="12"/>
                      <a:pt x="950" y="23"/>
                      <a:pt x="950" y="37"/>
                    </a:cubicBezTo>
                    <a:cubicBezTo>
                      <a:pt x="950" y="50"/>
                      <a:pt x="939" y="62"/>
                      <a:pt x="925" y="62"/>
                    </a:cubicBezTo>
                    <a:cubicBezTo>
                      <a:pt x="912" y="62"/>
                      <a:pt x="900" y="50"/>
                      <a:pt x="900" y="37"/>
                    </a:cubicBezTo>
                    <a:cubicBezTo>
                      <a:pt x="900" y="23"/>
                      <a:pt x="912" y="12"/>
                      <a:pt x="925" y="12"/>
                    </a:cubicBezTo>
                    <a:close/>
                    <a:moveTo>
                      <a:pt x="1025" y="15"/>
                    </a:moveTo>
                    <a:lnTo>
                      <a:pt x="1025" y="15"/>
                    </a:lnTo>
                    <a:cubicBezTo>
                      <a:pt x="1039" y="15"/>
                      <a:pt x="1050" y="26"/>
                      <a:pt x="1050" y="40"/>
                    </a:cubicBezTo>
                    <a:cubicBezTo>
                      <a:pt x="1050" y="54"/>
                      <a:pt x="1039" y="65"/>
                      <a:pt x="1025" y="65"/>
                    </a:cubicBezTo>
                    <a:cubicBezTo>
                      <a:pt x="1012" y="65"/>
                      <a:pt x="1000" y="54"/>
                      <a:pt x="1000" y="40"/>
                    </a:cubicBezTo>
                    <a:cubicBezTo>
                      <a:pt x="1000" y="26"/>
                      <a:pt x="1012" y="15"/>
                      <a:pt x="1025" y="15"/>
                    </a:cubicBezTo>
                    <a:close/>
                    <a:moveTo>
                      <a:pt x="1125" y="19"/>
                    </a:moveTo>
                    <a:lnTo>
                      <a:pt x="1125" y="19"/>
                    </a:lnTo>
                    <a:cubicBezTo>
                      <a:pt x="1139" y="19"/>
                      <a:pt x="1150" y="30"/>
                      <a:pt x="1150" y="44"/>
                    </a:cubicBezTo>
                    <a:cubicBezTo>
                      <a:pt x="1150" y="57"/>
                      <a:pt x="1139" y="69"/>
                      <a:pt x="1125" y="69"/>
                    </a:cubicBezTo>
                    <a:cubicBezTo>
                      <a:pt x="1112" y="69"/>
                      <a:pt x="1100" y="57"/>
                      <a:pt x="1100" y="44"/>
                    </a:cubicBezTo>
                    <a:cubicBezTo>
                      <a:pt x="1100" y="30"/>
                      <a:pt x="1112" y="19"/>
                      <a:pt x="1125" y="19"/>
                    </a:cubicBezTo>
                    <a:close/>
                    <a:moveTo>
                      <a:pt x="1225" y="22"/>
                    </a:moveTo>
                    <a:lnTo>
                      <a:pt x="1225" y="22"/>
                    </a:lnTo>
                    <a:cubicBezTo>
                      <a:pt x="1239" y="22"/>
                      <a:pt x="1250" y="33"/>
                      <a:pt x="1250" y="47"/>
                    </a:cubicBezTo>
                    <a:cubicBezTo>
                      <a:pt x="1250" y="61"/>
                      <a:pt x="1239" y="72"/>
                      <a:pt x="1225" y="72"/>
                    </a:cubicBezTo>
                    <a:cubicBezTo>
                      <a:pt x="1211" y="72"/>
                      <a:pt x="1200" y="61"/>
                      <a:pt x="1200" y="47"/>
                    </a:cubicBezTo>
                    <a:cubicBezTo>
                      <a:pt x="1200" y="33"/>
                      <a:pt x="1211" y="22"/>
                      <a:pt x="1225" y="22"/>
                    </a:cubicBezTo>
                    <a:close/>
                    <a:moveTo>
                      <a:pt x="1325" y="26"/>
                    </a:moveTo>
                    <a:lnTo>
                      <a:pt x="1325" y="26"/>
                    </a:lnTo>
                    <a:cubicBezTo>
                      <a:pt x="1339" y="26"/>
                      <a:pt x="1350" y="37"/>
                      <a:pt x="1350" y="51"/>
                    </a:cubicBezTo>
                    <a:cubicBezTo>
                      <a:pt x="1350" y="65"/>
                      <a:pt x="1339" y="76"/>
                      <a:pt x="1325" y="76"/>
                    </a:cubicBezTo>
                    <a:cubicBezTo>
                      <a:pt x="1311" y="76"/>
                      <a:pt x="1300" y="65"/>
                      <a:pt x="1300" y="51"/>
                    </a:cubicBezTo>
                    <a:cubicBezTo>
                      <a:pt x="1300" y="37"/>
                      <a:pt x="1311" y="26"/>
                      <a:pt x="1325" y="26"/>
                    </a:cubicBezTo>
                    <a:close/>
                    <a:moveTo>
                      <a:pt x="1425" y="29"/>
                    </a:moveTo>
                    <a:lnTo>
                      <a:pt x="1425" y="29"/>
                    </a:lnTo>
                    <a:cubicBezTo>
                      <a:pt x="1439" y="29"/>
                      <a:pt x="1450" y="40"/>
                      <a:pt x="1450" y="54"/>
                    </a:cubicBezTo>
                    <a:cubicBezTo>
                      <a:pt x="1450" y="68"/>
                      <a:pt x="1439" y="79"/>
                      <a:pt x="1425" y="79"/>
                    </a:cubicBezTo>
                    <a:cubicBezTo>
                      <a:pt x="1411" y="79"/>
                      <a:pt x="1400" y="68"/>
                      <a:pt x="1400" y="54"/>
                    </a:cubicBezTo>
                    <a:cubicBezTo>
                      <a:pt x="1400" y="40"/>
                      <a:pt x="1411" y="29"/>
                      <a:pt x="1425" y="29"/>
                    </a:cubicBezTo>
                    <a:close/>
                    <a:moveTo>
                      <a:pt x="1525" y="33"/>
                    </a:moveTo>
                    <a:lnTo>
                      <a:pt x="1525" y="33"/>
                    </a:lnTo>
                    <a:cubicBezTo>
                      <a:pt x="1539" y="33"/>
                      <a:pt x="1550" y="44"/>
                      <a:pt x="1550" y="58"/>
                    </a:cubicBezTo>
                    <a:cubicBezTo>
                      <a:pt x="1550" y="72"/>
                      <a:pt x="1539" y="83"/>
                      <a:pt x="1525" y="83"/>
                    </a:cubicBezTo>
                    <a:cubicBezTo>
                      <a:pt x="1511" y="83"/>
                      <a:pt x="1500" y="72"/>
                      <a:pt x="1500" y="58"/>
                    </a:cubicBezTo>
                    <a:cubicBezTo>
                      <a:pt x="1500" y="44"/>
                      <a:pt x="1511" y="33"/>
                      <a:pt x="1525" y="33"/>
                    </a:cubicBezTo>
                    <a:close/>
                    <a:moveTo>
                      <a:pt x="1625" y="36"/>
                    </a:moveTo>
                    <a:lnTo>
                      <a:pt x="1625" y="36"/>
                    </a:lnTo>
                    <a:cubicBezTo>
                      <a:pt x="1639" y="36"/>
                      <a:pt x="1650" y="47"/>
                      <a:pt x="1650" y="61"/>
                    </a:cubicBezTo>
                    <a:cubicBezTo>
                      <a:pt x="1650" y="75"/>
                      <a:pt x="1639" y="86"/>
                      <a:pt x="1625" y="86"/>
                    </a:cubicBezTo>
                    <a:cubicBezTo>
                      <a:pt x="1611" y="86"/>
                      <a:pt x="1600" y="75"/>
                      <a:pt x="1600" y="61"/>
                    </a:cubicBezTo>
                    <a:cubicBezTo>
                      <a:pt x="1600" y="47"/>
                      <a:pt x="1611" y="36"/>
                      <a:pt x="1625" y="36"/>
                    </a:cubicBezTo>
                    <a:close/>
                    <a:moveTo>
                      <a:pt x="1725" y="40"/>
                    </a:moveTo>
                    <a:lnTo>
                      <a:pt x="1725" y="40"/>
                    </a:lnTo>
                    <a:cubicBezTo>
                      <a:pt x="1739" y="40"/>
                      <a:pt x="1750" y="51"/>
                      <a:pt x="1750" y="65"/>
                    </a:cubicBezTo>
                    <a:cubicBezTo>
                      <a:pt x="1750" y="79"/>
                      <a:pt x="1739" y="90"/>
                      <a:pt x="1725" y="90"/>
                    </a:cubicBezTo>
                    <a:cubicBezTo>
                      <a:pt x="1711" y="90"/>
                      <a:pt x="1700" y="79"/>
                      <a:pt x="1700" y="65"/>
                    </a:cubicBezTo>
                    <a:cubicBezTo>
                      <a:pt x="1700" y="51"/>
                      <a:pt x="1711" y="40"/>
                      <a:pt x="1725" y="40"/>
                    </a:cubicBezTo>
                    <a:close/>
                    <a:moveTo>
                      <a:pt x="1826" y="45"/>
                    </a:moveTo>
                    <a:lnTo>
                      <a:pt x="1826" y="45"/>
                    </a:lnTo>
                    <a:cubicBezTo>
                      <a:pt x="1840" y="45"/>
                      <a:pt x="1851" y="57"/>
                      <a:pt x="1850" y="71"/>
                    </a:cubicBezTo>
                    <a:cubicBezTo>
                      <a:pt x="1850" y="85"/>
                      <a:pt x="1838" y="95"/>
                      <a:pt x="1824" y="95"/>
                    </a:cubicBezTo>
                    <a:cubicBezTo>
                      <a:pt x="1810" y="94"/>
                      <a:pt x="1800" y="83"/>
                      <a:pt x="1800" y="69"/>
                    </a:cubicBezTo>
                    <a:cubicBezTo>
                      <a:pt x="1801" y="55"/>
                      <a:pt x="1812" y="44"/>
                      <a:pt x="1826" y="45"/>
                    </a:cubicBezTo>
                    <a:close/>
                    <a:moveTo>
                      <a:pt x="1926" y="50"/>
                    </a:moveTo>
                    <a:lnTo>
                      <a:pt x="1926" y="50"/>
                    </a:lnTo>
                    <a:cubicBezTo>
                      <a:pt x="1940" y="51"/>
                      <a:pt x="1951" y="62"/>
                      <a:pt x="1950" y="76"/>
                    </a:cubicBezTo>
                    <a:cubicBezTo>
                      <a:pt x="1950" y="90"/>
                      <a:pt x="1938" y="101"/>
                      <a:pt x="1924" y="100"/>
                    </a:cubicBezTo>
                    <a:cubicBezTo>
                      <a:pt x="1910" y="100"/>
                      <a:pt x="1900" y="88"/>
                      <a:pt x="1900" y="74"/>
                    </a:cubicBezTo>
                    <a:cubicBezTo>
                      <a:pt x="1901" y="60"/>
                      <a:pt x="1912" y="50"/>
                      <a:pt x="1926" y="50"/>
                    </a:cubicBezTo>
                    <a:close/>
                    <a:moveTo>
                      <a:pt x="2026" y="55"/>
                    </a:moveTo>
                    <a:lnTo>
                      <a:pt x="2026" y="55"/>
                    </a:lnTo>
                    <a:cubicBezTo>
                      <a:pt x="2040" y="56"/>
                      <a:pt x="2051" y="68"/>
                      <a:pt x="2050" y="81"/>
                    </a:cubicBezTo>
                    <a:cubicBezTo>
                      <a:pt x="2049" y="95"/>
                      <a:pt x="2038" y="106"/>
                      <a:pt x="2024" y="105"/>
                    </a:cubicBezTo>
                    <a:cubicBezTo>
                      <a:pt x="2010" y="105"/>
                      <a:pt x="1999" y="93"/>
                      <a:pt x="2000" y="79"/>
                    </a:cubicBezTo>
                    <a:cubicBezTo>
                      <a:pt x="2001" y="66"/>
                      <a:pt x="2012" y="55"/>
                      <a:pt x="2026" y="55"/>
                    </a:cubicBezTo>
                    <a:close/>
                    <a:moveTo>
                      <a:pt x="2126" y="61"/>
                    </a:moveTo>
                    <a:lnTo>
                      <a:pt x="2126" y="61"/>
                    </a:lnTo>
                    <a:cubicBezTo>
                      <a:pt x="2140" y="61"/>
                      <a:pt x="2150" y="73"/>
                      <a:pt x="2150" y="87"/>
                    </a:cubicBezTo>
                    <a:cubicBezTo>
                      <a:pt x="2149" y="100"/>
                      <a:pt x="2138" y="111"/>
                      <a:pt x="2124" y="111"/>
                    </a:cubicBezTo>
                    <a:cubicBezTo>
                      <a:pt x="2110" y="110"/>
                      <a:pt x="2099" y="98"/>
                      <a:pt x="2100" y="85"/>
                    </a:cubicBezTo>
                    <a:cubicBezTo>
                      <a:pt x="2100" y="71"/>
                      <a:pt x="2112" y="60"/>
                      <a:pt x="2126" y="61"/>
                    </a:cubicBezTo>
                    <a:close/>
                    <a:moveTo>
                      <a:pt x="2226" y="67"/>
                    </a:moveTo>
                    <a:lnTo>
                      <a:pt x="2226" y="67"/>
                    </a:lnTo>
                    <a:cubicBezTo>
                      <a:pt x="2240" y="67"/>
                      <a:pt x="2250" y="79"/>
                      <a:pt x="2250" y="93"/>
                    </a:cubicBezTo>
                    <a:cubicBezTo>
                      <a:pt x="2249" y="107"/>
                      <a:pt x="2238" y="117"/>
                      <a:pt x="2224" y="117"/>
                    </a:cubicBezTo>
                    <a:cubicBezTo>
                      <a:pt x="2210" y="116"/>
                      <a:pt x="2199" y="105"/>
                      <a:pt x="2200" y="91"/>
                    </a:cubicBezTo>
                    <a:cubicBezTo>
                      <a:pt x="2200" y="77"/>
                      <a:pt x="2212" y="66"/>
                      <a:pt x="2226" y="67"/>
                    </a:cubicBezTo>
                    <a:close/>
                    <a:moveTo>
                      <a:pt x="2326" y="73"/>
                    </a:moveTo>
                    <a:lnTo>
                      <a:pt x="2326" y="73"/>
                    </a:lnTo>
                    <a:cubicBezTo>
                      <a:pt x="2339" y="74"/>
                      <a:pt x="2350" y="86"/>
                      <a:pt x="2350" y="99"/>
                    </a:cubicBezTo>
                    <a:cubicBezTo>
                      <a:pt x="2349" y="113"/>
                      <a:pt x="2337" y="124"/>
                      <a:pt x="2324" y="123"/>
                    </a:cubicBezTo>
                    <a:cubicBezTo>
                      <a:pt x="2310" y="123"/>
                      <a:pt x="2299" y="111"/>
                      <a:pt x="2300" y="97"/>
                    </a:cubicBezTo>
                    <a:cubicBezTo>
                      <a:pt x="2300" y="84"/>
                      <a:pt x="2312" y="73"/>
                      <a:pt x="2326" y="73"/>
                    </a:cubicBezTo>
                    <a:close/>
                    <a:moveTo>
                      <a:pt x="2425" y="80"/>
                    </a:moveTo>
                    <a:lnTo>
                      <a:pt x="2425" y="80"/>
                    </a:lnTo>
                    <a:cubicBezTo>
                      <a:pt x="2439" y="80"/>
                      <a:pt x="2450" y="92"/>
                      <a:pt x="2449" y="106"/>
                    </a:cubicBezTo>
                    <a:cubicBezTo>
                      <a:pt x="2449" y="120"/>
                      <a:pt x="2437" y="130"/>
                      <a:pt x="2424" y="130"/>
                    </a:cubicBezTo>
                    <a:lnTo>
                      <a:pt x="2423" y="130"/>
                    </a:lnTo>
                    <a:cubicBezTo>
                      <a:pt x="2410" y="129"/>
                      <a:pt x="2399" y="118"/>
                      <a:pt x="2399" y="104"/>
                    </a:cubicBezTo>
                    <a:cubicBezTo>
                      <a:pt x="2400" y="90"/>
                      <a:pt x="2412" y="79"/>
                      <a:pt x="2425" y="80"/>
                    </a:cubicBezTo>
                    <a:close/>
                    <a:moveTo>
                      <a:pt x="2525" y="86"/>
                    </a:moveTo>
                    <a:lnTo>
                      <a:pt x="2525" y="86"/>
                    </a:lnTo>
                    <a:cubicBezTo>
                      <a:pt x="2539" y="87"/>
                      <a:pt x="2550" y="98"/>
                      <a:pt x="2549" y="112"/>
                    </a:cubicBezTo>
                    <a:cubicBezTo>
                      <a:pt x="2549" y="126"/>
                      <a:pt x="2537" y="137"/>
                      <a:pt x="2523" y="136"/>
                    </a:cubicBezTo>
                    <a:cubicBezTo>
                      <a:pt x="2510" y="136"/>
                      <a:pt x="2499" y="124"/>
                      <a:pt x="2499" y="110"/>
                    </a:cubicBezTo>
                    <a:cubicBezTo>
                      <a:pt x="2500" y="96"/>
                      <a:pt x="2511" y="86"/>
                      <a:pt x="2525" y="86"/>
                    </a:cubicBezTo>
                    <a:close/>
                    <a:moveTo>
                      <a:pt x="2625" y="94"/>
                    </a:moveTo>
                    <a:lnTo>
                      <a:pt x="2625" y="94"/>
                    </a:lnTo>
                    <a:cubicBezTo>
                      <a:pt x="2639" y="94"/>
                      <a:pt x="2650" y="106"/>
                      <a:pt x="2649" y="120"/>
                    </a:cubicBezTo>
                    <a:cubicBezTo>
                      <a:pt x="2649" y="134"/>
                      <a:pt x="2637" y="144"/>
                      <a:pt x="2623" y="144"/>
                    </a:cubicBezTo>
                    <a:cubicBezTo>
                      <a:pt x="2609" y="143"/>
                      <a:pt x="2599" y="132"/>
                      <a:pt x="2599" y="118"/>
                    </a:cubicBezTo>
                    <a:cubicBezTo>
                      <a:pt x="2600" y="104"/>
                      <a:pt x="2611" y="93"/>
                      <a:pt x="2625" y="94"/>
                    </a:cubicBezTo>
                    <a:close/>
                    <a:moveTo>
                      <a:pt x="2725" y="102"/>
                    </a:moveTo>
                    <a:lnTo>
                      <a:pt x="2725" y="102"/>
                    </a:lnTo>
                    <a:cubicBezTo>
                      <a:pt x="2739" y="102"/>
                      <a:pt x="2749" y="114"/>
                      <a:pt x="2749" y="127"/>
                    </a:cubicBezTo>
                    <a:cubicBezTo>
                      <a:pt x="2748" y="141"/>
                      <a:pt x="2737" y="152"/>
                      <a:pt x="2723" y="151"/>
                    </a:cubicBezTo>
                    <a:cubicBezTo>
                      <a:pt x="2709" y="151"/>
                      <a:pt x="2698" y="139"/>
                      <a:pt x="2699" y="126"/>
                    </a:cubicBezTo>
                    <a:cubicBezTo>
                      <a:pt x="2699" y="112"/>
                      <a:pt x="2711" y="101"/>
                      <a:pt x="2725" y="102"/>
                    </a:cubicBezTo>
                    <a:close/>
                    <a:moveTo>
                      <a:pt x="2825" y="109"/>
                    </a:moveTo>
                    <a:lnTo>
                      <a:pt x="2825" y="109"/>
                    </a:lnTo>
                    <a:cubicBezTo>
                      <a:pt x="2838" y="110"/>
                      <a:pt x="2849" y="121"/>
                      <a:pt x="2849" y="135"/>
                    </a:cubicBezTo>
                    <a:cubicBezTo>
                      <a:pt x="2848" y="149"/>
                      <a:pt x="2836" y="160"/>
                      <a:pt x="2823" y="159"/>
                    </a:cubicBezTo>
                    <a:cubicBezTo>
                      <a:pt x="2809" y="159"/>
                      <a:pt x="2798" y="147"/>
                      <a:pt x="2799" y="133"/>
                    </a:cubicBezTo>
                    <a:cubicBezTo>
                      <a:pt x="2799" y="119"/>
                      <a:pt x="2811" y="109"/>
                      <a:pt x="2825" y="109"/>
                    </a:cubicBezTo>
                    <a:close/>
                    <a:moveTo>
                      <a:pt x="2924" y="117"/>
                    </a:moveTo>
                    <a:lnTo>
                      <a:pt x="2924" y="117"/>
                    </a:lnTo>
                    <a:cubicBezTo>
                      <a:pt x="2938" y="118"/>
                      <a:pt x="2949" y="129"/>
                      <a:pt x="2948" y="143"/>
                    </a:cubicBezTo>
                    <a:cubicBezTo>
                      <a:pt x="2948" y="157"/>
                      <a:pt x="2936" y="167"/>
                      <a:pt x="2922" y="167"/>
                    </a:cubicBezTo>
                    <a:cubicBezTo>
                      <a:pt x="2909" y="166"/>
                      <a:pt x="2898" y="155"/>
                      <a:pt x="2898" y="141"/>
                    </a:cubicBezTo>
                    <a:cubicBezTo>
                      <a:pt x="2899" y="127"/>
                      <a:pt x="2910" y="116"/>
                      <a:pt x="2924" y="117"/>
                    </a:cubicBezTo>
                    <a:close/>
                    <a:moveTo>
                      <a:pt x="3025" y="126"/>
                    </a:moveTo>
                    <a:lnTo>
                      <a:pt x="3025" y="126"/>
                    </a:lnTo>
                    <a:cubicBezTo>
                      <a:pt x="3039" y="127"/>
                      <a:pt x="3049" y="139"/>
                      <a:pt x="3048" y="153"/>
                    </a:cubicBezTo>
                    <a:cubicBezTo>
                      <a:pt x="3047" y="166"/>
                      <a:pt x="3035" y="177"/>
                      <a:pt x="3021" y="176"/>
                    </a:cubicBezTo>
                    <a:cubicBezTo>
                      <a:pt x="3007" y="175"/>
                      <a:pt x="2997" y="162"/>
                      <a:pt x="2998" y="149"/>
                    </a:cubicBezTo>
                    <a:cubicBezTo>
                      <a:pt x="2999" y="135"/>
                      <a:pt x="3011" y="125"/>
                      <a:pt x="3025" y="126"/>
                    </a:cubicBezTo>
                    <a:close/>
                    <a:moveTo>
                      <a:pt x="3125" y="135"/>
                    </a:moveTo>
                    <a:lnTo>
                      <a:pt x="3125" y="135"/>
                    </a:lnTo>
                    <a:cubicBezTo>
                      <a:pt x="3138" y="136"/>
                      <a:pt x="3149" y="148"/>
                      <a:pt x="3148" y="162"/>
                    </a:cubicBezTo>
                    <a:cubicBezTo>
                      <a:pt x="3146" y="175"/>
                      <a:pt x="3134" y="186"/>
                      <a:pt x="3121" y="185"/>
                    </a:cubicBezTo>
                    <a:cubicBezTo>
                      <a:pt x="3107" y="183"/>
                      <a:pt x="3097" y="171"/>
                      <a:pt x="3098" y="158"/>
                    </a:cubicBezTo>
                    <a:cubicBezTo>
                      <a:pt x="3099" y="144"/>
                      <a:pt x="3111" y="134"/>
                      <a:pt x="3125" y="135"/>
                    </a:cubicBezTo>
                    <a:close/>
                    <a:moveTo>
                      <a:pt x="3224" y="144"/>
                    </a:moveTo>
                    <a:lnTo>
                      <a:pt x="3224" y="144"/>
                    </a:lnTo>
                    <a:cubicBezTo>
                      <a:pt x="3238" y="145"/>
                      <a:pt x="3248" y="157"/>
                      <a:pt x="3247" y="171"/>
                    </a:cubicBezTo>
                    <a:cubicBezTo>
                      <a:pt x="3246" y="184"/>
                      <a:pt x="3234" y="195"/>
                      <a:pt x="3220" y="194"/>
                    </a:cubicBezTo>
                    <a:cubicBezTo>
                      <a:pt x="3207" y="192"/>
                      <a:pt x="3196" y="180"/>
                      <a:pt x="3197" y="167"/>
                    </a:cubicBezTo>
                    <a:cubicBezTo>
                      <a:pt x="3198" y="153"/>
                      <a:pt x="3210" y="143"/>
                      <a:pt x="3224" y="144"/>
                    </a:cubicBezTo>
                    <a:close/>
                    <a:moveTo>
                      <a:pt x="3324" y="153"/>
                    </a:moveTo>
                    <a:lnTo>
                      <a:pt x="3324" y="153"/>
                    </a:lnTo>
                    <a:cubicBezTo>
                      <a:pt x="3338" y="154"/>
                      <a:pt x="3348" y="166"/>
                      <a:pt x="3347" y="180"/>
                    </a:cubicBezTo>
                    <a:cubicBezTo>
                      <a:pt x="3346" y="193"/>
                      <a:pt x="3334" y="204"/>
                      <a:pt x="3320" y="202"/>
                    </a:cubicBezTo>
                    <a:cubicBezTo>
                      <a:pt x="3306" y="201"/>
                      <a:pt x="3296" y="189"/>
                      <a:pt x="3297" y="176"/>
                    </a:cubicBezTo>
                    <a:cubicBezTo>
                      <a:pt x="3298" y="162"/>
                      <a:pt x="3310" y="152"/>
                      <a:pt x="3324" y="153"/>
                    </a:cubicBezTo>
                    <a:close/>
                    <a:moveTo>
                      <a:pt x="3423" y="163"/>
                    </a:moveTo>
                    <a:lnTo>
                      <a:pt x="3423" y="163"/>
                    </a:lnTo>
                    <a:cubicBezTo>
                      <a:pt x="3437" y="164"/>
                      <a:pt x="3448" y="176"/>
                      <a:pt x="3446" y="190"/>
                    </a:cubicBezTo>
                    <a:cubicBezTo>
                      <a:pt x="3445" y="204"/>
                      <a:pt x="3433" y="214"/>
                      <a:pt x="3419" y="213"/>
                    </a:cubicBezTo>
                    <a:cubicBezTo>
                      <a:pt x="3406" y="212"/>
                      <a:pt x="3395" y="200"/>
                      <a:pt x="3397" y="186"/>
                    </a:cubicBezTo>
                    <a:cubicBezTo>
                      <a:pt x="3398" y="172"/>
                      <a:pt x="3410" y="162"/>
                      <a:pt x="3423" y="163"/>
                    </a:cubicBezTo>
                    <a:close/>
                    <a:moveTo>
                      <a:pt x="3523" y="173"/>
                    </a:moveTo>
                    <a:lnTo>
                      <a:pt x="3523" y="173"/>
                    </a:lnTo>
                    <a:cubicBezTo>
                      <a:pt x="3537" y="174"/>
                      <a:pt x="3547" y="186"/>
                      <a:pt x="3546" y="200"/>
                    </a:cubicBezTo>
                    <a:cubicBezTo>
                      <a:pt x="3545" y="214"/>
                      <a:pt x="3533" y="224"/>
                      <a:pt x="3519" y="223"/>
                    </a:cubicBezTo>
                    <a:cubicBezTo>
                      <a:pt x="3505" y="222"/>
                      <a:pt x="3495" y="210"/>
                      <a:pt x="3496" y="196"/>
                    </a:cubicBezTo>
                    <a:cubicBezTo>
                      <a:pt x="3497" y="182"/>
                      <a:pt x="3509" y="172"/>
                      <a:pt x="3523" y="173"/>
                    </a:cubicBezTo>
                    <a:close/>
                    <a:moveTo>
                      <a:pt x="3622" y="183"/>
                    </a:moveTo>
                    <a:lnTo>
                      <a:pt x="3623" y="183"/>
                    </a:lnTo>
                    <a:cubicBezTo>
                      <a:pt x="3636" y="184"/>
                      <a:pt x="3647" y="196"/>
                      <a:pt x="3645" y="210"/>
                    </a:cubicBezTo>
                    <a:cubicBezTo>
                      <a:pt x="3644" y="224"/>
                      <a:pt x="3632" y="234"/>
                      <a:pt x="3619" y="233"/>
                    </a:cubicBezTo>
                    <a:lnTo>
                      <a:pt x="3618" y="233"/>
                    </a:lnTo>
                    <a:cubicBezTo>
                      <a:pt x="3605" y="232"/>
                      <a:pt x="3594" y="220"/>
                      <a:pt x="3596" y="206"/>
                    </a:cubicBezTo>
                    <a:cubicBezTo>
                      <a:pt x="3597" y="192"/>
                      <a:pt x="3609" y="182"/>
                      <a:pt x="3622" y="183"/>
                    </a:cubicBezTo>
                    <a:close/>
                    <a:moveTo>
                      <a:pt x="3722" y="194"/>
                    </a:moveTo>
                    <a:lnTo>
                      <a:pt x="3722" y="194"/>
                    </a:lnTo>
                    <a:cubicBezTo>
                      <a:pt x="3736" y="195"/>
                      <a:pt x="3746" y="207"/>
                      <a:pt x="3745" y="221"/>
                    </a:cubicBezTo>
                    <a:cubicBezTo>
                      <a:pt x="3744" y="235"/>
                      <a:pt x="3732" y="245"/>
                      <a:pt x="3718" y="244"/>
                    </a:cubicBezTo>
                    <a:cubicBezTo>
                      <a:pt x="3704" y="243"/>
                      <a:pt x="3694" y="231"/>
                      <a:pt x="3695" y="217"/>
                    </a:cubicBezTo>
                    <a:cubicBezTo>
                      <a:pt x="3696" y="203"/>
                      <a:pt x="3708" y="193"/>
                      <a:pt x="3722" y="194"/>
                    </a:cubicBezTo>
                    <a:close/>
                    <a:moveTo>
                      <a:pt x="3821" y="206"/>
                    </a:moveTo>
                    <a:lnTo>
                      <a:pt x="3821" y="206"/>
                    </a:lnTo>
                    <a:cubicBezTo>
                      <a:pt x="3835" y="207"/>
                      <a:pt x="3845" y="219"/>
                      <a:pt x="3844" y="232"/>
                    </a:cubicBezTo>
                    <a:cubicBezTo>
                      <a:pt x="3843" y="246"/>
                      <a:pt x="3831" y="257"/>
                      <a:pt x="3817" y="255"/>
                    </a:cubicBezTo>
                    <a:cubicBezTo>
                      <a:pt x="3804" y="254"/>
                      <a:pt x="3793" y="242"/>
                      <a:pt x="3794" y="229"/>
                    </a:cubicBezTo>
                    <a:cubicBezTo>
                      <a:pt x="3796" y="215"/>
                      <a:pt x="3808" y="204"/>
                      <a:pt x="3821" y="206"/>
                    </a:cubicBezTo>
                    <a:close/>
                    <a:moveTo>
                      <a:pt x="3921" y="217"/>
                    </a:moveTo>
                    <a:lnTo>
                      <a:pt x="3921" y="217"/>
                    </a:lnTo>
                    <a:cubicBezTo>
                      <a:pt x="3935" y="218"/>
                      <a:pt x="3945" y="230"/>
                      <a:pt x="3944" y="244"/>
                    </a:cubicBezTo>
                    <a:cubicBezTo>
                      <a:pt x="3943" y="258"/>
                      <a:pt x="3931" y="268"/>
                      <a:pt x="3917" y="267"/>
                    </a:cubicBezTo>
                    <a:cubicBezTo>
                      <a:pt x="3903" y="266"/>
                      <a:pt x="3893" y="254"/>
                      <a:pt x="3894" y="240"/>
                    </a:cubicBezTo>
                    <a:cubicBezTo>
                      <a:pt x="3895" y="226"/>
                      <a:pt x="3907" y="216"/>
                      <a:pt x="3921" y="217"/>
                    </a:cubicBezTo>
                    <a:close/>
                    <a:moveTo>
                      <a:pt x="4020" y="229"/>
                    </a:moveTo>
                    <a:lnTo>
                      <a:pt x="4020" y="229"/>
                    </a:lnTo>
                    <a:cubicBezTo>
                      <a:pt x="4034" y="230"/>
                      <a:pt x="4044" y="242"/>
                      <a:pt x="4043" y="256"/>
                    </a:cubicBezTo>
                    <a:cubicBezTo>
                      <a:pt x="4042" y="270"/>
                      <a:pt x="4030" y="280"/>
                      <a:pt x="4016" y="279"/>
                    </a:cubicBezTo>
                    <a:cubicBezTo>
                      <a:pt x="4002" y="278"/>
                      <a:pt x="3992" y="266"/>
                      <a:pt x="3993" y="252"/>
                    </a:cubicBezTo>
                    <a:cubicBezTo>
                      <a:pt x="3994" y="238"/>
                      <a:pt x="4006" y="228"/>
                      <a:pt x="4020" y="229"/>
                    </a:cubicBezTo>
                    <a:close/>
                    <a:moveTo>
                      <a:pt x="4120" y="242"/>
                    </a:moveTo>
                    <a:lnTo>
                      <a:pt x="4120" y="242"/>
                    </a:lnTo>
                    <a:cubicBezTo>
                      <a:pt x="4134" y="243"/>
                      <a:pt x="4144" y="256"/>
                      <a:pt x="4142" y="269"/>
                    </a:cubicBezTo>
                    <a:cubicBezTo>
                      <a:pt x="4141" y="283"/>
                      <a:pt x="4128" y="293"/>
                      <a:pt x="4114" y="291"/>
                    </a:cubicBezTo>
                    <a:cubicBezTo>
                      <a:pt x="4101" y="290"/>
                      <a:pt x="4091" y="277"/>
                      <a:pt x="4093" y="263"/>
                    </a:cubicBezTo>
                    <a:cubicBezTo>
                      <a:pt x="4094" y="250"/>
                      <a:pt x="4107" y="240"/>
                      <a:pt x="4120" y="242"/>
                    </a:cubicBezTo>
                    <a:close/>
                    <a:moveTo>
                      <a:pt x="4220" y="255"/>
                    </a:moveTo>
                    <a:lnTo>
                      <a:pt x="4220" y="255"/>
                    </a:lnTo>
                    <a:cubicBezTo>
                      <a:pt x="4233" y="256"/>
                      <a:pt x="4243" y="269"/>
                      <a:pt x="4241" y="282"/>
                    </a:cubicBezTo>
                    <a:cubicBezTo>
                      <a:pt x="4240" y="296"/>
                      <a:pt x="4227" y="306"/>
                      <a:pt x="4214" y="304"/>
                    </a:cubicBezTo>
                    <a:cubicBezTo>
                      <a:pt x="4200" y="303"/>
                      <a:pt x="4190" y="290"/>
                      <a:pt x="4192" y="276"/>
                    </a:cubicBezTo>
                    <a:cubicBezTo>
                      <a:pt x="4193" y="263"/>
                      <a:pt x="4206" y="253"/>
                      <a:pt x="4220" y="255"/>
                    </a:cubicBezTo>
                    <a:close/>
                    <a:moveTo>
                      <a:pt x="4319" y="268"/>
                    </a:moveTo>
                    <a:lnTo>
                      <a:pt x="4319" y="268"/>
                    </a:lnTo>
                    <a:cubicBezTo>
                      <a:pt x="4332" y="269"/>
                      <a:pt x="4342" y="282"/>
                      <a:pt x="4341" y="295"/>
                    </a:cubicBezTo>
                    <a:cubicBezTo>
                      <a:pt x="4339" y="309"/>
                      <a:pt x="4327" y="319"/>
                      <a:pt x="4313" y="317"/>
                    </a:cubicBezTo>
                    <a:cubicBezTo>
                      <a:pt x="4299" y="316"/>
                      <a:pt x="4289" y="303"/>
                      <a:pt x="4291" y="289"/>
                    </a:cubicBezTo>
                    <a:cubicBezTo>
                      <a:pt x="4293" y="276"/>
                      <a:pt x="4305" y="266"/>
                      <a:pt x="4319" y="268"/>
                    </a:cubicBezTo>
                    <a:close/>
                    <a:moveTo>
                      <a:pt x="4418" y="281"/>
                    </a:moveTo>
                    <a:lnTo>
                      <a:pt x="4418" y="281"/>
                    </a:lnTo>
                    <a:cubicBezTo>
                      <a:pt x="4432" y="282"/>
                      <a:pt x="4441" y="295"/>
                      <a:pt x="4440" y="308"/>
                    </a:cubicBezTo>
                    <a:cubicBezTo>
                      <a:pt x="4438" y="322"/>
                      <a:pt x="4426" y="332"/>
                      <a:pt x="4412" y="330"/>
                    </a:cubicBezTo>
                    <a:cubicBezTo>
                      <a:pt x="4398" y="329"/>
                      <a:pt x="4388" y="316"/>
                      <a:pt x="4390" y="302"/>
                    </a:cubicBezTo>
                    <a:cubicBezTo>
                      <a:pt x="4392" y="289"/>
                      <a:pt x="4404" y="279"/>
                      <a:pt x="4418" y="281"/>
                    </a:cubicBezTo>
                    <a:close/>
                    <a:moveTo>
                      <a:pt x="4517" y="295"/>
                    </a:moveTo>
                    <a:lnTo>
                      <a:pt x="4517" y="295"/>
                    </a:lnTo>
                    <a:cubicBezTo>
                      <a:pt x="4531" y="297"/>
                      <a:pt x="4540" y="309"/>
                      <a:pt x="4539" y="323"/>
                    </a:cubicBezTo>
                    <a:cubicBezTo>
                      <a:pt x="4537" y="337"/>
                      <a:pt x="4525" y="346"/>
                      <a:pt x="4511" y="345"/>
                    </a:cubicBezTo>
                    <a:cubicBezTo>
                      <a:pt x="4497" y="343"/>
                      <a:pt x="4487" y="331"/>
                      <a:pt x="4489" y="317"/>
                    </a:cubicBezTo>
                    <a:cubicBezTo>
                      <a:pt x="4491" y="303"/>
                      <a:pt x="4503" y="293"/>
                      <a:pt x="4517" y="295"/>
                    </a:cubicBezTo>
                    <a:close/>
                    <a:moveTo>
                      <a:pt x="4616" y="310"/>
                    </a:moveTo>
                    <a:lnTo>
                      <a:pt x="4616" y="310"/>
                    </a:lnTo>
                    <a:cubicBezTo>
                      <a:pt x="4630" y="311"/>
                      <a:pt x="4639" y="324"/>
                      <a:pt x="4638" y="337"/>
                    </a:cubicBezTo>
                    <a:cubicBezTo>
                      <a:pt x="4636" y="351"/>
                      <a:pt x="4624" y="361"/>
                      <a:pt x="4610" y="359"/>
                    </a:cubicBezTo>
                    <a:cubicBezTo>
                      <a:pt x="4596" y="358"/>
                      <a:pt x="4586" y="345"/>
                      <a:pt x="4588" y="332"/>
                    </a:cubicBezTo>
                    <a:cubicBezTo>
                      <a:pt x="4590" y="318"/>
                      <a:pt x="4602" y="308"/>
                      <a:pt x="4616" y="310"/>
                    </a:cubicBezTo>
                    <a:close/>
                    <a:moveTo>
                      <a:pt x="4715" y="324"/>
                    </a:moveTo>
                    <a:lnTo>
                      <a:pt x="4715" y="324"/>
                    </a:lnTo>
                    <a:cubicBezTo>
                      <a:pt x="4729" y="326"/>
                      <a:pt x="4738" y="338"/>
                      <a:pt x="4737" y="352"/>
                    </a:cubicBezTo>
                    <a:cubicBezTo>
                      <a:pt x="4735" y="366"/>
                      <a:pt x="4723" y="376"/>
                      <a:pt x="4709" y="374"/>
                    </a:cubicBezTo>
                    <a:cubicBezTo>
                      <a:pt x="4695" y="372"/>
                      <a:pt x="4685" y="360"/>
                      <a:pt x="4687" y="346"/>
                    </a:cubicBezTo>
                    <a:cubicBezTo>
                      <a:pt x="4689" y="332"/>
                      <a:pt x="4701" y="323"/>
                      <a:pt x="4715" y="324"/>
                    </a:cubicBezTo>
                    <a:close/>
                    <a:moveTo>
                      <a:pt x="4815" y="340"/>
                    </a:moveTo>
                    <a:lnTo>
                      <a:pt x="4815" y="340"/>
                    </a:lnTo>
                    <a:cubicBezTo>
                      <a:pt x="4828" y="342"/>
                      <a:pt x="4838" y="355"/>
                      <a:pt x="4836" y="368"/>
                    </a:cubicBezTo>
                    <a:cubicBezTo>
                      <a:pt x="4833" y="382"/>
                      <a:pt x="4821" y="391"/>
                      <a:pt x="4807" y="389"/>
                    </a:cubicBezTo>
                    <a:cubicBezTo>
                      <a:pt x="4793" y="387"/>
                      <a:pt x="4784" y="374"/>
                      <a:pt x="4786" y="360"/>
                    </a:cubicBezTo>
                    <a:cubicBezTo>
                      <a:pt x="4788" y="347"/>
                      <a:pt x="4801" y="337"/>
                      <a:pt x="4815" y="340"/>
                    </a:cubicBezTo>
                    <a:close/>
                    <a:moveTo>
                      <a:pt x="4913" y="356"/>
                    </a:moveTo>
                    <a:lnTo>
                      <a:pt x="4914" y="356"/>
                    </a:lnTo>
                    <a:cubicBezTo>
                      <a:pt x="4927" y="358"/>
                      <a:pt x="4936" y="371"/>
                      <a:pt x="4934" y="384"/>
                    </a:cubicBezTo>
                    <a:cubicBezTo>
                      <a:pt x="4932" y="398"/>
                      <a:pt x="4919" y="407"/>
                      <a:pt x="4906" y="405"/>
                    </a:cubicBezTo>
                    <a:cubicBezTo>
                      <a:pt x="4892" y="403"/>
                      <a:pt x="4883" y="390"/>
                      <a:pt x="4885" y="376"/>
                    </a:cubicBezTo>
                    <a:cubicBezTo>
                      <a:pt x="4887" y="363"/>
                      <a:pt x="4900" y="353"/>
                      <a:pt x="4913" y="356"/>
                    </a:cubicBezTo>
                    <a:close/>
                    <a:moveTo>
                      <a:pt x="5012" y="371"/>
                    </a:moveTo>
                    <a:lnTo>
                      <a:pt x="5012" y="371"/>
                    </a:lnTo>
                    <a:cubicBezTo>
                      <a:pt x="5026" y="374"/>
                      <a:pt x="5035" y="386"/>
                      <a:pt x="5033" y="400"/>
                    </a:cubicBezTo>
                    <a:cubicBezTo>
                      <a:pt x="5031" y="414"/>
                      <a:pt x="5018" y="423"/>
                      <a:pt x="5004" y="421"/>
                    </a:cubicBezTo>
                    <a:cubicBezTo>
                      <a:pt x="4991" y="419"/>
                      <a:pt x="4981" y="406"/>
                      <a:pt x="4984" y="392"/>
                    </a:cubicBezTo>
                    <a:cubicBezTo>
                      <a:pt x="4986" y="379"/>
                      <a:pt x="4999" y="369"/>
                      <a:pt x="5012" y="371"/>
                    </a:cubicBezTo>
                    <a:close/>
                    <a:moveTo>
                      <a:pt x="5111" y="388"/>
                    </a:moveTo>
                    <a:lnTo>
                      <a:pt x="5111" y="388"/>
                    </a:lnTo>
                    <a:cubicBezTo>
                      <a:pt x="5125" y="390"/>
                      <a:pt x="5134" y="403"/>
                      <a:pt x="5132" y="416"/>
                    </a:cubicBezTo>
                    <a:cubicBezTo>
                      <a:pt x="5130" y="430"/>
                      <a:pt x="5117" y="439"/>
                      <a:pt x="5103" y="437"/>
                    </a:cubicBezTo>
                    <a:cubicBezTo>
                      <a:pt x="5089" y="435"/>
                      <a:pt x="5080" y="422"/>
                      <a:pt x="5082" y="408"/>
                    </a:cubicBezTo>
                    <a:cubicBezTo>
                      <a:pt x="5085" y="395"/>
                      <a:pt x="5097" y="385"/>
                      <a:pt x="5111" y="388"/>
                    </a:cubicBezTo>
                    <a:close/>
                    <a:moveTo>
                      <a:pt x="5209" y="405"/>
                    </a:moveTo>
                    <a:lnTo>
                      <a:pt x="5210" y="405"/>
                    </a:lnTo>
                    <a:cubicBezTo>
                      <a:pt x="5223" y="408"/>
                      <a:pt x="5232" y="420"/>
                      <a:pt x="5230" y="434"/>
                    </a:cubicBezTo>
                    <a:cubicBezTo>
                      <a:pt x="5228" y="448"/>
                      <a:pt x="5215" y="457"/>
                      <a:pt x="5202" y="455"/>
                    </a:cubicBezTo>
                    <a:cubicBezTo>
                      <a:pt x="5188" y="453"/>
                      <a:pt x="5179" y="440"/>
                      <a:pt x="5181" y="426"/>
                    </a:cubicBezTo>
                    <a:cubicBezTo>
                      <a:pt x="5183" y="412"/>
                      <a:pt x="5196" y="403"/>
                      <a:pt x="5209" y="405"/>
                    </a:cubicBezTo>
                    <a:close/>
                    <a:moveTo>
                      <a:pt x="5308" y="423"/>
                    </a:moveTo>
                    <a:lnTo>
                      <a:pt x="5308" y="423"/>
                    </a:lnTo>
                    <a:cubicBezTo>
                      <a:pt x="5322" y="425"/>
                      <a:pt x="5331" y="438"/>
                      <a:pt x="5329" y="452"/>
                    </a:cubicBezTo>
                    <a:cubicBezTo>
                      <a:pt x="5327" y="465"/>
                      <a:pt x="5314" y="475"/>
                      <a:pt x="5300" y="472"/>
                    </a:cubicBezTo>
                    <a:cubicBezTo>
                      <a:pt x="5286" y="470"/>
                      <a:pt x="5277" y="457"/>
                      <a:pt x="5279" y="444"/>
                    </a:cubicBezTo>
                    <a:cubicBezTo>
                      <a:pt x="5281" y="430"/>
                      <a:pt x="5294" y="421"/>
                      <a:pt x="5308" y="423"/>
                    </a:cubicBezTo>
                    <a:close/>
                    <a:moveTo>
                      <a:pt x="5406" y="441"/>
                    </a:moveTo>
                    <a:lnTo>
                      <a:pt x="5406" y="441"/>
                    </a:lnTo>
                    <a:cubicBezTo>
                      <a:pt x="5420" y="443"/>
                      <a:pt x="5429" y="456"/>
                      <a:pt x="5427" y="469"/>
                    </a:cubicBezTo>
                    <a:cubicBezTo>
                      <a:pt x="5425" y="483"/>
                      <a:pt x="5412" y="492"/>
                      <a:pt x="5399" y="490"/>
                    </a:cubicBezTo>
                    <a:cubicBezTo>
                      <a:pt x="5385" y="488"/>
                      <a:pt x="5376" y="475"/>
                      <a:pt x="5378" y="461"/>
                    </a:cubicBezTo>
                    <a:cubicBezTo>
                      <a:pt x="5380" y="448"/>
                      <a:pt x="5393" y="439"/>
                      <a:pt x="5406" y="441"/>
                    </a:cubicBezTo>
                    <a:close/>
                    <a:moveTo>
                      <a:pt x="5505" y="460"/>
                    </a:moveTo>
                    <a:lnTo>
                      <a:pt x="5505" y="460"/>
                    </a:lnTo>
                    <a:cubicBezTo>
                      <a:pt x="5518" y="462"/>
                      <a:pt x="5528" y="475"/>
                      <a:pt x="5525" y="489"/>
                    </a:cubicBezTo>
                    <a:cubicBezTo>
                      <a:pt x="5523" y="502"/>
                      <a:pt x="5510" y="512"/>
                      <a:pt x="5497" y="509"/>
                    </a:cubicBezTo>
                    <a:cubicBezTo>
                      <a:pt x="5483" y="507"/>
                      <a:pt x="5474" y="494"/>
                      <a:pt x="5476" y="481"/>
                    </a:cubicBezTo>
                    <a:cubicBezTo>
                      <a:pt x="5478" y="467"/>
                      <a:pt x="5491" y="458"/>
                      <a:pt x="5505" y="460"/>
                    </a:cubicBezTo>
                    <a:close/>
                    <a:moveTo>
                      <a:pt x="5603" y="480"/>
                    </a:moveTo>
                    <a:lnTo>
                      <a:pt x="5603" y="480"/>
                    </a:lnTo>
                    <a:cubicBezTo>
                      <a:pt x="5616" y="482"/>
                      <a:pt x="5626" y="495"/>
                      <a:pt x="5623" y="508"/>
                    </a:cubicBezTo>
                    <a:cubicBezTo>
                      <a:pt x="5621" y="522"/>
                      <a:pt x="5608" y="531"/>
                      <a:pt x="5595" y="529"/>
                    </a:cubicBezTo>
                    <a:cubicBezTo>
                      <a:pt x="5581" y="527"/>
                      <a:pt x="5572" y="514"/>
                      <a:pt x="5574" y="500"/>
                    </a:cubicBezTo>
                    <a:cubicBezTo>
                      <a:pt x="5576" y="487"/>
                      <a:pt x="5589" y="477"/>
                      <a:pt x="5603" y="480"/>
                    </a:cubicBezTo>
                    <a:close/>
                    <a:moveTo>
                      <a:pt x="5701" y="499"/>
                    </a:moveTo>
                    <a:lnTo>
                      <a:pt x="5701" y="499"/>
                    </a:lnTo>
                    <a:cubicBezTo>
                      <a:pt x="5715" y="501"/>
                      <a:pt x="5724" y="514"/>
                      <a:pt x="5722" y="528"/>
                    </a:cubicBezTo>
                    <a:cubicBezTo>
                      <a:pt x="5719" y="541"/>
                      <a:pt x="5707" y="551"/>
                      <a:pt x="5693" y="548"/>
                    </a:cubicBezTo>
                    <a:cubicBezTo>
                      <a:pt x="5679" y="546"/>
                      <a:pt x="5670" y="533"/>
                      <a:pt x="5672" y="520"/>
                    </a:cubicBezTo>
                    <a:cubicBezTo>
                      <a:pt x="5674" y="506"/>
                      <a:pt x="5687" y="497"/>
                      <a:pt x="5701" y="499"/>
                    </a:cubicBezTo>
                    <a:close/>
                    <a:moveTo>
                      <a:pt x="5800" y="520"/>
                    </a:moveTo>
                    <a:lnTo>
                      <a:pt x="5800" y="520"/>
                    </a:lnTo>
                    <a:cubicBezTo>
                      <a:pt x="5813" y="523"/>
                      <a:pt x="5822" y="536"/>
                      <a:pt x="5819" y="550"/>
                    </a:cubicBezTo>
                    <a:cubicBezTo>
                      <a:pt x="5817" y="563"/>
                      <a:pt x="5803" y="572"/>
                      <a:pt x="5790" y="569"/>
                    </a:cubicBezTo>
                    <a:cubicBezTo>
                      <a:pt x="5776" y="566"/>
                      <a:pt x="5768" y="553"/>
                      <a:pt x="5770" y="540"/>
                    </a:cubicBezTo>
                    <a:cubicBezTo>
                      <a:pt x="5773" y="526"/>
                      <a:pt x="5786" y="517"/>
                      <a:pt x="5800" y="520"/>
                    </a:cubicBezTo>
                    <a:close/>
                    <a:moveTo>
                      <a:pt x="5897" y="541"/>
                    </a:moveTo>
                    <a:lnTo>
                      <a:pt x="5897" y="541"/>
                    </a:lnTo>
                    <a:cubicBezTo>
                      <a:pt x="5911" y="544"/>
                      <a:pt x="5920" y="557"/>
                      <a:pt x="5917" y="571"/>
                    </a:cubicBezTo>
                    <a:cubicBezTo>
                      <a:pt x="5914" y="584"/>
                      <a:pt x="5901" y="593"/>
                      <a:pt x="5888" y="590"/>
                    </a:cubicBezTo>
                    <a:cubicBezTo>
                      <a:pt x="5874" y="588"/>
                      <a:pt x="5865" y="575"/>
                      <a:pt x="5868" y="561"/>
                    </a:cubicBezTo>
                    <a:cubicBezTo>
                      <a:pt x="5871" y="548"/>
                      <a:pt x="5884" y="539"/>
                      <a:pt x="5897" y="541"/>
                    </a:cubicBezTo>
                    <a:close/>
                    <a:moveTo>
                      <a:pt x="5995" y="563"/>
                    </a:moveTo>
                    <a:lnTo>
                      <a:pt x="5995" y="563"/>
                    </a:lnTo>
                    <a:cubicBezTo>
                      <a:pt x="6009" y="565"/>
                      <a:pt x="6018" y="579"/>
                      <a:pt x="6015" y="592"/>
                    </a:cubicBezTo>
                    <a:cubicBezTo>
                      <a:pt x="6012" y="606"/>
                      <a:pt x="5999" y="614"/>
                      <a:pt x="5985" y="612"/>
                    </a:cubicBezTo>
                    <a:cubicBezTo>
                      <a:pt x="5972" y="609"/>
                      <a:pt x="5963" y="596"/>
                      <a:pt x="5966" y="582"/>
                    </a:cubicBezTo>
                    <a:cubicBezTo>
                      <a:pt x="5968" y="569"/>
                      <a:pt x="5982" y="560"/>
                      <a:pt x="5995" y="563"/>
                    </a:cubicBezTo>
                    <a:close/>
                    <a:moveTo>
                      <a:pt x="6093" y="586"/>
                    </a:moveTo>
                    <a:lnTo>
                      <a:pt x="6093" y="586"/>
                    </a:lnTo>
                    <a:cubicBezTo>
                      <a:pt x="6106" y="588"/>
                      <a:pt x="6115" y="602"/>
                      <a:pt x="6112" y="615"/>
                    </a:cubicBezTo>
                    <a:cubicBezTo>
                      <a:pt x="6109" y="629"/>
                      <a:pt x="6096" y="637"/>
                      <a:pt x="6083" y="635"/>
                    </a:cubicBezTo>
                    <a:cubicBezTo>
                      <a:pt x="6069" y="632"/>
                      <a:pt x="6060" y="618"/>
                      <a:pt x="6063" y="605"/>
                    </a:cubicBezTo>
                    <a:cubicBezTo>
                      <a:pt x="6066" y="591"/>
                      <a:pt x="6079" y="583"/>
                      <a:pt x="6093" y="586"/>
                    </a:cubicBezTo>
                    <a:close/>
                    <a:moveTo>
                      <a:pt x="6190" y="609"/>
                    </a:moveTo>
                    <a:lnTo>
                      <a:pt x="6190" y="609"/>
                    </a:lnTo>
                    <a:cubicBezTo>
                      <a:pt x="6204" y="612"/>
                      <a:pt x="6212" y="625"/>
                      <a:pt x="6209" y="638"/>
                    </a:cubicBezTo>
                    <a:cubicBezTo>
                      <a:pt x="6207" y="652"/>
                      <a:pt x="6193" y="661"/>
                      <a:pt x="6180" y="658"/>
                    </a:cubicBezTo>
                    <a:cubicBezTo>
                      <a:pt x="6166" y="655"/>
                      <a:pt x="6158" y="642"/>
                      <a:pt x="6161" y="628"/>
                    </a:cubicBezTo>
                    <a:cubicBezTo>
                      <a:pt x="6163" y="615"/>
                      <a:pt x="6177" y="606"/>
                      <a:pt x="6190" y="609"/>
                    </a:cubicBezTo>
                    <a:close/>
                    <a:moveTo>
                      <a:pt x="6287" y="632"/>
                    </a:moveTo>
                    <a:lnTo>
                      <a:pt x="6287" y="632"/>
                    </a:lnTo>
                    <a:cubicBezTo>
                      <a:pt x="6301" y="635"/>
                      <a:pt x="6310" y="648"/>
                      <a:pt x="6307" y="662"/>
                    </a:cubicBezTo>
                    <a:cubicBezTo>
                      <a:pt x="6304" y="675"/>
                      <a:pt x="6291" y="684"/>
                      <a:pt x="6277" y="681"/>
                    </a:cubicBezTo>
                    <a:cubicBezTo>
                      <a:pt x="6264" y="678"/>
                      <a:pt x="6255" y="665"/>
                      <a:pt x="6258" y="651"/>
                    </a:cubicBezTo>
                    <a:cubicBezTo>
                      <a:pt x="6261" y="638"/>
                      <a:pt x="6274" y="629"/>
                      <a:pt x="6287" y="632"/>
                    </a:cubicBezTo>
                    <a:close/>
                    <a:moveTo>
                      <a:pt x="6385" y="658"/>
                    </a:moveTo>
                    <a:lnTo>
                      <a:pt x="6385" y="658"/>
                    </a:lnTo>
                    <a:cubicBezTo>
                      <a:pt x="6399" y="661"/>
                      <a:pt x="6407" y="675"/>
                      <a:pt x="6403" y="688"/>
                    </a:cubicBezTo>
                    <a:cubicBezTo>
                      <a:pt x="6400" y="701"/>
                      <a:pt x="6386" y="710"/>
                      <a:pt x="6373" y="706"/>
                    </a:cubicBezTo>
                    <a:cubicBezTo>
                      <a:pt x="6360" y="703"/>
                      <a:pt x="6351" y="689"/>
                      <a:pt x="6355" y="676"/>
                    </a:cubicBezTo>
                    <a:cubicBezTo>
                      <a:pt x="6358" y="662"/>
                      <a:pt x="6372" y="654"/>
                      <a:pt x="6385" y="658"/>
                    </a:cubicBezTo>
                    <a:close/>
                    <a:moveTo>
                      <a:pt x="6482" y="683"/>
                    </a:moveTo>
                    <a:lnTo>
                      <a:pt x="6482" y="683"/>
                    </a:lnTo>
                    <a:cubicBezTo>
                      <a:pt x="6495" y="687"/>
                      <a:pt x="6503" y="700"/>
                      <a:pt x="6500" y="714"/>
                    </a:cubicBezTo>
                    <a:cubicBezTo>
                      <a:pt x="6497" y="727"/>
                      <a:pt x="6483" y="735"/>
                      <a:pt x="6470" y="732"/>
                    </a:cubicBezTo>
                    <a:cubicBezTo>
                      <a:pt x="6456" y="728"/>
                      <a:pt x="6448" y="715"/>
                      <a:pt x="6452" y="701"/>
                    </a:cubicBezTo>
                    <a:cubicBezTo>
                      <a:pt x="6455" y="688"/>
                      <a:pt x="6468" y="680"/>
                      <a:pt x="6482" y="683"/>
                    </a:cubicBezTo>
                    <a:close/>
                    <a:moveTo>
                      <a:pt x="6579" y="710"/>
                    </a:moveTo>
                    <a:lnTo>
                      <a:pt x="6579" y="710"/>
                    </a:lnTo>
                    <a:cubicBezTo>
                      <a:pt x="6593" y="713"/>
                      <a:pt x="6600" y="727"/>
                      <a:pt x="6596" y="741"/>
                    </a:cubicBezTo>
                    <a:cubicBezTo>
                      <a:pt x="6593" y="754"/>
                      <a:pt x="6579" y="761"/>
                      <a:pt x="6565" y="758"/>
                    </a:cubicBezTo>
                    <a:cubicBezTo>
                      <a:pt x="6552" y="754"/>
                      <a:pt x="6545" y="740"/>
                      <a:pt x="6548" y="727"/>
                    </a:cubicBezTo>
                    <a:cubicBezTo>
                      <a:pt x="6552" y="713"/>
                      <a:pt x="6566" y="706"/>
                      <a:pt x="6579" y="710"/>
                    </a:cubicBezTo>
                    <a:close/>
                    <a:moveTo>
                      <a:pt x="6675" y="737"/>
                    </a:moveTo>
                    <a:lnTo>
                      <a:pt x="6676" y="737"/>
                    </a:lnTo>
                    <a:cubicBezTo>
                      <a:pt x="6689" y="741"/>
                      <a:pt x="6696" y="755"/>
                      <a:pt x="6693" y="768"/>
                    </a:cubicBezTo>
                    <a:cubicBezTo>
                      <a:pt x="6689" y="782"/>
                      <a:pt x="6675" y="789"/>
                      <a:pt x="6662" y="785"/>
                    </a:cubicBezTo>
                    <a:lnTo>
                      <a:pt x="6661" y="785"/>
                    </a:lnTo>
                    <a:cubicBezTo>
                      <a:pt x="6648" y="782"/>
                      <a:pt x="6641" y="768"/>
                      <a:pt x="6644" y="754"/>
                    </a:cubicBezTo>
                    <a:cubicBezTo>
                      <a:pt x="6648" y="741"/>
                      <a:pt x="6662" y="734"/>
                      <a:pt x="6675" y="737"/>
                    </a:cubicBezTo>
                    <a:close/>
                    <a:moveTo>
                      <a:pt x="6772" y="765"/>
                    </a:moveTo>
                    <a:lnTo>
                      <a:pt x="6772" y="765"/>
                    </a:lnTo>
                    <a:cubicBezTo>
                      <a:pt x="6785" y="769"/>
                      <a:pt x="6792" y="783"/>
                      <a:pt x="6789" y="796"/>
                    </a:cubicBezTo>
                    <a:cubicBezTo>
                      <a:pt x="6785" y="810"/>
                      <a:pt x="6771" y="817"/>
                      <a:pt x="6758" y="813"/>
                    </a:cubicBezTo>
                    <a:cubicBezTo>
                      <a:pt x="6744" y="809"/>
                      <a:pt x="6737" y="796"/>
                      <a:pt x="6741" y="782"/>
                    </a:cubicBezTo>
                    <a:cubicBezTo>
                      <a:pt x="6744" y="769"/>
                      <a:pt x="6758" y="761"/>
                      <a:pt x="6772" y="765"/>
                    </a:cubicBezTo>
                    <a:close/>
                    <a:moveTo>
                      <a:pt x="6867" y="795"/>
                    </a:moveTo>
                    <a:lnTo>
                      <a:pt x="6867" y="795"/>
                    </a:lnTo>
                    <a:cubicBezTo>
                      <a:pt x="6881" y="798"/>
                      <a:pt x="6888" y="812"/>
                      <a:pt x="6884" y="826"/>
                    </a:cubicBezTo>
                    <a:cubicBezTo>
                      <a:pt x="6880" y="839"/>
                      <a:pt x="6867" y="846"/>
                      <a:pt x="6853" y="843"/>
                    </a:cubicBezTo>
                    <a:cubicBezTo>
                      <a:pt x="6840" y="839"/>
                      <a:pt x="6832" y="825"/>
                      <a:pt x="6836" y="812"/>
                    </a:cubicBezTo>
                    <a:cubicBezTo>
                      <a:pt x="6840" y="798"/>
                      <a:pt x="6854" y="791"/>
                      <a:pt x="6867" y="795"/>
                    </a:cubicBezTo>
                    <a:close/>
                    <a:moveTo>
                      <a:pt x="6963" y="825"/>
                    </a:moveTo>
                    <a:lnTo>
                      <a:pt x="6963" y="825"/>
                    </a:lnTo>
                    <a:cubicBezTo>
                      <a:pt x="6976" y="829"/>
                      <a:pt x="6983" y="843"/>
                      <a:pt x="6980" y="856"/>
                    </a:cubicBezTo>
                    <a:cubicBezTo>
                      <a:pt x="6976" y="869"/>
                      <a:pt x="6962" y="877"/>
                      <a:pt x="6949" y="873"/>
                    </a:cubicBezTo>
                    <a:cubicBezTo>
                      <a:pt x="6935" y="869"/>
                      <a:pt x="6928" y="855"/>
                      <a:pt x="6932" y="842"/>
                    </a:cubicBezTo>
                    <a:cubicBezTo>
                      <a:pt x="6935" y="829"/>
                      <a:pt x="6949" y="821"/>
                      <a:pt x="6963" y="825"/>
                    </a:cubicBezTo>
                    <a:close/>
                    <a:moveTo>
                      <a:pt x="7059" y="856"/>
                    </a:moveTo>
                    <a:lnTo>
                      <a:pt x="7059" y="856"/>
                    </a:lnTo>
                    <a:cubicBezTo>
                      <a:pt x="7072" y="860"/>
                      <a:pt x="7079" y="874"/>
                      <a:pt x="7075" y="888"/>
                    </a:cubicBezTo>
                    <a:cubicBezTo>
                      <a:pt x="7070" y="901"/>
                      <a:pt x="7056" y="908"/>
                      <a:pt x="7043" y="903"/>
                    </a:cubicBezTo>
                    <a:cubicBezTo>
                      <a:pt x="7030" y="899"/>
                      <a:pt x="7023" y="885"/>
                      <a:pt x="7027" y="872"/>
                    </a:cubicBezTo>
                    <a:cubicBezTo>
                      <a:pt x="7031" y="859"/>
                      <a:pt x="7046" y="852"/>
                      <a:pt x="7059" y="856"/>
                    </a:cubicBezTo>
                    <a:close/>
                    <a:moveTo>
                      <a:pt x="7153" y="890"/>
                    </a:moveTo>
                    <a:lnTo>
                      <a:pt x="7153" y="890"/>
                    </a:lnTo>
                    <a:cubicBezTo>
                      <a:pt x="7166" y="894"/>
                      <a:pt x="7173" y="908"/>
                      <a:pt x="7169" y="921"/>
                    </a:cubicBezTo>
                    <a:cubicBezTo>
                      <a:pt x="7164" y="934"/>
                      <a:pt x="7150" y="941"/>
                      <a:pt x="7137" y="937"/>
                    </a:cubicBezTo>
                    <a:cubicBezTo>
                      <a:pt x="7124" y="933"/>
                      <a:pt x="7117" y="918"/>
                      <a:pt x="7121" y="905"/>
                    </a:cubicBezTo>
                    <a:cubicBezTo>
                      <a:pt x="7126" y="892"/>
                      <a:pt x="7140" y="885"/>
                      <a:pt x="7153" y="890"/>
                    </a:cubicBezTo>
                    <a:close/>
                    <a:moveTo>
                      <a:pt x="7247" y="923"/>
                    </a:moveTo>
                    <a:lnTo>
                      <a:pt x="7247" y="923"/>
                    </a:lnTo>
                    <a:cubicBezTo>
                      <a:pt x="7260" y="927"/>
                      <a:pt x="7267" y="942"/>
                      <a:pt x="7263" y="955"/>
                    </a:cubicBezTo>
                    <a:cubicBezTo>
                      <a:pt x="7259" y="968"/>
                      <a:pt x="7245" y="975"/>
                      <a:pt x="7231" y="971"/>
                    </a:cubicBezTo>
                    <a:cubicBezTo>
                      <a:pt x="7218" y="966"/>
                      <a:pt x="7211" y="952"/>
                      <a:pt x="7216" y="939"/>
                    </a:cubicBezTo>
                    <a:cubicBezTo>
                      <a:pt x="7220" y="926"/>
                      <a:pt x="7234" y="919"/>
                      <a:pt x="7247" y="923"/>
                    </a:cubicBezTo>
                    <a:close/>
                    <a:moveTo>
                      <a:pt x="7342" y="960"/>
                    </a:moveTo>
                    <a:lnTo>
                      <a:pt x="7342" y="960"/>
                    </a:lnTo>
                    <a:cubicBezTo>
                      <a:pt x="7355" y="965"/>
                      <a:pt x="7361" y="979"/>
                      <a:pt x="7356" y="992"/>
                    </a:cubicBezTo>
                    <a:cubicBezTo>
                      <a:pt x="7351" y="1005"/>
                      <a:pt x="7336" y="1011"/>
                      <a:pt x="7324" y="1006"/>
                    </a:cubicBezTo>
                    <a:lnTo>
                      <a:pt x="7323" y="1006"/>
                    </a:lnTo>
                    <a:cubicBezTo>
                      <a:pt x="7311" y="1001"/>
                      <a:pt x="7304" y="987"/>
                      <a:pt x="7309" y="974"/>
                    </a:cubicBezTo>
                    <a:cubicBezTo>
                      <a:pt x="7314" y="961"/>
                      <a:pt x="7329" y="954"/>
                      <a:pt x="7342" y="960"/>
                    </a:cubicBezTo>
                    <a:close/>
                    <a:moveTo>
                      <a:pt x="7435" y="997"/>
                    </a:moveTo>
                    <a:lnTo>
                      <a:pt x="7435" y="997"/>
                    </a:lnTo>
                    <a:cubicBezTo>
                      <a:pt x="7448" y="1002"/>
                      <a:pt x="7454" y="1016"/>
                      <a:pt x="7449" y="1029"/>
                    </a:cubicBezTo>
                    <a:cubicBezTo>
                      <a:pt x="7444" y="1042"/>
                      <a:pt x="7429" y="1048"/>
                      <a:pt x="7416" y="1043"/>
                    </a:cubicBezTo>
                    <a:cubicBezTo>
                      <a:pt x="7404" y="1038"/>
                      <a:pt x="7397" y="1024"/>
                      <a:pt x="7402" y="1011"/>
                    </a:cubicBezTo>
                    <a:cubicBezTo>
                      <a:pt x="7407" y="998"/>
                      <a:pt x="7422" y="991"/>
                      <a:pt x="7435" y="997"/>
                    </a:cubicBezTo>
                    <a:close/>
                    <a:moveTo>
                      <a:pt x="7528" y="1036"/>
                    </a:moveTo>
                    <a:lnTo>
                      <a:pt x="7528" y="1036"/>
                    </a:lnTo>
                    <a:cubicBezTo>
                      <a:pt x="7540" y="1041"/>
                      <a:pt x="7546" y="1056"/>
                      <a:pt x="7541" y="1069"/>
                    </a:cubicBezTo>
                    <a:cubicBezTo>
                      <a:pt x="7535" y="1081"/>
                      <a:pt x="7520" y="1087"/>
                      <a:pt x="7508" y="1082"/>
                    </a:cubicBezTo>
                    <a:cubicBezTo>
                      <a:pt x="7495" y="1076"/>
                      <a:pt x="7489" y="1061"/>
                      <a:pt x="7495" y="1049"/>
                    </a:cubicBezTo>
                    <a:cubicBezTo>
                      <a:pt x="7500" y="1036"/>
                      <a:pt x="7515" y="1030"/>
                      <a:pt x="7528" y="1036"/>
                    </a:cubicBezTo>
                    <a:close/>
                    <a:moveTo>
                      <a:pt x="7619" y="1077"/>
                    </a:moveTo>
                    <a:lnTo>
                      <a:pt x="7619" y="1077"/>
                    </a:lnTo>
                    <a:cubicBezTo>
                      <a:pt x="7632" y="1082"/>
                      <a:pt x="7638" y="1097"/>
                      <a:pt x="7632" y="1110"/>
                    </a:cubicBezTo>
                    <a:cubicBezTo>
                      <a:pt x="7627" y="1122"/>
                      <a:pt x="7612" y="1128"/>
                      <a:pt x="7599" y="1123"/>
                    </a:cubicBezTo>
                    <a:lnTo>
                      <a:pt x="7599" y="1122"/>
                    </a:lnTo>
                    <a:cubicBezTo>
                      <a:pt x="7586" y="1117"/>
                      <a:pt x="7581" y="1102"/>
                      <a:pt x="7586" y="1090"/>
                    </a:cubicBezTo>
                    <a:cubicBezTo>
                      <a:pt x="7592" y="1077"/>
                      <a:pt x="7606" y="1071"/>
                      <a:pt x="7619" y="1077"/>
                    </a:cubicBezTo>
                    <a:close/>
                    <a:moveTo>
                      <a:pt x="7711" y="1120"/>
                    </a:moveTo>
                    <a:lnTo>
                      <a:pt x="7711" y="1120"/>
                    </a:lnTo>
                    <a:cubicBezTo>
                      <a:pt x="7723" y="1126"/>
                      <a:pt x="7728" y="1141"/>
                      <a:pt x="7722" y="1154"/>
                    </a:cubicBezTo>
                    <a:cubicBezTo>
                      <a:pt x="7716" y="1166"/>
                      <a:pt x="7701" y="1171"/>
                      <a:pt x="7688" y="1165"/>
                    </a:cubicBezTo>
                    <a:cubicBezTo>
                      <a:pt x="7676" y="1159"/>
                      <a:pt x="7671" y="1144"/>
                      <a:pt x="7677" y="1131"/>
                    </a:cubicBezTo>
                    <a:cubicBezTo>
                      <a:pt x="7683" y="1119"/>
                      <a:pt x="7698" y="1114"/>
                      <a:pt x="7711" y="1120"/>
                    </a:cubicBezTo>
                    <a:close/>
                    <a:moveTo>
                      <a:pt x="7800" y="1165"/>
                    </a:moveTo>
                    <a:lnTo>
                      <a:pt x="7800" y="1165"/>
                    </a:lnTo>
                    <a:cubicBezTo>
                      <a:pt x="7812" y="1171"/>
                      <a:pt x="7817" y="1186"/>
                      <a:pt x="7811" y="1199"/>
                    </a:cubicBezTo>
                    <a:cubicBezTo>
                      <a:pt x="7805" y="1211"/>
                      <a:pt x="7790" y="1216"/>
                      <a:pt x="7778" y="1210"/>
                    </a:cubicBezTo>
                    <a:cubicBezTo>
                      <a:pt x="7765" y="1204"/>
                      <a:pt x="7760" y="1189"/>
                      <a:pt x="7766" y="1176"/>
                    </a:cubicBezTo>
                    <a:cubicBezTo>
                      <a:pt x="7773" y="1164"/>
                      <a:pt x="7788" y="1159"/>
                      <a:pt x="7800" y="1165"/>
                    </a:cubicBezTo>
                    <a:close/>
                    <a:moveTo>
                      <a:pt x="7888" y="1213"/>
                    </a:moveTo>
                    <a:lnTo>
                      <a:pt x="7889" y="1214"/>
                    </a:lnTo>
                    <a:cubicBezTo>
                      <a:pt x="7901" y="1220"/>
                      <a:pt x="7905" y="1235"/>
                      <a:pt x="7898" y="1247"/>
                    </a:cubicBezTo>
                    <a:cubicBezTo>
                      <a:pt x="7892" y="1260"/>
                      <a:pt x="7877" y="1264"/>
                      <a:pt x="7865" y="1257"/>
                    </a:cubicBezTo>
                    <a:cubicBezTo>
                      <a:pt x="7852" y="1251"/>
                      <a:pt x="7848" y="1236"/>
                      <a:pt x="7855" y="1223"/>
                    </a:cubicBezTo>
                    <a:cubicBezTo>
                      <a:pt x="7861" y="1211"/>
                      <a:pt x="7876" y="1207"/>
                      <a:pt x="7888" y="1213"/>
                    </a:cubicBezTo>
                    <a:close/>
                    <a:moveTo>
                      <a:pt x="7975" y="1264"/>
                    </a:moveTo>
                    <a:lnTo>
                      <a:pt x="7975" y="1264"/>
                    </a:lnTo>
                    <a:cubicBezTo>
                      <a:pt x="7987" y="1270"/>
                      <a:pt x="7992" y="1285"/>
                      <a:pt x="7985" y="1298"/>
                    </a:cubicBezTo>
                    <a:cubicBezTo>
                      <a:pt x="7978" y="1310"/>
                      <a:pt x="7963" y="1314"/>
                      <a:pt x="7951" y="1308"/>
                    </a:cubicBezTo>
                    <a:cubicBezTo>
                      <a:pt x="7939" y="1301"/>
                      <a:pt x="7935" y="1286"/>
                      <a:pt x="7941" y="1274"/>
                    </a:cubicBezTo>
                    <a:cubicBezTo>
                      <a:pt x="7948" y="1261"/>
                      <a:pt x="7963" y="1257"/>
                      <a:pt x="7975" y="1264"/>
                    </a:cubicBezTo>
                    <a:close/>
                    <a:moveTo>
                      <a:pt x="8061" y="1320"/>
                    </a:moveTo>
                    <a:lnTo>
                      <a:pt x="8061" y="1320"/>
                    </a:lnTo>
                    <a:cubicBezTo>
                      <a:pt x="8072" y="1327"/>
                      <a:pt x="8075" y="1343"/>
                      <a:pt x="8068" y="1354"/>
                    </a:cubicBezTo>
                    <a:cubicBezTo>
                      <a:pt x="8060" y="1366"/>
                      <a:pt x="8044" y="1369"/>
                      <a:pt x="8033" y="1361"/>
                    </a:cubicBezTo>
                    <a:cubicBezTo>
                      <a:pt x="8021" y="1354"/>
                      <a:pt x="8018" y="1338"/>
                      <a:pt x="8026" y="1327"/>
                    </a:cubicBezTo>
                    <a:cubicBezTo>
                      <a:pt x="8034" y="1315"/>
                      <a:pt x="8049" y="1312"/>
                      <a:pt x="8061" y="1320"/>
                    </a:cubicBezTo>
                    <a:close/>
                    <a:moveTo>
                      <a:pt x="8145" y="1379"/>
                    </a:moveTo>
                    <a:lnTo>
                      <a:pt x="8145" y="1379"/>
                    </a:lnTo>
                    <a:cubicBezTo>
                      <a:pt x="8155" y="1388"/>
                      <a:pt x="8157" y="1403"/>
                      <a:pt x="8148" y="1414"/>
                    </a:cubicBezTo>
                    <a:cubicBezTo>
                      <a:pt x="8139" y="1424"/>
                      <a:pt x="8123" y="1426"/>
                      <a:pt x="8113" y="1417"/>
                    </a:cubicBezTo>
                    <a:cubicBezTo>
                      <a:pt x="8102" y="1408"/>
                      <a:pt x="8101" y="1392"/>
                      <a:pt x="8109" y="1382"/>
                    </a:cubicBezTo>
                    <a:cubicBezTo>
                      <a:pt x="8118" y="1371"/>
                      <a:pt x="8134" y="1370"/>
                      <a:pt x="8145" y="1379"/>
                    </a:cubicBezTo>
                    <a:close/>
                    <a:moveTo>
                      <a:pt x="8223" y="1442"/>
                    </a:moveTo>
                    <a:lnTo>
                      <a:pt x="8223" y="1442"/>
                    </a:lnTo>
                    <a:cubicBezTo>
                      <a:pt x="8233" y="1450"/>
                      <a:pt x="8235" y="1466"/>
                      <a:pt x="8226" y="1477"/>
                    </a:cubicBezTo>
                    <a:cubicBezTo>
                      <a:pt x="8217" y="1487"/>
                      <a:pt x="8201" y="1489"/>
                      <a:pt x="8190" y="1480"/>
                    </a:cubicBezTo>
                    <a:cubicBezTo>
                      <a:pt x="8180" y="1471"/>
                      <a:pt x="8178" y="1455"/>
                      <a:pt x="8187" y="1445"/>
                    </a:cubicBezTo>
                    <a:cubicBezTo>
                      <a:pt x="8196" y="1434"/>
                      <a:pt x="8212" y="1433"/>
                      <a:pt x="8223" y="1442"/>
                    </a:cubicBezTo>
                    <a:close/>
                    <a:moveTo>
                      <a:pt x="8297" y="1511"/>
                    </a:moveTo>
                    <a:lnTo>
                      <a:pt x="8297" y="1512"/>
                    </a:lnTo>
                    <a:cubicBezTo>
                      <a:pt x="8307" y="1521"/>
                      <a:pt x="8307" y="1537"/>
                      <a:pt x="8297" y="1547"/>
                    </a:cubicBezTo>
                    <a:cubicBezTo>
                      <a:pt x="8287" y="1557"/>
                      <a:pt x="8271" y="1557"/>
                      <a:pt x="8262" y="1547"/>
                    </a:cubicBezTo>
                    <a:cubicBezTo>
                      <a:pt x="8252" y="1537"/>
                      <a:pt x="8252" y="1521"/>
                      <a:pt x="8262" y="1511"/>
                    </a:cubicBezTo>
                    <a:cubicBezTo>
                      <a:pt x="8271" y="1502"/>
                      <a:pt x="8287" y="1502"/>
                      <a:pt x="8297" y="1511"/>
                    </a:cubicBezTo>
                    <a:close/>
                    <a:moveTo>
                      <a:pt x="8366" y="1588"/>
                    </a:moveTo>
                    <a:lnTo>
                      <a:pt x="8366" y="1588"/>
                    </a:lnTo>
                    <a:cubicBezTo>
                      <a:pt x="8375" y="1599"/>
                      <a:pt x="8372" y="1615"/>
                      <a:pt x="8361" y="1623"/>
                    </a:cubicBezTo>
                    <a:cubicBezTo>
                      <a:pt x="8350" y="1631"/>
                      <a:pt x="8335" y="1629"/>
                      <a:pt x="8326" y="1618"/>
                    </a:cubicBezTo>
                    <a:cubicBezTo>
                      <a:pt x="8318" y="1607"/>
                      <a:pt x="8320" y="1591"/>
                      <a:pt x="8331" y="1583"/>
                    </a:cubicBezTo>
                    <a:cubicBezTo>
                      <a:pt x="8342" y="1575"/>
                      <a:pt x="8358" y="1577"/>
                      <a:pt x="8366" y="1588"/>
                    </a:cubicBezTo>
                    <a:close/>
                    <a:moveTo>
                      <a:pt x="8427" y="1672"/>
                    </a:moveTo>
                    <a:lnTo>
                      <a:pt x="8427" y="1672"/>
                    </a:lnTo>
                    <a:cubicBezTo>
                      <a:pt x="8434" y="1684"/>
                      <a:pt x="8429" y="1699"/>
                      <a:pt x="8417" y="1706"/>
                    </a:cubicBezTo>
                    <a:cubicBezTo>
                      <a:pt x="8405" y="1712"/>
                      <a:pt x="8390" y="1708"/>
                      <a:pt x="8383" y="1696"/>
                    </a:cubicBezTo>
                    <a:cubicBezTo>
                      <a:pt x="8377" y="1684"/>
                      <a:pt x="8381" y="1668"/>
                      <a:pt x="8393" y="1662"/>
                    </a:cubicBezTo>
                    <a:cubicBezTo>
                      <a:pt x="8405" y="1655"/>
                      <a:pt x="8421" y="1660"/>
                      <a:pt x="8427" y="1672"/>
                    </a:cubicBezTo>
                    <a:close/>
                    <a:moveTo>
                      <a:pt x="8476" y="1764"/>
                    </a:moveTo>
                    <a:lnTo>
                      <a:pt x="8476" y="1764"/>
                    </a:lnTo>
                    <a:cubicBezTo>
                      <a:pt x="8480" y="1777"/>
                      <a:pt x="8473" y="1791"/>
                      <a:pt x="8460" y="1796"/>
                    </a:cubicBezTo>
                    <a:cubicBezTo>
                      <a:pt x="8447" y="1800"/>
                      <a:pt x="8433" y="1793"/>
                      <a:pt x="8428" y="1780"/>
                    </a:cubicBezTo>
                    <a:cubicBezTo>
                      <a:pt x="8424" y="1767"/>
                      <a:pt x="8431" y="1753"/>
                      <a:pt x="8444" y="1748"/>
                    </a:cubicBezTo>
                    <a:cubicBezTo>
                      <a:pt x="8457" y="1744"/>
                      <a:pt x="8471" y="1751"/>
                      <a:pt x="8476" y="1764"/>
                    </a:cubicBezTo>
                    <a:close/>
                    <a:moveTo>
                      <a:pt x="8507" y="1865"/>
                    </a:moveTo>
                    <a:lnTo>
                      <a:pt x="8507" y="1865"/>
                    </a:lnTo>
                    <a:cubicBezTo>
                      <a:pt x="8508" y="1879"/>
                      <a:pt x="8498" y="1891"/>
                      <a:pt x="8484" y="1892"/>
                    </a:cubicBezTo>
                    <a:cubicBezTo>
                      <a:pt x="8470" y="1893"/>
                      <a:pt x="8458" y="1883"/>
                      <a:pt x="8457" y="1869"/>
                    </a:cubicBezTo>
                    <a:cubicBezTo>
                      <a:pt x="8456" y="1856"/>
                      <a:pt x="8466" y="1843"/>
                      <a:pt x="8480" y="1842"/>
                    </a:cubicBezTo>
                    <a:cubicBezTo>
                      <a:pt x="8494" y="1841"/>
                      <a:pt x="8506" y="1852"/>
                      <a:pt x="8507" y="1865"/>
                    </a:cubicBezTo>
                    <a:close/>
                  </a:path>
                </a:pathLst>
              </a:custGeom>
              <a:solidFill>
                <a:srgbClr val="000000"/>
              </a:solidFill>
              <a:ln w="1588" cap="flat">
                <a:solidFill>
                  <a:srgbClr val="000000"/>
                </a:solidFill>
                <a:prstDash val="solid"/>
                <a:bevel/>
                <a:headEnd/>
                <a:tailEnd/>
              </a:ln>
            </p:spPr>
            <p:txBody>
              <a:bodyPr/>
              <a:lstStyle/>
              <a:p>
                <a:endParaRPr lang="en-US">
                  <a:solidFill>
                    <a:srgbClr val="000000"/>
                  </a:solidFill>
                </a:endParaRPr>
              </a:p>
            </p:txBody>
          </p:sp>
          <p:sp>
            <p:nvSpPr>
              <p:cNvPr id="17483" name="Freeform 13"/>
              <p:cNvSpPr>
                <a:spLocks noEditPoints="1"/>
              </p:cNvSpPr>
              <p:nvPr/>
            </p:nvSpPr>
            <p:spPr bwMode="auto">
              <a:xfrm>
                <a:off x="2874" y="2061"/>
                <a:ext cx="897" cy="211"/>
              </a:xfrm>
              <a:custGeom>
                <a:avLst/>
                <a:gdLst>
                  <a:gd name="T0" fmla="*/ 0 w 8651"/>
                  <a:gd name="T1" fmla="*/ 0 h 2036"/>
                  <a:gd name="T2" fmla="*/ 0 w 8651"/>
                  <a:gd name="T3" fmla="*/ 0 h 2036"/>
                  <a:gd name="T4" fmla="*/ 0 w 8651"/>
                  <a:gd name="T5" fmla="*/ 0 h 2036"/>
                  <a:gd name="T6" fmla="*/ 0 w 8651"/>
                  <a:gd name="T7" fmla="*/ 0 h 2036"/>
                  <a:gd name="T8" fmla="*/ 0 w 8651"/>
                  <a:gd name="T9" fmla="*/ 0 h 2036"/>
                  <a:gd name="T10" fmla="*/ 0 w 8651"/>
                  <a:gd name="T11" fmla="*/ 0 h 2036"/>
                  <a:gd name="T12" fmla="*/ 0 w 8651"/>
                  <a:gd name="T13" fmla="*/ 0 h 2036"/>
                  <a:gd name="T14" fmla="*/ 0 w 8651"/>
                  <a:gd name="T15" fmla="*/ 0 h 2036"/>
                  <a:gd name="T16" fmla="*/ 0 w 8651"/>
                  <a:gd name="T17" fmla="*/ 0 h 2036"/>
                  <a:gd name="T18" fmla="*/ 0 w 8651"/>
                  <a:gd name="T19" fmla="*/ 0 h 2036"/>
                  <a:gd name="T20" fmla="*/ 0 w 8651"/>
                  <a:gd name="T21" fmla="*/ 0 h 2036"/>
                  <a:gd name="T22" fmla="*/ 0 w 8651"/>
                  <a:gd name="T23" fmla="*/ 0 h 2036"/>
                  <a:gd name="T24" fmla="*/ 0 w 8651"/>
                  <a:gd name="T25" fmla="*/ 0 h 2036"/>
                  <a:gd name="T26" fmla="*/ 0 w 8651"/>
                  <a:gd name="T27" fmla="*/ 0 h 2036"/>
                  <a:gd name="T28" fmla="*/ 0 w 8651"/>
                  <a:gd name="T29" fmla="*/ 0 h 2036"/>
                  <a:gd name="T30" fmla="*/ 0 w 8651"/>
                  <a:gd name="T31" fmla="*/ 0 h 2036"/>
                  <a:gd name="T32" fmla="*/ 0 w 8651"/>
                  <a:gd name="T33" fmla="*/ 0 h 2036"/>
                  <a:gd name="T34" fmla="*/ 0 w 8651"/>
                  <a:gd name="T35" fmla="*/ 0 h 2036"/>
                  <a:gd name="T36" fmla="*/ 0 w 8651"/>
                  <a:gd name="T37" fmla="*/ 0 h 2036"/>
                  <a:gd name="T38" fmla="*/ 0 w 8651"/>
                  <a:gd name="T39" fmla="*/ 0 h 2036"/>
                  <a:gd name="T40" fmla="*/ 0 w 8651"/>
                  <a:gd name="T41" fmla="*/ 0 h 2036"/>
                  <a:gd name="T42" fmla="*/ 0 w 8651"/>
                  <a:gd name="T43" fmla="*/ 0 h 2036"/>
                  <a:gd name="T44" fmla="*/ 0 w 8651"/>
                  <a:gd name="T45" fmla="*/ 0 h 2036"/>
                  <a:gd name="T46" fmla="*/ 0 w 8651"/>
                  <a:gd name="T47" fmla="*/ 0 h 2036"/>
                  <a:gd name="T48" fmla="*/ 0 w 8651"/>
                  <a:gd name="T49" fmla="*/ 0 h 2036"/>
                  <a:gd name="T50" fmla="*/ 0 w 8651"/>
                  <a:gd name="T51" fmla="*/ 0 h 2036"/>
                  <a:gd name="T52" fmla="*/ 0 w 8651"/>
                  <a:gd name="T53" fmla="*/ 0 h 2036"/>
                  <a:gd name="T54" fmla="*/ 0 w 8651"/>
                  <a:gd name="T55" fmla="*/ 0 h 2036"/>
                  <a:gd name="T56" fmla="*/ 0 w 8651"/>
                  <a:gd name="T57" fmla="*/ 0 h 2036"/>
                  <a:gd name="T58" fmla="*/ 0 w 8651"/>
                  <a:gd name="T59" fmla="*/ 0 h 2036"/>
                  <a:gd name="T60" fmla="*/ 0 w 8651"/>
                  <a:gd name="T61" fmla="*/ 0 h 2036"/>
                  <a:gd name="T62" fmla="*/ 0 w 8651"/>
                  <a:gd name="T63" fmla="*/ 0 h 2036"/>
                  <a:gd name="T64" fmla="*/ 0 w 8651"/>
                  <a:gd name="T65" fmla="*/ 0 h 2036"/>
                  <a:gd name="T66" fmla="*/ 0 w 8651"/>
                  <a:gd name="T67" fmla="*/ 0 h 2036"/>
                  <a:gd name="T68" fmla="*/ 0 w 8651"/>
                  <a:gd name="T69" fmla="*/ 0 h 2036"/>
                  <a:gd name="T70" fmla="*/ 0 w 8651"/>
                  <a:gd name="T71" fmla="*/ 0 h 2036"/>
                  <a:gd name="T72" fmla="*/ 0 w 8651"/>
                  <a:gd name="T73" fmla="*/ 0 h 2036"/>
                  <a:gd name="T74" fmla="*/ 0 w 8651"/>
                  <a:gd name="T75" fmla="*/ 0 h 2036"/>
                  <a:gd name="T76" fmla="*/ 0 w 8651"/>
                  <a:gd name="T77" fmla="*/ 0 h 2036"/>
                  <a:gd name="T78" fmla="*/ 0 w 8651"/>
                  <a:gd name="T79" fmla="*/ 0 h 2036"/>
                  <a:gd name="T80" fmla="*/ 0 w 8651"/>
                  <a:gd name="T81" fmla="*/ 0 h 2036"/>
                  <a:gd name="T82" fmla="*/ 0 w 8651"/>
                  <a:gd name="T83" fmla="*/ 0 h 2036"/>
                  <a:gd name="T84" fmla="*/ 0 w 8651"/>
                  <a:gd name="T85" fmla="*/ 0 h 2036"/>
                  <a:gd name="T86" fmla="*/ 0 w 8651"/>
                  <a:gd name="T87" fmla="*/ 0 h 2036"/>
                  <a:gd name="T88" fmla="*/ 0 w 8651"/>
                  <a:gd name="T89" fmla="*/ 0 h 2036"/>
                  <a:gd name="T90" fmla="*/ 0 w 8651"/>
                  <a:gd name="T91" fmla="*/ 0 h 2036"/>
                  <a:gd name="T92" fmla="*/ 0 w 8651"/>
                  <a:gd name="T93" fmla="*/ 0 h 2036"/>
                  <a:gd name="T94" fmla="*/ 0 w 8651"/>
                  <a:gd name="T95" fmla="*/ 0 h 2036"/>
                  <a:gd name="T96" fmla="*/ 0 w 8651"/>
                  <a:gd name="T97" fmla="*/ 0 h 2036"/>
                  <a:gd name="T98" fmla="*/ 0 w 8651"/>
                  <a:gd name="T99" fmla="*/ 0 h 2036"/>
                  <a:gd name="T100" fmla="*/ 0 w 8651"/>
                  <a:gd name="T101" fmla="*/ 0 h 2036"/>
                  <a:gd name="T102" fmla="*/ 0 w 8651"/>
                  <a:gd name="T103" fmla="*/ 0 h 2036"/>
                  <a:gd name="T104" fmla="*/ 0 w 8651"/>
                  <a:gd name="T105" fmla="*/ 0 h 2036"/>
                  <a:gd name="T106" fmla="*/ 0 w 8651"/>
                  <a:gd name="T107" fmla="*/ 0 h 2036"/>
                  <a:gd name="T108" fmla="*/ 0 w 8651"/>
                  <a:gd name="T109" fmla="*/ 0 h 2036"/>
                  <a:gd name="T110" fmla="*/ 0 w 8651"/>
                  <a:gd name="T111" fmla="*/ 0 h 2036"/>
                  <a:gd name="T112" fmla="*/ 0 w 8651"/>
                  <a:gd name="T113" fmla="*/ 0 h 2036"/>
                  <a:gd name="T114" fmla="*/ 0 w 8651"/>
                  <a:gd name="T115" fmla="*/ 0 h 20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51"/>
                  <a:gd name="T175" fmla="*/ 0 h 2036"/>
                  <a:gd name="T176" fmla="*/ 8651 w 8651"/>
                  <a:gd name="T177" fmla="*/ 2036 h 20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51" h="2036">
                    <a:moveTo>
                      <a:pt x="8626" y="50"/>
                    </a:moveTo>
                    <a:lnTo>
                      <a:pt x="8626" y="50"/>
                    </a:lnTo>
                    <a:cubicBezTo>
                      <a:pt x="8612" y="50"/>
                      <a:pt x="8601" y="39"/>
                      <a:pt x="8601" y="25"/>
                    </a:cubicBezTo>
                    <a:cubicBezTo>
                      <a:pt x="8601" y="12"/>
                      <a:pt x="8612" y="0"/>
                      <a:pt x="8626" y="0"/>
                    </a:cubicBezTo>
                    <a:cubicBezTo>
                      <a:pt x="8640" y="0"/>
                      <a:pt x="8651" y="12"/>
                      <a:pt x="8651" y="25"/>
                    </a:cubicBezTo>
                    <a:cubicBezTo>
                      <a:pt x="8651" y="39"/>
                      <a:pt x="8640" y="50"/>
                      <a:pt x="8626" y="50"/>
                    </a:cubicBezTo>
                    <a:close/>
                    <a:moveTo>
                      <a:pt x="8526" y="52"/>
                    </a:moveTo>
                    <a:lnTo>
                      <a:pt x="8526" y="52"/>
                    </a:lnTo>
                    <a:cubicBezTo>
                      <a:pt x="8512" y="52"/>
                      <a:pt x="8501" y="40"/>
                      <a:pt x="8501" y="27"/>
                    </a:cubicBezTo>
                    <a:cubicBezTo>
                      <a:pt x="8501" y="13"/>
                      <a:pt x="8512" y="2"/>
                      <a:pt x="8526" y="2"/>
                    </a:cubicBezTo>
                    <a:cubicBezTo>
                      <a:pt x="8540" y="2"/>
                      <a:pt x="8551" y="13"/>
                      <a:pt x="8551" y="27"/>
                    </a:cubicBezTo>
                    <a:cubicBezTo>
                      <a:pt x="8551" y="40"/>
                      <a:pt x="8540" y="52"/>
                      <a:pt x="8526" y="52"/>
                    </a:cubicBezTo>
                    <a:close/>
                    <a:moveTo>
                      <a:pt x="8426" y="53"/>
                    </a:moveTo>
                    <a:lnTo>
                      <a:pt x="8426" y="53"/>
                    </a:lnTo>
                    <a:cubicBezTo>
                      <a:pt x="8412" y="53"/>
                      <a:pt x="8401" y="42"/>
                      <a:pt x="8401" y="28"/>
                    </a:cubicBezTo>
                    <a:cubicBezTo>
                      <a:pt x="8401" y="14"/>
                      <a:pt x="8412" y="3"/>
                      <a:pt x="8426" y="3"/>
                    </a:cubicBezTo>
                    <a:cubicBezTo>
                      <a:pt x="8440" y="3"/>
                      <a:pt x="8451" y="14"/>
                      <a:pt x="8451" y="28"/>
                    </a:cubicBezTo>
                    <a:cubicBezTo>
                      <a:pt x="8451" y="42"/>
                      <a:pt x="8440" y="53"/>
                      <a:pt x="8426" y="53"/>
                    </a:cubicBezTo>
                    <a:close/>
                    <a:moveTo>
                      <a:pt x="8326" y="54"/>
                    </a:moveTo>
                    <a:lnTo>
                      <a:pt x="8326" y="54"/>
                    </a:lnTo>
                    <a:cubicBezTo>
                      <a:pt x="8312" y="54"/>
                      <a:pt x="8301" y="43"/>
                      <a:pt x="8301" y="29"/>
                    </a:cubicBezTo>
                    <a:cubicBezTo>
                      <a:pt x="8301" y="15"/>
                      <a:pt x="8312" y="4"/>
                      <a:pt x="8326" y="4"/>
                    </a:cubicBezTo>
                    <a:cubicBezTo>
                      <a:pt x="8340" y="4"/>
                      <a:pt x="8351" y="15"/>
                      <a:pt x="8351" y="29"/>
                    </a:cubicBezTo>
                    <a:cubicBezTo>
                      <a:pt x="8351" y="43"/>
                      <a:pt x="8340" y="54"/>
                      <a:pt x="8326" y="54"/>
                    </a:cubicBezTo>
                    <a:close/>
                    <a:moveTo>
                      <a:pt x="8226" y="55"/>
                    </a:moveTo>
                    <a:lnTo>
                      <a:pt x="8226" y="55"/>
                    </a:lnTo>
                    <a:cubicBezTo>
                      <a:pt x="8212" y="55"/>
                      <a:pt x="8201" y="44"/>
                      <a:pt x="8201" y="30"/>
                    </a:cubicBezTo>
                    <a:cubicBezTo>
                      <a:pt x="8201" y="16"/>
                      <a:pt x="8212" y="5"/>
                      <a:pt x="8226" y="5"/>
                    </a:cubicBezTo>
                    <a:cubicBezTo>
                      <a:pt x="8240" y="5"/>
                      <a:pt x="8251" y="16"/>
                      <a:pt x="8251" y="30"/>
                    </a:cubicBezTo>
                    <a:cubicBezTo>
                      <a:pt x="8251" y="44"/>
                      <a:pt x="8240" y="55"/>
                      <a:pt x="8226" y="55"/>
                    </a:cubicBezTo>
                    <a:close/>
                    <a:moveTo>
                      <a:pt x="8126" y="56"/>
                    </a:moveTo>
                    <a:lnTo>
                      <a:pt x="8126" y="56"/>
                    </a:lnTo>
                    <a:cubicBezTo>
                      <a:pt x="8112" y="56"/>
                      <a:pt x="8101" y="45"/>
                      <a:pt x="8101" y="31"/>
                    </a:cubicBezTo>
                    <a:cubicBezTo>
                      <a:pt x="8101" y="18"/>
                      <a:pt x="8112" y="6"/>
                      <a:pt x="8126" y="6"/>
                    </a:cubicBezTo>
                    <a:cubicBezTo>
                      <a:pt x="8140" y="6"/>
                      <a:pt x="8151" y="18"/>
                      <a:pt x="8151" y="31"/>
                    </a:cubicBezTo>
                    <a:cubicBezTo>
                      <a:pt x="8151" y="45"/>
                      <a:pt x="8140" y="56"/>
                      <a:pt x="8126" y="56"/>
                    </a:cubicBezTo>
                    <a:close/>
                    <a:moveTo>
                      <a:pt x="8026" y="58"/>
                    </a:moveTo>
                    <a:lnTo>
                      <a:pt x="8026" y="58"/>
                    </a:lnTo>
                    <a:cubicBezTo>
                      <a:pt x="8012" y="58"/>
                      <a:pt x="8001" y="46"/>
                      <a:pt x="8001" y="33"/>
                    </a:cubicBezTo>
                    <a:cubicBezTo>
                      <a:pt x="8001" y="19"/>
                      <a:pt x="8012" y="8"/>
                      <a:pt x="8026" y="8"/>
                    </a:cubicBezTo>
                    <a:cubicBezTo>
                      <a:pt x="8040" y="8"/>
                      <a:pt x="8051" y="19"/>
                      <a:pt x="8051" y="33"/>
                    </a:cubicBezTo>
                    <a:cubicBezTo>
                      <a:pt x="8051" y="46"/>
                      <a:pt x="8040" y="58"/>
                      <a:pt x="8026" y="58"/>
                    </a:cubicBezTo>
                    <a:close/>
                    <a:moveTo>
                      <a:pt x="7926" y="59"/>
                    </a:moveTo>
                    <a:lnTo>
                      <a:pt x="7926" y="59"/>
                    </a:lnTo>
                    <a:cubicBezTo>
                      <a:pt x="7912" y="59"/>
                      <a:pt x="7901" y="48"/>
                      <a:pt x="7901" y="34"/>
                    </a:cubicBezTo>
                    <a:cubicBezTo>
                      <a:pt x="7901" y="20"/>
                      <a:pt x="7912" y="9"/>
                      <a:pt x="7926" y="9"/>
                    </a:cubicBezTo>
                    <a:cubicBezTo>
                      <a:pt x="7939" y="9"/>
                      <a:pt x="7951" y="20"/>
                      <a:pt x="7951" y="34"/>
                    </a:cubicBezTo>
                    <a:cubicBezTo>
                      <a:pt x="7951" y="48"/>
                      <a:pt x="7939" y="59"/>
                      <a:pt x="7926" y="59"/>
                    </a:cubicBezTo>
                    <a:close/>
                    <a:moveTo>
                      <a:pt x="7826" y="60"/>
                    </a:moveTo>
                    <a:lnTo>
                      <a:pt x="7826" y="60"/>
                    </a:lnTo>
                    <a:cubicBezTo>
                      <a:pt x="7812" y="60"/>
                      <a:pt x="7801" y="49"/>
                      <a:pt x="7801" y="35"/>
                    </a:cubicBezTo>
                    <a:cubicBezTo>
                      <a:pt x="7801" y="21"/>
                      <a:pt x="7812" y="10"/>
                      <a:pt x="7826" y="10"/>
                    </a:cubicBezTo>
                    <a:cubicBezTo>
                      <a:pt x="7839" y="10"/>
                      <a:pt x="7851" y="21"/>
                      <a:pt x="7851" y="35"/>
                    </a:cubicBezTo>
                    <a:cubicBezTo>
                      <a:pt x="7851" y="49"/>
                      <a:pt x="7839" y="60"/>
                      <a:pt x="7826" y="60"/>
                    </a:cubicBezTo>
                    <a:close/>
                    <a:moveTo>
                      <a:pt x="7726" y="62"/>
                    </a:moveTo>
                    <a:lnTo>
                      <a:pt x="7726" y="62"/>
                    </a:lnTo>
                    <a:cubicBezTo>
                      <a:pt x="7712" y="62"/>
                      <a:pt x="7701" y="51"/>
                      <a:pt x="7701" y="37"/>
                    </a:cubicBezTo>
                    <a:cubicBezTo>
                      <a:pt x="7701" y="23"/>
                      <a:pt x="7712" y="12"/>
                      <a:pt x="7726" y="12"/>
                    </a:cubicBezTo>
                    <a:cubicBezTo>
                      <a:pt x="7739" y="12"/>
                      <a:pt x="7751" y="23"/>
                      <a:pt x="7751" y="37"/>
                    </a:cubicBezTo>
                    <a:cubicBezTo>
                      <a:pt x="7751" y="51"/>
                      <a:pt x="7739" y="62"/>
                      <a:pt x="7726" y="62"/>
                    </a:cubicBezTo>
                    <a:close/>
                    <a:moveTo>
                      <a:pt x="7626" y="65"/>
                    </a:moveTo>
                    <a:lnTo>
                      <a:pt x="7626" y="65"/>
                    </a:lnTo>
                    <a:cubicBezTo>
                      <a:pt x="7612" y="65"/>
                      <a:pt x="7601" y="54"/>
                      <a:pt x="7601" y="40"/>
                    </a:cubicBezTo>
                    <a:cubicBezTo>
                      <a:pt x="7601" y="27"/>
                      <a:pt x="7612" y="15"/>
                      <a:pt x="7626" y="15"/>
                    </a:cubicBezTo>
                    <a:cubicBezTo>
                      <a:pt x="7639" y="15"/>
                      <a:pt x="7651" y="27"/>
                      <a:pt x="7651" y="40"/>
                    </a:cubicBezTo>
                    <a:cubicBezTo>
                      <a:pt x="7651" y="54"/>
                      <a:pt x="7639" y="65"/>
                      <a:pt x="7626" y="65"/>
                    </a:cubicBezTo>
                    <a:close/>
                    <a:moveTo>
                      <a:pt x="7526" y="69"/>
                    </a:moveTo>
                    <a:lnTo>
                      <a:pt x="7526" y="69"/>
                    </a:lnTo>
                    <a:cubicBezTo>
                      <a:pt x="7512" y="69"/>
                      <a:pt x="7501" y="58"/>
                      <a:pt x="7501" y="44"/>
                    </a:cubicBezTo>
                    <a:cubicBezTo>
                      <a:pt x="7501" y="30"/>
                      <a:pt x="7512" y="19"/>
                      <a:pt x="7526" y="19"/>
                    </a:cubicBezTo>
                    <a:cubicBezTo>
                      <a:pt x="7539" y="19"/>
                      <a:pt x="7551" y="30"/>
                      <a:pt x="7551" y="44"/>
                    </a:cubicBezTo>
                    <a:cubicBezTo>
                      <a:pt x="7551" y="58"/>
                      <a:pt x="7539" y="69"/>
                      <a:pt x="7526" y="69"/>
                    </a:cubicBezTo>
                    <a:close/>
                    <a:moveTo>
                      <a:pt x="7426" y="73"/>
                    </a:moveTo>
                    <a:lnTo>
                      <a:pt x="7426" y="73"/>
                    </a:lnTo>
                    <a:cubicBezTo>
                      <a:pt x="7412" y="73"/>
                      <a:pt x="7401" y="62"/>
                      <a:pt x="7401" y="48"/>
                    </a:cubicBezTo>
                    <a:cubicBezTo>
                      <a:pt x="7401" y="34"/>
                      <a:pt x="7412" y="23"/>
                      <a:pt x="7426" y="23"/>
                    </a:cubicBezTo>
                    <a:cubicBezTo>
                      <a:pt x="7439" y="23"/>
                      <a:pt x="7451" y="34"/>
                      <a:pt x="7451" y="48"/>
                    </a:cubicBezTo>
                    <a:cubicBezTo>
                      <a:pt x="7451" y="62"/>
                      <a:pt x="7439" y="73"/>
                      <a:pt x="7426" y="73"/>
                    </a:cubicBezTo>
                    <a:close/>
                    <a:moveTo>
                      <a:pt x="7326" y="76"/>
                    </a:moveTo>
                    <a:lnTo>
                      <a:pt x="7326" y="76"/>
                    </a:lnTo>
                    <a:cubicBezTo>
                      <a:pt x="7312" y="76"/>
                      <a:pt x="7301" y="65"/>
                      <a:pt x="7301" y="51"/>
                    </a:cubicBezTo>
                    <a:cubicBezTo>
                      <a:pt x="7301" y="38"/>
                      <a:pt x="7312" y="26"/>
                      <a:pt x="7326" y="26"/>
                    </a:cubicBezTo>
                    <a:cubicBezTo>
                      <a:pt x="7339" y="26"/>
                      <a:pt x="7351" y="38"/>
                      <a:pt x="7351" y="51"/>
                    </a:cubicBezTo>
                    <a:cubicBezTo>
                      <a:pt x="7351" y="65"/>
                      <a:pt x="7339" y="76"/>
                      <a:pt x="7326" y="76"/>
                    </a:cubicBezTo>
                    <a:close/>
                    <a:moveTo>
                      <a:pt x="7226" y="80"/>
                    </a:moveTo>
                    <a:lnTo>
                      <a:pt x="7226" y="80"/>
                    </a:lnTo>
                    <a:cubicBezTo>
                      <a:pt x="7212" y="80"/>
                      <a:pt x="7201" y="69"/>
                      <a:pt x="7201" y="55"/>
                    </a:cubicBezTo>
                    <a:cubicBezTo>
                      <a:pt x="7201" y="41"/>
                      <a:pt x="7212" y="30"/>
                      <a:pt x="7226" y="30"/>
                    </a:cubicBezTo>
                    <a:cubicBezTo>
                      <a:pt x="7239" y="30"/>
                      <a:pt x="7251" y="41"/>
                      <a:pt x="7251" y="55"/>
                    </a:cubicBezTo>
                    <a:cubicBezTo>
                      <a:pt x="7251" y="69"/>
                      <a:pt x="7239" y="80"/>
                      <a:pt x="7226" y="80"/>
                    </a:cubicBezTo>
                    <a:close/>
                    <a:moveTo>
                      <a:pt x="7126" y="84"/>
                    </a:moveTo>
                    <a:lnTo>
                      <a:pt x="7126" y="84"/>
                    </a:lnTo>
                    <a:cubicBezTo>
                      <a:pt x="7112" y="84"/>
                      <a:pt x="7101" y="73"/>
                      <a:pt x="7101" y="59"/>
                    </a:cubicBezTo>
                    <a:cubicBezTo>
                      <a:pt x="7101" y="45"/>
                      <a:pt x="7112" y="34"/>
                      <a:pt x="7126" y="34"/>
                    </a:cubicBezTo>
                    <a:cubicBezTo>
                      <a:pt x="7140" y="34"/>
                      <a:pt x="7151" y="45"/>
                      <a:pt x="7151" y="59"/>
                    </a:cubicBezTo>
                    <a:cubicBezTo>
                      <a:pt x="7151" y="73"/>
                      <a:pt x="7140" y="84"/>
                      <a:pt x="7126" y="84"/>
                    </a:cubicBezTo>
                    <a:close/>
                    <a:moveTo>
                      <a:pt x="7026" y="87"/>
                    </a:moveTo>
                    <a:lnTo>
                      <a:pt x="7026" y="87"/>
                    </a:lnTo>
                    <a:cubicBezTo>
                      <a:pt x="7012" y="87"/>
                      <a:pt x="7001" y="76"/>
                      <a:pt x="7001" y="62"/>
                    </a:cubicBezTo>
                    <a:cubicBezTo>
                      <a:pt x="7001" y="49"/>
                      <a:pt x="7012" y="37"/>
                      <a:pt x="7026" y="37"/>
                    </a:cubicBezTo>
                    <a:cubicBezTo>
                      <a:pt x="7040" y="37"/>
                      <a:pt x="7051" y="49"/>
                      <a:pt x="7051" y="62"/>
                    </a:cubicBezTo>
                    <a:cubicBezTo>
                      <a:pt x="7051" y="76"/>
                      <a:pt x="7040" y="87"/>
                      <a:pt x="7026" y="87"/>
                    </a:cubicBezTo>
                    <a:close/>
                    <a:moveTo>
                      <a:pt x="6926" y="91"/>
                    </a:moveTo>
                    <a:lnTo>
                      <a:pt x="6926" y="91"/>
                    </a:lnTo>
                    <a:cubicBezTo>
                      <a:pt x="6912" y="91"/>
                      <a:pt x="6901" y="80"/>
                      <a:pt x="6901" y="66"/>
                    </a:cubicBezTo>
                    <a:cubicBezTo>
                      <a:pt x="6901" y="52"/>
                      <a:pt x="6912" y="41"/>
                      <a:pt x="6926" y="41"/>
                    </a:cubicBezTo>
                    <a:cubicBezTo>
                      <a:pt x="6940" y="41"/>
                      <a:pt x="6951" y="52"/>
                      <a:pt x="6951" y="66"/>
                    </a:cubicBezTo>
                    <a:cubicBezTo>
                      <a:pt x="6951" y="80"/>
                      <a:pt x="6940" y="91"/>
                      <a:pt x="6926" y="91"/>
                    </a:cubicBezTo>
                    <a:close/>
                    <a:moveTo>
                      <a:pt x="6827" y="96"/>
                    </a:moveTo>
                    <a:lnTo>
                      <a:pt x="6827" y="96"/>
                    </a:lnTo>
                    <a:cubicBezTo>
                      <a:pt x="6813" y="97"/>
                      <a:pt x="6801" y="86"/>
                      <a:pt x="6801" y="72"/>
                    </a:cubicBezTo>
                    <a:cubicBezTo>
                      <a:pt x="6800" y="58"/>
                      <a:pt x="6811" y="47"/>
                      <a:pt x="6825" y="46"/>
                    </a:cubicBezTo>
                    <a:cubicBezTo>
                      <a:pt x="6839" y="46"/>
                      <a:pt x="6850" y="56"/>
                      <a:pt x="6851" y="70"/>
                    </a:cubicBezTo>
                    <a:cubicBezTo>
                      <a:pt x="6851" y="84"/>
                      <a:pt x="6841" y="96"/>
                      <a:pt x="6827" y="96"/>
                    </a:cubicBezTo>
                    <a:close/>
                    <a:moveTo>
                      <a:pt x="6727" y="102"/>
                    </a:moveTo>
                    <a:lnTo>
                      <a:pt x="6727" y="102"/>
                    </a:lnTo>
                    <a:cubicBezTo>
                      <a:pt x="6713" y="102"/>
                      <a:pt x="6701" y="92"/>
                      <a:pt x="6701" y="78"/>
                    </a:cubicBezTo>
                    <a:cubicBezTo>
                      <a:pt x="6700" y="64"/>
                      <a:pt x="6711" y="52"/>
                      <a:pt x="6725" y="52"/>
                    </a:cubicBezTo>
                    <a:cubicBezTo>
                      <a:pt x="6739" y="51"/>
                      <a:pt x="6750" y="62"/>
                      <a:pt x="6751" y="76"/>
                    </a:cubicBezTo>
                    <a:cubicBezTo>
                      <a:pt x="6751" y="90"/>
                      <a:pt x="6741" y="101"/>
                      <a:pt x="6727" y="102"/>
                    </a:cubicBezTo>
                    <a:close/>
                    <a:moveTo>
                      <a:pt x="6627" y="107"/>
                    </a:moveTo>
                    <a:lnTo>
                      <a:pt x="6627" y="107"/>
                    </a:lnTo>
                    <a:cubicBezTo>
                      <a:pt x="6613" y="108"/>
                      <a:pt x="6602" y="97"/>
                      <a:pt x="6601" y="83"/>
                    </a:cubicBezTo>
                    <a:cubicBezTo>
                      <a:pt x="6600" y="70"/>
                      <a:pt x="6611" y="58"/>
                      <a:pt x="6625" y="57"/>
                    </a:cubicBezTo>
                    <a:cubicBezTo>
                      <a:pt x="6639" y="57"/>
                      <a:pt x="6650" y="68"/>
                      <a:pt x="6651" y="81"/>
                    </a:cubicBezTo>
                    <a:cubicBezTo>
                      <a:pt x="6652" y="95"/>
                      <a:pt x="6641" y="107"/>
                      <a:pt x="6627" y="107"/>
                    </a:cubicBezTo>
                    <a:close/>
                    <a:moveTo>
                      <a:pt x="6527" y="113"/>
                    </a:moveTo>
                    <a:lnTo>
                      <a:pt x="6527" y="113"/>
                    </a:lnTo>
                    <a:cubicBezTo>
                      <a:pt x="6513" y="114"/>
                      <a:pt x="6502" y="103"/>
                      <a:pt x="6501" y="89"/>
                    </a:cubicBezTo>
                    <a:cubicBezTo>
                      <a:pt x="6501" y="75"/>
                      <a:pt x="6511" y="64"/>
                      <a:pt x="6525" y="63"/>
                    </a:cubicBezTo>
                    <a:cubicBezTo>
                      <a:pt x="6539" y="63"/>
                      <a:pt x="6551" y="73"/>
                      <a:pt x="6551" y="87"/>
                    </a:cubicBezTo>
                    <a:cubicBezTo>
                      <a:pt x="6552" y="101"/>
                      <a:pt x="6541" y="113"/>
                      <a:pt x="6527" y="113"/>
                    </a:cubicBezTo>
                    <a:close/>
                    <a:moveTo>
                      <a:pt x="6427" y="119"/>
                    </a:moveTo>
                    <a:lnTo>
                      <a:pt x="6427" y="119"/>
                    </a:lnTo>
                    <a:cubicBezTo>
                      <a:pt x="6413" y="120"/>
                      <a:pt x="6402" y="109"/>
                      <a:pt x="6401" y="95"/>
                    </a:cubicBezTo>
                    <a:cubicBezTo>
                      <a:pt x="6401" y="81"/>
                      <a:pt x="6411" y="70"/>
                      <a:pt x="6425" y="69"/>
                    </a:cubicBezTo>
                    <a:cubicBezTo>
                      <a:pt x="6439" y="69"/>
                      <a:pt x="6451" y="80"/>
                      <a:pt x="6451" y="93"/>
                    </a:cubicBezTo>
                    <a:cubicBezTo>
                      <a:pt x="6452" y="107"/>
                      <a:pt x="6441" y="119"/>
                      <a:pt x="6427" y="119"/>
                    </a:cubicBezTo>
                    <a:close/>
                    <a:moveTo>
                      <a:pt x="6327" y="126"/>
                    </a:moveTo>
                    <a:lnTo>
                      <a:pt x="6327" y="126"/>
                    </a:lnTo>
                    <a:cubicBezTo>
                      <a:pt x="6314" y="127"/>
                      <a:pt x="6302" y="116"/>
                      <a:pt x="6301" y="102"/>
                    </a:cubicBezTo>
                    <a:cubicBezTo>
                      <a:pt x="6301" y="88"/>
                      <a:pt x="6312" y="77"/>
                      <a:pt x="6325" y="76"/>
                    </a:cubicBezTo>
                    <a:lnTo>
                      <a:pt x="6326" y="76"/>
                    </a:lnTo>
                    <a:cubicBezTo>
                      <a:pt x="6339" y="76"/>
                      <a:pt x="6351" y="86"/>
                      <a:pt x="6351" y="100"/>
                    </a:cubicBezTo>
                    <a:cubicBezTo>
                      <a:pt x="6352" y="114"/>
                      <a:pt x="6341" y="126"/>
                      <a:pt x="6327" y="126"/>
                    </a:cubicBezTo>
                    <a:close/>
                    <a:moveTo>
                      <a:pt x="6228" y="133"/>
                    </a:moveTo>
                    <a:lnTo>
                      <a:pt x="6228" y="133"/>
                    </a:lnTo>
                    <a:cubicBezTo>
                      <a:pt x="6214" y="133"/>
                      <a:pt x="6202" y="123"/>
                      <a:pt x="6202" y="109"/>
                    </a:cubicBezTo>
                    <a:cubicBezTo>
                      <a:pt x="6201" y="95"/>
                      <a:pt x="6212" y="84"/>
                      <a:pt x="6226" y="83"/>
                    </a:cubicBezTo>
                    <a:cubicBezTo>
                      <a:pt x="6239" y="82"/>
                      <a:pt x="6251" y="93"/>
                      <a:pt x="6252" y="107"/>
                    </a:cubicBezTo>
                    <a:cubicBezTo>
                      <a:pt x="6252" y="121"/>
                      <a:pt x="6241" y="132"/>
                      <a:pt x="6228" y="133"/>
                    </a:cubicBezTo>
                    <a:close/>
                    <a:moveTo>
                      <a:pt x="6128" y="140"/>
                    </a:moveTo>
                    <a:lnTo>
                      <a:pt x="6128" y="140"/>
                    </a:lnTo>
                    <a:cubicBezTo>
                      <a:pt x="6114" y="140"/>
                      <a:pt x="6102" y="130"/>
                      <a:pt x="6102" y="116"/>
                    </a:cubicBezTo>
                    <a:cubicBezTo>
                      <a:pt x="6101" y="102"/>
                      <a:pt x="6112" y="90"/>
                      <a:pt x="6126" y="90"/>
                    </a:cubicBezTo>
                    <a:cubicBezTo>
                      <a:pt x="6140" y="89"/>
                      <a:pt x="6151" y="100"/>
                      <a:pt x="6152" y="114"/>
                    </a:cubicBezTo>
                    <a:cubicBezTo>
                      <a:pt x="6152" y="128"/>
                      <a:pt x="6142" y="139"/>
                      <a:pt x="6128" y="140"/>
                    </a:cubicBezTo>
                    <a:close/>
                    <a:moveTo>
                      <a:pt x="6029" y="147"/>
                    </a:moveTo>
                    <a:lnTo>
                      <a:pt x="6029" y="147"/>
                    </a:lnTo>
                    <a:cubicBezTo>
                      <a:pt x="6015" y="148"/>
                      <a:pt x="6003" y="138"/>
                      <a:pt x="6002" y="124"/>
                    </a:cubicBezTo>
                    <a:cubicBezTo>
                      <a:pt x="6001" y="110"/>
                      <a:pt x="6011" y="98"/>
                      <a:pt x="6025" y="97"/>
                    </a:cubicBezTo>
                    <a:cubicBezTo>
                      <a:pt x="6039" y="96"/>
                      <a:pt x="6051" y="106"/>
                      <a:pt x="6052" y="120"/>
                    </a:cubicBezTo>
                    <a:cubicBezTo>
                      <a:pt x="6053" y="134"/>
                      <a:pt x="6043" y="146"/>
                      <a:pt x="6029" y="147"/>
                    </a:cubicBezTo>
                    <a:close/>
                    <a:moveTo>
                      <a:pt x="5929" y="155"/>
                    </a:moveTo>
                    <a:lnTo>
                      <a:pt x="5929" y="155"/>
                    </a:lnTo>
                    <a:cubicBezTo>
                      <a:pt x="5915" y="156"/>
                      <a:pt x="5903" y="146"/>
                      <a:pt x="5902" y="132"/>
                    </a:cubicBezTo>
                    <a:cubicBezTo>
                      <a:pt x="5901" y="118"/>
                      <a:pt x="5912" y="106"/>
                      <a:pt x="5925" y="105"/>
                    </a:cubicBezTo>
                    <a:cubicBezTo>
                      <a:pt x="5939" y="104"/>
                      <a:pt x="5951" y="115"/>
                      <a:pt x="5952" y="128"/>
                    </a:cubicBezTo>
                    <a:cubicBezTo>
                      <a:pt x="5953" y="142"/>
                      <a:pt x="5943" y="154"/>
                      <a:pt x="5929" y="155"/>
                    </a:cubicBezTo>
                    <a:close/>
                    <a:moveTo>
                      <a:pt x="5830" y="163"/>
                    </a:moveTo>
                    <a:lnTo>
                      <a:pt x="5829" y="163"/>
                    </a:lnTo>
                    <a:cubicBezTo>
                      <a:pt x="5816" y="164"/>
                      <a:pt x="5804" y="154"/>
                      <a:pt x="5803" y="140"/>
                    </a:cubicBezTo>
                    <a:cubicBezTo>
                      <a:pt x="5802" y="126"/>
                      <a:pt x="5812" y="114"/>
                      <a:pt x="5826" y="113"/>
                    </a:cubicBezTo>
                    <a:cubicBezTo>
                      <a:pt x="5839" y="112"/>
                      <a:pt x="5851" y="123"/>
                      <a:pt x="5853" y="136"/>
                    </a:cubicBezTo>
                    <a:cubicBezTo>
                      <a:pt x="5854" y="150"/>
                      <a:pt x="5843" y="162"/>
                      <a:pt x="5830" y="163"/>
                    </a:cubicBezTo>
                    <a:close/>
                    <a:moveTo>
                      <a:pt x="5730" y="171"/>
                    </a:moveTo>
                    <a:lnTo>
                      <a:pt x="5730" y="171"/>
                    </a:lnTo>
                    <a:cubicBezTo>
                      <a:pt x="5716" y="172"/>
                      <a:pt x="5704" y="162"/>
                      <a:pt x="5703" y="148"/>
                    </a:cubicBezTo>
                    <a:cubicBezTo>
                      <a:pt x="5702" y="135"/>
                      <a:pt x="5712" y="123"/>
                      <a:pt x="5726" y="122"/>
                    </a:cubicBezTo>
                    <a:cubicBezTo>
                      <a:pt x="5740" y="120"/>
                      <a:pt x="5752" y="131"/>
                      <a:pt x="5753" y="145"/>
                    </a:cubicBezTo>
                    <a:cubicBezTo>
                      <a:pt x="5754" y="158"/>
                      <a:pt x="5744" y="170"/>
                      <a:pt x="5730" y="171"/>
                    </a:cubicBezTo>
                    <a:close/>
                    <a:moveTo>
                      <a:pt x="5630" y="180"/>
                    </a:moveTo>
                    <a:lnTo>
                      <a:pt x="5630" y="180"/>
                    </a:lnTo>
                    <a:cubicBezTo>
                      <a:pt x="5616" y="181"/>
                      <a:pt x="5604" y="171"/>
                      <a:pt x="5603" y="157"/>
                    </a:cubicBezTo>
                    <a:cubicBezTo>
                      <a:pt x="5602" y="143"/>
                      <a:pt x="5612" y="131"/>
                      <a:pt x="5626" y="130"/>
                    </a:cubicBezTo>
                    <a:cubicBezTo>
                      <a:pt x="5640" y="129"/>
                      <a:pt x="5652" y="139"/>
                      <a:pt x="5653" y="153"/>
                    </a:cubicBezTo>
                    <a:cubicBezTo>
                      <a:pt x="5654" y="167"/>
                      <a:pt x="5644" y="179"/>
                      <a:pt x="5630" y="180"/>
                    </a:cubicBezTo>
                    <a:close/>
                    <a:moveTo>
                      <a:pt x="5531" y="189"/>
                    </a:moveTo>
                    <a:lnTo>
                      <a:pt x="5531" y="189"/>
                    </a:lnTo>
                    <a:cubicBezTo>
                      <a:pt x="5517" y="190"/>
                      <a:pt x="5505" y="180"/>
                      <a:pt x="5504" y="166"/>
                    </a:cubicBezTo>
                    <a:cubicBezTo>
                      <a:pt x="5503" y="153"/>
                      <a:pt x="5513" y="141"/>
                      <a:pt x="5527" y="140"/>
                    </a:cubicBezTo>
                    <a:cubicBezTo>
                      <a:pt x="5540" y="138"/>
                      <a:pt x="5552" y="149"/>
                      <a:pt x="5554" y="163"/>
                    </a:cubicBezTo>
                    <a:cubicBezTo>
                      <a:pt x="5555" y="176"/>
                      <a:pt x="5544" y="188"/>
                      <a:pt x="5531" y="189"/>
                    </a:cubicBezTo>
                    <a:close/>
                    <a:moveTo>
                      <a:pt x="5431" y="199"/>
                    </a:moveTo>
                    <a:lnTo>
                      <a:pt x="5431" y="199"/>
                    </a:lnTo>
                    <a:cubicBezTo>
                      <a:pt x="5417" y="200"/>
                      <a:pt x="5405" y="190"/>
                      <a:pt x="5404" y="176"/>
                    </a:cubicBezTo>
                    <a:cubicBezTo>
                      <a:pt x="5403" y="162"/>
                      <a:pt x="5413" y="150"/>
                      <a:pt x="5427" y="149"/>
                    </a:cubicBezTo>
                    <a:cubicBezTo>
                      <a:pt x="5441" y="148"/>
                      <a:pt x="5453" y="158"/>
                      <a:pt x="5454" y="172"/>
                    </a:cubicBezTo>
                    <a:cubicBezTo>
                      <a:pt x="5455" y="186"/>
                      <a:pt x="5445" y="198"/>
                      <a:pt x="5431" y="199"/>
                    </a:cubicBezTo>
                    <a:close/>
                    <a:moveTo>
                      <a:pt x="5331" y="208"/>
                    </a:moveTo>
                    <a:lnTo>
                      <a:pt x="5331" y="208"/>
                    </a:lnTo>
                    <a:cubicBezTo>
                      <a:pt x="5318" y="209"/>
                      <a:pt x="5306" y="199"/>
                      <a:pt x="5304" y="185"/>
                    </a:cubicBezTo>
                    <a:cubicBezTo>
                      <a:pt x="5303" y="172"/>
                      <a:pt x="5314" y="159"/>
                      <a:pt x="5327" y="158"/>
                    </a:cubicBezTo>
                    <a:cubicBezTo>
                      <a:pt x="5341" y="157"/>
                      <a:pt x="5353" y="168"/>
                      <a:pt x="5354" y="181"/>
                    </a:cubicBezTo>
                    <a:cubicBezTo>
                      <a:pt x="5355" y="195"/>
                      <a:pt x="5345" y="207"/>
                      <a:pt x="5331" y="208"/>
                    </a:cubicBezTo>
                    <a:close/>
                    <a:moveTo>
                      <a:pt x="5232" y="218"/>
                    </a:moveTo>
                    <a:lnTo>
                      <a:pt x="5232" y="218"/>
                    </a:lnTo>
                    <a:cubicBezTo>
                      <a:pt x="5218" y="219"/>
                      <a:pt x="5206" y="209"/>
                      <a:pt x="5205" y="195"/>
                    </a:cubicBezTo>
                    <a:cubicBezTo>
                      <a:pt x="5204" y="182"/>
                      <a:pt x="5214" y="170"/>
                      <a:pt x="5228" y="168"/>
                    </a:cubicBezTo>
                    <a:cubicBezTo>
                      <a:pt x="5242" y="167"/>
                      <a:pt x="5254" y="178"/>
                      <a:pt x="5255" y="191"/>
                    </a:cubicBezTo>
                    <a:cubicBezTo>
                      <a:pt x="5256" y="205"/>
                      <a:pt x="5246" y="217"/>
                      <a:pt x="5232" y="218"/>
                    </a:cubicBezTo>
                    <a:close/>
                    <a:moveTo>
                      <a:pt x="5132" y="229"/>
                    </a:moveTo>
                    <a:lnTo>
                      <a:pt x="5132" y="229"/>
                    </a:lnTo>
                    <a:cubicBezTo>
                      <a:pt x="5119" y="230"/>
                      <a:pt x="5107" y="220"/>
                      <a:pt x="5105" y="206"/>
                    </a:cubicBezTo>
                    <a:cubicBezTo>
                      <a:pt x="5104" y="192"/>
                      <a:pt x="5115" y="180"/>
                      <a:pt x="5128" y="179"/>
                    </a:cubicBezTo>
                    <a:cubicBezTo>
                      <a:pt x="5142" y="178"/>
                      <a:pt x="5154" y="188"/>
                      <a:pt x="5155" y="202"/>
                    </a:cubicBezTo>
                    <a:cubicBezTo>
                      <a:pt x="5156" y="216"/>
                      <a:pt x="5146" y="228"/>
                      <a:pt x="5132" y="229"/>
                    </a:cubicBezTo>
                    <a:close/>
                    <a:moveTo>
                      <a:pt x="5033" y="240"/>
                    </a:moveTo>
                    <a:lnTo>
                      <a:pt x="5033" y="240"/>
                    </a:lnTo>
                    <a:cubicBezTo>
                      <a:pt x="5019" y="241"/>
                      <a:pt x="5007" y="231"/>
                      <a:pt x="5006" y="217"/>
                    </a:cubicBezTo>
                    <a:cubicBezTo>
                      <a:pt x="5005" y="203"/>
                      <a:pt x="5015" y="191"/>
                      <a:pt x="5029" y="190"/>
                    </a:cubicBezTo>
                    <a:cubicBezTo>
                      <a:pt x="5043" y="189"/>
                      <a:pt x="5055" y="199"/>
                      <a:pt x="5056" y="213"/>
                    </a:cubicBezTo>
                    <a:cubicBezTo>
                      <a:pt x="5057" y="227"/>
                      <a:pt x="5047" y="239"/>
                      <a:pt x="5033" y="240"/>
                    </a:cubicBezTo>
                    <a:close/>
                    <a:moveTo>
                      <a:pt x="4933" y="251"/>
                    </a:moveTo>
                    <a:lnTo>
                      <a:pt x="4933" y="251"/>
                    </a:lnTo>
                    <a:cubicBezTo>
                      <a:pt x="4920" y="252"/>
                      <a:pt x="4908" y="242"/>
                      <a:pt x="4906" y="228"/>
                    </a:cubicBezTo>
                    <a:cubicBezTo>
                      <a:pt x="4905" y="214"/>
                      <a:pt x="4916" y="202"/>
                      <a:pt x="4929" y="201"/>
                    </a:cubicBezTo>
                    <a:lnTo>
                      <a:pt x="4930" y="201"/>
                    </a:lnTo>
                    <a:cubicBezTo>
                      <a:pt x="4943" y="200"/>
                      <a:pt x="4955" y="210"/>
                      <a:pt x="4956" y="224"/>
                    </a:cubicBezTo>
                    <a:cubicBezTo>
                      <a:pt x="4957" y="238"/>
                      <a:pt x="4947" y="250"/>
                      <a:pt x="4933" y="251"/>
                    </a:cubicBezTo>
                    <a:close/>
                    <a:moveTo>
                      <a:pt x="4835" y="262"/>
                    </a:moveTo>
                    <a:lnTo>
                      <a:pt x="4835" y="262"/>
                    </a:lnTo>
                    <a:cubicBezTo>
                      <a:pt x="4821" y="264"/>
                      <a:pt x="4809" y="254"/>
                      <a:pt x="4807" y="241"/>
                    </a:cubicBezTo>
                    <a:cubicBezTo>
                      <a:pt x="4806" y="227"/>
                      <a:pt x="4815" y="214"/>
                      <a:pt x="4829" y="213"/>
                    </a:cubicBezTo>
                    <a:cubicBezTo>
                      <a:pt x="4843" y="211"/>
                      <a:pt x="4855" y="221"/>
                      <a:pt x="4857" y="235"/>
                    </a:cubicBezTo>
                    <a:cubicBezTo>
                      <a:pt x="4859" y="248"/>
                      <a:pt x="4849" y="261"/>
                      <a:pt x="4835" y="262"/>
                    </a:cubicBezTo>
                    <a:close/>
                    <a:moveTo>
                      <a:pt x="4736" y="275"/>
                    </a:moveTo>
                    <a:lnTo>
                      <a:pt x="4736" y="275"/>
                    </a:lnTo>
                    <a:cubicBezTo>
                      <a:pt x="4722" y="276"/>
                      <a:pt x="4710" y="267"/>
                      <a:pt x="4708" y="253"/>
                    </a:cubicBezTo>
                    <a:cubicBezTo>
                      <a:pt x="4706" y="239"/>
                      <a:pt x="4716" y="227"/>
                      <a:pt x="4730" y="225"/>
                    </a:cubicBezTo>
                    <a:cubicBezTo>
                      <a:pt x="4744" y="223"/>
                      <a:pt x="4756" y="233"/>
                      <a:pt x="4758" y="247"/>
                    </a:cubicBezTo>
                    <a:cubicBezTo>
                      <a:pt x="4759" y="261"/>
                      <a:pt x="4749" y="273"/>
                      <a:pt x="4736" y="275"/>
                    </a:cubicBezTo>
                    <a:close/>
                    <a:moveTo>
                      <a:pt x="4636" y="287"/>
                    </a:moveTo>
                    <a:lnTo>
                      <a:pt x="4636" y="287"/>
                    </a:lnTo>
                    <a:cubicBezTo>
                      <a:pt x="4623" y="289"/>
                      <a:pt x="4610" y="279"/>
                      <a:pt x="4609" y="265"/>
                    </a:cubicBezTo>
                    <a:cubicBezTo>
                      <a:pt x="4607" y="251"/>
                      <a:pt x="4617" y="239"/>
                      <a:pt x="4631" y="237"/>
                    </a:cubicBezTo>
                    <a:cubicBezTo>
                      <a:pt x="4644" y="236"/>
                      <a:pt x="4657" y="246"/>
                      <a:pt x="4658" y="259"/>
                    </a:cubicBezTo>
                    <a:cubicBezTo>
                      <a:pt x="4660" y="273"/>
                      <a:pt x="4650" y="285"/>
                      <a:pt x="4636" y="287"/>
                    </a:cubicBezTo>
                    <a:close/>
                    <a:moveTo>
                      <a:pt x="4537" y="299"/>
                    </a:moveTo>
                    <a:lnTo>
                      <a:pt x="4537" y="299"/>
                    </a:lnTo>
                    <a:cubicBezTo>
                      <a:pt x="4523" y="301"/>
                      <a:pt x="4511" y="291"/>
                      <a:pt x="4509" y="277"/>
                    </a:cubicBezTo>
                    <a:cubicBezTo>
                      <a:pt x="4508" y="264"/>
                      <a:pt x="4518" y="251"/>
                      <a:pt x="4531" y="250"/>
                    </a:cubicBezTo>
                    <a:cubicBezTo>
                      <a:pt x="4545" y="248"/>
                      <a:pt x="4557" y="258"/>
                      <a:pt x="4559" y="272"/>
                    </a:cubicBezTo>
                    <a:cubicBezTo>
                      <a:pt x="4561" y="285"/>
                      <a:pt x="4551" y="298"/>
                      <a:pt x="4537" y="299"/>
                    </a:cubicBezTo>
                    <a:close/>
                    <a:moveTo>
                      <a:pt x="4438" y="313"/>
                    </a:moveTo>
                    <a:lnTo>
                      <a:pt x="4438" y="313"/>
                    </a:lnTo>
                    <a:cubicBezTo>
                      <a:pt x="4424" y="315"/>
                      <a:pt x="4412" y="305"/>
                      <a:pt x="4410" y="291"/>
                    </a:cubicBezTo>
                    <a:cubicBezTo>
                      <a:pt x="4409" y="277"/>
                      <a:pt x="4418" y="265"/>
                      <a:pt x="4432" y="263"/>
                    </a:cubicBezTo>
                    <a:cubicBezTo>
                      <a:pt x="4446" y="262"/>
                      <a:pt x="4458" y="271"/>
                      <a:pt x="4460" y="285"/>
                    </a:cubicBezTo>
                    <a:cubicBezTo>
                      <a:pt x="4462" y="299"/>
                      <a:pt x="4452" y="311"/>
                      <a:pt x="4438" y="313"/>
                    </a:cubicBezTo>
                    <a:close/>
                    <a:moveTo>
                      <a:pt x="4339" y="327"/>
                    </a:moveTo>
                    <a:lnTo>
                      <a:pt x="4339" y="327"/>
                    </a:lnTo>
                    <a:cubicBezTo>
                      <a:pt x="4325" y="328"/>
                      <a:pt x="4313" y="318"/>
                      <a:pt x="4311" y="305"/>
                    </a:cubicBezTo>
                    <a:cubicBezTo>
                      <a:pt x="4310" y="291"/>
                      <a:pt x="4319" y="279"/>
                      <a:pt x="4333" y="277"/>
                    </a:cubicBezTo>
                    <a:cubicBezTo>
                      <a:pt x="4347" y="275"/>
                      <a:pt x="4359" y="285"/>
                      <a:pt x="4361" y="299"/>
                    </a:cubicBezTo>
                    <a:cubicBezTo>
                      <a:pt x="4362" y="313"/>
                      <a:pt x="4353" y="325"/>
                      <a:pt x="4339" y="327"/>
                    </a:cubicBezTo>
                    <a:close/>
                    <a:moveTo>
                      <a:pt x="4240" y="340"/>
                    </a:moveTo>
                    <a:lnTo>
                      <a:pt x="4240" y="340"/>
                    </a:lnTo>
                    <a:cubicBezTo>
                      <a:pt x="4226" y="342"/>
                      <a:pt x="4214" y="332"/>
                      <a:pt x="4212" y="318"/>
                    </a:cubicBezTo>
                    <a:cubicBezTo>
                      <a:pt x="4210" y="305"/>
                      <a:pt x="4220" y="292"/>
                      <a:pt x="4234" y="291"/>
                    </a:cubicBezTo>
                    <a:cubicBezTo>
                      <a:pt x="4248" y="289"/>
                      <a:pt x="4260" y="299"/>
                      <a:pt x="4262" y="313"/>
                    </a:cubicBezTo>
                    <a:cubicBezTo>
                      <a:pt x="4263" y="326"/>
                      <a:pt x="4254" y="339"/>
                      <a:pt x="4240" y="340"/>
                    </a:cubicBezTo>
                    <a:close/>
                    <a:moveTo>
                      <a:pt x="4141" y="355"/>
                    </a:moveTo>
                    <a:lnTo>
                      <a:pt x="4141" y="355"/>
                    </a:lnTo>
                    <a:cubicBezTo>
                      <a:pt x="4127" y="356"/>
                      <a:pt x="4115" y="346"/>
                      <a:pt x="4113" y="333"/>
                    </a:cubicBezTo>
                    <a:cubicBezTo>
                      <a:pt x="4111" y="319"/>
                      <a:pt x="4121" y="306"/>
                      <a:pt x="4135" y="305"/>
                    </a:cubicBezTo>
                    <a:cubicBezTo>
                      <a:pt x="4149" y="303"/>
                      <a:pt x="4161" y="313"/>
                      <a:pt x="4163" y="327"/>
                    </a:cubicBezTo>
                    <a:cubicBezTo>
                      <a:pt x="4164" y="340"/>
                      <a:pt x="4155" y="353"/>
                      <a:pt x="4141" y="355"/>
                    </a:cubicBezTo>
                    <a:close/>
                    <a:moveTo>
                      <a:pt x="4042" y="370"/>
                    </a:moveTo>
                    <a:lnTo>
                      <a:pt x="4042" y="370"/>
                    </a:lnTo>
                    <a:cubicBezTo>
                      <a:pt x="4028" y="371"/>
                      <a:pt x="4016" y="362"/>
                      <a:pt x="4014" y="348"/>
                    </a:cubicBezTo>
                    <a:cubicBezTo>
                      <a:pt x="4013" y="334"/>
                      <a:pt x="4022" y="322"/>
                      <a:pt x="4036" y="320"/>
                    </a:cubicBezTo>
                    <a:cubicBezTo>
                      <a:pt x="4050" y="319"/>
                      <a:pt x="4062" y="328"/>
                      <a:pt x="4064" y="342"/>
                    </a:cubicBezTo>
                    <a:cubicBezTo>
                      <a:pt x="4065" y="356"/>
                      <a:pt x="4056" y="368"/>
                      <a:pt x="4042" y="370"/>
                    </a:cubicBezTo>
                    <a:close/>
                    <a:moveTo>
                      <a:pt x="3943" y="385"/>
                    </a:moveTo>
                    <a:lnTo>
                      <a:pt x="3943" y="385"/>
                    </a:lnTo>
                    <a:cubicBezTo>
                      <a:pt x="3929" y="387"/>
                      <a:pt x="3917" y="377"/>
                      <a:pt x="3915" y="363"/>
                    </a:cubicBezTo>
                    <a:cubicBezTo>
                      <a:pt x="3914" y="349"/>
                      <a:pt x="3923" y="337"/>
                      <a:pt x="3937" y="335"/>
                    </a:cubicBezTo>
                    <a:cubicBezTo>
                      <a:pt x="3951" y="334"/>
                      <a:pt x="3963" y="344"/>
                      <a:pt x="3965" y="357"/>
                    </a:cubicBezTo>
                    <a:cubicBezTo>
                      <a:pt x="3967" y="371"/>
                      <a:pt x="3957" y="383"/>
                      <a:pt x="3943" y="385"/>
                    </a:cubicBezTo>
                    <a:close/>
                    <a:moveTo>
                      <a:pt x="3844" y="400"/>
                    </a:moveTo>
                    <a:lnTo>
                      <a:pt x="3844" y="400"/>
                    </a:lnTo>
                    <a:cubicBezTo>
                      <a:pt x="3830" y="402"/>
                      <a:pt x="3818" y="392"/>
                      <a:pt x="3816" y="378"/>
                    </a:cubicBezTo>
                    <a:cubicBezTo>
                      <a:pt x="3815" y="365"/>
                      <a:pt x="3825" y="352"/>
                      <a:pt x="3838" y="351"/>
                    </a:cubicBezTo>
                    <a:cubicBezTo>
                      <a:pt x="3852" y="349"/>
                      <a:pt x="3864" y="359"/>
                      <a:pt x="3866" y="373"/>
                    </a:cubicBezTo>
                    <a:cubicBezTo>
                      <a:pt x="3868" y="386"/>
                      <a:pt x="3858" y="399"/>
                      <a:pt x="3844" y="400"/>
                    </a:cubicBezTo>
                    <a:close/>
                    <a:moveTo>
                      <a:pt x="3746" y="417"/>
                    </a:moveTo>
                    <a:lnTo>
                      <a:pt x="3746" y="417"/>
                    </a:lnTo>
                    <a:cubicBezTo>
                      <a:pt x="3733" y="419"/>
                      <a:pt x="3720" y="409"/>
                      <a:pt x="3718" y="396"/>
                    </a:cubicBezTo>
                    <a:cubicBezTo>
                      <a:pt x="3716" y="382"/>
                      <a:pt x="3725" y="369"/>
                      <a:pt x="3739" y="367"/>
                    </a:cubicBezTo>
                    <a:cubicBezTo>
                      <a:pt x="3752" y="365"/>
                      <a:pt x="3765" y="374"/>
                      <a:pt x="3767" y="388"/>
                    </a:cubicBezTo>
                    <a:cubicBezTo>
                      <a:pt x="3769" y="402"/>
                      <a:pt x="3760" y="414"/>
                      <a:pt x="3746" y="417"/>
                    </a:cubicBezTo>
                    <a:close/>
                    <a:moveTo>
                      <a:pt x="3648" y="433"/>
                    </a:moveTo>
                    <a:lnTo>
                      <a:pt x="3648" y="433"/>
                    </a:lnTo>
                    <a:cubicBezTo>
                      <a:pt x="3634" y="436"/>
                      <a:pt x="3621" y="426"/>
                      <a:pt x="3619" y="413"/>
                    </a:cubicBezTo>
                    <a:cubicBezTo>
                      <a:pt x="3617" y="399"/>
                      <a:pt x="3626" y="386"/>
                      <a:pt x="3640" y="384"/>
                    </a:cubicBezTo>
                    <a:cubicBezTo>
                      <a:pt x="3654" y="382"/>
                      <a:pt x="3666" y="391"/>
                      <a:pt x="3669" y="405"/>
                    </a:cubicBezTo>
                    <a:cubicBezTo>
                      <a:pt x="3671" y="418"/>
                      <a:pt x="3661" y="431"/>
                      <a:pt x="3648" y="433"/>
                    </a:cubicBezTo>
                    <a:close/>
                    <a:moveTo>
                      <a:pt x="3549" y="450"/>
                    </a:moveTo>
                    <a:lnTo>
                      <a:pt x="3549" y="450"/>
                    </a:lnTo>
                    <a:cubicBezTo>
                      <a:pt x="3536" y="452"/>
                      <a:pt x="3523" y="443"/>
                      <a:pt x="3521" y="429"/>
                    </a:cubicBezTo>
                    <a:cubicBezTo>
                      <a:pt x="3518" y="416"/>
                      <a:pt x="3528" y="403"/>
                      <a:pt x="3541" y="401"/>
                    </a:cubicBezTo>
                    <a:cubicBezTo>
                      <a:pt x="3555" y="399"/>
                      <a:pt x="3568" y="408"/>
                      <a:pt x="3570" y="422"/>
                    </a:cubicBezTo>
                    <a:cubicBezTo>
                      <a:pt x="3572" y="435"/>
                      <a:pt x="3563" y="448"/>
                      <a:pt x="3549" y="450"/>
                    </a:cubicBezTo>
                    <a:close/>
                    <a:moveTo>
                      <a:pt x="3451" y="468"/>
                    </a:moveTo>
                    <a:lnTo>
                      <a:pt x="3451" y="468"/>
                    </a:lnTo>
                    <a:cubicBezTo>
                      <a:pt x="3437" y="470"/>
                      <a:pt x="3424" y="460"/>
                      <a:pt x="3422" y="447"/>
                    </a:cubicBezTo>
                    <a:cubicBezTo>
                      <a:pt x="3420" y="433"/>
                      <a:pt x="3429" y="420"/>
                      <a:pt x="3443" y="418"/>
                    </a:cubicBezTo>
                    <a:cubicBezTo>
                      <a:pt x="3456" y="416"/>
                      <a:pt x="3469" y="425"/>
                      <a:pt x="3471" y="439"/>
                    </a:cubicBezTo>
                    <a:cubicBezTo>
                      <a:pt x="3474" y="453"/>
                      <a:pt x="3464" y="465"/>
                      <a:pt x="3451" y="468"/>
                    </a:cubicBezTo>
                    <a:close/>
                    <a:moveTo>
                      <a:pt x="3352" y="486"/>
                    </a:moveTo>
                    <a:lnTo>
                      <a:pt x="3352" y="486"/>
                    </a:lnTo>
                    <a:cubicBezTo>
                      <a:pt x="3339" y="488"/>
                      <a:pt x="3326" y="479"/>
                      <a:pt x="3324" y="466"/>
                    </a:cubicBezTo>
                    <a:cubicBezTo>
                      <a:pt x="3322" y="452"/>
                      <a:pt x="3331" y="439"/>
                      <a:pt x="3345" y="437"/>
                    </a:cubicBezTo>
                    <a:cubicBezTo>
                      <a:pt x="3358" y="435"/>
                      <a:pt x="3371" y="444"/>
                      <a:pt x="3373" y="458"/>
                    </a:cubicBezTo>
                    <a:cubicBezTo>
                      <a:pt x="3375" y="471"/>
                      <a:pt x="3366" y="484"/>
                      <a:pt x="3352" y="486"/>
                    </a:cubicBezTo>
                    <a:close/>
                    <a:moveTo>
                      <a:pt x="3254" y="505"/>
                    </a:moveTo>
                    <a:lnTo>
                      <a:pt x="3254" y="505"/>
                    </a:lnTo>
                    <a:cubicBezTo>
                      <a:pt x="3240" y="507"/>
                      <a:pt x="3228" y="498"/>
                      <a:pt x="3225" y="484"/>
                    </a:cubicBezTo>
                    <a:cubicBezTo>
                      <a:pt x="3223" y="471"/>
                      <a:pt x="3233" y="458"/>
                      <a:pt x="3246" y="456"/>
                    </a:cubicBezTo>
                    <a:cubicBezTo>
                      <a:pt x="3260" y="453"/>
                      <a:pt x="3273" y="463"/>
                      <a:pt x="3275" y="476"/>
                    </a:cubicBezTo>
                    <a:cubicBezTo>
                      <a:pt x="3277" y="490"/>
                      <a:pt x="3268" y="503"/>
                      <a:pt x="3254" y="505"/>
                    </a:cubicBezTo>
                    <a:close/>
                    <a:moveTo>
                      <a:pt x="3156" y="524"/>
                    </a:moveTo>
                    <a:lnTo>
                      <a:pt x="3156" y="524"/>
                    </a:lnTo>
                    <a:cubicBezTo>
                      <a:pt x="3142" y="526"/>
                      <a:pt x="3129" y="517"/>
                      <a:pt x="3127" y="503"/>
                    </a:cubicBezTo>
                    <a:cubicBezTo>
                      <a:pt x="3125" y="489"/>
                      <a:pt x="3134" y="477"/>
                      <a:pt x="3148" y="474"/>
                    </a:cubicBezTo>
                    <a:cubicBezTo>
                      <a:pt x="3162" y="472"/>
                      <a:pt x="3174" y="482"/>
                      <a:pt x="3177" y="495"/>
                    </a:cubicBezTo>
                    <a:cubicBezTo>
                      <a:pt x="3179" y="509"/>
                      <a:pt x="3169" y="522"/>
                      <a:pt x="3156" y="524"/>
                    </a:cubicBezTo>
                    <a:close/>
                    <a:moveTo>
                      <a:pt x="3059" y="544"/>
                    </a:moveTo>
                    <a:lnTo>
                      <a:pt x="3059" y="544"/>
                    </a:lnTo>
                    <a:cubicBezTo>
                      <a:pt x="3045" y="547"/>
                      <a:pt x="3032" y="538"/>
                      <a:pt x="3029" y="524"/>
                    </a:cubicBezTo>
                    <a:cubicBezTo>
                      <a:pt x="3027" y="511"/>
                      <a:pt x="3036" y="498"/>
                      <a:pt x="3049" y="495"/>
                    </a:cubicBezTo>
                    <a:cubicBezTo>
                      <a:pt x="3063" y="492"/>
                      <a:pt x="3076" y="501"/>
                      <a:pt x="3078" y="515"/>
                    </a:cubicBezTo>
                    <a:cubicBezTo>
                      <a:pt x="3081" y="528"/>
                      <a:pt x="3072" y="541"/>
                      <a:pt x="3059" y="544"/>
                    </a:cubicBezTo>
                    <a:close/>
                    <a:moveTo>
                      <a:pt x="2961" y="564"/>
                    </a:moveTo>
                    <a:lnTo>
                      <a:pt x="2961" y="564"/>
                    </a:lnTo>
                    <a:cubicBezTo>
                      <a:pt x="2947" y="567"/>
                      <a:pt x="2934" y="558"/>
                      <a:pt x="2931" y="545"/>
                    </a:cubicBezTo>
                    <a:cubicBezTo>
                      <a:pt x="2929" y="531"/>
                      <a:pt x="2938" y="518"/>
                      <a:pt x="2951" y="515"/>
                    </a:cubicBezTo>
                    <a:cubicBezTo>
                      <a:pt x="2965" y="513"/>
                      <a:pt x="2978" y="521"/>
                      <a:pt x="2981" y="535"/>
                    </a:cubicBezTo>
                    <a:cubicBezTo>
                      <a:pt x="2983" y="548"/>
                      <a:pt x="2974" y="562"/>
                      <a:pt x="2961" y="564"/>
                    </a:cubicBezTo>
                    <a:close/>
                    <a:moveTo>
                      <a:pt x="2863" y="585"/>
                    </a:moveTo>
                    <a:lnTo>
                      <a:pt x="2863" y="585"/>
                    </a:lnTo>
                    <a:cubicBezTo>
                      <a:pt x="2849" y="587"/>
                      <a:pt x="2836" y="579"/>
                      <a:pt x="2833" y="565"/>
                    </a:cubicBezTo>
                    <a:cubicBezTo>
                      <a:pt x="2831" y="552"/>
                      <a:pt x="2840" y="538"/>
                      <a:pt x="2853" y="536"/>
                    </a:cubicBezTo>
                    <a:cubicBezTo>
                      <a:pt x="2867" y="533"/>
                      <a:pt x="2880" y="542"/>
                      <a:pt x="2883" y="555"/>
                    </a:cubicBezTo>
                    <a:cubicBezTo>
                      <a:pt x="2885" y="569"/>
                      <a:pt x="2876" y="582"/>
                      <a:pt x="2863" y="585"/>
                    </a:cubicBezTo>
                    <a:close/>
                    <a:moveTo>
                      <a:pt x="2765" y="607"/>
                    </a:moveTo>
                    <a:lnTo>
                      <a:pt x="2765" y="607"/>
                    </a:lnTo>
                    <a:cubicBezTo>
                      <a:pt x="2752" y="609"/>
                      <a:pt x="2739" y="601"/>
                      <a:pt x="2736" y="587"/>
                    </a:cubicBezTo>
                    <a:cubicBezTo>
                      <a:pt x="2733" y="574"/>
                      <a:pt x="2742" y="560"/>
                      <a:pt x="2756" y="558"/>
                    </a:cubicBezTo>
                    <a:cubicBezTo>
                      <a:pt x="2769" y="555"/>
                      <a:pt x="2782" y="564"/>
                      <a:pt x="2785" y="577"/>
                    </a:cubicBezTo>
                    <a:cubicBezTo>
                      <a:pt x="2788" y="591"/>
                      <a:pt x="2779" y="604"/>
                      <a:pt x="2765" y="607"/>
                    </a:cubicBezTo>
                    <a:close/>
                    <a:moveTo>
                      <a:pt x="2668" y="629"/>
                    </a:moveTo>
                    <a:lnTo>
                      <a:pt x="2668" y="629"/>
                    </a:lnTo>
                    <a:cubicBezTo>
                      <a:pt x="2654" y="632"/>
                      <a:pt x="2641" y="623"/>
                      <a:pt x="2638" y="610"/>
                    </a:cubicBezTo>
                    <a:cubicBezTo>
                      <a:pt x="2636" y="596"/>
                      <a:pt x="2644" y="583"/>
                      <a:pt x="2658" y="580"/>
                    </a:cubicBezTo>
                    <a:cubicBezTo>
                      <a:pt x="2672" y="578"/>
                      <a:pt x="2685" y="586"/>
                      <a:pt x="2687" y="600"/>
                    </a:cubicBezTo>
                    <a:cubicBezTo>
                      <a:pt x="2690" y="613"/>
                      <a:pt x="2681" y="627"/>
                      <a:pt x="2668" y="629"/>
                    </a:cubicBezTo>
                    <a:close/>
                    <a:moveTo>
                      <a:pt x="2570" y="652"/>
                    </a:moveTo>
                    <a:lnTo>
                      <a:pt x="2570" y="652"/>
                    </a:lnTo>
                    <a:cubicBezTo>
                      <a:pt x="2557" y="654"/>
                      <a:pt x="2544" y="646"/>
                      <a:pt x="2541" y="632"/>
                    </a:cubicBezTo>
                    <a:cubicBezTo>
                      <a:pt x="2538" y="619"/>
                      <a:pt x="2547" y="605"/>
                      <a:pt x="2561" y="603"/>
                    </a:cubicBezTo>
                    <a:cubicBezTo>
                      <a:pt x="2574" y="600"/>
                      <a:pt x="2587" y="609"/>
                      <a:pt x="2590" y="622"/>
                    </a:cubicBezTo>
                    <a:cubicBezTo>
                      <a:pt x="2593" y="636"/>
                      <a:pt x="2584" y="649"/>
                      <a:pt x="2570" y="652"/>
                    </a:cubicBezTo>
                    <a:close/>
                    <a:moveTo>
                      <a:pt x="2474" y="675"/>
                    </a:moveTo>
                    <a:lnTo>
                      <a:pt x="2474" y="676"/>
                    </a:lnTo>
                    <a:cubicBezTo>
                      <a:pt x="2461" y="679"/>
                      <a:pt x="2447" y="670"/>
                      <a:pt x="2444" y="657"/>
                    </a:cubicBezTo>
                    <a:cubicBezTo>
                      <a:pt x="2441" y="644"/>
                      <a:pt x="2449" y="630"/>
                      <a:pt x="2462" y="627"/>
                    </a:cubicBezTo>
                    <a:lnTo>
                      <a:pt x="2463" y="627"/>
                    </a:lnTo>
                    <a:cubicBezTo>
                      <a:pt x="2476" y="624"/>
                      <a:pt x="2489" y="632"/>
                      <a:pt x="2493" y="645"/>
                    </a:cubicBezTo>
                    <a:cubicBezTo>
                      <a:pt x="2496" y="659"/>
                      <a:pt x="2488" y="672"/>
                      <a:pt x="2474" y="675"/>
                    </a:cubicBezTo>
                    <a:close/>
                    <a:moveTo>
                      <a:pt x="2377" y="700"/>
                    </a:moveTo>
                    <a:lnTo>
                      <a:pt x="2377" y="700"/>
                    </a:lnTo>
                    <a:cubicBezTo>
                      <a:pt x="2364" y="703"/>
                      <a:pt x="2350" y="695"/>
                      <a:pt x="2347" y="682"/>
                    </a:cubicBezTo>
                    <a:cubicBezTo>
                      <a:pt x="2344" y="668"/>
                      <a:pt x="2352" y="655"/>
                      <a:pt x="2365" y="651"/>
                    </a:cubicBezTo>
                    <a:lnTo>
                      <a:pt x="2366" y="651"/>
                    </a:lnTo>
                    <a:cubicBezTo>
                      <a:pt x="2379" y="648"/>
                      <a:pt x="2392" y="656"/>
                      <a:pt x="2396" y="670"/>
                    </a:cubicBezTo>
                    <a:cubicBezTo>
                      <a:pt x="2399" y="683"/>
                      <a:pt x="2391" y="697"/>
                      <a:pt x="2377" y="700"/>
                    </a:cubicBezTo>
                    <a:close/>
                    <a:moveTo>
                      <a:pt x="2280" y="725"/>
                    </a:moveTo>
                    <a:lnTo>
                      <a:pt x="2280" y="725"/>
                    </a:lnTo>
                    <a:cubicBezTo>
                      <a:pt x="2267" y="728"/>
                      <a:pt x="2253" y="719"/>
                      <a:pt x="2250" y="706"/>
                    </a:cubicBezTo>
                    <a:cubicBezTo>
                      <a:pt x="2247" y="693"/>
                      <a:pt x="2255" y="679"/>
                      <a:pt x="2268" y="676"/>
                    </a:cubicBezTo>
                    <a:lnTo>
                      <a:pt x="2269" y="676"/>
                    </a:lnTo>
                    <a:cubicBezTo>
                      <a:pt x="2282" y="673"/>
                      <a:pt x="2295" y="681"/>
                      <a:pt x="2299" y="694"/>
                    </a:cubicBezTo>
                    <a:cubicBezTo>
                      <a:pt x="2302" y="708"/>
                      <a:pt x="2294" y="721"/>
                      <a:pt x="2280" y="725"/>
                    </a:cubicBezTo>
                    <a:close/>
                    <a:moveTo>
                      <a:pt x="2184" y="751"/>
                    </a:moveTo>
                    <a:lnTo>
                      <a:pt x="2184" y="751"/>
                    </a:lnTo>
                    <a:cubicBezTo>
                      <a:pt x="2170" y="754"/>
                      <a:pt x="2157" y="746"/>
                      <a:pt x="2153" y="732"/>
                    </a:cubicBezTo>
                    <a:cubicBezTo>
                      <a:pt x="2150" y="719"/>
                      <a:pt x="2158" y="705"/>
                      <a:pt x="2172" y="702"/>
                    </a:cubicBezTo>
                    <a:cubicBezTo>
                      <a:pt x="2185" y="699"/>
                      <a:pt x="2199" y="707"/>
                      <a:pt x="2202" y="721"/>
                    </a:cubicBezTo>
                    <a:cubicBezTo>
                      <a:pt x="2205" y="734"/>
                      <a:pt x="2197" y="747"/>
                      <a:pt x="2184" y="751"/>
                    </a:cubicBezTo>
                    <a:close/>
                    <a:moveTo>
                      <a:pt x="2087" y="777"/>
                    </a:moveTo>
                    <a:lnTo>
                      <a:pt x="2087" y="777"/>
                    </a:lnTo>
                    <a:cubicBezTo>
                      <a:pt x="2074" y="781"/>
                      <a:pt x="2060" y="772"/>
                      <a:pt x="2057" y="759"/>
                    </a:cubicBezTo>
                    <a:cubicBezTo>
                      <a:pt x="2054" y="746"/>
                      <a:pt x="2062" y="732"/>
                      <a:pt x="2075" y="729"/>
                    </a:cubicBezTo>
                    <a:lnTo>
                      <a:pt x="2076" y="729"/>
                    </a:lnTo>
                    <a:cubicBezTo>
                      <a:pt x="2089" y="726"/>
                      <a:pt x="2102" y="734"/>
                      <a:pt x="2106" y="747"/>
                    </a:cubicBezTo>
                    <a:cubicBezTo>
                      <a:pt x="2109" y="761"/>
                      <a:pt x="2101" y="774"/>
                      <a:pt x="2087" y="777"/>
                    </a:cubicBezTo>
                    <a:close/>
                    <a:moveTo>
                      <a:pt x="1991" y="804"/>
                    </a:moveTo>
                    <a:lnTo>
                      <a:pt x="1991" y="804"/>
                    </a:lnTo>
                    <a:cubicBezTo>
                      <a:pt x="1977" y="807"/>
                      <a:pt x="1964" y="799"/>
                      <a:pt x="1961" y="786"/>
                    </a:cubicBezTo>
                    <a:cubicBezTo>
                      <a:pt x="1957" y="772"/>
                      <a:pt x="1966" y="759"/>
                      <a:pt x="1979" y="756"/>
                    </a:cubicBezTo>
                    <a:cubicBezTo>
                      <a:pt x="1993" y="752"/>
                      <a:pt x="2006" y="761"/>
                      <a:pt x="2009" y="774"/>
                    </a:cubicBezTo>
                    <a:cubicBezTo>
                      <a:pt x="2013" y="787"/>
                      <a:pt x="2004" y="801"/>
                      <a:pt x="1991" y="804"/>
                    </a:cubicBezTo>
                    <a:close/>
                    <a:moveTo>
                      <a:pt x="1896" y="833"/>
                    </a:moveTo>
                    <a:lnTo>
                      <a:pt x="1896" y="833"/>
                    </a:lnTo>
                    <a:cubicBezTo>
                      <a:pt x="1883" y="837"/>
                      <a:pt x="1869" y="829"/>
                      <a:pt x="1865" y="816"/>
                    </a:cubicBezTo>
                    <a:cubicBezTo>
                      <a:pt x="1861" y="803"/>
                      <a:pt x="1869" y="789"/>
                      <a:pt x="1882" y="785"/>
                    </a:cubicBezTo>
                    <a:cubicBezTo>
                      <a:pt x="1896" y="781"/>
                      <a:pt x="1910" y="789"/>
                      <a:pt x="1913" y="802"/>
                    </a:cubicBezTo>
                    <a:cubicBezTo>
                      <a:pt x="1917" y="816"/>
                      <a:pt x="1909" y="829"/>
                      <a:pt x="1896" y="833"/>
                    </a:cubicBezTo>
                    <a:close/>
                    <a:moveTo>
                      <a:pt x="1801" y="863"/>
                    </a:moveTo>
                    <a:lnTo>
                      <a:pt x="1801" y="863"/>
                    </a:lnTo>
                    <a:cubicBezTo>
                      <a:pt x="1787" y="866"/>
                      <a:pt x="1773" y="859"/>
                      <a:pt x="1770" y="846"/>
                    </a:cubicBezTo>
                    <a:cubicBezTo>
                      <a:pt x="1766" y="832"/>
                      <a:pt x="1774" y="818"/>
                      <a:pt x="1787" y="815"/>
                    </a:cubicBezTo>
                    <a:cubicBezTo>
                      <a:pt x="1800" y="811"/>
                      <a:pt x="1814" y="818"/>
                      <a:pt x="1818" y="832"/>
                    </a:cubicBezTo>
                    <a:cubicBezTo>
                      <a:pt x="1822" y="845"/>
                      <a:pt x="1814" y="859"/>
                      <a:pt x="1801" y="863"/>
                    </a:cubicBezTo>
                    <a:close/>
                    <a:moveTo>
                      <a:pt x="1706" y="893"/>
                    </a:moveTo>
                    <a:lnTo>
                      <a:pt x="1706" y="893"/>
                    </a:lnTo>
                    <a:cubicBezTo>
                      <a:pt x="1693" y="897"/>
                      <a:pt x="1679" y="890"/>
                      <a:pt x="1675" y="877"/>
                    </a:cubicBezTo>
                    <a:cubicBezTo>
                      <a:pt x="1670" y="864"/>
                      <a:pt x="1677" y="849"/>
                      <a:pt x="1690" y="845"/>
                    </a:cubicBezTo>
                    <a:lnTo>
                      <a:pt x="1691" y="845"/>
                    </a:lnTo>
                    <a:cubicBezTo>
                      <a:pt x="1704" y="841"/>
                      <a:pt x="1718" y="848"/>
                      <a:pt x="1722" y="861"/>
                    </a:cubicBezTo>
                    <a:cubicBezTo>
                      <a:pt x="1726" y="874"/>
                      <a:pt x="1719" y="888"/>
                      <a:pt x="1706" y="893"/>
                    </a:cubicBezTo>
                    <a:close/>
                    <a:moveTo>
                      <a:pt x="1611" y="925"/>
                    </a:moveTo>
                    <a:lnTo>
                      <a:pt x="1611" y="925"/>
                    </a:lnTo>
                    <a:cubicBezTo>
                      <a:pt x="1598" y="929"/>
                      <a:pt x="1584" y="922"/>
                      <a:pt x="1580" y="909"/>
                    </a:cubicBezTo>
                    <a:cubicBezTo>
                      <a:pt x="1575" y="896"/>
                      <a:pt x="1583" y="882"/>
                      <a:pt x="1596" y="877"/>
                    </a:cubicBezTo>
                    <a:cubicBezTo>
                      <a:pt x="1609" y="873"/>
                      <a:pt x="1623" y="880"/>
                      <a:pt x="1627" y="893"/>
                    </a:cubicBezTo>
                    <a:cubicBezTo>
                      <a:pt x="1632" y="906"/>
                      <a:pt x="1625" y="920"/>
                      <a:pt x="1611" y="925"/>
                    </a:cubicBezTo>
                    <a:close/>
                    <a:moveTo>
                      <a:pt x="1517" y="957"/>
                    </a:moveTo>
                    <a:lnTo>
                      <a:pt x="1517" y="957"/>
                    </a:lnTo>
                    <a:cubicBezTo>
                      <a:pt x="1504" y="961"/>
                      <a:pt x="1489" y="954"/>
                      <a:pt x="1485" y="941"/>
                    </a:cubicBezTo>
                    <a:cubicBezTo>
                      <a:pt x="1481" y="928"/>
                      <a:pt x="1488" y="914"/>
                      <a:pt x="1501" y="909"/>
                    </a:cubicBezTo>
                    <a:cubicBezTo>
                      <a:pt x="1514" y="905"/>
                      <a:pt x="1528" y="912"/>
                      <a:pt x="1533" y="925"/>
                    </a:cubicBezTo>
                    <a:cubicBezTo>
                      <a:pt x="1537" y="938"/>
                      <a:pt x="1530" y="953"/>
                      <a:pt x="1517" y="957"/>
                    </a:cubicBezTo>
                    <a:close/>
                    <a:moveTo>
                      <a:pt x="1423" y="991"/>
                    </a:moveTo>
                    <a:lnTo>
                      <a:pt x="1423" y="991"/>
                    </a:lnTo>
                    <a:cubicBezTo>
                      <a:pt x="1410" y="996"/>
                      <a:pt x="1396" y="989"/>
                      <a:pt x="1391" y="976"/>
                    </a:cubicBezTo>
                    <a:cubicBezTo>
                      <a:pt x="1387" y="962"/>
                      <a:pt x="1394" y="948"/>
                      <a:pt x="1407" y="944"/>
                    </a:cubicBezTo>
                    <a:cubicBezTo>
                      <a:pt x="1420" y="940"/>
                      <a:pt x="1434" y="947"/>
                      <a:pt x="1439" y="960"/>
                    </a:cubicBezTo>
                    <a:cubicBezTo>
                      <a:pt x="1443" y="973"/>
                      <a:pt x="1436" y="987"/>
                      <a:pt x="1423" y="991"/>
                    </a:cubicBezTo>
                    <a:close/>
                    <a:moveTo>
                      <a:pt x="1329" y="1027"/>
                    </a:moveTo>
                    <a:lnTo>
                      <a:pt x="1329" y="1027"/>
                    </a:lnTo>
                    <a:cubicBezTo>
                      <a:pt x="1316" y="1031"/>
                      <a:pt x="1302" y="1024"/>
                      <a:pt x="1298" y="1011"/>
                    </a:cubicBezTo>
                    <a:cubicBezTo>
                      <a:pt x="1293" y="998"/>
                      <a:pt x="1300" y="983"/>
                      <a:pt x="1313" y="979"/>
                    </a:cubicBezTo>
                    <a:cubicBezTo>
                      <a:pt x="1326" y="975"/>
                      <a:pt x="1341" y="982"/>
                      <a:pt x="1345" y="995"/>
                    </a:cubicBezTo>
                    <a:cubicBezTo>
                      <a:pt x="1349" y="1008"/>
                      <a:pt x="1342" y="1022"/>
                      <a:pt x="1329" y="1027"/>
                    </a:cubicBezTo>
                    <a:close/>
                    <a:moveTo>
                      <a:pt x="1237" y="1063"/>
                    </a:moveTo>
                    <a:lnTo>
                      <a:pt x="1237" y="1063"/>
                    </a:lnTo>
                    <a:cubicBezTo>
                      <a:pt x="1224" y="1068"/>
                      <a:pt x="1210" y="1061"/>
                      <a:pt x="1205" y="1048"/>
                    </a:cubicBezTo>
                    <a:cubicBezTo>
                      <a:pt x="1200" y="1035"/>
                      <a:pt x="1206" y="1021"/>
                      <a:pt x="1219" y="1016"/>
                    </a:cubicBezTo>
                    <a:cubicBezTo>
                      <a:pt x="1232" y="1011"/>
                      <a:pt x="1247" y="1018"/>
                      <a:pt x="1252" y="1030"/>
                    </a:cubicBezTo>
                    <a:cubicBezTo>
                      <a:pt x="1256" y="1043"/>
                      <a:pt x="1250" y="1058"/>
                      <a:pt x="1237" y="1063"/>
                    </a:cubicBezTo>
                    <a:close/>
                    <a:moveTo>
                      <a:pt x="1145" y="1101"/>
                    </a:moveTo>
                    <a:lnTo>
                      <a:pt x="1145" y="1101"/>
                    </a:lnTo>
                    <a:cubicBezTo>
                      <a:pt x="1132" y="1106"/>
                      <a:pt x="1117" y="1100"/>
                      <a:pt x="1112" y="1087"/>
                    </a:cubicBezTo>
                    <a:cubicBezTo>
                      <a:pt x="1108" y="1074"/>
                      <a:pt x="1114" y="1060"/>
                      <a:pt x="1127" y="1055"/>
                    </a:cubicBezTo>
                    <a:cubicBezTo>
                      <a:pt x="1140" y="1050"/>
                      <a:pt x="1154" y="1056"/>
                      <a:pt x="1159" y="1069"/>
                    </a:cubicBezTo>
                    <a:cubicBezTo>
                      <a:pt x="1164" y="1082"/>
                      <a:pt x="1158" y="1096"/>
                      <a:pt x="1145" y="1101"/>
                    </a:cubicBezTo>
                    <a:close/>
                    <a:moveTo>
                      <a:pt x="1054" y="1140"/>
                    </a:moveTo>
                    <a:lnTo>
                      <a:pt x="1054" y="1140"/>
                    </a:lnTo>
                    <a:cubicBezTo>
                      <a:pt x="1041" y="1146"/>
                      <a:pt x="1026" y="1140"/>
                      <a:pt x="1021" y="1127"/>
                    </a:cubicBezTo>
                    <a:cubicBezTo>
                      <a:pt x="1015" y="1114"/>
                      <a:pt x="1021" y="1100"/>
                      <a:pt x="1034" y="1094"/>
                    </a:cubicBezTo>
                    <a:cubicBezTo>
                      <a:pt x="1047" y="1089"/>
                      <a:pt x="1061" y="1095"/>
                      <a:pt x="1067" y="1107"/>
                    </a:cubicBezTo>
                    <a:cubicBezTo>
                      <a:pt x="1072" y="1120"/>
                      <a:pt x="1066" y="1135"/>
                      <a:pt x="1054" y="1140"/>
                    </a:cubicBezTo>
                    <a:close/>
                    <a:moveTo>
                      <a:pt x="963" y="1183"/>
                    </a:moveTo>
                    <a:lnTo>
                      <a:pt x="963" y="1183"/>
                    </a:lnTo>
                    <a:cubicBezTo>
                      <a:pt x="950" y="1188"/>
                      <a:pt x="936" y="1182"/>
                      <a:pt x="930" y="1170"/>
                    </a:cubicBezTo>
                    <a:cubicBezTo>
                      <a:pt x="925" y="1157"/>
                      <a:pt x="931" y="1142"/>
                      <a:pt x="943" y="1137"/>
                    </a:cubicBezTo>
                    <a:cubicBezTo>
                      <a:pt x="956" y="1131"/>
                      <a:pt x="971" y="1137"/>
                      <a:pt x="976" y="1150"/>
                    </a:cubicBezTo>
                    <a:cubicBezTo>
                      <a:pt x="982" y="1163"/>
                      <a:pt x="976" y="1177"/>
                      <a:pt x="963" y="1183"/>
                    </a:cubicBezTo>
                    <a:close/>
                    <a:moveTo>
                      <a:pt x="875" y="1225"/>
                    </a:moveTo>
                    <a:lnTo>
                      <a:pt x="875" y="1225"/>
                    </a:lnTo>
                    <a:cubicBezTo>
                      <a:pt x="862" y="1231"/>
                      <a:pt x="847" y="1227"/>
                      <a:pt x="841" y="1214"/>
                    </a:cubicBezTo>
                    <a:cubicBezTo>
                      <a:pt x="834" y="1202"/>
                      <a:pt x="839" y="1187"/>
                      <a:pt x="851" y="1181"/>
                    </a:cubicBezTo>
                    <a:cubicBezTo>
                      <a:pt x="863" y="1174"/>
                      <a:pt x="878" y="1179"/>
                      <a:pt x="885" y="1191"/>
                    </a:cubicBezTo>
                    <a:cubicBezTo>
                      <a:pt x="891" y="1203"/>
                      <a:pt x="887" y="1218"/>
                      <a:pt x="875" y="1225"/>
                    </a:cubicBezTo>
                    <a:close/>
                    <a:moveTo>
                      <a:pt x="786" y="1272"/>
                    </a:moveTo>
                    <a:lnTo>
                      <a:pt x="786" y="1272"/>
                    </a:lnTo>
                    <a:cubicBezTo>
                      <a:pt x="774" y="1278"/>
                      <a:pt x="759" y="1274"/>
                      <a:pt x="752" y="1261"/>
                    </a:cubicBezTo>
                    <a:cubicBezTo>
                      <a:pt x="746" y="1249"/>
                      <a:pt x="751" y="1234"/>
                      <a:pt x="763" y="1228"/>
                    </a:cubicBezTo>
                    <a:cubicBezTo>
                      <a:pt x="775" y="1221"/>
                      <a:pt x="790" y="1226"/>
                      <a:pt x="797" y="1238"/>
                    </a:cubicBezTo>
                    <a:cubicBezTo>
                      <a:pt x="803" y="1250"/>
                      <a:pt x="799" y="1265"/>
                      <a:pt x="786" y="1272"/>
                    </a:cubicBezTo>
                    <a:close/>
                    <a:moveTo>
                      <a:pt x="699" y="1319"/>
                    </a:moveTo>
                    <a:lnTo>
                      <a:pt x="699" y="1319"/>
                    </a:lnTo>
                    <a:cubicBezTo>
                      <a:pt x="687" y="1326"/>
                      <a:pt x="672" y="1322"/>
                      <a:pt x="665" y="1310"/>
                    </a:cubicBezTo>
                    <a:cubicBezTo>
                      <a:pt x="658" y="1298"/>
                      <a:pt x="662" y="1283"/>
                      <a:pt x="674" y="1276"/>
                    </a:cubicBezTo>
                    <a:cubicBezTo>
                      <a:pt x="686" y="1269"/>
                      <a:pt x="701" y="1273"/>
                      <a:pt x="708" y="1284"/>
                    </a:cubicBezTo>
                    <a:cubicBezTo>
                      <a:pt x="715" y="1296"/>
                      <a:pt x="711" y="1312"/>
                      <a:pt x="699" y="1319"/>
                    </a:cubicBezTo>
                    <a:close/>
                    <a:moveTo>
                      <a:pt x="614" y="1371"/>
                    </a:moveTo>
                    <a:lnTo>
                      <a:pt x="614" y="1371"/>
                    </a:lnTo>
                    <a:cubicBezTo>
                      <a:pt x="602" y="1378"/>
                      <a:pt x="587" y="1374"/>
                      <a:pt x="580" y="1362"/>
                    </a:cubicBezTo>
                    <a:cubicBezTo>
                      <a:pt x="573" y="1350"/>
                      <a:pt x="576" y="1335"/>
                      <a:pt x="588" y="1328"/>
                    </a:cubicBezTo>
                    <a:cubicBezTo>
                      <a:pt x="600" y="1321"/>
                      <a:pt x="616" y="1325"/>
                      <a:pt x="623" y="1337"/>
                    </a:cubicBezTo>
                    <a:cubicBezTo>
                      <a:pt x="630" y="1348"/>
                      <a:pt x="626" y="1364"/>
                      <a:pt x="614" y="1371"/>
                    </a:cubicBezTo>
                    <a:close/>
                    <a:moveTo>
                      <a:pt x="531" y="1424"/>
                    </a:moveTo>
                    <a:lnTo>
                      <a:pt x="531" y="1424"/>
                    </a:lnTo>
                    <a:cubicBezTo>
                      <a:pt x="519" y="1432"/>
                      <a:pt x="504" y="1429"/>
                      <a:pt x="496" y="1417"/>
                    </a:cubicBezTo>
                    <a:cubicBezTo>
                      <a:pt x="488" y="1406"/>
                      <a:pt x="491" y="1390"/>
                      <a:pt x="503" y="1382"/>
                    </a:cubicBezTo>
                    <a:cubicBezTo>
                      <a:pt x="514" y="1375"/>
                      <a:pt x="530" y="1378"/>
                      <a:pt x="538" y="1389"/>
                    </a:cubicBezTo>
                    <a:cubicBezTo>
                      <a:pt x="545" y="1401"/>
                      <a:pt x="542" y="1416"/>
                      <a:pt x="531" y="1424"/>
                    </a:cubicBezTo>
                    <a:close/>
                    <a:moveTo>
                      <a:pt x="449" y="1482"/>
                    </a:moveTo>
                    <a:lnTo>
                      <a:pt x="449" y="1482"/>
                    </a:lnTo>
                    <a:cubicBezTo>
                      <a:pt x="438" y="1490"/>
                      <a:pt x="422" y="1487"/>
                      <a:pt x="415" y="1475"/>
                    </a:cubicBezTo>
                    <a:cubicBezTo>
                      <a:pt x="407" y="1464"/>
                      <a:pt x="410" y="1448"/>
                      <a:pt x="421" y="1440"/>
                    </a:cubicBezTo>
                    <a:cubicBezTo>
                      <a:pt x="433" y="1433"/>
                      <a:pt x="448" y="1436"/>
                      <a:pt x="456" y="1447"/>
                    </a:cubicBezTo>
                    <a:cubicBezTo>
                      <a:pt x="464" y="1459"/>
                      <a:pt x="461" y="1474"/>
                      <a:pt x="449" y="1482"/>
                    </a:cubicBezTo>
                    <a:close/>
                    <a:moveTo>
                      <a:pt x="373" y="1543"/>
                    </a:moveTo>
                    <a:lnTo>
                      <a:pt x="373" y="1543"/>
                    </a:lnTo>
                    <a:cubicBezTo>
                      <a:pt x="362" y="1551"/>
                      <a:pt x="346" y="1550"/>
                      <a:pt x="338" y="1539"/>
                    </a:cubicBezTo>
                    <a:cubicBezTo>
                      <a:pt x="329" y="1528"/>
                      <a:pt x="331" y="1513"/>
                      <a:pt x="341" y="1504"/>
                    </a:cubicBezTo>
                    <a:cubicBezTo>
                      <a:pt x="352" y="1495"/>
                      <a:pt x="368" y="1497"/>
                      <a:pt x="376" y="1507"/>
                    </a:cubicBezTo>
                    <a:cubicBezTo>
                      <a:pt x="385" y="1518"/>
                      <a:pt x="384" y="1534"/>
                      <a:pt x="373" y="1543"/>
                    </a:cubicBezTo>
                    <a:close/>
                    <a:moveTo>
                      <a:pt x="299" y="1606"/>
                    </a:moveTo>
                    <a:lnTo>
                      <a:pt x="299" y="1606"/>
                    </a:lnTo>
                    <a:cubicBezTo>
                      <a:pt x="290" y="1616"/>
                      <a:pt x="274" y="1616"/>
                      <a:pt x="264" y="1607"/>
                    </a:cubicBezTo>
                    <a:cubicBezTo>
                      <a:pt x="254" y="1597"/>
                      <a:pt x="254" y="1581"/>
                      <a:pt x="264" y="1571"/>
                    </a:cubicBezTo>
                    <a:cubicBezTo>
                      <a:pt x="273" y="1561"/>
                      <a:pt x="289" y="1561"/>
                      <a:pt x="299" y="1571"/>
                    </a:cubicBezTo>
                    <a:cubicBezTo>
                      <a:pt x="309" y="1581"/>
                      <a:pt x="309" y="1596"/>
                      <a:pt x="299" y="1606"/>
                    </a:cubicBezTo>
                    <a:close/>
                    <a:moveTo>
                      <a:pt x="230" y="1679"/>
                    </a:moveTo>
                    <a:lnTo>
                      <a:pt x="230" y="1679"/>
                    </a:lnTo>
                    <a:cubicBezTo>
                      <a:pt x="220" y="1689"/>
                      <a:pt x="205" y="1689"/>
                      <a:pt x="195" y="1679"/>
                    </a:cubicBezTo>
                    <a:cubicBezTo>
                      <a:pt x="185" y="1669"/>
                      <a:pt x="185" y="1653"/>
                      <a:pt x="195" y="1644"/>
                    </a:cubicBezTo>
                    <a:cubicBezTo>
                      <a:pt x="204" y="1634"/>
                      <a:pt x="220" y="1634"/>
                      <a:pt x="230" y="1643"/>
                    </a:cubicBezTo>
                    <a:cubicBezTo>
                      <a:pt x="240" y="1653"/>
                      <a:pt x="240" y="1669"/>
                      <a:pt x="230" y="1679"/>
                    </a:cubicBezTo>
                    <a:close/>
                    <a:moveTo>
                      <a:pt x="170" y="1754"/>
                    </a:moveTo>
                    <a:lnTo>
                      <a:pt x="170" y="1754"/>
                    </a:lnTo>
                    <a:cubicBezTo>
                      <a:pt x="161" y="1765"/>
                      <a:pt x="146" y="1767"/>
                      <a:pt x="135" y="1759"/>
                    </a:cubicBezTo>
                    <a:cubicBezTo>
                      <a:pt x="124" y="1750"/>
                      <a:pt x="122" y="1735"/>
                      <a:pt x="130" y="1724"/>
                    </a:cubicBezTo>
                    <a:cubicBezTo>
                      <a:pt x="138" y="1713"/>
                      <a:pt x="154" y="1711"/>
                      <a:pt x="165" y="1719"/>
                    </a:cubicBezTo>
                    <a:cubicBezTo>
                      <a:pt x="176" y="1728"/>
                      <a:pt x="178" y="1743"/>
                      <a:pt x="170" y="1754"/>
                    </a:cubicBezTo>
                    <a:close/>
                    <a:moveTo>
                      <a:pt x="118" y="1835"/>
                    </a:moveTo>
                    <a:lnTo>
                      <a:pt x="118" y="1835"/>
                    </a:lnTo>
                    <a:cubicBezTo>
                      <a:pt x="111" y="1847"/>
                      <a:pt x="96" y="1851"/>
                      <a:pt x="84" y="1845"/>
                    </a:cubicBezTo>
                    <a:cubicBezTo>
                      <a:pt x="72" y="1838"/>
                      <a:pt x="67" y="1823"/>
                      <a:pt x="74" y="1811"/>
                    </a:cubicBezTo>
                    <a:cubicBezTo>
                      <a:pt x="81" y="1799"/>
                      <a:pt x="96" y="1794"/>
                      <a:pt x="108" y="1801"/>
                    </a:cubicBezTo>
                    <a:cubicBezTo>
                      <a:pt x="120" y="1808"/>
                      <a:pt x="124" y="1823"/>
                      <a:pt x="118" y="1835"/>
                    </a:cubicBezTo>
                    <a:close/>
                    <a:moveTo>
                      <a:pt x="77" y="1921"/>
                    </a:moveTo>
                    <a:lnTo>
                      <a:pt x="77" y="1921"/>
                    </a:lnTo>
                    <a:cubicBezTo>
                      <a:pt x="73" y="1934"/>
                      <a:pt x="59" y="1941"/>
                      <a:pt x="46" y="1937"/>
                    </a:cubicBezTo>
                    <a:cubicBezTo>
                      <a:pt x="33" y="1933"/>
                      <a:pt x="25" y="1919"/>
                      <a:pt x="30" y="1905"/>
                    </a:cubicBezTo>
                    <a:cubicBezTo>
                      <a:pt x="34" y="1892"/>
                      <a:pt x="48" y="1885"/>
                      <a:pt x="61" y="1889"/>
                    </a:cubicBezTo>
                    <a:cubicBezTo>
                      <a:pt x="74" y="1894"/>
                      <a:pt x="82" y="1908"/>
                      <a:pt x="77" y="1921"/>
                    </a:cubicBezTo>
                    <a:close/>
                    <a:moveTo>
                      <a:pt x="51" y="2012"/>
                    </a:moveTo>
                    <a:lnTo>
                      <a:pt x="51" y="2012"/>
                    </a:lnTo>
                    <a:cubicBezTo>
                      <a:pt x="50" y="2026"/>
                      <a:pt x="37" y="2036"/>
                      <a:pt x="24" y="2034"/>
                    </a:cubicBezTo>
                    <a:cubicBezTo>
                      <a:pt x="10" y="2033"/>
                      <a:pt x="0" y="2020"/>
                      <a:pt x="1" y="2007"/>
                    </a:cubicBezTo>
                    <a:cubicBezTo>
                      <a:pt x="3" y="1993"/>
                      <a:pt x="15" y="1983"/>
                      <a:pt x="29" y="1984"/>
                    </a:cubicBezTo>
                    <a:cubicBezTo>
                      <a:pt x="43" y="1986"/>
                      <a:pt x="53" y="1998"/>
                      <a:pt x="51" y="2012"/>
                    </a:cubicBezTo>
                    <a:close/>
                  </a:path>
                </a:pathLst>
              </a:custGeom>
              <a:solidFill>
                <a:srgbClr val="000000"/>
              </a:solidFill>
              <a:ln w="1588" cap="flat">
                <a:solidFill>
                  <a:srgbClr val="000000"/>
                </a:solidFill>
                <a:prstDash val="solid"/>
                <a:bevel/>
                <a:headEnd/>
                <a:tailEnd/>
              </a:ln>
            </p:spPr>
            <p:txBody>
              <a:bodyPr/>
              <a:lstStyle/>
              <a:p>
                <a:endParaRPr lang="en-US">
                  <a:solidFill>
                    <a:srgbClr val="000000"/>
                  </a:solidFill>
                </a:endParaRPr>
              </a:p>
            </p:txBody>
          </p:sp>
        </p:grpSp>
        <p:grpSp>
          <p:nvGrpSpPr>
            <p:cNvPr id="17422" name="Group 14"/>
            <p:cNvGrpSpPr>
              <a:grpSpLocks/>
            </p:cNvGrpSpPr>
            <p:nvPr/>
          </p:nvGrpSpPr>
          <p:grpSpPr bwMode="auto">
            <a:xfrm>
              <a:off x="2876" y="2264"/>
              <a:ext cx="1769" cy="223"/>
              <a:chOff x="2876" y="2264"/>
              <a:chExt cx="1769" cy="223"/>
            </a:xfrm>
          </p:grpSpPr>
          <p:sp>
            <p:nvSpPr>
              <p:cNvPr id="17480" name="Freeform 15"/>
              <p:cNvSpPr>
                <a:spLocks/>
              </p:cNvSpPr>
              <p:nvPr/>
            </p:nvSpPr>
            <p:spPr bwMode="auto">
              <a:xfrm>
                <a:off x="3768" y="2264"/>
                <a:ext cx="877" cy="223"/>
              </a:xfrm>
              <a:custGeom>
                <a:avLst/>
                <a:gdLst>
                  <a:gd name="T0" fmla="*/ 0 w 877"/>
                  <a:gd name="T1" fmla="*/ 223 h 223"/>
                  <a:gd name="T2" fmla="*/ 877 w 877"/>
                  <a:gd name="T3" fmla="*/ 0 h 223"/>
                  <a:gd name="T4" fmla="*/ 0 60000 65536"/>
                  <a:gd name="T5" fmla="*/ 0 60000 65536"/>
                  <a:gd name="T6" fmla="*/ 0 w 877"/>
                  <a:gd name="T7" fmla="*/ 0 h 223"/>
                  <a:gd name="T8" fmla="*/ 877 w 877"/>
                  <a:gd name="T9" fmla="*/ 223 h 223"/>
                </a:gdLst>
                <a:ahLst/>
                <a:cxnLst>
                  <a:cxn ang="T4">
                    <a:pos x="T0" y="T1"/>
                  </a:cxn>
                  <a:cxn ang="T5">
                    <a:pos x="T2" y="T3"/>
                  </a:cxn>
                </a:cxnLst>
                <a:rect l="T6" t="T7" r="T8" b="T9"/>
                <a:pathLst>
                  <a:path w="877" h="223">
                    <a:moveTo>
                      <a:pt x="0" y="223"/>
                    </a:moveTo>
                    <a:cubicBezTo>
                      <a:pt x="484" y="223"/>
                      <a:pt x="877" y="123"/>
                      <a:pt x="877" y="0"/>
                    </a:cubicBezTo>
                  </a:path>
                </a:pathLst>
              </a:custGeom>
              <a:noFill/>
              <a:ln w="7938"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17481" name="Freeform 16"/>
              <p:cNvSpPr>
                <a:spLocks/>
              </p:cNvSpPr>
              <p:nvPr/>
            </p:nvSpPr>
            <p:spPr bwMode="auto">
              <a:xfrm>
                <a:off x="2876" y="2279"/>
                <a:ext cx="892" cy="208"/>
              </a:xfrm>
              <a:custGeom>
                <a:avLst/>
                <a:gdLst>
                  <a:gd name="T0" fmla="*/ 892 w 892"/>
                  <a:gd name="T1" fmla="*/ 208 h 208"/>
                  <a:gd name="T2" fmla="*/ 0 w 892"/>
                  <a:gd name="T3" fmla="*/ 0 h 208"/>
                  <a:gd name="T4" fmla="*/ 0 60000 65536"/>
                  <a:gd name="T5" fmla="*/ 0 60000 65536"/>
                  <a:gd name="T6" fmla="*/ 0 w 892"/>
                  <a:gd name="T7" fmla="*/ 0 h 208"/>
                  <a:gd name="T8" fmla="*/ 892 w 892"/>
                  <a:gd name="T9" fmla="*/ 208 h 208"/>
                </a:gdLst>
                <a:ahLst/>
                <a:cxnLst>
                  <a:cxn ang="T4">
                    <a:pos x="T0" y="T1"/>
                  </a:cxn>
                  <a:cxn ang="T5">
                    <a:pos x="T2" y="T3"/>
                  </a:cxn>
                </a:cxnLst>
                <a:rect l="T6" t="T7" r="T8" b="T9"/>
                <a:pathLst>
                  <a:path w="892" h="208">
                    <a:moveTo>
                      <a:pt x="892" y="208"/>
                    </a:moveTo>
                    <a:cubicBezTo>
                      <a:pt x="399" y="208"/>
                      <a:pt x="0" y="115"/>
                      <a:pt x="0" y="0"/>
                    </a:cubicBezTo>
                  </a:path>
                </a:pathLst>
              </a:custGeom>
              <a:noFill/>
              <a:ln w="7938"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pSp>
        <p:sp>
          <p:nvSpPr>
            <p:cNvPr id="17423" name="Freeform 17"/>
            <p:cNvSpPr>
              <a:spLocks noEditPoints="1"/>
            </p:cNvSpPr>
            <p:nvPr/>
          </p:nvSpPr>
          <p:spPr bwMode="auto">
            <a:xfrm>
              <a:off x="3765" y="2061"/>
              <a:ext cx="882" cy="196"/>
            </a:xfrm>
            <a:custGeom>
              <a:avLst/>
              <a:gdLst>
                <a:gd name="T0" fmla="*/ 0 w 8508"/>
                <a:gd name="T1" fmla="*/ 0 h 1893"/>
                <a:gd name="T2" fmla="*/ 0 w 8508"/>
                <a:gd name="T3" fmla="*/ 0 h 1893"/>
                <a:gd name="T4" fmla="*/ 0 w 8508"/>
                <a:gd name="T5" fmla="*/ 0 h 1893"/>
                <a:gd name="T6" fmla="*/ 0 w 8508"/>
                <a:gd name="T7" fmla="*/ 0 h 1893"/>
                <a:gd name="T8" fmla="*/ 0 w 8508"/>
                <a:gd name="T9" fmla="*/ 0 h 1893"/>
                <a:gd name="T10" fmla="*/ 0 w 8508"/>
                <a:gd name="T11" fmla="*/ 0 h 1893"/>
                <a:gd name="T12" fmla="*/ 0 w 8508"/>
                <a:gd name="T13" fmla="*/ 0 h 1893"/>
                <a:gd name="T14" fmla="*/ 0 w 8508"/>
                <a:gd name="T15" fmla="*/ 0 h 1893"/>
                <a:gd name="T16" fmla="*/ 0 w 8508"/>
                <a:gd name="T17" fmla="*/ 0 h 1893"/>
                <a:gd name="T18" fmla="*/ 0 w 8508"/>
                <a:gd name="T19" fmla="*/ 0 h 1893"/>
                <a:gd name="T20" fmla="*/ 0 w 8508"/>
                <a:gd name="T21" fmla="*/ 0 h 1893"/>
                <a:gd name="T22" fmla="*/ 0 w 8508"/>
                <a:gd name="T23" fmla="*/ 0 h 1893"/>
                <a:gd name="T24" fmla="*/ 0 w 8508"/>
                <a:gd name="T25" fmla="*/ 0 h 1893"/>
                <a:gd name="T26" fmla="*/ 0 w 8508"/>
                <a:gd name="T27" fmla="*/ 0 h 1893"/>
                <a:gd name="T28" fmla="*/ 0 w 8508"/>
                <a:gd name="T29" fmla="*/ 0 h 1893"/>
                <a:gd name="T30" fmla="*/ 0 w 8508"/>
                <a:gd name="T31" fmla="*/ 0 h 1893"/>
                <a:gd name="T32" fmla="*/ 0 w 8508"/>
                <a:gd name="T33" fmla="*/ 0 h 1893"/>
                <a:gd name="T34" fmla="*/ 0 w 8508"/>
                <a:gd name="T35" fmla="*/ 0 h 1893"/>
                <a:gd name="T36" fmla="*/ 0 w 8508"/>
                <a:gd name="T37" fmla="*/ 0 h 1893"/>
                <a:gd name="T38" fmla="*/ 0 w 8508"/>
                <a:gd name="T39" fmla="*/ 0 h 1893"/>
                <a:gd name="T40" fmla="*/ 0 w 8508"/>
                <a:gd name="T41" fmla="*/ 0 h 1893"/>
                <a:gd name="T42" fmla="*/ 0 w 8508"/>
                <a:gd name="T43" fmla="*/ 0 h 1893"/>
                <a:gd name="T44" fmla="*/ 0 w 8508"/>
                <a:gd name="T45" fmla="*/ 0 h 1893"/>
                <a:gd name="T46" fmla="*/ 0 w 8508"/>
                <a:gd name="T47" fmla="*/ 0 h 1893"/>
                <a:gd name="T48" fmla="*/ 0 w 8508"/>
                <a:gd name="T49" fmla="*/ 0 h 1893"/>
                <a:gd name="T50" fmla="*/ 0 w 8508"/>
                <a:gd name="T51" fmla="*/ 0 h 1893"/>
                <a:gd name="T52" fmla="*/ 0 w 8508"/>
                <a:gd name="T53" fmla="*/ 0 h 1893"/>
                <a:gd name="T54" fmla="*/ 0 w 8508"/>
                <a:gd name="T55" fmla="*/ 0 h 1893"/>
                <a:gd name="T56" fmla="*/ 0 w 8508"/>
                <a:gd name="T57" fmla="*/ 0 h 1893"/>
                <a:gd name="T58" fmla="*/ 0 w 8508"/>
                <a:gd name="T59" fmla="*/ 0 h 1893"/>
                <a:gd name="T60" fmla="*/ 0 w 8508"/>
                <a:gd name="T61" fmla="*/ 0 h 1893"/>
                <a:gd name="T62" fmla="*/ 0 w 8508"/>
                <a:gd name="T63" fmla="*/ 0 h 1893"/>
                <a:gd name="T64" fmla="*/ 0 w 8508"/>
                <a:gd name="T65" fmla="*/ 0 h 1893"/>
                <a:gd name="T66" fmla="*/ 0 w 8508"/>
                <a:gd name="T67" fmla="*/ 0 h 1893"/>
                <a:gd name="T68" fmla="*/ 0 w 8508"/>
                <a:gd name="T69" fmla="*/ 0 h 1893"/>
                <a:gd name="T70" fmla="*/ 0 w 8508"/>
                <a:gd name="T71" fmla="*/ 0 h 1893"/>
                <a:gd name="T72" fmla="*/ 0 w 8508"/>
                <a:gd name="T73" fmla="*/ 0 h 1893"/>
                <a:gd name="T74" fmla="*/ 0 w 8508"/>
                <a:gd name="T75" fmla="*/ 0 h 1893"/>
                <a:gd name="T76" fmla="*/ 0 w 8508"/>
                <a:gd name="T77" fmla="*/ 0 h 1893"/>
                <a:gd name="T78" fmla="*/ 0 w 8508"/>
                <a:gd name="T79" fmla="*/ 0 h 1893"/>
                <a:gd name="T80" fmla="*/ 0 w 8508"/>
                <a:gd name="T81" fmla="*/ 0 h 1893"/>
                <a:gd name="T82" fmla="*/ 0 w 8508"/>
                <a:gd name="T83" fmla="*/ 0 h 1893"/>
                <a:gd name="T84" fmla="*/ 0 w 8508"/>
                <a:gd name="T85" fmla="*/ 0 h 1893"/>
                <a:gd name="T86" fmla="*/ 0 w 8508"/>
                <a:gd name="T87" fmla="*/ 0 h 1893"/>
                <a:gd name="T88" fmla="*/ 0 w 8508"/>
                <a:gd name="T89" fmla="*/ 0 h 1893"/>
                <a:gd name="T90" fmla="*/ 0 w 8508"/>
                <a:gd name="T91" fmla="*/ 0 h 1893"/>
                <a:gd name="T92" fmla="*/ 0 w 8508"/>
                <a:gd name="T93" fmla="*/ 0 h 1893"/>
                <a:gd name="T94" fmla="*/ 0 w 8508"/>
                <a:gd name="T95" fmla="*/ 0 h 1893"/>
                <a:gd name="T96" fmla="*/ 0 w 8508"/>
                <a:gd name="T97" fmla="*/ 0 h 1893"/>
                <a:gd name="T98" fmla="*/ 0 w 8508"/>
                <a:gd name="T99" fmla="*/ 0 h 1893"/>
                <a:gd name="T100" fmla="*/ 0 w 8508"/>
                <a:gd name="T101" fmla="*/ 0 h 1893"/>
                <a:gd name="T102" fmla="*/ 0 w 8508"/>
                <a:gd name="T103" fmla="*/ 0 h 1893"/>
                <a:gd name="T104" fmla="*/ 0 w 8508"/>
                <a:gd name="T105" fmla="*/ 0 h 1893"/>
                <a:gd name="T106" fmla="*/ 0 w 8508"/>
                <a:gd name="T107" fmla="*/ 0 h 1893"/>
                <a:gd name="T108" fmla="*/ 0 w 8508"/>
                <a:gd name="T109" fmla="*/ 0 h 1893"/>
                <a:gd name="T110" fmla="*/ 0 w 8508"/>
                <a:gd name="T111" fmla="*/ 0 h 1893"/>
                <a:gd name="T112" fmla="*/ 0 w 8508"/>
                <a:gd name="T113" fmla="*/ 0 h 1893"/>
                <a:gd name="T114" fmla="*/ 0 w 8508"/>
                <a:gd name="T115" fmla="*/ 0 h 1893"/>
                <a:gd name="T116" fmla="*/ 0 w 8508"/>
                <a:gd name="T117" fmla="*/ 0 h 1893"/>
                <a:gd name="T118" fmla="*/ 0 w 8508"/>
                <a:gd name="T119" fmla="*/ 0 h 1893"/>
                <a:gd name="T120" fmla="*/ 0 w 8508"/>
                <a:gd name="T121" fmla="*/ 0 h 1893"/>
                <a:gd name="T122" fmla="*/ 0 w 8508"/>
                <a:gd name="T123" fmla="*/ 0 h 1893"/>
                <a:gd name="T124" fmla="*/ 0 w 8508"/>
                <a:gd name="T125" fmla="*/ 0 h 18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508"/>
                <a:gd name="T190" fmla="*/ 0 h 1893"/>
                <a:gd name="T191" fmla="*/ 8508 w 8508"/>
                <a:gd name="T192" fmla="*/ 1893 h 18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508" h="1893">
                  <a:moveTo>
                    <a:pt x="25" y="0"/>
                  </a:moveTo>
                  <a:lnTo>
                    <a:pt x="25" y="0"/>
                  </a:lnTo>
                  <a:cubicBezTo>
                    <a:pt x="39" y="0"/>
                    <a:pt x="50" y="12"/>
                    <a:pt x="50" y="25"/>
                  </a:cubicBezTo>
                  <a:cubicBezTo>
                    <a:pt x="50" y="39"/>
                    <a:pt x="39" y="50"/>
                    <a:pt x="25" y="50"/>
                  </a:cubicBezTo>
                  <a:cubicBezTo>
                    <a:pt x="11" y="50"/>
                    <a:pt x="0" y="39"/>
                    <a:pt x="0" y="25"/>
                  </a:cubicBezTo>
                  <a:cubicBezTo>
                    <a:pt x="0" y="12"/>
                    <a:pt x="11" y="0"/>
                    <a:pt x="25" y="0"/>
                  </a:cubicBezTo>
                  <a:close/>
                  <a:moveTo>
                    <a:pt x="125" y="2"/>
                  </a:moveTo>
                  <a:lnTo>
                    <a:pt x="125" y="2"/>
                  </a:lnTo>
                  <a:cubicBezTo>
                    <a:pt x="139" y="2"/>
                    <a:pt x="150" y="13"/>
                    <a:pt x="150" y="27"/>
                  </a:cubicBezTo>
                  <a:cubicBezTo>
                    <a:pt x="150" y="40"/>
                    <a:pt x="139" y="52"/>
                    <a:pt x="125" y="52"/>
                  </a:cubicBezTo>
                  <a:cubicBezTo>
                    <a:pt x="111" y="52"/>
                    <a:pt x="100" y="40"/>
                    <a:pt x="100" y="27"/>
                  </a:cubicBezTo>
                  <a:cubicBezTo>
                    <a:pt x="100" y="13"/>
                    <a:pt x="111" y="2"/>
                    <a:pt x="125" y="2"/>
                  </a:cubicBezTo>
                  <a:close/>
                  <a:moveTo>
                    <a:pt x="225" y="3"/>
                  </a:moveTo>
                  <a:lnTo>
                    <a:pt x="225" y="3"/>
                  </a:lnTo>
                  <a:cubicBezTo>
                    <a:pt x="239" y="3"/>
                    <a:pt x="250" y="14"/>
                    <a:pt x="250" y="28"/>
                  </a:cubicBezTo>
                  <a:cubicBezTo>
                    <a:pt x="250" y="42"/>
                    <a:pt x="239" y="53"/>
                    <a:pt x="225" y="53"/>
                  </a:cubicBezTo>
                  <a:cubicBezTo>
                    <a:pt x="211" y="53"/>
                    <a:pt x="200" y="42"/>
                    <a:pt x="200" y="28"/>
                  </a:cubicBezTo>
                  <a:cubicBezTo>
                    <a:pt x="200" y="14"/>
                    <a:pt x="211" y="3"/>
                    <a:pt x="225" y="3"/>
                  </a:cubicBezTo>
                  <a:close/>
                  <a:moveTo>
                    <a:pt x="325" y="4"/>
                  </a:moveTo>
                  <a:lnTo>
                    <a:pt x="325" y="4"/>
                  </a:lnTo>
                  <a:cubicBezTo>
                    <a:pt x="339" y="4"/>
                    <a:pt x="350" y="15"/>
                    <a:pt x="350" y="29"/>
                  </a:cubicBezTo>
                  <a:cubicBezTo>
                    <a:pt x="350" y="43"/>
                    <a:pt x="339" y="54"/>
                    <a:pt x="325" y="54"/>
                  </a:cubicBezTo>
                  <a:cubicBezTo>
                    <a:pt x="311" y="54"/>
                    <a:pt x="300" y="43"/>
                    <a:pt x="300" y="29"/>
                  </a:cubicBezTo>
                  <a:cubicBezTo>
                    <a:pt x="300" y="15"/>
                    <a:pt x="311" y="4"/>
                    <a:pt x="325" y="4"/>
                  </a:cubicBezTo>
                  <a:close/>
                  <a:moveTo>
                    <a:pt x="425" y="5"/>
                  </a:moveTo>
                  <a:lnTo>
                    <a:pt x="425" y="5"/>
                  </a:lnTo>
                  <a:cubicBezTo>
                    <a:pt x="439" y="5"/>
                    <a:pt x="450" y="16"/>
                    <a:pt x="450" y="30"/>
                  </a:cubicBezTo>
                  <a:cubicBezTo>
                    <a:pt x="450" y="44"/>
                    <a:pt x="439" y="55"/>
                    <a:pt x="425" y="55"/>
                  </a:cubicBezTo>
                  <a:cubicBezTo>
                    <a:pt x="411" y="55"/>
                    <a:pt x="400" y="44"/>
                    <a:pt x="400" y="30"/>
                  </a:cubicBezTo>
                  <a:cubicBezTo>
                    <a:pt x="400" y="16"/>
                    <a:pt x="411" y="5"/>
                    <a:pt x="425" y="5"/>
                  </a:cubicBezTo>
                  <a:close/>
                  <a:moveTo>
                    <a:pt x="525" y="6"/>
                  </a:moveTo>
                  <a:lnTo>
                    <a:pt x="525" y="6"/>
                  </a:lnTo>
                  <a:cubicBezTo>
                    <a:pt x="539" y="6"/>
                    <a:pt x="550" y="17"/>
                    <a:pt x="550" y="31"/>
                  </a:cubicBezTo>
                  <a:cubicBezTo>
                    <a:pt x="550" y="45"/>
                    <a:pt x="539" y="56"/>
                    <a:pt x="525" y="56"/>
                  </a:cubicBezTo>
                  <a:cubicBezTo>
                    <a:pt x="511" y="56"/>
                    <a:pt x="500" y="45"/>
                    <a:pt x="500" y="31"/>
                  </a:cubicBezTo>
                  <a:cubicBezTo>
                    <a:pt x="500" y="17"/>
                    <a:pt x="511" y="6"/>
                    <a:pt x="525" y="6"/>
                  </a:cubicBezTo>
                  <a:close/>
                  <a:moveTo>
                    <a:pt x="625" y="7"/>
                  </a:moveTo>
                  <a:lnTo>
                    <a:pt x="625" y="7"/>
                  </a:lnTo>
                  <a:cubicBezTo>
                    <a:pt x="639" y="7"/>
                    <a:pt x="650" y="19"/>
                    <a:pt x="650" y="32"/>
                  </a:cubicBezTo>
                  <a:cubicBezTo>
                    <a:pt x="650" y="46"/>
                    <a:pt x="639" y="57"/>
                    <a:pt x="625" y="57"/>
                  </a:cubicBezTo>
                  <a:cubicBezTo>
                    <a:pt x="611" y="57"/>
                    <a:pt x="600" y="46"/>
                    <a:pt x="600" y="32"/>
                  </a:cubicBezTo>
                  <a:cubicBezTo>
                    <a:pt x="600" y="19"/>
                    <a:pt x="611" y="7"/>
                    <a:pt x="625" y="7"/>
                  </a:cubicBezTo>
                  <a:close/>
                  <a:moveTo>
                    <a:pt x="725" y="9"/>
                  </a:moveTo>
                  <a:lnTo>
                    <a:pt x="725" y="9"/>
                  </a:lnTo>
                  <a:cubicBezTo>
                    <a:pt x="739" y="9"/>
                    <a:pt x="750" y="20"/>
                    <a:pt x="750" y="34"/>
                  </a:cubicBezTo>
                  <a:cubicBezTo>
                    <a:pt x="750" y="47"/>
                    <a:pt x="739" y="59"/>
                    <a:pt x="725" y="59"/>
                  </a:cubicBezTo>
                  <a:cubicBezTo>
                    <a:pt x="711" y="59"/>
                    <a:pt x="700" y="47"/>
                    <a:pt x="700" y="34"/>
                  </a:cubicBezTo>
                  <a:cubicBezTo>
                    <a:pt x="700" y="20"/>
                    <a:pt x="711" y="9"/>
                    <a:pt x="725" y="9"/>
                  </a:cubicBezTo>
                  <a:close/>
                  <a:moveTo>
                    <a:pt x="825" y="10"/>
                  </a:moveTo>
                  <a:lnTo>
                    <a:pt x="825" y="10"/>
                  </a:lnTo>
                  <a:cubicBezTo>
                    <a:pt x="839" y="10"/>
                    <a:pt x="850" y="21"/>
                    <a:pt x="850" y="35"/>
                  </a:cubicBezTo>
                  <a:cubicBezTo>
                    <a:pt x="850" y="49"/>
                    <a:pt x="839" y="60"/>
                    <a:pt x="825" y="60"/>
                  </a:cubicBezTo>
                  <a:cubicBezTo>
                    <a:pt x="812" y="60"/>
                    <a:pt x="800" y="49"/>
                    <a:pt x="800" y="35"/>
                  </a:cubicBezTo>
                  <a:cubicBezTo>
                    <a:pt x="800" y="21"/>
                    <a:pt x="812" y="10"/>
                    <a:pt x="825" y="10"/>
                  </a:cubicBezTo>
                  <a:close/>
                  <a:moveTo>
                    <a:pt x="925" y="12"/>
                  </a:moveTo>
                  <a:lnTo>
                    <a:pt x="925" y="12"/>
                  </a:lnTo>
                  <a:cubicBezTo>
                    <a:pt x="939" y="12"/>
                    <a:pt x="950" y="23"/>
                    <a:pt x="950" y="37"/>
                  </a:cubicBezTo>
                  <a:cubicBezTo>
                    <a:pt x="950" y="50"/>
                    <a:pt x="939" y="62"/>
                    <a:pt x="925" y="62"/>
                  </a:cubicBezTo>
                  <a:cubicBezTo>
                    <a:pt x="912" y="62"/>
                    <a:pt x="900" y="50"/>
                    <a:pt x="900" y="37"/>
                  </a:cubicBezTo>
                  <a:cubicBezTo>
                    <a:pt x="900" y="23"/>
                    <a:pt x="912" y="12"/>
                    <a:pt x="925" y="12"/>
                  </a:cubicBezTo>
                  <a:close/>
                  <a:moveTo>
                    <a:pt x="1025" y="15"/>
                  </a:moveTo>
                  <a:lnTo>
                    <a:pt x="1025" y="15"/>
                  </a:lnTo>
                  <a:cubicBezTo>
                    <a:pt x="1039" y="15"/>
                    <a:pt x="1050" y="26"/>
                    <a:pt x="1050" y="40"/>
                  </a:cubicBezTo>
                  <a:cubicBezTo>
                    <a:pt x="1050" y="54"/>
                    <a:pt x="1039" y="65"/>
                    <a:pt x="1025" y="65"/>
                  </a:cubicBezTo>
                  <a:cubicBezTo>
                    <a:pt x="1012" y="65"/>
                    <a:pt x="1000" y="54"/>
                    <a:pt x="1000" y="40"/>
                  </a:cubicBezTo>
                  <a:cubicBezTo>
                    <a:pt x="1000" y="26"/>
                    <a:pt x="1012" y="15"/>
                    <a:pt x="1025" y="15"/>
                  </a:cubicBezTo>
                  <a:close/>
                  <a:moveTo>
                    <a:pt x="1125" y="19"/>
                  </a:moveTo>
                  <a:lnTo>
                    <a:pt x="1125" y="19"/>
                  </a:lnTo>
                  <a:cubicBezTo>
                    <a:pt x="1139" y="19"/>
                    <a:pt x="1150" y="30"/>
                    <a:pt x="1150" y="44"/>
                  </a:cubicBezTo>
                  <a:cubicBezTo>
                    <a:pt x="1150" y="57"/>
                    <a:pt x="1139" y="69"/>
                    <a:pt x="1125" y="69"/>
                  </a:cubicBezTo>
                  <a:cubicBezTo>
                    <a:pt x="1112" y="69"/>
                    <a:pt x="1100" y="57"/>
                    <a:pt x="1100" y="44"/>
                  </a:cubicBezTo>
                  <a:cubicBezTo>
                    <a:pt x="1100" y="30"/>
                    <a:pt x="1112" y="19"/>
                    <a:pt x="1125" y="19"/>
                  </a:cubicBezTo>
                  <a:close/>
                  <a:moveTo>
                    <a:pt x="1225" y="22"/>
                  </a:moveTo>
                  <a:lnTo>
                    <a:pt x="1225" y="22"/>
                  </a:lnTo>
                  <a:cubicBezTo>
                    <a:pt x="1239" y="22"/>
                    <a:pt x="1250" y="33"/>
                    <a:pt x="1250" y="47"/>
                  </a:cubicBezTo>
                  <a:cubicBezTo>
                    <a:pt x="1250" y="61"/>
                    <a:pt x="1239" y="72"/>
                    <a:pt x="1225" y="72"/>
                  </a:cubicBezTo>
                  <a:cubicBezTo>
                    <a:pt x="1211" y="72"/>
                    <a:pt x="1200" y="61"/>
                    <a:pt x="1200" y="47"/>
                  </a:cubicBezTo>
                  <a:cubicBezTo>
                    <a:pt x="1200" y="33"/>
                    <a:pt x="1211" y="22"/>
                    <a:pt x="1225" y="22"/>
                  </a:cubicBezTo>
                  <a:close/>
                  <a:moveTo>
                    <a:pt x="1325" y="26"/>
                  </a:moveTo>
                  <a:lnTo>
                    <a:pt x="1325" y="26"/>
                  </a:lnTo>
                  <a:cubicBezTo>
                    <a:pt x="1339" y="26"/>
                    <a:pt x="1350" y="37"/>
                    <a:pt x="1350" y="51"/>
                  </a:cubicBezTo>
                  <a:cubicBezTo>
                    <a:pt x="1350" y="65"/>
                    <a:pt x="1339" y="76"/>
                    <a:pt x="1325" y="76"/>
                  </a:cubicBezTo>
                  <a:cubicBezTo>
                    <a:pt x="1311" y="76"/>
                    <a:pt x="1300" y="65"/>
                    <a:pt x="1300" y="51"/>
                  </a:cubicBezTo>
                  <a:cubicBezTo>
                    <a:pt x="1300" y="37"/>
                    <a:pt x="1311" y="26"/>
                    <a:pt x="1325" y="26"/>
                  </a:cubicBezTo>
                  <a:close/>
                  <a:moveTo>
                    <a:pt x="1425" y="29"/>
                  </a:moveTo>
                  <a:lnTo>
                    <a:pt x="1425" y="29"/>
                  </a:lnTo>
                  <a:cubicBezTo>
                    <a:pt x="1439" y="29"/>
                    <a:pt x="1450" y="40"/>
                    <a:pt x="1450" y="54"/>
                  </a:cubicBezTo>
                  <a:cubicBezTo>
                    <a:pt x="1450" y="68"/>
                    <a:pt x="1439" y="79"/>
                    <a:pt x="1425" y="79"/>
                  </a:cubicBezTo>
                  <a:cubicBezTo>
                    <a:pt x="1411" y="79"/>
                    <a:pt x="1400" y="68"/>
                    <a:pt x="1400" y="54"/>
                  </a:cubicBezTo>
                  <a:cubicBezTo>
                    <a:pt x="1400" y="40"/>
                    <a:pt x="1411" y="29"/>
                    <a:pt x="1425" y="29"/>
                  </a:cubicBezTo>
                  <a:close/>
                  <a:moveTo>
                    <a:pt x="1525" y="33"/>
                  </a:moveTo>
                  <a:lnTo>
                    <a:pt x="1525" y="33"/>
                  </a:lnTo>
                  <a:cubicBezTo>
                    <a:pt x="1539" y="33"/>
                    <a:pt x="1550" y="44"/>
                    <a:pt x="1550" y="58"/>
                  </a:cubicBezTo>
                  <a:cubicBezTo>
                    <a:pt x="1550" y="72"/>
                    <a:pt x="1539" y="83"/>
                    <a:pt x="1525" y="83"/>
                  </a:cubicBezTo>
                  <a:cubicBezTo>
                    <a:pt x="1511" y="83"/>
                    <a:pt x="1500" y="72"/>
                    <a:pt x="1500" y="58"/>
                  </a:cubicBezTo>
                  <a:cubicBezTo>
                    <a:pt x="1500" y="44"/>
                    <a:pt x="1511" y="33"/>
                    <a:pt x="1525" y="33"/>
                  </a:cubicBezTo>
                  <a:close/>
                  <a:moveTo>
                    <a:pt x="1625" y="36"/>
                  </a:moveTo>
                  <a:lnTo>
                    <a:pt x="1625" y="36"/>
                  </a:lnTo>
                  <a:cubicBezTo>
                    <a:pt x="1639" y="36"/>
                    <a:pt x="1650" y="47"/>
                    <a:pt x="1650" y="61"/>
                  </a:cubicBezTo>
                  <a:cubicBezTo>
                    <a:pt x="1650" y="75"/>
                    <a:pt x="1639" y="86"/>
                    <a:pt x="1625" y="86"/>
                  </a:cubicBezTo>
                  <a:cubicBezTo>
                    <a:pt x="1611" y="86"/>
                    <a:pt x="1600" y="75"/>
                    <a:pt x="1600" y="61"/>
                  </a:cubicBezTo>
                  <a:cubicBezTo>
                    <a:pt x="1600" y="47"/>
                    <a:pt x="1611" y="36"/>
                    <a:pt x="1625" y="36"/>
                  </a:cubicBezTo>
                  <a:close/>
                  <a:moveTo>
                    <a:pt x="1725" y="40"/>
                  </a:moveTo>
                  <a:lnTo>
                    <a:pt x="1725" y="40"/>
                  </a:lnTo>
                  <a:cubicBezTo>
                    <a:pt x="1739" y="40"/>
                    <a:pt x="1750" y="51"/>
                    <a:pt x="1750" y="65"/>
                  </a:cubicBezTo>
                  <a:cubicBezTo>
                    <a:pt x="1750" y="79"/>
                    <a:pt x="1739" y="90"/>
                    <a:pt x="1725" y="90"/>
                  </a:cubicBezTo>
                  <a:cubicBezTo>
                    <a:pt x="1711" y="90"/>
                    <a:pt x="1700" y="79"/>
                    <a:pt x="1700" y="65"/>
                  </a:cubicBezTo>
                  <a:cubicBezTo>
                    <a:pt x="1700" y="51"/>
                    <a:pt x="1711" y="40"/>
                    <a:pt x="1725" y="40"/>
                  </a:cubicBezTo>
                  <a:close/>
                  <a:moveTo>
                    <a:pt x="1826" y="45"/>
                  </a:moveTo>
                  <a:lnTo>
                    <a:pt x="1826" y="45"/>
                  </a:lnTo>
                  <a:cubicBezTo>
                    <a:pt x="1840" y="45"/>
                    <a:pt x="1851" y="57"/>
                    <a:pt x="1850" y="71"/>
                  </a:cubicBezTo>
                  <a:cubicBezTo>
                    <a:pt x="1850" y="85"/>
                    <a:pt x="1838" y="95"/>
                    <a:pt x="1824" y="95"/>
                  </a:cubicBezTo>
                  <a:cubicBezTo>
                    <a:pt x="1810" y="94"/>
                    <a:pt x="1800" y="83"/>
                    <a:pt x="1800" y="69"/>
                  </a:cubicBezTo>
                  <a:cubicBezTo>
                    <a:pt x="1801" y="55"/>
                    <a:pt x="1812" y="44"/>
                    <a:pt x="1826" y="45"/>
                  </a:cubicBezTo>
                  <a:close/>
                  <a:moveTo>
                    <a:pt x="1926" y="50"/>
                  </a:moveTo>
                  <a:lnTo>
                    <a:pt x="1926" y="50"/>
                  </a:lnTo>
                  <a:cubicBezTo>
                    <a:pt x="1940" y="51"/>
                    <a:pt x="1951" y="62"/>
                    <a:pt x="1950" y="76"/>
                  </a:cubicBezTo>
                  <a:cubicBezTo>
                    <a:pt x="1950" y="90"/>
                    <a:pt x="1938" y="101"/>
                    <a:pt x="1924" y="100"/>
                  </a:cubicBezTo>
                  <a:cubicBezTo>
                    <a:pt x="1910" y="100"/>
                    <a:pt x="1900" y="88"/>
                    <a:pt x="1900" y="74"/>
                  </a:cubicBezTo>
                  <a:cubicBezTo>
                    <a:pt x="1901" y="60"/>
                    <a:pt x="1912" y="50"/>
                    <a:pt x="1926" y="50"/>
                  </a:cubicBezTo>
                  <a:close/>
                  <a:moveTo>
                    <a:pt x="2026" y="55"/>
                  </a:moveTo>
                  <a:lnTo>
                    <a:pt x="2026" y="55"/>
                  </a:lnTo>
                  <a:cubicBezTo>
                    <a:pt x="2040" y="56"/>
                    <a:pt x="2051" y="68"/>
                    <a:pt x="2050" y="81"/>
                  </a:cubicBezTo>
                  <a:cubicBezTo>
                    <a:pt x="2049" y="95"/>
                    <a:pt x="2038" y="106"/>
                    <a:pt x="2024" y="105"/>
                  </a:cubicBezTo>
                  <a:cubicBezTo>
                    <a:pt x="2010" y="105"/>
                    <a:pt x="1999" y="93"/>
                    <a:pt x="2000" y="79"/>
                  </a:cubicBezTo>
                  <a:cubicBezTo>
                    <a:pt x="2001" y="66"/>
                    <a:pt x="2012" y="55"/>
                    <a:pt x="2026" y="55"/>
                  </a:cubicBezTo>
                  <a:close/>
                  <a:moveTo>
                    <a:pt x="2126" y="61"/>
                  </a:moveTo>
                  <a:lnTo>
                    <a:pt x="2126" y="61"/>
                  </a:lnTo>
                  <a:cubicBezTo>
                    <a:pt x="2140" y="61"/>
                    <a:pt x="2150" y="73"/>
                    <a:pt x="2150" y="87"/>
                  </a:cubicBezTo>
                  <a:cubicBezTo>
                    <a:pt x="2149" y="100"/>
                    <a:pt x="2138" y="111"/>
                    <a:pt x="2124" y="111"/>
                  </a:cubicBezTo>
                  <a:cubicBezTo>
                    <a:pt x="2110" y="110"/>
                    <a:pt x="2099" y="98"/>
                    <a:pt x="2100" y="85"/>
                  </a:cubicBezTo>
                  <a:cubicBezTo>
                    <a:pt x="2100" y="71"/>
                    <a:pt x="2112" y="60"/>
                    <a:pt x="2126" y="61"/>
                  </a:cubicBezTo>
                  <a:close/>
                  <a:moveTo>
                    <a:pt x="2226" y="67"/>
                  </a:moveTo>
                  <a:lnTo>
                    <a:pt x="2226" y="67"/>
                  </a:lnTo>
                  <a:cubicBezTo>
                    <a:pt x="2240" y="67"/>
                    <a:pt x="2250" y="79"/>
                    <a:pt x="2250" y="93"/>
                  </a:cubicBezTo>
                  <a:cubicBezTo>
                    <a:pt x="2249" y="107"/>
                    <a:pt x="2238" y="117"/>
                    <a:pt x="2224" y="117"/>
                  </a:cubicBezTo>
                  <a:cubicBezTo>
                    <a:pt x="2210" y="116"/>
                    <a:pt x="2199" y="105"/>
                    <a:pt x="2200" y="91"/>
                  </a:cubicBezTo>
                  <a:cubicBezTo>
                    <a:pt x="2200" y="77"/>
                    <a:pt x="2212" y="66"/>
                    <a:pt x="2226" y="67"/>
                  </a:cubicBezTo>
                  <a:close/>
                  <a:moveTo>
                    <a:pt x="2326" y="73"/>
                  </a:moveTo>
                  <a:lnTo>
                    <a:pt x="2326" y="73"/>
                  </a:lnTo>
                  <a:cubicBezTo>
                    <a:pt x="2339" y="74"/>
                    <a:pt x="2350" y="86"/>
                    <a:pt x="2350" y="99"/>
                  </a:cubicBezTo>
                  <a:cubicBezTo>
                    <a:pt x="2349" y="113"/>
                    <a:pt x="2337" y="124"/>
                    <a:pt x="2324" y="123"/>
                  </a:cubicBezTo>
                  <a:cubicBezTo>
                    <a:pt x="2310" y="123"/>
                    <a:pt x="2299" y="111"/>
                    <a:pt x="2300" y="97"/>
                  </a:cubicBezTo>
                  <a:cubicBezTo>
                    <a:pt x="2300" y="84"/>
                    <a:pt x="2312" y="73"/>
                    <a:pt x="2326" y="73"/>
                  </a:cubicBezTo>
                  <a:close/>
                  <a:moveTo>
                    <a:pt x="2425" y="80"/>
                  </a:moveTo>
                  <a:lnTo>
                    <a:pt x="2425" y="80"/>
                  </a:lnTo>
                  <a:cubicBezTo>
                    <a:pt x="2439" y="80"/>
                    <a:pt x="2450" y="92"/>
                    <a:pt x="2449" y="106"/>
                  </a:cubicBezTo>
                  <a:cubicBezTo>
                    <a:pt x="2449" y="120"/>
                    <a:pt x="2437" y="130"/>
                    <a:pt x="2424" y="130"/>
                  </a:cubicBezTo>
                  <a:lnTo>
                    <a:pt x="2423" y="130"/>
                  </a:lnTo>
                  <a:cubicBezTo>
                    <a:pt x="2410" y="129"/>
                    <a:pt x="2399" y="118"/>
                    <a:pt x="2399" y="104"/>
                  </a:cubicBezTo>
                  <a:cubicBezTo>
                    <a:pt x="2400" y="90"/>
                    <a:pt x="2412" y="79"/>
                    <a:pt x="2425" y="80"/>
                  </a:cubicBezTo>
                  <a:close/>
                  <a:moveTo>
                    <a:pt x="2525" y="86"/>
                  </a:moveTo>
                  <a:lnTo>
                    <a:pt x="2525" y="86"/>
                  </a:lnTo>
                  <a:cubicBezTo>
                    <a:pt x="2539" y="87"/>
                    <a:pt x="2550" y="98"/>
                    <a:pt x="2549" y="112"/>
                  </a:cubicBezTo>
                  <a:cubicBezTo>
                    <a:pt x="2549" y="126"/>
                    <a:pt x="2537" y="137"/>
                    <a:pt x="2523" y="136"/>
                  </a:cubicBezTo>
                  <a:cubicBezTo>
                    <a:pt x="2510" y="136"/>
                    <a:pt x="2499" y="124"/>
                    <a:pt x="2499" y="110"/>
                  </a:cubicBezTo>
                  <a:cubicBezTo>
                    <a:pt x="2500" y="96"/>
                    <a:pt x="2511" y="86"/>
                    <a:pt x="2525" y="86"/>
                  </a:cubicBezTo>
                  <a:close/>
                  <a:moveTo>
                    <a:pt x="2625" y="94"/>
                  </a:moveTo>
                  <a:lnTo>
                    <a:pt x="2625" y="94"/>
                  </a:lnTo>
                  <a:cubicBezTo>
                    <a:pt x="2639" y="94"/>
                    <a:pt x="2650" y="106"/>
                    <a:pt x="2649" y="120"/>
                  </a:cubicBezTo>
                  <a:cubicBezTo>
                    <a:pt x="2649" y="134"/>
                    <a:pt x="2637" y="144"/>
                    <a:pt x="2623" y="144"/>
                  </a:cubicBezTo>
                  <a:cubicBezTo>
                    <a:pt x="2609" y="143"/>
                    <a:pt x="2599" y="132"/>
                    <a:pt x="2599" y="118"/>
                  </a:cubicBezTo>
                  <a:cubicBezTo>
                    <a:pt x="2600" y="104"/>
                    <a:pt x="2611" y="93"/>
                    <a:pt x="2625" y="94"/>
                  </a:cubicBezTo>
                  <a:close/>
                  <a:moveTo>
                    <a:pt x="2725" y="102"/>
                  </a:moveTo>
                  <a:lnTo>
                    <a:pt x="2725" y="102"/>
                  </a:lnTo>
                  <a:cubicBezTo>
                    <a:pt x="2739" y="102"/>
                    <a:pt x="2749" y="114"/>
                    <a:pt x="2749" y="127"/>
                  </a:cubicBezTo>
                  <a:cubicBezTo>
                    <a:pt x="2748" y="141"/>
                    <a:pt x="2737" y="152"/>
                    <a:pt x="2723" y="151"/>
                  </a:cubicBezTo>
                  <a:cubicBezTo>
                    <a:pt x="2709" y="151"/>
                    <a:pt x="2698" y="139"/>
                    <a:pt x="2699" y="126"/>
                  </a:cubicBezTo>
                  <a:cubicBezTo>
                    <a:pt x="2699" y="112"/>
                    <a:pt x="2711" y="101"/>
                    <a:pt x="2725" y="102"/>
                  </a:cubicBezTo>
                  <a:close/>
                  <a:moveTo>
                    <a:pt x="2825" y="109"/>
                  </a:moveTo>
                  <a:lnTo>
                    <a:pt x="2825" y="109"/>
                  </a:lnTo>
                  <a:cubicBezTo>
                    <a:pt x="2838" y="110"/>
                    <a:pt x="2849" y="121"/>
                    <a:pt x="2849" y="135"/>
                  </a:cubicBezTo>
                  <a:cubicBezTo>
                    <a:pt x="2848" y="149"/>
                    <a:pt x="2836" y="160"/>
                    <a:pt x="2823" y="159"/>
                  </a:cubicBezTo>
                  <a:cubicBezTo>
                    <a:pt x="2809" y="159"/>
                    <a:pt x="2798" y="147"/>
                    <a:pt x="2799" y="133"/>
                  </a:cubicBezTo>
                  <a:cubicBezTo>
                    <a:pt x="2799" y="119"/>
                    <a:pt x="2811" y="109"/>
                    <a:pt x="2825" y="109"/>
                  </a:cubicBezTo>
                  <a:close/>
                  <a:moveTo>
                    <a:pt x="2924" y="117"/>
                  </a:moveTo>
                  <a:lnTo>
                    <a:pt x="2924" y="117"/>
                  </a:lnTo>
                  <a:cubicBezTo>
                    <a:pt x="2938" y="118"/>
                    <a:pt x="2949" y="129"/>
                    <a:pt x="2948" y="143"/>
                  </a:cubicBezTo>
                  <a:cubicBezTo>
                    <a:pt x="2948" y="157"/>
                    <a:pt x="2936" y="167"/>
                    <a:pt x="2922" y="167"/>
                  </a:cubicBezTo>
                  <a:cubicBezTo>
                    <a:pt x="2909" y="166"/>
                    <a:pt x="2898" y="155"/>
                    <a:pt x="2898" y="141"/>
                  </a:cubicBezTo>
                  <a:cubicBezTo>
                    <a:pt x="2899" y="127"/>
                    <a:pt x="2910" y="116"/>
                    <a:pt x="2924" y="117"/>
                  </a:cubicBezTo>
                  <a:close/>
                  <a:moveTo>
                    <a:pt x="3025" y="126"/>
                  </a:moveTo>
                  <a:lnTo>
                    <a:pt x="3025" y="126"/>
                  </a:lnTo>
                  <a:cubicBezTo>
                    <a:pt x="3039" y="127"/>
                    <a:pt x="3049" y="139"/>
                    <a:pt x="3048" y="153"/>
                  </a:cubicBezTo>
                  <a:cubicBezTo>
                    <a:pt x="3047" y="166"/>
                    <a:pt x="3035" y="177"/>
                    <a:pt x="3021" y="176"/>
                  </a:cubicBezTo>
                  <a:cubicBezTo>
                    <a:pt x="3007" y="175"/>
                    <a:pt x="2997" y="162"/>
                    <a:pt x="2998" y="149"/>
                  </a:cubicBezTo>
                  <a:cubicBezTo>
                    <a:pt x="2999" y="135"/>
                    <a:pt x="3011" y="125"/>
                    <a:pt x="3025" y="126"/>
                  </a:cubicBezTo>
                  <a:close/>
                  <a:moveTo>
                    <a:pt x="3125" y="135"/>
                  </a:moveTo>
                  <a:lnTo>
                    <a:pt x="3125" y="135"/>
                  </a:lnTo>
                  <a:cubicBezTo>
                    <a:pt x="3138" y="136"/>
                    <a:pt x="3149" y="148"/>
                    <a:pt x="3148" y="162"/>
                  </a:cubicBezTo>
                  <a:cubicBezTo>
                    <a:pt x="3146" y="175"/>
                    <a:pt x="3134" y="186"/>
                    <a:pt x="3121" y="185"/>
                  </a:cubicBezTo>
                  <a:cubicBezTo>
                    <a:pt x="3107" y="183"/>
                    <a:pt x="3097" y="171"/>
                    <a:pt x="3098" y="158"/>
                  </a:cubicBezTo>
                  <a:cubicBezTo>
                    <a:pt x="3099" y="144"/>
                    <a:pt x="3111" y="134"/>
                    <a:pt x="3125" y="135"/>
                  </a:cubicBezTo>
                  <a:close/>
                  <a:moveTo>
                    <a:pt x="3224" y="144"/>
                  </a:moveTo>
                  <a:lnTo>
                    <a:pt x="3224" y="144"/>
                  </a:lnTo>
                  <a:cubicBezTo>
                    <a:pt x="3238" y="145"/>
                    <a:pt x="3248" y="157"/>
                    <a:pt x="3247" y="171"/>
                  </a:cubicBezTo>
                  <a:cubicBezTo>
                    <a:pt x="3246" y="184"/>
                    <a:pt x="3234" y="195"/>
                    <a:pt x="3220" y="194"/>
                  </a:cubicBezTo>
                  <a:cubicBezTo>
                    <a:pt x="3207" y="192"/>
                    <a:pt x="3196" y="180"/>
                    <a:pt x="3197" y="167"/>
                  </a:cubicBezTo>
                  <a:cubicBezTo>
                    <a:pt x="3198" y="153"/>
                    <a:pt x="3210" y="143"/>
                    <a:pt x="3224" y="144"/>
                  </a:cubicBezTo>
                  <a:close/>
                  <a:moveTo>
                    <a:pt x="3324" y="153"/>
                  </a:moveTo>
                  <a:lnTo>
                    <a:pt x="3324" y="153"/>
                  </a:lnTo>
                  <a:cubicBezTo>
                    <a:pt x="3338" y="154"/>
                    <a:pt x="3348" y="166"/>
                    <a:pt x="3347" y="180"/>
                  </a:cubicBezTo>
                  <a:cubicBezTo>
                    <a:pt x="3346" y="193"/>
                    <a:pt x="3334" y="204"/>
                    <a:pt x="3320" y="202"/>
                  </a:cubicBezTo>
                  <a:cubicBezTo>
                    <a:pt x="3306" y="201"/>
                    <a:pt x="3296" y="189"/>
                    <a:pt x="3297" y="176"/>
                  </a:cubicBezTo>
                  <a:cubicBezTo>
                    <a:pt x="3298" y="162"/>
                    <a:pt x="3310" y="152"/>
                    <a:pt x="3324" y="153"/>
                  </a:cubicBezTo>
                  <a:close/>
                  <a:moveTo>
                    <a:pt x="3423" y="163"/>
                  </a:moveTo>
                  <a:lnTo>
                    <a:pt x="3423" y="163"/>
                  </a:lnTo>
                  <a:cubicBezTo>
                    <a:pt x="3437" y="164"/>
                    <a:pt x="3448" y="176"/>
                    <a:pt x="3446" y="190"/>
                  </a:cubicBezTo>
                  <a:cubicBezTo>
                    <a:pt x="3445" y="204"/>
                    <a:pt x="3433" y="214"/>
                    <a:pt x="3419" y="213"/>
                  </a:cubicBezTo>
                  <a:cubicBezTo>
                    <a:pt x="3406" y="212"/>
                    <a:pt x="3395" y="200"/>
                    <a:pt x="3397" y="186"/>
                  </a:cubicBezTo>
                  <a:cubicBezTo>
                    <a:pt x="3398" y="172"/>
                    <a:pt x="3410" y="162"/>
                    <a:pt x="3423" y="163"/>
                  </a:cubicBezTo>
                  <a:close/>
                  <a:moveTo>
                    <a:pt x="3523" y="173"/>
                  </a:moveTo>
                  <a:lnTo>
                    <a:pt x="3523" y="173"/>
                  </a:lnTo>
                  <a:cubicBezTo>
                    <a:pt x="3537" y="174"/>
                    <a:pt x="3547" y="186"/>
                    <a:pt x="3546" y="200"/>
                  </a:cubicBezTo>
                  <a:cubicBezTo>
                    <a:pt x="3545" y="214"/>
                    <a:pt x="3533" y="224"/>
                    <a:pt x="3519" y="223"/>
                  </a:cubicBezTo>
                  <a:cubicBezTo>
                    <a:pt x="3505" y="222"/>
                    <a:pt x="3495" y="210"/>
                    <a:pt x="3496" y="196"/>
                  </a:cubicBezTo>
                  <a:cubicBezTo>
                    <a:pt x="3497" y="182"/>
                    <a:pt x="3509" y="172"/>
                    <a:pt x="3523" y="173"/>
                  </a:cubicBezTo>
                  <a:close/>
                  <a:moveTo>
                    <a:pt x="3622" y="183"/>
                  </a:moveTo>
                  <a:lnTo>
                    <a:pt x="3623" y="183"/>
                  </a:lnTo>
                  <a:cubicBezTo>
                    <a:pt x="3636" y="184"/>
                    <a:pt x="3647" y="196"/>
                    <a:pt x="3645" y="210"/>
                  </a:cubicBezTo>
                  <a:cubicBezTo>
                    <a:pt x="3644" y="224"/>
                    <a:pt x="3632" y="234"/>
                    <a:pt x="3619" y="233"/>
                  </a:cubicBezTo>
                  <a:lnTo>
                    <a:pt x="3618" y="233"/>
                  </a:lnTo>
                  <a:cubicBezTo>
                    <a:pt x="3605" y="232"/>
                    <a:pt x="3594" y="220"/>
                    <a:pt x="3596" y="206"/>
                  </a:cubicBezTo>
                  <a:cubicBezTo>
                    <a:pt x="3597" y="192"/>
                    <a:pt x="3609" y="182"/>
                    <a:pt x="3622" y="183"/>
                  </a:cubicBezTo>
                  <a:close/>
                  <a:moveTo>
                    <a:pt x="3722" y="194"/>
                  </a:moveTo>
                  <a:lnTo>
                    <a:pt x="3722" y="194"/>
                  </a:lnTo>
                  <a:cubicBezTo>
                    <a:pt x="3736" y="195"/>
                    <a:pt x="3746" y="207"/>
                    <a:pt x="3745" y="221"/>
                  </a:cubicBezTo>
                  <a:cubicBezTo>
                    <a:pt x="3744" y="235"/>
                    <a:pt x="3732" y="245"/>
                    <a:pt x="3718" y="244"/>
                  </a:cubicBezTo>
                  <a:cubicBezTo>
                    <a:pt x="3704" y="243"/>
                    <a:pt x="3694" y="231"/>
                    <a:pt x="3695" y="217"/>
                  </a:cubicBezTo>
                  <a:cubicBezTo>
                    <a:pt x="3696" y="203"/>
                    <a:pt x="3708" y="193"/>
                    <a:pt x="3722" y="194"/>
                  </a:cubicBezTo>
                  <a:close/>
                  <a:moveTo>
                    <a:pt x="3821" y="206"/>
                  </a:moveTo>
                  <a:lnTo>
                    <a:pt x="3821" y="206"/>
                  </a:lnTo>
                  <a:cubicBezTo>
                    <a:pt x="3835" y="207"/>
                    <a:pt x="3845" y="219"/>
                    <a:pt x="3844" y="232"/>
                  </a:cubicBezTo>
                  <a:cubicBezTo>
                    <a:pt x="3843" y="246"/>
                    <a:pt x="3831" y="257"/>
                    <a:pt x="3817" y="255"/>
                  </a:cubicBezTo>
                  <a:cubicBezTo>
                    <a:pt x="3804" y="254"/>
                    <a:pt x="3793" y="242"/>
                    <a:pt x="3794" y="229"/>
                  </a:cubicBezTo>
                  <a:cubicBezTo>
                    <a:pt x="3796" y="215"/>
                    <a:pt x="3808" y="204"/>
                    <a:pt x="3821" y="206"/>
                  </a:cubicBezTo>
                  <a:close/>
                  <a:moveTo>
                    <a:pt x="3921" y="217"/>
                  </a:moveTo>
                  <a:lnTo>
                    <a:pt x="3921" y="217"/>
                  </a:lnTo>
                  <a:cubicBezTo>
                    <a:pt x="3935" y="218"/>
                    <a:pt x="3945" y="230"/>
                    <a:pt x="3944" y="244"/>
                  </a:cubicBezTo>
                  <a:cubicBezTo>
                    <a:pt x="3943" y="258"/>
                    <a:pt x="3931" y="268"/>
                    <a:pt x="3917" y="267"/>
                  </a:cubicBezTo>
                  <a:cubicBezTo>
                    <a:pt x="3903" y="266"/>
                    <a:pt x="3893" y="254"/>
                    <a:pt x="3894" y="240"/>
                  </a:cubicBezTo>
                  <a:cubicBezTo>
                    <a:pt x="3895" y="226"/>
                    <a:pt x="3907" y="216"/>
                    <a:pt x="3921" y="217"/>
                  </a:cubicBezTo>
                  <a:close/>
                  <a:moveTo>
                    <a:pt x="4020" y="229"/>
                  </a:moveTo>
                  <a:lnTo>
                    <a:pt x="4020" y="229"/>
                  </a:lnTo>
                  <a:cubicBezTo>
                    <a:pt x="4034" y="230"/>
                    <a:pt x="4044" y="242"/>
                    <a:pt x="4043" y="256"/>
                  </a:cubicBezTo>
                  <a:cubicBezTo>
                    <a:pt x="4042" y="270"/>
                    <a:pt x="4030" y="280"/>
                    <a:pt x="4016" y="279"/>
                  </a:cubicBezTo>
                  <a:cubicBezTo>
                    <a:pt x="4002" y="278"/>
                    <a:pt x="3992" y="266"/>
                    <a:pt x="3993" y="252"/>
                  </a:cubicBezTo>
                  <a:cubicBezTo>
                    <a:pt x="3994" y="238"/>
                    <a:pt x="4006" y="228"/>
                    <a:pt x="4020" y="229"/>
                  </a:cubicBezTo>
                  <a:close/>
                  <a:moveTo>
                    <a:pt x="4120" y="242"/>
                  </a:moveTo>
                  <a:lnTo>
                    <a:pt x="4120" y="242"/>
                  </a:lnTo>
                  <a:cubicBezTo>
                    <a:pt x="4134" y="243"/>
                    <a:pt x="4144" y="256"/>
                    <a:pt x="4142" y="269"/>
                  </a:cubicBezTo>
                  <a:cubicBezTo>
                    <a:pt x="4141" y="283"/>
                    <a:pt x="4128" y="293"/>
                    <a:pt x="4114" y="291"/>
                  </a:cubicBezTo>
                  <a:cubicBezTo>
                    <a:pt x="4101" y="290"/>
                    <a:pt x="4091" y="277"/>
                    <a:pt x="4093" y="263"/>
                  </a:cubicBezTo>
                  <a:cubicBezTo>
                    <a:pt x="4094" y="250"/>
                    <a:pt x="4107" y="240"/>
                    <a:pt x="4120" y="242"/>
                  </a:cubicBezTo>
                  <a:close/>
                  <a:moveTo>
                    <a:pt x="4220" y="255"/>
                  </a:moveTo>
                  <a:lnTo>
                    <a:pt x="4220" y="255"/>
                  </a:lnTo>
                  <a:cubicBezTo>
                    <a:pt x="4233" y="256"/>
                    <a:pt x="4243" y="269"/>
                    <a:pt x="4241" y="282"/>
                  </a:cubicBezTo>
                  <a:cubicBezTo>
                    <a:pt x="4240" y="296"/>
                    <a:pt x="4227" y="306"/>
                    <a:pt x="4214" y="304"/>
                  </a:cubicBezTo>
                  <a:cubicBezTo>
                    <a:pt x="4200" y="303"/>
                    <a:pt x="4190" y="290"/>
                    <a:pt x="4192" y="276"/>
                  </a:cubicBezTo>
                  <a:cubicBezTo>
                    <a:pt x="4193" y="263"/>
                    <a:pt x="4206" y="253"/>
                    <a:pt x="4220" y="255"/>
                  </a:cubicBezTo>
                  <a:close/>
                  <a:moveTo>
                    <a:pt x="4319" y="268"/>
                  </a:moveTo>
                  <a:lnTo>
                    <a:pt x="4319" y="268"/>
                  </a:lnTo>
                  <a:cubicBezTo>
                    <a:pt x="4332" y="269"/>
                    <a:pt x="4342" y="282"/>
                    <a:pt x="4341" y="295"/>
                  </a:cubicBezTo>
                  <a:cubicBezTo>
                    <a:pt x="4339" y="309"/>
                    <a:pt x="4327" y="319"/>
                    <a:pt x="4313" y="317"/>
                  </a:cubicBezTo>
                  <a:cubicBezTo>
                    <a:pt x="4299" y="316"/>
                    <a:pt x="4289" y="303"/>
                    <a:pt x="4291" y="289"/>
                  </a:cubicBezTo>
                  <a:cubicBezTo>
                    <a:pt x="4293" y="276"/>
                    <a:pt x="4305" y="266"/>
                    <a:pt x="4319" y="268"/>
                  </a:cubicBezTo>
                  <a:close/>
                  <a:moveTo>
                    <a:pt x="4418" y="281"/>
                  </a:moveTo>
                  <a:lnTo>
                    <a:pt x="4418" y="281"/>
                  </a:lnTo>
                  <a:cubicBezTo>
                    <a:pt x="4432" y="282"/>
                    <a:pt x="4441" y="295"/>
                    <a:pt x="4440" y="308"/>
                  </a:cubicBezTo>
                  <a:cubicBezTo>
                    <a:pt x="4438" y="322"/>
                    <a:pt x="4426" y="332"/>
                    <a:pt x="4412" y="330"/>
                  </a:cubicBezTo>
                  <a:cubicBezTo>
                    <a:pt x="4398" y="329"/>
                    <a:pt x="4388" y="316"/>
                    <a:pt x="4390" y="302"/>
                  </a:cubicBezTo>
                  <a:cubicBezTo>
                    <a:pt x="4392" y="289"/>
                    <a:pt x="4404" y="279"/>
                    <a:pt x="4418" y="281"/>
                  </a:cubicBezTo>
                  <a:close/>
                  <a:moveTo>
                    <a:pt x="4517" y="295"/>
                  </a:moveTo>
                  <a:lnTo>
                    <a:pt x="4517" y="295"/>
                  </a:lnTo>
                  <a:cubicBezTo>
                    <a:pt x="4531" y="297"/>
                    <a:pt x="4540" y="309"/>
                    <a:pt x="4539" y="323"/>
                  </a:cubicBezTo>
                  <a:cubicBezTo>
                    <a:pt x="4537" y="337"/>
                    <a:pt x="4525" y="346"/>
                    <a:pt x="4511" y="345"/>
                  </a:cubicBezTo>
                  <a:cubicBezTo>
                    <a:pt x="4497" y="343"/>
                    <a:pt x="4487" y="331"/>
                    <a:pt x="4489" y="317"/>
                  </a:cubicBezTo>
                  <a:cubicBezTo>
                    <a:pt x="4491" y="303"/>
                    <a:pt x="4503" y="293"/>
                    <a:pt x="4517" y="295"/>
                  </a:cubicBezTo>
                  <a:close/>
                  <a:moveTo>
                    <a:pt x="4616" y="310"/>
                  </a:moveTo>
                  <a:lnTo>
                    <a:pt x="4616" y="310"/>
                  </a:lnTo>
                  <a:cubicBezTo>
                    <a:pt x="4630" y="311"/>
                    <a:pt x="4639" y="324"/>
                    <a:pt x="4638" y="337"/>
                  </a:cubicBezTo>
                  <a:cubicBezTo>
                    <a:pt x="4636" y="351"/>
                    <a:pt x="4624" y="361"/>
                    <a:pt x="4610" y="359"/>
                  </a:cubicBezTo>
                  <a:cubicBezTo>
                    <a:pt x="4596" y="358"/>
                    <a:pt x="4586" y="345"/>
                    <a:pt x="4588" y="332"/>
                  </a:cubicBezTo>
                  <a:cubicBezTo>
                    <a:pt x="4590" y="318"/>
                    <a:pt x="4602" y="308"/>
                    <a:pt x="4616" y="310"/>
                  </a:cubicBezTo>
                  <a:close/>
                  <a:moveTo>
                    <a:pt x="4715" y="324"/>
                  </a:moveTo>
                  <a:lnTo>
                    <a:pt x="4715" y="324"/>
                  </a:lnTo>
                  <a:cubicBezTo>
                    <a:pt x="4729" y="326"/>
                    <a:pt x="4738" y="338"/>
                    <a:pt x="4737" y="352"/>
                  </a:cubicBezTo>
                  <a:cubicBezTo>
                    <a:pt x="4735" y="366"/>
                    <a:pt x="4723" y="376"/>
                    <a:pt x="4709" y="374"/>
                  </a:cubicBezTo>
                  <a:cubicBezTo>
                    <a:pt x="4695" y="372"/>
                    <a:pt x="4685" y="360"/>
                    <a:pt x="4687" y="346"/>
                  </a:cubicBezTo>
                  <a:cubicBezTo>
                    <a:pt x="4689" y="332"/>
                    <a:pt x="4701" y="323"/>
                    <a:pt x="4715" y="324"/>
                  </a:cubicBezTo>
                  <a:close/>
                  <a:moveTo>
                    <a:pt x="4815" y="340"/>
                  </a:moveTo>
                  <a:lnTo>
                    <a:pt x="4815" y="340"/>
                  </a:lnTo>
                  <a:cubicBezTo>
                    <a:pt x="4828" y="342"/>
                    <a:pt x="4838" y="355"/>
                    <a:pt x="4836" y="368"/>
                  </a:cubicBezTo>
                  <a:cubicBezTo>
                    <a:pt x="4833" y="382"/>
                    <a:pt x="4821" y="391"/>
                    <a:pt x="4807" y="389"/>
                  </a:cubicBezTo>
                  <a:cubicBezTo>
                    <a:pt x="4793" y="387"/>
                    <a:pt x="4784" y="374"/>
                    <a:pt x="4786" y="360"/>
                  </a:cubicBezTo>
                  <a:cubicBezTo>
                    <a:pt x="4788" y="347"/>
                    <a:pt x="4801" y="337"/>
                    <a:pt x="4815" y="340"/>
                  </a:cubicBezTo>
                  <a:close/>
                  <a:moveTo>
                    <a:pt x="4913" y="356"/>
                  </a:moveTo>
                  <a:lnTo>
                    <a:pt x="4914" y="356"/>
                  </a:lnTo>
                  <a:cubicBezTo>
                    <a:pt x="4927" y="358"/>
                    <a:pt x="4936" y="371"/>
                    <a:pt x="4934" y="384"/>
                  </a:cubicBezTo>
                  <a:cubicBezTo>
                    <a:pt x="4932" y="398"/>
                    <a:pt x="4919" y="407"/>
                    <a:pt x="4906" y="405"/>
                  </a:cubicBezTo>
                  <a:cubicBezTo>
                    <a:pt x="4892" y="403"/>
                    <a:pt x="4883" y="390"/>
                    <a:pt x="4885" y="376"/>
                  </a:cubicBezTo>
                  <a:cubicBezTo>
                    <a:pt x="4887" y="363"/>
                    <a:pt x="4900" y="353"/>
                    <a:pt x="4913" y="356"/>
                  </a:cubicBezTo>
                  <a:close/>
                  <a:moveTo>
                    <a:pt x="5012" y="371"/>
                  </a:moveTo>
                  <a:lnTo>
                    <a:pt x="5012" y="371"/>
                  </a:lnTo>
                  <a:cubicBezTo>
                    <a:pt x="5026" y="374"/>
                    <a:pt x="5035" y="386"/>
                    <a:pt x="5033" y="400"/>
                  </a:cubicBezTo>
                  <a:cubicBezTo>
                    <a:pt x="5031" y="414"/>
                    <a:pt x="5018" y="423"/>
                    <a:pt x="5004" y="421"/>
                  </a:cubicBezTo>
                  <a:cubicBezTo>
                    <a:pt x="4991" y="419"/>
                    <a:pt x="4981" y="406"/>
                    <a:pt x="4984" y="392"/>
                  </a:cubicBezTo>
                  <a:cubicBezTo>
                    <a:pt x="4986" y="379"/>
                    <a:pt x="4999" y="369"/>
                    <a:pt x="5012" y="371"/>
                  </a:cubicBezTo>
                  <a:close/>
                  <a:moveTo>
                    <a:pt x="5111" y="388"/>
                  </a:moveTo>
                  <a:lnTo>
                    <a:pt x="5111" y="388"/>
                  </a:lnTo>
                  <a:cubicBezTo>
                    <a:pt x="5125" y="390"/>
                    <a:pt x="5134" y="403"/>
                    <a:pt x="5132" y="416"/>
                  </a:cubicBezTo>
                  <a:cubicBezTo>
                    <a:pt x="5130" y="430"/>
                    <a:pt x="5117" y="439"/>
                    <a:pt x="5103" y="437"/>
                  </a:cubicBezTo>
                  <a:cubicBezTo>
                    <a:pt x="5089" y="435"/>
                    <a:pt x="5080" y="422"/>
                    <a:pt x="5082" y="408"/>
                  </a:cubicBezTo>
                  <a:cubicBezTo>
                    <a:pt x="5085" y="395"/>
                    <a:pt x="5097" y="385"/>
                    <a:pt x="5111" y="388"/>
                  </a:cubicBezTo>
                  <a:close/>
                  <a:moveTo>
                    <a:pt x="5209" y="405"/>
                  </a:moveTo>
                  <a:lnTo>
                    <a:pt x="5210" y="405"/>
                  </a:lnTo>
                  <a:cubicBezTo>
                    <a:pt x="5223" y="408"/>
                    <a:pt x="5232" y="420"/>
                    <a:pt x="5230" y="434"/>
                  </a:cubicBezTo>
                  <a:cubicBezTo>
                    <a:pt x="5228" y="448"/>
                    <a:pt x="5215" y="457"/>
                    <a:pt x="5202" y="455"/>
                  </a:cubicBezTo>
                  <a:cubicBezTo>
                    <a:pt x="5188" y="453"/>
                    <a:pt x="5179" y="440"/>
                    <a:pt x="5181" y="426"/>
                  </a:cubicBezTo>
                  <a:cubicBezTo>
                    <a:pt x="5183" y="412"/>
                    <a:pt x="5196" y="403"/>
                    <a:pt x="5209" y="405"/>
                  </a:cubicBezTo>
                  <a:close/>
                  <a:moveTo>
                    <a:pt x="5308" y="423"/>
                  </a:moveTo>
                  <a:lnTo>
                    <a:pt x="5308" y="423"/>
                  </a:lnTo>
                  <a:cubicBezTo>
                    <a:pt x="5322" y="425"/>
                    <a:pt x="5331" y="438"/>
                    <a:pt x="5329" y="452"/>
                  </a:cubicBezTo>
                  <a:cubicBezTo>
                    <a:pt x="5327" y="465"/>
                    <a:pt x="5314" y="475"/>
                    <a:pt x="5300" y="472"/>
                  </a:cubicBezTo>
                  <a:cubicBezTo>
                    <a:pt x="5286" y="470"/>
                    <a:pt x="5277" y="457"/>
                    <a:pt x="5279" y="444"/>
                  </a:cubicBezTo>
                  <a:cubicBezTo>
                    <a:pt x="5281" y="430"/>
                    <a:pt x="5294" y="421"/>
                    <a:pt x="5308" y="423"/>
                  </a:cubicBezTo>
                  <a:close/>
                  <a:moveTo>
                    <a:pt x="5406" y="441"/>
                  </a:moveTo>
                  <a:lnTo>
                    <a:pt x="5406" y="441"/>
                  </a:lnTo>
                  <a:cubicBezTo>
                    <a:pt x="5420" y="443"/>
                    <a:pt x="5429" y="456"/>
                    <a:pt x="5427" y="469"/>
                  </a:cubicBezTo>
                  <a:cubicBezTo>
                    <a:pt x="5425" y="483"/>
                    <a:pt x="5412" y="492"/>
                    <a:pt x="5399" y="490"/>
                  </a:cubicBezTo>
                  <a:cubicBezTo>
                    <a:pt x="5385" y="488"/>
                    <a:pt x="5376" y="475"/>
                    <a:pt x="5378" y="461"/>
                  </a:cubicBezTo>
                  <a:cubicBezTo>
                    <a:pt x="5380" y="448"/>
                    <a:pt x="5393" y="439"/>
                    <a:pt x="5406" y="441"/>
                  </a:cubicBezTo>
                  <a:close/>
                  <a:moveTo>
                    <a:pt x="5505" y="460"/>
                  </a:moveTo>
                  <a:lnTo>
                    <a:pt x="5505" y="460"/>
                  </a:lnTo>
                  <a:cubicBezTo>
                    <a:pt x="5518" y="462"/>
                    <a:pt x="5528" y="475"/>
                    <a:pt x="5525" y="489"/>
                  </a:cubicBezTo>
                  <a:cubicBezTo>
                    <a:pt x="5523" y="502"/>
                    <a:pt x="5510" y="512"/>
                    <a:pt x="5497" y="509"/>
                  </a:cubicBezTo>
                  <a:cubicBezTo>
                    <a:pt x="5483" y="507"/>
                    <a:pt x="5474" y="494"/>
                    <a:pt x="5476" y="481"/>
                  </a:cubicBezTo>
                  <a:cubicBezTo>
                    <a:pt x="5478" y="467"/>
                    <a:pt x="5491" y="458"/>
                    <a:pt x="5505" y="460"/>
                  </a:cubicBezTo>
                  <a:close/>
                  <a:moveTo>
                    <a:pt x="5603" y="480"/>
                  </a:moveTo>
                  <a:lnTo>
                    <a:pt x="5603" y="480"/>
                  </a:lnTo>
                  <a:cubicBezTo>
                    <a:pt x="5616" y="482"/>
                    <a:pt x="5626" y="495"/>
                    <a:pt x="5623" y="508"/>
                  </a:cubicBezTo>
                  <a:cubicBezTo>
                    <a:pt x="5621" y="522"/>
                    <a:pt x="5608" y="531"/>
                    <a:pt x="5595" y="529"/>
                  </a:cubicBezTo>
                  <a:cubicBezTo>
                    <a:pt x="5581" y="527"/>
                    <a:pt x="5572" y="514"/>
                    <a:pt x="5574" y="500"/>
                  </a:cubicBezTo>
                  <a:cubicBezTo>
                    <a:pt x="5576" y="487"/>
                    <a:pt x="5589" y="477"/>
                    <a:pt x="5603" y="480"/>
                  </a:cubicBezTo>
                  <a:close/>
                  <a:moveTo>
                    <a:pt x="5701" y="499"/>
                  </a:moveTo>
                  <a:lnTo>
                    <a:pt x="5701" y="499"/>
                  </a:lnTo>
                  <a:cubicBezTo>
                    <a:pt x="5715" y="501"/>
                    <a:pt x="5724" y="514"/>
                    <a:pt x="5722" y="528"/>
                  </a:cubicBezTo>
                  <a:cubicBezTo>
                    <a:pt x="5719" y="541"/>
                    <a:pt x="5707" y="551"/>
                    <a:pt x="5693" y="548"/>
                  </a:cubicBezTo>
                  <a:cubicBezTo>
                    <a:pt x="5679" y="546"/>
                    <a:pt x="5670" y="533"/>
                    <a:pt x="5672" y="520"/>
                  </a:cubicBezTo>
                  <a:cubicBezTo>
                    <a:pt x="5674" y="506"/>
                    <a:pt x="5687" y="497"/>
                    <a:pt x="5701" y="499"/>
                  </a:cubicBezTo>
                  <a:close/>
                  <a:moveTo>
                    <a:pt x="5800" y="520"/>
                  </a:moveTo>
                  <a:lnTo>
                    <a:pt x="5800" y="520"/>
                  </a:lnTo>
                  <a:cubicBezTo>
                    <a:pt x="5813" y="523"/>
                    <a:pt x="5822" y="536"/>
                    <a:pt x="5819" y="550"/>
                  </a:cubicBezTo>
                  <a:cubicBezTo>
                    <a:pt x="5817" y="563"/>
                    <a:pt x="5803" y="572"/>
                    <a:pt x="5790" y="569"/>
                  </a:cubicBezTo>
                  <a:cubicBezTo>
                    <a:pt x="5776" y="566"/>
                    <a:pt x="5768" y="553"/>
                    <a:pt x="5770" y="540"/>
                  </a:cubicBezTo>
                  <a:cubicBezTo>
                    <a:pt x="5773" y="526"/>
                    <a:pt x="5786" y="517"/>
                    <a:pt x="5800" y="520"/>
                  </a:cubicBezTo>
                  <a:close/>
                  <a:moveTo>
                    <a:pt x="5897" y="541"/>
                  </a:moveTo>
                  <a:lnTo>
                    <a:pt x="5897" y="541"/>
                  </a:lnTo>
                  <a:cubicBezTo>
                    <a:pt x="5911" y="544"/>
                    <a:pt x="5920" y="557"/>
                    <a:pt x="5917" y="571"/>
                  </a:cubicBezTo>
                  <a:cubicBezTo>
                    <a:pt x="5914" y="584"/>
                    <a:pt x="5901" y="593"/>
                    <a:pt x="5888" y="590"/>
                  </a:cubicBezTo>
                  <a:cubicBezTo>
                    <a:pt x="5874" y="588"/>
                    <a:pt x="5865" y="575"/>
                    <a:pt x="5868" y="561"/>
                  </a:cubicBezTo>
                  <a:cubicBezTo>
                    <a:pt x="5871" y="548"/>
                    <a:pt x="5884" y="539"/>
                    <a:pt x="5897" y="541"/>
                  </a:cubicBezTo>
                  <a:close/>
                  <a:moveTo>
                    <a:pt x="5995" y="563"/>
                  </a:moveTo>
                  <a:lnTo>
                    <a:pt x="5995" y="563"/>
                  </a:lnTo>
                  <a:cubicBezTo>
                    <a:pt x="6009" y="565"/>
                    <a:pt x="6018" y="579"/>
                    <a:pt x="6015" y="592"/>
                  </a:cubicBezTo>
                  <a:cubicBezTo>
                    <a:pt x="6012" y="606"/>
                    <a:pt x="5999" y="614"/>
                    <a:pt x="5985" y="612"/>
                  </a:cubicBezTo>
                  <a:cubicBezTo>
                    <a:pt x="5972" y="609"/>
                    <a:pt x="5963" y="596"/>
                    <a:pt x="5966" y="582"/>
                  </a:cubicBezTo>
                  <a:cubicBezTo>
                    <a:pt x="5968" y="569"/>
                    <a:pt x="5982" y="560"/>
                    <a:pt x="5995" y="563"/>
                  </a:cubicBezTo>
                  <a:close/>
                  <a:moveTo>
                    <a:pt x="6093" y="586"/>
                  </a:moveTo>
                  <a:lnTo>
                    <a:pt x="6093" y="586"/>
                  </a:lnTo>
                  <a:cubicBezTo>
                    <a:pt x="6106" y="588"/>
                    <a:pt x="6115" y="602"/>
                    <a:pt x="6112" y="615"/>
                  </a:cubicBezTo>
                  <a:cubicBezTo>
                    <a:pt x="6109" y="629"/>
                    <a:pt x="6096" y="637"/>
                    <a:pt x="6083" y="635"/>
                  </a:cubicBezTo>
                  <a:cubicBezTo>
                    <a:pt x="6069" y="632"/>
                    <a:pt x="6060" y="618"/>
                    <a:pt x="6063" y="605"/>
                  </a:cubicBezTo>
                  <a:cubicBezTo>
                    <a:pt x="6066" y="591"/>
                    <a:pt x="6079" y="583"/>
                    <a:pt x="6093" y="586"/>
                  </a:cubicBezTo>
                  <a:close/>
                  <a:moveTo>
                    <a:pt x="6190" y="609"/>
                  </a:moveTo>
                  <a:lnTo>
                    <a:pt x="6190" y="609"/>
                  </a:lnTo>
                  <a:cubicBezTo>
                    <a:pt x="6204" y="612"/>
                    <a:pt x="6212" y="625"/>
                    <a:pt x="6209" y="638"/>
                  </a:cubicBezTo>
                  <a:cubicBezTo>
                    <a:pt x="6207" y="652"/>
                    <a:pt x="6193" y="661"/>
                    <a:pt x="6180" y="658"/>
                  </a:cubicBezTo>
                  <a:cubicBezTo>
                    <a:pt x="6166" y="655"/>
                    <a:pt x="6158" y="642"/>
                    <a:pt x="6161" y="628"/>
                  </a:cubicBezTo>
                  <a:cubicBezTo>
                    <a:pt x="6163" y="615"/>
                    <a:pt x="6177" y="606"/>
                    <a:pt x="6190" y="609"/>
                  </a:cubicBezTo>
                  <a:close/>
                  <a:moveTo>
                    <a:pt x="6287" y="632"/>
                  </a:moveTo>
                  <a:lnTo>
                    <a:pt x="6287" y="632"/>
                  </a:lnTo>
                  <a:cubicBezTo>
                    <a:pt x="6301" y="635"/>
                    <a:pt x="6310" y="648"/>
                    <a:pt x="6307" y="662"/>
                  </a:cubicBezTo>
                  <a:cubicBezTo>
                    <a:pt x="6304" y="675"/>
                    <a:pt x="6291" y="684"/>
                    <a:pt x="6277" y="681"/>
                  </a:cubicBezTo>
                  <a:cubicBezTo>
                    <a:pt x="6264" y="678"/>
                    <a:pt x="6255" y="665"/>
                    <a:pt x="6258" y="651"/>
                  </a:cubicBezTo>
                  <a:cubicBezTo>
                    <a:pt x="6261" y="638"/>
                    <a:pt x="6274" y="629"/>
                    <a:pt x="6287" y="632"/>
                  </a:cubicBezTo>
                  <a:close/>
                  <a:moveTo>
                    <a:pt x="6385" y="658"/>
                  </a:moveTo>
                  <a:lnTo>
                    <a:pt x="6385" y="658"/>
                  </a:lnTo>
                  <a:cubicBezTo>
                    <a:pt x="6399" y="661"/>
                    <a:pt x="6407" y="675"/>
                    <a:pt x="6403" y="688"/>
                  </a:cubicBezTo>
                  <a:cubicBezTo>
                    <a:pt x="6400" y="701"/>
                    <a:pt x="6386" y="710"/>
                    <a:pt x="6373" y="706"/>
                  </a:cubicBezTo>
                  <a:cubicBezTo>
                    <a:pt x="6360" y="703"/>
                    <a:pt x="6351" y="689"/>
                    <a:pt x="6355" y="676"/>
                  </a:cubicBezTo>
                  <a:cubicBezTo>
                    <a:pt x="6358" y="662"/>
                    <a:pt x="6372" y="654"/>
                    <a:pt x="6385" y="658"/>
                  </a:cubicBezTo>
                  <a:close/>
                  <a:moveTo>
                    <a:pt x="6482" y="683"/>
                  </a:moveTo>
                  <a:lnTo>
                    <a:pt x="6482" y="683"/>
                  </a:lnTo>
                  <a:cubicBezTo>
                    <a:pt x="6495" y="687"/>
                    <a:pt x="6503" y="700"/>
                    <a:pt x="6500" y="714"/>
                  </a:cubicBezTo>
                  <a:cubicBezTo>
                    <a:pt x="6497" y="727"/>
                    <a:pt x="6483" y="735"/>
                    <a:pt x="6470" y="732"/>
                  </a:cubicBezTo>
                  <a:cubicBezTo>
                    <a:pt x="6456" y="728"/>
                    <a:pt x="6448" y="715"/>
                    <a:pt x="6452" y="701"/>
                  </a:cubicBezTo>
                  <a:cubicBezTo>
                    <a:pt x="6455" y="688"/>
                    <a:pt x="6468" y="680"/>
                    <a:pt x="6482" y="683"/>
                  </a:cubicBezTo>
                  <a:close/>
                  <a:moveTo>
                    <a:pt x="6579" y="710"/>
                  </a:moveTo>
                  <a:lnTo>
                    <a:pt x="6579" y="710"/>
                  </a:lnTo>
                  <a:cubicBezTo>
                    <a:pt x="6593" y="713"/>
                    <a:pt x="6600" y="727"/>
                    <a:pt x="6596" y="741"/>
                  </a:cubicBezTo>
                  <a:cubicBezTo>
                    <a:pt x="6593" y="754"/>
                    <a:pt x="6579" y="761"/>
                    <a:pt x="6565" y="758"/>
                  </a:cubicBezTo>
                  <a:cubicBezTo>
                    <a:pt x="6552" y="754"/>
                    <a:pt x="6545" y="740"/>
                    <a:pt x="6548" y="727"/>
                  </a:cubicBezTo>
                  <a:cubicBezTo>
                    <a:pt x="6552" y="713"/>
                    <a:pt x="6566" y="706"/>
                    <a:pt x="6579" y="710"/>
                  </a:cubicBezTo>
                  <a:close/>
                  <a:moveTo>
                    <a:pt x="6675" y="737"/>
                  </a:moveTo>
                  <a:lnTo>
                    <a:pt x="6676" y="737"/>
                  </a:lnTo>
                  <a:cubicBezTo>
                    <a:pt x="6689" y="741"/>
                    <a:pt x="6696" y="755"/>
                    <a:pt x="6693" y="768"/>
                  </a:cubicBezTo>
                  <a:cubicBezTo>
                    <a:pt x="6689" y="782"/>
                    <a:pt x="6675" y="789"/>
                    <a:pt x="6662" y="785"/>
                  </a:cubicBezTo>
                  <a:lnTo>
                    <a:pt x="6661" y="785"/>
                  </a:lnTo>
                  <a:cubicBezTo>
                    <a:pt x="6648" y="782"/>
                    <a:pt x="6641" y="768"/>
                    <a:pt x="6644" y="754"/>
                  </a:cubicBezTo>
                  <a:cubicBezTo>
                    <a:pt x="6648" y="741"/>
                    <a:pt x="6662" y="734"/>
                    <a:pt x="6675" y="737"/>
                  </a:cubicBezTo>
                  <a:close/>
                  <a:moveTo>
                    <a:pt x="6772" y="765"/>
                  </a:moveTo>
                  <a:lnTo>
                    <a:pt x="6772" y="765"/>
                  </a:lnTo>
                  <a:cubicBezTo>
                    <a:pt x="6785" y="769"/>
                    <a:pt x="6792" y="783"/>
                    <a:pt x="6789" y="796"/>
                  </a:cubicBezTo>
                  <a:cubicBezTo>
                    <a:pt x="6785" y="810"/>
                    <a:pt x="6771" y="817"/>
                    <a:pt x="6758" y="813"/>
                  </a:cubicBezTo>
                  <a:cubicBezTo>
                    <a:pt x="6744" y="809"/>
                    <a:pt x="6737" y="796"/>
                    <a:pt x="6741" y="782"/>
                  </a:cubicBezTo>
                  <a:cubicBezTo>
                    <a:pt x="6744" y="769"/>
                    <a:pt x="6758" y="761"/>
                    <a:pt x="6772" y="765"/>
                  </a:cubicBezTo>
                  <a:close/>
                  <a:moveTo>
                    <a:pt x="6867" y="795"/>
                  </a:moveTo>
                  <a:lnTo>
                    <a:pt x="6867" y="795"/>
                  </a:lnTo>
                  <a:cubicBezTo>
                    <a:pt x="6881" y="798"/>
                    <a:pt x="6888" y="812"/>
                    <a:pt x="6884" y="826"/>
                  </a:cubicBezTo>
                  <a:cubicBezTo>
                    <a:pt x="6880" y="839"/>
                    <a:pt x="6867" y="846"/>
                    <a:pt x="6853" y="843"/>
                  </a:cubicBezTo>
                  <a:cubicBezTo>
                    <a:pt x="6840" y="839"/>
                    <a:pt x="6832" y="825"/>
                    <a:pt x="6836" y="812"/>
                  </a:cubicBezTo>
                  <a:cubicBezTo>
                    <a:pt x="6840" y="798"/>
                    <a:pt x="6854" y="791"/>
                    <a:pt x="6867" y="795"/>
                  </a:cubicBezTo>
                  <a:close/>
                  <a:moveTo>
                    <a:pt x="6963" y="825"/>
                  </a:moveTo>
                  <a:lnTo>
                    <a:pt x="6963" y="825"/>
                  </a:lnTo>
                  <a:cubicBezTo>
                    <a:pt x="6976" y="829"/>
                    <a:pt x="6983" y="843"/>
                    <a:pt x="6980" y="856"/>
                  </a:cubicBezTo>
                  <a:cubicBezTo>
                    <a:pt x="6976" y="869"/>
                    <a:pt x="6962" y="877"/>
                    <a:pt x="6949" y="873"/>
                  </a:cubicBezTo>
                  <a:cubicBezTo>
                    <a:pt x="6935" y="869"/>
                    <a:pt x="6928" y="855"/>
                    <a:pt x="6932" y="842"/>
                  </a:cubicBezTo>
                  <a:cubicBezTo>
                    <a:pt x="6935" y="829"/>
                    <a:pt x="6949" y="821"/>
                    <a:pt x="6963" y="825"/>
                  </a:cubicBezTo>
                  <a:close/>
                  <a:moveTo>
                    <a:pt x="7059" y="856"/>
                  </a:moveTo>
                  <a:lnTo>
                    <a:pt x="7059" y="856"/>
                  </a:lnTo>
                  <a:cubicBezTo>
                    <a:pt x="7072" y="860"/>
                    <a:pt x="7079" y="874"/>
                    <a:pt x="7075" y="888"/>
                  </a:cubicBezTo>
                  <a:cubicBezTo>
                    <a:pt x="7070" y="901"/>
                    <a:pt x="7056" y="908"/>
                    <a:pt x="7043" y="903"/>
                  </a:cubicBezTo>
                  <a:cubicBezTo>
                    <a:pt x="7030" y="899"/>
                    <a:pt x="7023" y="885"/>
                    <a:pt x="7027" y="872"/>
                  </a:cubicBezTo>
                  <a:cubicBezTo>
                    <a:pt x="7031" y="859"/>
                    <a:pt x="7046" y="852"/>
                    <a:pt x="7059" y="856"/>
                  </a:cubicBezTo>
                  <a:close/>
                  <a:moveTo>
                    <a:pt x="7153" y="890"/>
                  </a:moveTo>
                  <a:lnTo>
                    <a:pt x="7153" y="890"/>
                  </a:lnTo>
                  <a:cubicBezTo>
                    <a:pt x="7166" y="894"/>
                    <a:pt x="7173" y="908"/>
                    <a:pt x="7169" y="921"/>
                  </a:cubicBezTo>
                  <a:cubicBezTo>
                    <a:pt x="7164" y="934"/>
                    <a:pt x="7150" y="941"/>
                    <a:pt x="7137" y="937"/>
                  </a:cubicBezTo>
                  <a:cubicBezTo>
                    <a:pt x="7124" y="933"/>
                    <a:pt x="7117" y="918"/>
                    <a:pt x="7121" y="905"/>
                  </a:cubicBezTo>
                  <a:cubicBezTo>
                    <a:pt x="7126" y="892"/>
                    <a:pt x="7140" y="885"/>
                    <a:pt x="7153" y="890"/>
                  </a:cubicBezTo>
                  <a:close/>
                  <a:moveTo>
                    <a:pt x="7247" y="923"/>
                  </a:moveTo>
                  <a:lnTo>
                    <a:pt x="7247" y="923"/>
                  </a:lnTo>
                  <a:cubicBezTo>
                    <a:pt x="7260" y="927"/>
                    <a:pt x="7267" y="942"/>
                    <a:pt x="7263" y="955"/>
                  </a:cubicBezTo>
                  <a:cubicBezTo>
                    <a:pt x="7259" y="968"/>
                    <a:pt x="7245" y="975"/>
                    <a:pt x="7231" y="971"/>
                  </a:cubicBezTo>
                  <a:cubicBezTo>
                    <a:pt x="7218" y="966"/>
                    <a:pt x="7211" y="952"/>
                    <a:pt x="7216" y="939"/>
                  </a:cubicBezTo>
                  <a:cubicBezTo>
                    <a:pt x="7220" y="926"/>
                    <a:pt x="7234" y="919"/>
                    <a:pt x="7247" y="923"/>
                  </a:cubicBezTo>
                  <a:close/>
                  <a:moveTo>
                    <a:pt x="7342" y="960"/>
                  </a:moveTo>
                  <a:lnTo>
                    <a:pt x="7342" y="960"/>
                  </a:lnTo>
                  <a:cubicBezTo>
                    <a:pt x="7355" y="965"/>
                    <a:pt x="7361" y="979"/>
                    <a:pt x="7356" y="992"/>
                  </a:cubicBezTo>
                  <a:cubicBezTo>
                    <a:pt x="7351" y="1005"/>
                    <a:pt x="7336" y="1011"/>
                    <a:pt x="7324" y="1006"/>
                  </a:cubicBezTo>
                  <a:lnTo>
                    <a:pt x="7323" y="1006"/>
                  </a:lnTo>
                  <a:cubicBezTo>
                    <a:pt x="7311" y="1001"/>
                    <a:pt x="7304" y="987"/>
                    <a:pt x="7309" y="974"/>
                  </a:cubicBezTo>
                  <a:cubicBezTo>
                    <a:pt x="7314" y="961"/>
                    <a:pt x="7329" y="954"/>
                    <a:pt x="7342" y="960"/>
                  </a:cubicBezTo>
                  <a:close/>
                  <a:moveTo>
                    <a:pt x="7435" y="997"/>
                  </a:moveTo>
                  <a:lnTo>
                    <a:pt x="7435" y="997"/>
                  </a:lnTo>
                  <a:cubicBezTo>
                    <a:pt x="7448" y="1002"/>
                    <a:pt x="7454" y="1016"/>
                    <a:pt x="7449" y="1029"/>
                  </a:cubicBezTo>
                  <a:cubicBezTo>
                    <a:pt x="7444" y="1042"/>
                    <a:pt x="7429" y="1048"/>
                    <a:pt x="7416" y="1043"/>
                  </a:cubicBezTo>
                  <a:cubicBezTo>
                    <a:pt x="7404" y="1038"/>
                    <a:pt x="7397" y="1024"/>
                    <a:pt x="7402" y="1011"/>
                  </a:cubicBezTo>
                  <a:cubicBezTo>
                    <a:pt x="7407" y="998"/>
                    <a:pt x="7422" y="991"/>
                    <a:pt x="7435" y="997"/>
                  </a:cubicBezTo>
                  <a:close/>
                  <a:moveTo>
                    <a:pt x="7528" y="1036"/>
                  </a:moveTo>
                  <a:lnTo>
                    <a:pt x="7528" y="1036"/>
                  </a:lnTo>
                  <a:cubicBezTo>
                    <a:pt x="7540" y="1041"/>
                    <a:pt x="7546" y="1056"/>
                    <a:pt x="7541" y="1069"/>
                  </a:cubicBezTo>
                  <a:cubicBezTo>
                    <a:pt x="7535" y="1081"/>
                    <a:pt x="7520" y="1087"/>
                    <a:pt x="7508" y="1082"/>
                  </a:cubicBezTo>
                  <a:cubicBezTo>
                    <a:pt x="7495" y="1076"/>
                    <a:pt x="7489" y="1061"/>
                    <a:pt x="7495" y="1049"/>
                  </a:cubicBezTo>
                  <a:cubicBezTo>
                    <a:pt x="7500" y="1036"/>
                    <a:pt x="7515" y="1030"/>
                    <a:pt x="7528" y="1036"/>
                  </a:cubicBezTo>
                  <a:close/>
                  <a:moveTo>
                    <a:pt x="7619" y="1077"/>
                  </a:moveTo>
                  <a:lnTo>
                    <a:pt x="7619" y="1077"/>
                  </a:lnTo>
                  <a:cubicBezTo>
                    <a:pt x="7632" y="1082"/>
                    <a:pt x="7638" y="1097"/>
                    <a:pt x="7632" y="1110"/>
                  </a:cubicBezTo>
                  <a:cubicBezTo>
                    <a:pt x="7627" y="1122"/>
                    <a:pt x="7612" y="1128"/>
                    <a:pt x="7599" y="1123"/>
                  </a:cubicBezTo>
                  <a:lnTo>
                    <a:pt x="7599" y="1122"/>
                  </a:lnTo>
                  <a:cubicBezTo>
                    <a:pt x="7586" y="1117"/>
                    <a:pt x="7581" y="1102"/>
                    <a:pt x="7586" y="1090"/>
                  </a:cubicBezTo>
                  <a:cubicBezTo>
                    <a:pt x="7592" y="1077"/>
                    <a:pt x="7606" y="1071"/>
                    <a:pt x="7619" y="1077"/>
                  </a:cubicBezTo>
                  <a:close/>
                  <a:moveTo>
                    <a:pt x="7711" y="1120"/>
                  </a:moveTo>
                  <a:lnTo>
                    <a:pt x="7711" y="1120"/>
                  </a:lnTo>
                  <a:cubicBezTo>
                    <a:pt x="7723" y="1126"/>
                    <a:pt x="7728" y="1141"/>
                    <a:pt x="7722" y="1154"/>
                  </a:cubicBezTo>
                  <a:cubicBezTo>
                    <a:pt x="7716" y="1166"/>
                    <a:pt x="7701" y="1171"/>
                    <a:pt x="7688" y="1165"/>
                  </a:cubicBezTo>
                  <a:cubicBezTo>
                    <a:pt x="7676" y="1159"/>
                    <a:pt x="7671" y="1144"/>
                    <a:pt x="7677" y="1131"/>
                  </a:cubicBezTo>
                  <a:cubicBezTo>
                    <a:pt x="7683" y="1119"/>
                    <a:pt x="7698" y="1114"/>
                    <a:pt x="7711" y="1120"/>
                  </a:cubicBezTo>
                  <a:close/>
                  <a:moveTo>
                    <a:pt x="7800" y="1165"/>
                  </a:moveTo>
                  <a:lnTo>
                    <a:pt x="7800" y="1165"/>
                  </a:lnTo>
                  <a:cubicBezTo>
                    <a:pt x="7812" y="1171"/>
                    <a:pt x="7817" y="1186"/>
                    <a:pt x="7811" y="1199"/>
                  </a:cubicBezTo>
                  <a:cubicBezTo>
                    <a:pt x="7805" y="1211"/>
                    <a:pt x="7790" y="1216"/>
                    <a:pt x="7778" y="1210"/>
                  </a:cubicBezTo>
                  <a:cubicBezTo>
                    <a:pt x="7765" y="1204"/>
                    <a:pt x="7760" y="1189"/>
                    <a:pt x="7766" y="1176"/>
                  </a:cubicBezTo>
                  <a:cubicBezTo>
                    <a:pt x="7773" y="1164"/>
                    <a:pt x="7788" y="1159"/>
                    <a:pt x="7800" y="1165"/>
                  </a:cubicBezTo>
                  <a:close/>
                  <a:moveTo>
                    <a:pt x="7888" y="1213"/>
                  </a:moveTo>
                  <a:lnTo>
                    <a:pt x="7889" y="1214"/>
                  </a:lnTo>
                  <a:cubicBezTo>
                    <a:pt x="7901" y="1220"/>
                    <a:pt x="7905" y="1235"/>
                    <a:pt x="7898" y="1247"/>
                  </a:cubicBezTo>
                  <a:cubicBezTo>
                    <a:pt x="7892" y="1260"/>
                    <a:pt x="7877" y="1264"/>
                    <a:pt x="7865" y="1257"/>
                  </a:cubicBezTo>
                  <a:cubicBezTo>
                    <a:pt x="7852" y="1251"/>
                    <a:pt x="7848" y="1236"/>
                    <a:pt x="7855" y="1223"/>
                  </a:cubicBezTo>
                  <a:cubicBezTo>
                    <a:pt x="7861" y="1211"/>
                    <a:pt x="7876" y="1207"/>
                    <a:pt x="7888" y="1213"/>
                  </a:cubicBezTo>
                  <a:close/>
                  <a:moveTo>
                    <a:pt x="7975" y="1264"/>
                  </a:moveTo>
                  <a:lnTo>
                    <a:pt x="7975" y="1264"/>
                  </a:lnTo>
                  <a:cubicBezTo>
                    <a:pt x="7987" y="1270"/>
                    <a:pt x="7992" y="1285"/>
                    <a:pt x="7985" y="1298"/>
                  </a:cubicBezTo>
                  <a:cubicBezTo>
                    <a:pt x="7978" y="1310"/>
                    <a:pt x="7963" y="1314"/>
                    <a:pt x="7951" y="1308"/>
                  </a:cubicBezTo>
                  <a:cubicBezTo>
                    <a:pt x="7939" y="1301"/>
                    <a:pt x="7935" y="1286"/>
                    <a:pt x="7941" y="1274"/>
                  </a:cubicBezTo>
                  <a:cubicBezTo>
                    <a:pt x="7948" y="1261"/>
                    <a:pt x="7963" y="1257"/>
                    <a:pt x="7975" y="1264"/>
                  </a:cubicBezTo>
                  <a:close/>
                  <a:moveTo>
                    <a:pt x="8061" y="1320"/>
                  </a:moveTo>
                  <a:lnTo>
                    <a:pt x="8061" y="1320"/>
                  </a:lnTo>
                  <a:cubicBezTo>
                    <a:pt x="8072" y="1327"/>
                    <a:pt x="8075" y="1343"/>
                    <a:pt x="8068" y="1354"/>
                  </a:cubicBezTo>
                  <a:cubicBezTo>
                    <a:pt x="8060" y="1366"/>
                    <a:pt x="8044" y="1369"/>
                    <a:pt x="8033" y="1361"/>
                  </a:cubicBezTo>
                  <a:cubicBezTo>
                    <a:pt x="8021" y="1354"/>
                    <a:pt x="8018" y="1338"/>
                    <a:pt x="8026" y="1327"/>
                  </a:cubicBezTo>
                  <a:cubicBezTo>
                    <a:pt x="8034" y="1315"/>
                    <a:pt x="8049" y="1312"/>
                    <a:pt x="8061" y="1320"/>
                  </a:cubicBezTo>
                  <a:close/>
                  <a:moveTo>
                    <a:pt x="8145" y="1379"/>
                  </a:moveTo>
                  <a:lnTo>
                    <a:pt x="8145" y="1379"/>
                  </a:lnTo>
                  <a:cubicBezTo>
                    <a:pt x="8155" y="1388"/>
                    <a:pt x="8157" y="1403"/>
                    <a:pt x="8148" y="1414"/>
                  </a:cubicBezTo>
                  <a:cubicBezTo>
                    <a:pt x="8139" y="1424"/>
                    <a:pt x="8123" y="1426"/>
                    <a:pt x="8113" y="1417"/>
                  </a:cubicBezTo>
                  <a:cubicBezTo>
                    <a:pt x="8102" y="1408"/>
                    <a:pt x="8101" y="1392"/>
                    <a:pt x="8109" y="1382"/>
                  </a:cubicBezTo>
                  <a:cubicBezTo>
                    <a:pt x="8118" y="1371"/>
                    <a:pt x="8134" y="1370"/>
                    <a:pt x="8145" y="1379"/>
                  </a:cubicBezTo>
                  <a:close/>
                  <a:moveTo>
                    <a:pt x="8223" y="1442"/>
                  </a:moveTo>
                  <a:lnTo>
                    <a:pt x="8223" y="1442"/>
                  </a:lnTo>
                  <a:cubicBezTo>
                    <a:pt x="8233" y="1450"/>
                    <a:pt x="8235" y="1466"/>
                    <a:pt x="8226" y="1477"/>
                  </a:cubicBezTo>
                  <a:cubicBezTo>
                    <a:pt x="8217" y="1487"/>
                    <a:pt x="8201" y="1489"/>
                    <a:pt x="8190" y="1480"/>
                  </a:cubicBezTo>
                  <a:cubicBezTo>
                    <a:pt x="8180" y="1471"/>
                    <a:pt x="8178" y="1455"/>
                    <a:pt x="8187" y="1445"/>
                  </a:cubicBezTo>
                  <a:cubicBezTo>
                    <a:pt x="8196" y="1434"/>
                    <a:pt x="8212" y="1433"/>
                    <a:pt x="8223" y="1442"/>
                  </a:cubicBezTo>
                  <a:close/>
                  <a:moveTo>
                    <a:pt x="8297" y="1511"/>
                  </a:moveTo>
                  <a:lnTo>
                    <a:pt x="8297" y="1512"/>
                  </a:lnTo>
                  <a:cubicBezTo>
                    <a:pt x="8307" y="1521"/>
                    <a:pt x="8307" y="1537"/>
                    <a:pt x="8297" y="1547"/>
                  </a:cubicBezTo>
                  <a:cubicBezTo>
                    <a:pt x="8287" y="1557"/>
                    <a:pt x="8271" y="1557"/>
                    <a:pt x="8262" y="1547"/>
                  </a:cubicBezTo>
                  <a:cubicBezTo>
                    <a:pt x="8252" y="1537"/>
                    <a:pt x="8252" y="1521"/>
                    <a:pt x="8262" y="1511"/>
                  </a:cubicBezTo>
                  <a:cubicBezTo>
                    <a:pt x="8271" y="1502"/>
                    <a:pt x="8287" y="1502"/>
                    <a:pt x="8297" y="1511"/>
                  </a:cubicBezTo>
                  <a:close/>
                  <a:moveTo>
                    <a:pt x="8366" y="1588"/>
                  </a:moveTo>
                  <a:lnTo>
                    <a:pt x="8366" y="1588"/>
                  </a:lnTo>
                  <a:cubicBezTo>
                    <a:pt x="8375" y="1599"/>
                    <a:pt x="8372" y="1615"/>
                    <a:pt x="8361" y="1623"/>
                  </a:cubicBezTo>
                  <a:cubicBezTo>
                    <a:pt x="8350" y="1631"/>
                    <a:pt x="8335" y="1629"/>
                    <a:pt x="8326" y="1618"/>
                  </a:cubicBezTo>
                  <a:cubicBezTo>
                    <a:pt x="8318" y="1607"/>
                    <a:pt x="8320" y="1591"/>
                    <a:pt x="8331" y="1583"/>
                  </a:cubicBezTo>
                  <a:cubicBezTo>
                    <a:pt x="8342" y="1575"/>
                    <a:pt x="8358" y="1577"/>
                    <a:pt x="8366" y="1588"/>
                  </a:cubicBezTo>
                  <a:close/>
                  <a:moveTo>
                    <a:pt x="8427" y="1672"/>
                  </a:moveTo>
                  <a:lnTo>
                    <a:pt x="8427" y="1672"/>
                  </a:lnTo>
                  <a:cubicBezTo>
                    <a:pt x="8434" y="1684"/>
                    <a:pt x="8429" y="1699"/>
                    <a:pt x="8417" y="1706"/>
                  </a:cubicBezTo>
                  <a:cubicBezTo>
                    <a:pt x="8405" y="1712"/>
                    <a:pt x="8390" y="1708"/>
                    <a:pt x="8383" y="1696"/>
                  </a:cubicBezTo>
                  <a:cubicBezTo>
                    <a:pt x="8377" y="1684"/>
                    <a:pt x="8381" y="1668"/>
                    <a:pt x="8393" y="1662"/>
                  </a:cubicBezTo>
                  <a:cubicBezTo>
                    <a:pt x="8405" y="1655"/>
                    <a:pt x="8421" y="1660"/>
                    <a:pt x="8427" y="1672"/>
                  </a:cubicBezTo>
                  <a:close/>
                  <a:moveTo>
                    <a:pt x="8476" y="1764"/>
                  </a:moveTo>
                  <a:lnTo>
                    <a:pt x="8476" y="1764"/>
                  </a:lnTo>
                  <a:cubicBezTo>
                    <a:pt x="8480" y="1777"/>
                    <a:pt x="8473" y="1791"/>
                    <a:pt x="8460" y="1796"/>
                  </a:cubicBezTo>
                  <a:cubicBezTo>
                    <a:pt x="8447" y="1800"/>
                    <a:pt x="8433" y="1793"/>
                    <a:pt x="8428" y="1780"/>
                  </a:cubicBezTo>
                  <a:cubicBezTo>
                    <a:pt x="8424" y="1767"/>
                    <a:pt x="8431" y="1753"/>
                    <a:pt x="8444" y="1748"/>
                  </a:cubicBezTo>
                  <a:cubicBezTo>
                    <a:pt x="8457" y="1744"/>
                    <a:pt x="8471" y="1751"/>
                    <a:pt x="8476" y="1764"/>
                  </a:cubicBezTo>
                  <a:close/>
                  <a:moveTo>
                    <a:pt x="8507" y="1865"/>
                  </a:moveTo>
                  <a:lnTo>
                    <a:pt x="8507" y="1865"/>
                  </a:lnTo>
                  <a:cubicBezTo>
                    <a:pt x="8508" y="1879"/>
                    <a:pt x="8498" y="1891"/>
                    <a:pt x="8484" y="1892"/>
                  </a:cubicBezTo>
                  <a:cubicBezTo>
                    <a:pt x="8470" y="1893"/>
                    <a:pt x="8458" y="1883"/>
                    <a:pt x="8457" y="1869"/>
                  </a:cubicBezTo>
                  <a:cubicBezTo>
                    <a:pt x="8456" y="1856"/>
                    <a:pt x="8466" y="1843"/>
                    <a:pt x="8480" y="1842"/>
                  </a:cubicBezTo>
                  <a:cubicBezTo>
                    <a:pt x="8494" y="1841"/>
                    <a:pt x="8506" y="1852"/>
                    <a:pt x="8507" y="1865"/>
                  </a:cubicBezTo>
                  <a:close/>
                </a:path>
              </a:pathLst>
            </a:custGeom>
            <a:solidFill>
              <a:srgbClr val="000000"/>
            </a:solidFill>
            <a:ln w="1588" cap="flat">
              <a:solidFill>
                <a:srgbClr val="000000"/>
              </a:solidFill>
              <a:prstDash val="solid"/>
              <a:bevel/>
              <a:headEnd/>
              <a:tailEnd/>
            </a:ln>
          </p:spPr>
          <p:txBody>
            <a:bodyPr/>
            <a:lstStyle/>
            <a:p>
              <a:endParaRPr lang="en-US">
                <a:solidFill>
                  <a:srgbClr val="000000"/>
                </a:solidFill>
              </a:endParaRPr>
            </a:p>
          </p:txBody>
        </p:sp>
        <p:sp>
          <p:nvSpPr>
            <p:cNvPr id="17424" name="Freeform 18"/>
            <p:cNvSpPr>
              <a:spLocks noEditPoints="1"/>
            </p:cNvSpPr>
            <p:nvPr/>
          </p:nvSpPr>
          <p:spPr bwMode="auto">
            <a:xfrm>
              <a:off x="2874" y="2061"/>
              <a:ext cx="897" cy="211"/>
            </a:xfrm>
            <a:custGeom>
              <a:avLst/>
              <a:gdLst>
                <a:gd name="T0" fmla="*/ 0 w 8651"/>
                <a:gd name="T1" fmla="*/ 0 h 2036"/>
                <a:gd name="T2" fmla="*/ 0 w 8651"/>
                <a:gd name="T3" fmla="*/ 0 h 2036"/>
                <a:gd name="T4" fmla="*/ 0 w 8651"/>
                <a:gd name="T5" fmla="*/ 0 h 2036"/>
                <a:gd name="T6" fmla="*/ 0 w 8651"/>
                <a:gd name="T7" fmla="*/ 0 h 2036"/>
                <a:gd name="T8" fmla="*/ 0 w 8651"/>
                <a:gd name="T9" fmla="*/ 0 h 2036"/>
                <a:gd name="T10" fmla="*/ 0 w 8651"/>
                <a:gd name="T11" fmla="*/ 0 h 2036"/>
                <a:gd name="T12" fmla="*/ 0 w 8651"/>
                <a:gd name="T13" fmla="*/ 0 h 2036"/>
                <a:gd name="T14" fmla="*/ 0 w 8651"/>
                <a:gd name="T15" fmla="*/ 0 h 2036"/>
                <a:gd name="T16" fmla="*/ 0 w 8651"/>
                <a:gd name="T17" fmla="*/ 0 h 2036"/>
                <a:gd name="T18" fmla="*/ 0 w 8651"/>
                <a:gd name="T19" fmla="*/ 0 h 2036"/>
                <a:gd name="T20" fmla="*/ 0 w 8651"/>
                <a:gd name="T21" fmla="*/ 0 h 2036"/>
                <a:gd name="T22" fmla="*/ 0 w 8651"/>
                <a:gd name="T23" fmla="*/ 0 h 2036"/>
                <a:gd name="T24" fmla="*/ 0 w 8651"/>
                <a:gd name="T25" fmla="*/ 0 h 2036"/>
                <a:gd name="T26" fmla="*/ 0 w 8651"/>
                <a:gd name="T27" fmla="*/ 0 h 2036"/>
                <a:gd name="T28" fmla="*/ 0 w 8651"/>
                <a:gd name="T29" fmla="*/ 0 h 2036"/>
                <a:gd name="T30" fmla="*/ 0 w 8651"/>
                <a:gd name="T31" fmla="*/ 0 h 2036"/>
                <a:gd name="T32" fmla="*/ 0 w 8651"/>
                <a:gd name="T33" fmla="*/ 0 h 2036"/>
                <a:gd name="T34" fmla="*/ 0 w 8651"/>
                <a:gd name="T35" fmla="*/ 0 h 2036"/>
                <a:gd name="T36" fmla="*/ 0 w 8651"/>
                <a:gd name="T37" fmla="*/ 0 h 2036"/>
                <a:gd name="T38" fmla="*/ 0 w 8651"/>
                <a:gd name="T39" fmla="*/ 0 h 2036"/>
                <a:gd name="T40" fmla="*/ 0 w 8651"/>
                <a:gd name="T41" fmla="*/ 0 h 2036"/>
                <a:gd name="T42" fmla="*/ 0 w 8651"/>
                <a:gd name="T43" fmla="*/ 0 h 2036"/>
                <a:gd name="T44" fmla="*/ 0 w 8651"/>
                <a:gd name="T45" fmla="*/ 0 h 2036"/>
                <a:gd name="T46" fmla="*/ 0 w 8651"/>
                <a:gd name="T47" fmla="*/ 0 h 2036"/>
                <a:gd name="T48" fmla="*/ 0 w 8651"/>
                <a:gd name="T49" fmla="*/ 0 h 2036"/>
                <a:gd name="T50" fmla="*/ 0 w 8651"/>
                <a:gd name="T51" fmla="*/ 0 h 2036"/>
                <a:gd name="T52" fmla="*/ 0 w 8651"/>
                <a:gd name="T53" fmla="*/ 0 h 2036"/>
                <a:gd name="T54" fmla="*/ 0 w 8651"/>
                <a:gd name="T55" fmla="*/ 0 h 2036"/>
                <a:gd name="T56" fmla="*/ 0 w 8651"/>
                <a:gd name="T57" fmla="*/ 0 h 2036"/>
                <a:gd name="T58" fmla="*/ 0 w 8651"/>
                <a:gd name="T59" fmla="*/ 0 h 2036"/>
                <a:gd name="T60" fmla="*/ 0 w 8651"/>
                <a:gd name="T61" fmla="*/ 0 h 2036"/>
                <a:gd name="T62" fmla="*/ 0 w 8651"/>
                <a:gd name="T63" fmla="*/ 0 h 2036"/>
                <a:gd name="T64" fmla="*/ 0 w 8651"/>
                <a:gd name="T65" fmla="*/ 0 h 2036"/>
                <a:gd name="T66" fmla="*/ 0 w 8651"/>
                <a:gd name="T67" fmla="*/ 0 h 2036"/>
                <a:gd name="T68" fmla="*/ 0 w 8651"/>
                <a:gd name="T69" fmla="*/ 0 h 2036"/>
                <a:gd name="T70" fmla="*/ 0 w 8651"/>
                <a:gd name="T71" fmla="*/ 0 h 2036"/>
                <a:gd name="T72" fmla="*/ 0 w 8651"/>
                <a:gd name="T73" fmla="*/ 0 h 2036"/>
                <a:gd name="T74" fmla="*/ 0 w 8651"/>
                <a:gd name="T75" fmla="*/ 0 h 2036"/>
                <a:gd name="T76" fmla="*/ 0 w 8651"/>
                <a:gd name="T77" fmla="*/ 0 h 2036"/>
                <a:gd name="T78" fmla="*/ 0 w 8651"/>
                <a:gd name="T79" fmla="*/ 0 h 2036"/>
                <a:gd name="T80" fmla="*/ 0 w 8651"/>
                <a:gd name="T81" fmla="*/ 0 h 2036"/>
                <a:gd name="T82" fmla="*/ 0 w 8651"/>
                <a:gd name="T83" fmla="*/ 0 h 2036"/>
                <a:gd name="T84" fmla="*/ 0 w 8651"/>
                <a:gd name="T85" fmla="*/ 0 h 2036"/>
                <a:gd name="T86" fmla="*/ 0 w 8651"/>
                <a:gd name="T87" fmla="*/ 0 h 2036"/>
                <a:gd name="T88" fmla="*/ 0 w 8651"/>
                <a:gd name="T89" fmla="*/ 0 h 2036"/>
                <a:gd name="T90" fmla="*/ 0 w 8651"/>
                <a:gd name="T91" fmla="*/ 0 h 2036"/>
                <a:gd name="T92" fmla="*/ 0 w 8651"/>
                <a:gd name="T93" fmla="*/ 0 h 2036"/>
                <a:gd name="T94" fmla="*/ 0 w 8651"/>
                <a:gd name="T95" fmla="*/ 0 h 2036"/>
                <a:gd name="T96" fmla="*/ 0 w 8651"/>
                <a:gd name="T97" fmla="*/ 0 h 2036"/>
                <a:gd name="T98" fmla="*/ 0 w 8651"/>
                <a:gd name="T99" fmla="*/ 0 h 2036"/>
                <a:gd name="T100" fmla="*/ 0 w 8651"/>
                <a:gd name="T101" fmla="*/ 0 h 2036"/>
                <a:gd name="T102" fmla="*/ 0 w 8651"/>
                <a:gd name="T103" fmla="*/ 0 h 2036"/>
                <a:gd name="T104" fmla="*/ 0 w 8651"/>
                <a:gd name="T105" fmla="*/ 0 h 2036"/>
                <a:gd name="T106" fmla="*/ 0 w 8651"/>
                <a:gd name="T107" fmla="*/ 0 h 2036"/>
                <a:gd name="T108" fmla="*/ 0 w 8651"/>
                <a:gd name="T109" fmla="*/ 0 h 2036"/>
                <a:gd name="T110" fmla="*/ 0 w 8651"/>
                <a:gd name="T111" fmla="*/ 0 h 2036"/>
                <a:gd name="T112" fmla="*/ 0 w 8651"/>
                <a:gd name="T113" fmla="*/ 0 h 2036"/>
                <a:gd name="T114" fmla="*/ 0 w 8651"/>
                <a:gd name="T115" fmla="*/ 0 h 20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51"/>
                <a:gd name="T175" fmla="*/ 0 h 2036"/>
                <a:gd name="T176" fmla="*/ 8651 w 8651"/>
                <a:gd name="T177" fmla="*/ 2036 h 20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51" h="2036">
                  <a:moveTo>
                    <a:pt x="8626" y="50"/>
                  </a:moveTo>
                  <a:lnTo>
                    <a:pt x="8626" y="50"/>
                  </a:lnTo>
                  <a:cubicBezTo>
                    <a:pt x="8612" y="50"/>
                    <a:pt x="8601" y="39"/>
                    <a:pt x="8601" y="25"/>
                  </a:cubicBezTo>
                  <a:cubicBezTo>
                    <a:pt x="8601" y="12"/>
                    <a:pt x="8612" y="0"/>
                    <a:pt x="8626" y="0"/>
                  </a:cubicBezTo>
                  <a:cubicBezTo>
                    <a:pt x="8640" y="0"/>
                    <a:pt x="8651" y="12"/>
                    <a:pt x="8651" y="25"/>
                  </a:cubicBezTo>
                  <a:cubicBezTo>
                    <a:pt x="8651" y="39"/>
                    <a:pt x="8640" y="50"/>
                    <a:pt x="8626" y="50"/>
                  </a:cubicBezTo>
                  <a:close/>
                  <a:moveTo>
                    <a:pt x="8526" y="52"/>
                  </a:moveTo>
                  <a:lnTo>
                    <a:pt x="8526" y="52"/>
                  </a:lnTo>
                  <a:cubicBezTo>
                    <a:pt x="8512" y="52"/>
                    <a:pt x="8501" y="40"/>
                    <a:pt x="8501" y="27"/>
                  </a:cubicBezTo>
                  <a:cubicBezTo>
                    <a:pt x="8501" y="13"/>
                    <a:pt x="8512" y="2"/>
                    <a:pt x="8526" y="2"/>
                  </a:cubicBezTo>
                  <a:cubicBezTo>
                    <a:pt x="8540" y="2"/>
                    <a:pt x="8551" y="13"/>
                    <a:pt x="8551" y="27"/>
                  </a:cubicBezTo>
                  <a:cubicBezTo>
                    <a:pt x="8551" y="40"/>
                    <a:pt x="8540" y="52"/>
                    <a:pt x="8526" y="52"/>
                  </a:cubicBezTo>
                  <a:close/>
                  <a:moveTo>
                    <a:pt x="8426" y="53"/>
                  </a:moveTo>
                  <a:lnTo>
                    <a:pt x="8426" y="53"/>
                  </a:lnTo>
                  <a:cubicBezTo>
                    <a:pt x="8412" y="53"/>
                    <a:pt x="8401" y="42"/>
                    <a:pt x="8401" y="28"/>
                  </a:cubicBezTo>
                  <a:cubicBezTo>
                    <a:pt x="8401" y="14"/>
                    <a:pt x="8412" y="3"/>
                    <a:pt x="8426" y="3"/>
                  </a:cubicBezTo>
                  <a:cubicBezTo>
                    <a:pt x="8440" y="3"/>
                    <a:pt x="8451" y="14"/>
                    <a:pt x="8451" y="28"/>
                  </a:cubicBezTo>
                  <a:cubicBezTo>
                    <a:pt x="8451" y="42"/>
                    <a:pt x="8440" y="53"/>
                    <a:pt x="8426" y="53"/>
                  </a:cubicBezTo>
                  <a:close/>
                  <a:moveTo>
                    <a:pt x="8326" y="54"/>
                  </a:moveTo>
                  <a:lnTo>
                    <a:pt x="8326" y="54"/>
                  </a:lnTo>
                  <a:cubicBezTo>
                    <a:pt x="8312" y="54"/>
                    <a:pt x="8301" y="43"/>
                    <a:pt x="8301" y="29"/>
                  </a:cubicBezTo>
                  <a:cubicBezTo>
                    <a:pt x="8301" y="15"/>
                    <a:pt x="8312" y="4"/>
                    <a:pt x="8326" y="4"/>
                  </a:cubicBezTo>
                  <a:cubicBezTo>
                    <a:pt x="8340" y="4"/>
                    <a:pt x="8351" y="15"/>
                    <a:pt x="8351" y="29"/>
                  </a:cubicBezTo>
                  <a:cubicBezTo>
                    <a:pt x="8351" y="43"/>
                    <a:pt x="8340" y="54"/>
                    <a:pt x="8326" y="54"/>
                  </a:cubicBezTo>
                  <a:close/>
                  <a:moveTo>
                    <a:pt x="8226" y="55"/>
                  </a:moveTo>
                  <a:lnTo>
                    <a:pt x="8226" y="55"/>
                  </a:lnTo>
                  <a:cubicBezTo>
                    <a:pt x="8212" y="55"/>
                    <a:pt x="8201" y="44"/>
                    <a:pt x="8201" y="30"/>
                  </a:cubicBezTo>
                  <a:cubicBezTo>
                    <a:pt x="8201" y="16"/>
                    <a:pt x="8212" y="5"/>
                    <a:pt x="8226" y="5"/>
                  </a:cubicBezTo>
                  <a:cubicBezTo>
                    <a:pt x="8240" y="5"/>
                    <a:pt x="8251" y="16"/>
                    <a:pt x="8251" y="30"/>
                  </a:cubicBezTo>
                  <a:cubicBezTo>
                    <a:pt x="8251" y="44"/>
                    <a:pt x="8240" y="55"/>
                    <a:pt x="8226" y="55"/>
                  </a:cubicBezTo>
                  <a:close/>
                  <a:moveTo>
                    <a:pt x="8126" y="56"/>
                  </a:moveTo>
                  <a:lnTo>
                    <a:pt x="8126" y="56"/>
                  </a:lnTo>
                  <a:cubicBezTo>
                    <a:pt x="8112" y="56"/>
                    <a:pt x="8101" y="45"/>
                    <a:pt x="8101" y="31"/>
                  </a:cubicBezTo>
                  <a:cubicBezTo>
                    <a:pt x="8101" y="18"/>
                    <a:pt x="8112" y="6"/>
                    <a:pt x="8126" y="6"/>
                  </a:cubicBezTo>
                  <a:cubicBezTo>
                    <a:pt x="8140" y="6"/>
                    <a:pt x="8151" y="18"/>
                    <a:pt x="8151" y="31"/>
                  </a:cubicBezTo>
                  <a:cubicBezTo>
                    <a:pt x="8151" y="45"/>
                    <a:pt x="8140" y="56"/>
                    <a:pt x="8126" y="56"/>
                  </a:cubicBezTo>
                  <a:close/>
                  <a:moveTo>
                    <a:pt x="8026" y="58"/>
                  </a:moveTo>
                  <a:lnTo>
                    <a:pt x="8026" y="58"/>
                  </a:lnTo>
                  <a:cubicBezTo>
                    <a:pt x="8012" y="58"/>
                    <a:pt x="8001" y="46"/>
                    <a:pt x="8001" y="33"/>
                  </a:cubicBezTo>
                  <a:cubicBezTo>
                    <a:pt x="8001" y="19"/>
                    <a:pt x="8012" y="8"/>
                    <a:pt x="8026" y="8"/>
                  </a:cubicBezTo>
                  <a:cubicBezTo>
                    <a:pt x="8040" y="8"/>
                    <a:pt x="8051" y="19"/>
                    <a:pt x="8051" y="33"/>
                  </a:cubicBezTo>
                  <a:cubicBezTo>
                    <a:pt x="8051" y="46"/>
                    <a:pt x="8040" y="58"/>
                    <a:pt x="8026" y="58"/>
                  </a:cubicBezTo>
                  <a:close/>
                  <a:moveTo>
                    <a:pt x="7926" y="59"/>
                  </a:moveTo>
                  <a:lnTo>
                    <a:pt x="7926" y="59"/>
                  </a:lnTo>
                  <a:cubicBezTo>
                    <a:pt x="7912" y="59"/>
                    <a:pt x="7901" y="48"/>
                    <a:pt x="7901" y="34"/>
                  </a:cubicBezTo>
                  <a:cubicBezTo>
                    <a:pt x="7901" y="20"/>
                    <a:pt x="7912" y="9"/>
                    <a:pt x="7926" y="9"/>
                  </a:cubicBezTo>
                  <a:cubicBezTo>
                    <a:pt x="7939" y="9"/>
                    <a:pt x="7951" y="20"/>
                    <a:pt x="7951" y="34"/>
                  </a:cubicBezTo>
                  <a:cubicBezTo>
                    <a:pt x="7951" y="48"/>
                    <a:pt x="7939" y="59"/>
                    <a:pt x="7926" y="59"/>
                  </a:cubicBezTo>
                  <a:close/>
                  <a:moveTo>
                    <a:pt x="7826" y="60"/>
                  </a:moveTo>
                  <a:lnTo>
                    <a:pt x="7826" y="60"/>
                  </a:lnTo>
                  <a:cubicBezTo>
                    <a:pt x="7812" y="60"/>
                    <a:pt x="7801" y="49"/>
                    <a:pt x="7801" y="35"/>
                  </a:cubicBezTo>
                  <a:cubicBezTo>
                    <a:pt x="7801" y="21"/>
                    <a:pt x="7812" y="10"/>
                    <a:pt x="7826" y="10"/>
                  </a:cubicBezTo>
                  <a:cubicBezTo>
                    <a:pt x="7839" y="10"/>
                    <a:pt x="7851" y="21"/>
                    <a:pt x="7851" y="35"/>
                  </a:cubicBezTo>
                  <a:cubicBezTo>
                    <a:pt x="7851" y="49"/>
                    <a:pt x="7839" y="60"/>
                    <a:pt x="7826" y="60"/>
                  </a:cubicBezTo>
                  <a:close/>
                  <a:moveTo>
                    <a:pt x="7726" y="62"/>
                  </a:moveTo>
                  <a:lnTo>
                    <a:pt x="7726" y="62"/>
                  </a:lnTo>
                  <a:cubicBezTo>
                    <a:pt x="7712" y="62"/>
                    <a:pt x="7701" y="51"/>
                    <a:pt x="7701" y="37"/>
                  </a:cubicBezTo>
                  <a:cubicBezTo>
                    <a:pt x="7701" y="23"/>
                    <a:pt x="7712" y="12"/>
                    <a:pt x="7726" y="12"/>
                  </a:cubicBezTo>
                  <a:cubicBezTo>
                    <a:pt x="7739" y="12"/>
                    <a:pt x="7751" y="23"/>
                    <a:pt x="7751" y="37"/>
                  </a:cubicBezTo>
                  <a:cubicBezTo>
                    <a:pt x="7751" y="51"/>
                    <a:pt x="7739" y="62"/>
                    <a:pt x="7726" y="62"/>
                  </a:cubicBezTo>
                  <a:close/>
                  <a:moveTo>
                    <a:pt x="7626" y="65"/>
                  </a:moveTo>
                  <a:lnTo>
                    <a:pt x="7626" y="65"/>
                  </a:lnTo>
                  <a:cubicBezTo>
                    <a:pt x="7612" y="65"/>
                    <a:pt x="7601" y="54"/>
                    <a:pt x="7601" y="40"/>
                  </a:cubicBezTo>
                  <a:cubicBezTo>
                    <a:pt x="7601" y="27"/>
                    <a:pt x="7612" y="15"/>
                    <a:pt x="7626" y="15"/>
                  </a:cubicBezTo>
                  <a:cubicBezTo>
                    <a:pt x="7639" y="15"/>
                    <a:pt x="7651" y="27"/>
                    <a:pt x="7651" y="40"/>
                  </a:cubicBezTo>
                  <a:cubicBezTo>
                    <a:pt x="7651" y="54"/>
                    <a:pt x="7639" y="65"/>
                    <a:pt x="7626" y="65"/>
                  </a:cubicBezTo>
                  <a:close/>
                  <a:moveTo>
                    <a:pt x="7526" y="69"/>
                  </a:moveTo>
                  <a:lnTo>
                    <a:pt x="7526" y="69"/>
                  </a:lnTo>
                  <a:cubicBezTo>
                    <a:pt x="7512" y="69"/>
                    <a:pt x="7501" y="58"/>
                    <a:pt x="7501" y="44"/>
                  </a:cubicBezTo>
                  <a:cubicBezTo>
                    <a:pt x="7501" y="30"/>
                    <a:pt x="7512" y="19"/>
                    <a:pt x="7526" y="19"/>
                  </a:cubicBezTo>
                  <a:cubicBezTo>
                    <a:pt x="7539" y="19"/>
                    <a:pt x="7551" y="30"/>
                    <a:pt x="7551" y="44"/>
                  </a:cubicBezTo>
                  <a:cubicBezTo>
                    <a:pt x="7551" y="58"/>
                    <a:pt x="7539" y="69"/>
                    <a:pt x="7526" y="69"/>
                  </a:cubicBezTo>
                  <a:close/>
                  <a:moveTo>
                    <a:pt x="7426" y="73"/>
                  </a:moveTo>
                  <a:lnTo>
                    <a:pt x="7426" y="73"/>
                  </a:lnTo>
                  <a:cubicBezTo>
                    <a:pt x="7412" y="73"/>
                    <a:pt x="7401" y="62"/>
                    <a:pt x="7401" y="48"/>
                  </a:cubicBezTo>
                  <a:cubicBezTo>
                    <a:pt x="7401" y="34"/>
                    <a:pt x="7412" y="23"/>
                    <a:pt x="7426" y="23"/>
                  </a:cubicBezTo>
                  <a:cubicBezTo>
                    <a:pt x="7439" y="23"/>
                    <a:pt x="7451" y="34"/>
                    <a:pt x="7451" y="48"/>
                  </a:cubicBezTo>
                  <a:cubicBezTo>
                    <a:pt x="7451" y="62"/>
                    <a:pt x="7439" y="73"/>
                    <a:pt x="7426" y="73"/>
                  </a:cubicBezTo>
                  <a:close/>
                  <a:moveTo>
                    <a:pt x="7326" y="76"/>
                  </a:moveTo>
                  <a:lnTo>
                    <a:pt x="7326" y="76"/>
                  </a:lnTo>
                  <a:cubicBezTo>
                    <a:pt x="7312" y="76"/>
                    <a:pt x="7301" y="65"/>
                    <a:pt x="7301" y="51"/>
                  </a:cubicBezTo>
                  <a:cubicBezTo>
                    <a:pt x="7301" y="38"/>
                    <a:pt x="7312" y="26"/>
                    <a:pt x="7326" y="26"/>
                  </a:cubicBezTo>
                  <a:cubicBezTo>
                    <a:pt x="7339" y="26"/>
                    <a:pt x="7351" y="38"/>
                    <a:pt x="7351" y="51"/>
                  </a:cubicBezTo>
                  <a:cubicBezTo>
                    <a:pt x="7351" y="65"/>
                    <a:pt x="7339" y="76"/>
                    <a:pt x="7326" y="76"/>
                  </a:cubicBezTo>
                  <a:close/>
                  <a:moveTo>
                    <a:pt x="7226" y="80"/>
                  </a:moveTo>
                  <a:lnTo>
                    <a:pt x="7226" y="80"/>
                  </a:lnTo>
                  <a:cubicBezTo>
                    <a:pt x="7212" y="80"/>
                    <a:pt x="7201" y="69"/>
                    <a:pt x="7201" y="55"/>
                  </a:cubicBezTo>
                  <a:cubicBezTo>
                    <a:pt x="7201" y="41"/>
                    <a:pt x="7212" y="30"/>
                    <a:pt x="7226" y="30"/>
                  </a:cubicBezTo>
                  <a:cubicBezTo>
                    <a:pt x="7239" y="30"/>
                    <a:pt x="7251" y="41"/>
                    <a:pt x="7251" y="55"/>
                  </a:cubicBezTo>
                  <a:cubicBezTo>
                    <a:pt x="7251" y="69"/>
                    <a:pt x="7239" y="80"/>
                    <a:pt x="7226" y="80"/>
                  </a:cubicBezTo>
                  <a:close/>
                  <a:moveTo>
                    <a:pt x="7126" y="84"/>
                  </a:moveTo>
                  <a:lnTo>
                    <a:pt x="7126" y="84"/>
                  </a:lnTo>
                  <a:cubicBezTo>
                    <a:pt x="7112" y="84"/>
                    <a:pt x="7101" y="73"/>
                    <a:pt x="7101" y="59"/>
                  </a:cubicBezTo>
                  <a:cubicBezTo>
                    <a:pt x="7101" y="45"/>
                    <a:pt x="7112" y="34"/>
                    <a:pt x="7126" y="34"/>
                  </a:cubicBezTo>
                  <a:cubicBezTo>
                    <a:pt x="7140" y="34"/>
                    <a:pt x="7151" y="45"/>
                    <a:pt x="7151" y="59"/>
                  </a:cubicBezTo>
                  <a:cubicBezTo>
                    <a:pt x="7151" y="73"/>
                    <a:pt x="7140" y="84"/>
                    <a:pt x="7126" y="84"/>
                  </a:cubicBezTo>
                  <a:close/>
                  <a:moveTo>
                    <a:pt x="7026" y="87"/>
                  </a:moveTo>
                  <a:lnTo>
                    <a:pt x="7026" y="87"/>
                  </a:lnTo>
                  <a:cubicBezTo>
                    <a:pt x="7012" y="87"/>
                    <a:pt x="7001" y="76"/>
                    <a:pt x="7001" y="62"/>
                  </a:cubicBezTo>
                  <a:cubicBezTo>
                    <a:pt x="7001" y="49"/>
                    <a:pt x="7012" y="37"/>
                    <a:pt x="7026" y="37"/>
                  </a:cubicBezTo>
                  <a:cubicBezTo>
                    <a:pt x="7040" y="37"/>
                    <a:pt x="7051" y="49"/>
                    <a:pt x="7051" y="62"/>
                  </a:cubicBezTo>
                  <a:cubicBezTo>
                    <a:pt x="7051" y="76"/>
                    <a:pt x="7040" y="87"/>
                    <a:pt x="7026" y="87"/>
                  </a:cubicBezTo>
                  <a:close/>
                  <a:moveTo>
                    <a:pt x="6926" y="91"/>
                  </a:moveTo>
                  <a:lnTo>
                    <a:pt x="6926" y="91"/>
                  </a:lnTo>
                  <a:cubicBezTo>
                    <a:pt x="6912" y="91"/>
                    <a:pt x="6901" y="80"/>
                    <a:pt x="6901" y="66"/>
                  </a:cubicBezTo>
                  <a:cubicBezTo>
                    <a:pt x="6901" y="52"/>
                    <a:pt x="6912" y="41"/>
                    <a:pt x="6926" y="41"/>
                  </a:cubicBezTo>
                  <a:cubicBezTo>
                    <a:pt x="6940" y="41"/>
                    <a:pt x="6951" y="52"/>
                    <a:pt x="6951" y="66"/>
                  </a:cubicBezTo>
                  <a:cubicBezTo>
                    <a:pt x="6951" y="80"/>
                    <a:pt x="6940" y="91"/>
                    <a:pt x="6926" y="91"/>
                  </a:cubicBezTo>
                  <a:close/>
                  <a:moveTo>
                    <a:pt x="6827" y="96"/>
                  </a:moveTo>
                  <a:lnTo>
                    <a:pt x="6827" y="96"/>
                  </a:lnTo>
                  <a:cubicBezTo>
                    <a:pt x="6813" y="97"/>
                    <a:pt x="6801" y="86"/>
                    <a:pt x="6801" y="72"/>
                  </a:cubicBezTo>
                  <a:cubicBezTo>
                    <a:pt x="6800" y="58"/>
                    <a:pt x="6811" y="47"/>
                    <a:pt x="6825" y="46"/>
                  </a:cubicBezTo>
                  <a:cubicBezTo>
                    <a:pt x="6839" y="46"/>
                    <a:pt x="6850" y="56"/>
                    <a:pt x="6851" y="70"/>
                  </a:cubicBezTo>
                  <a:cubicBezTo>
                    <a:pt x="6851" y="84"/>
                    <a:pt x="6841" y="96"/>
                    <a:pt x="6827" y="96"/>
                  </a:cubicBezTo>
                  <a:close/>
                  <a:moveTo>
                    <a:pt x="6727" y="102"/>
                  </a:moveTo>
                  <a:lnTo>
                    <a:pt x="6727" y="102"/>
                  </a:lnTo>
                  <a:cubicBezTo>
                    <a:pt x="6713" y="102"/>
                    <a:pt x="6701" y="92"/>
                    <a:pt x="6701" y="78"/>
                  </a:cubicBezTo>
                  <a:cubicBezTo>
                    <a:pt x="6700" y="64"/>
                    <a:pt x="6711" y="52"/>
                    <a:pt x="6725" y="52"/>
                  </a:cubicBezTo>
                  <a:cubicBezTo>
                    <a:pt x="6739" y="51"/>
                    <a:pt x="6750" y="62"/>
                    <a:pt x="6751" y="76"/>
                  </a:cubicBezTo>
                  <a:cubicBezTo>
                    <a:pt x="6751" y="90"/>
                    <a:pt x="6741" y="101"/>
                    <a:pt x="6727" y="102"/>
                  </a:cubicBezTo>
                  <a:close/>
                  <a:moveTo>
                    <a:pt x="6627" y="107"/>
                  </a:moveTo>
                  <a:lnTo>
                    <a:pt x="6627" y="107"/>
                  </a:lnTo>
                  <a:cubicBezTo>
                    <a:pt x="6613" y="108"/>
                    <a:pt x="6602" y="97"/>
                    <a:pt x="6601" y="83"/>
                  </a:cubicBezTo>
                  <a:cubicBezTo>
                    <a:pt x="6600" y="70"/>
                    <a:pt x="6611" y="58"/>
                    <a:pt x="6625" y="57"/>
                  </a:cubicBezTo>
                  <a:cubicBezTo>
                    <a:pt x="6639" y="57"/>
                    <a:pt x="6650" y="68"/>
                    <a:pt x="6651" y="81"/>
                  </a:cubicBezTo>
                  <a:cubicBezTo>
                    <a:pt x="6652" y="95"/>
                    <a:pt x="6641" y="107"/>
                    <a:pt x="6627" y="107"/>
                  </a:cubicBezTo>
                  <a:close/>
                  <a:moveTo>
                    <a:pt x="6527" y="113"/>
                  </a:moveTo>
                  <a:lnTo>
                    <a:pt x="6527" y="113"/>
                  </a:lnTo>
                  <a:cubicBezTo>
                    <a:pt x="6513" y="114"/>
                    <a:pt x="6502" y="103"/>
                    <a:pt x="6501" y="89"/>
                  </a:cubicBezTo>
                  <a:cubicBezTo>
                    <a:pt x="6501" y="75"/>
                    <a:pt x="6511" y="64"/>
                    <a:pt x="6525" y="63"/>
                  </a:cubicBezTo>
                  <a:cubicBezTo>
                    <a:pt x="6539" y="63"/>
                    <a:pt x="6551" y="73"/>
                    <a:pt x="6551" y="87"/>
                  </a:cubicBezTo>
                  <a:cubicBezTo>
                    <a:pt x="6552" y="101"/>
                    <a:pt x="6541" y="113"/>
                    <a:pt x="6527" y="113"/>
                  </a:cubicBezTo>
                  <a:close/>
                  <a:moveTo>
                    <a:pt x="6427" y="119"/>
                  </a:moveTo>
                  <a:lnTo>
                    <a:pt x="6427" y="119"/>
                  </a:lnTo>
                  <a:cubicBezTo>
                    <a:pt x="6413" y="120"/>
                    <a:pt x="6402" y="109"/>
                    <a:pt x="6401" y="95"/>
                  </a:cubicBezTo>
                  <a:cubicBezTo>
                    <a:pt x="6401" y="81"/>
                    <a:pt x="6411" y="70"/>
                    <a:pt x="6425" y="69"/>
                  </a:cubicBezTo>
                  <a:cubicBezTo>
                    <a:pt x="6439" y="69"/>
                    <a:pt x="6451" y="80"/>
                    <a:pt x="6451" y="93"/>
                  </a:cubicBezTo>
                  <a:cubicBezTo>
                    <a:pt x="6452" y="107"/>
                    <a:pt x="6441" y="119"/>
                    <a:pt x="6427" y="119"/>
                  </a:cubicBezTo>
                  <a:close/>
                  <a:moveTo>
                    <a:pt x="6327" y="126"/>
                  </a:moveTo>
                  <a:lnTo>
                    <a:pt x="6327" y="126"/>
                  </a:lnTo>
                  <a:cubicBezTo>
                    <a:pt x="6314" y="127"/>
                    <a:pt x="6302" y="116"/>
                    <a:pt x="6301" y="102"/>
                  </a:cubicBezTo>
                  <a:cubicBezTo>
                    <a:pt x="6301" y="88"/>
                    <a:pt x="6312" y="77"/>
                    <a:pt x="6325" y="76"/>
                  </a:cubicBezTo>
                  <a:lnTo>
                    <a:pt x="6326" y="76"/>
                  </a:lnTo>
                  <a:cubicBezTo>
                    <a:pt x="6339" y="76"/>
                    <a:pt x="6351" y="86"/>
                    <a:pt x="6351" y="100"/>
                  </a:cubicBezTo>
                  <a:cubicBezTo>
                    <a:pt x="6352" y="114"/>
                    <a:pt x="6341" y="126"/>
                    <a:pt x="6327" y="126"/>
                  </a:cubicBezTo>
                  <a:close/>
                  <a:moveTo>
                    <a:pt x="6228" y="133"/>
                  </a:moveTo>
                  <a:lnTo>
                    <a:pt x="6228" y="133"/>
                  </a:lnTo>
                  <a:cubicBezTo>
                    <a:pt x="6214" y="133"/>
                    <a:pt x="6202" y="123"/>
                    <a:pt x="6202" y="109"/>
                  </a:cubicBezTo>
                  <a:cubicBezTo>
                    <a:pt x="6201" y="95"/>
                    <a:pt x="6212" y="84"/>
                    <a:pt x="6226" y="83"/>
                  </a:cubicBezTo>
                  <a:cubicBezTo>
                    <a:pt x="6239" y="82"/>
                    <a:pt x="6251" y="93"/>
                    <a:pt x="6252" y="107"/>
                  </a:cubicBezTo>
                  <a:cubicBezTo>
                    <a:pt x="6252" y="121"/>
                    <a:pt x="6241" y="132"/>
                    <a:pt x="6228" y="133"/>
                  </a:cubicBezTo>
                  <a:close/>
                  <a:moveTo>
                    <a:pt x="6128" y="140"/>
                  </a:moveTo>
                  <a:lnTo>
                    <a:pt x="6128" y="140"/>
                  </a:lnTo>
                  <a:cubicBezTo>
                    <a:pt x="6114" y="140"/>
                    <a:pt x="6102" y="130"/>
                    <a:pt x="6102" y="116"/>
                  </a:cubicBezTo>
                  <a:cubicBezTo>
                    <a:pt x="6101" y="102"/>
                    <a:pt x="6112" y="90"/>
                    <a:pt x="6126" y="90"/>
                  </a:cubicBezTo>
                  <a:cubicBezTo>
                    <a:pt x="6140" y="89"/>
                    <a:pt x="6151" y="100"/>
                    <a:pt x="6152" y="114"/>
                  </a:cubicBezTo>
                  <a:cubicBezTo>
                    <a:pt x="6152" y="128"/>
                    <a:pt x="6142" y="139"/>
                    <a:pt x="6128" y="140"/>
                  </a:cubicBezTo>
                  <a:close/>
                  <a:moveTo>
                    <a:pt x="6029" y="147"/>
                  </a:moveTo>
                  <a:lnTo>
                    <a:pt x="6029" y="147"/>
                  </a:lnTo>
                  <a:cubicBezTo>
                    <a:pt x="6015" y="148"/>
                    <a:pt x="6003" y="138"/>
                    <a:pt x="6002" y="124"/>
                  </a:cubicBezTo>
                  <a:cubicBezTo>
                    <a:pt x="6001" y="110"/>
                    <a:pt x="6011" y="98"/>
                    <a:pt x="6025" y="97"/>
                  </a:cubicBezTo>
                  <a:cubicBezTo>
                    <a:pt x="6039" y="96"/>
                    <a:pt x="6051" y="106"/>
                    <a:pt x="6052" y="120"/>
                  </a:cubicBezTo>
                  <a:cubicBezTo>
                    <a:pt x="6053" y="134"/>
                    <a:pt x="6043" y="146"/>
                    <a:pt x="6029" y="147"/>
                  </a:cubicBezTo>
                  <a:close/>
                  <a:moveTo>
                    <a:pt x="5929" y="155"/>
                  </a:moveTo>
                  <a:lnTo>
                    <a:pt x="5929" y="155"/>
                  </a:lnTo>
                  <a:cubicBezTo>
                    <a:pt x="5915" y="156"/>
                    <a:pt x="5903" y="146"/>
                    <a:pt x="5902" y="132"/>
                  </a:cubicBezTo>
                  <a:cubicBezTo>
                    <a:pt x="5901" y="118"/>
                    <a:pt x="5912" y="106"/>
                    <a:pt x="5925" y="105"/>
                  </a:cubicBezTo>
                  <a:cubicBezTo>
                    <a:pt x="5939" y="104"/>
                    <a:pt x="5951" y="115"/>
                    <a:pt x="5952" y="128"/>
                  </a:cubicBezTo>
                  <a:cubicBezTo>
                    <a:pt x="5953" y="142"/>
                    <a:pt x="5943" y="154"/>
                    <a:pt x="5929" y="155"/>
                  </a:cubicBezTo>
                  <a:close/>
                  <a:moveTo>
                    <a:pt x="5830" y="163"/>
                  </a:moveTo>
                  <a:lnTo>
                    <a:pt x="5829" y="163"/>
                  </a:lnTo>
                  <a:cubicBezTo>
                    <a:pt x="5816" y="164"/>
                    <a:pt x="5804" y="154"/>
                    <a:pt x="5803" y="140"/>
                  </a:cubicBezTo>
                  <a:cubicBezTo>
                    <a:pt x="5802" y="126"/>
                    <a:pt x="5812" y="114"/>
                    <a:pt x="5826" y="113"/>
                  </a:cubicBezTo>
                  <a:cubicBezTo>
                    <a:pt x="5839" y="112"/>
                    <a:pt x="5851" y="123"/>
                    <a:pt x="5853" y="136"/>
                  </a:cubicBezTo>
                  <a:cubicBezTo>
                    <a:pt x="5854" y="150"/>
                    <a:pt x="5843" y="162"/>
                    <a:pt x="5830" y="163"/>
                  </a:cubicBezTo>
                  <a:close/>
                  <a:moveTo>
                    <a:pt x="5730" y="171"/>
                  </a:moveTo>
                  <a:lnTo>
                    <a:pt x="5730" y="171"/>
                  </a:lnTo>
                  <a:cubicBezTo>
                    <a:pt x="5716" y="172"/>
                    <a:pt x="5704" y="162"/>
                    <a:pt x="5703" y="148"/>
                  </a:cubicBezTo>
                  <a:cubicBezTo>
                    <a:pt x="5702" y="135"/>
                    <a:pt x="5712" y="123"/>
                    <a:pt x="5726" y="122"/>
                  </a:cubicBezTo>
                  <a:cubicBezTo>
                    <a:pt x="5740" y="120"/>
                    <a:pt x="5752" y="131"/>
                    <a:pt x="5753" y="145"/>
                  </a:cubicBezTo>
                  <a:cubicBezTo>
                    <a:pt x="5754" y="158"/>
                    <a:pt x="5744" y="170"/>
                    <a:pt x="5730" y="171"/>
                  </a:cubicBezTo>
                  <a:close/>
                  <a:moveTo>
                    <a:pt x="5630" y="180"/>
                  </a:moveTo>
                  <a:lnTo>
                    <a:pt x="5630" y="180"/>
                  </a:lnTo>
                  <a:cubicBezTo>
                    <a:pt x="5616" y="181"/>
                    <a:pt x="5604" y="171"/>
                    <a:pt x="5603" y="157"/>
                  </a:cubicBezTo>
                  <a:cubicBezTo>
                    <a:pt x="5602" y="143"/>
                    <a:pt x="5612" y="131"/>
                    <a:pt x="5626" y="130"/>
                  </a:cubicBezTo>
                  <a:cubicBezTo>
                    <a:pt x="5640" y="129"/>
                    <a:pt x="5652" y="139"/>
                    <a:pt x="5653" y="153"/>
                  </a:cubicBezTo>
                  <a:cubicBezTo>
                    <a:pt x="5654" y="167"/>
                    <a:pt x="5644" y="179"/>
                    <a:pt x="5630" y="180"/>
                  </a:cubicBezTo>
                  <a:close/>
                  <a:moveTo>
                    <a:pt x="5531" y="189"/>
                  </a:moveTo>
                  <a:lnTo>
                    <a:pt x="5531" y="189"/>
                  </a:lnTo>
                  <a:cubicBezTo>
                    <a:pt x="5517" y="190"/>
                    <a:pt x="5505" y="180"/>
                    <a:pt x="5504" y="166"/>
                  </a:cubicBezTo>
                  <a:cubicBezTo>
                    <a:pt x="5503" y="153"/>
                    <a:pt x="5513" y="141"/>
                    <a:pt x="5527" y="140"/>
                  </a:cubicBezTo>
                  <a:cubicBezTo>
                    <a:pt x="5540" y="138"/>
                    <a:pt x="5552" y="149"/>
                    <a:pt x="5554" y="163"/>
                  </a:cubicBezTo>
                  <a:cubicBezTo>
                    <a:pt x="5555" y="176"/>
                    <a:pt x="5544" y="188"/>
                    <a:pt x="5531" y="189"/>
                  </a:cubicBezTo>
                  <a:close/>
                  <a:moveTo>
                    <a:pt x="5431" y="199"/>
                  </a:moveTo>
                  <a:lnTo>
                    <a:pt x="5431" y="199"/>
                  </a:lnTo>
                  <a:cubicBezTo>
                    <a:pt x="5417" y="200"/>
                    <a:pt x="5405" y="190"/>
                    <a:pt x="5404" y="176"/>
                  </a:cubicBezTo>
                  <a:cubicBezTo>
                    <a:pt x="5403" y="162"/>
                    <a:pt x="5413" y="150"/>
                    <a:pt x="5427" y="149"/>
                  </a:cubicBezTo>
                  <a:cubicBezTo>
                    <a:pt x="5441" y="148"/>
                    <a:pt x="5453" y="158"/>
                    <a:pt x="5454" y="172"/>
                  </a:cubicBezTo>
                  <a:cubicBezTo>
                    <a:pt x="5455" y="186"/>
                    <a:pt x="5445" y="198"/>
                    <a:pt x="5431" y="199"/>
                  </a:cubicBezTo>
                  <a:close/>
                  <a:moveTo>
                    <a:pt x="5331" y="208"/>
                  </a:moveTo>
                  <a:lnTo>
                    <a:pt x="5331" y="208"/>
                  </a:lnTo>
                  <a:cubicBezTo>
                    <a:pt x="5318" y="209"/>
                    <a:pt x="5306" y="199"/>
                    <a:pt x="5304" y="185"/>
                  </a:cubicBezTo>
                  <a:cubicBezTo>
                    <a:pt x="5303" y="172"/>
                    <a:pt x="5314" y="159"/>
                    <a:pt x="5327" y="158"/>
                  </a:cubicBezTo>
                  <a:cubicBezTo>
                    <a:pt x="5341" y="157"/>
                    <a:pt x="5353" y="168"/>
                    <a:pt x="5354" y="181"/>
                  </a:cubicBezTo>
                  <a:cubicBezTo>
                    <a:pt x="5355" y="195"/>
                    <a:pt x="5345" y="207"/>
                    <a:pt x="5331" y="208"/>
                  </a:cubicBezTo>
                  <a:close/>
                  <a:moveTo>
                    <a:pt x="5232" y="218"/>
                  </a:moveTo>
                  <a:lnTo>
                    <a:pt x="5232" y="218"/>
                  </a:lnTo>
                  <a:cubicBezTo>
                    <a:pt x="5218" y="219"/>
                    <a:pt x="5206" y="209"/>
                    <a:pt x="5205" y="195"/>
                  </a:cubicBezTo>
                  <a:cubicBezTo>
                    <a:pt x="5204" y="182"/>
                    <a:pt x="5214" y="170"/>
                    <a:pt x="5228" y="168"/>
                  </a:cubicBezTo>
                  <a:cubicBezTo>
                    <a:pt x="5242" y="167"/>
                    <a:pt x="5254" y="178"/>
                    <a:pt x="5255" y="191"/>
                  </a:cubicBezTo>
                  <a:cubicBezTo>
                    <a:pt x="5256" y="205"/>
                    <a:pt x="5246" y="217"/>
                    <a:pt x="5232" y="218"/>
                  </a:cubicBezTo>
                  <a:close/>
                  <a:moveTo>
                    <a:pt x="5132" y="229"/>
                  </a:moveTo>
                  <a:lnTo>
                    <a:pt x="5132" y="229"/>
                  </a:lnTo>
                  <a:cubicBezTo>
                    <a:pt x="5119" y="230"/>
                    <a:pt x="5107" y="220"/>
                    <a:pt x="5105" y="206"/>
                  </a:cubicBezTo>
                  <a:cubicBezTo>
                    <a:pt x="5104" y="192"/>
                    <a:pt x="5115" y="180"/>
                    <a:pt x="5128" y="179"/>
                  </a:cubicBezTo>
                  <a:cubicBezTo>
                    <a:pt x="5142" y="178"/>
                    <a:pt x="5154" y="188"/>
                    <a:pt x="5155" y="202"/>
                  </a:cubicBezTo>
                  <a:cubicBezTo>
                    <a:pt x="5156" y="216"/>
                    <a:pt x="5146" y="228"/>
                    <a:pt x="5132" y="229"/>
                  </a:cubicBezTo>
                  <a:close/>
                  <a:moveTo>
                    <a:pt x="5033" y="240"/>
                  </a:moveTo>
                  <a:lnTo>
                    <a:pt x="5033" y="240"/>
                  </a:lnTo>
                  <a:cubicBezTo>
                    <a:pt x="5019" y="241"/>
                    <a:pt x="5007" y="231"/>
                    <a:pt x="5006" y="217"/>
                  </a:cubicBezTo>
                  <a:cubicBezTo>
                    <a:pt x="5005" y="203"/>
                    <a:pt x="5015" y="191"/>
                    <a:pt x="5029" y="190"/>
                  </a:cubicBezTo>
                  <a:cubicBezTo>
                    <a:pt x="5043" y="189"/>
                    <a:pt x="5055" y="199"/>
                    <a:pt x="5056" y="213"/>
                  </a:cubicBezTo>
                  <a:cubicBezTo>
                    <a:pt x="5057" y="227"/>
                    <a:pt x="5047" y="239"/>
                    <a:pt x="5033" y="240"/>
                  </a:cubicBezTo>
                  <a:close/>
                  <a:moveTo>
                    <a:pt x="4933" y="251"/>
                  </a:moveTo>
                  <a:lnTo>
                    <a:pt x="4933" y="251"/>
                  </a:lnTo>
                  <a:cubicBezTo>
                    <a:pt x="4920" y="252"/>
                    <a:pt x="4908" y="242"/>
                    <a:pt x="4906" y="228"/>
                  </a:cubicBezTo>
                  <a:cubicBezTo>
                    <a:pt x="4905" y="214"/>
                    <a:pt x="4916" y="202"/>
                    <a:pt x="4929" y="201"/>
                  </a:cubicBezTo>
                  <a:lnTo>
                    <a:pt x="4930" y="201"/>
                  </a:lnTo>
                  <a:cubicBezTo>
                    <a:pt x="4943" y="200"/>
                    <a:pt x="4955" y="210"/>
                    <a:pt x="4956" y="224"/>
                  </a:cubicBezTo>
                  <a:cubicBezTo>
                    <a:pt x="4957" y="238"/>
                    <a:pt x="4947" y="250"/>
                    <a:pt x="4933" y="251"/>
                  </a:cubicBezTo>
                  <a:close/>
                  <a:moveTo>
                    <a:pt x="4835" y="262"/>
                  </a:moveTo>
                  <a:lnTo>
                    <a:pt x="4835" y="262"/>
                  </a:lnTo>
                  <a:cubicBezTo>
                    <a:pt x="4821" y="264"/>
                    <a:pt x="4809" y="254"/>
                    <a:pt x="4807" y="241"/>
                  </a:cubicBezTo>
                  <a:cubicBezTo>
                    <a:pt x="4806" y="227"/>
                    <a:pt x="4815" y="214"/>
                    <a:pt x="4829" y="213"/>
                  </a:cubicBezTo>
                  <a:cubicBezTo>
                    <a:pt x="4843" y="211"/>
                    <a:pt x="4855" y="221"/>
                    <a:pt x="4857" y="235"/>
                  </a:cubicBezTo>
                  <a:cubicBezTo>
                    <a:pt x="4859" y="248"/>
                    <a:pt x="4849" y="261"/>
                    <a:pt x="4835" y="262"/>
                  </a:cubicBezTo>
                  <a:close/>
                  <a:moveTo>
                    <a:pt x="4736" y="275"/>
                  </a:moveTo>
                  <a:lnTo>
                    <a:pt x="4736" y="275"/>
                  </a:lnTo>
                  <a:cubicBezTo>
                    <a:pt x="4722" y="276"/>
                    <a:pt x="4710" y="267"/>
                    <a:pt x="4708" y="253"/>
                  </a:cubicBezTo>
                  <a:cubicBezTo>
                    <a:pt x="4706" y="239"/>
                    <a:pt x="4716" y="227"/>
                    <a:pt x="4730" y="225"/>
                  </a:cubicBezTo>
                  <a:cubicBezTo>
                    <a:pt x="4744" y="223"/>
                    <a:pt x="4756" y="233"/>
                    <a:pt x="4758" y="247"/>
                  </a:cubicBezTo>
                  <a:cubicBezTo>
                    <a:pt x="4759" y="261"/>
                    <a:pt x="4749" y="273"/>
                    <a:pt x="4736" y="275"/>
                  </a:cubicBezTo>
                  <a:close/>
                  <a:moveTo>
                    <a:pt x="4636" y="287"/>
                  </a:moveTo>
                  <a:lnTo>
                    <a:pt x="4636" y="287"/>
                  </a:lnTo>
                  <a:cubicBezTo>
                    <a:pt x="4623" y="289"/>
                    <a:pt x="4610" y="279"/>
                    <a:pt x="4609" y="265"/>
                  </a:cubicBezTo>
                  <a:cubicBezTo>
                    <a:pt x="4607" y="251"/>
                    <a:pt x="4617" y="239"/>
                    <a:pt x="4631" y="237"/>
                  </a:cubicBezTo>
                  <a:cubicBezTo>
                    <a:pt x="4644" y="236"/>
                    <a:pt x="4657" y="246"/>
                    <a:pt x="4658" y="259"/>
                  </a:cubicBezTo>
                  <a:cubicBezTo>
                    <a:pt x="4660" y="273"/>
                    <a:pt x="4650" y="285"/>
                    <a:pt x="4636" y="287"/>
                  </a:cubicBezTo>
                  <a:close/>
                  <a:moveTo>
                    <a:pt x="4537" y="299"/>
                  </a:moveTo>
                  <a:lnTo>
                    <a:pt x="4537" y="299"/>
                  </a:lnTo>
                  <a:cubicBezTo>
                    <a:pt x="4523" y="301"/>
                    <a:pt x="4511" y="291"/>
                    <a:pt x="4509" y="277"/>
                  </a:cubicBezTo>
                  <a:cubicBezTo>
                    <a:pt x="4508" y="264"/>
                    <a:pt x="4518" y="251"/>
                    <a:pt x="4531" y="250"/>
                  </a:cubicBezTo>
                  <a:cubicBezTo>
                    <a:pt x="4545" y="248"/>
                    <a:pt x="4557" y="258"/>
                    <a:pt x="4559" y="272"/>
                  </a:cubicBezTo>
                  <a:cubicBezTo>
                    <a:pt x="4561" y="285"/>
                    <a:pt x="4551" y="298"/>
                    <a:pt x="4537" y="299"/>
                  </a:cubicBezTo>
                  <a:close/>
                  <a:moveTo>
                    <a:pt x="4438" y="313"/>
                  </a:moveTo>
                  <a:lnTo>
                    <a:pt x="4438" y="313"/>
                  </a:lnTo>
                  <a:cubicBezTo>
                    <a:pt x="4424" y="315"/>
                    <a:pt x="4412" y="305"/>
                    <a:pt x="4410" y="291"/>
                  </a:cubicBezTo>
                  <a:cubicBezTo>
                    <a:pt x="4409" y="277"/>
                    <a:pt x="4418" y="265"/>
                    <a:pt x="4432" y="263"/>
                  </a:cubicBezTo>
                  <a:cubicBezTo>
                    <a:pt x="4446" y="262"/>
                    <a:pt x="4458" y="271"/>
                    <a:pt x="4460" y="285"/>
                  </a:cubicBezTo>
                  <a:cubicBezTo>
                    <a:pt x="4462" y="299"/>
                    <a:pt x="4452" y="311"/>
                    <a:pt x="4438" y="313"/>
                  </a:cubicBezTo>
                  <a:close/>
                  <a:moveTo>
                    <a:pt x="4339" y="327"/>
                  </a:moveTo>
                  <a:lnTo>
                    <a:pt x="4339" y="327"/>
                  </a:lnTo>
                  <a:cubicBezTo>
                    <a:pt x="4325" y="328"/>
                    <a:pt x="4313" y="318"/>
                    <a:pt x="4311" y="305"/>
                  </a:cubicBezTo>
                  <a:cubicBezTo>
                    <a:pt x="4310" y="291"/>
                    <a:pt x="4319" y="279"/>
                    <a:pt x="4333" y="277"/>
                  </a:cubicBezTo>
                  <a:cubicBezTo>
                    <a:pt x="4347" y="275"/>
                    <a:pt x="4359" y="285"/>
                    <a:pt x="4361" y="299"/>
                  </a:cubicBezTo>
                  <a:cubicBezTo>
                    <a:pt x="4362" y="313"/>
                    <a:pt x="4353" y="325"/>
                    <a:pt x="4339" y="327"/>
                  </a:cubicBezTo>
                  <a:close/>
                  <a:moveTo>
                    <a:pt x="4240" y="340"/>
                  </a:moveTo>
                  <a:lnTo>
                    <a:pt x="4240" y="340"/>
                  </a:lnTo>
                  <a:cubicBezTo>
                    <a:pt x="4226" y="342"/>
                    <a:pt x="4214" y="332"/>
                    <a:pt x="4212" y="318"/>
                  </a:cubicBezTo>
                  <a:cubicBezTo>
                    <a:pt x="4210" y="305"/>
                    <a:pt x="4220" y="292"/>
                    <a:pt x="4234" y="291"/>
                  </a:cubicBezTo>
                  <a:cubicBezTo>
                    <a:pt x="4248" y="289"/>
                    <a:pt x="4260" y="299"/>
                    <a:pt x="4262" y="313"/>
                  </a:cubicBezTo>
                  <a:cubicBezTo>
                    <a:pt x="4263" y="326"/>
                    <a:pt x="4254" y="339"/>
                    <a:pt x="4240" y="340"/>
                  </a:cubicBezTo>
                  <a:close/>
                  <a:moveTo>
                    <a:pt x="4141" y="355"/>
                  </a:moveTo>
                  <a:lnTo>
                    <a:pt x="4141" y="355"/>
                  </a:lnTo>
                  <a:cubicBezTo>
                    <a:pt x="4127" y="356"/>
                    <a:pt x="4115" y="346"/>
                    <a:pt x="4113" y="333"/>
                  </a:cubicBezTo>
                  <a:cubicBezTo>
                    <a:pt x="4111" y="319"/>
                    <a:pt x="4121" y="306"/>
                    <a:pt x="4135" y="305"/>
                  </a:cubicBezTo>
                  <a:cubicBezTo>
                    <a:pt x="4149" y="303"/>
                    <a:pt x="4161" y="313"/>
                    <a:pt x="4163" y="327"/>
                  </a:cubicBezTo>
                  <a:cubicBezTo>
                    <a:pt x="4164" y="340"/>
                    <a:pt x="4155" y="353"/>
                    <a:pt x="4141" y="355"/>
                  </a:cubicBezTo>
                  <a:close/>
                  <a:moveTo>
                    <a:pt x="4042" y="370"/>
                  </a:moveTo>
                  <a:lnTo>
                    <a:pt x="4042" y="370"/>
                  </a:lnTo>
                  <a:cubicBezTo>
                    <a:pt x="4028" y="371"/>
                    <a:pt x="4016" y="362"/>
                    <a:pt x="4014" y="348"/>
                  </a:cubicBezTo>
                  <a:cubicBezTo>
                    <a:pt x="4013" y="334"/>
                    <a:pt x="4022" y="322"/>
                    <a:pt x="4036" y="320"/>
                  </a:cubicBezTo>
                  <a:cubicBezTo>
                    <a:pt x="4050" y="319"/>
                    <a:pt x="4062" y="328"/>
                    <a:pt x="4064" y="342"/>
                  </a:cubicBezTo>
                  <a:cubicBezTo>
                    <a:pt x="4065" y="356"/>
                    <a:pt x="4056" y="368"/>
                    <a:pt x="4042" y="370"/>
                  </a:cubicBezTo>
                  <a:close/>
                  <a:moveTo>
                    <a:pt x="3943" y="385"/>
                  </a:moveTo>
                  <a:lnTo>
                    <a:pt x="3943" y="385"/>
                  </a:lnTo>
                  <a:cubicBezTo>
                    <a:pt x="3929" y="387"/>
                    <a:pt x="3917" y="377"/>
                    <a:pt x="3915" y="363"/>
                  </a:cubicBezTo>
                  <a:cubicBezTo>
                    <a:pt x="3914" y="349"/>
                    <a:pt x="3923" y="337"/>
                    <a:pt x="3937" y="335"/>
                  </a:cubicBezTo>
                  <a:cubicBezTo>
                    <a:pt x="3951" y="334"/>
                    <a:pt x="3963" y="344"/>
                    <a:pt x="3965" y="357"/>
                  </a:cubicBezTo>
                  <a:cubicBezTo>
                    <a:pt x="3967" y="371"/>
                    <a:pt x="3957" y="383"/>
                    <a:pt x="3943" y="385"/>
                  </a:cubicBezTo>
                  <a:close/>
                  <a:moveTo>
                    <a:pt x="3844" y="400"/>
                  </a:moveTo>
                  <a:lnTo>
                    <a:pt x="3844" y="400"/>
                  </a:lnTo>
                  <a:cubicBezTo>
                    <a:pt x="3830" y="402"/>
                    <a:pt x="3818" y="392"/>
                    <a:pt x="3816" y="378"/>
                  </a:cubicBezTo>
                  <a:cubicBezTo>
                    <a:pt x="3815" y="365"/>
                    <a:pt x="3825" y="352"/>
                    <a:pt x="3838" y="351"/>
                  </a:cubicBezTo>
                  <a:cubicBezTo>
                    <a:pt x="3852" y="349"/>
                    <a:pt x="3864" y="359"/>
                    <a:pt x="3866" y="373"/>
                  </a:cubicBezTo>
                  <a:cubicBezTo>
                    <a:pt x="3868" y="386"/>
                    <a:pt x="3858" y="399"/>
                    <a:pt x="3844" y="400"/>
                  </a:cubicBezTo>
                  <a:close/>
                  <a:moveTo>
                    <a:pt x="3746" y="417"/>
                  </a:moveTo>
                  <a:lnTo>
                    <a:pt x="3746" y="417"/>
                  </a:lnTo>
                  <a:cubicBezTo>
                    <a:pt x="3733" y="419"/>
                    <a:pt x="3720" y="409"/>
                    <a:pt x="3718" y="396"/>
                  </a:cubicBezTo>
                  <a:cubicBezTo>
                    <a:pt x="3716" y="382"/>
                    <a:pt x="3725" y="369"/>
                    <a:pt x="3739" y="367"/>
                  </a:cubicBezTo>
                  <a:cubicBezTo>
                    <a:pt x="3752" y="365"/>
                    <a:pt x="3765" y="374"/>
                    <a:pt x="3767" y="388"/>
                  </a:cubicBezTo>
                  <a:cubicBezTo>
                    <a:pt x="3769" y="402"/>
                    <a:pt x="3760" y="414"/>
                    <a:pt x="3746" y="417"/>
                  </a:cubicBezTo>
                  <a:close/>
                  <a:moveTo>
                    <a:pt x="3648" y="433"/>
                  </a:moveTo>
                  <a:lnTo>
                    <a:pt x="3648" y="433"/>
                  </a:lnTo>
                  <a:cubicBezTo>
                    <a:pt x="3634" y="436"/>
                    <a:pt x="3621" y="426"/>
                    <a:pt x="3619" y="413"/>
                  </a:cubicBezTo>
                  <a:cubicBezTo>
                    <a:pt x="3617" y="399"/>
                    <a:pt x="3626" y="386"/>
                    <a:pt x="3640" y="384"/>
                  </a:cubicBezTo>
                  <a:cubicBezTo>
                    <a:pt x="3654" y="382"/>
                    <a:pt x="3666" y="391"/>
                    <a:pt x="3669" y="405"/>
                  </a:cubicBezTo>
                  <a:cubicBezTo>
                    <a:pt x="3671" y="418"/>
                    <a:pt x="3661" y="431"/>
                    <a:pt x="3648" y="433"/>
                  </a:cubicBezTo>
                  <a:close/>
                  <a:moveTo>
                    <a:pt x="3549" y="450"/>
                  </a:moveTo>
                  <a:lnTo>
                    <a:pt x="3549" y="450"/>
                  </a:lnTo>
                  <a:cubicBezTo>
                    <a:pt x="3536" y="452"/>
                    <a:pt x="3523" y="443"/>
                    <a:pt x="3521" y="429"/>
                  </a:cubicBezTo>
                  <a:cubicBezTo>
                    <a:pt x="3518" y="416"/>
                    <a:pt x="3528" y="403"/>
                    <a:pt x="3541" y="401"/>
                  </a:cubicBezTo>
                  <a:cubicBezTo>
                    <a:pt x="3555" y="399"/>
                    <a:pt x="3568" y="408"/>
                    <a:pt x="3570" y="422"/>
                  </a:cubicBezTo>
                  <a:cubicBezTo>
                    <a:pt x="3572" y="435"/>
                    <a:pt x="3563" y="448"/>
                    <a:pt x="3549" y="450"/>
                  </a:cubicBezTo>
                  <a:close/>
                  <a:moveTo>
                    <a:pt x="3451" y="468"/>
                  </a:moveTo>
                  <a:lnTo>
                    <a:pt x="3451" y="468"/>
                  </a:lnTo>
                  <a:cubicBezTo>
                    <a:pt x="3437" y="470"/>
                    <a:pt x="3424" y="460"/>
                    <a:pt x="3422" y="447"/>
                  </a:cubicBezTo>
                  <a:cubicBezTo>
                    <a:pt x="3420" y="433"/>
                    <a:pt x="3429" y="420"/>
                    <a:pt x="3443" y="418"/>
                  </a:cubicBezTo>
                  <a:cubicBezTo>
                    <a:pt x="3456" y="416"/>
                    <a:pt x="3469" y="425"/>
                    <a:pt x="3471" y="439"/>
                  </a:cubicBezTo>
                  <a:cubicBezTo>
                    <a:pt x="3474" y="453"/>
                    <a:pt x="3464" y="465"/>
                    <a:pt x="3451" y="468"/>
                  </a:cubicBezTo>
                  <a:close/>
                  <a:moveTo>
                    <a:pt x="3352" y="486"/>
                  </a:moveTo>
                  <a:lnTo>
                    <a:pt x="3352" y="486"/>
                  </a:lnTo>
                  <a:cubicBezTo>
                    <a:pt x="3339" y="488"/>
                    <a:pt x="3326" y="479"/>
                    <a:pt x="3324" y="466"/>
                  </a:cubicBezTo>
                  <a:cubicBezTo>
                    <a:pt x="3322" y="452"/>
                    <a:pt x="3331" y="439"/>
                    <a:pt x="3345" y="437"/>
                  </a:cubicBezTo>
                  <a:cubicBezTo>
                    <a:pt x="3358" y="435"/>
                    <a:pt x="3371" y="444"/>
                    <a:pt x="3373" y="458"/>
                  </a:cubicBezTo>
                  <a:cubicBezTo>
                    <a:pt x="3375" y="471"/>
                    <a:pt x="3366" y="484"/>
                    <a:pt x="3352" y="486"/>
                  </a:cubicBezTo>
                  <a:close/>
                  <a:moveTo>
                    <a:pt x="3254" y="505"/>
                  </a:moveTo>
                  <a:lnTo>
                    <a:pt x="3254" y="505"/>
                  </a:lnTo>
                  <a:cubicBezTo>
                    <a:pt x="3240" y="507"/>
                    <a:pt x="3228" y="498"/>
                    <a:pt x="3225" y="484"/>
                  </a:cubicBezTo>
                  <a:cubicBezTo>
                    <a:pt x="3223" y="471"/>
                    <a:pt x="3233" y="458"/>
                    <a:pt x="3246" y="456"/>
                  </a:cubicBezTo>
                  <a:cubicBezTo>
                    <a:pt x="3260" y="453"/>
                    <a:pt x="3273" y="463"/>
                    <a:pt x="3275" y="476"/>
                  </a:cubicBezTo>
                  <a:cubicBezTo>
                    <a:pt x="3277" y="490"/>
                    <a:pt x="3268" y="503"/>
                    <a:pt x="3254" y="505"/>
                  </a:cubicBezTo>
                  <a:close/>
                  <a:moveTo>
                    <a:pt x="3156" y="524"/>
                  </a:moveTo>
                  <a:lnTo>
                    <a:pt x="3156" y="524"/>
                  </a:lnTo>
                  <a:cubicBezTo>
                    <a:pt x="3142" y="526"/>
                    <a:pt x="3129" y="517"/>
                    <a:pt x="3127" y="503"/>
                  </a:cubicBezTo>
                  <a:cubicBezTo>
                    <a:pt x="3125" y="489"/>
                    <a:pt x="3134" y="477"/>
                    <a:pt x="3148" y="474"/>
                  </a:cubicBezTo>
                  <a:cubicBezTo>
                    <a:pt x="3162" y="472"/>
                    <a:pt x="3174" y="482"/>
                    <a:pt x="3177" y="495"/>
                  </a:cubicBezTo>
                  <a:cubicBezTo>
                    <a:pt x="3179" y="509"/>
                    <a:pt x="3169" y="522"/>
                    <a:pt x="3156" y="524"/>
                  </a:cubicBezTo>
                  <a:close/>
                  <a:moveTo>
                    <a:pt x="3059" y="544"/>
                  </a:moveTo>
                  <a:lnTo>
                    <a:pt x="3059" y="544"/>
                  </a:lnTo>
                  <a:cubicBezTo>
                    <a:pt x="3045" y="547"/>
                    <a:pt x="3032" y="538"/>
                    <a:pt x="3029" y="524"/>
                  </a:cubicBezTo>
                  <a:cubicBezTo>
                    <a:pt x="3027" y="511"/>
                    <a:pt x="3036" y="498"/>
                    <a:pt x="3049" y="495"/>
                  </a:cubicBezTo>
                  <a:cubicBezTo>
                    <a:pt x="3063" y="492"/>
                    <a:pt x="3076" y="501"/>
                    <a:pt x="3078" y="515"/>
                  </a:cubicBezTo>
                  <a:cubicBezTo>
                    <a:pt x="3081" y="528"/>
                    <a:pt x="3072" y="541"/>
                    <a:pt x="3059" y="544"/>
                  </a:cubicBezTo>
                  <a:close/>
                  <a:moveTo>
                    <a:pt x="2961" y="564"/>
                  </a:moveTo>
                  <a:lnTo>
                    <a:pt x="2961" y="564"/>
                  </a:lnTo>
                  <a:cubicBezTo>
                    <a:pt x="2947" y="567"/>
                    <a:pt x="2934" y="558"/>
                    <a:pt x="2931" y="545"/>
                  </a:cubicBezTo>
                  <a:cubicBezTo>
                    <a:pt x="2929" y="531"/>
                    <a:pt x="2938" y="518"/>
                    <a:pt x="2951" y="515"/>
                  </a:cubicBezTo>
                  <a:cubicBezTo>
                    <a:pt x="2965" y="513"/>
                    <a:pt x="2978" y="521"/>
                    <a:pt x="2981" y="535"/>
                  </a:cubicBezTo>
                  <a:cubicBezTo>
                    <a:pt x="2983" y="548"/>
                    <a:pt x="2974" y="562"/>
                    <a:pt x="2961" y="564"/>
                  </a:cubicBezTo>
                  <a:close/>
                  <a:moveTo>
                    <a:pt x="2863" y="585"/>
                  </a:moveTo>
                  <a:lnTo>
                    <a:pt x="2863" y="585"/>
                  </a:lnTo>
                  <a:cubicBezTo>
                    <a:pt x="2849" y="587"/>
                    <a:pt x="2836" y="579"/>
                    <a:pt x="2833" y="565"/>
                  </a:cubicBezTo>
                  <a:cubicBezTo>
                    <a:pt x="2831" y="552"/>
                    <a:pt x="2840" y="538"/>
                    <a:pt x="2853" y="536"/>
                  </a:cubicBezTo>
                  <a:cubicBezTo>
                    <a:pt x="2867" y="533"/>
                    <a:pt x="2880" y="542"/>
                    <a:pt x="2883" y="555"/>
                  </a:cubicBezTo>
                  <a:cubicBezTo>
                    <a:pt x="2885" y="569"/>
                    <a:pt x="2876" y="582"/>
                    <a:pt x="2863" y="585"/>
                  </a:cubicBezTo>
                  <a:close/>
                  <a:moveTo>
                    <a:pt x="2765" y="607"/>
                  </a:moveTo>
                  <a:lnTo>
                    <a:pt x="2765" y="607"/>
                  </a:lnTo>
                  <a:cubicBezTo>
                    <a:pt x="2752" y="609"/>
                    <a:pt x="2739" y="601"/>
                    <a:pt x="2736" y="587"/>
                  </a:cubicBezTo>
                  <a:cubicBezTo>
                    <a:pt x="2733" y="574"/>
                    <a:pt x="2742" y="560"/>
                    <a:pt x="2756" y="558"/>
                  </a:cubicBezTo>
                  <a:cubicBezTo>
                    <a:pt x="2769" y="555"/>
                    <a:pt x="2782" y="564"/>
                    <a:pt x="2785" y="577"/>
                  </a:cubicBezTo>
                  <a:cubicBezTo>
                    <a:pt x="2788" y="591"/>
                    <a:pt x="2779" y="604"/>
                    <a:pt x="2765" y="607"/>
                  </a:cubicBezTo>
                  <a:close/>
                  <a:moveTo>
                    <a:pt x="2668" y="629"/>
                  </a:moveTo>
                  <a:lnTo>
                    <a:pt x="2668" y="629"/>
                  </a:lnTo>
                  <a:cubicBezTo>
                    <a:pt x="2654" y="632"/>
                    <a:pt x="2641" y="623"/>
                    <a:pt x="2638" y="610"/>
                  </a:cubicBezTo>
                  <a:cubicBezTo>
                    <a:pt x="2636" y="596"/>
                    <a:pt x="2644" y="583"/>
                    <a:pt x="2658" y="580"/>
                  </a:cubicBezTo>
                  <a:cubicBezTo>
                    <a:pt x="2672" y="578"/>
                    <a:pt x="2685" y="586"/>
                    <a:pt x="2687" y="600"/>
                  </a:cubicBezTo>
                  <a:cubicBezTo>
                    <a:pt x="2690" y="613"/>
                    <a:pt x="2681" y="627"/>
                    <a:pt x="2668" y="629"/>
                  </a:cubicBezTo>
                  <a:close/>
                  <a:moveTo>
                    <a:pt x="2570" y="652"/>
                  </a:moveTo>
                  <a:lnTo>
                    <a:pt x="2570" y="652"/>
                  </a:lnTo>
                  <a:cubicBezTo>
                    <a:pt x="2557" y="654"/>
                    <a:pt x="2544" y="646"/>
                    <a:pt x="2541" y="632"/>
                  </a:cubicBezTo>
                  <a:cubicBezTo>
                    <a:pt x="2538" y="619"/>
                    <a:pt x="2547" y="605"/>
                    <a:pt x="2561" y="603"/>
                  </a:cubicBezTo>
                  <a:cubicBezTo>
                    <a:pt x="2574" y="600"/>
                    <a:pt x="2587" y="609"/>
                    <a:pt x="2590" y="622"/>
                  </a:cubicBezTo>
                  <a:cubicBezTo>
                    <a:pt x="2593" y="636"/>
                    <a:pt x="2584" y="649"/>
                    <a:pt x="2570" y="652"/>
                  </a:cubicBezTo>
                  <a:close/>
                  <a:moveTo>
                    <a:pt x="2474" y="675"/>
                  </a:moveTo>
                  <a:lnTo>
                    <a:pt x="2474" y="676"/>
                  </a:lnTo>
                  <a:cubicBezTo>
                    <a:pt x="2461" y="679"/>
                    <a:pt x="2447" y="670"/>
                    <a:pt x="2444" y="657"/>
                  </a:cubicBezTo>
                  <a:cubicBezTo>
                    <a:pt x="2441" y="644"/>
                    <a:pt x="2449" y="630"/>
                    <a:pt x="2462" y="627"/>
                  </a:cubicBezTo>
                  <a:lnTo>
                    <a:pt x="2463" y="627"/>
                  </a:lnTo>
                  <a:cubicBezTo>
                    <a:pt x="2476" y="624"/>
                    <a:pt x="2489" y="632"/>
                    <a:pt x="2493" y="645"/>
                  </a:cubicBezTo>
                  <a:cubicBezTo>
                    <a:pt x="2496" y="659"/>
                    <a:pt x="2488" y="672"/>
                    <a:pt x="2474" y="675"/>
                  </a:cubicBezTo>
                  <a:close/>
                  <a:moveTo>
                    <a:pt x="2377" y="700"/>
                  </a:moveTo>
                  <a:lnTo>
                    <a:pt x="2377" y="700"/>
                  </a:lnTo>
                  <a:cubicBezTo>
                    <a:pt x="2364" y="703"/>
                    <a:pt x="2350" y="695"/>
                    <a:pt x="2347" y="682"/>
                  </a:cubicBezTo>
                  <a:cubicBezTo>
                    <a:pt x="2344" y="668"/>
                    <a:pt x="2352" y="655"/>
                    <a:pt x="2365" y="651"/>
                  </a:cubicBezTo>
                  <a:lnTo>
                    <a:pt x="2366" y="651"/>
                  </a:lnTo>
                  <a:cubicBezTo>
                    <a:pt x="2379" y="648"/>
                    <a:pt x="2392" y="656"/>
                    <a:pt x="2396" y="670"/>
                  </a:cubicBezTo>
                  <a:cubicBezTo>
                    <a:pt x="2399" y="683"/>
                    <a:pt x="2391" y="697"/>
                    <a:pt x="2377" y="700"/>
                  </a:cubicBezTo>
                  <a:close/>
                  <a:moveTo>
                    <a:pt x="2280" y="725"/>
                  </a:moveTo>
                  <a:lnTo>
                    <a:pt x="2280" y="725"/>
                  </a:lnTo>
                  <a:cubicBezTo>
                    <a:pt x="2267" y="728"/>
                    <a:pt x="2253" y="719"/>
                    <a:pt x="2250" y="706"/>
                  </a:cubicBezTo>
                  <a:cubicBezTo>
                    <a:pt x="2247" y="693"/>
                    <a:pt x="2255" y="679"/>
                    <a:pt x="2268" y="676"/>
                  </a:cubicBezTo>
                  <a:lnTo>
                    <a:pt x="2269" y="676"/>
                  </a:lnTo>
                  <a:cubicBezTo>
                    <a:pt x="2282" y="673"/>
                    <a:pt x="2295" y="681"/>
                    <a:pt x="2299" y="694"/>
                  </a:cubicBezTo>
                  <a:cubicBezTo>
                    <a:pt x="2302" y="708"/>
                    <a:pt x="2294" y="721"/>
                    <a:pt x="2280" y="725"/>
                  </a:cubicBezTo>
                  <a:close/>
                  <a:moveTo>
                    <a:pt x="2184" y="751"/>
                  </a:moveTo>
                  <a:lnTo>
                    <a:pt x="2184" y="751"/>
                  </a:lnTo>
                  <a:cubicBezTo>
                    <a:pt x="2170" y="754"/>
                    <a:pt x="2157" y="746"/>
                    <a:pt x="2153" y="732"/>
                  </a:cubicBezTo>
                  <a:cubicBezTo>
                    <a:pt x="2150" y="719"/>
                    <a:pt x="2158" y="705"/>
                    <a:pt x="2172" y="702"/>
                  </a:cubicBezTo>
                  <a:cubicBezTo>
                    <a:pt x="2185" y="699"/>
                    <a:pt x="2199" y="707"/>
                    <a:pt x="2202" y="721"/>
                  </a:cubicBezTo>
                  <a:cubicBezTo>
                    <a:pt x="2205" y="734"/>
                    <a:pt x="2197" y="747"/>
                    <a:pt x="2184" y="751"/>
                  </a:cubicBezTo>
                  <a:close/>
                  <a:moveTo>
                    <a:pt x="2087" y="777"/>
                  </a:moveTo>
                  <a:lnTo>
                    <a:pt x="2087" y="777"/>
                  </a:lnTo>
                  <a:cubicBezTo>
                    <a:pt x="2074" y="781"/>
                    <a:pt x="2060" y="772"/>
                    <a:pt x="2057" y="759"/>
                  </a:cubicBezTo>
                  <a:cubicBezTo>
                    <a:pt x="2054" y="746"/>
                    <a:pt x="2062" y="732"/>
                    <a:pt x="2075" y="729"/>
                  </a:cubicBezTo>
                  <a:lnTo>
                    <a:pt x="2076" y="729"/>
                  </a:lnTo>
                  <a:cubicBezTo>
                    <a:pt x="2089" y="726"/>
                    <a:pt x="2102" y="734"/>
                    <a:pt x="2106" y="747"/>
                  </a:cubicBezTo>
                  <a:cubicBezTo>
                    <a:pt x="2109" y="761"/>
                    <a:pt x="2101" y="774"/>
                    <a:pt x="2087" y="777"/>
                  </a:cubicBezTo>
                  <a:close/>
                  <a:moveTo>
                    <a:pt x="1991" y="804"/>
                  </a:moveTo>
                  <a:lnTo>
                    <a:pt x="1991" y="804"/>
                  </a:lnTo>
                  <a:cubicBezTo>
                    <a:pt x="1977" y="807"/>
                    <a:pt x="1964" y="799"/>
                    <a:pt x="1961" y="786"/>
                  </a:cubicBezTo>
                  <a:cubicBezTo>
                    <a:pt x="1957" y="772"/>
                    <a:pt x="1966" y="759"/>
                    <a:pt x="1979" y="756"/>
                  </a:cubicBezTo>
                  <a:cubicBezTo>
                    <a:pt x="1993" y="752"/>
                    <a:pt x="2006" y="761"/>
                    <a:pt x="2009" y="774"/>
                  </a:cubicBezTo>
                  <a:cubicBezTo>
                    <a:pt x="2013" y="787"/>
                    <a:pt x="2004" y="801"/>
                    <a:pt x="1991" y="804"/>
                  </a:cubicBezTo>
                  <a:close/>
                  <a:moveTo>
                    <a:pt x="1896" y="833"/>
                  </a:moveTo>
                  <a:lnTo>
                    <a:pt x="1896" y="833"/>
                  </a:lnTo>
                  <a:cubicBezTo>
                    <a:pt x="1883" y="837"/>
                    <a:pt x="1869" y="829"/>
                    <a:pt x="1865" y="816"/>
                  </a:cubicBezTo>
                  <a:cubicBezTo>
                    <a:pt x="1861" y="803"/>
                    <a:pt x="1869" y="789"/>
                    <a:pt x="1882" y="785"/>
                  </a:cubicBezTo>
                  <a:cubicBezTo>
                    <a:pt x="1896" y="781"/>
                    <a:pt x="1910" y="789"/>
                    <a:pt x="1913" y="802"/>
                  </a:cubicBezTo>
                  <a:cubicBezTo>
                    <a:pt x="1917" y="816"/>
                    <a:pt x="1909" y="829"/>
                    <a:pt x="1896" y="833"/>
                  </a:cubicBezTo>
                  <a:close/>
                  <a:moveTo>
                    <a:pt x="1801" y="863"/>
                  </a:moveTo>
                  <a:lnTo>
                    <a:pt x="1801" y="863"/>
                  </a:lnTo>
                  <a:cubicBezTo>
                    <a:pt x="1787" y="866"/>
                    <a:pt x="1773" y="859"/>
                    <a:pt x="1770" y="846"/>
                  </a:cubicBezTo>
                  <a:cubicBezTo>
                    <a:pt x="1766" y="832"/>
                    <a:pt x="1774" y="818"/>
                    <a:pt x="1787" y="815"/>
                  </a:cubicBezTo>
                  <a:cubicBezTo>
                    <a:pt x="1800" y="811"/>
                    <a:pt x="1814" y="818"/>
                    <a:pt x="1818" y="832"/>
                  </a:cubicBezTo>
                  <a:cubicBezTo>
                    <a:pt x="1822" y="845"/>
                    <a:pt x="1814" y="859"/>
                    <a:pt x="1801" y="863"/>
                  </a:cubicBezTo>
                  <a:close/>
                  <a:moveTo>
                    <a:pt x="1706" y="893"/>
                  </a:moveTo>
                  <a:lnTo>
                    <a:pt x="1706" y="893"/>
                  </a:lnTo>
                  <a:cubicBezTo>
                    <a:pt x="1693" y="897"/>
                    <a:pt x="1679" y="890"/>
                    <a:pt x="1675" y="877"/>
                  </a:cubicBezTo>
                  <a:cubicBezTo>
                    <a:pt x="1670" y="864"/>
                    <a:pt x="1677" y="849"/>
                    <a:pt x="1690" y="845"/>
                  </a:cubicBezTo>
                  <a:lnTo>
                    <a:pt x="1691" y="845"/>
                  </a:lnTo>
                  <a:cubicBezTo>
                    <a:pt x="1704" y="841"/>
                    <a:pt x="1718" y="848"/>
                    <a:pt x="1722" y="861"/>
                  </a:cubicBezTo>
                  <a:cubicBezTo>
                    <a:pt x="1726" y="874"/>
                    <a:pt x="1719" y="888"/>
                    <a:pt x="1706" y="893"/>
                  </a:cubicBezTo>
                  <a:close/>
                  <a:moveTo>
                    <a:pt x="1611" y="925"/>
                  </a:moveTo>
                  <a:lnTo>
                    <a:pt x="1611" y="925"/>
                  </a:lnTo>
                  <a:cubicBezTo>
                    <a:pt x="1598" y="929"/>
                    <a:pt x="1584" y="922"/>
                    <a:pt x="1580" y="909"/>
                  </a:cubicBezTo>
                  <a:cubicBezTo>
                    <a:pt x="1575" y="896"/>
                    <a:pt x="1583" y="882"/>
                    <a:pt x="1596" y="877"/>
                  </a:cubicBezTo>
                  <a:cubicBezTo>
                    <a:pt x="1609" y="873"/>
                    <a:pt x="1623" y="880"/>
                    <a:pt x="1627" y="893"/>
                  </a:cubicBezTo>
                  <a:cubicBezTo>
                    <a:pt x="1632" y="906"/>
                    <a:pt x="1625" y="920"/>
                    <a:pt x="1611" y="925"/>
                  </a:cubicBezTo>
                  <a:close/>
                  <a:moveTo>
                    <a:pt x="1517" y="957"/>
                  </a:moveTo>
                  <a:lnTo>
                    <a:pt x="1517" y="957"/>
                  </a:lnTo>
                  <a:cubicBezTo>
                    <a:pt x="1504" y="961"/>
                    <a:pt x="1489" y="954"/>
                    <a:pt x="1485" y="941"/>
                  </a:cubicBezTo>
                  <a:cubicBezTo>
                    <a:pt x="1481" y="928"/>
                    <a:pt x="1488" y="914"/>
                    <a:pt x="1501" y="909"/>
                  </a:cubicBezTo>
                  <a:cubicBezTo>
                    <a:pt x="1514" y="905"/>
                    <a:pt x="1528" y="912"/>
                    <a:pt x="1533" y="925"/>
                  </a:cubicBezTo>
                  <a:cubicBezTo>
                    <a:pt x="1537" y="938"/>
                    <a:pt x="1530" y="953"/>
                    <a:pt x="1517" y="957"/>
                  </a:cubicBezTo>
                  <a:close/>
                  <a:moveTo>
                    <a:pt x="1423" y="991"/>
                  </a:moveTo>
                  <a:lnTo>
                    <a:pt x="1423" y="991"/>
                  </a:lnTo>
                  <a:cubicBezTo>
                    <a:pt x="1410" y="996"/>
                    <a:pt x="1396" y="989"/>
                    <a:pt x="1391" y="976"/>
                  </a:cubicBezTo>
                  <a:cubicBezTo>
                    <a:pt x="1387" y="962"/>
                    <a:pt x="1394" y="948"/>
                    <a:pt x="1407" y="944"/>
                  </a:cubicBezTo>
                  <a:cubicBezTo>
                    <a:pt x="1420" y="940"/>
                    <a:pt x="1434" y="947"/>
                    <a:pt x="1439" y="960"/>
                  </a:cubicBezTo>
                  <a:cubicBezTo>
                    <a:pt x="1443" y="973"/>
                    <a:pt x="1436" y="987"/>
                    <a:pt x="1423" y="991"/>
                  </a:cubicBezTo>
                  <a:close/>
                  <a:moveTo>
                    <a:pt x="1329" y="1027"/>
                  </a:moveTo>
                  <a:lnTo>
                    <a:pt x="1329" y="1027"/>
                  </a:lnTo>
                  <a:cubicBezTo>
                    <a:pt x="1316" y="1031"/>
                    <a:pt x="1302" y="1024"/>
                    <a:pt x="1298" y="1011"/>
                  </a:cubicBezTo>
                  <a:cubicBezTo>
                    <a:pt x="1293" y="998"/>
                    <a:pt x="1300" y="983"/>
                    <a:pt x="1313" y="979"/>
                  </a:cubicBezTo>
                  <a:cubicBezTo>
                    <a:pt x="1326" y="975"/>
                    <a:pt x="1341" y="982"/>
                    <a:pt x="1345" y="995"/>
                  </a:cubicBezTo>
                  <a:cubicBezTo>
                    <a:pt x="1349" y="1008"/>
                    <a:pt x="1342" y="1022"/>
                    <a:pt x="1329" y="1027"/>
                  </a:cubicBezTo>
                  <a:close/>
                  <a:moveTo>
                    <a:pt x="1237" y="1063"/>
                  </a:moveTo>
                  <a:lnTo>
                    <a:pt x="1237" y="1063"/>
                  </a:lnTo>
                  <a:cubicBezTo>
                    <a:pt x="1224" y="1068"/>
                    <a:pt x="1210" y="1061"/>
                    <a:pt x="1205" y="1048"/>
                  </a:cubicBezTo>
                  <a:cubicBezTo>
                    <a:pt x="1200" y="1035"/>
                    <a:pt x="1206" y="1021"/>
                    <a:pt x="1219" y="1016"/>
                  </a:cubicBezTo>
                  <a:cubicBezTo>
                    <a:pt x="1232" y="1011"/>
                    <a:pt x="1247" y="1018"/>
                    <a:pt x="1252" y="1030"/>
                  </a:cubicBezTo>
                  <a:cubicBezTo>
                    <a:pt x="1256" y="1043"/>
                    <a:pt x="1250" y="1058"/>
                    <a:pt x="1237" y="1063"/>
                  </a:cubicBezTo>
                  <a:close/>
                  <a:moveTo>
                    <a:pt x="1145" y="1101"/>
                  </a:moveTo>
                  <a:lnTo>
                    <a:pt x="1145" y="1101"/>
                  </a:lnTo>
                  <a:cubicBezTo>
                    <a:pt x="1132" y="1106"/>
                    <a:pt x="1117" y="1100"/>
                    <a:pt x="1112" y="1087"/>
                  </a:cubicBezTo>
                  <a:cubicBezTo>
                    <a:pt x="1108" y="1074"/>
                    <a:pt x="1114" y="1060"/>
                    <a:pt x="1127" y="1055"/>
                  </a:cubicBezTo>
                  <a:cubicBezTo>
                    <a:pt x="1140" y="1050"/>
                    <a:pt x="1154" y="1056"/>
                    <a:pt x="1159" y="1069"/>
                  </a:cubicBezTo>
                  <a:cubicBezTo>
                    <a:pt x="1164" y="1082"/>
                    <a:pt x="1158" y="1096"/>
                    <a:pt x="1145" y="1101"/>
                  </a:cubicBezTo>
                  <a:close/>
                  <a:moveTo>
                    <a:pt x="1054" y="1140"/>
                  </a:moveTo>
                  <a:lnTo>
                    <a:pt x="1054" y="1140"/>
                  </a:lnTo>
                  <a:cubicBezTo>
                    <a:pt x="1041" y="1146"/>
                    <a:pt x="1026" y="1140"/>
                    <a:pt x="1021" y="1127"/>
                  </a:cubicBezTo>
                  <a:cubicBezTo>
                    <a:pt x="1015" y="1114"/>
                    <a:pt x="1021" y="1100"/>
                    <a:pt x="1034" y="1094"/>
                  </a:cubicBezTo>
                  <a:cubicBezTo>
                    <a:pt x="1047" y="1089"/>
                    <a:pt x="1061" y="1095"/>
                    <a:pt x="1067" y="1107"/>
                  </a:cubicBezTo>
                  <a:cubicBezTo>
                    <a:pt x="1072" y="1120"/>
                    <a:pt x="1066" y="1135"/>
                    <a:pt x="1054" y="1140"/>
                  </a:cubicBezTo>
                  <a:close/>
                  <a:moveTo>
                    <a:pt x="963" y="1183"/>
                  </a:moveTo>
                  <a:lnTo>
                    <a:pt x="963" y="1183"/>
                  </a:lnTo>
                  <a:cubicBezTo>
                    <a:pt x="950" y="1188"/>
                    <a:pt x="936" y="1182"/>
                    <a:pt x="930" y="1170"/>
                  </a:cubicBezTo>
                  <a:cubicBezTo>
                    <a:pt x="925" y="1157"/>
                    <a:pt x="931" y="1142"/>
                    <a:pt x="943" y="1137"/>
                  </a:cubicBezTo>
                  <a:cubicBezTo>
                    <a:pt x="956" y="1131"/>
                    <a:pt x="971" y="1137"/>
                    <a:pt x="976" y="1150"/>
                  </a:cubicBezTo>
                  <a:cubicBezTo>
                    <a:pt x="982" y="1163"/>
                    <a:pt x="976" y="1177"/>
                    <a:pt x="963" y="1183"/>
                  </a:cubicBezTo>
                  <a:close/>
                  <a:moveTo>
                    <a:pt x="875" y="1225"/>
                  </a:moveTo>
                  <a:lnTo>
                    <a:pt x="875" y="1225"/>
                  </a:lnTo>
                  <a:cubicBezTo>
                    <a:pt x="862" y="1231"/>
                    <a:pt x="847" y="1227"/>
                    <a:pt x="841" y="1214"/>
                  </a:cubicBezTo>
                  <a:cubicBezTo>
                    <a:pt x="834" y="1202"/>
                    <a:pt x="839" y="1187"/>
                    <a:pt x="851" y="1181"/>
                  </a:cubicBezTo>
                  <a:cubicBezTo>
                    <a:pt x="863" y="1174"/>
                    <a:pt x="878" y="1179"/>
                    <a:pt x="885" y="1191"/>
                  </a:cubicBezTo>
                  <a:cubicBezTo>
                    <a:pt x="891" y="1203"/>
                    <a:pt x="887" y="1218"/>
                    <a:pt x="875" y="1225"/>
                  </a:cubicBezTo>
                  <a:close/>
                  <a:moveTo>
                    <a:pt x="786" y="1272"/>
                  </a:moveTo>
                  <a:lnTo>
                    <a:pt x="786" y="1272"/>
                  </a:lnTo>
                  <a:cubicBezTo>
                    <a:pt x="774" y="1278"/>
                    <a:pt x="759" y="1274"/>
                    <a:pt x="752" y="1261"/>
                  </a:cubicBezTo>
                  <a:cubicBezTo>
                    <a:pt x="746" y="1249"/>
                    <a:pt x="751" y="1234"/>
                    <a:pt x="763" y="1228"/>
                  </a:cubicBezTo>
                  <a:cubicBezTo>
                    <a:pt x="775" y="1221"/>
                    <a:pt x="790" y="1226"/>
                    <a:pt x="797" y="1238"/>
                  </a:cubicBezTo>
                  <a:cubicBezTo>
                    <a:pt x="803" y="1250"/>
                    <a:pt x="799" y="1265"/>
                    <a:pt x="786" y="1272"/>
                  </a:cubicBezTo>
                  <a:close/>
                  <a:moveTo>
                    <a:pt x="699" y="1319"/>
                  </a:moveTo>
                  <a:lnTo>
                    <a:pt x="699" y="1319"/>
                  </a:lnTo>
                  <a:cubicBezTo>
                    <a:pt x="687" y="1326"/>
                    <a:pt x="672" y="1322"/>
                    <a:pt x="665" y="1310"/>
                  </a:cubicBezTo>
                  <a:cubicBezTo>
                    <a:pt x="658" y="1298"/>
                    <a:pt x="662" y="1283"/>
                    <a:pt x="674" y="1276"/>
                  </a:cubicBezTo>
                  <a:cubicBezTo>
                    <a:pt x="686" y="1269"/>
                    <a:pt x="701" y="1273"/>
                    <a:pt x="708" y="1284"/>
                  </a:cubicBezTo>
                  <a:cubicBezTo>
                    <a:pt x="715" y="1296"/>
                    <a:pt x="711" y="1312"/>
                    <a:pt x="699" y="1319"/>
                  </a:cubicBezTo>
                  <a:close/>
                  <a:moveTo>
                    <a:pt x="614" y="1371"/>
                  </a:moveTo>
                  <a:lnTo>
                    <a:pt x="614" y="1371"/>
                  </a:lnTo>
                  <a:cubicBezTo>
                    <a:pt x="602" y="1378"/>
                    <a:pt x="587" y="1374"/>
                    <a:pt x="580" y="1362"/>
                  </a:cubicBezTo>
                  <a:cubicBezTo>
                    <a:pt x="573" y="1350"/>
                    <a:pt x="576" y="1335"/>
                    <a:pt x="588" y="1328"/>
                  </a:cubicBezTo>
                  <a:cubicBezTo>
                    <a:pt x="600" y="1321"/>
                    <a:pt x="616" y="1325"/>
                    <a:pt x="623" y="1337"/>
                  </a:cubicBezTo>
                  <a:cubicBezTo>
                    <a:pt x="630" y="1348"/>
                    <a:pt x="626" y="1364"/>
                    <a:pt x="614" y="1371"/>
                  </a:cubicBezTo>
                  <a:close/>
                  <a:moveTo>
                    <a:pt x="531" y="1424"/>
                  </a:moveTo>
                  <a:lnTo>
                    <a:pt x="531" y="1424"/>
                  </a:lnTo>
                  <a:cubicBezTo>
                    <a:pt x="519" y="1432"/>
                    <a:pt x="504" y="1429"/>
                    <a:pt x="496" y="1417"/>
                  </a:cubicBezTo>
                  <a:cubicBezTo>
                    <a:pt x="488" y="1406"/>
                    <a:pt x="491" y="1390"/>
                    <a:pt x="503" y="1382"/>
                  </a:cubicBezTo>
                  <a:cubicBezTo>
                    <a:pt x="514" y="1375"/>
                    <a:pt x="530" y="1378"/>
                    <a:pt x="538" y="1389"/>
                  </a:cubicBezTo>
                  <a:cubicBezTo>
                    <a:pt x="545" y="1401"/>
                    <a:pt x="542" y="1416"/>
                    <a:pt x="531" y="1424"/>
                  </a:cubicBezTo>
                  <a:close/>
                  <a:moveTo>
                    <a:pt x="449" y="1482"/>
                  </a:moveTo>
                  <a:lnTo>
                    <a:pt x="449" y="1482"/>
                  </a:lnTo>
                  <a:cubicBezTo>
                    <a:pt x="438" y="1490"/>
                    <a:pt x="422" y="1487"/>
                    <a:pt x="415" y="1475"/>
                  </a:cubicBezTo>
                  <a:cubicBezTo>
                    <a:pt x="407" y="1464"/>
                    <a:pt x="410" y="1448"/>
                    <a:pt x="421" y="1440"/>
                  </a:cubicBezTo>
                  <a:cubicBezTo>
                    <a:pt x="433" y="1433"/>
                    <a:pt x="448" y="1436"/>
                    <a:pt x="456" y="1447"/>
                  </a:cubicBezTo>
                  <a:cubicBezTo>
                    <a:pt x="464" y="1459"/>
                    <a:pt x="461" y="1474"/>
                    <a:pt x="449" y="1482"/>
                  </a:cubicBezTo>
                  <a:close/>
                  <a:moveTo>
                    <a:pt x="373" y="1543"/>
                  </a:moveTo>
                  <a:lnTo>
                    <a:pt x="373" y="1543"/>
                  </a:lnTo>
                  <a:cubicBezTo>
                    <a:pt x="362" y="1551"/>
                    <a:pt x="346" y="1550"/>
                    <a:pt x="338" y="1539"/>
                  </a:cubicBezTo>
                  <a:cubicBezTo>
                    <a:pt x="329" y="1528"/>
                    <a:pt x="331" y="1513"/>
                    <a:pt x="341" y="1504"/>
                  </a:cubicBezTo>
                  <a:cubicBezTo>
                    <a:pt x="352" y="1495"/>
                    <a:pt x="368" y="1497"/>
                    <a:pt x="376" y="1507"/>
                  </a:cubicBezTo>
                  <a:cubicBezTo>
                    <a:pt x="385" y="1518"/>
                    <a:pt x="384" y="1534"/>
                    <a:pt x="373" y="1543"/>
                  </a:cubicBezTo>
                  <a:close/>
                  <a:moveTo>
                    <a:pt x="299" y="1606"/>
                  </a:moveTo>
                  <a:lnTo>
                    <a:pt x="299" y="1606"/>
                  </a:lnTo>
                  <a:cubicBezTo>
                    <a:pt x="290" y="1616"/>
                    <a:pt x="274" y="1616"/>
                    <a:pt x="264" y="1607"/>
                  </a:cubicBezTo>
                  <a:cubicBezTo>
                    <a:pt x="254" y="1597"/>
                    <a:pt x="254" y="1581"/>
                    <a:pt x="264" y="1571"/>
                  </a:cubicBezTo>
                  <a:cubicBezTo>
                    <a:pt x="273" y="1561"/>
                    <a:pt x="289" y="1561"/>
                    <a:pt x="299" y="1571"/>
                  </a:cubicBezTo>
                  <a:cubicBezTo>
                    <a:pt x="309" y="1581"/>
                    <a:pt x="309" y="1596"/>
                    <a:pt x="299" y="1606"/>
                  </a:cubicBezTo>
                  <a:close/>
                  <a:moveTo>
                    <a:pt x="230" y="1679"/>
                  </a:moveTo>
                  <a:lnTo>
                    <a:pt x="230" y="1679"/>
                  </a:lnTo>
                  <a:cubicBezTo>
                    <a:pt x="220" y="1689"/>
                    <a:pt x="205" y="1689"/>
                    <a:pt x="195" y="1679"/>
                  </a:cubicBezTo>
                  <a:cubicBezTo>
                    <a:pt x="185" y="1669"/>
                    <a:pt x="185" y="1653"/>
                    <a:pt x="195" y="1644"/>
                  </a:cubicBezTo>
                  <a:cubicBezTo>
                    <a:pt x="204" y="1634"/>
                    <a:pt x="220" y="1634"/>
                    <a:pt x="230" y="1643"/>
                  </a:cubicBezTo>
                  <a:cubicBezTo>
                    <a:pt x="240" y="1653"/>
                    <a:pt x="240" y="1669"/>
                    <a:pt x="230" y="1679"/>
                  </a:cubicBezTo>
                  <a:close/>
                  <a:moveTo>
                    <a:pt x="170" y="1754"/>
                  </a:moveTo>
                  <a:lnTo>
                    <a:pt x="170" y="1754"/>
                  </a:lnTo>
                  <a:cubicBezTo>
                    <a:pt x="161" y="1765"/>
                    <a:pt x="146" y="1767"/>
                    <a:pt x="135" y="1759"/>
                  </a:cubicBezTo>
                  <a:cubicBezTo>
                    <a:pt x="124" y="1750"/>
                    <a:pt x="122" y="1735"/>
                    <a:pt x="130" y="1724"/>
                  </a:cubicBezTo>
                  <a:cubicBezTo>
                    <a:pt x="138" y="1713"/>
                    <a:pt x="154" y="1711"/>
                    <a:pt x="165" y="1719"/>
                  </a:cubicBezTo>
                  <a:cubicBezTo>
                    <a:pt x="176" y="1728"/>
                    <a:pt x="178" y="1743"/>
                    <a:pt x="170" y="1754"/>
                  </a:cubicBezTo>
                  <a:close/>
                  <a:moveTo>
                    <a:pt x="118" y="1835"/>
                  </a:moveTo>
                  <a:lnTo>
                    <a:pt x="118" y="1835"/>
                  </a:lnTo>
                  <a:cubicBezTo>
                    <a:pt x="111" y="1847"/>
                    <a:pt x="96" y="1851"/>
                    <a:pt x="84" y="1845"/>
                  </a:cubicBezTo>
                  <a:cubicBezTo>
                    <a:pt x="72" y="1838"/>
                    <a:pt x="67" y="1823"/>
                    <a:pt x="74" y="1811"/>
                  </a:cubicBezTo>
                  <a:cubicBezTo>
                    <a:pt x="81" y="1799"/>
                    <a:pt x="96" y="1794"/>
                    <a:pt x="108" y="1801"/>
                  </a:cubicBezTo>
                  <a:cubicBezTo>
                    <a:pt x="120" y="1808"/>
                    <a:pt x="124" y="1823"/>
                    <a:pt x="118" y="1835"/>
                  </a:cubicBezTo>
                  <a:close/>
                  <a:moveTo>
                    <a:pt x="77" y="1921"/>
                  </a:moveTo>
                  <a:lnTo>
                    <a:pt x="77" y="1921"/>
                  </a:lnTo>
                  <a:cubicBezTo>
                    <a:pt x="73" y="1934"/>
                    <a:pt x="59" y="1941"/>
                    <a:pt x="46" y="1937"/>
                  </a:cubicBezTo>
                  <a:cubicBezTo>
                    <a:pt x="33" y="1933"/>
                    <a:pt x="25" y="1919"/>
                    <a:pt x="30" y="1905"/>
                  </a:cubicBezTo>
                  <a:cubicBezTo>
                    <a:pt x="34" y="1892"/>
                    <a:pt x="48" y="1885"/>
                    <a:pt x="61" y="1889"/>
                  </a:cubicBezTo>
                  <a:cubicBezTo>
                    <a:pt x="74" y="1894"/>
                    <a:pt x="82" y="1908"/>
                    <a:pt x="77" y="1921"/>
                  </a:cubicBezTo>
                  <a:close/>
                  <a:moveTo>
                    <a:pt x="51" y="2012"/>
                  </a:moveTo>
                  <a:lnTo>
                    <a:pt x="51" y="2012"/>
                  </a:lnTo>
                  <a:cubicBezTo>
                    <a:pt x="50" y="2026"/>
                    <a:pt x="37" y="2036"/>
                    <a:pt x="24" y="2034"/>
                  </a:cubicBezTo>
                  <a:cubicBezTo>
                    <a:pt x="10" y="2033"/>
                    <a:pt x="0" y="2020"/>
                    <a:pt x="1" y="2007"/>
                  </a:cubicBezTo>
                  <a:cubicBezTo>
                    <a:pt x="3" y="1993"/>
                    <a:pt x="15" y="1983"/>
                    <a:pt x="29" y="1984"/>
                  </a:cubicBezTo>
                  <a:cubicBezTo>
                    <a:pt x="43" y="1986"/>
                    <a:pt x="53" y="1998"/>
                    <a:pt x="51" y="2012"/>
                  </a:cubicBezTo>
                  <a:close/>
                </a:path>
              </a:pathLst>
            </a:custGeom>
            <a:solidFill>
              <a:srgbClr val="000000"/>
            </a:solidFill>
            <a:ln w="1588" cap="flat">
              <a:solidFill>
                <a:srgbClr val="000000"/>
              </a:solidFill>
              <a:prstDash val="solid"/>
              <a:bevel/>
              <a:headEnd/>
              <a:tailEnd/>
            </a:ln>
          </p:spPr>
          <p:txBody>
            <a:bodyPr/>
            <a:lstStyle/>
            <a:p>
              <a:endParaRPr lang="en-US">
                <a:solidFill>
                  <a:srgbClr val="000000"/>
                </a:solidFill>
              </a:endParaRPr>
            </a:p>
          </p:txBody>
        </p:sp>
        <p:sp>
          <p:nvSpPr>
            <p:cNvPr id="17425" name="Freeform 19"/>
            <p:cNvSpPr>
              <a:spLocks noEditPoints="1"/>
            </p:cNvSpPr>
            <p:nvPr/>
          </p:nvSpPr>
          <p:spPr bwMode="auto">
            <a:xfrm>
              <a:off x="3765" y="2061"/>
              <a:ext cx="882" cy="196"/>
            </a:xfrm>
            <a:custGeom>
              <a:avLst/>
              <a:gdLst>
                <a:gd name="T0" fmla="*/ 0 w 8508"/>
                <a:gd name="T1" fmla="*/ 0 h 1893"/>
                <a:gd name="T2" fmla="*/ 0 w 8508"/>
                <a:gd name="T3" fmla="*/ 0 h 1893"/>
                <a:gd name="T4" fmla="*/ 0 w 8508"/>
                <a:gd name="T5" fmla="*/ 0 h 1893"/>
                <a:gd name="T6" fmla="*/ 0 w 8508"/>
                <a:gd name="T7" fmla="*/ 0 h 1893"/>
                <a:gd name="T8" fmla="*/ 0 w 8508"/>
                <a:gd name="T9" fmla="*/ 0 h 1893"/>
                <a:gd name="T10" fmla="*/ 0 w 8508"/>
                <a:gd name="T11" fmla="*/ 0 h 1893"/>
                <a:gd name="T12" fmla="*/ 0 w 8508"/>
                <a:gd name="T13" fmla="*/ 0 h 1893"/>
                <a:gd name="T14" fmla="*/ 0 w 8508"/>
                <a:gd name="T15" fmla="*/ 0 h 1893"/>
                <a:gd name="T16" fmla="*/ 0 w 8508"/>
                <a:gd name="T17" fmla="*/ 0 h 1893"/>
                <a:gd name="T18" fmla="*/ 0 w 8508"/>
                <a:gd name="T19" fmla="*/ 0 h 1893"/>
                <a:gd name="T20" fmla="*/ 0 w 8508"/>
                <a:gd name="T21" fmla="*/ 0 h 1893"/>
                <a:gd name="T22" fmla="*/ 0 w 8508"/>
                <a:gd name="T23" fmla="*/ 0 h 1893"/>
                <a:gd name="T24" fmla="*/ 0 w 8508"/>
                <a:gd name="T25" fmla="*/ 0 h 1893"/>
                <a:gd name="T26" fmla="*/ 0 w 8508"/>
                <a:gd name="T27" fmla="*/ 0 h 1893"/>
                <a:gd name="T28" fmla="*/ 0 w 8508"/>
                <a:gd name="T29" fmla="*/ 0 h 1893"/>
                <a:gd name="T30" fmla="*/ 0 w 8508"/>
                <a:gd name="T31" fmla="*/ 0 h 1893"/>
                <a:gd name="T32" fmla="*/ 0 w 8508"/>
                <a:gd name="T33" fmla="*/ 0 h 1893"/>
                <a:gd name="T34" fmla="*/ 0 w 8508"/>
                <a:gd name="T35" fmla="*/ 0 h 1893"/>
                <a:gd name="T36" fmla="*/ 0 w 8508"/>
                <a:gd name="T37" fmla="*/ 0 h 1893"/>
                <a:gd name="T38" fmla="*/ 0 w 8508"/>
                <a:gd name="T39" fmla="*/ 0 h 1893"/>
                <a:gd name="T40" fmla="*/ 0 w 8508"/>
                <a:gd name="T41" fmla="*/ 0 h 1893"/>
                <a:gd name="T42" fmla="*/ 0 w 8508"/>
                <a:gd name="T43" fmla="*/ 0 h 1893"/>
                <a:gd name="T44" fmla="*/ 0 w 8508"/>
                <a:gd name="T45" fmla="*/ 0 h 1893"/>
                <a:gd name="T46" fmla="*/ 0 w 8508"/>
                <a:gd name="T47" fmla="*/ 0 h 1893"/>
                <a:gd name="T48" fmla="*/ 0 w 8508"/>
                <a:gd name="T49" fmla="*/ 0 h 1893"/>
                <a:gd name="T50" fmla="*/ 0 w 8508"/>
                <a:gd name="T51" fmla="*/ 0 h 1893"/>
                <a:gd name="T52" fmla="*/ 0 w 8508"/>
                <a:gd name="T53" fmla="*/ 0 h 1893"/>
                <a:gd name="T54" fmla="*/ 0 w 8508"/>
                <a:gd name="T55" fmla="*/ 0 h 1893"/>
                <a:gd name="T56" fmla="*/ 0 w 8508"/>
                <a:gd name="T57" fmla="*/ 0 h 1893"/>
                <a:gd name="T58" fmla="*/ 0 w 8508"/>
                <a:gd name="T59" fmla="*/ 0 h 1893"/>
                <a:gd name="T60" fmla="*/ 0 w 8508"/>
                <a:gd name="T61" fmla="*/ 0 h 1893"/>
                <a:gd name="T62" fmla="*/ 0 w 8508"/>
                <a:gd name="T63" fmla="*/ 0 h 1893"/>
                <a:gd name="T64" fmla="*/ 0 w 8508"/>
                <a:gd name="T65" fmla="*/ 0 h 1893"/>
                <a:gd name="T66" fmla="*/ 0 w 8508"/>
                <a:gd name="T67" fmla="*/ 0 h 1893"/>
                <a:gd name="T68" fmla="*/ 0 w 8508"/>
                <a:gd name="T69" fmla="*/ 0 h 1893"/>
                <a:gd name="T70" fmla="*/ 0 w 8508"/>
                <a:gd name="T71" fmla="*/ 0 h 1893"/>
                <a:gd name="T72" fmla="*/ 0 w 8508"/>
                <a:gd name="T73" fmla="*/ 0 h 1893"/>
                <a:gd name="T74" fmla="*/ 0 w 8508"/>
                <a:gd name="T75" fmla="*/ 0 h 1893"/>
                <a:gd name="T76" fmla="*/ 0 w 8508"/>
                <a:gd name="T77" fmla="*/ 0 h 1893"/>
                <a:gd name="T78" fmla="*/ 0 w 8508"/>
                <a:gd name="T79" fmla="*/ 0 h 1893"/>
                <a:gd name="T80" fmla="*/ 0 w 8508"/>
                <a:gd name="T81" fmla="*/ 0 h 1893"/>
                <a:gd name="T82" fmla="*/ 0 w 8508"/>
                <a:gd name="T83" fmla="*/ 0 h 1893"/>
                <a:gd name="T84" fmla="*/ 0 w 8508"/>
                <a:gd name="T85" fmla="*/ 0 h 1893"/>
                <a:gd name="T86" fmla="*/ 0 w 8508"/>
                <a:gd name="T87" fmla="*/ 0 h 1893"/>
                <a:gd name="T88" fmla="*/ 0 w 8508"/>
                <a:gd name="T89" fmla="*/ 0 h 1893"/>
                <a:gd name="T90" fmla="*/ 0 w 8508"/>
                <a:gd name="T91" fmla="*/ 0 h 1893"/>
                <a:gd name="T92" fmla="*/ 0 w 8508"/>
                <a:gd name="T93" fmla="*/ 0 h 1893"/>
                <a:gd name="T94" fmla="*/ 0 w 8508"/>
                <a:gd name="T95" fmla="*/ 0 h 1893"/>
                <a:gd name="T96" fmla="*/ 0 w 8508"/>
                <a:gd name="T97" fmla="*/ 0 h 1893"/>
                <a:gd name="T98" fmla="*/ 0 w 8508"/>
                <a:gd name="T99" fmla="*/ 0 h 1893"/>
                <a:gd name="T100" fmla="*/ 0 w 8508"/>
                <a:gd name="T101" fmla="*/ 0 h 1893"/>
                <a:gd name="T102" fmla="*/ 0 w 8508"/>
                <a:gd name="T103" fmla="*/ 0 h 1893"/>
                <a:gd name="T104" fmla="*/ 0 w 8508"/>
                <a:gd name="T105" fmla="*/ 0 h 1893"/>
                <a:gd name="T106" fmla="*/ 0 w 8508"/>
                <a:gd name="T107" fmla="*/ 0 h 1893"/>
                <a:gd name="T108" fmla="*/ 0 w 8508"/>
                <a:gd name="T109" fmla="*/ 0 h 1893"/>
                <a:gd name="T110" fmla="*/ 0 w 8508"/>
                <a:gd name="T111" fmla="*/ 0 h 1893"/>
                <a:gd name="T112" fmla="*/ 0 w 8508"/>
                <a:gd name="T113" fmla="*/ 0 h 1893"/>
                <a:gd name="T114" fmla="*/ 0 w 8508"/>
                <a:gd name="T115" fmla="*/ 0 h 1893"/>
                <a:gd name="T116" fmla="*/ 0 w 8508"/>
                <a:gd name="T117" fmla="*/ 0 h 1893"/>
                <a:gd name="T118" fmla="*/ 0 w 8508"/>
                <a:gd name="T119" fmla="*/ 0 h 1893"/>
                <a:gd name="T120" fmla="*/ 0 w 8508"/>
                <a:gd name="T121" fmla="*/ 0 h 1893"/>
                <a:gd name="T122" fmla="*/ 0 w 8508"/>
                <a:gd name="T123" fmla="*/ 0 h 1893"/>
                <a:gd name="T124" fmla="*/ 0 w 8508"/>
                <a:gd name="T125" fmla="*/ 0 h 18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508"/>
                <a:gd name="T190" fmla="*/ 0 h 1893"/>
                <a:gd name="T191" fmla="*/ 8508 w 8508"/>
                <a:gd name="T192" fmla="*/ 1893 h 18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508" h="1893">
                  <a:moveTo>
                    <a:pt x="25" y="0"/>
                  </a:moveTo>
                  <a:lnTo>
                    <a:pt x="25" y="0"/>
                  </a:lnTo>
                  <a:cubicBezTo>
                    <a:pt x="39" y="0"/>
                    <a:pt x="50" y="12"/>
                    <a:pt x="50" y="25"/>
                  </a:cubicBezTo>
                  <a:cubicBezTo>
                    <a:pt x="50" y="39"/>
                    <a:pt x="39" y="50"/>
                    <a:pt x="25" y="50"/>
                  </a:cubicBezTo>
                  <a:cubicBezTo>
                    <a:pt x="11" y="50"/>
                    <a:pt x="0" y="39"/>
                    <a:pt x="0" y="25"/>
                  </a:cubicBezTo>
                  <a:cubicBezTo>
                    <a:pt x="0" y="12"/>
                    <a:pt x="11" y="0"/>
                    <a:pt x="25" y="0"/>
                  </a:cubicBezTo>
                  <a:close/>
                  <a:moveTo>
                    <a:pt x="125" y="2"/>
                  </a:moveTo>
                  <a:lnTo>
                    <a:pt x="125" y="2"/>
                  </a:lnTo>
                  <a:cubicBezTo>
                    <a:pt x="139" y="2"/>
                    <a:pt x="150" y="13"/>
                    <a:pt x="150" y="27"/>
                  </a:cubicBezTo>
                  <a:cubicBezTo>
                    <a:pt x="150" y="40"/>
                    <a:pt x="139" y="52"/>
                    <a:pt x="125" y="52"/>
                  </a:cubicBezTo>
                  <a:cubicBezTo>
                    <a:pt x="111" y="52"/>
                    <a:pt x="100" y="40"/>
                    <a:pt x="100" y="27"/>
                  </a:cubicBezTo>
                  <a:cubicBezTo>
                    <a:pt x="100" y="13"/>
                    <a:pt x="111" y="2"/>
                    <a:pt x="125" y="2"/>
                  </a:cubicBezTo>
                  <a:close/>
                  <a:moveTo>
                    <a:pt x="225" y="3"/>
                  </a:moveTo>
                  <a:lnTo>
                    <a:pt x="225" y="3"/>
                  </a:lnTo>
                  <a:cubicBezTo>
                    <a:pt x="239" y="3"/>
                    <a:pt x="250" y="14"/>
                    <a:pt x="250" y="28"/>
                  </a:cubicBezTo>
                  <a:cubicBezTo>
                    <a:pt x="250" y="42"/>
                    <a:pt x="239" y="53"/>
                    <a:pt x="225" y="53"/>
                  </a:cubicBezTo>
                  <a:cubicBezTo>
                    <a:pt x="211" y="53"/>
                    <a:pt x="200" y="42"/>
                    <a:pt x="200" y="28"/>
                  </a:cubicBezTo>
                  <a:cubicBezTo>
                    <a:pt x="200" y="14"/>
                    <a:pt x="211" y="3"/>
                    <a:pt x="225" y="3"/>
                  </a:cubicBezTo>
                  <a:close/>
                  <a:moveTo>
                    <a:pt x="325" y="4"/>
                  </a:moveTo>
                  <a:lnTo>
                    <a:pt x="325" y="4"/>
                  </a:lnTo>
                  <a:cubicBezTo>
                    <a:pt x="339" y="4"/>
                    <a:pt x="350" y="15"/>
                    <a:pt x="350" y="29"/>
                  </a:cubicBezTo>
                  <a:cubicBezTo>
                    <a:pt x="350" y="43"/>
                    <a:pt x="339" y="54"/>
                    <a:pt x="325" y="54"/>
                  </a:cubicBezTo>
                  <a:cubicBezTo>
                    <a:pt x="311" y="54"/>
                    <a:pt x="300" y="43"/>
                    <a:pt x="300" y="29"/>
                  </a:cubicBezTo>
                  <a:cubicBezTo>
                    <a:pt x="300" y="15"/>
                    <a:pt x="311" y="4"/>
                    <a:pt x="325" y="4"/>
                  </a:cubicBezTo>
                  <a:close/>
                  <a:moveTo>
                    <a:pt x="425" y="5"/>
                  </a:moveTo>
                  <a:lnTo>
                    <a:pt x="425" y="5"/>
                  </a:lnTo>
                  <a:cubicBezTo>
                    <a:pt x="439" y="5"/>
                    <a:pt x="450" y="16"/>
                    <a:pt x="450" y="30"/>
                  </a:cubicBezTo>
                  <a:cubicBezTo>
                    <a:pt x="450" y="44"/>
                    <a:pt x="439" y="55"/>
                    <a:pt x="425" y="55"/>
                  </a:cubicBezTo>
                  <a:cubicBezTo>
                    <a:pt x="411" y="55"/>
                    <a:pt x="400" y="44"/>
                    <a:pt x="400" y="30"/>
                  </a:cubicBezTo>
                  <a:cubicBezTo>
                    <a:pt x="400" y="16"/>
                    <a:pt x="411" y="5"/>
                    <a:pt x="425" y="5"/>
                  </a:cubicBezTo>
                  <a:close/>
                  <a:moveTo>
                    <a:pt x="525" y="6"/>
                  </a:moveTo>
                  <a:lnTo>
                    <a:pt x="525" y="6"/>
                  </a:lnTo>
                  <a:cubicBezTo>
                    <a:pt x="539" y="6"/>
                    <a:pt x="550" y="17"/>
                    <a:pt x="550" y="31"/>
                  </a:cubicBezTo>
                  <a:cubicBezTo>
                    <a:pt x="550" y="45"/>
                    <a:pt x="539" y="56"/>
                    <a:pt x="525" y="56"/>
                  </a:cubicBezTo>
                  <a:cubicBezTo>
                    <a:pt x="511" y="56"/>
                    <a:pt x="500" y="45"/>
                    <a:pt x="500" y="31"/>
                  </a:cubicBezTo>
                  <a:cubicBezTo>
                    <a:pt x="500" y="17"/>
                    <a:pt x="511" y="6"/>
                    <a:pt x="525" y="6"/>
                  </a:cubicBezTo>
                  <a:close/>
                  <a:moveTo>
                    <a:pt x="625" y="7"/>
                  </a:moveTo>
                  <a:lnTo>
                    <a:pt x="625" y="7"/>
                  </a:lnTo>
                  <a:cubicBezTo>
                    <a:pt x="639" y="7"/>
                    <a:pt x="650" y="19"/>
                    <a:pt x="650" y="32"/>
                  </a:cubicBezTo>
                  <a:cubicBezTo>
                    <a:pt x="650" y="46"/>
                    <a:pt x="639" y="57"/>
                    <a:pt x="625" y="57"/>
                  </a:cubicBezTo>
                  <a:cubicBezTo>
                    <a:pt x="611" y="57"/>
                    <a:pt x="600" y="46"/>
                    <a:pt x="600" y="32"/>
                  </a:cubicBezTo>
                  <a:cubicBezTo>
                    <a:pt x="600" y="19"/>
                    <a:pt x="611" y="7"/>
                    <a:pt x="625" y="7"/>
                  </a:cubicBezTo>
                  <a:close/>
                  <a:moveTo>
                    <a:pt x="725" y="9"/>
                  </a:moveTo>
                  <a:lnTo>
                    <a:pt x="725" y="9"/>
                  </a:lnTo>
                  <a:cubicBezTo>
                    <a:pt x="739" y="9"/>
                    <a:pt x="750" y="20"/>
                    <a:pt x="750" y="34"/>
                  </a:cubicBezTo>
                  <a:cubicBezTo>
                    <a:pt x="750" y="47"/>
                    <a:pt x="739" y="59"/>
                    <a:pt x="725" y="59"/>
                  </a:cubicBezTo>
                  <a:cubicBezTo>
                    <a:pt x="711" y="59"/>
                    <a:pt x="700" y="47"/>
                    <a:pt x="700" y="34"/>
                  </a:cubicBezTo>
                  <a:cubicBezTo>
                    <a:pt x="700" y="20"/>
                    <a:pt x="711" y="9"/>
                    <a:pt x="725" y="9"/>
                  </a:cubicBezTo>
                  <a:close/>
                  <a:moveTo>
                    <a:pt x="825" y="10"/>
                  </a:moveTo>
                  <a:lnTo>
                    <a:pt x="825" y="10"/>
                  </a:lnTo>
                  <a:cubicBezTo>
                    <a:pt x="839" y="10"/>
                    <a:pt x="850" y="21"/>
                    <a:pt x="850" y="35"/>
                  </a:cubicBezTo>
                  <a:cubicBezTo>
                    <a:pt x="850" y="49"/>
                    <a:pt x="839" y="60"/>
                    <a:pt x="825" y="60"/>
                  </a:cubicBezTo>
                  <a:cubicBezTo>
                    <a:pt x="812" y="60"/>
                    <a:pt x="800" y="49"/>
                    <a:pt x="800" y="35"/>
                  </a:cubicBezTo>
                  <a:cubicBezTo>
                    <a:pt x="800" y="21"/>
                    <a:pt x="812" y="10"/>
                    <a:pt x="825" y="10"/>
                  </a:cubicBezTo>
                  <a:close/>
                  <a:moveTo>
                    <a:pt x="925" y="12"/>
                  </a:moveTo>
                  <a:lnTo>
                    <a:pt x="925" y="12"/>
                  </a:lnTo>
                  <a:cubicBezTo>
                    <a:pt x="939" y="12"/>
                    <a:pt x="950" y="23"/>
                    <a:pt x="950" y="37"/>
                  </a:cubicBezTo>
                  <a:cubicBezTo>
                    <a:pt x="950" y="50"/>
                    <a:pt x="939" y="62"/>
                    <a:pt x="925" y="62"/>
                  </a:cubicBezTo>
                  <a:cubicBezTo>
                    <a:pt x="912" y="62"/>
                    <a:pt x="900" y="50"/>
                    <a:pt x="900" y="37"/>
                  </a:cubicBezTo>
                  <a:cubicBezTo>
                    <a:pt x="900" y="23"/>
                    <a:pt x="912" y="12"/>
                    <a:pt x="925" y="12"/>
                  </a:cubicBezTo>
                  <a:close/>
                  <a:moveTo>
                    <a:pt x="1025" y="15"/>
                  </a:moveTo>
                  <a:lnTo>
                    <a:pt x="1025" y="15"/>
                  </a:lnTo>
                  <a:cubicBezTo>
                    <a:pt x="1039" y="15"/>
                    <a:pt x="1050" y="26"/>
                    <a:pt x="1050" y="40"/>
                  </a:cubicBezTo>
                  <a:cubicBezTo>
                    <a:pt x="1050" y="54"/>
                    <a:pt x="1039" y="65"/>
                    <a:pt x="1025" y="65"/>
                  </a:cubicBezTo>
                  <a:cubicBezTo>
                    <a:pt x="1012" y="65"/>
                    <a:pt x="1000" y="54"/>
                    <a:pt x="1000" y="40"/>
                  </a:cubicBezTo>
                  <a:cubicBezTo>
                    <a:pt x="1000" y="26"/>
                    <a:pt x="1012" y="15"/>
                    <a:pt x="1025" y="15"/>
                  </a:cubicBezTo>
                  <a:close/>
                  <a:moveTo>
                    <a:pt x="1125" y="19"/>
                  </a:moveTo>
                  <a:lnTo>
                    <a:pt x="1125" y="19"/>
                  </a:lnTo>
                  <a:cubicBezTo>
                    <a:pt x="1139" y="19"/>
                    <a:pt x="1150" y="30"/>
                    <a:pt x="1150" y="44"/>
                  </a:cubicBezTo>
                  <a:cubicBezTo>
                    <a:pt x="1150" y="57"/>
                    <a:pt x="1139" y="69"/>
                    <a:pt x="1125" y="69"/>
                  </a:cubicBezTo>
                  <a:cubicBezTo>
                    <a:pt x="1112" y="69"/>
                    <a:pt x="1100" y="57"/>
                    <a:pt x="1100" y="44"/>
                  </a:cubicBezTo>
                  <a:cubicBezTo>
                    <a:pt x="1100" y="30"/>
                    <a:pt x="1112" y="19"/>
                    <a:pt x="1125" y="19"/>
                  </a:cubicBezTo>
                  <a:close/>
                  <a:moveTo>
                    <a:pt x="1225" y="22"/>
                  </a:moveTo>
                  <a:lnTo>
                    <a:pt x="1225" y="22"/>
                  </a:lnTo>
                  <a:cubicBezTo>
                    <a:pt x="1239" y="22"/>
                    <a:pt x="1250" y="33"/>
                    <a:pt x="1250" y="47"/>
                  </a:cubicBezTo>
                  <a:cubicBezTo>
                    <a:pt x="1250" y="61"/>
                    <a:pt x="1239" y="72"/>
                    <a:pt x="1225" y="72"/>
                  </a:cubicBezTo>
                  <a:cubicBezTo>
                    <a:pt x="1211" y="72"/>
                    <a:pt x="1200" y="61"/>
                    <a:pt x="1200" y="47"/>
                  </a:cubicBezTo>
                  <a:cubicBezTo>
                    <a:pt x="1200" y="33"/>
                    <a:pt x="1211" y="22"/>
                    <a:pt x="1225" y="22"/>
                  </a:cubicBezTo>
                  <a:close/>
                  <a:moveTo>
                    <a:pt x="1325" y="26"/>
                  </a:moveTo>
                  <a:lnTo>
                    <a:pt x="1325" y="26"/>
                  </a:lnTo>
                  <a:cubicBezTo>
                    <a:pt x="1339" y="26"/>
                    <a:pt x="1350" y="37"/>
                    <a:pt x="1350" y="51"/>
                  </a:cubicBezTo>
                  <a:cubicBezTo>
                    <a:pt x="1350" y="65"/>
                    <a:pt x="1339" y="76"/>
                    <a:pt x="1325" y="76"/>
                  </a:cubicBezTo>
                  <a:cubicBezTo>
                    <a:pt x="1311" y="76"/>
                    <a:pt x="1300" y="65"/>
                    <a:pt x="1300" y="51"/>
                  </a:cubicBezTo>
                  <a:cubicBezTo>
                    <a:pt x="1300" y="37"/>
                    <a:pt x="1311" y="26"/>
                    <a:pt x="1325" y="26"/>
                  </a:cubicBezTo>
                  <a:close/>
                  <a:moveTo>
                    <a:pt x="1425" y="29"/>
                  </a:moveTo>
                  <a:lnTo>
                    <a:pt x="1425" y="29"/>
                  </a:lnTo>
                  <a:cubicBezTo>
                    <a:pt x="1439" y="29"/>
                    <a:pt x="1450" y="40"/>
                    <a:pt x="1450" y="54"/>
                  </a:cubicBezTo>
                  <a:cubicBezTo>
                    <a:pt x="1450" y="68"/>
                    <a:pt x="1439" y="79"/>
                    <a:pt x="1425" y="79"/>
                  </a:cubicBezTo>
                  <a:cubicBezTo>
                    <a:pt x="1411" y="79"/>
                    <a:pt x="1400" y="68"/>
                    <a:pt x="1400" y="54"/>
                  </a:cubicBezTo>
                  <a:cubicBezTo>
                    <a:pt x="1400" y="40"/>
                    <a:pt x="1411" y="29"/>
                    <a:pt x="1425" y="29"/>
                  </a:cubicBezTo>
                  <a:close/>
                  <a:moveTo>
                    <a:pt x="1525" y="33"/>
                  </a:moveTo>
                  <a:lnTo>
                    <a:pt x="1525" y="33"/>
                  </a:lnTo>
                  <a:cubicBezTo>
                    <a:pt x="1539" y="33"/>
                    <a:pt x="1550" y="44"/>
                    <a:pt x="1550" y="58"/>
                  </a:cubicBezTo>
                  <a:cubicBezTo>
                    <a:pt x="1550" y="72"/>
                    <a:pt x="1539" y="83"/>
                    <a:pt x="1525" y="83"/>
                  </a:cubicBezTo>
                  <a:cubicBezTo>
                    <a:pt x="1511" y="83"/>
                    <a:pt x="1500" y="72"/>
                    <a:pt x="1500" y="58"/>
                  </a:cubicBezTo>
                  <a:cubicBezTo>
                    <a:pt x="1500" y="44"/>
                    <a:pt x="1511" y="33"/>
                    <a:pt x="1525" y="33"/>
                  </a:cubicBezTo>
                  <a:close/>
                  <a:moveTo>
                    <a:pt x="1625" y="36"/>
                  </a:moveTo>
                  <a:lnTo>
                    <a:pt x="1625" y="36"/>
                  </a:lnTo>
                  <a:cubicBezTo>
                    <a:pt x="1639" y="36"/>
                    <a:pt x="1650" y="47"/>
                    <a:pt x="1650" y="61"/>
                  </a:cubicBezTo>
                  <a:cubicBezTo>
                    <a:pt x="1650" y="75"/>
                    <a:pt x="1639" y="86"/>
                    <a:pt x="1625" y="86"/>
                  </a:cubicBezTo>
                  <a:cubicBezTo>
                    <a:pt x="1611" y="86"/>
                    <a:pt x="1600" y="75"/>
                    <a:pt x="1600" y="61"/>
                  </a:cubicBezTo>
                  <a:cubicBezTo>
                    <a:pt x="1600" y="47"/>
                    <a:pt x="1611" y="36"/>
                    <a:pt x="1625" y="36"/>
                  </a:cubicBezTo>
                  <a:close/>
                  <a:moveTo>
                    <a:pt x="1725" y="40"/>
                  </a:moveTo>
                  <a:lnTo>
                    <a:pt x="1725" y="40"/>
                  </a:lnTo>
                  <a:cubicBezTo>
                    <a:pt x="1739" y="40"/>
                    <a:pt x="1750" y="51"/>
                    <a:pt x="1750" y="65"/>
                  </a:cubicBezTo>
                  <a:cubicBezTo>
                    <a:pt x="1750" y="79"/>
                    <a:pt x="1739" y="90"/>
                    <a:pt x="1725" y="90"/>
                  </a:cubicBezTo>
                  <a:cubicBezTo>
                    <a:pt x="1711" y="90"/>
                    <a:pt x="1700" y="79"/>
                    <a:pt x="1700" y="65"/>
                  </a:cubicBezTo>
                  <a:cubicBezTo>
                    <a:pt x="1700" y="51"/>
                    <a:pt x="1711" y="40"/>
                    <a:pt x="1725" y="40"/>
                  </a:cubicBezTo>
                  <a:close/>
                  <a:moveTo>
                    <a:pt x="1826" y="45"/>
                  </a:moveTo>
                  <a:lnTo>
                    <a:pt x="1826" y="45"/>
                  </a:lnTo>
                  <a:cubicBezTo>
                    <a:pt x="1840" y="45"/>
                    <a:pt x="1851" y="57"/>
                    <a:pt x="1850" y="71"/>
                  </a:cubicBezTo>
                  <a:cubicBezTo>
                    <a:pt x="1850" y="85"/>
                    <a:pt x="1838" y="95"/>
                    <a:pt x="1824" y="95"/>
                  </a:cubicBezTo>
                  <a:cubicBezTo>
                    <a:pt x="1810" y="94"/>
                    <a:pt x="1800" y="83"/>
                    <a:pt x="1800" y="69"/>
                  </a:cubicBezTo>
                  <a:cubicBezTo>
                    <a:pt x="1801" y="55"/>
                    <a:pt x="1812" y="44"/>
                    <a:pt x="1826" y="45"/>
                  </a:cubicBezTo>
                  <a:close/>
                  <a:moveTo>
                    <a:pt x="1926" y="50"/>
                  </a:moveTo>
                  <a:lnTo>
                    <a:pt x="1926" y="50"/>
                  </a:lnTo>
                  <a:cubicBezTo>
                    <a:pt x="1940" y="51"/>
                    <a:pt x="1951" y="62"/>
                    <a:pt x="1950" y="76"/>
                  </a:cubicBezTo>
                  <a:cubicBezTo>
                    <a:pt x="1950" y="90"/>
                    <a:pt x="1938" y="101"/>
                    <a:pt x="1924" y="100"/>
                  </a:cubicBezTo>
                  <a:cubicBezTo>
                    <a:pt x="1910" y="100"/>
                    <a:pt x="1900" y="88"/>
                    <a:pt x="1900" y="74"/>
                  </a:cubicBezTo>
                  <a:cubicBezTo>
                    <a:pt x="1901" y="60"/>
                    <a:pt x="1912" y="50"/>
                    <a:pt x="1926" y="50"/>
                  </a:cubicBezTo>
                  <a:close/>
                  <a:moveTo>
                    <a:pt x="2026" y="55"/>
                  </a:moveTo>
                  <a:lnTo>
                    <a:pt x="2026" y="55"/>
                  </a:lnTo>
                  <a:cubicBezTo>
                    <a:pt x="2040" y="56"/>
                    <a:pt x="2051" y="68"/>
                    <a:pt x="2050" y="81"/>
                  </a:cubicBezTo>
                  <a:cubicBezTo>
                    <a:pt x="2049" y="95"/>
                    <a:pt x="2038" y="106"/>
                    <a:pt x="2024" y="105"/>
                  </a:cubicBezTo>
                  <a:cubicBezTo>
                    <a:pt x="2010" y="105"/>
                    <a:pt x="1999" y="93"/>
                    <a:pt x="2000" y="79"/>
                  </a:cubicBezTo>
                  <a:cubicBezTo>
                    <a:pt x="2001" y="66"/>
                    <a:pt x="2012" y="55"/>
                    <a:pt x="2026" y="55"/>
                  </a:cubicBezTo>
                  <a:close/>
                  <a:moveTo>
                    <a:pt x="2126" y="61"/>
                  </a:moveTo>
                  <a:lnTo>
                    <a:pt x="2126" y="61"/>
                  </a:lnTo>
                  <a:cubicBezTo>
                    <a:pt x="2140" y="61"/>
                    <a:pt x="2150" y="73"/>
                    <a:pt x="2150" y="87"/>
                  </a:cubicBezTo>
                  <a:cubicBezTo>
                    <a:pt x="2149" y="100"/>
                    <a:pt x="2138" y="111"/>
                    <a:pt x="2124" y="111"/>
                  </a:cubicBezTo>
                  <a:cubicBezTo>
                    <a:pt x="2110" y="110"/>
                    <a:pt x="2099" y="98"/>
                    <a:pt x="2100" y="85"/>
                  </a:cubicBezTo>
                  <a:cubicBezTo>
                    <a:pt x="2100" y="71"/>
                    <a:pt x="2112" y="60"/>
                    <a:pt x="2126" y="61"/>
                  </a:cubicBezTo>
                  <a:close/>
                  <a:moveTo>
                    <a:pt x="2226" y="67"/>
                  </a:moveTo>
                  <a:lnTo>
                    <a:pt x="2226" y="67"/>
                  </a:lnTo>
                  <a:cubicBezTo>
                    <a:pt x="2240" y="67"/>
                    <a:pt x="2250" y="79"/>
                    <a:pt x="2250" y="93"/>
                  </a:cubicBezTo>
                  <a:cubicBezTo>
                    <a:pt x="2249" y="107"/>
                    <a:pt x="2238" y="117"/>
                    <a:pt x="2224" y="117"/>
                  </a:cubicBezTo>
                  <a:cubicBezTo>
                    <a:pt x="2210" y="116"/>
                    <a:pt x="2199" y="105"/>
                    <a:pt x="2200" y="91"/>
                  </a:cubicBezTo>
                  <a:cubicBezTo>
                    <a:pt x="2200" y="77"/>
                    <a:pt x="2212" y="66"/>
                    <a:pt x="2226" y="67"/>
                  </a:cubicBezTo>
                  <a:close/>
                  <a:moveTo>
                    <a:pt x="2326" y="73"/>
                  </a:moveTo>
                  <a:lnTo>
                    <a:pt x="2326" y="73"/>
                  </a:lnTo>
                  <a:cubicBezTo>
                    <a:pt x="2339" y="74"/>
                    <a:pt x="2350" y="86"/>
                    <a:pt x="2350" y="99"/>
                  </a:cubicBezTo>
                  <a:cubicBezTo>
                    <a:pt x="2349" y="113"/>
                    <a:pt x="2337" y="124"/>
                    <a:pt x="2324" y="123"/>
                  </a:cubicBezTo>
                  <a:cubicBezTo>
                    <a:pt x="2310" y="123"/>
                    <a:pt x="2299" y="111"/>
                    <a:pt x="2300" y="97"/>
                  </a:cubicBezTo>
                  <a:cubicBezTo>
                    <a:pt x="2300" y="84"/>
                    <a:pt x="2312" y="73"/>
                    <a:pt x="2326" y="73"/>
                  </a:cubicBezTo>
                  <a:close/>
                  <a:moveTo>
                    <a:pt x="2425" y="80"/>
                  </a:moveTo>
                  <a:lnTo>
                    <a:pt x="2425" y="80"/>
                  </a:lnTo>
                  <a:cubicBezTo>
                    <a:pt x="2439" y="80"/>
                    <a:pt x="2450" y="92"/>
                    <a:pt x="2449" y="106"/>
                  </a:cubicBezTo>
                  <a:cubicBezTo>
                    <a:pt x="2449" y="120"/>
                    <a:pt x="2437" y="130"/>
                    <a:pt x="2424" y="130"/>
                  </a:cubicBezTo>
                  <a:lnTo>
                    <a:pt x="2423" y="130"/>
                  </a:lnTo>
                  <a:cubicBezTo>
                    <a:pt x="2410" y="129"/>
                    <a:pt x="2399" y="118"/>
                    <a:pt x="2399" y="104"/>
                  </a:cubicBezTo>
                  <a:cubicBezTo>
                    <a:pt x="2400" y="90"/>
                    <a:pt x="2412" y="79"/>
                    <a:pt x="2425" y="80"/>
                  </a:cubicBezTo>
                  <a:close/>
                  <a:moveTo>
                    <a:pt x="2525" y="86"/>
                  </a:moveTo>
                  <a:lnTo>
                    <a:pt x="2525" y="86"/>
                  </a:lnTo>
                  <a:cubicBezTo>
                    <a:pt x="2539" y="87"/>
                    <a:pt x="2550" y="98"/>
                    <a:pt x="2549" y="112"/>
                  </a:cubicBezTo>
                  <a:cubicBezTo>
                    <a:pt x="2549" y="126"/>
                    <a:pt x="2537" y="137"/>
                    <a:pt x="2523" y="136"/>
                  </a:cubicBezTo>
                  <a:cubicBezTo>
                    <a:pt x="2510" y="136"/>
                    <a:pt x="2499" y="124"/>
                    <a:pt x="2499" y="110"/>
                  </a:cubicBezTo>
                  <a:cubicBezTo>
                    <a:pt x="2500" y="96"/>
                    <a:pt x="2511" y="86"/>
                    <a:pt x="2525" y="86"/>
                  </a:cubicBezTo>
                  <a:close/>
                  <a:moveTo>
                    <a:pt x="2625" y="94"/>
                  </a:moveTo>
                  <a:lnTo>
                    <a:pt x="2625" y="94"/>
                  </a:lnTo>
                  <a:cubicBezTo>
                    <a:pt x="2639" y="94"/>
                    <a:pt x="2650" y="106"/>
                    <a:pt x="2649" y="120"/>
                  </a:cubicBezTo>
                  <a:cubicBezTo>
                    <a:pt x="2649" y="134"/>
                    <a:pt x="2637" y="144"/>
                    <a:pt x="2623" y="144"/>
                  </a:cubicBezTo>
                  <a:cubicBezTo>
                    <a:pt x="2609" y="143"/>
                    <a:pt x="2599" y="132"/>
                    <a:pt x="2599" y="118"/>
                  </a:cubicBezTo>
                  <a:cubicBezTo>
                    <a:pt x="2600" y="104"/>
                    <a:pt x="2611" y="93"/>
                    <a:pt x="2625" y="94"/>
                  </a:cubicBezTo>
                  <a:close/>
                  <a:moveTo>
                    <a:pt x="2725" y="102"/>
                  </a:moveTo>
                  <a:lnTo>
                    <a:pt x="2725" y="102"/>
                  </a:lnTo>
                  <a:cubicBezTo>
                    <a:pt x="2739" y="102"/>
                    <a:pt x="2749" y="114"/>
                    <a:pt x="2749" y="127"/>
                  </a:cubicBezTo>
                  <a:cubicBezTo>
                    <a:pt x="2748" y="141"/>
                    <a:pt x="2737" y="152"/>
                    <a:pt x="2723" y="151"/>
                  </a:cubicBezTo>
                  <a:cubicBezTo>
                    <a:pt x="2709" y="151"/>
                    <a:pt x="2698" y="139"/>
                    <a:pt x="2699" y="126"/>
                  </a:cubicBezTo>
                  <a:cubicBezTo>
                    <a:pt x="2699" y="112"/>
                    <a:pt x="2711" y="101"/>
                    <a:pt x="2725" y="102"/>
                  </a:cubicBezTo>
                  <a:close/>
                  <a:moveTo>
                    <a:pt x="2825" y="109"/>
                  </a:moveTo>
                  <a:lnTo>
                    <a:pt x="2825" y="109"/>
                  </a:lnTo>
                  <a:cubicBezTo>
                    <a:pt x="2838" y="110"/>
                    <a:pt x="2849" y="121"/>
                    <a:pt x="2849" y="135"/>
                  </a:cubicBezTo>
                  <a:cubicBezTo>
                    <a:pt x="2848" y="149"/>
                    <a:pt x="2836" y="160"/>
                    <a:pt x="2823" y="159"/>
                  </a:cubicBezTo>
                  <a:cubicBezTo>
                    <a:pt x="2809" y="159"/>
                    <a:pt x="2798" y="147"/>
                    <a:pt x="2799" y="133"/>
                  </a:cubicBezTo>
                  <a:cubicBezTo>
                    <a:pt x="2799" y="119"/>
                    <a:pt x="2811" y="109"/>
                    <a:pt x="2825" y="109"/>
                  </a:cubicBezTo>
                  <a:close/>
                  <a:moveTo>
                    <a:pt x="2924" y="117"/>
                  </a:moveTo>
                  <a:lnTo>
                    <a:pt x="2924" y="117"/>
                  </a:lnTo>
                  <a:cubicBezTo>
                    <a:pt x="2938" y="118"/>
                    <a:pt x="2949" y="129"/>
                    <a:pt x="2948" y="143"/>
                  </a:cubicBezTo>
                  <a:cubicBezTo>
                    <a:pt x="2948" y="157"/>
                    <a:pt x="2936" y="167"/>
                    <a:pt x="2922" y="167"/>
                  </a:cubicBezTo>
                  <a:cubicBezTo>
                    <a:pt x="2909" y="166"/>
                    <a:pt x="2898" y="155"/>
                    <a:pt x="2898" y="141"/>
                  </a:cubicBezTo>
                  <a:cubicBezTo>
                    <a:pt x="2899" y="127"/>
                    <a:pt x="2910" y="116"/>
                    <a:pt x="2924" y="117"/>
                  </a:cubicBezTo>
                  <a:close/>
                  <a:moveTo>
                    <a:pt x="3025" y="126"/>
                  </a:moveTo>
                  <a:lnTo>
                    <a:pt x="3025" y="126"/>
                  </a:lnTo>
                  <a:cubicBezTo>
                    <a:pt x="3039" y="127"/>
                    <a:pt x="3049" y="139"/>
                    <a:pt x="3048" y="153"/>
                  </a:cubicBezTo>
                  <a:cubicBezTo>
                    <a:pt x="3047" y="166"/>
                    <a:pt x="3035" y="177"/>
                    <a:pt x="3021" y="176"/>
                  </a:cubicBezTo>
                  <a:cubicBezTo>
                    <a:pt x="3007" y="175"/>
                    <a:pt x="2997" y="162"/>
                    <a:pt x="2998" y="149"/>
                  </a:cubicBezTo>
                  <a:cubicBezTo>
                    <a:pt x="2999" y="135"/>
                    <a:pt x="3011" y="125"/>
                    <a:pt x="3025" y="126"/>
                  </a:cubicBezTo>
                  <a:close/>
                  <a:moveTo>
                    <a:pt x="3125" y="135"/>
                  </a:moveTo>
                  <a:lnTo>
                    <a:pt x="3125" y="135"/>
                  </a:lnTo>
                  <a:cubicBezTo>
                    <a:pt x="3138" y="136"/>
                    <a:pt x="3149" y="148"/>
                    <a:pt x="3148" y="162"/>
                  </a:cubicBezTo>
                  <a:cubicBezTo>
                    <a:pt x="3146" y="175"/>
                    <a:pt x="3134" y="186"/>
                    <a:pt x="3121" y="185"/>
                  </a:cubicBezTo>
                  <a:cubicBezTo>
                    <a:pt x="3107" y="183"/>
                    <a:pt x="3097" y="171"/>
                    <a:pt x="3098" y="158"/>
                  </a:cubicBezTo>
                  <a:cubicBezTo>
                    <a:pt x="3099" y="144"/>
                    <a:pt x="3111" y="134"/>
                    <a:pt x="3125" y="135"/>
                  </a:cubicBezTo>
                  <a:close/>
                  <a:moveTo>
                    <a:pt x="3224" y="144"/>
                  </a:moveTo>
                  <a:lnTo>
                    <a:pt x="3224" y="144"/>
                  </a:lnTo>
                  <a:cubicBezTo>
                    <a:pt x="3238" y="145"/>
                    <a:pt x="3248" y="157"/>
                    <a:pt x="3247" y="171"/>
                  </a:cubicBezTo>
                  <a:cubicBezTo>
                    <a:pt x="3246" y="184"/>
                    <a:pt x="3234" y="195"/>
                    <a:pt x="3220" y="194"/>
                  </a:cubicBezTo>
                  <a:cubicBezTo>
                    <a:pt x="3207" y="192"/>
                    <a:pt x="3196" y="180"/>
                    <a:pt x="3197" y="167"/>
                  </a:cubicBezTo>
                  <a:cubicBezTo>
                    <a:pt x="3198" y="153"/>
                    <a:pt x="3210" y="143"/>
                    <a:pt x="3224" y="144"/>
                  </a:cubicBezTo>
                  <a:close/>
                  <a:moveTo>
                    <a:pt x="3324" y="153"/>
                  </a:moveTo>
                  <a:lnTo>
                    <a:pt x="3324" y="153"/>
                  </a:lnTo>
                  <a:cubicBezTo>
                    <a:pt x="3338" y="154"/>
                    <a:pt x="3348" y="166"/>
                    <a:pt x="3347" y="180"/>
                  </a:cubicBezTo>
                  <a:cubicBezTo>
                    <a:pt x="3346" y="193"/>
                    <a:pt x="3334" y="204"/>
                    <a:pt x="3320" y="202"/>
                  </a:cubicBezTo>
                  <a:cubicBezTo>
                    <a:pt x="3306" y="201"/>
                    <a:pt x="3296" y="189"/>
                    <a:pt x="3297" y="176"/>
                  </a:cubicBezTo>
                  <a:cubicBezTo>
                    <a:pt x="3298" y="162"/>
                    <a:pt x="3310" y="152"/>
                    <a:pt x="3324" y="153"/>
                  </a:cubicBezTo>
                  <a:close/>
                  <a:moveTo>
                    <a:pt x="3423" y="163"/>
                  </a:moveTo>
                  <a:lnTo>
                    <a:pt x="3423" y="163"/>
                  </a:lnTo>
                  <a:cubicBezTo>
                    <a:pt x="3437" y="164"/>
                    <a:pt x="3448" y="176"/>
                    <a:pt x="3446" y="190"/>
                  </a:cubicBezTo>
                  <a:cubicBezTo>
                    <a:pt x="3445" y="204"/>
                    <a:pt x="3433" y="214"/>
                    <a:pt x="3419" y="213"/>
                  </a:cubicBezTo>
                  <a:cubicBezTo>
                    <a:pt x="3406" y="212"/>
                    <a:pt x="3395" y="200"/>
                    <a:pt x="3397" y="186"/>
                  </a:cubicBezTo>
                  <a:cubicBezTo>
                    <a:pt x="3398" y="172"/>
                    <a:pt x="3410" y="162"/>
                    <a:pt x="3423" y="163"/>
                  </a:cubicBezTo>
                  <a:close/>
                  <a:moveTo>
                    <a:pt x="3523" y="173"/>
                  </a:moveTo>
                  <a:lnTo>
                    <a:pt x="3523" y="173"/>
                  </a:lnTo>
                  <a:cubicBezTo>
                    <a:pt x="3537" y="174"/>
                    <a:pt x="3547" y="186"/>
                    <a:pt x="3546" y="200"/>
                  </a:cubicBezTo>
                  <a:cubicBezTo>
                    <a:pt x="3545" y="214"/>
                    <a:pt x="3533" y="224"/>
                    <a:pt x="3519" y="223"/>
                  </a:cubicBezTo>
                  <a:cubicBezTo>
                    <a:pt x="3505" y="222"/>
                    <a:pt x="3495" y="210"/>
                    <a:pt x="3496" y="196"/>
                  </a:cubicBezTo>
                  <a:cubicBezTo>
                    <a:pt x="3497" y="182"/>
                    <a:pt x="3509" y="172"/>
                    <a:pt x="3523" y="173"/>
                  </a:cubicBezTo>
                  <a:close/>
                  <a:moveTo>
                    <a:pt x="3622" y="183"/>
                  </a:moveTo>
                  <a:lnTo>
                    <a:pt x="3623" y="183"/>
                  </a:lnTo>
                  <a:cubicBezTo>
                    <a:pt x="3636" y="184"/>
                    <a:pt x="3647" y="196"/>
                    <a:pt x="3645" y="210"/>
                  </a:cubicBezTo>
                  <a:cubicBezTo>
                    <a:pt x="3644" y="224"/>
                    <a:pt x="3632" y="234"/>
                    <a:pt x="3619" y="233"/>
                  </a:cubicBezTo>
                  <a:lnTo>
                    <a:pt x="3618" y="233"/>
                  </a:lnTo>
                  <a:cubicBezTo>
                    <a:pt x="3605" y="232"/>
                    <a:pt x="3594" y="220"/>
                    <a:pt x="3596" y="206"/>
                  </a:cubicBezTo>
                  <a:cubicBezTo>
                    <a:pt x="3597" y="192"/>
                    <a:pt x="3609" y="182"/>
                    <a:pt x="3622" y="183"/>
                  </a:cubicBezTo>
                  <a:close/>
                  <a:moveTo>
                    <a:pt x="3722" y="194"/>
                  </a:moveTo>
                  <a:lnTo>
                    <a:pt x="3722" y="194"/>
                  </a:lnTo>
                  <a:cubicBezTo>
                    <a:pt x="3736" y="195"/>
                    <a:pt x="3746" y="207"/>
                    <a:pt x="3745" y="221"/>
                  </a:cubicBezTo>
                  <a:cubicBezTo>
                    <a:pt x="3744" y="235"/>
                    <a:pt x="3732" y="245"/>
                    <a:pt x="3718" y="244"/>
                  </a:cubicBezTo>
                  <a:cubicBezTo>
                    <a:pt x="3704" y="243"/>
                    <a:pt x="3694" y="231"/>
                    <a:pt x="3695" y="217"/>
                  </a:cubicBezTo>
                  <a:cubicBezTo>
                    <a:pt x="3696" y="203"/>
                    <a:pt x="3708" y="193"/>
                    <a:pt x="3722" y="194"/>
                  </a:cubicBezTo>
                  <a:close/>
                  <a:moveTo>
                    <a:pt x="3821" y="206"/>
                  </a:moveTo>
                  <a:lnTo>
                    <a:pt x="3821" y="206"/>
                  </a:lnTo>
                  <a:cubicBezTo>
                    <a:pt x="3835" y="207"/>
                    <a:pt x="3845" y="219"/>
                    <a:pt x="3844" y="232"/>
                  </a:cubicBezTo>
                  <a:cubicBezTo>
                    <a:pt x="3843" y="246"/>
                    <a:pt x="3831" y="257"/>
                    <a:pt x="3817" y="255"/>
                  </a:cubicBezTo>
                  <a:cubicBezTo>
                    <a:pt x="3804" y="254"/>
                    <a:pt x="3793" y="242"/>
                    <a:pt x="3794" y="229"/>
                  </a:cubicBezTo>
                  <a:cubicBezTo>
                    <a:pt x="3796" y="215"/>
                    <a:pt x="3808" y="204"/>
                    <a:pt x="3821" y="206"/>
                  </a:cubicBezTo>
                  <a:close/>
                  <a:moveTo>
                    <a:pt x="3921" y="217"/>
                  </a:moveTo>
                  <a:lnTo>
                    <a:pt x="3921" y="217"/>
                  </a:lnTo>
                  <a:cubicBezTo>
                    <a:pt x="3935" y="218"/>
                    <a:pt x="3945" y="230"/>
                    <a:pt x="3944" y="244"/>
                  </a:cubicBezTo>
                  <a:cubicBezTo>
                    <a:pt x="3943" y="258"/>
                    <a:pt x="3931" y="268"/>
                    <a:pt x="3917" y="267"/>
                  </a:cubicBezTo>
                  <a:cubicBezTo>
                    <a:pt x="3903" y="266"/>
                    <a:pt x="3893" y="254"/>
                    <a:pt x="3894" y="240"/>
                  </a:cubicBezTo>
                  <a:cubicBezTo>
                    <a:pt x="3895" y="226"/>
                    <a:pt x="3907" y="216"/>
                    <a:pt x="3921" y="217"/>
                  </a:cubicBezTo>
                  <a:close/>
                  <a:moveTo>
                    <a:pt x="4020" y="229"/>
                  </a:moveTo>
                  <a:lnTo>
                    <a:pt x="4020" y="229"/>
                  </a:lnTo>
                  <a:cubicBezTo>
                    <a:pt x="4034" y="230"/>
                    <a:pt x="4044" y="242"/>
                    <a:pt x="4043" y="256"/>
                  </a:cubicBezTo>
                  <a:cubicBezTo>
                    <a:pt x="4042" y="270"/>
                    <a:pt x="4030" y="280"/>
                    <a:pt x="4016" y="279"/>
                  </a:cubicBezTo>
                  <a:cubicBezTo>
                    <a:pt x="4002" y="278"/>
                    <a:pt x="3992" y="266"/>
                    <a:pt x="3993" y="252"/>
                  </a:cubicBezTo>
                  <a:cubicBezTo>
                    <a:pt x="3994" y="238"/>
                    <a:pt x="4006" y="228"/>
                    <a:pt x="4020" y="229"/>
                  </a:cubicBezTo>
                  <a:close/>
                  <a:moveTo>
                    <a:pt x="4120" y="242"/>
                  </a:moveTo>
                  <a:lnTo>
                    <a:pt x="4120" y="242"/>
                  </a:lnTo>
                  <a:cubicBezTo>
                    <a:pt x="4134" y="243"/>
                    <a:pt x="4144" y="256"/>
                    <a:pt x="4142" y="269"/>
                  </a:cubicBezTo>
                  <a:cubicBezTo>
                    <a:pt x="4141" y="283"/>
                    <a:pt x="4128" y="293"/>
                    <a:pt x="4114" y="291"/>
                  </a:cubicBezTo>
                  <a:cubicBezTo>
                    <a:pt x="4101" y="290"/>
                    <a:pt x="4091" y="277"/>
                    <a:pt x="4093" y="263"/>
                  </a:cubicBezTo>
                  <a:cubicBezTo>
                    <a:pt x="4094" y="250"/>
                    <a:pt x="4107" y="240"/>
                    <a:pt x="4120" y="242"/>
                  </a:cubicBezTo>
                  <a:close/>
                  <a:moveTo>
                    <a:pt x="4220" y="255"/>
                  </a:moveTo>
                  <a:lnTo>
                    <a:pt x="4220" y="255"/>
                  </a:lnTo>
                  <a:cubicBezTo>
                    <a:pt x="4233" y="256"/>
                    <a:pt x="4243" y="269"/>
                    <a:pt x="4241" y="282"/>
                  </a:cubicBezTo>
                  <a:cubicBezTo>
                    <a:pt x="4240" y="296"/>
                    <a:pt x="4227" y="306"/>
                    <a:pt x="4214" y="304"/>
                  </a:cubicBezTo>
                  <a:cubicBezTo>
                    <a:pt x="4200" y="303"/>
                    <a:pt x="4190" y="290"/>
                    <a:pt x="4192" y="276"/>
                  </a:cubicBezTo>
                  <a:cubicBezTo>
                    <a:pt x="4193" y="263"/>
                    <a:pt x="4206" y="253"/>
                    <a:pt x="4220" y="255"/>
                  </a:cubicBezTo>
                  <a:close/>
                  <a:moveTo>
                    <a:pt x="4319" y="268"/>
                  </a:moveTo>
                  <a:lnTo>
                    <a:pt x="4319" y="268"/>
                  </a:lnTo>
                  <a:cubicBezTo>
                    <a:pt x="4332" y="269"/>
                    <a:pt x="4342" y="282"/>
                    <a:pt x="4341" y="295"/>
                  </a:cubicBezTo>
                  <a:cubicBezTo>
                    <a:pt x="4339" y="309"/>
                    <a:pt x="4327" y="319"/>
                    <a:pt x="4313" y="317"/>
                  </a:cubicBezTo>
                  <a:cubicBezTo>
                    <a:pt x="4299" y="316"/>
                    <a:pt x="4289" y="303"/>
                    <a:pt x="4291" y="289"/>
                  </a:cubicBezTo>
                  <a:cubicBezTo>
                    <a:pt x="4293" y="276"/>
                    <a:pt x="4305" y="266"/>
                    <a:pt x="4319" y="268"/>
                  </a:cubicBezTo>
                  <a:close/>
                  <a:moveTo>
                    <a:pt x="4418" y="281"/>
                  </a:moveTo>
                  <a:lnTo>
                    <a:pt x="4418" y="281"/>
                  </a:lnTo>
                  <a:cubicBezTo>
                    <a:pt x="4432" y="282"/>
                    <a:pt x="4441" y="295"/>
                    <a:pt x="4440" y="308"/>
                  </a:cubicBezTo>
                  <a:cubicBezTo>
                    <a:pt x="4438" y="322"/>
                    <a:pt x="4426" y="332"/>
                    <a:pt x="4412" y="330"/>
                  </a:cubicBezTo>
                  <a:cubicBezTo>
                    <a:pt x="4398" y="329"/>
                    <a:pt x="4388" y="316"/>
                    <a:pt x="4390" y="302"/>
                  </a:cubicBezTo>
                  <a:cubicBezTo>
                    <a:pt x="4392" y="289"/>
                    <a:pt x="4404" y="279"/>
                    <a:pt x="4418" y="281"/>
                  </a:cubicBezTo>
                  <a:close/>
                  <a:moveTo>
                    <a:pt x="4517" y="295"/>
                  </a:moveTo>
                  <a:lnTo>
                    <a:pt x="4517" y="295"/>
                  </a:lnTo>
                  <a:cubicBezTo>
                    <a:pt x="4531" y="297"/>
                    <a:pt x="4540" y="309"/>
                    <a:pt x="4539" y="323"/>
                  </a:cubicBezTo>
                  <a:cubicBezTo>
                    <a:pt x="4537" y="337"/>
                    <a:pt x="4525" y="346"/>
                    <a:pt x="4511" y="345"/>
                  </a:cubicBezTo>
                  <a:cubicBezTo>
                    <a:pt x="4497" y="343"/>
                    <a:pt x="4487" y="331"/>
                    <a:pt x="4489" y="317"/>
                  </a:cubicBezTo>
                  <a:cubicBezTo>
                    <a:pt x="4491" y="303"/>
                    <a:pt x="4503" y="293"/>
                    <a:pt x="4517" y="295"/>
                  </a:cubicBezTo>
                  <a:close/>
                  <a:moveTo>
                    <a:pt x="4616" y="310"/>
                  </a:moveTo>
                  <a:lnTo>
                    <a:pt x="4616" y="310"/>
                  </a:lnTo>
                  <a:cubicBezTo>
                    <a:pt x="4630" y="311"/>
                    <a:pt x="4639" y="324"/>
                    <a:pt x="4638" y="337"/>
                  </a:cubicBezTo>
                  <a:cubicBezTo>
                    <a:pt x="4636" y="351"/>
                    <a:pt x="4624" y="361"/>
                    <a:pt x="4610" y="359"/>
                  </a:cubicBezTo>
                  <a:cubicBezTo>
                    <a:pt x="4596" y="358"/>
                    <a:pt x="4586" y="345"/>
                    <a:pt x="4588" y="332"/>
                  </a:cubicBezTo>
                  <a:cubicBezTo>
                    <a:pt x="4590" y="318"/>
                    <a:pt x="4602" y="308"/>
                    <a:pt x="4616" y="310"/>
                  </a:cubicBezTo>
                  <a:close/>
                  <a:moveTo>
                    <a:pt x="4715" y="324"/>
                  </a:moveTo>
                  <a:lnTo>
                    <a:pt x="4715" y="324"/>
                  </a:lnTo>
                  <a:cubicBezTo>
                    <a:pt x="4729" y="326"/>
                    <a:pt x="4738" y="338"/>
                    <a:pt x="4737" y="352"/>
                  </a:cubicBezTo>
                  <a:cubicBezTo>
                    <a:pt x="4735" y="366"/>
                    <a:pt x="4723" y="376"/>
                    <a:pt x="4709" y="374"/>
                  </a:cubicBezTo>
                  <a:cubicBezTo>
                    <a:pt x="4695" y="372"/>
                    <a:pt x="4685" y="360"/>
                    <a:pt x="4687" y="346"/>
                  </a:cubicBezTo>
                  <a:cubicBezTo>
                    <a:pt x="4689" y="332"/>
                    <a:pt x="4701" y="323"/>
                    <a:pt x="4715" y="324"/>
                  </a:cubicBezTo>
                  <a:close/>
                  <a:moveTo>
                    <a:pt x="4815" y="340"/>
                  </a:moveTo>
                  <a:lnTo>
                    <a:pt x="4815" y="340"/>
                  </a:lnTo>
                  <a:cubicBezTo>
                    <a:pt x="4828" y="342"/>
                    <a:pt x="4838" y="355"/>
                    <a:pt x="4836" y="368"/>
                  </a:cubicBezTo>
                  <a:cubicBezTo>
                    <a:pt x="4833" y="382"/>
                    <a:pt x="4821" y="391"/>
                    <a:pt x="4807" y="389"/>
                  </a:cubicBezTo>
                  <a:cubicBezTo>
                    <a:pt x="4793" y="387"/>
                    <a:pt x="4784" y="374"/>
                    <a:pt x="4786" y="360"/>
                  </a:cubicBezTo>
                  <a:cubicBezTo>
                    <a:pt x="4788" y="347"/>
                    <a:pt x="4801" y="337"/>
                    <a:pt x="4815" y="340"/>
                  </a:cubicBezTo>
                  <a:close/>
                  <a:moveTo>
                    <a:pt x="4913" y="356"/>
                  </a:moveTo>
                  <a:lnTo>
                    <a:pt x="4914" y="356"/>
                  </a:lnTo>
                  <a:cubicBezTo>
                    <a:pt x="4927" y="358"/>
                    <a:pt x="4936" y="371"/>
                    <a:pt x="4934" y="384"/>
                  </a:cubicBezTo>
                  <a:cubicBezTo>
                    <a:pt x="4932" y="398"/>
                    <a:pt x="4919" y="407"/>
                    <a:pt x="4906" y="405"/>
                  </a:cubicBezTo>
                  <a:cubicBezTo>
                    <a:pt x="4892" y="403"/>
                    <a:pt x="4883" y="390"/>
                    <a:pt x="4885" y="376"/>
                  </a:cubicBezTo>
                  <a:cubicBezTo>
                    <a:pt x="4887" y="363"/>
                    <a:pt x="4900" y="353"/>
                    <a:pt x="4913" y="356"/>
                  </a:cubicBezTo>
                  <a:close/>
                  <a:moveTo>
                    <a:pt x="5012" y="371"/>
                  </a:moveTo>
                  <a:lnTo>
                    <a:pt x="5012" y="371"/>
                  </a:lnTo>
                  <a:cubicBezTo>
                    <a:pt x="5026" y="374"/>
                    <a:pt x="5035" y="386"/>
                    <a:pt x="5033" y="400"/>
                  </a:cubicBezTo>
                  <a:cubicBezTo>
                    <a:pt x="5031" y="414"/>
                    <a:pt x="5018" y="423"/>
                    <a:pt x="5004" y="421"/>
                  </a:cubicBezTo>
                  <a:cubicBezTo>
                    <a:pt x="4991" y="419"/>
                    <a:pt x="4981" y="406"/>
                    <a:pt x="4984" y="392"/>
                  </a:cubicBezTo>
                  <a:cubicBezTo>
                    <a:pt x="4986" y="379"/>
                    <a:pt x="4999" y="369"/>
                    <a:pt x="5012" y="371"/>
                  </a:cubicBezTo>
                  <a:close/>
                  <a:moveTo>
                    <a:pt x="5111" y="388"/>
                  </a:moveTo>
                  <a:lnTo>
                    <a:pt x="5111" y="388"/>
                  </a:lnTo>
                  <a:cubicBezTo>
                    <a:pt x="5125" y="390"/>
                    <a:pt x="5134" y="403"/>
                    <a:pt x="5132" y="416"/>
                  </a:cubicBezTo>
                  <a:cubicBezTo>
                    <a:pt x="5130" y="430"/>
                    <a:pt x="5117" y="439"/>
                    <a:pt x="5103" y="437"/>
                  </a:cubicBezTo>
                  <a:cubicBezTo>
                    <a:pt x="5089" y="435"/>
                    <a:pt x="5080" y="422"/>
                    <a:pt x="5082" y="408"/>
                  </a:cubicBezTo>
                  <a:cubicBezTo>
                    <a:pt x="5085" y="395"/>
                    <a:pt x="5097" y="385"/>
                    <a:pt x="5111" y="388"/>
                  </a:cubicBezTo>
                  <a:close/>
                  <a:moveTo>
                    <a:pt x="5209" y="405"/>
                  </a:moveTo>
                  <a:lnTo>
                    <a:pt x="5210" y="405"/>
                  </a:lnTo>
                  <a:cubicBezTo>
                    <a:pt x="5223" y="408"/>
                    <a:pt x="5232" y="420"/>
                    <a:pt x="5230" y="434"/>
                  </a:cubicBezTo>
                  <a:cubicBezTo>
                    <a:pt x="5228" y="448"/>
                    <a:pt x="5215" y="457"/>
                    <a:pt x="5202" y="455"/>
                  </a:cubicBezTo>
                  <a:cubicBezTo>
                    <a:pt x="5188" y="453"/>
                    <a:pt x="5179" y="440"/>
                    <a:pt x="5181" y="426"/>
                  </a:cubicBezTo>
                  <a:cubicBezTo>
                    <a:pt x="5183" y="412"/>
                    <a:pt x="5196" y="403"/>
                    <a:pt x="5209" y="405"/>
                  </a:cubicBezTo>
                  <a:close/>
                  <a:moveTo>
                    <a:pt x="5308" y="423"/>
                  </a:moveTo>
                  <a:lnTo>
                    <a:pt x="5308" y="423"/>
                  </a:lnTo>
                  <a:cubicBezTo>
                    <a:pt x="5322" y="425"/>
                    <a:pt x="5331" y="438"/>
                    <a:pt x="5329" y="452"/>
                  </a:cubicBezTo>
                  <a:cubicBezTo>
                    <a:pt x="5327" y="465"/>
                    <a:pt x="5314" y="475"/>
                    <a:pt x="5300" y="472"/>
                  </a:cubicBezTo>
                  <a:cubicBezTo>
                    <a:pt x="5286" y="470"/>
                    <a:pt x="5277" y="457"/>
                    <a:pt x="5279" y="444"/>
                  </a:cubicBezTo>
                  <a:cubicBezTo>
                    <a:pt x="5281" y="430"/>
                    <a:pt x="5294" y="421"/>
                    <a:pt x="5308" y="423"/>
                  </a:cubicBezTo>
                  <a:close/>
                  <a:moveTo>
                    <a:pt x="5406" y="441"/>
                  </a:moveTo>
                  <a:lnTo>
                    <a:pt x="5406" y="441"/>
                  </a:lnTo>
                  <a:cubicBezTo>
                    <a:pt x="5420" y="443"/>
                    <a:pt x="5429" y="456"/>
                    <a:pt x="5427" y="469"/>
                  </a:cubicBezTo>
                  <a:cubicBezTo>
                    <a:pt x="5425" y="483"/>
                    <a:pt x="5412" y="492"/>
                    <a:pt x="5399" y="490"/>
                  </a:cubicBezTo>
                  <a:cubicBezTo>
                    <a:pt x="5385" y="488"/>
                    <a:pt x="5376" y="475"/>
                    <a:pt x="5378" y="461"/>
                  </a:cubicBezTo>
                  <a:cubicBezTo>
                    <a:pt x="5380" y="448"/>
                    <a:pt x="5393" y="439"/>
                    <a:pt x="5406" y="441"/>
                  </a:cubicBezTo>
                  <a:close/>
                  <a:moveTo>
                    <a:pt x="5505" y="460"/>
                  </a:moveTo>
                  <a:lnTo>
                    <a:pt x="5505" y="460"/>
                  </a:lnTo>
                  <a:cubicBezTo>
                    <a:pt x="5518" y="462"/>
                    <a:pt x="5528" y="475"/>
                    <a:pt x="5525" y="489"/>
                  </a:cubicBezTo>
                  <a:cubicBezTo>
                    <a:pt x="5523" y="502"/>
                    <a:pt x="5510" y="512"/>
                    <a:pt x="5497" y="509"/>
                  </a:cubicBezTo>
                  <a:cubicBezTo>
                    <a:pt x="5483" y="507"/>
                    <a:pt x="5474" y="494"/>
                    <a:pt x="5476" y="481"/>
                  </a:cubicBezTo>
                  <a:cubicBezTo>
                    <a:pt x="5478" y="467"/>
                    <a:pt x="5491" y="458"/>
                    <a:pt x="5505" y="460"/>
                  </a:cubicBezTo>
                  <a:close/>
                  <a:moveTo>
                    <a:pt x="5603" y="480"/>
                  </a:moveTo>
                  <a:lnTo>
                    <a:pt x="5603" y="480"/>
                  </a:lnTo>
                  <a:cubicBezTo>
                    <a:pt x="5616" y="482"/>
                    <a:pt x="5626" y="495"/>
                    <a:pt x="5623" y="508"/>
                  </a:cubicBezTo>
                  <a:cubicBezTo>
                    <a:pt x="5621" y="522"/>
                    <a:pt x="5608" y="531"/>
                    <a:pt x="5595" y="529"/>
                  </a:cubicBezTo>
                  <a:cubicBezTo>
                    <a:pt x="5581" y="527"/>
                    <a:pt x="5572" y="514"/>
                    <a:pt x="5574" y="500"/>
                  </a:cubicBezTo>
                  <a:cubicBezTo>
                    <a:pt x="5576" y="487"/>
                    <a:pt x="5589" y="477"/>
                    <a:pt x="5603" y="480"/>
                  </a:cubicBezTo>
                  <a:close/>
                  <a:moveTo>
                    <a:pt x="5701" y="499"/>
                  </a:moveTo>
                  <a:lnTo>
                    <a:pt x="5701" y="499"/>
                  </a:lnTo>
                  <a:cubicBezTo>
                    <a:pt x="5715" y="501"/>
                    <a:pt x="5724" y="514"/>
                    <a:pt x="5722" y="528"/>
                  </a:cubicBezTo>
                  <a:cubicBezTo>
                    <a:pt x="5719" y="541"/>
                    <a:pt x="5707" y="551"/>
                    <a:pt x="5693" y="548"/>
                  </a:cubicBezTo>
                  <a:cubicBezTo>
                    <a:pt x="5679" y="546"/>
                    <a:pt x="5670" y="533"/>
                    <a:pt x="5672" y="520"/>
                  </a:cubicBezTo>
                  <a:cubicBezTo>
                    <a:pt x="5674" y="506"/>
                    <a:pt x="5687" y="497"/>
                    <a:pt x="5701" y="499"/>
                  </a:cubicBezTo>
                  <a:close/>
                  <a:moveTo>
                    <a:pt x="5800" y="520"/>
                  </a:moveTo>
                  <a:lnTo>
                    <a:pt x="5800" y="520"/>
                  </a:lnTo>
                  <a:cubicBezTo>
                    <a:pt x="5813" y="523"/>
                    <a:pt x="5822" y="536"/>
                    <a:pt x="5819" y="550"/>
                  </a:cubicBezTo>
                  <a:cubicBezTo>
                    <a:pt x="5817" y="563"/>
                    <a:pt x="5803" y="572"/>
                    <a:pt x="5790" y="569"/>
                  </a:cubicBezTo>
                  <a:cubicBezTo>
                    <a:pt x="5776" y="566"/>
                    <a:pt x="5768" y="553"/>
                    <a:pt x="5770" y="540"/>
                  </a:cubicBezTo>
                  <a:cubicBezTo>
                    <a:pt x="5773" y="526"/>
                    <a:pt x="5786" y="517"/>
                    <a:pt x="5800" y="520"/>
                  </a:cubicBezTo>
                  <a:close/>
                  <a:moveTo>
                    <a:pt x="5897" y="541"/>
                  </a:moveTo>
                  <a:lnTo>
                    <a:pt x="5897" y="541"/>
                  </a:lnTo>
                  <a:cubicBezTo>
                    <a:pt x="5911" y="544"/>
                    <a:pt x="5920" y="557"/>
                    <a:pt x="5917" y="571"/>
                  </a:cubicBezTo>
                  <a:cubicBezTo>
                    <a:pt x="5914" y="584"/>
                    <a:pt x="5901" y="593"/>
                    <a:pt x="5888" y="590"/>
                  </a:cubicBezTo>
                  <a:cubicBezTo>
                    <a:pt x="5874" y="588"/>
                    <a:pt x="5865" y="575"/>
                    <a:pt x="5868" y="561"/>
                  </a:cubicBezTo>
                  <a:cubicBezTo>
                    <a:pt x="5871" y="548"/>
                    <a:pt x="5884" y="539"/>
                    <a:pt x="5897" y="541"/>
                  </a:cubicBezTo>
                  <a:close/>
                  <a:moveTo>
                    <a:pt x="5995" y="563"/>
                  </a:moveTo>
                  <a:lnTo>
                    <a:pt x="5995" y="563"/>
                  </a:lnTo>
                  <a:cubicBezTo>
                    <a:pt x="6009" y="565"/>
                    <a:pt x="6018" y="579"/>
                    <a:pt x="6015" y="592"/>
                  </a:cubicBezTo>
                  <a:cubicBezTo>
                    <a:pt x="6012" y="606"/>
                    <a:pt x="5999" y="614"/>
                    <a:pt x="5985" y="612"/>
                  </a:cubicBezTo>
                  <a:cubicBezTo>
                    <a:pt x="5972" y="609"/>
                    <a:pt x="5963" y="596"/>
                    <a:pt x="5966" y="582"/>
                  </a:cubicBezTo>
                  <a:cubicBezTo>
                    <a:pt x="5968" y="569"/>
                    <a:pt x="5982" y="560"/>
                    <a:pt x="5995" y="563"/>
                  </a:cubicBezTo>
                  <a:close/>
                  <a:moveTo>
                    <a:pt x="6093" y="586"/>
                  </a:moveTo>
                  <a:lnTo>
                    <a:pt x="6093" y="586"/>
                  </a:lnTo>
                  <a:cubicBezTo>
                    <a:pt x="6106" y="588"/>
                    <a:pt x="6115" y="602"/>
                    <a:pt x="6112" y="615"/>
                  </a:cubicBezTo>
                  <a:cubicBezTo>
                    <a:pt x="6109" y="629"/>
                    <a:pt x="6096" y="637"/>
                    <a:pt x="6083" y="635"/>
                  </a:cubicBezTo>
                  <a:cubicBezTo>
                    <a:pt x="6069" y="632"/>
                    <a:pt x="6060" y="618"/>
                    <a:pt x="6063" y="605"/>
                  </a:cubicBezTo>
                  <a:cubicBezTo>
                    <a:pt x="6066" y="591"/>
                    <a:pt x="6079" y="583"/>
                    <a:pt x="6093" y="586"/>
                  </a:cubicBezTo>
                  <a:close/>
                  <a:moveTo>
                    <a:pt x="6190" y="609"/>
                  </a:moveTo>
                  <a:lnTo>
                    <a:pt x="6190" y="609"/>
                  </a:lnTo>
                  <a:cubicBezTo>
                    <a:pt x="6204" y="612"/>
                    <a:pt x="6212" y="625"/>
                    <a:pt x="6209" y="638"/>
                  </a:cubicBezTo>
                  <a:cubicBezTo>
                    <a:pt x="6207" y="652"/>
                    <a:pt x="6193" y="661"/>
                    <a:pt x="6180" y="658"/>
                  </a:cubicBezTo>
                  <a:cubicBezTo>
                    <a:pt x="6166" y="655"/>
                    <a:pt x="6158" y="642"/>
                    <a:pt x="6161" y="628"/>
                  </a:cubicBezTo>
                  <a:cubicBezTo>
                    <a:pt x="6163" y="615"/>
                    <a:pt x="6177" y="606"/>
                    <a:pt x="6190" y="609"/>
                  </a:cubicBezTo>
                  <a:close/>
                  <a:moveTo>
                    <a:pt x="6287" y="632"/>
                  </a:moveTo>
                  <a:lnTo>
                    <a:pt x="6287" y="632"/>
                  </a:lnTo>
                  <a:cubicBezTo>
                    <a:pt x="6301" y="635"/>
                    <a:pt x="6310" y="648"/>
                    <a:pt x="6307" y="662"/>
                  </a:cubicBezTo>
                  <a:cubicBezTo>
                    <a:pt x="6304" y="675"/>
                    <a:pt x="6291" y="684"/>
                    <a:pt x="6277" y="681"/>
                  </a:cubicBezTo>
                  <a:cubicBezTo>
                    <a:pt x="6264" y="678"/>
                    <a:pt x="6255" y="665"/>
                    <a:pt x="6258" y="651"/>
                  </a:cubicBezTo>
                  <a:cubicBezTo>
                    <a:pt x="6261" y="638"/>
                    <a:pt x="6274" y="629"/>
                    <a:pt x="6287" y="632"/>
                  </a:cubicBezTo>
                  <a:close/>
                  <a:moveTo>
                    <a:pt x="6385" y="658"/>
                  </a:moveTo>
                  <a:lnTo>
                    <a:pt x="6385" y="658"/>
                  </a:lnTo>
                  <a:cubicBezTo>
                    <a:pt x="6399" y="661"/>
                    <a:pt x="6407" y="675"/>
                    <a:pt x="6403" y="688"/>
                  </a:cubicBezTo>
                  <a:cubicBezTo>
                    <a:pt x="6400" y="701"/>
                    <a:pt x="6386" y="710"/>
                    <a:pt x="6373" y="706"/>
                  </a:cubicBezTo>
                  <a:cubicBezTo>
                    <a:pt x="6360" y="703"/>
                    <a:pt x="6351" y="689"/>
                    <a:pt x="6355" y="676"/>
                  </a:cubicBezTo>
                  <a:cubicBezTo>
                    <a:pt x="6358" y="662"/>
                    <a:pt x="6372" y="654"/>
                    <a:pt x="6385" y="658"/>
                  </a:cubicBezTo>
                  <a:close/>
                  <a:moveTo>
                    <a:pt x="6482" y="683"/>
                  </a:moveTo>
                  <a:lnTo>
                    <a:pt x="6482" y="683"/>
                  </a:lnTo>
                  <a:cubicBezTo>
                    <a:pt x="6495" y="687"/>
                    <a:pt x="6503" y="700"/>
                    <a:pt x="6500" y="714"/>
                  </a:cubicBezTo>
                  <a:cubicBezTo>
                    <a:pt x="6497" y="727"/>
                    <a:pt x="6483" y="735"/>
                    <a:pt x="6470" y="732"/>
                  </a:cubicBezTo>
                  <a:cubicBezTo>
                    <a:pt x="6456" y="728"/>
                    <a:pt x="6448" y="715"/>
                    <a:pt x="6452" y="701"/>
                  </a:cubicBezTo>
                  <a:cubicBezTo>
                    <a:pt x="6455" y="688"/>
                    <a:pt x="6468" y="680"/>
                    <a:pt x="6482" y="683"/>
                  </a:cubicBezTo>
                  <a:close/>
                  <a:moveTo>
                    <a:pt x="6579" y="710"/>
                  </a:moveTo>
                  <a:lnTo>
                    <a:pt x="6579" y="710"/>
                  </a:lnTo>
                  <a:cubicBezTo>
                    <a:pt x="6593" y="713"/>
                    <a:pt x="6600" y="727"/>
                    <a:pt x="6596" y="741"/>
                  </a:cubicBezTo>
                  <a:cubicBezTo>
                    <a:pt x="6593" y="754"/>
                    <a:pt x="6579" y="761"/>
                    <a:pt x="6565" y="758"/>
                  </a:cubicBezTo>
                  <a:cubicBezTo>
                    <a:pt x="6552" y="754"/>
                    <a:pt x="6545" y="740"/>
                    <a:pt x="6548" y="727"/>
                  </a:cubicBezTo>
                  <a:cubicBezTo>
                    <a:pt x="6552" y="713"/>
                    <a:pt x="6566" y="706"/>
                    <a:pt x="6579" y="710"/>
                  </a:cubicBezTo>
                  <a:close/>
                  <a:moveTo>
                    <a:pt x="6675" y="737"/>
                  </a:moveTo>
                  <a:lnTo>
                    <a:pt x="6676" y="737"/>
                  </a:lnTo>
                  <a:cubicBezTo>
                    <a:pt x="6689" y="741"/>
                    <a:pt x="6696" y="755"/>
                    <a:pt x="6693" y="768"/>
                  </a:cubicBezTo>
                  <a:cubicBezTo>
                    <a:pt x="6689" y="782"/>
                    <a:pt x="6675" y="789"/>
                    <a:pt x="6662" y="785"/>
                  </a:cubicBezTo>
                  <a:lnTo>
                    <a:pt x="6661" y="785"/>
                  </a:lnTo>
                  <a:cubicBezTo>
                    <a:pt x="6648" y="782"/>
                    <a:pt x="6641" y="768"/>
                    <a:pt x="6644" y="754"/>
                  </a:cubicBezTo>
                  <a:cubicBezTo>
                    <a:pt x="6648" y="741"/>
                    <a:pt x="6662" y="734"/>
                    <a:pt x="6675" y="737"/>
                  </a:cubicBezTo>
                  <a:close/>
                  <a:moveTo>
                    <a:pt x="6772" y="765"/>
                  </a:moveTo>
                  <a:lnTo>
                    <a:pt x="6772" y="765"/>
                  </a:lnTo>
                  <a:cubicBezTo>
                    <a:pt x="6785" y="769"/>
                    <a:pt x="6792" y="783"/>
                    <a:pt x="6789" y="796"/>
                  </a:cubicBezTo>
                  <a:cubicBezTo>
                    <a:pt x="6785" y="810"/>
                    <a:pt x="6771" y="817"/>
                    <a:pt x="6758" y="813"/>
                  </a:cubicBezTo>
                  <a:cubicBezTo>
                    <a:pt x="6744" y="809"/>
                    <a:pt x="6737" y="796"/>
                    <a:pt x="6741" y="782"/>
                  </a:cubicBezTo>
                  <a:cubicBezTo>
                    <a:pt x="6744" y="769"/>
                    <a:pt x="6758" y="761"/>
                    <a:pt x="6772" y="765"/>
                  </a:cubicBezTo>
                  <a:close/>
                  <a:moveTo>
                    <a:pt x="6867" y="795"/>
                  </a:moveTo>
                  <a:lnTo>
                    <a:pt x="6867" y="795"/>
                  </a:lnTo>
                  <a:cubicBezTo>
                    <a:pt x="6881" y="798"/>
                    <a:pt x="6888" y="812"/>
                    <a:pt x="6884" y="826"/>
                  </a:cubicBezTo>
                  <a:cubicBezTo>
                    <a:pt x="6880" y="839"/>
                    <a:pt x="6867" y="846"/>
                    <a:pt x="6853" y="843"/>
                  </a:cubicBezTo>
                  <a:cubicBezTo>
                    <a:pt x="6840" y="839"/>
                    <a:pt x="6832" y="825"/>
                    <a:pt x="6836" y="812"/>
                  </a:cubicBezTo>
                  <a:cubicBezTo>
                    <a:pt x="6840" y="798"/>
                    <a:pt x="6854" y="791"/>
                    <a:pt x="6867" y="795"/>
                  </a:cubicBezTo>
                  <a:close/>
                  <a:moveTo>
                    <a:pt x="6963" y="825"/>
                  </a:moveTo>
                  <a:lnTo>
                    <a:pt x="6963" y="825"/>
                  </a:lnTo>
                  <a:cubicBezTo>
                    <a:pt x="6976" y="829"/>
                    <a:pt x="6983" y="843"/>
                    <a:pt x="6980" y="856"/>
                  </a:cubicBezTo>
                  <a:cubicBezTo>
                    <a:pt x="6976" y="869"/>
                    <a:pt x="6962" y="877"/>
                    <a:pt x="6949" y="873"/>
                  </a:cubicBezTo>
                  <a:cubicBezTo>
                    <a:pt x="6935" y="869"/>
                    <a:pt x="6928" y="855"/>
                    <a:pt x="6932" y="842"/>
                  </a:cubicBezTo>
                  <a:cubicBezTo>
                    <a:pt x="6935" y="829"/>
                    <a:pt x="6949" y="821"/>
                    <a:pt x="6963" y="825"/>
                  </a:cubicBezTo>
                  <a:close/>
                  <a:moveTo>
                    <a:pt x="7059" y="856"/>
                  </a:moveTo>
                  <a:lnTo>
                    <a:pt x="7059" y="856"/>
                  </a:lnTo>
                  <a:cubicBezTo>
                    <a:pt x="7072" y="860"/>
                    <a:pt x="7079" y="874"/>
                    <a:pt x="7075" y="888"/>
                  </a:cubicBezTo>
                  <a:cubicBezTo>
                    <a:pt x="7070" y="901"/>
                    <a:pt x="7056" y="908"/>
                    <a:pt x="7043" y="903"/>
                  </a:cubicBezTo>
                  <a:cubicBezTo>
                    <a:pt x="7030" y="899"/>
                    <a:pt x="7023" y="885"/>
                    <a:pt x="7027" y="872"/>
                  </a:cubicBezTo>
                  <a:cubicBezTo>
                    <a:pt x="7031" y="859"/>
                    <a:pt x="7046" y="852"/>
                    <a:pt x="7059" y="856"/>
                  </a:cubicBezTo>
                  <a:close/>
                  <a:moveTo>
                    <a:pt x="7153" y="890"/>
                  </a:moveTo>
                  <a:lnTo>
                    <a:pt x="7153" y="890"/>
                  </a:lnTo>
                  <a:cubicBezTo>
                    <a:pt x="7166" y="894"/>
                    <a:pt x="7173" y="908"/>
                    <a:pt x="7169" y="921"/>
                  </a:cubicBezTo>
                  <a:cubicBezTo>
                    <a:pt x="7164" y="934"/>
                    <a:pt x="7150" y="941"/>
                    <a:pt x="7137" y="937"/>
                  </a:cubicBezTo>
                  <a:cubicBezTo>
                    <a:pt x="7124" y="933"/>
                    <a:pt x="7117" y="918"/>
                    <a:pt x="7121" y="905"/>
                  </a:cubicBezTo>
                  <a:cubicBezTo>
                    <a:pt x="7126" y="892"/>
                    <a:pt x="7140" y="885"/>
                    <a:pt x="7153" y="890"/>
                  </a:cubicBezTo>
                  <a:close/>
                  <a:moveTo>
                    <a:pt x="7247" y="923"/>
                  </a:moveTo>
                  <a:lnTo>
                    <a:pt x="7247" y="923"/>
                  </a:lnTo>
                  <a:cubicBezTo>
                    <a:pt x="7260" y="927"/>
                    <a:pt x="7267" y="942"/>
                    <a:pt x="7263" y="955"/>
                  </a:cubicBezTo>
                  <a:cubicBezTo>
                    <a:pt x="7259" y="968"/>
                    <a:pt x="7245" y="975"/>
                    <a:pt x="7231" y="971"/>
                  </a:cubicBezTo>
                  <a:cubicBezTo>
                    <a:pt x="7218" y="966"/>
                    <a:pt x="7211" y="952"/>
                    <a:pt x="7216" y="939"/>
                  </a:cubicBezTo>
                  <a:cubicBezTo>
                    <a:pt x="7220" y="926"/>
                    <a:pt x="7234" y="919"/>
                    <a:pt x="7247" y="923"/>
                  </a:cubicBezTo>
                  <a:close/>
                  <a:moveTo>
                    <a:pt x="7342" y="960"/>
                  </a:moveTo>
                  <a:lnTo>
                    <a:pt x="7342" y="960"/>
                  </a:lnTo>
                  <a:cubicBezTo>
                    <a:pt x="7355" y="965"/>
                    <a:pt x="7361" y="979"/>
                    <a:pt x="7356" y="992"/>
                  </a:cubicBezTo>
                  <a:cubicBezTo>
                    <a:pt x="7351" y="1005"/>
                    <a:pt x="7336" y="1011"/>
                    <a:pt x="7324" y="1006"/>
                  </a:cubicBezTo>
                  <a:lnTo>
                    <a:pt x="7323" y="1006"/>
                  </a:lnTo>
                  <a:cubicBezTo>
                    <a:pt x="7311" y="1001"/>
                    <a:pt x="7304" y="987"/>
                    <a:pt x="7309" y="974"/>
                  </a:cubicBezTo>
                  <a:cubicBezTo>
                    <a:pt x="7314" y="961"/>
                    <a:pt x="7329" y="954"/>
                    <a:pt x="7342" y="960"/>
                  </a:cubicBezTo>
                  <a:close/>
                  <a:moveTo>
                    <a:pt x="7435" y="997"/>
                  </a:moveTo>
                  <a:lnTo>
                    <a:pt x="7435" y="997"/>
                  </a:lnTo>
                  <a:cubicBezTo>
                    <a:pt x="7448" y="1002"/>
                    <a:pt x="7454" y="1016"/>
                    <a:pt x="7449" y="1029"/>
                  </a:cubicBezTo>
                  <a:cubicBezTo>
                    <a:pt x="7444" y="1042"/>
                    <a:pt x="7429" y="1048"/>
                    <a:pt x="7416" y="1043"/>
                  </a:cubicBezTo>
                  <a:cubicBezTo>
                    <a:pt x="7404" y="1038"/>
                    <a:pt x="7397" y="1024"/>
                    <a:pt x="7402" y="1011"/>
                  </a:cubicBezTo>
                  <a:cubicBezTo>
                    <a:pt x="7407" y="998"/>
                    <a:pt x="7422" y="991"/>
                    <a:pt x="7435" y="997"/>
                  </a:cubicBezTo>
                  <a:close/>
                  <a:moveTo>
                    <a:pt x="7528" y="1036"/>
                  </a:moveTo>
                  <a:lnTo>
                    <a:pt x="7528" y="1036"/>
                  </a:lnTo>
                  <a:cubicBezTo>
                    <a:pt x="7540" y="1041"/>
                    <a:pt x="7546" y="1056"/>
                    <a:pt x="7541" y="1069"/>
                  </a:cubicBezTo>
                  <a:cubicBezTo>
                    <a:pt x="7535" y="1081"/>
                    <a:pt x="7520" y="1087"/>
                    <a:pt x="7508" y="1082"/>
                  </a:cubicBezTo>
                  <a:cubicBezTo>
                    <a:pt x="7495" y="1076"/>
                    <a:pt x="7489" y="1061"/>
                    <a:pt x="7495" y="1049"/>
                  </a:cubicBezTo>
                  <a:cubicBezTo>
                    <a:pt x="7500" y="1036"/>
                    <a:pt x="7515" y="1030"/>
                    <a:pt x="7528" y="1036"/>
                  </a:cubicBezTo>
                  <a:close/>
                  <a:moveTo>
                    <a:pt x="7619" y="1077"/>
                  </a:moveTo>
                  <a:lnTo>
                    <a:pt x="7619" y="1077"/>
                  </a:lnTo>
                  <a:cubicBezTo>
                    <a:pt x="7632" y="1082"/>
                    <a:pt x="7638" y="1097"/>
                    <a:pt x="7632" y="1110"/>
                  </a:cubicBezTo>
                  <a:cubicBezTo>
                    <a:pt x="7627" y="1122"/>
                    <a:pt x="7612" y="1128"/>
                    <a:pt x="7599" y="1123"/>
                  </a:cubicBezTo>
                  <a:lnTo>
                    <a:pt x="7599" y="1122"/>
                  </a:lnTo>
                  <a:cubicBezTo>
                    <a:pt x="7586" y="1117"/>
                    <a:pt x="7581" y="1102"/>
                    <a:pt x="7586" y="1090"/>
                  </a:cubicBezTo>
                  <a:cubicBezTo>
                    <a:pt x="7592" y="1077"/>
                    <a:pt x="7606" y="1071"/>
                    <a:pt x="7619" y="1077"/>
                  </a:cubicBezTo>
                  <a:close/>
                  <a:moveTo>
                    <a:pt x="7711" y="1120"/>
                  </a:moveTo>
                  <a:lnTo>
                    <a:pt x="7711" y="1120"/>
                  </a:lnTo>
                  <a:cubicBezTo>
                    <a:pt x="7723" y="1126"/>
                    <a:pt x="7728" y="1141"/>
                    <a:pt x="7722" y="1154"/>
                  </a:cubicBezTo>
                  <a:cubicBezTo>
                    <a:pt x="7716" y="1166"/>
                    <a:pt x="7701" y="1171"/>
                    <a:pt x="7688" y="1165"/>
                  </a:cubicBezTo>
                  <a:cubicBezTo>
                    <a:pt x="7676" y="1159"/>
                    <a:pt x="7671" y="1144"/>
                    <a:pt x="7677" y="1131"/>
                  </a:cubicBezTo>
                  <a:cubicBezTo>
                    <a:pt x="7683" y="1119"/>
                    <a:pt x="7698" y="1114"/>
                    <a:pt x="7711" y="1120"/>
                  </a:cubicBezTo>
                  <a:close/>
                  <a:moveTo>
                    <a:pt x="7800" y="1165"/>
                  </a:moveTo>
                  <a:lnTo>
                    <a:pt x="7800" y="1165"/>
                  </a:lnTo>
                  <a:cubicBezTo>
                    <a:pt x="7812" y="1171"/>
                    <a:pt x="7817" y="1186"/>
                    <a:pt x="7811" y="1199"/>
                  </a:cubicBezTo>
                  <a:cubicBezTo>
                    <a:pt x="7805" y="1211"/>
                    <a:pt x="7790" y="1216"/>
                    <a:pt x="7778" y="1210"/>
                  </a:cubicBezTo>
                  <a:cubicBezTo>
                    <a:pt x="7765" y="1204"/>
                    <a:pt x="7760" y="1189"/>
                    <a:pt x="7766" y="1176"/>
                  </a:cubicBezTo>
                  <a:cubicBezTo>
                    <a:pt x="7773" y="1164"/>
                    <a:pt x="7788" y="1159"/>
                    <a:pt x="7800" y="1165"/>
                  </a:cubicBezTo>
                  <a:close/>
                  <a:moveTo>
                    <a:pt x="7888" y="1213"/>
                  </a:moveTo>
                  <a:lnTo>
                    <a:pt x="7889" y="1214"/>
                  </a:lnTo>
                  <a:cubicBezTo>
                    <a:pt x="7901" y="1220"/>
                    <a:pt x="7905" y="1235"/>
                    <a:pt x="7898" y="1247"/>
                  </a:cubicBezTo>
                  <a:cubicBezTo>
                    <a:pt x="7892" y="1260"/>
                    <a:pt x="7877" y="1264"/>
                    <a:pt x="7865" y="1257"/>
                  </a:cubicBezTo>
                  <a:cubicBezTo>
                    <a:pt x="7852" y="1251"/>
                    <a:pt x="7848" y="1236"/>
                    <a:pt x="7855" y="1223"/>
                  </a:cubicBezTo>
                  <a:cubicBezTo>
                    <a:pt x="7861" y="1211"/>
                    <a:pt x="7876" y="1207"/>
                    <a:pt x="7888" y="1213"/>
                  </a:cubicBezTo>
                  <a:close/>
                  <a:moveTo>
                    <a:pt x="7975" y="1264"/>
                  </a:moveTo>
                  <a:lnTo>
                    <a:pt x="7975" y="1264"/>
                  </a:lnTo>
                  <a:cubicBezTo>
                    <a:pt x="7987" y="1270"/>
                    <a:pt x="7992" y="1285"/>
                    <a:pt x="7985" y="1298"/>
                  </a:cubicBezTo>
                  <a:cubicBezTo>
                    <a:pt x="7978" y="1310"/>
                    <a:pt x="7963" y="1314"/>
                    <a:pt x="7951" y="1308"/>
                  </a:cubicBezTo>
                  <a:cubicBezTo>
                    <a:pt x="7939" y="1301"/>
                    <a:pt x="7935" y="1286"/>
                    <a:pt x="7941" y="1274"/>
                  </a:cubicBezTo>
                  <a:cubicBezTo>
                    <a:pt x="7948" y="1261"/>
                    <a:pt x="7963" y="1257"/>
                    <a:pt x="7975" y="1264"/>
                  </a:cubicBezTo>
                  <a:close/>
                  <a:moveTo>
                    <a:pt x="8061" y="1320"/>
                  </a:moveTo>
                  <a:lnTo>
                    <a:pt x="8061" y="1320"/>
                  </a:lnTo>
                  <a:cubicBezTo>
                    <a:pt x="8072" y="1327"/>
                    <a:pt x="8075" y="1343"/>
                    <a:pt x="8068" y="1354"/>
                  </a:cubicBezTo>
                  <a:cubicBezTo>
                    <a:pt x="8060" y="1366"/>
                    <a:pt x="8044" y="1369"/>
                    <a:pt x="8033" y="1361"/>
                  </a:cubicBezTo>
                  <a:cubicBezTo>
                    <a:pt x="8021" y="1354"/>
                    <a:pt x="8018" y="1338"/>
                    <a:pt x="8026" y="1327"/>
                  </a:cubicBezTo>
                  <a:cubicBezTo>
                    <a:pt x="8034" y="1315"/>
                    <a:pt x="8049" y="1312"/>
                    <a:pt x="8061" y="1320"/>
                  </a:cubicBezTo>
                  <a:close/>
                  <a:moveTo>
                    <a:pt x="8145" y="1379"/>
                  </a:moveTo>
                  <a:lnTo>
                    <a:pt x="8145" y="1379"/>
                  </a:lnTo>
                  <a:cubicBezTo>
                    <a:pt x="8155" y="1388"/>
                    <a:pt x="8157" y="1403"/>
                    <a:pt x="8148" y="1414"/>
                  </a:cubicBezTo>
                  <a:cubicBezTo>
                    <a:pt x="8139" y="1424"/>
                    <a:pt x="8123" y="1426"/>
                    <a:pt x="8113" y="1417"/>
                  </a:cubicBezTo>
                  <a:cubicBezTo>
                    <a:pt x="8102" y="1408"/>
                    <a:pt x="8101" y="1392"/>
                    <a:pt x="8109" y="1382"/>
                  </a:cubicBezTo>
                  <a:cubicBezTo>
                    <a:pt x="8118" y="1371"/>
                    <a:pt x="8134" y="1370"/>
                    <a:pt x="8145" y="1379"/>
                  </a:cubicBezTo>
                  <a:close/>
                  <a:moveTo>
                    <a:pt x="8223" y="1442"/>
                  </a:moveTo>
                  <a:lnTo>
                    <a:pt x="8223" y="1442"/>
                  </a:lnTo>
                  <a:cubicBezTo>
                    <a:pt x="8233" y="1450"/>
                    <a:pt x="8235" y="1466"/>
                    <a:pt x="8226" y="1477"/>
                  </a:cubicBezTo>
                  <a:cubicBezTo>
                    <a:pt x="8217" y="1487"/>
                    <a:pt x="8201" y="1489"/>
                    <a:pt x="8190" y="1480"/>
                  </a:cubicBezTo>
                  <a:cubicBezTo>
                    <a:pt x="8180" y="1471"/>
                    <a:pt x="8178" y="1455"/>
                    <a:pt x="8187" y="1445"/>
                  </a:cubicBezTo>
                  <a:cubicBezTo>
                    <a:pt x="8196" y="1434"/>
                    <a:pt x="8212" y="1433"/>
                    <a:pt x="8223" y="1442"/>
                  </a:cubicBezTo>
                  <a:close/>
                  <a:moveTo>
                    <a:pt x="8297" y="1511"/>
                  </a:moveTo>
                  <a:lnTo>
                    <a:pt x="8297" y="1512"/>
                  </a:lnTo>
                  <a:cubicBezTo>
                    <a:pt x="8307" y="1521"/>
                    <a:pt x="8307" y="1537"/>
                    <a:pt x="8297" y="1547"/>
                  </a:cubicBezTo>
                  <a:cubicBezTo>
                    <a:pt x="8287" y="1557"/>
                    <a:pt x="8271" y="1557"/>
                    <a:pt x="8262" y="1547"/>
                  </a:cubicBezTo>
                  <a:cubicBezTo>
                    <a:pt x="8252" y="1537"/>
                    <a:pt x="8252" y="1521"/>
                    <a:pt x="8262" y="1511"/>
                  </a:cubicBezTo>
                  <a:cubicBezTo>
                    <a:pt x="8271" y="1502"/>
                    <a:pt x="8287" y="1502"/>
                    <a:pt x="8297" y="1511"/>
                  </a:cubicBezTo>
                  <a:close/>
                  <a:moveTo>
                    <a:pt x="8366" y="1588"/>
                  </a:moveTo>
                  <a:lnTo>
                    <a:pt x="8366" y="1588"/>
                  </a:lnTo>
                  <a:cubicBezTo>
                    <a:pt x="8375" y="1599"/>
                    <a:pt x="8372" y="1615"/>
                    <a:pt x="8361" y="1623"/>
                  </a:cubicBezTo>
                  <a:cubicBezTo>
                    <a:pt x="8350" y="1631"/>
                    <a:pt x="8335" y="1629"/>
                    <a:pt x="8326" y="1618"/>
                  </a:cubicBezTo>
                  <a:cubicBezTo>
                    <a:pt x="8318" y="1607"/>
                    <a:pt x="8320" y="1591"/>
                    <a:pt x="8331" y="1583"/>
                  </a:cubicBezTo>
                  <a:cubicBezTo>
                    <a:pt x="8342" y="1575"/>
                    <a:pt x="8358" y="1577"/>
                    <a:pt x="8366" y="1588"/>
                  </a:cubicBezTo>
                  <a:close/>
                  <a:moveTo>
                    <a:pt x="8427" y="1672"/>
                  </a:moveTo>
                  <a:lnTo>
                    <a:pt x="8427" y="1672"/>
                  </a:lnTo>
                  <a:cubicBezTo>
                    <a:pt x="8434" y="1684"/>
                    <a:pt x="8429" y="1699"/>
                    <a:pt x="8417" y="1706"/>
                  </a:cubicBezTo>
                  <a:cubicBezTo>
                    <a:pt x="8405" y="1712"/>
                    <a:pt x="8390" y="1708"/>
                    <a:pt x="8383" y="1696"/>
                  </a:cubicBezTo>
                  <a:cubicBezTo>
                    <a:pt x="8377" y="1684"/>
                    <a:pt x="8381" y="1668"/>
                    <a:pt x="8393" y="1662"/>
                  </a:cubicBezTo>
                  <a:cubicBezTo>
                    <a:pt x="8405" y="1655"/>
                    <a:pt x="8421" y="1660"/>
                    <a:pt x="8427" y="1672"/>
                  </a:cubicBezTo>
                  <a:close/>
                  <a:moveTo>
                    <a:pt x="8476" y="1764"/>
                  </a:moveTo>
                  <a:lnTo>
                    <a:pt x="8476" y="1764"/>
                  </a:lnTo>
                  <a:cubicBezTo>
                    <a:pt x="8480" y="1777"/>
                    <a:pt x="8473" y="1791"/>
                    <a:pt x="8460" y="1796"/>
                  </a:cubicBezTo>
                  <a:cubicBezTo>
                    <a:pt x="8447" y="1800"/>
                    <a:pt x="8433" y="1793"/>
                    <a:pt x="8428" y="1780"/>
                  </a:cubicBezTo>
                  <a:cubicBezTo>
                    <a:pt x="8424" y="1767"/>
                    <a:pt x="8431" y="1753"/>
                    <a:pt x="8444" y="1748"/>
                  </a:cubicBezTo>
                  <a:cubicBezTo>
                    <a:pt x="8457" y="1744"/>
                    <a:pt x="8471" y="1751"/>
                    <a:pt x="8476" y="1764"/>
                  </a:cubicBezTo>
                  <a:close/>
                  <a:moveTo>
                    <a:pt x="8507" y="1865"/>
                  </a:moveTo>
                  <a:lnTo>
                    <a:pt x="8507" y="1865"/>
                  </a:lnTo>
                  <a:cubicBezTo>
                    <a:pt x="8508" y="1879"/>
                    <a:pt x="8498" y="1891"/>
                    <a:pt x="8484" y="1892"/>
                  </a:cubicBezTo>
                  <a:cubicBezTo>
                    <a:pt x="8470" y="1893"/>
                    <a:pt x="8458" y="1883"/>
                    <a:pt x="8457" y="1869"/>
                  </a:cubicBezTo>
                  <a:cubicBezTo>
                    <a:pt x="8456" y="1856"/>
                    <a:pt x="8466" y="1843"/>
                    <a:pt x="8480" y="1842"/>
                  </a:cubicBezTo>
                  <a:cubicBezTo>
                    <a:pt x="8494" y="1841"/>
                    <a:pt x="8506" y="1852"/>
                    <a:pt x="8507" y="1865"/>
                  </a:cubicBezTo>
                  <a:close/>
                </a:path>
              </a:pathLst>
            </a:custGeom>
            <a:solidFill>
              <a:srgbClr val="000000"/>
            </a:solidFill>
            <a:ln w="1588" cap="flat">
              <a:solidFill>
                <a:srgbClr val="000000"/>
              </a:solidFill>
              <a:prstDash val="solid"/>
              <a:bevel/>
              <a:headEnd/>
              <a:tailEnd/>
            </a:ln>
          </p:spPr>
          <p:txBody>
            <a:bodyPr/>
            <a:lstStyle/>
            <a:p>
              <a:endParaRPr lang="en-US">
                <a:solidFill>
                  <a:srgbClr val="000000"/>
                </a:solidFill>
              </a:endParaRPr>
            </a:p>
          </p:txBody>
        </p:sp>
        <p:sp>
          <p:nvSpPr>
            <p:cNvPr id="17426" name="Freeform 20"/>
            <p:cNvSpPr>
              <a:spLocks noEditPoints="1"/>
            </p:cNvSpPr>
            <p:nvPr/>
          </p:nvSpPr>
          <p:spPr bwMode="auto">
            <a:xfrm>
              <a:off x="2874" y="2061"/>
              <a:ext cx="897" cy="211"/>
            </a:xfrm>
            <a:custGeom>
              <a:avLst/>
              <a:gdLst>
                <a:gd name="T0" fmla="*/ 0 w 8651"/>
                <a:gd name="T1" fmla="*/ 0 h 2036"/>
                <a:gd name="T2" fmla="*/ 0 w 8651"/>
                <a:gd name="T3" fmla="*/ 0 h 2036"/>
                <a:gd name="T4" fmla="*/ 0 w 8651"/>
                <a:gd name="T5" fmla="*/ 0 h 2036"/>
                <a:gd name="T6" fmla="*/ 0 w 8651"/>
                <a:gd name="T7" fmla="*/ 0 h 2036"/>
                <a:gd name="T8" fmla="*/ 0 w 8651"/>
                <a:gd name="T9" fmla="*/ 0 h 2036"/>
                <a:gd name="T10" fmla="*/ 0 w 8651"/>
                <a:gd name="T11" fmla="*/ 0 h 2036"/>
                <a:gd name="T12" fmla="*/ 0 w 8651"/>
                <a:gd name="T13" fmla="*/ 0 h 2036"/>
                <a:gd name="T14" fmla="*/ 0 w 8651"/>
                <a:gd name="T15" fmla="*/ 0 h 2036"/>
                <a:gd name="T16" fmla="*/ 0 w 8651"/>
                <a:gd name="T17" fmla="*/ 0 h 2036"/>
                <a:gd name="T18" fmla="*/ 0 w 8651"/>
                <a:gd name="T19" fmla="*/ 0 h 2036"/>
                <a:gd name="T20" fmla="*/ 0 w 8651"/>
                <a:gd name="T21" fmla="*/ 0 h 2036"/>
                <a:gd name="T22" fmla="*/ 0 w 8651"/>
                <a:gd name="T23" fmla="*/ 0 h 2036"/>
                <a:gd name="T24" fmla="*/ 0 w 8651"/>
                <a:gd name="T25" fmla="*/ 0 h 2036"/>
                <a:gd name="T26" fmla="*/ 0 w 8651"/>
                <a:gd name="T27" fmla="*/ 0 h 2036"/>
                <a:gd name="T28" fmla="*/ 0 w 8651"/>
                <a:gd name="T29" fmla="*/ 0 h 2036"/>
                <a:gd name="T30" fmla="*/ 0 w 8651"/>
                <a:gd name="T31" fmla="*/ 0 h 2036"/>
                <a:gd name="T32" fmla="*/ 0 w 8651"/>
                <a:gd name="T33" fmla="*/ 0 h 2036"/>
                <a:gd name="T34" fmla="*/ 0 w 8651"/>
                <a:gd name="T35" fmla="*/ 0 h 2036"/>
                <a:gd name="T36" fmla="*/ 0 w 8651"/>
                <a:gd name="T37" fmla="*/ 0 h 2036"/>
                <a:gd name="T38" fmla="*/ 0 w 8651"/>
                <a:gd name="T39" fmla="*/ 0 h 2036"/>
                <a:gd name="T40" fmla="*/ 0 w 8651"/>
                <a:gd name="T41" fmla="*/ 0 h 2036"/>
                <a:gd name="T42" fmla="*/ 0 w 8651"/>
                <a:gd name="T43" fmla="*/ 0 h 2036"/>
                <a:gd name="T44" fmla="*/ 0 w 8651"/>
                <a:gd name="T45" fmla="*/ 0 h 2036"/>
                <a:gd name="T46" fmla="*/ 0 w 8651"/>
                <a:gd name="T47" fmla="*/ 0 h 2036"/>
                <a:gd name="T48" fmla="*/ 0 w 8651"/>
                <a:gd name="T49" fmla="*/ 0 h 2036"/>
                <a:gd name="T50" fmla="*/ 0 w 8651"/>
                <a:gd name="T51" fmla="*/ 0 h 2036"/>
                <a:gd name="T52" fmla="*/ 0 w 8651"/>
                <a:gd name="T53" fmla="*/ 0 h 2036"/>
                <a:gd name="T54" fmla="*/ 0 w 8651"/>
                <a:gd name="T55" fmla="*/ 0 h 2036"/>
                <a:gd name="T56" fmla="*/ 0 w 8651"/>
                <a:gd name="T57" fmla="*/ 0 h 2036"/>
                <a:gd name="T58" fmla="*/ 0 w 8651"/>
                <a:gd name="T59" fmla="*/ 0 h 2036"/>
                <a:gd name="T60" fmla="*/ 0 w 8651"/>
                <a:gd name="T61" fmla="*/ 0 h 2036"/>
                <a:gd name="T62" fmla="*/ 0 w 8651"/>
                <a:gd name="T63" fmla="*/ 0 h 2036"/>
                <a:gd name="T64" fmla="*/ 0 w 8651"/>
                <a:gd name="T65" fmla="*/ 0 h 2036"/>
                <a:gd name="T66" fmla="*/ 0 w 8651"/>
                <a:gd name="T67" fmla="*/ 0 h 2036"/>
                <a:gd name="T68" fmla="*/ 0 w 8651"/>
                <a:gd name="T69" fmla="*/ 0 h 2036"/>
                <a:gd name="T70" fmla="*/ 0 w 8651"/>
                <a:gd name="T71" fmla="*/ 0 h 2036"/>
                <a:gd name="T72" fmla="*/ 0 w 8651"/>
                <a:gd name="T73" fmla="*/ 0 h 2036"/>
                <a:gd name="T74" fmla="*/ 0 w 8651"/>
                <a:gd name="T75" fmla="*/ 0 h 2036"/>
                <a:gd name="T76" fmla="*/ 0 w 8651"/>
                <a:gd name="T77" fmla="*/ 0 h 2036"/>
                <a:gd name="T78" fmla="*/ 0 w 8651"/>
                <a:gd name="T79" fmla="*/ 0 h 2036"/>
                <a:gd name="T80" fmla="*/ 0 w 8651"/>
                <a:gd name="T81" fmla="*/ 0 h 2036"/>
                <a:gd name="T82" fmla="*/ 0 w 8651"/>
                <a:gd name="T83" fmla="*/ 0 h 2036"/>
                <a:gd name="T84" fmla="*/ 0 w 8651"/>
                <a:gd name="T85" fmla="*/ 0 h 2036"/>
                <a:gd name="T86" fmla="*/ 0 w 8651"/>
                <a:gd name="T87" fmla="*/ 0 h 2036"/>
                <a:gd name="T88" fmla="*/ 0 w 8651"/>
                <a:gd name="T89" fmla="*/ 0 h 2036"/>
                <a:gd name="T90" fmla="*/ 0 w 8651"/>
                <a:gd name="T91" fmla="*/ 0 h 2036"/>
                <a:gd name="T92" fmla="*/ 0 w 8651"/>
                <a:gd name="T93" fmla="*/ 0 h 2036"/>
                <a:gd name="T94" fmla="*/ 0 w 8651"/>
                <a:gd name="T95" fmla="*/ 0 h 2036"/>
                <a:gd name="T96" fmla="*/ 0 w 8651"/>
                <a:gd name="T97" fmla="*/ 0 h 2036"/>
                <a:gd name="T98" fmla="*/ 0 w 8651"/>
                <a:gd name="T99" fmla="*/ 0 h 2036"/>
                <a:gd name="T100" fmla="*/ 0 w 8651"/>
                <a:gd name="T101" fmla="*/ 0 h 2036"/>
                <a:gd name="T102" fmla="*/ 0 w 8651"/>
                <a:gd name="T103" fmla="*/ 0 h 2036"/>
                <a:gd name="T104" fmla="*/ 0 w 8651"/>
                <a:gd name="T105" fmla="*/ 0 h 2036"/>
                <a:gd name="T106" fmla="*/ 0 w 8651"/>
                <a:gd name="T107" fmla="*/ 0 h 2036"/>
                <a:gd name="T108" fmla="*/ 0 w 8651"/>
                <a:gd name="T109" fmla="*/ 0 h 2036"/>
                <a:gd name="T110" fmla="*/ 0 w 8651"/>
                <a:gd name="T111" fmla="*/ 0 h 2036"/>
                <a:gd name="T112" fmla="*/ 0 w 8651"/>
                <a:gd name="T113" fmla="*/ 0 h 2036"/>
                <a:gd name="T114" fmla="*/ 0 w 8651"/>
                <a:gd name="T115" fmla="*/ 0 h 20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51"/>
                <a:gd name="T175" fmla="*/ 0 h 2036"/>
                <a:gd name="T176" fmla="*/ 8651 w 8651"/>
                <a:gd name="T177" fmla="*/ 2036 h 20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51" h="2036">
                  <a:moveTo>
                    <a:pt x="8626" y="50"/>
                  </a:moveTo>
                  <a:lnTo>
                    <a:pt x="8626" y="50"/>
                  </a:lnTo>
                  <a:cubicBezTo>
                    <a:pt x="8612" y="50"/>
                    <a:pt x="8601" y="39"/>
                    <a:pt x="8601" y="25"/>
                  </a:cubicBezTo>
                  <a:cubicBezTo>
                    <a:pt x="8601" y="12"/>
                    <a:pt x="8612" y="0"/>
                    <a:pt x="8626" y="0"/>
                  </a:cubicBezTo>
                  <a:cubicBezTo>
                    <a:pt x="8640" y="0"/>
                    <a:pt x="8651" y="12"/>
                    <a:pt x="8651" y="25"/>
                  </a:cubicBezTo>
                  <a:cubicBezTo>
                    <a:pt x="8651" y="39"/>
                    <a:pt x="8640" y="50"/>
                    <a:pt x="8626" y="50"/>
                  </a:cubicBezTo>
                  <a:close/>
                  <a:moveTo>
                    <a:pt x="8526" y="52"/>
                  </a:moveTo>
                  <a:lnTo>
                    <a:pt x="8526" y="52"/>
                  </a:lnTo>
                  <a:cubicBezTo>
                    <a:pt x="8512" y="52"/>
                    <a:pt x="8501" y="40"/>
                    <a:pt x="8501" y="27"/>
                  </a:cubicBezTo>
                  <a:cubicBezTo>
                    <a:pt x="8501" y="13"/>
                    <a:pt x="8512" y="2"/>
                    <a:pt x="8526" y="2"/>
                  </a:cubicBezTo>
                  <a:cubicBezTo>
                    <a:pt x="8540" y="2"/>
                    <a:pt x="8551" y="13"/>
                    <a:pt x="8551" y="27"/>
                  </a:cubicBezTo>
                  <a:cubicBezTo>
                    <a:pt x="8551" y="40"/>
                    <a:pt x="8540" y="52"/>
                    <a:pt x="8526" y="52"/>
                  </a:cubicBezTo>
                  <a:close/>
                  <a:moveTo>
                    <a:pt x="8426" y="53"/>
                  </a:moveTo>
                  <a:lnTo>
                    <a:pt x="8426" y="53"/>
                  </a:lnTo>
                  <a:cubicBezTo>
                    <a:pt x="8412" y="53"/>
                    <a:pt x="8401" y="42"/>
                    <a:pt x="8401" y="28"/>
                  </a:cubicBezTo>
                  <a:cubicBezTo>
                    <a:pt x="8401" y="14"/>
                    <a:pt x="8412" y="3"/>
                    <a:pt x="8426" y="3"/>
                  </a:cubicBezTo>
                  <a:cubicBezTo>
                    <a:pt x="8440" y="3"/>
                    <a:pt x="8451" y="14"/>
                    <a:pt x="8451" y="28"/>
                  </a:cubicBezTo>
                  <a:cubicBezTo>
                    <a:pt x="8451" y="42"/>
                    <a:pt x="8440" y="53"/>
                    <a:pt x="8426" y="53"/>
                  </a:cubicBezTo>
                  <a:close/>
                  <a:moveTo>
                    <a:pt x="8326" y="54"/>
                  </a:moveTo>
                  <a:lnTo>
                    <a:pt x="8326" y="54"/>
                  </a:lnTo>
                  <a:cubicBezTo>
                    <a:pt x="8312" y="54"/>
                    <a:pt x="8301" y="43"/>
                    <a:pt x="8301" y="29"/>
                  </a:cubicBezTo>
                  <a:cubicBezTo>
                    <a:pt x="8301" y="15"/>
                    <a:pt x="8312" y="4"/>
                    <a:pt x="8326" y="4"/>
                  </a:cubicBezTo>
                  <a:cubicBezTo>
                    <a:pt x="8340" y="4"/>
                    <a:pt x="8351" y="15"/>
                    <a:pt x="8351" y="29"/>
                  </a:cubicBezTo>
                  <a:cubicBezTo>
                    <a:pt x="8351" y="43"/>
                    <a:pt x="8340" y="54"/>
                    <a:pt x="8326" y="54"/>
                  </a:cubicBezTo>
                  <a:close/>
                  <a:moveTo>
                    <a:pt x="8226" y="55"/>
                  </a:moveTo>
                  <a:lnTo>
                    <a:pt x="8226" y="55"/>
                  </a:lnTo>
                  <a:cubicBezTo>
                    <a:pt x="8212" y="55"/>
                    <a:pt x="8201" y="44"/>
                    <a:pt x="8201" y="30"/>
                  </a:cubicBezTo>
                  <a:cubicBezTo>
                    <a:pt x="8201" y="16"/>
                    <a:pt x="8212" y="5"/>
                    <a:pt x="8226" y="5"/>
                  </a:cubicBezTo>
                  <a:cubicBezTo>
                    <a:pt x="8240" y="5"/>
                    <a:pt x="8251" y="16"/>
                    <a:pt x="8251" y="30"/>
                  </a:cubicBezTo>
                  <a:cubicBezTo>
                    <a:pt x="8251" y="44"/>
                    <a:pt x="8240" y="55"/>
                    <a:pt x="8226" y="55"/>
                  </a:cubicBezTo>
                  <a:close/>
                  <a:moveTo>
                    <a:pt x="8126" y="56"/>
                  </a:moveTo>
                  <a:lnTo>
                    <a:pt x="8126" y="56"/>
                  </a:lnTo>
                  <a:cubicBezTo>
                    <a:pt x="8112" y="56"/>
                    <a:pt x="8101" y="45"/>
                    <a:pt x="8101" y="31"/>
                  </a:cubicBezTo>
                  <a:cubicBezTo>
                    <a:pt x="8101" y="18"/>
                    <a:pt x="8112" y="6"/>
                    <a:pt x="8126" y="6"/>
                  </a:cubicBezTo>
                  <a:cubicBezTo>
                    <a:pt x="8140" y="6"/>
                    <a:pt x="8151" y="18"/>
                    <a:pt x="8151" y="31"/>
                  </a:cubicBezTo>
                  <a:cubicBezTo>
                    <a:pt x="8151" y="45"/>
                    <a:pt x="8140" y="56"/>
                    <a:pt x="8126" y="56"/>
                  </a:cubicBezTo>
                  <a:close/>
                  <a:moveTo>
                    <a:pt x="8026" y="58"/>
                  </a:moveTo>
                  <a:lnTo>
                    <a:pt x="8026" y="58"/>
                  </a:lnTo>
                  <a:cubicBezTo>
                    <a:pt x="8012" y="58"/>
                    <a:pt x="8001" y="46"/>
                    <a:pt x="8001" y="33"/>
                  </a:cubicBezTo>
                  <a:cubicBezTo>
                    <a:pt x="8001" y="19"/>
                    <a:pt x="8012" y="8"/>
                    <a:pt x="8026" y="8"/>
                  </a:cubicBezTo>
                  <a:cubicBezTo>
                    <a:pt x="8040" y="8"/>
                    <a:pt x="8051" y="19"/>
                    <a:pt x="8051" y="33"/>
                  </a:cubicBezTo>
                  <a:cubicBezTo>
                    <a:pt x="8051" y="46"/>
                    <a:pt x="8040" y="58"/>
                    <a:pt x="8026" y="58"/>
                  </a:cubicBezTo>
                  <a:close/>
                  <a:moveTo>
                    <a:pt x="7926" y="59"/>
                  </a:moveTo>
                  <a:lnTo>
                    <a:pt x="7926" y="59"/>
                  </a:lnTo>
                  <a:cubicBezTo>
                    <a:pt x="7912" y="59"/>
                    <a:pt x="7901" y="48"/>
                    <a:pt x="7901" y="34"/>
                  </a:cubicBezTo>
                  <a:cubicBezTo>
                    <a:pt x="7901" y="20"/>
                    <a:pt x="7912" y="9"/>
                    <a:pt x="7926" y="9"/>
                  </a:cubicBezTo>
                  <a:cubicBezTo>
                    <a:pt x="7939" y="9"/>
                    <a:pt x="7951" y="20"/>
                    <a:pt x="7951" y="34"/>
                  </a:cubicBezTo>
                  <a:cubicBezTo>
                    <a:pt x="7951" y="48"/>
                    <a:pt x="7939" y="59"/>
                    <a:pt x="7926" y="59"/>
                  </a:cubicBezTo>
                  <a:close/>
                  <a:moveTo>
                    <a:pt x="7826" y="60"/>
                  </a:moveTo>
                  <a:lnTo>
                    <a:pt x="7826" y="60"/>
                  </a:lnTo>
                  <a:cubicBezTo>
                    <a:pt x="7812" y="60"/>
                    <a:pt x="7801" y="49"/>
                    <a:pt x="7801" y="35"/>
                  </a:cubicBezTo>
                  <a:cubicBezTo>
                    <a:pt x="7801" y="21"/>
                    <a:pt x="7812" y="10"/>
                    <a:pt x="7826" y="10"/>
                  </a:cubicBezTo>
                  <a:cubicBezTo>
                    <a:pt x="7839" y="10"/>
                    <a:pt x="7851" y="21"/>
                    <a:pt x="7851" y="35"/>
                  </a:cubicBezTo>
                  <a:cubicBezTo>
                    <a:pt x="7851" y="49"/>
                    <a:pt x="7839" y="60"/>
                    <a:pt x="7826" y="60"/>
                  </a:cubicBezTo>
                  <a:close/>
                  <a:moveTo>
                    <a:pt x="7726" y="62"/>
                  </a:moveTo>
                  <a:lnTo>
                    <a:pt x="7726" y="62"/>
                  </a:lnTo>
                  <a:cubicBezTo>
                    <a:pt x="7712" y="62"/>
                    <a:pt x="7701" y="51"/>
                    <a:pt x="7701" y="37"/>
                  </a:cubicBezTo>
                  <a:cubicBezTo>
                    <a:pt x="7701" y="23"/>
                    <a:pt x="7712" y="12"/>
                    <a:pt x="7726" y="12"/>
                  </a:cubicBezTo>
                  <a:cubicBezTo>
                    <a:pt x="7739" y="12"/>
                    <a:pt x="7751" y="23"/>
                    <a:pt x="7751" y="37"/>
                  </a:cubicBezTo>
                  <a:cubicBezTo>
                    <a:pt x="7751" y="51"/>
                    <a:pt x="7739" y="62"/>
                    <a:pt x="7726" y="62"/>
                  </a:cubicBezTo>
                  <a:close/>
                  <a:moveTo>
                    <a:pt x="7626" y="65"/>
                  </a:moveTo>
                  <a:lnTo>
                    <a:pt x="7626" y="65"/>
                  </a:lnTo>
                  <a:cubicBezTo>
                    <a:pt x="7612" y="65"/>
                    <a:pt x="7601" y="54"/>
                    <a:pt x="7601" y="40"/>
                  </a:cubicBezTo>
                  <a:cubicBezTo>
                    <a:pt x="7601" y="27"/>
                    <a:pt x="7612" y="15"/>
                    <a:pt x="7626" y="15"/>
                  </a:cubicBezTo>
                  <a:cubicBezTo>
                    <a:pt x="7639" y="15"/>
                    <a:pt x="7651" y="27"/>
                    <a:pt x="7651" y="40"/>
                  </a:cubicBezTo>
                  <a:cubicBezTo>
                    <a:pt x="7651" y="54"/>
                    <a:pt x="7639" y="65"/>
                    <a:pt x="7626" y="65"/>
                  </a:cubicBezTo>
                  <a:close/>
                  <a:moveTo>
                    <a:pt x="7526" y="69"/>
                  </a:moveTo>
                  <a:lnTo>
                    <a:pt x="7526" y="69"/>
                  </a:lnTo>
                  <a:cubicBezTo>
                    <a:pt x="7512" y="69"/>
                    <a:pt x="7501" y="58"/>
                    <a:pt x="7501" y="44"/>
                  </a:cubicBezTo>
                  <a:cubicBezTo>
                    <a:pt x="7501" y="30"/>
                    <a:pt x="7512" y="19"/>
                    <a:pt x="7526" y="19"/>
                  </a:cubicBezTo>
                  <a:cubicBezTo>
                    <a:pt x="7539" y="19"/>
                    <a:pt x="7551" y="30"/>
                    <a:pt x="7551" y="44"/>
                  </a:cubicBezTo>
                  <a:cubicBezTo>
                    <a:pt x="7551" y="58"/>
                    <a:pt x="7539" y="69"/>
                    <a:pt x="7526" y="69"/>
                  </a:cubicBezTo>
                  <a:close/>
                  <a:moveTo>
                    <a:pt x="7426" y="73"/>
                  </a:moveTo>
                  <a:lnTo>
                    <a:pt x="7426" y="73"/>
                  </a:lnTo>
                  <a:cubicBezTo>
                    <a:pt x="7412" y="73"/>
                    <a:pt x="7401" y="62"/>
                    <a:pt x="7401" y="48"/>
                  </a:cubicBezTo>
                  <a:cubicBezTo>
                    <a:pt x="7401" y="34"/>
                    <a:pt x="7412" y="23"/>
                    <a:pt x="7426" y="23"/>
                  </a:cubicBezTo>
                  <a:cubicBezTo>
                    <a:pt x="7439" y="23"/>
                    <a:pt x="7451" y="34"/>
                    <a:pt x="7451" y="48"/>
                  </a:cubicBezTo>
                  <a:cubicBezTo>
                    <a:pt x="7451" y="62"/>
                    <a:pt x="7439" y="73"/>
                    <a:pt x="7426" y="73"/>
                  </a:cubicBezTo>
                  <a:close/>
                  <a:moveTo>
                    <a:pt x="7326" y="76"/>
                  </a:moveTo>
                  <a:lnTo>
                    <a:pt x="7326" y="76"/>
                  </a:lnTo>
                  <a:cubicBezTo>
                    <a:pt x="7312" y="76"/>
                    <a:pt x="7301" y="65"/>
                    <a:pt x="7301" y="51"/>
                  </a:cubicBezTo>
                  <a:cubicBezTo>
                    <a:pt x="7301" y="38"/>
                    <a:pt x="7312" y="26"/>
                    <a:pt x="7326" y="26"/>
                  </a:cubicBezTo>
                  <a:cubicBezTo>
                    <a:pt x="7339" y="26"/>
                    <a:pt x="7351" y="38"/>
                    <a:pt x="7351" y="51"/>
                  </a:cubicBezTo>
                  <a:cubicBezTo>
                    <a:pt x="7351" y="65"/>
                    <a:pt x="7339" y="76"/>
                    <a:pt x="7326" y="76"/>
                  </a:cubicBezTo>
                  <a:close/>
                  <a:moveTo>
                    <a:pt x="7226" y="80"/>
                  </a:moveTo>
                  <a:lnTo>
                    <a:pt x="7226" y="80"/>
                  </a:lnTo>
                  <a:cubicBezTo>
                    <a:pt x="7212" y="80"/>
                    <a:pt x="7201" y="69"/>
                    <a:pt x="7201" y="55"/>
                  </a:cubicBezTo>
                  <a:cubicBezTo>
                    <a:pt x="7201" y="41"/>
                    <a:pt x="7212" y="30"/>
                    <a:pt x="7226" y="30"/>
                  </a:cubicBezTo>
                  <a:cubicBezTo>
                    <a:pt x="7239" y="30"/>
                    <a:pt x="7251" y="41"/>
                    <a:pt x="7251" y="55"/>
                  </a:cubicBezTo>
                  <a:cubicBezTo>
                    <a:pt x="7251" y="69"/>
                    <a:pt x="7239" y="80"/>
                    <a:pt x="7226" y="80"/>
                  </a:cubicBezTo>
                  <a:close/>
                  <a:moveTo>
                    <a:pt x="7126" y="84"/>
                  </a:moveTo>
                  <a:lnTo>
                    <a:pt x="7126" y="84"/>
                  </a:lnTo>
                  <a:cubicBezTo>
                    <a:pt x="7112" y="84"/>
                    <a:pt x="7101" y="73"/>
                    <a:pt x="7101" y="59"/>
                  </a:cubicBezTo>
                  <a:cubicBezTo>
                    <a:pt x="7101" y="45"/>
                    <a:pt x="7112" y="34"/>
                    <a:pt x="7126" y="34"/>
                  </a:cubicBezTo>
                  <a:cubicBezTo>
                    <a:pt x="7140" y="34"/>
                    <a:pt x="7151" y="45"/>
                    <a:pt x="7151" y="59"/>
                  </a:cubicBezTo>
                  <a:cubicBezTo>
                    <a:pt x="7151" y="73"/>
                    <a:pt x="7140" y="84"/>
                    <a:pt x="7126" y="84"/>
                  </a:cubicBezTo>
                  <a:close/>
                  <a:moveTo>
                    <a:pt x="7026" y="87"/>
                  </a:moveTo>
                  <a:lnTo>
                    <a:pt x="7026" y="87"/>
                  </a:lnTo>
                  <a:cubicBezTo>
                    <a:pt x="7012" y="87"/>
                    <a:pt x="7001" y="76"/>
                    <a:pt x="7001" y="62"/>
                  </a:cubicBezTo>
                  <a:cubicBezTo>
                    <a:pt x="7001" y="49"/>
                    <a:pt x="7012" y="37"/>
                    <a:pt x="7026" y="37"/>
                  </a:cubicBezTo>
                  <a:cubicBezTo>
                    <a:pt x="7040" y="37"/>
                    <a:pt x="7051" y="49"/>
                    <a:pt x="7051" y="62"/>
                  </a:cubicBezTo>
                  <a:cubicBezTo>
                    <a:pt x="7051" y="76"/>
                    <a:pt x="7040" y="87"/>
                    <a:pt x="7026" y="87"/>
                  </a:cubicBezTo>
                  <a:close/>
                  <a:moveTo>
                    <a:pt x="6926" y="91"/>
                  </a:moveTo>
                  <a:lnTo>
                    <a:pt x="6926" y="91"/>
                  </a:lnTo>
                  <a:cubicBezTo>
                    <a:pt x="6912" y="91"/>
                    <a:pt x="6901" y="80"/>
                    <a:pt x="6901" y="66"/>
                  </a:cubicBezTo>
                  <a:cubicBezTo>
                    <a:pt x="6901" y="52"/>
                    <a:pt x="6912" y="41"/>
                    <a:pt x="6926" y="41"/>
                  </a:cubicBezTo>
                  <a:cubicBezTo>
                    <a:pt x="6940" y="41"/>
                    <a:pt x="6951" y="52"/>
                    <a:pt x="6951" y="66"/>
                  </a:cubicBezTo>
                  <a:cubicBezTo>
                    <a:pt x="6951" y="80"/>
                    <a:pt x="6940" y="91"/>
                    <a:pt x="6926" y="91"/>
                  </a:cubicBezTo>
                  <a:close/>
                  <a:moveTo>
                    <a:pt x="6827" y="96"/>
                  </a:moveTo>
                  <a:lnTo>
                    <a:pt x="6827" y="96"/>
                  </a:lnTo>
                  <a:cubicBezTo>
                    <a:pt x="6813" y="97"/>
                    <a:pt x="6801" y="86"/>
                    <a:pt x="6801" y="72"/>
                  </a:cubicBezTo>
                  <a:cubicBezTo>
                    <a:pt x="6800" y="58"/>
                    <a:pt x="6811" y="47"/>
                    <a:pt x="6825" y="46"/>
                  </a:cubicBezTo>
                  <a:cubicBezTo>
                    <a:pt x="6839" y="46"/>
                    <a:pt x="6850" y="56"/>
                    <a:pt x="6851" y="70"/>
                  </a:cubicBezTo>
                  <a:cubicBezTo>
                    <a:pt x="6851" y="84"/>
                    <a:pt x="6841" y="96"/>
                    <a:pt x="6827" y="96"/>
                  </a:cubicBezTo>
                  <a:close/>
                  <a:moveTo>
                    <a:pt x="6727" y="102"/>
                  </a:moveTo>
                  <a:lnTo>
                    <a:pt x="6727" y="102"/>
                  </a:lnTo>
                  <a:cubicBezTo>
                    <a:pt x="6713" y="102"/>
                    <a:pt x="6701" y="92"/>
                    <a:pt x="6701" y="78"/>
                  </a:cubicBezTo>
                  <a:cubicBezTo>
                    <a:pt x="6700" y="64"/>
                    <a:pt x="6711" y="52"/>
                    <a:pt x="6725" y="52"/>
                  </a:cubicBezTo>
                  <a:cubicBezTo>
                    <a:pt x="6739" y="51"/>
                    <a:pt x="6750" y="62"/>
                    <a:pt x="6751" y="76"/>
                  </a:cubicBezTo>
                  <a:cubicBezTo>
                    <a:pt x="6751" y="90"/>
                    <a:pt x="6741" y="101"/>
                    <a:pt x="6727" y="102"/>
                  </a:cubicBezTo>
                  <a:close/>
                  <a:moveTo>
                    <a:pt x="6627" y="107"/>
                  </a:moveTo>
                  <a:lnTo>
                    <a:pt x="6627" y="107"/>
                  </a:lnTo>
                  <a:cubicBezTo>
                    <a:pt x="6613" y="108"/>
                    <a:pt x="6602" y="97"/>
                    <a:pt x="6601" y="83"/>
                  </a:cubicBezTo>
                  <a:cubicBezTo>
                    <a:pt x="6600" y="70"/>
                    <a:pt x="6611" y="58"/>
                    <a:pt x="6625" y="57"/>
                  </a:cubicBezTo>
                  <a:cubicBezTo>
                    <a:pt x="6639" y="57"/>
                    <a:pt x="6650" y="68"/>
                    <a:pt x="6651" y="81"/>
                  </a:cubicBezTo>
                  <a:cubicBezTo>
                    <a:pt x="6652" y="95"/>
                    <a:pt x="6641" y="107"/>
                    <a:pt x="6627" y="107"/>
                  </a:cubicBezTo>
                  <a:close/>
                  <a:moveTo>
                    <a:pt x="6527" y="113"/>
                  </a:moveTo>
                  <a:lnTo>
                    <a:pt x="6527" y="113"/>
                  </a:lnTo>
                  <a:cubicBezTo>
                    <a:pt x="6513" y="114"/>
                    <a:pt x="6502" y="103"/>
                    <a:pt x="6501" y="89"/>
                  </a:cubicBezTo>
                  <a:cubicBezTo>
                    <a:pt x="6501" y="75"/>
                    <a:pt x="6511" y="64"/>
                    <a:pt x="6525" y="63"/>
                  </a:cubicBezTo>
                  <a:cubicBezTo>
                    <a:pt x="6539" y="63"/>
                    <a:pt x="6551" y="73"/>
                    <a:pt x="6551" y="87"/>
                  </a:cubicBezTo>
                  <a:cubicBezTo>
                    <a:pt x="6552" y="101"/>
                    <a:pt x="6541" y="113"/>
                    <a:pt x="6527" y="113"/>
                  </a:cubicBezTo>
                  <a:close/>
                  <a:moveTo>
                    <a:pt x="6427" y="119"/>
                  </a:moveTo>
                  <a:lnTo>
                    <a:pt x="6427" y="119"/>
                  </a:lnTo>
                  <a:cubicBezTo>
                    <a:pt x="6413" y="120"/>
                    <a:pt x="6402" y="109"/>
                    <a:pt x="6401" y="95"/>
                  </a:cubicBezTo>
                  <a:cubicBezTo>
                    <a:pt x="6401" y="81"/>
                    <a:pt x="6411" y="70"/>
                    <a:pt x="6425" y="69"/>
                  </a:cubicBezTo>
                  <a:cubicBezTo>
                    <a:pt x="6439" y="69"/>
                    <a:pt x="6451" y="80"/>
                    <a:pt x="6451" y="93"/>
                  </a:cubicBezTo>
                  <a:cubicBezTo>
                    <a:pt x="6452" y="107"/>
                    <a:pt x="6441" y="119"/>
                    <a:pt x="6427" y="119"/>
                  </a:cubicBezTo>
                  <a:close/>
                  <a:moveTo>
                    <a:pt x="6327" y="126"/>
                  </a:moveTo>
                  <a:lnTo>
                    <a:pt x="6327" y="126"/>
                  </a:lnTo>
                  <a:cubicBezTo>
                    <a:pt x="6314" y="127"/>
                    <a:pt x="6302" y="116"/>
                    <a:pt x="6301" y="102"/>
                  </a:cubicBezTo>
                  <a:cubicBezTo>
                    <a:pt x="6301" y="88"/>
                    <a:pt x="6312" y="77"/>
                    <a:pt x="6325" y="76"/>
                  </a:cubicBezTo>
                  <a:lnTo>
                    <a:pt x="6326" y="76"/>
                  </a:lnTo>
                  <a:cubicBezTo>
                    <a:pt x="6339" y="76"/>
                    <a:pt x="6351" y="86"/>
                    <a:pt x="6351" y="100"/>
                  </a:cubicBezTo>
                  <a:cubicBezTo>
                    <a:pt x="6352" y="114"/>
                    <a:pt x="6341" y="126"/>
                    <a:pt x="6327" y="126"/>
                  </a:cubicBezTo>
                  <a:close/>
                  <a:moveTo>
                    <a:pt x="6228" y="133"/>
                  </a:moveTo>
                  <a:lnTo>
                    <a:pt x="6228" y="133"/>
                  </a:lnTo>
                  <a:cubicBezTo>
                    <a:pt x="6214" y="133"/>
                    <a:pt x="6202" y="123"/>
                    <a:pt x="6202" y="109"/>
                  </a:cubicBezTo>
                  <a:cubicBezTo>
                    <a:pt x="6201" y="95"/>
                    <a:pt x="6212" y="84"/>
                    <a:pt x="6226" y="83"/>
                  </a:cubicBezTo>
                  <a:cubicBezTo>
                    <a:pt x="6239" y="82"/>
                    <a:pt x="6251" y="93"/>
                    <a:pt x="6252" y="107"/>
                  </a:cubicBezTo>
                  <a:cubicBezTo>
                    <a:pt x="6252" y="121"/>
                    <a:pt x="6241" y="132"/>
                    <a:pt x="6228" y="133"/>
                  </a:cubicBezTo>
                  <a:close/>
                  <a:moveTo>
                    <a:pt x="6128" y="140"/>
                  </a:moveTo>
                  <a:lnTo>
                    <a:pt x="6128" y="140"/>
                  </a:lnTo>
                  <a:cubicBezTo>
                    <a:pt x="6114" y="140"/>
                    <a:pt x="6102" y="130"/>
                    <a:pt x="6102" y="116"/>
                  </a:cubicBezTo>
                  <a:cubicBezTo>
                    <a:pt x="6101" y="102"/>
                    <a:pt x="6112" y="90"/>
                    <a:pt x="6126" y="90"/>
                  </a:cubicBezTo>
                  <a:cubicBezTo>
                    <a:pt x="6140" y="89"/>
                    <a:pt x="6151" y="100"/>
                    <a:pt x="6152" y="114"/>
                  </a:cubicBezTo>
                  <a:cubicBezTo>
                    <a:pt x="6152" y="128"/>
                    <a:pt x="6142" y="139"/>
                    <a:pt x="6128" y="140"/>
                  </a:cubicBezTo>
                  <a:close/>
                  <a:moveTo>
                    <a:pt x="6029" y="147"/>
                  </a:moveTo>
                  <a:lnTo>
                    <a:pt x="6029" y="147"/>
                  </a:lnTo>
                  <a:cubicBezTo>
                    <a:pt x="6015" y="148"/>
                    <a:pt x="6003" y="138"/>
                    <a:pt x="6002" y="124"/>
                  </a:cubicBezTo>
                  <a:cubicBezTo>
                    <a:pt x="6001" y="110"/>
                    <a:pt x="6011" y="98"/>
                    <a:pt x="6025" y="97"/>
                  </a:cubicBezTo>
                  <a:cubicBezTo>
                    <a:pt x="6039" y="96"/>
                    <a:pt x="6051" y="106"/>
                    <a:pt x="6052" y="120"/>
                  </a:cubicBezTo>
                  <a:cubicBezTo>
                    <a:pt x="6053" y="134"/>
                    <a:pt x="6043" y="146"/>
                    <a:pt x="6029" y="147"/>
                  </a:cubicBezTo>
                  <a:close/>
                  <a:moveTo>
                    <a:pt x="5929" y="155"/>
                  </a:moveTo>
                  <a:lnTo>
                    <a:pt x="5929" y="155"/>
                  </a:lnTo>
                  <a:cubicBezTo>
                    <a:pt x="5915" y="156"/>
                    <a:pt x="5903" y="146"/>
                    <a:pt x="5902" y="132"/>
                  </a:cubicBezTo>
                  <a:cubicBezTo>
                    <a:pt x="5901" y="118"/>
                    <a:pt x="5912" y="106"/>
                    <a:pt x="5925" y="105"/>
                  </a:cubicBezTo>
                  <a:cubicBezTo>
                    <a:pt x="5939" y="104"/>
                    <a:pt x="5951" y="115"/>
                    <a:pt x="5952" y="128"/>
                  </a:cubicBezTo>
                  <a:cubicBezTo>
                    <a:pt x="5953" y="142"/>
                    <a:pt x="5943" y="154"/>
                    <a:pt x="5929" y="155"/>
                  </a:cubicBezTo>
                  <a:close/>
                  <a:moveTo>
                    <a:pt x="5830" y="163"/>
                  </a:moveTo>
                  <a:lnTo>
                    <a:pt x="5829" y="163"/>
                  </a:lnTo>
                  <a:cubicBezTo>
                    <a:pt x="5816" y="164"/>
                    <a:pt x="5804" y="154"/>
                    <a:pt x="5803" y="140"/>
                  </a:cubicBezTo>
                  <a:cubicBezTo>
                    <a:pt x="5802" y="126"/>
                    <a:pt x="5812" y="114"/>
                    <a:pt x="5826" y="113"/>
                  </a:cubicBezTo>
                  <a:cubicBezTo>
                    <a:pt x="5839" y="112"/>
                    <a:pt x="5851" y="123"/>
                    <a:pt x="5853" y="136"/>
                  </a:cubicBezTo>
                  <a:cubicBezTo>
                    <a:pt x="5854" y="150"/>
                    <a:pt x="5843" y="162"/>
                    <a:pt x="5830" y="163"/>
                  </a:cubicBezTo>
                  <a:close/>
                  <a:moveTo>
                    <a:pt x="5730" y="171"/>
                  </a:moveTo>
                  <a:lnTo>
                    <a:pt x="5730" y="171"/>
                  </a:lnTo>
                  <a:cubicBezTo>
                    <a:pt x="5716" y="172"/>
                    <a:pt x="5704" y="162"/>
                    <a:pt x="5703" y="148"/>
                  </a:cubicBezTo>
                  <a:cubicBezTo>
                    <a:pt x="5702" y="135"/>
                    <a:pt x="5712" y="123"/>
                    <a:pt x="5726" y="122"/>
                  </a:cubicBezTo>
                  <a:cubicBezTo>
                    <a:pt x="5740" y="120"/>
                    <a:pt x="5752" y="131"/>
                    <a:pt x="5753" y="145"/>
                  </a:cubicBezTo>
                  <a:cubicBezTo>
                    <a:pt x="5754" y="158"/>
                    <a:pt x="5744" y="170"/>
                    <a:pt x="5730" y="171"/>
                  </a:cubicBezTo>
                  <a:close/>
                  <a:moveTo>
                    <a:pt x="5630" y="180"/>
                  </a:moveTo>
                  <a:lnTo>
                    <a:pt x="5630" y="180"/>
                  </a:lnTo>
                  <a:cubicBezTo>
                    <a:pt x="5616" y="181"/>
                    <a:pt x="5604" y="171"/>
                    <a:pt x="5603" y="157"/>
                  </a:cubicBezTo>
                  <a:cubicBezTo>
                    <a:pt x="5602" y="143"/>
                    <a:pt x="5612" y="131"/>
                    <a:pt x="5626" y="130"/>
                  </a:cubicBezTo>
                  <a:cubicBezTo>
                    <a:pt x="5640" y="129"/>
                    <a:pt x="5652" y="139"/>
                    <a:pt x="5653" y="153"/>
                  </a:cubicBezTo>
                  <a:cubicBezTo>
                    <a:pt x="5654" y="167"/>
                    <a:pt x="5644" y="179"/>
                    <a:pt x="5630" y="180"/>
                  </a:cubicBezTo>
                  <a:close/>
                  <a:moveTo>
                    <a:pt x="5531" y="189"/>
                  </a:moveTo>
                  <a:lnTo>
                    <a:pt x="5531" y="189"/>
                  </a:lnTo>
                  <a:cubicBezTo>
                    <a:pt x="5517" y="190"/>
                    <a:pt x="5505" y="180"/>
                    <a:pt x="5504" y="166"/>
                  </a:cubicBezTo>
                  <a:cubicBezTo>
                    <a:pt x="5503" y="153"/>
                    <a:pt x="5513" y="141"/>
                    <a:pt x="5527" y="140"/>
                  </a:cubicBezTo>
                  <a:cubicBezTo>
                    <a:pt x="5540" y="138"/>
                    <a:pt x="5552" y="149"/>
                    <a:pt x="5554" y="163"/>
                  </a:cubicBezTo>
                  <a:cubicBezTo>
                    <a:pt x="5555" y="176"/>
                    <a:pt x="5544" y="188"/>
                    <a:pt x="5531" y="189"/>
                  </a:cubicBezTo>
                  <a:close/>
                  <a:moveTo>
                    <a:pt x="5431" y="199"/>
                  </a:moveTo>
                  <a:lnTo>
                    <a:pt x="5431" y="199"/>
                  </a:lnTo>
                  <a:cubicBezTo>
                    <a:pt x="5417" y="200"/>
                    <a:pt x="5405" y="190"/>
                    <a:pt x="5404" y="176"/>
                  </a:cubicBezTo>
                  <a:cubicBezTo>
                    <a:pt x="5403" y="162"/>
                    <a:pt x="5413" y="150"/>
                    <a:pt x="5427" y="149"/>
                  </a:cubicBezTo>
                  <a:cubicBezTo>
                    <a:pt x="5441" y="148"/>
                    <a:pt x="5453" y="158"/>
                    <a:pt x="5454" y="172"/>
                  </a:cubicBezTo>
                  <a:cubicBezTo>
                    <a:pt x="5455" y="186"/>
                    <a:pt x="5445" y="198"/>
                    <a:pt x="5431" y="199"/>
                  </a:cubicBezTo>
                  <a:close/>
                  <a:moveTo>
                    <a:pt x="5331" y="208"/>
                  </a:moveTo>
                  <a:lnTo>
                    <a:pt x="5331" y="208"/>
                  </a:lnTo>
                  <a:cubicBezTo>
                    <a:pt x="5318" y="209"/>
                    <a:pt x="5306" y="199"/>
                    <a:pt x="5304" y="185"/>
                  </a:cubicBezTo>
                  <a:cubicBezTo>
                    <a:pt x="5303" y="172"/>
                    <a:pt x="5314" y="159"/>
                    <a:pt x="5327" y="158"/>
                  </a:cubicBezTo>
                  <a:cubicBezTo>
                    <a:pt x="5341" y="157"/>
                    <a:pt x="5353" y="168"/>
                    <a:pt x="5354" y="181"/>
                  </a:cubicBezTo>
                  <a:cubicBezTo>
                    <a:pt x="5355" y="195"/>
                    <a:pt x="5345" y="207"/>
                    <a:pt x="5331" y="208"/>
                  </a:cubicBezTo>
                  <a:close/>
                  <a:moveTo>
                    <a:pt x="5232" y="218"/>
                  </a:moveTo>
                  <a:lnTo>
                    <a:pt x="5232" y="218"/>
                  </a:lnTo>
                  <a:cubicBezTo>
                    <a:pt x="5218" y="219"/>
                    <a:pt x="5206" y="209"/>
                    <a:pt x="5205" y="195"/>
                  </a:cubicBezTo>
                  <a:cubicBezTo>
                    <a:pt x="5204" y="182"/>
                    <a:pt x="5214" y="170"/>
                    <a:pt x="5228" y="168"/>
                  </a:cubicBezTo>
                  <a:cubicBezTo>
                    <a:pt x="5242" y="167"/>
                    <a:pt x="5254" y="178"/>
                    <a:pt x="5255" y="191"/>
                  </a:cubicBezTo>
                  <a:cubicBezTo>
                    <a:pt x="5256" y="205"/>
                    <a:pt x="5246" y="217"/>
                    <a:pt x="5232" y="218"/>
                  </a:cubicBezTo>
                  <a:close/>
                  <a:moveTo>
                    <a:pt x="5132" y="229"/>
                  </a:moveTo>
                  <a:lnTo>
                    <a:pt x="5132" y="229"/>
                  </a:lnTo>
                  <a:cubicBezTo>
                    <a:pt x="5119" y="230"/>
                    <a:pt x="5107" y="220"/>
                    <a:pt x="5105" y="206"/>
                  </a:cubicBezTo>
                  <a:cubicBezTo>
                    <a:pt x="5104" y="192"/>
                    <a:pt x="5115" y="180"/>
                    <a:pt x="5128" y="179"/>
                  </a:cubicBezTo>
                  <a:cubicBezTo>
                    <a:pt x="5142" y="178"/>
                    <a:pt x="5154" y="188"/>
                    <a:pt x="5155" y="202"/>
                  </a:cubicBezTo>
                  <a:cubicBezTo>
                    <a:pt x="5156" y="216"/>
                    <a:pt x="5146" y="228"/>
                    <a:pt x="5132" y="229"/>
                  </a:cubicBezTo>
                  <a:close/>
                  <a:moveTo>
                    <a:pt x="5033" y="240"/>
                  </a:moveTo>
                  <a:lnTo>
                    <a:pt x="5033" y="240"/>
                  </a:lnTo>
                  <a:cubicBezTo>
                    <a:pt x="5019" y="241"/>
                    <a:pt x="5007" y="231"/>
                    <a:pt x="5006" y="217"/>
                  </a:cubicBezTo>
                  <a:cubicBezTo>
                    <a:pt x="5005" y="203"/>
                    <a:pt x="5015" y="191"/>
                    <a:pt x="5029" y="190"/>
                  </a:cubicBezTo>
                  <a:cubicBezTo>
                    <a:pt x="5043" y="189"/>
                    <a:pt x="5055" y="199"/>
                    <a:pt x="5056" y="213"/>
                  </a:cubicBezTo>
                  <a:cubicBezTo>
                    <a:pt x="5057" y="227"/>
                    <a:pt x="5047" y="239"/>
                    <a:pt x="5033" y="240"/>
                  </a:cubicBezTo>
                  <a:close/>
                  <a:moveTo>
                    <a:pt x="4933" y="251"/>
                  </a:moveTo>
                  <a:lnTo>
                    <a:pt x="4933" y="251"/>
                  </a:lnTo>
                  <a:cubicBezTo>
                    <a:pt x="4920" y="252"/>
                    <a:pt x="4908" y="242"/>
                    <a:pt x="4906" y="228"/>
                  </a:cubicBezTo>
                  <a:cubicBezTo>
                    <a:pt x="4905" y="214"/>
                    <a:pt x="4916" y="202"/>
                    <a:pt x="4929" y="201"/>
                  </a:cubicBezTo>
                  <a:lnTo>
                    <a:pt x="4930" y="201"/>
                  </a:lnTo>
                  <a:cubicBezTo>
                    <a:pt x="4943" y="200"/>
                    <a:pt x="4955" y="210"/>
                    <a:pt x="4956" y="224"/>
                  </a:cubicBezTo>
                  <a:cubicBezTo>
                    <a:pt x="4957" y="238"/>
                    <a:pt x="4947" y="250"/>
                    <a:pt x="4933" y="251"/>
                  </a:cubicBezTo>
                  <a:close/>
                  <a:moveTo>
                    <a:pt x="4835" y="262"/>
                  </a:moveTo>
                  <a:lnTo>
                    <a:pt x="4835" y="262"/>
                  </a:lnTo>
                  <a:cubicBezTo>
                    <a:pt x="4821" y="264"/>
                    <a:pt x="4809" y="254"/>
                    <a:pt x="4807" y="241"/>
                  </a:cubicBezTo>
                  <a:cubicBezTo>
                    <a:pt x="4806" y="227"/>
                    <a:pt x="4815" y="214"/>
                    <a:pt x="4829" y="213"/>
                  </a:cubicBezTo>
                  <a:cubicBezTo>
                    <a:pt x="4843" y="211"/>
                    <a:pt x="4855" y="221"/>
                    <a:pt x="4857" y="235"/>
                  </a:cubicBezTo>
                  <a:cubicBezTo>
                    <a:pt x="4859" y="248"/>
                    <a:pt x="4849" y="261"/>
                    <a:pt x="4835" y="262"/>
                  </a:cubicBezTo>
                  <a:close/>
                  <a:moveTo>
                    <a:pt x="4736" y="275"/>
                  </a:moveTo>
                  <a:lnTo>
                    <a:pt x="4736" y="275"/>
                  </a:lnTo>
                  <a:cubicBezTo>
                    <a:pt x="4722" y="276"/>
                    <a:pt x="4710" y="267"/>
                    <a:pt x="4708" y="253"/>
                  </a:cubicBezTo>
                  <a:cubicBezTo>
                    <a:pt x="4706" y="239"/>
                    <a:pt x="4716" y="227"/>
                    <a:pt x="4730" y="225"/>
                  </a:cubicBezTo>
                  <a:cubicBezTo>
                    <a:pt x="4744" y="223"/>
                    <a:pt x="4756" y="233"/>
                    <a:pt x="4758" y="247"/>
                  </a:cubicBezTo>
                  <a:cubicBezTo>
                    <a:pt x="4759" y="261"/>
                    <a:pt x="4749" y="273"/>
                    <a:pt x="4736" y="275"/>
                  </a:cubicBezTo>
                  <a:close/>
                  <a:moveTo>
                    <a:pt x="4636" y="287"/>
                  </a:moveTo>
                  <a:lnTo>
                    <a:pt x="4636" y="287"/>
                  </a:lnTo>
                  <a:cubicBezTo>
                    <a:pt x="4623" y="289"/>
                    <a:pt x="4610" y="279"/>
                    <a:pt x="4609" y="265"/>
                  </a:cubicBezTo>
                  <a:cubicBezTo>
                    <a:pt x="4607" y="251"/>
                    <a:pt x="4617" y="239"/>
                    <a:pt x="4631" y="237"/>
                  </a:cubicBezTo>
                  <a:cubicBezTo>
                    <a:pt x="4644" y="236"/>
                    <a:pt x="4657" y="246"/>
                    <a:pt x="4658" y="259"/>
                  </a:cubicBezTo>
                  <a:cubicBezTo>
                    <a:pt x="4660" y="273"/>
                    <a:pt x="4650" y="285"/>
                    <a:pt x="4636" y="287"/>
                  </a:cubicBezTo>
                  <a:close/>
                  <a:moveTo>
                    <a:pt x="4537" y="299"/>
                  </a:moveTo>
                  <a:lnTo>
                    <a:pt x="4537" y="299"/>
                  </a:lnTo>
                  <a:cubicBezTo>
                    <a:pt x="4523" y="301"/>
                    <a:pt x="4511" y="291"/>
                    <a:pt x="4509" y="277"/>
                  </a:cubicBezTo>
                  <a:cubicBezTo>
                    <a:pt x="4508" y="264"/>
                    <a:pt x="4518" y="251"/>
                    <a:pt x="4531" y="250"/>
                  </a:cubicBezTo>
                  <a:cubicBezTo>
                    <a:pt x="4545" y="248"/>
                    <a:pt x="4557" y="258"/>
                    <a:pt x="4559" y="272"/>
                  </a:cubicBezTo>
                  <a:cubicBezTo>
                    <a:pt x="4561" y="285"/>
                    <a:pt x="4551" y="298"/>
                    <a:pt x="4537" y="299"/>
                  </a:cubicBezTo>
                  <a:close/>
                  <a:moveTo>
                    <a:pt x="4438" y="313"/>
                  </a:moveTo>
                  <a:lnTo>
                    <a:pt x="4438" y="313"/>
                  </a:lnTo>
                  <a:cubicBezTo>
                    <a:pt x="4424" y="315"/>
                    <a:pt x="4412" y="305"/>
                    <a:pt x="4410" y="291"/>
                  </a:cubicBezTo>
                  <a:cubicBezTo>
                    <a:pt x="4409" y="277"/>
                    <a:pt x="4418" y="265"/>
                    <a:pt x="4432" y="263"/>
                  </a:cubicBezTo>
                  <a:cubicBezTo>
                    <a:pt x="4446" y="262"/>
                    <a:pt x="4458" y="271"/>
                    <a:pt x="4460" y="285"/>
                  </a:cubicBezTo>
                  <a:cubicBezTo>
                    <a:pt x="4462" y="299"/>
                    <a:pt x="4452" y="311"/>
                    <a:pt x="4438" y="313"/>
                  </a:cubicBezTo>
                  <a:close/>
                  <a:moveTo>
                    <a:pt x="4339" y="327"/>
                  </a:moveTo>
                  <a:lnTo>
                    <a:pt x="4339" y="327"/>
                  </a:lnTo>
                  <a:cubicBezTo>
                    <a:pt x="4325" y="328"/>
                    <a:pt x="4313" y="318"/>
                    <a:pt x="4311" y="305"/>
                  </a:cubicBezTo>
                  <a:cubicBezTo>
                    <a:pt x="4310" y="291"/>
                    <a:pt x="4319" y="279"/>
                    <a:pt x="4333" y="277"/>
                  </a:cubicBezTo>
                  <a:cubicBezTo>
                    <a:pt x="4347" y="275"/>
                    <a:pt x="4359" y="285"/>
                    <a:pt x="4361" y="299"/>
                  </a:cubicBezTo>
                  <a:cubicBezTo>
                    <a:pt x="4362" y="313"/>
                    <a:pt x="4353" y="325"/>
                    <a:pt x="4339" y="327"/>
                  </a:cubicBezTo>
                  <a:close/>
                  <a:moveTo>
                    <a:pt x="4240" y="340"/>
                  </a:moveTo>
                  <a:lnTo>
                    <a:pt x="4240" y="340"/>
                  </a:lnTo>
                  <a:cubicBezTo>
                    <a:pt x="4226" y="342"/>
                    <a:pt x="4214" y="332"/>
                    <a:pt x="4212" y="318"/>
                  </a:cubicBezTo>
                  <a:cubicBezTo>
                    <a:pt x="4210" y="305"/>
                    <a:pt x="4220" y="292"/>
                    <a:pt x="4234" y="291"/>
                  </a:cubicBezTo>
                  <a:cubicBezTo>
                    <a:pt x="4248" y="289"/>
                    <a:pt x="4260" y="299"/>
                    <a:pt x="4262" y="313"/>
                  </a:cubicBezTo>
                  <a:cubicBezTo>
                    <a:pt x="4263" y="326"/>
                    <a:pt x="4254" y="339"/>
                    <a:pt x="4240" y="340"/>
                  </a:cubicBezTo>
                  <a:close/>
                  <a:moveTo>
                    <a:pt x="4141" y="355"/>
                  </a:moveTo>
                  <a:lnTo>
                    <a:pt x="4141" y="355"/>
                  </a:lnTo>
                  <a:cubicBezTo>
                    <a:pt x="4127" y="356"/>
                    <a:pt x="4115" y="346"/>
                    <a:pt x="4113" y="333"/>
                  </a:cubicBezTo>
                  <a:cubicBezTo>
                    <a:pt x="4111" y="319"/>
                    <a:pt x="4121" y="306"/>
                    <a:pt x="4135" y="305"/>
                  </a:cubicBezTo>
                  <a:cubicBezTo>
                    <a:pt x="4149" y="303"/>
                    <a:pt x="4161" y="313"/>
                    <a:pt x="4163" y="327"/>
                  </a:cubicBezTo>
                  <a:cubicBezTo>
                    <a:pt x="4164" y="340"/>
                    <a:pt x="4155" y="353"/>
                    <a:pt x="4141" y="355"/>
                  </a:cubicBezTo>
                  <a:close/>
                  <a:moveTo>
                    <a:pt x="4042" y="370"/>
                  </a:moveTo>
                  <a:lnTo>
                    <a:pt x="4042" y="370"/>
                  </a:lnTo>
                  <a:cubicBezTo>
                    <a:pt x="4028" y="371"/>
                    <a:pt x="4016" y="362"/>
                    <a:pt x="4014" y="348"/>
                  </a:cubicBezTo>
                  <a:cubicBezTo>
                    <a:pt x="4013" y="334"/>
                    <a:pt x="4022" y="322"/>
                    <a:pt x="4036" y="320"/>
                  </a:cubicBezTo>
                  <a:cubicBezTo>
                    <a:pt x="4050" y="319"/>
                    <a:pt x="4062" y="328"/>
                    <a:pt x="4064" y="342"/>
                  </a:cubicBezTo>
                  <a:cubicBezTo>
                    <a:pt x="4065" y="356"/>
                    <a:pt x="4056" y="368"/>
                    <a:pt x="4042" y="370"/>
                  </a:cubicBezTo>
                  <a:close/>
                  <a:moveTo>
                    <a:pt x="3943" y="385"/>
                  </a:moveTo>
                  <a:lnTo>
                    <a:pt x="3943" y="385"/>
                  </a:lnTo>
                  <a:cubicBezTo>
                    <a:pt x="3929" y="387"/>
                    <a:pt x="3917" y="377"/>
                    <a:pt x="3915" y="363"/>
                  </a:cubicBezTo>
                  <a:cubicBezTo>
                    <a:pt x="3914" y="349"/>
                    <a:pt x="3923" y="337"/>
                    <a:pt x="3937" y="335"/>
                  </a:cubicBezTo>
                  <a:cubicBezTo>
                    <a:pt x="3951" y="334"/>
                    <a:pt x="3963" y="344"/>
                    <a:pt x="3965" y="357"/>
                  </a:cubicBezTo>
                  <a:cubicBezTo>
                    <a:pt x="3967" y="371"/>
                    <a:pt x="3957" y="383"/>
                    <a:pt x="3943" y="385"/>
                  </a:cubicBezTo>
                  <a:close/>
                  <a:moveTo>
                    <a:pt x="3844" y="400"/>
                  </a:moveTo>
                  <a:lnTo>
                    <a:pt x="3844" y="400"/>
                  </a:lnTo>
                  <a:cubicBezTo>
                    <a:pt x="3830" y="402"/>
                    <a:pt x="3818" y="392"/>
                    <a:pt x="3816" y="378"/>
                  </a:cubicBezTo>
                  <a:cubicBezTo>
                    <a:pt x="3815" y="365"/>
                    <a:pt x="3825" y="352"/>
                    <a:pt x="3838" y="351"/>
                  </a:cubicBezTo>
                  <a:cubicBezTo>
                    <a:pt x="3852" y="349"/>
                    <a:pt x="3864" y="359"/>
                    <a:pt x="3866" y="373"/>
                  </a:cubicBezTo>
                  <a:cubicBezTo>
                    <a:pt x="3868" y="386"/>
                    <a:pt x="3858" y="399"/>
                    <a:pt x="3844" y="400"/>
                  </a:cubicBezTo>
                  <a:close/>
                  <a:moveTo>
                    <a:pt x="3746" y="417"/>
                  </a:moveTo>
                  <a:lnTo>
                    <a:pt x="3746" y="417"/>
                  </a:lnTo>
                  <a:cubicBezTo>
                    <a:pt x="3733" y="419"/>
                    <a:pt x="3720" y="409"/>
                    <a:pt x="3718" y="396"/>
                  </a:cubicBezTo>
                  <a:cubicBezTo>
                    <a:pt x="3716" y="382"/>
                    <a:pt x="3725" y="369"/>
                    <a:pt x="3739" y="367"/>
                  </a:cubicBezTo>
                  <a:cubicBezTo>
                    <a:pt x="3752" y="365"/>
                    <a:pt x="3765" y="374"/>
                    <a:pt x="3767" y="388"/>
                  </a:cubicBezTo>
                  <a:cubicBezTo>
                    <a:pt x="3769" y="402"/>
                    <a:pt x="3760" y="414"/>
                    <a:pt x="3746" y="417"/>
                  </a:cubicBezTo>
                  <a:close/>
                  <a:moveTo>
                    <a:pt x="3648" y="433"/>
                  </a:moveTo>
                  <a:lnTo>
                    <a:pt x="3648" y="433"/>
                  </a:lnTo>
                  <a:cubicBezTo>
                    <a:pt x="3634" y="436"/>
                    <a:pt x="3621" y="426"/>
                    <a:pt x="3619" y="413"/>
                  </a:cubicBezTo>
                  <a:cubicBezTo>
                    <a:pt x="3617" y="399"/>
                    <a:pt x="3626" y="386"/>
                    <a:pt x="3640" y="384"/>
                  </a:cubicBezTo>
                  <a:cubicBezTo>
                    <a:pt x="3654" y="382"/>
                    <a:pt x="3666" y="391"/>
                    <a:pt x="3669" y="405"/>
                  </a:cubicBezTo>
                  <a:cubicBezTo>
                    <a:pt x="3671" y="418"/>
                    <a:pt x="3661" y="431"/>
                    <a:pt x="3648" y="433"/>
                  </a:cubicBezTo>
                  <a:close/>
                  <a:moveTo>
                    <a:pt x="3549" y="450"/>
                  </a:moveTo>
                  <a:lnTo>
                    <a:pt x="3549" y="450"/>
                  </a:lnTo>
                  <a:cubicBezTo>
                    <a:pt x="3536" y="452"/>
                    <a:pt x="3523" y="443"/>
                    <a:pt x="3521" y="429"/>
                  </a:cubicBezTo>
                  <a:cubicBezTo>
                    <a:pt x="3518" y="416"/>
                    <a:pt x="3528" y="403"/>
                    <a:pt x="3541" y="401"/>
                  </a:cubicBezTo>
                  <a:cubicBezTo>
                    <a:pt x="3555" y="399"/>
                    <a:pt x="3568" y="408"/>
                    <a:pt x="3570" y="422"/>
                  </a:cubicBezTo>
                  <a:cubicBezTo>
                    <a:pt x="3572" y="435"/>
                    <a:pt x="3563" y="448"/>
                    <a:pt x="3549" y="450"/>
                  </a:cubicBezTo>
                  <a:close/>
                  <a:moveTo>
                    <a:pt x="3451" y="468"/>
                  </a:moveTo>
                  <a:lnTo>
                    <a:pt x="3451" y="468"/>
                  </a:lnTo>
                  <a:cubicBezTo>
                    <a:pt x="3437" y="470"/>
                    <a:pt x="3424" y="460"/>
                    <a:pt x="3422" y="447"/>
                  </a:cubicBezTo>
                  <a:cubicBezTo>
                    <a:pt x="3420" y="433"/>
                    <a:pt x="3429" y="420"/>
                    <a:pt x="3443" y="418"/>
                  </a:cubicBezTo>
                  <a:cubicBezTo>
                    <a:pt x="3456" y="416"/>
                    <a:pt x="3469" y="425"/>
                    <a:pt x="3471" y="439"/>
                  </a:cubicBezTo>
                  <a:cubicBezTo>
                    <a:pt x="3474" y="453"/>
                    <a:pt x="3464" y="465"/>
                    <a:pt x="3451" y="468"/>
                  </a:cubicBezTo>
                  <a:close/>
                  <a:moveTo>
                    <a:pt x="3352" y="486"/>
                  </a:moveTo>
                  <a:lnTo>
                    <a:pt x="3352" y="486"/>
                  </a:lnTo>
                  <a:cubicBezTo>
                    <a:pt x="3339" y="488"/>
                    <a:pt x="3326" y="479"/>
                    <a:pt x="3324" y="466"/>
                  </a:cubicBezTo>
                  <a:cubicBezTo>
                    <a:pt x="3322" y="452"/>
                    <a:pt x="3331" y="439"/>
                    <a:pt x="3345" y="437"/>
                  </a:cubicBezTo>
                  <a:cubicBezTo>
                    <a:pt x="3358" y="435"/>
                    <a:pt x="3371" y="444"/>
                    <a:pt x="3373" y="458"/>
                  </a:cubicBezTo>
                  <a:cubicBezTo>
                    <a:pt x="3375" y="471"/>
                    <a:pt x="3366" y="484"/>
                    <a:pt x="3352" y="486"/>
                  </a:cubicBezTo>
                  <a:close/>
                  <a:moveTo>
                    <a:pt x="3254" y="505"/>
                  </a:moveTo>
                  <a:lnTo>
                    <a:pt x="3254" y="505"/>
                  </a:lnTo>
                  <a:cubicBezTo>
                    <a:pt x="3240" y="507"/>
                    <a:pt x="3228" y="498"/>
                    <a:pt x="3225" y="484"/>
                  </a:cubicBezTo>
                  <a:cubicBezTo>
                    <a:pt x="3223" y="471"/>
                    <a:pt x="3233" y="458"/>
                    <a:pt x="3246" y="456"/>
                  </a:cubicBezTo>
                  <a:cubicBezTo>
                    <a:pt x="3260" y="453"/>
                    <a:pt x="3273" y="463"/>
                    <a:pt x="3275" y="476"/>
                  </a:cubicBezTo>
                  <a:cubicBezTo>
                    <a:pt x="3277" y="490"/>
                    <a:pt x="3268" y="503"/>
                    <a:pt x="3254" y="505"/>
                  </a:cubicBezTo>
                  <a:close/>
                  <a:moveTo>
                    <a:pt x="3156" y="524"/>
                  </a:moveTo>
                  <a:lnTo>
                    <a:pt x="3156" y="524"/>
                  </a:lnTo>
                  <a:cubicBezTo>
                    <a:pt x="3142" y="526"/>
                    <a:pt x="3129" y="517"/>
                    <a:pt x="3127" y="503"/>
                  </a:cubicBezTo>
                  <a:cubicBezTo>
                    <a:pt x="3125" y="489"/>
                    <a:pt x="3134" y="477"/>
                    <a:pt x="3148" y="474"/>
                  </a:cubicBezTo>
                  <a:cubicBezTo>
                    <a:pt x="3162" y="472"/>
                    <a:pt x="3174" y="482"/>
                    <a:pt x="3177" y="495"/>
                  </a:cubicBezTo>
                  <a:cubicBezTo>
                    <a:pt x="3179" y="509"/>
                    <a:pt x="3169" y="522"/>
                    <a:pt x="3156" y="524"/>
                  </a:cubicBezTo>
                  <a:close/>
                  <a:moveTo>
                    <a:pt x="3059" y="544"/>
                  </a:moveTo>
                  <a:lnTo>
                    <a:pt x="3059" y="544"/>
                  </a:lnTo>
                  <a:cubicBezTo>
                    <a:pt x="3045" y="547"/>
                    <a:pt x="3032" y="538"/>
                    <a:pt x="3029" y="524"/>
                  </a:cubicBezTo>
                  <a:cubicBezTo>
                    <a:pt x="3027" y="511"/>
                    <a:pt x="3036" y="498"/>
                    <a:pt x="3049" y="495"/>
                  </a:cubicBezTo>
                  <a:cubicBezTo>
                    <a:pt x="3063" y="492"/>
                    <a:pt x="3076" y="501"/>
                    <a:pt x="3078" y="515"/>
                  </a:cubicBezTo>
                  <a:cubicBezTo>
                    <a:pt x="3081" y="528"/>
                    <a:pt x="3072" y="541"/>
                    <a:pt x="3059" y="544"/>
                  </a:cubicBezTo>
                  <a:close/>
                  <a:moveTo>
                    <a:pt x="2961" y="564"/>
                  </a:moveTo>
                  <a:lnTo>
                    <a:pt x="2961" y="564"/>
                  </a:lnTo>
                  <a:cubicBezTo>
                    <a:pt x="2947" y="567"/>
                    <a:pt x="2934" y="558"/>
                    <a:pt x="2931" y="545"/>
                  </a:cubicBezTo>
                  <a:cubicBezTo>
                    <a:pt x="2929" y="531"/>
                    <a:pt x="2938" y="518"/>
                    <a:pt x="2951" y="515"/>
                  </a:cubicBezTo>
                  <a:cubicBezTo>
                    <a:pt x="2965" y="513"/>
                    <a:pt x="2978" y="521"/>
                    <a:pt x="2981" y="535"/>
                  </a:cubicBezTo>
                  <a:cubicBezTo>
                    <a:pt x="2983" y="548"/>
                    <a:pt x="2974" y="562"/>
                    <a:pt x="2961" y="564"/>
                  </a:cubicBezTo>
                  <a:close/>
                  <a:moveTo>
                    <a:pt x="2863" y="585"/>
                  </a:moveTo>
                  <a:lnTo>
                    <a:pt x="2863" y="585"/>
                  </a:lnTo>
                  <a:cubicBezTo>
                    <a:pt x="2849" y="587"/>
                    <a:pt x="2836" y="579"/>
                    <a:pt x="2833" y="565"/>
                  </a:cubicBezTo>
                  <a:cubicBezTo>
                    <a:pt x="2831" y="552"/>
                    <a:pt x="2840" y="538"/>
                    <a:pt x="2853" y="536"/>
                  </a:cubicBezTo>
                  <a:cubicBezTo>
                    <a:pt x="2867" y="533"/>
                    <a:pt x="2880" y="542"/>
                    <a:pt x="2883" y="555"/>
                  </a:cubicBezTo>
                  <a:cubicBezTo>
                    <a:pt x="2885" y="569"/>
                    <a:pt x="2876" y="582"/>
                    <a:pt x="2863" y="585"/>
                  </a:cubicBezTo>
                  <a:close/>
                  <a:moveTo>
                    <a:pt x="2765" y="607"/>
                  </a:moveTo>
                  <a:lnTo>
                    <a:pt x="2765" y="607"/>
                  </a:lnTo>
                  <a:cubicBezTo>
                    <a:pt x="2752" y="609"/>
                    <a:pt x="2739" y="601"/>
                    <a:pt x="2736" y="587"/>
                  </a:cubicBezTo>
                  <a:cubicBezTo>
                    <a:pt x="2733" y="574"/>
                    <a:pt x="2742" y="560"/>
                    <a:pt x="2756" y="558"/>
                  </a:cubicBezTo>
                  <a:cubicBezTo>
                    <a:pt x="2769" y="555"/>
                    <a:pt x="2782" y="564"/>
                    <a:pt x="2785" y="577"/>
                  </a:cubicBezTo>
                  <a:cubicBezTo>
                    <a:pt x="2788" y="591"/>
                    <a:pt x="2779" y="604"/>
                    <a:pt x="2765" y="607"/>
                  </a:cubicBezTo>
                  <a:close/>
                  <a:moveTo>
                    <a:pt x="2668" y="629"/>
                  </a:moveTo>
                  <a:lnTo>
                    <a:pt x="2668" y="629"/>
                  </a:lnTo>
                  <a:cubicBezTo>
                    <a:pt x="2654" y="632"/>
                    <a:pt x="2641" y="623"/>
                    <a:pt x="2638" y="610"/>
                  </a:cubicBezTo>
                  <a:cubicBezTo>
                    <a:pt x="2636" y="596"/>
                    <a:pt x="2644" y="583"/>
                    <a:pt x="2658" y="580"/>
                  </a:cubicBezTo>
                  <a:cubicBezTo>
                    <a:pt x="2672" y="578"/>
                    <a:pt x="2685" y="586"/>
                    <a:pt x="2687" y="600"/>
                  </a:cubicBezTo>
                  <a:cubicBezTo>
                    <a:pt x="2690" y="613"/>
                    <a:pt x="2681" y="627"/>
                    <a:pt x="2668" y="629"/>
                  </a:cubicBezTo>
                  <a:close/>
                  <a:moveTo>
                    <a:pt x="2570" y="652"/>
                  </a:moveTo>
                  <a:lnTo>
                    <a:pt x="2570" y="652"/>
                  </a:lnTo>
                  <a:cubicBezTo>
                    <a:pt x="2557" y="654"/>
                    <a:pt x="2544" y="646"/>
                    <a:pt x="2541" y="632"/>
                  </a:cubicBezTo>
                  <a:cubicBezTo>
                    <a:pt x="2538" y="619"/>
                    <a:pt x="2547" y="605"/>
                    <a:pt x="2561" y="603"/>
                  </a:cubicBezTo>
                  <a:cubicBezTo>
                    <a:pt x="2574" y="600"/>
                    <a:pt x="2587" y="609"/>
                    <a:pt x="2590" y="622"/>
                  </a:cubicBezTo>
                  <a:cubicBezTo>
                    <a:pt x="2593" y="636"/>
                    <a:pt x="2584" y="649"/>
                    <a:pt x="2570" y="652"/>
                  </a:cubicBezTo>
                  <a:close/>
                  <a:moveTo>
                    <a:pt x="2474" y="675"/>
                  </a:moveTo>
                  <a:lnTo>
                    <a:pt x="2474" y="676"/>
                  </a:lnTo>
                  <a:cubicBezTo>
                    <a:pt x="2461" y="679"/>
                    <a:pt x="2447" y="670"/>
                    <a:pt x="2444" y="657"/>
                  </a:cubicBezTo>
                  <a:cubicBezTo>
                    <a:pt x="2441" y="644"/>
                    <a:pt x="2449" y="630"/>
                    <a:pt x="2462" y="627"/>
                  </a:cubicBezTo>
                  <a:lnTo>
                    <a:pt x="2463" y="627"/>
                  </a:lnTo>
                  <a:cubicBezTo>
                    <a:pt x="2476" y="624"/>
                    <a:pt x="2489" y="632"/>
                    <a:pt x="2493" y="645"/>
                  </a:cubicBezTo>
                  <a:cubicBezTo>
                    <a:pt x="2496" y="659"/>
                    <a:pt x="2488" y="672"/>
                    <a:pt x="2474" y="675"/>
                  </a:cubicBezTo>
                  <a:close/>
                  <a:moveTo>
                    <a:pt x="2377" y="700"/>
                  </a:moveTo>
                  <a:lnTo>
                    <a:pt x="2377" y="700"/>
                  </a:lnTo>
                  <a:cubicBezTo>
                    <a:pt x="2364" y="703"/>
                    <a:pt x="2350" y="695"/>
                    <a:pt x="2347" y="682"/>
                  </a:cubicBezTo>
                  <a:cubicBezTo>
                    <a:pt x="2344" y="668"/>
                    <a:pt x="2352" y="655"/>
                    <a:pt x="2365" y="651"/>
                  </a:cubicBezTo>
                  <a:lnTo>
                    <a:pt x="2366" y="651"/>
                  </a:lnTo>
                  <a:cubicBezTo>
                    <a:pt x="2379" y="648"/>
                    <a:pt x="2392" y="656"/>
                    <a:pt x="2396" y="670"/>
                  </a:cubicBezTo>
                  <a:cubicBezTo>
                    <a:pt x="2399" y="683"/>
                    <a:pt x="2391" y="697"/>
                    <a:pt x="2377" y="700"/>
                  </a:cubicBezTo>
                  <a:close/>
                  <a:moveTo>
                    <a:pt x="2280" y="725"/>
                  </a:moveTo>
                  <a:lnTo>
                    <a:pt x="2280" y="725"/>
                  </a:lnTo>
                  <a:cubicBezTo>
                    <a:pt x="2267" y="728"/>
                    <a:pt x="2253" y="719"/>
                    <a:pt x="2250" y="706"/>
                  </a:cubicBezTo>
                  <a:cubicBezTo>
                    <a:pt x="2247" y="693"/>
                    <a:pt x="2255" y="679"/>
                    <a:pt x="2268" y="676"/>
                  </a:cubicBezTo>
                  <a:lnTo>
                    <a:pt x="2269" y="676"/>
                  </a:lnTo>
                  <a:cubicBezTo>
                    <a:pt x="2282" y="673"/>
                    <a:pt x="2295" y="681"/>
                    <a:pt x="2299" y="694"/>
                  </a:cubicBezTo>
                  <a:cubicBezTo>
                    <a:pt x="2302" y="708"/>
                    <a:pt x="2294" y="721"/>
                    <a:pt x="2280" y="725"/>
                  </a:cubicBezTo>
                  <a:close/>
                  <a:moveTo>
                    <a:pt x="2184" y="751"/>
                  </a:moveTo>
                  <a:lnTo>
                    <a:pt x="2184" y="751"/>
                  </a:lnTo>
                  <a:cubicBezTo>
                    <a:pt x="2170" y="754"/>
                    <a:pt x="2157" y="746"/>
                    <a:pt x="2153" y="732"/>
                  </a:cubicBezTo>
                  <a:cubicBezTo>
                    <a:pt x="2150" y="719"/>
                    <a:pt x="2158" y="705"/>
                    <a:pt x="2172" y="702"/>
                  </a:cubicBezTo>
                  <a:cubicBezTo>
                    <a:pt x="2185" y="699"/>
                    <a:pt x="2199" y="707"/>
                    <a:pt x="2202" y="721"/>
                  </a:cubicBezTo>
                  <a:cubicBezTo>
                    <a:pt x="2205" y="734"/>
                    <a:pt x="2197" y="747"/>
                    <a:pt x="2184" y="751"/>
                  </a:cubicBezTo>
                  <a:close/>
                  <a:moveTo>
                    <a:pt x="2087" y="777"/>
                  </a:moveTo>
                  <a:lnTo>
                    <a:pt x="2087" y="777"/>
                  </a:lnTo>
                  <a:cubicBezTo>
                    <a:pt x="2074" y="781"/>
                    <a:pt x="2060" y="772"/>
                    <a:pt x="2057" y="759"/>
                  </a:cubicBezTo>
                  <a:cubicBezTo>
                    <a:pt x="2054" y="746"/>
                    <a:pt x="2062" y="732"/>
                    <a:pt x="2075" y="729"/>
                  </a:cubicBezTo>
                  <a:lnTo>
                    <a:pt x="2076" y="729"/>
                  </a:lnTo>
                  <a:cubicBezTo>
                    <a:pt x="2089" y="726"/>
                    <a:pt x="2102" y="734"/>
                    <a:pt x="2106" y="747"/>
                  </a:cubicBezTo>
                  <a:cubicBezTo>
                    <a:pt x="2109" y="761"/>
                    <a:pt x="2101" y="774"/>
                    <a:pt x="2087" y="777"/>
                  </a:cubicBezTo>
                  <a:close/>
                  <a:moveTo>
                    <a:pt x="1991" y="804"/>
                  </a:moveTo>
                  <a:lnTo>
                    <a:pt x="1991" y="804"/>
                  </a:lnTo>
                  <a:cubicBezTo>
                    <a:pt x="1977" y="807"/>
                    <a:pt x="1964" y="799"/>
                    <a:pt x="1961" y="786"/>
                  </a:cubicBezTo>
                  <a:cubicBezTo>
                    <a:pt x="1957" y="772"/>
                    <a:pt x="1966" y="759"/>
                    <a:pt x="1979" y="756"/>
                  </a:cubicBezTo>
                  <a:cubicBezTo>
                    <a:pt x="1993" y="752"/>
                    <a:pt x="2006" y="761"/>
                    <a:pt x="2009" y="774"/>
                  </a:cubicBezTo>
                  <a:cubicBezTo>
                    <a:pt x="2013" y="787"/>
                    <a:pt x="2004" y="801"/>
                    <a:pt x="1991" y="804"/>
                  </a:cubicBezTo>
                  <a:close/>
                  <a:moveTo>
                    <a:pt x="1896" y="833"/>
                  </a:moveTo>
                  <a:lnTo>
                    <a:pt x="1896" y="833"/>
                  </a:lnTo>
                  <a:cubicBezTo>
                    <a:pt x="1883" y="837"/>
                    <a:pt x="1869" y="829"/>
                    <a:pt x="1865" y="816"/>
                  </a:cubicBezTo>
                  <a:cubicBezTo>
                    <a:pt x="1861" y="803"/>
                    <a:pt x="1869" y="789"/>
                    <a:pt x="1882" y="785"/>
                  </a:cubicBezTo>
                  <a:cubicBezTo>
                    <a:pt x="1896" y="781"/>
                    <a:pt x="1910" y="789"/>
                    <a:pt x="1913" y="802"/>
                  </a:cubicBezTo>
                  <a:cubicBezTo>
                    <a:pt x="1917" y="816"/>
                    <a:pt x="1909" y="829"/>
                    <a:pt x="1896" y="833"/>
                  </a:cubicBezTo>
                  <a:close/>
                  <a:moveTo>
                    <a:pt x="1801" y="863"/>
                  </a:moveTo>
                  <a:lnTo>
                    <a:pt x="1801" y="863"/>
                  </a:lnTo>
                  <a:cubicBezTo>
                    <a:pt x="1787" y="866"/>
                    <a:pt x="1773" y="859"/>
                    <a:pt x="1770" y="846"/>
                  </a:cubicBezTo>
                  <a:cubicBezTo>
                    <a:pt x="1766" y="832"/>
                    <a:pt x="1774" y="818"/>
                    <a:pt x="1787" y="815"/>
                  </a:cubicBezTo>
                  <a:cubicBezTo>
                    <a:pt x="1800" y="811"/>
                    <a:pt x="1814" y="818"/>
                    <a:pt x="1818" y="832"/>
                  </a:cubicBezTo>
                  <a:cubicBezTo>
                    <a:pt x="1822" y="845"/>
                    <a:pt x="1814" y="859"/>
                    <a:pt x="1801" y="863"/>
                  </a:cubicBezTo>
                  <a:close/>
                  <a:moveTo>
                    <a:pt x="1706" y="893"/>
                  </a:moveTo>
                  <a:lnTo>
                    <a:pt x="1706" y="893"/>
                  </a:lnTo>
                  <a:cubicBezTo>
                    <a:pt x="1693" y="897"/>
                    <a:pt x="1679" y="890"/>
                    <a:pt x="1675" y="877"/>
                  </a:cubicBezTo>
                  <a:cubicBezTo>
                    <a:pt x="1670" y="864"/>
                    <a:pt x="1677" y="849"/>
                    <a:pt x="1690" y="845"/>
                  </a:cubicBezTo>
                  <a:lnTo>
                    <a:pt x="1691" y="845"/>
                  </a:lnTo>
                  <a:cubicBezTo>
                    <a:pt x="1704" y="841"/>
                    <a:pt x="1718" y="848"/>
                    <a:pt x="1722" y="861"/>
                  </a:cubicBezTo>
                  <a:cubicBezTo>
                    <a:pt x="1726" y="874"/>
                    <a:pt x="1719" y="888"/>
                    <a:pt x="1706" y="893"/>
                  </a:cubicBezTo>
                  <a:close/>
                  <a:moveTo>
                    <a:pt x="1611" y="925"/>
                  </a:moveTo>
                  <a:lnTo>
                    <a:pt x="1611" y="925"/>
                  </a:lnTo>
                  <a:cubicBezTo>
                    <a:pt x="1598" y="929"/>
                    <a:pt x="1584" y="922"/>
                    <a:pt x="1580" y="909"/>
                  </a:cubicBezTo>
                  <a:cubicBezTo>
                    <a:pt x="1575" y="896"/>
                    <a:pt x="1583" y="882"/>
                    <a:pt x="1596" y="877"/>
                  </a:cubicBezTo>
                  <a:cubicBezTo>
                    <a:pt x="1609" y="873"/>
                    <a:pt x="1623" y="880"/>
                    <a:pt x="1627" y="893"/>
                  </a:cubicBezTo>
                  <a:cubicBezTo>
                    <a:pt x="1632" y="906"/>
                    <a:pt x="1625" y="920"/>
                    <a:pt x="1611" y="925"/>
                  </a:cubicBezTo>
                  <a:close/>
                  <a:moveTo>
                    <a:pt x="1517" y="957"/>
                  </a:moveTo>
                  <a:lnTo>
                    <a:pt x="1517" y="957"/>
                  </a:lnTo>
                  <a:cubicBezTo>
                    <a:pt x="1504" y="961"/>
                    <a:pt x="1489" y="954"/>
                    <a:pt x="1485" y="941"/>
                  </a:cubicBezTo>
                  <a:cubicBezTo>
                    <a:pt x="1481" y="928"/>
                    <a:pt x="1488" y="914"/>
                    <a:pt x="1501" y="909"/>
                  </a:cubicBezTo>
                  <a:cubicBezTo>
                    <a:pt x="1514" y="905"/>
                    <a:pt x="1528" y="912"/>
                    <a:pt x="1533" y="925"/>
                  </a:cubicBezTo>
                  <a:cubicBezTo>
                    <a:pt x="1537" y="938"/>
                    <a:pt x="1530" y="953"/>
                    <a:pt x="1517" y="957"/>
                  </a:cubicBezTo>
                  <a:close/>
                  <a:moveTo>
                    <a:pt x="1423" y="991"/>
                  </a:moveTo>
                  <a:lnTo>
                    <a:pt x="1423" y="991"/>
                  </a:lnTo>
                  <a:cubicBezTo>
                    <a:pt x="1410" y="996"/>
                    <a:pt x="1396" y="989"/>
                    <a:pt x="1391" y="976"/>
                  </a:cubicBezTo>
                  <a:cubicBezTo>
                    <a:pt x="1387" y="962"/>
                    <a:pt x="1394" y="948"/>
                    <a:pt x="1407" y="944"/>
                  </a:cubicBezTo>
                  <a:cubicBezTo>
                    <a:pt x="1420" y="940"/>
                    <a:pt x="1434" y="947"/>
                    <a:pt x="1439" y="960"/>
                  </a:cubicBezTo>
                  <a:cubicBezTo>
                    <a:pt x="1443" y="973"/>
                    <a:pt x="1436" y="987"/>
                    <a:pt x="1423" y="991"/>
                  </a:cubicBezTo>
                  <a:close/>
                  <a:moveTo>
                    <a:pt x="1329" y="1027"/>
                  </a:moveTo>
                  <a:lnTo>
                    <a:pt x="1329" y="1027"/>
                  </a:lnTo>
                  <a:cubicBezTo>
                    <a:pt x="1316" y="1031"/>
                    <a:pt x="1302" y="1024"/>
                    <a:pt x="1298" y="1011"/>
                  </a:cubicBezTo>
                  <a:cubicBezTo>
                    <a:pt x="1293" y="998"/>
                    <a:pt x="1300" y="983"/>
                    <a:pt x="1313" y="979"/>
                  </a:cubicBezTo>
                  <a:cubicBezTo>
                    <a:pt x="1326" y="975"/>
                    <a:pt x="1341" y="982"/>
                    <a:pt x="1345" y="995"/>
                  </a:cubicBezTo>
                  <a:cubicBezTo>
                    <a:pt x="1349" y="1008"/>
                    <a:pt x="1342" y="1022"/>
                    <a:pt x="1329" y="1027"/>
                  </a:cubicBezTo>
                  <a:close/>
                  <a:moveTo>
                    <a:pt x="1237" y="1063"/>
                  </a:moveTo>
                  <a:lnTo>
                    <a:pt x="1237" y="1063"/>
                  </a:lnTo>
                  <a:cubicBezTo>
                    <a:pt x="1224" y="1068"/>
                    <a:pt x="1210" y="1061"/>
                    <a:pt x="1205" y="1048"/>
                  </a:cubicBezTo>
                  <a:cubicBezTo>
                    <a:pt x="1200" y="1035"/>
                    <a:pt x="1206" y="1021"/>
                    <a:pt x="1219" y="1016"/>
                  </a:cubicBezTo>
                  <a:cubicBezTo>
                    <a:pt x="1232" y="1011"/>
                    <a:pt x="1247" y="1018"/>
                    <a:pt x="1252" y="1030"/>
                  </a:cubicBezTo>
                  <a:cubicBezTo>
                    <a:pt x="1256" y="1043"/>
                    <a:pt x="1250" y="1058"/>
                    <a:pt x="1237" y="1063"/>
                  </a:cubicBezTo>
                  <a:close/>
                  <a:moveTo>
                    <a:pt x="1145" y="1101"/>
                  </a:moveTo>
                  <a:lnTo>
                    <a:pt x="1145" y="1101"/>
                  </a:lnTo>
                  <a:cubicBezTo>
                    <a:pt x="1132" y="1106"/>
                    <a:pt x="1117" y="1100"/>
                    <a:pt x="1112" y="1087"/>
                  </a:cubicBezTo>
                  <a:cubicBezTo>
                    <a:pt x="1108" y="1074"/>
                    <a:pt x="1114" y="1060"/>
                    <a:pt x="1127" y="1055"/>
                  </a:cubicBezTo>
                  <a:cubicBezTo>
                    <a:pt x="1140" y="1050"/>
                    <a:pt x="1154" y="1056"/>
                    <a:pt x="1159" y="1069"/>
                  </a:cubicBezTo>
                  <a:cubicBezTo>
                    <a:pt x="1164" y="1082"/>
                    <a:pt x="1158" y="1096"/>
                    <a:pt x="1145" y="1101"/>
                  </a:cubicBezTo>
                  <a:close/>
                  <a:moveTo>
                    <a:pt x="1054" y="1140"/>
                  </a:moveTo>
                  <a:lnTo>
                    <a:pt x="1054" y="1140"/>
                  </a:lnTo>
                  <a:cubicBezTo>
                    <a:pt x="1041" y="1146"/>
                    <a:pt x="1026" y="1140"/>
                    <a:pt x="1021" y="1127"/>
                  </a:cubicBezTo>
                  <a:cubicBezTo>
                    <a:pt x="1015" y="1114"/>
                    <a:pt x="1021" y="1100"/>
                    <a:pt x="1034" y="1094"/>
                  </a:cubicBezTo>
                  <a:cubicBezTo>
                    <a:pt x="1047" y="1089"/>
                    <a:pt x="1061" y="1095"/>
                    <a:pt x="1067" y="1107"/>
                  </a:cubicBezTo>
                  <a:cubicBezTo>
                    <a:pt x="1072" y="1120"/>
                    <a:pt x="1066" y="1135"/>
                    <a:pt x="1054" y="1140"/>
                  </a:cubicBezTo>
                  <a:close/>
                  <a:moveTo>
                    <a:pt x="963" y="1183"/>
                  </a:moveTo>
                  <a:lnTo>
                    <a:pt x="963" y="1183"/>
                  </a:lnTo>
                  <a:cubicBezTo>
                    <a:pt x="950" y="1188"/>
                    <a:pt x="936" y="1182"/>
                    <a:pt x="930" y="1170"/>
                  </a:cubicBezTo>
                  <a:cubicBezTo>
                    <a:pt x="925" y="1157"/>
                    <a:pt x="931" y="1142"/>
                    <a:pt x="943" y="1137"/>
                  </a:cubicBezTo>
                  <a:cubicBezTo>
                    <a:pt x="956" y="1131"/>
                    <a:pt x="971" y="1137"/>
                    <a:pt x="976" y="1150"/>
                  </a:cubicBezTo>
                  <a:cubicBezTo>
                    <a:pt x="982" y="1163"/>
                    <a:pt x="976" y="1177"/>
                    <a:pt x="963" y="1183"/>
                  </a:cubicBezTo>
                  <a:close/>
                  <a:moveTo>
                    <a:pt x="875" y="1225"/>
                  </a:moveTo>
                  <a:lnTo>
                    <a:pt x="875" y="1225"/>
                  </a:lnTo>
                  <a:cubicBezTo>
                    <a:pt x="862" y="1231"/>
                    <a:pt x="847" y="1227"/>
                    <a:pt x="841" y="1214"/>
                  </a:cubicBezTo>
                  <a:cubicBezTo>
                    <a:pt x="834" y="1202"/>
                    <a:pt x="839" y="1187"/>
                    <a:pt x="851" y="1181"/>
                  </a:cubicBezTo>
                  <a:cubicBezTo>
                    <a:pt x="863" y="1174"/>
                    <a:pt x="878" y="1179"/>
                    <a:pt x="885" y="1191"/>
                  </a:cubicBezTo>
                  <a:cubicBezTo>
                    <a:pt x="891" y="1203"/>
                    <a:pt x="887" y="1218"/>
                    <a:pt x="875" y="1225"/>
                  </a:cubicBezTo>
                  <a:close/>
                  <a:moveTo>
                    <a:pt x="786" y="1272"/>
                  </a:moveTo>
                  <a:lnTo>
                    <a:pt x="786" y="1272"/>
                  </a:lnTo>
                  <a:cubicBezTo>
                    <a:pt x="774" y="1278"/>
                    <a:pt x="759" y="1274"/>
                    <a:pt x="752" y="1261"/>
                  </a:cubicBezTo>
                  <a:cubicBezTo>
                    <a:pt x="746" y="1249"/>
                    <a:pt x="751" y="1234"/>
                    <a:pt x="763" y="1228"/>
                  </a:cubicBezTo>
                  <a:cubicBezTo>
                    <a:pt x="775" y="1221"/>
                    <a:pt x="790" y="1226"/>
                    <a:pt x="797" y="1238"/>
                  </a:cubicBezTo>
                  <a:cubicBezTo>
                    <a:pt x="803" y="1250"/>
                    <a:pt x="799" y="1265"/>
                    <a:pt x="786" y="1272"/>
                  </a:cubicBezTo>
                  <a:close/>
                  <a:moveTo>
                    <a:pt x="699" y="1319"/>
                  </a:moveTo>
                  <a:lnTo>
                    <a:pt x="699" y="1319"/>
                  </a:lnTo>
                  <a:cubicBezTo>
                    <a:pt x="687" y="1326"/>
                    <a:pt x="672" y="1322"/>
                    <a:pt x="665" y="1310"/>
                  </a:cubicBezTo>
                  <a:cubicBezTo>
                    <a:pt x="658" y="1298"/>
                    <a:pt x="662" y="1283"/>
                    <a:pt x="674" y="1276"/>
                  </a:cubicBezTo>
                  <a:cubicBezTo>
                    <a:pt x="686" y="1269"/>
                    <a:pt x="701" y="1273"/>
                    <a:pt x="708" y="1284"/>
                  </a:cubicBezTo>
                  <a:cubicBezTo>
                    <a:pt x="715" y="1296"/>
                    <a:pt x="711" y="1312"/>
                    <a:pt x="699" y="1319"/>
                  </a:cubicBezTo>
                  <a:close/>
                  <a:moveTo>
                    <a:pt x="614" y="1371"/>
                  </a:moveTo>
                  <a:lnTo>
                    <a:pt x="614" y="1371"/>
                  </a:lnTo>
                  <a:cubicBezTo>
                    <a:pt x="602" y="1378"/>
                    <a:pt x="587" y="1374"/>
                    <a:pt x="580" y="1362"/>
                  </a:cubicBezTo>
                  <a:cubicBezTo>
                    <a:pt x="573" y="1350"/>
                    <a:pt x="576" y="1335"/>
                    <a:pt x="588" y="1328"/>
                  </a:cubicBezTo>
                  <a:cubicBezTo>
                    <a:pt x="600" y="1321"/>
                    <a:pt x="616" y="1325"/>
                    <a:pt x="623" y="1337"/>
                  </a:cubicBezTo>
                  <a:cubicBezTo>
                    <a:pt x="630" y="1348"/>
                    <a:pt x="626" y="1364"/>
                    <a:pt x="614" y="1371"/>
                  </a:cubicBezTo>
                  <a:close/>
                  <a:moveTo>
                    <a:pt x="531" y="1424"/>
                  </a:moveTo>
                  <a:lnTo>
                    <a:pt x="531" y="1424"/>
                  </a:lnTo>
                  <a:cubicBezTo>
                    <a:pt x="519" y="1432"/>
                    <a:pt x="504" y="1429"/>
                    <a:pt x="496" y="1417"/>
                  </a:cubicBezTo>
                  <a:cubicBezTo>
                    <a:pt x="488" y="1406"/>
                    <a:pt x="491" y="1390"/>
                    <a:pt x="503" y="1382"/>
                  </a:cubicBezTo>
                  <a:cubicBezTo>
                    <a:pt x="514" y="1375"/>
                    <a:pt x="530" y="1378"/>
                    <a:pt x="538" y="1389"/>
                  </a:cubicBezTo>
                  <a:cubicBezTo>
                    <a:pt x="545" y="1401"/>
                    <a:pt x="542" y="1416"/>
                    <a:pt x="531" y="1424"/>
                  </a:cubicBezTo>
                  <a:close/>
                  <a:moveTo>
                    <a:pt x="449" y="1482"/>
                  </a:moveTo>
                  <a:lnTo>
                    <a:pt x="449" y="1482"/>
                  </a:lnTo>
                  <a:cubicBezTo>
                    <a:pt x="438" y="1490"/>
                    <a:pt x="422" y="1487"/>
                    <a:pt x="415" y="1475"/>
                  </a:cubicBezTo>
                  <a:cubicBezTo>
                    <a:pt x="407" y="1464"/>
                    <a:pt x="410" y="1448"/>
                    <a:pt x="421" y="1440"/>
                  </a:cubicBezTo>
                  <a:cubicBezTo>
                    <a:pt x="433" y="1433"/>
                    <a:pt x="448" y="1436"/>
                    <a:pt x="456" y="1447"/>
                  </a:cubicBezTo>
                  <a:cubicBezTo>
                    <a:pt x="464" y="1459"/>
                    <a:pt x="461" y="1474"/>
                    <a:pt x="449" y="1482"/>
                  </a:cubicBezTo>
                  <a:close/>
                  <a:moveTo>
                    <a:pt x="373" y="1543"/>
                  </a:moveTo>
                  <a:lnTo>
                    <a:pt x="373" y="1543"/>
                  </a:lnTo>
                  <a:cubicBezTo>
                    <a:pt x="362" y="1551"/>
                    <a:pt x="346" y="1550"/>
                    <a:pt x="338" y="1539"/>
                  </a:cubicBezTo>
                  <a:cubicBezTo>
                    <a:pt x="329" y="1528"/>
                    <a:pt x="331" y="1513"/>
                    <a:pt x="341" y="1504"/>
                  </a:cubicBezTo>
                  <a:cubicBezTo>
                    <a:pt x="352" y="1495"/>
                    <a:pt x="368" y="1497"/>
                    <a:pt x="376" y="1507"/>
                  </a:cubicBezTo>
                  <a:cubicBezTo>
                    <a:pt x="385" y="1518"/>
                    <a:pt x="384" y="1534"/>
                    <a:pt x="373" y="1543"/>
                  </a:cubicBezTo>
                  <a:close/>
                  <a:moveTo>
                    <a:pt x="299" y="1606"/>
                  </a:moveTo>
                  <a:lnTo>
                    <a:pt x="299" y="1606"/>
                  </a:lnTo>
                  <a:cubicBezTo>
                    <a:pt x="290" y="1616"/>
                    <a:pt x="274" y="1616"/>
                    <a:pt x="264" y="1607"/>
                  </a:cubicBezTo>
                  <a:cubicBezTo>
                    <a:pt x="254" y="1597"/>
                    <a:pt x="254" y="1581"/>
                    <a:pt x="264" y="1571"/>
                  </a:cubicBezTo>
                  <a:cubicBezTo>
                    <a:pt x="273" y="1561"/>
                    <a:pt x="289" y="1561"/>
                    <a:pt x="299" y="1571"/>
                  </a:cubicBezTo>
                  <a:cubicBezTo>
                    <a:pt x="309" y="1581"/>
                    <a:pt x="309" y="1596"/>
                    <a:pt x="299" y="1606"/>
                  </a:cubicBezTo>
                  <a:close/>
                  <a:moveTo>
                    <a:pt x="230" y="1679"/>
                  </a:moveTo>
                  <a:lnTo>
                    <a:pt x="230" y="1679"/>
                  </a:lnTo>
                  <a:cubicBezTo>
                    <a:pt x="220" y="1689"/>
                    <a:pt x="205" y="1689"/>
                    <a:pt x="195" y="1679"/>
                  </a:cubicBezTo>
                  <a:cubicBezTo>
                    <a:pt x="185" y="1669"/>
                    <a:pt x="185" y="1653"/>
                    <a:pt x="195" y="1644"/>
                  </a:cubicBezTo>
                  <a:cubicBezTo>
                    <a:pt x="204" y="1634"/>
                    <a:pt x="220" y="1634"/>
                    <a:pt x="230" y="1643"/>
                  </a:cubicBezTo>
                  <a:cubicBezTo>
                    <a:pt x="240" y="1653"/>
                    <a:pt x="240" y="1669"/>
                    <a:pt x="230" y="1679"/>
                  </a:cubicBezTo>
                  <a:close/>
                  <a:moveTo>
                    <a:pt x="170" y="1754"/>
                  </a:moveTo>
                  <a:lnTo>
                    <a:pt x="170" y="1754"/>
                  </a:lnTo>
                  <a:cubicBezTo>
                    <a:pt x="161" y="1765"/>
                    <a:pt x="146" y="1767"/>
                    <a:pt x="135" y="1759"/>
                  </a:cubicBezTo>
                  <a:cubicBezTo>
                    <a:pt x="124" y="1750"/>
                    <a:pt x="122" y="1735"/>
                    <a:pt x="130" y="1724"/>
                  </a:cubicBezTo>
                  <a:cubicBezTo>
                    <a:pt x="138" y="1713"/>
                    <a:pt x="154" y="1711"/>
                    <a:pt x="165" y="1719"/>
                  </a:cubicBezTo>
                  <a:cubicBezTo>
                    <a:pt x="176" y="1728"/>
                    <a:pt x="178" y="1743"/>
                    <a:pt x="170" y="1754"/>
                  </a:cubicBezTo>
                  <a:close/>
                  <a:moveTo>
                    <a:pt x="118" y="1835"/>
                  </a:moveTo>
                  <a:lnTo>
                    <a:pt x="118" y="1835"/>
                  </a:lnTo>
                  <a:cubicBezTo>
                    <a:pt x="111" y="1847"/>
                    <a:pt x="96" y="1851"/>
                    <a:pt x="84" y="1845"/>
                  </a:cubicBezTo>
                  <a:cubicBezTo>
                    <a:pt x="72" y="1838"/>
                    <a:pt x="67" y="1823"/>
                    <a:pt x="74" y="1811"/>
                  </a:cubicBezTo>
                  <a:cubicBezTo>
                    <a:pt x="81" y="1799"/>
                    <a:pt x="96" y="1794"/>
                    <a:pt x="108" y="1801"/>
                  </a:cubicBezTo>
                  <a:cubicBezTo>
                    <a:pt x="120" y="1808"/>
                    <a:pt x="124" y="1823"/>
                    <a:pt x="118" y="1835"/>
                  </a:cubicBezTo>
                  <a:close/>
                  <a:moveTo>
                    <a:pt x="77" y="1921"/>
                  </a:moveTo>
                  <a:lnTo>
                    <a:pt x="77" y="1921"/>
                  </a:lnTo>
                  <a:cubicBezTo>
                    <a:pt x="73" y="1934"/>
                    <a:pt x="59" y="1941"/>
                    <a:pt x="46" y="1937"/>
                  </a:cubicBezTo>
                  <a:cubicBezTo>
                    <a:pt x="33" y="1933"/>
                    <a:pt x="25" y="1919"/>
                    <a:pt x="30" y="1905"/>
                  </a:cubicBezTo>
                  <a:cubicBezTo>
                    <a:pt x="34" y="1892"/>
                    <a:pt x="48" y="1885"/>
                    <a:pt x="61" y="1889"/>
                  </a:cubicBezTo>
                  <a:cubicBezTo>
                    <a:pt x="74" y="1894"/>
                    <a:pt x="82" y="1908"/>
                    <a:pt x="77" y="1921"/>
                  </a:cubicBezTo>
                  <a:close/>
                  <a:moveTo>
                    <a:pt x="51" y="2012"/>
                  </a:moveTo>
                  <a:lnTo>
                    <a:pt x="51" y="2012"/>
                  </a:lnTo>
                  <a:cubicBezTo>
                    <a:pt x="50" y="2026"/>
                    <a:pt x="37" y="2036"/>
                    <a:pt x="24" y="2034"/>
                  </a:cubicBezTo>
                  <a:cubicBezTo>
                    <a:pt x="10" y="2033"/>
                    <a:pt x="0" y="2020"/>
                    <a:pt x="1" y="2007"/>
                  </a:cubicBezTo>
                  <a:cubicBezTo>
                    <a:pt x="3" y="1993"/>
                    <a:pt x="15" y="1983"/>
                    <a:pt x="29" y="1984"/>
                  </a:cubicBezTo>
                  <a:cubicBezTo>
                    <a:pt x="43" y="1986"/>
                    <a:pt x="53" y="1998"/>
                    <a:pt x="51" y="2012"/>
                  </a:cubicBezTo>
                  <a:close/>
                </a:path>
              </a:pathLst>
            </a:custGeom>
            <a:solidFill>
              <a:srgbClr val="000000"/>
            </a:solidFill>
            <a:ln w="1588" cap="flat">
              <a:solidFill>
                <a:srgbClr val="000000"/>
              </a:solidFill>
              <a:prstDash val="solid"/>
              <a:bevel/>
              <a:headEnd/>
              <a:tailEnd/>
            </a:ln>
          </p:spPr>
          <p:txBody>
            <a:bodyPr/>
            <a:lstStyle/>
            <a:p>
              <a:endParaRPr lang="en-US">
                <a:solidFill>
                  <a:srgbClr val="000000"/>
                </a:solidFill>
              </a:endParaRPr>
            </a:p>
          </p:txBody>
        </p:sp>
        <p:sp>
          <p:nvSpPr>
            <p:cNvPr id="17427" name="Freeform 21"/>
            <p:cNvSpPr>
              <a:spLocks/>
            </p:cNvSpPr>
            <p:nvPr/>
          </p:nvSpPr>
          <p:spPr bwMode="auto">
            <a:xfrm>
              <a:off x="3768" y="2264"/>
              <a:ext cx="877" cy="223"/>
            </a:xfrm>
            <a:custGeom>
              <a:avLst/>
              <a:gdLst>
                <a:gd name="T0" fmla="*/ 0 w 877"/>
                <a:gd name="T1" fmla="*/ 223 h 223"/>
                <a:gd name="T2" fmla="*/ 877 w 877"/>
                <a:gd name="T3" fmla="*/ 0 h 223"/>
                <a:gd name="T4" fmla="*/ 0 60000 65536"/>
                <a:gd name="T5" fmla="*/ 0 60000 65536"/>
                <a:gd name="T6" fmla="*/ 0 w 877"/>
                <a:gd name="T7" fmla="*/ 0 h 223"/>
                <a:gd name="T8" fmla="*/ 877 w 877"/>
                <a:gd name="T9" fmla="*/ 223 h 223"/>
              </a:gdLst>
              <a:ahLst/>
              <a:cxnLst>
                <a:cxn ang="T4">
                  <a:pos x="T0" y="T1"/>
                </a:cxn>
                <a:cxn ang="T5">
                  <a:pos x="T2" y="T3"/>
                </a:cxn>
              </a:cxnLst>
              <a:rect l="T6" t="T7" r="T8" b="T9"/>
              <a:pathLst>
                <a:path w="877" h="223">
                  <a:moveTo>
                    <a:pt x="0" y="223"/>
                  </a:moveTo>
                  <a:cubicBezTo>
                    <a:pt x="484" y="223"/>
                    <a:pt x="877" y="123"/>
                    <a:pt x="877" y="0"/>
                  </a:cubicBezTo>
                </a:path>
              </a:pathLst>
            </a:custGeom>
            <a:noFill/>
            <a:ln w="7938"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17428" name="Freeform 22"/>
            <p:cNvSpPr>
              <a:spLocks/>
            </p:cNvSpPr>
            <p:nvPr/>
          </p:nvSpPr>
          <p:spPr bwMode="auto">
            <a:xfrm>
              <a:off x="2876" y="2279"/>
              <a:ext cx="892" cy="208"/>
            </a:xfrm>
            <a:custGeom>
              <a:avLst/>
              <a:gdLst>
                <a:gd name="T0" fmla="*/ 892 w 892"/>
                <a:gd name="T1" fmla="*/ 208 h 208"/>
                <a:gd name="T2" fmla="*/ 0 w 892"/>
                <a:gd name="T3" fmla="*/ 0 h 208"/>
                <a:gd name="T4" fmla="*/ 0 60000 65536"/>
                <a:gd name="T5" fmla="*/ 0 60000 65536"/>
                <a:gd name="T6" fmla="*/ 0 w 892"/>
                <a:gd name="T7" fmla="*/ 0 h 208"/>
                <a:gd name="T8" fmla="*/ 892 w 892"/>
                <a:gd name="T9" fmla="*/ 208 h 208"/>
              </a:gdLst>
              <a:ahLst/>
              <a:cxnLst>
                <a:cxn ang="T4">
                  <a:pos x="T0" y="T1"/>
                </a:cxn>
                <a:cxn ang="T5">
                  <a:pos x="T2" y="T3"/>
                </a:cxn>
              </a:cxnLst>
              <a:rect l="T6" t="T7" r="T8" b="T9"/>
              <a:pathLst>
                <a:path w="892" h="208">
                  <a:moveTo>
                    <a:pt x="892" y="208"/>
                  </a:moveTo>
                  <a:cubicBezTo>
                    <a:pt x="399" y="208"/>
                    <a:pt x="0" y="115"/>
                    <a:pt x="0" y="0"/>
                  </a:cubicBezTo>
                </a:path>
              </a:pathLst>
            </a:custGeom>
            <a:noFill/>
            <a:ln w="7938"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17429" name="Freeform 23"/>
            <p:cNvSpPr>
              <a:spLocks/>
            </p:cNvSpPr>
            <p:nvPr/>
          </p:nvSpPr>
          <p:spPr bwMode="auto">
            <a:xfrm>
              <a:off x="3768" y="2264"/>
              <a:ext cx="877" cy="223"/>
            </a:xfrm>
            <a:custGeom>
              <a:avLst/>
              <a:gdLst>
                <a:gd name="T0" fmla="*/ 0 w 877"/>
                <a:gd name="T1" fmla="*/ 223 h 223"/>
                <a:gd name="T2" fmla="*/ 877 w 877"/>
                <a:gd name="T3" fmla="*/ 0 h 223"/>
                <a:gd name="T4" fmla="*/ 0 60000 65536"/>
                <a:gd name="T5" fmla="*/ 0 60000 65536"/>
                <a:gd name="T6" fmla="*/ 0 w 877"/>
                <a:gd name="T7" fmla="*/ 0 h 223"/>
                <a:gd name="T8" fmla="*/ 877 w 877"/>
                <a:gd name="T9" fmla="*/ 223 h 223"/>
              </a:gdLst>
              <a:ahLst/>
              <a:cxnLst>
                <a:cxn ang="T4">
                  <a:pos x="T0" y="T1"/>
                </a:cxn>
                <a:cxn ang="T5">
                  <a:pos x="T2" y="T3"/>
                </a:cxn>
              </a:cxnLst>
              <a:rect l="T6" t="T7" r="T8" b="T9"/>
              <a:pathLst>
                <a:path w="877" h="223">
                  <a:moveTo>
                    <a:pt x="0" y="223"/>
                  </a:moveTo>
                  <a:cubicBezTo>
                    <a:pt x="484" y="223"/>
                    <a:pt x="877" y="123"/>
                    <a:pt x="877" y="0"/>
                  </a:cubicBezTo>
                </a:path>
              </a:pathLst>
            </a:custGeom>
            <a:noFill/>
            <a:ln w="7938"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17430" name="Freeform 24"/>
            <p:cNvSpPr>
              <a:spLocks/>
            </p:cNvSpPr>
            <p:nvPr/>
          </p:nvSpPr>
          <p:spPr bwMode="auto">
            <a:xfrm>
              <a:off x="2876" y="2279"/>
              <a:ext cx="892" cy="208"/>
            </a:xfrm>
            <a:custGeom>
              <a:avLst/>
              <a:gdLst>
                <a:gd name="T0" fmla="*/ 892 w 892"/>
                <a:gd name="T1" fmla="*/ 208 h 208"/>
                <a:gd name="T2" fmla="*/ 0 w 892"/>
                <a:gd name="T3" fmla="*/ 0 h 208"/>
                <a:gd name="T4" fmla="*/ 0 60000 65536"/>
                <a:gd name="T5" fmla="*/ 0 60000 65536"/>
                <a:gd name="T6" fmla="*/ 0 w 892"/>
                <a:gd name="T7" fmla="*/ 0 h 208"/>
                <a:gd name="T8" fmla="*/ 892 w 892"/>
                <a:gd name="T9" fmla="*/ 208 h 208"/>
              </a:gdLst>
              <a:ahLst/>
              <a:cxnLst>
                <a:cxn ang="T4">
                  <a:pos x="T0" y="T1"/>
                </a:cxn>
                <a:cxn ang="T5">
                  <a:pos x="T2" y="T3"/>
                </a:cxn>
              </a:cxnLst>
              <a:rect l="T6" t="T7" r="T8" b="T9"/>
              <a:pathLst>
                <a:path w="892" h="208">
                  <a:moveTo>
                    <a:pt x="892" y="208"/>
                  </a:moveTo>
                  <a:cubicBezTo>
                    <a:pt x="399" y="208"/>
                    <a:pt x="0" y="115"/>
                    <a:pt x="0" y="0"/>
                  </a:cubicBezTo>
                </a:path>
              </a:pathLst>
            </a:custGeom>
            <a:noFill/>
            <a:ln w="7938"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pSp>
          <p:nvGrpSpPr>
            <p:cNvPr id="17431" name="Group 25"/>
            <p:cNvGrpSpPr>
              <a:grpSpLocks/>
            </p:cNvGrpSpPr>
            <p:nvPr/>
          </p:nvGrpSpPr>
          <p:grpSpPr bwMode="auto">
            <a:xfrm>
              <a:off x="3758" y="1415"/>
              <a:ext cx="569" cy="1699"/>
              <a:chOff x="3758" y="1415"/>
              <a:chExt cx="569" cy="1699"/>
            </a:xfrm>
          </p:grpSpPr>
          <p:sp>
            <p:nvSpPr>
              <p:cNvPr id="17476" name="Freeform 26"/>
              <p:cNvSpPr>
                <a:spLocks noEditPoints="1"/>
              </p:cNvSpPr>
              <p:nvPr/>
            </p:nvSpPr>
            <p:spPr bwMode="auto">
              <a:xfrm>
                <a:off x="3758" y="1415"/>
                <a:ext cx="569" cy="852"/>
              </a:xfrm>
              <a:custGeom>
                <a:avLst/>
                <a:gdLst>
                  <a:gd name="T0" fmla="*/ 0 w 5498"/>
                  <a:gd name="T1" fmla="*/ 0 h 8221"/>
                  <a:gd name="T2" fmla="*/ 0 w 5498"/>
                  <a:gd name="T3" fmla="*/ 0 h 8221"/>
                  <a:gd name="T4" fmla="*/ 0 w 5498"/>
                  <a:gd name="T5" fmla="*/ 0 h 8221"/>
                  <a:gd name="T6" fmla="*/ 0 w 5498"/>
                  <a:gd name="T7" fmla="*/ 0 h 8221"/>
                  <a:gd name="T8" fmla="*/ 0 w 5498"/>
                  <a:gd name="T9" fmla="*/ 0 h 8221"/>
                  <a:gd name="T10" fmla="*/ 0 w 5498"/>
                  <a:gd name="T11" fmla="*/ 0 h 8221"/>
                  <a:gd name="T12" fmla="*/ 0 w 5498"/>
                  <a:gd name="T13" fmla="*/ 0 h 8221"/>
                  <a:gd name="T14" fmla="*/ 0 w 5498"/>
                  <a:gd name="T15" fmla="*/ 0 h 8221"/>
                  <a:gd name="T16" fmla="*/ 0 w 5498"/>
                  <a:gd name="T17" fmla="*/ 0 h 8221"/>
                  <a:gd name="T18" fmla="*/ 0 w 5498"/>
                  <a:gd name="T19" fmla="*/ 0 h 8221"/>
                  <a:gd name="T20" fmla="*/ 0 w 5498"/>
                  <a:gd name="T21" fmla="*/ 0 h 8221"/>
                  <a:gd name="T22" fmla="*/ 0 w 5498"/>
                  <a:gd name="T23" fmla="*/ 0 h 8221"/>
                  <a:gd name="T24" fmla="*/ 0 w 5498"/>
                  <a:gd name="T25" fmla="*/ 0 h 8221"/>
                  <a:gd name="T26" fmla="*/ 0 w 5498"/>
                  <a:gd name="T27" fmla="*/ 0 h 8221"/>
                  <a:gd name="T28" fmla="*/ 0 w 5498"/>
                  <a:gd name="T29" fmla="*/ 0 h 8221"/>
                  <a:gd name="T30" fmla="*/ 0 w 5498"/>
                  <a:gd name="T31" fmla="*/ 0 h 8221"/>
                  <a:gd name="T32" fmla="*/ 0 w 5498"/>
                  <a:gd name="T33" fmla="*/ 0 h 8221"/>
                  <a:gd name="T34" fmla="*/ 0 w 5498"/>
                  <a:gd name="T35" fmla="*/ 0 h 8221"/>
                  <a:gd name="T36" fmla="*/ 0 w 5498"/>
                  <a:gd name="T37" fmla="*/ 0 h 8221"/>
                  <a:gd name="T38" fmla="*/ 0 w 5498"/>
                  <a:gd name="T39" fmla="*/ 0 h 8221"/>
                  <a:gd name="T40" fmla="*/ 0 w 5498"/>
                  <a:gd name="T41" fmla="*/ 0 h 8221"/>
                  <a:gd name="T42" fmla="*/ 0 w 5498"/>
                  <a:gd name="T43" fmla="*/ 0 h 8221"/>
                  <a:gd name="T44" fmla="*/ 0 w 5498"/>
                  <a:gd name="T45" fmla="*/ 0 h 8221"/>
                  <a:gd name="T46" fmla="*/ 0 w 5498"/>
                  <a:gd name="T47" fmla="*/ 0 h 8221"/>
                  <a:gd name="T48" fmla="*/ 0 w 5498"/>
                  <a:gd name="T49" fmla="*/ 0 h 8221"/>
                  <a:gd name="T50" fmla="*/ 0 w 5498"/>
                  <a:gd name="T51" fmla="*/ 0 h 8221"/>
                  <a:gd name="T52" fmla="*/ 0 w 5498"/>
                  <a:gd name="T53" fmla="*/ 0 h 8221"/>
                  <a:gd name="T54" fmla="*/ 0 w 5498"/>
                  <a:gd name="T55" fmla="*/ 0 h 8221"/>
                  <a:gd name="T56" fmla="*/ 0 w 5498"/>
                  <a:gd name="T57" fmla="*/ 0 h 8221"/>
                  <a:gd name="T58" fmla="*/ 0 w 5498"/>
                  <a:gd name="T59" fmla="*/ 0 h 8221"/>
                  <a:gd name="T60" fmla="*/ 0 w 5498"/>
                  <a:gd name="T61" fmla="*/ 0 h 8221"/>
                  <a:gd name="T62" fmla="*/ 0 w 5498"/>
                  <a:gd name="T63" fmla="*/ 0 h 8221"/>
                  <a:gd name="T64" fmla="*/ 0 w 5498"/>
                  <a:gd name="T65" fmla="*/ 0 h 8221"/>
                  <a:gd name="T66" fmla="*/ 0 w 5498"/>
                  <a:gd name="T67" fmla="*/ 0 h 8221"/>
                  <a:gd name="T68" fmla="*/ 0 w 5498"/>
                  <a:gd name="T69" fmla="*/ 0 h 8221"/>
                  <a:gd name="T70" fmla="*/ 0 w 5498"/>
                  <a:gd name="T71" fmla="*/ 0 h 8221"/>
                  <a:gd name="T72" fmla="*/ 0 w 5498"/>
                  <a:gd name="T73" fmla="*/ 0 h 8221"/>
                  <a:gd name="T74" fmla="*/ 0 w 5498"/>
                  <a:gd name="T75" fmla="*/ 0 h 8221"/>
                  <a:gd name="T76" fmla="*/ 0 w 5498"/>
                  <a:gd name="T77" fmla="*/ 0 h 8221"/>
                  <a:gd name="T78" fmla="*/ 0 w 5498"/>
                  <a:gd name="T79" fmla="*/ 0 h 8221"/>
                  <a:gd name="T80" fmla="*/ 0 w 5498"/>
                  <a:gd name="T81" fmla="*/ 0 h 8221"/>
                  <a:gd name="T82" fmla="*/ 0 w 5498"/>
                  <a:gd name="T83" fmla="*/ 0 h 8221"/>
                  <a:gd name="T84" fmla="*/ 0 w 5498"/>
                  <a:gd name="T85" fmla="*/ 0 h 8221"/>
                  <a:gd name="T86" fmla="*/ 0 w 5498"/>
                  <a:gd name="T87" fmla="*/ 0 h 8221"/>
                  <a:gd name="T88" fmla="*/ 0 w 5498"/>
                  <a:gd name="T89" fmla="*/ 0 h 8221"/>
                  <a:gd name="T90" fmla="*/ 0 w 5498"/>
                  <a:gd name="T91" fmla="*/ 0 h 8221"/>
                  <a:gd name="T92" fmla="*/ 0 w 5498"/>
                  <a:gd name="T93" fmla="*/ 0 h 8221"/>
                  <a:gd name="T94" fmla="*/ 0 w 5498"/>
                  <a:gd name="T95" fmla="*/ 0 h 8221"/>
                  <a:gd name="T96" fmla="*/ 0 w 5498"/>
                  <a:gd name="T97" fmla="*/ 0 h 8221"/>
                  <a:gd name="T98" fmla="*/ 0 w 5498"/>
                  <a:gd name="T99" fmla="*/ 0 h 8221"/>
                  <a:gd name="T100" fmla="*/ 0 w 5498"/>
                  <a:gd name="T101" fmla="*/ 0 h 8221"/>
                  <a:gd name="T102" fmla="*/ 0 w 5498"/>
                  <a:gd name="T103" fmla="*/ 0 h 8221"/>
                  <a:gd name="T104" fmla="*/ 0 w 5498"/>
                  <a:gd name="T105" fmla="*/ 0 h 8221"/>
                  <a:gd name="T106" fmla="*/ 0 w 5498"/>
                  <a:gd name="T107" fmla="*/ 0 h 8221"/>
                  <a:gd name="T108" fmla="*/ 0 w 5498"/>
                  <a:gd name="T109" fmla="*/ 0 h 8221"/>
                  <a:gd name="T110" fmla="*/ 0 w 5498"/>
                  <a:gd name="T111" fmla="*/ 0 h 8221"/>
                  <a:gd name="T112" fmla="*/ 0 w 5498"/>
                  <a:gd name="T113" fmla="*/ 0 h 8221"/>
                  <a:gd name="T114" fmla="*/ 0 w 5498"/>
                  <a:gd name="T115" fmla="*/ 0 h 8221"/>
                  <a:gd name="T116" fmla="*/ 0 w 5498"/>
                  <a:gd name="T117" fmla="*/ 0 h 8221"/>
                  <a:gd name="T118" fmla="*/ 0 w 5498"/>
                  <a:gd name="T119" fmla="*/ 0 h 8221"/>
                  <a:gd name="T120" fmla="*/ 0 w 5498"/>
                  <a:gd name="T121" fmla="*/ 0 h 8221"/>
                  <a:gd name="T122" fmla="*/ 0 w 5498"/>
                  <a:gd name="T123" fmla="*/ 0 h 8221"/>
                  <a:gd name="T124" fmla="*/ 0 w 5498"/>
                  <a:gd name="T125" fmla="*/ 0 h 822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498"/>
                  <a:gd name="T190" fmla="*/ 0 h 8221"/>
                  <a:gd name="T191" fmla="*/ 5498 w 5498"/>
                  <a:gd name="T192" fmla="*/ 8221 h 822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498" h="8221">
                    <a:moveTo>
                      <a:pt x="25" y="0"/>
                    </a:moveTo>
                    <a:lnTo>
                      <a:pt x="25" y="0"/>
                    </a:lnTo>
                    <a:cubicBezTo>
                      <a:pt x="39" y="0"/>
                      <a:pt x="50" y="12"/>
                      <a:pt x="50" y="25"/>
                    </a:cubicBezTo>
                    <a:cubicBezTo>
                      <a:pt x="50" y="39"/>
                      <a:pt x="39" y="50"/>
                      <a:pt x="25" y="50"/>
                    </a:cubicBezTo>
                    <a:cubicBezTo>
                      <a:pt x="11" y="50"/>
                      <a:pt x="0" y="39"/>
                      <a:pt x="0" y="25"/>
                    </a:cubicBezTo>
                    <a:cubicBezTo>
                      <a:pt x="0" y="12"/>
                      <a:pt x="11" y="0"/>
                      <a:pt x="25" y="0"/>
                    </a:cubicBezTo>
                    <a:close/>
                    <a:moveTo>
                      <a:pt x="125" y="2"/>
                    </a:moveTo>
                    <a:lnTo>
                      <a:pt x="125" y="2"/>
                    </a:lnTo>
                    <a:cubicBezTo>
                      <a:pt x="139" y="2"/>
                      <a:pt x="150" y="13"/>
                      <a:pt x="150" y="27"/>
                    </a:cubicBezTo>
                    <a:cubicBezTo>
                      <a:pt x="150" y="41"/>
                      <a:pt x="139" y="52"/>
                      <a:pt x="125" y="52"/>
                    </a:cubicBezTo>
                    <a:cubicBezTo>
                      <a:pt x="111" y="52"/>
                      <a:pt x="100" y="41"/>
                      <a:pt x="100" y="27"/>
                    </a:cubicBezTo>
                    <a:cubicBezTo>
                      <a:pt x="100" y="13"/>
                      <a:pt x="111" y="2"/>
                      <a:pt x="125" y="2"/>
                    </a:cubicBezTo>
                    <a:close/>
                    <a:moveTo>
                      <a:pt x="226" y="6"/>
                    </a:moveTo>
                    <a:lnTo>
                      <a:pt x="226" y="6"/>
                    </a:lnTo>
                    <a:cubicBezTo>
                      <a:pt x="240" y="7"/>
                      <a:pt x="251" y="19"/>
                      <a:pt x="250" y="32"/>
                    </a:cubicBezTo>
                    <a:cubicBezTo>
                      <a:pt x="249" y="46"/>
                      <a:pt x="238" y="57"/>
                      <a:pt x="224" y="56"/>
                    </a:cubicBezTo>
                    <a:cubicBezTo>
                      <a:pt x="210" y="56"/>
                      <a:pt x="199" y="44"/>
                      <a:pt x="200" y="30"/>
                    </a:cubicBezTo>
                    <a:cubicBezTo>
                      <a:pt x="201" y="17"/>
                      <a:pt x="212" y="6"/>
                      <a:pt x="226" y="6"/>
                    </a:cubicBezTo>
                    <a:close/>
                    <a:moveTo>
                      <a:pt x="327" y="13"/>
                    </a:moveTo>
                    <a:lnTo>
                      <a:pt x="327" y="13"/>
                    </a:lnTo>
                    <a:cubicBezTo>
                      <a:pt x="341" y="14"/>
                      <a:pt x="351" y="26"/>
                      <a:pt x="350" y="40"/>
                    </a:cubicBezTo>
                    <a:cubicBezTo>
                      <a:pt x="349" y="54"/>
                      <a:pt x="337" y="64"/>
                      <a:pt x="323" y="63"/>
                    </a:cubicBezTo>
                    <a:cubicBezTo>
                      <a:pt x="309" y="62"/>
                      <a:pt x="299" y="50"/>
                      <a:pt x="300" y="36"/>
                    </a:cubicBezTo>
                    <a:cubicBezTo>
                      <a:pt x="301" y="22"/>
                      <a:pt x="313" y="12"/>
                      <a:pt x="327" y="13"/>
                    </a:cubicBezTo>
                    <a:close/>
                    <a:moveTo>
                      <a:pt x="426" y="23"/>
                    </a:moveTo>
                    <a:lnTo>
                      <a:pt x="426" y="23"/>
                    </a:lnTo>
                    <a:cubicBezTo>
                      <a:pt x="440" y="24"/>
                      <a:pt x="450" y="36"/>
                      <a:pt x="449" y="50"/>
                    </a:cubicBezTo>
                    <a:cubicBezTo>
                      <a:pt x="448" y="63"/>
                      <a:pt x="436" y="74"/>
                      <a:pt x="422" y="72"/>
                    </a:cubicBezTo>
                    <a:cubicBezTo>
                      <a:pt x="409" y="71"/>
                      <a:pt x="398" y="59"/>
                      <a:pt x="399" y="46"/>
                    </a:cubicBezTo>
                    <a:cubicBezTo>
                      <a:pt x="401" y="32"/>
                      <a:pt x="413" y="21"/>
                      <a:pt x="426" y="23"/>
                    </a:cubicBezTo>
                    <a:close/>
                    <a:moveTo>
                      <a:pt x="527" y="35"/>
                    </a:moveTo>
                    <a:lnTo>
                      <a:pt x="527" y="35"/>
                    </a:lnTo>
                    <a:cubicBezTo>
                      <a:pt x="540" y="37"/>
                      <a:pt x="550" y="49"/>
                      <a:pt x="549" y="63"/>
                    </a:cubicBezTo>
                    <a:cubicBezTo>
                      <a:pt x="547" y="76"/>
                      <a:pt x="534" y="86"/>
                      <a:pt x="521" y="85"/>
                    </a:cubicBezTo>
                    <a:cubicBezTo>
                      <a:pt x="507" y="83"/>
                      <a:pt x="497" y="71"/>
                      <a:pt x="499" y="57"/>
                    </a:cubicBezTo>
                    <a:cubicBezTo>
                      <a:pt x="500" y="43"/>
                      <a:pt x="513" y="33"/>
                      <a:pt x="527" y="35"/>
                    </a:cubicBezTo>
                    <a:close/>
                    <a:moveTo>
                      <a:pt x="627" y="50"/>
                    </a:moveTo>
                    <a:lnTo>
                      <a:pt x="627" y="50"/>
                    </a:lnTo>
                    <a:cubicBezTo>
                      <a:pt x="640" y="52"/>
                      <a:pt x="650" y="65"/>
                      <a:pt x="647" y="78"/>
                    </a:cubicBezTo>
                    <a:cubicBezTo>
                      <a:pt x="645" y="92"/>
                      <a:pt x="632" y="101"/>
                      <a:pt x="619" y="99"/>
                    </a:cubicBezTo>
                    <a:cubicBezTo>
                      <a:pt x="605" y="97"/>
                      <a:pt x="596" y="84"/>
                      <a:pt x="598" y="70"/>
                    </a:cubicBezTo>
                    <a:cubicBezTo>
                      <a:pt x="600" y="57"/>
                      <a:pt x="613" y="48"/>
                      <a:pt x="627" y="50"/>
                    </a:cubicBezTo>
                    <a:close/>
                    <a:moveTo>
                      <a:pt x="726" y="67"/>
                    </a:moveTo>
                    <a:lnTo>
                      <a:pt x="726" y="67"/>
                    </a:lnTo>
                    <a:cubicBezTo>
                      <a:pt x="740" y="70"/>
                      <a:pt x="748" y="83"/>
                      <a:pt x="746" y="96"/>
                    </a:cubicBezTo>
                    <a:cubicBezTo>
                      <a:pt x="743" y="110"/>
                      <a:pt x="730" y="119"/>
                      <a:pt x="716" y="116"/>
                    </a:cubicBezTo>
                    <a:cubicBezTo>
                      <a:pt x="703" y="113"/>
                      <a:pt x="694" y="100"/>
                      <a:pt x="697" y="87"/>
                    </a:cubicBezTo>
                    <a:cubicBezTo>
                      <a:pt x="699" y="73"/>
                      <a:pt x="713" y="64"/>
                      <a:pt x="726" y="67"/>
                    </a:cubicBezTo>
                    <a:close/>
                    <a:moveTo>
                      <a:pt x="824" y="87"/>
                    </a:moveTo>
                    <a:lnTo>
                      <a:pt x="824" y="87"/>
                    </a:lnTo>
                    <a:cubicBezTo>
                      <a:pt x="838" y="90"/>
                      <a:pt x="846" y="103"/>
                      <a:pt x="844" y="117"/>
                    </a:cubicBezTo>
                    <a:cubicBezTo>
                      <a:pt x="841" y="130"/>
                      <a:pt x="828" y="139"/>
                      <a:pt x="814" y="136"/>
                    </a:cubicBezTo>
                    <a:cubicBezTo>
                      <a:pt x="801" y="134"/>
                      <a:pt x="792" y="121"/>
                      <a:pt x="795" y="107"/>
                    </a:cubicBezTo>
                    <a:cubicBezTo>
                      <a:pt x="797" y="94"/>
                      <a:pt x="810" y="85"/>
                      <a:pt x="824" y="87"/>
                    </a:cubicBezTo>
                    <a:close/>
                    <a:moveTo>
                      <a:pt x="922" y="110"/>
                    </a:moveTo>
                    <a:lnTo>
                      <a:pt x="923" y="110"/>
                    </a:lnTo>
                    <a:cubicBezTo>
                      <a:pt x="936" y="114"/>
                      <a:pt x="944" y="127"/>
                      <a:pt x="941" y="141"/>
                    </a:cubicBezTo>
                    <a:cubicBezTo>
                      <a:pt x="938" y="154"/>
                      <a:pt x="924" y="162"/>
                      <a:pt x="911" y="159"/>
                    </a:cubicBezTo>
                    <a:cubicBezTo>
                      <a:pt x="897" y="156"/>
                      <a:pt x="889" y="142"/>
                      <a:pt x="892" y="129"/>
                    </a:cubicBezTo>
                    <a:cubicBezTo>
                      <a:pt x="896" y="115"/>
                      <a:pt x="909" y="107"/>
                      <a:pt x="922" y="110"/>
                    </a:cubicBezTo>
                    <a:close/>
                    <a:moveTo>
                      <a:pt x="1020" y="136"/>
                    </a:moveTo>
                    <a:lnTo>
                      <a:pt x="1020" y="136"/>
                    </a:lnTo>
                    <a:cubicBezTo>
                      <a:pt x="1034" y="139"/>
                      <a:pt x="1041" y="153"/>
                      <a:pt x="1037" y="167"/>
                    </a:cubicBezTo>
                    <a:cubicBezTo>
                      <a:pt x="1034" y="180"/>
                      <a:pt x="1020" y="188"/>
                      <a:pt x="1007" y="184"/>
                    </a:cubicBezTo>
                    <a:cubicBezTo>
                      <a:pt x="993" y="180"/>
                      <a:pt x="986" y="166"/>
                      <a:pt x="989" y="153"/>
                    </a:cubicBezTo>
                    <a:cubicBezTo>
                      <a:pt x="993" y="140"/>
                      <a:pt x="1007" y="132"/>
                      <a:pt x="1020" y="136"/>
                    </a:cubicBezTo>
                    <a:close/>
                    <a:moveTo>
                      <a:pt x="1116" y="163"/>
                    </a:moveTo>
                    <a:lnTo>
                      <a:pt x="1116" y="163"/>
                    </a:lnTo>
                    <a:cubicBezTo>
                      <a:pt x="1130" y="167"/>
                      <a:pt x="1137" y="181"/>
                      <a:pt x="1134" y="194"/>
                    </a:cubicBezTo>
                    <a:cubicBezTo>
                      <a:pt x="1130" y="208"/>
                      <a:pt x="1116" y="215"/>
                      <a:pt x="1103" y="211"/>
                    </a:cubicBezTo>
                    <a:cubicBezTo>
                      <a:pt x="1089" y="208"/>
                      <a:pt x="1082" y="194"/>
                      <a:pt x="1085" y="181"/>
                    </a:cubicBezTo>
                    <a:cubicBezTo>
                      <a:pt x="1089" y="167"/>
                      <a:pt x="1103" y="160"/>
                      <a:pt x="1116" y="163"/>
                    </a:cubicBezTo>
                    <a:close/>
                    <a:moveTo>
                      <a:pt x="1212" y="194"/>
                    </a:moveTo>
                    <a:lnTo>
                      <a:pt x="1212" y="194"/>
                    </a:lnTo>
                    <a:cubicBezTo>
                      <a:pt x="1225" y="198"/>
                      <a:pt x="1233" y="212"/>
                      <a:pt x="1229" y="226"/>
                    </a:cubicBezTo>
                    <a:cubicBezTo>
                      <a:pt x="1225" y="239"/>
                      <a:pt x="1210" y="246"/>
                      <a:pt x="1197" y="242"/>
                    </a:cubicBezTo>
                    <a:cubicBezTo>
                      <a:pt x="1184" y="238"/>
                      <a:pt x="1177" y="224"/>
                      <a:pt x="1181" y="211"/>
                    </a:cubicBezTo>
                    <a:cubicBezTo>
                      <a:pt x="1185" y="198"/>
                      <a:pt x="1199" y="190"/>
                      <a:pt x="1212" y="194"/>
                    </a:cubicBezTo>
                    <a:close/>
                    <a:moveTo>
                      <a:pt x="1308" y="227"/>
                    </a:moveTo>
                    <a:lnTo>
                      <a:pt x="1308" y="227"/>
                    </a:lnTo>
                    <a:cubicBezTo>
                      <a:pt x="1321" y="232"/>
                      <a:pt x="1327" y="246"/>
                      <a:pt x="1323" y="259"/>
                    </a:cubicBezTo>
                    <a:cubicBezTo>
                      <a:pt x="1318" y="272"/>
                      <a:pt x="1304" y="279"/>
                      <a:pt x="1291" y="274"/>
                    </a:cubicBezTo>
                    <a:cubicBezTo>
                      <a:pt x="1278" y="270"/>
                      <a:pt x="1271" y="256"/>
                      <a:pt x="1276" y="242"/>
                    </a:cubicBezTo>
                    <a:cubicBezTo>
                      <a:pt x="1280" y="229"/>
                      <a:pt x="1295" y="223"/>
                      <a:pt x="1308" y="227"/>
                    </a:cubicBezTo>
                    <a:close/>
                    <a:moveTo>
                      <a:pt x="1403" y="262"/>
                    </a:moveTo>
                    <a:lnTo>
                      <a:pt x="1403" y="262"/>
                    </a:lnTo>
                    <a:cubicBezTo>
                      <a:pt x="1415" y="267"/>
                      <a:pt x="1422" y="282"/>
                      <a:pt x="1416" y="295"/>
                    </a:cubicBezTo>
                    <a:cubicBezTo>
                      <a:pt x="1411" y="308"/>
                      <a:pt x="1397" y="314"/>
                      <a:pt x="1384" y="309"/>
                    </a:cubicBezTo>
                    <a:cubicBezTo>
                      <a:pt x="1371" y="303"/>
                      <a:pt x="1365" y="289"/>
                      <a:pt x="1370" y="276"/>
                    </a:cubicBezTo>
                    <a:cubicBezTo>
                      <a:pt x="1375" y="263"/>
                      <a:pt x="1390" y="257"/>
                      <a:pt x="1403" y="262"/>
                    </a:cubicBezTo>
                    <a:close/>
                    <a:moveTo>
                      <a:pt x="1495" y="300"/>
                    </a:moveTo>
                    <a:lnTo>
                      <a:pt x="1495" y="300"/>
                    </a:lnTo>
                    <a:cubicBezTo>
                      <a:pt x="1508" y="305"/>
                      <a:pt x="1514" y="320"/>
                      <a:pt x="1509" y="332"/>
                    </a:cubicBezTo>
                    <a:cubicBezTo>
                      <a:pt x="1504" y="345"/>
                      <a:pt x="1489" y="351"/>
                      <a:pt x="1477" y="346"/>
                    </a:cubicBezTo>
                    <a:cubicBezTo>
                      <a:pt x="1464" y="341"/>
                      <a:pt x="1458" y="326"/>
                      <a:pt x="1463" y="314"/>
                    </a:cubicBezTo>
                    <a:cubicBezTo>
                      <a:pt x="1468" y="301"/>
                      <a:pt x="1482" y="295"/>
                      <a:pt x="1495" y="300"/>
                    </a:cubicBezTo>
                    <a:close/>
                    <a:moveTo>
                      <a:pt x="1588" y="340"/>
                    </a:moveTo>
                    <a:lnTo>
                      <a:pt x="1588" y="340"/>
                    </a:lnTo>
                    <a:cubicBezTo>
                      <a:pt x="1600" y="345"/>
                      <a:pt x="1606" y="360"/>
                      <a:pt x="1601" y="373"/>
                    </a:cubicBezTo>
                    <a:cubicBezTo>
                      <a:pt x="1595" y="385"/>
                      <a:pt x="1580" y="391"/>
                      <a:pt x="1568" y="386"/>
                    </a:cubicBezTo>
                    <a:lnTo>
                      <a:pt x="1568" y="385"/>
                    </a:lnTo>
                    <a:cubicBezTo>
                      <a:pt x="1555" y="380"/>
                      <a:pt x="1549" y="365"/>
                      <a:pt x="1555" y="353"/>
                    </a:cubicBezTo>
                    <a:cubicBezTo>
                      <a:pt x="1560" y="340"/>
                      <a:pt x="1575" y="334"/>
                      <a:pt x="1588" y="340"/>
                    </a:cubicBezTo>
                    <a:close/>
                    <a:moveTo>
                      <a:pt x="1680" y="382"/>
                    </a:moveTo>
                    <a:lnTo>
                      <a:pt x="1680" y="382"/>
                    </a:lnTo>
                    <a:cubicBezTo>
                      <a:pt x="1692" y="388"/>
                      <a:pt x="1697" y="402"/>
                      <a:pt x="1691" y="415"/>
                    </a:cubicBezTo>
                    <a:cubicBezTo>
                      <a:pt x="1685" y="427"/>
                      <a:pt x="1670" y="433"/>
                      <a:pt x="1658" y="427"/>
                    </a:cubicBezTo>
                    <a:cubicBezTo>
                      <a:pt x="1646" y="421"/>
                      <a:pt x="1640" y="406"/>
                      <a:pt x="1646" y="393"/>
                    </a:cubicBezTo>
                    <a:cubicBezTo>
                      <a:pt x="1652" y="381"/>
                      <a:pt x="1667" y="376"/>
                      <a:pt x="1680" y="382"/>
                    </a:cubicBezTo>
                    <a:close/>
                    <a:moveTo>
                      <a:pt x="1769" y="425"/>
                    </a:moveTo>
                    <a:lnTo>
                      <a:pt x="1770" y="425"/>
                    </a:lnTo>
                    <a:cubicBezTo>
                      <a:pt x="1782" y="431"/>
                      <a:pt x="1787" y="446"/>
                      <a:pt x="1781" y="459"/>
                    </a:cubicBezTo>
                    <a:cubicBezTo>
                      <a:pt x="1775" y="471"/>
                      <a:pt x="1760" y="477"/>
                      <a:pt x="1748" y="471"/>
                    </a:cubicBezTo>
                    <a:cubicBezTo>
                      <a:pt x="1735" y="465"/>
                      <a:pt x="1730" y="450"/>
                      <a:pt x="1736" y="437"/>
                    </a:cubicBezTo>
                    <a:cubicBezTo>
                      <a:pt x="1742" y="425"/>
                      <a:pt x="1757" y="419"/>
                      <a:pt x="1769" y="425"/>
                    </a:cubicBezTo>
                    <a:close/>
                    <a:moveTo>
                      <a:pt x="1859" y="472"/>
                    </a:moveTo>
                    <a:lnTo>
                      <a:pt x="1859" y="472"/>
                    </a:lnTo>
                    <a:cubicBezTo>
                      <a:pt x="1871" y="478"/>
                      <a:pt x="1876" y="493"/>
                      <a:pt x="1870" y="506"/>
                    </a:cubicBezTo>
                    <a:cubicBezTo>
                      <a:pt x="1863" y="518"/>
                      <a:pt x="1848" y="523"/>
                      <a:pt x="1836" y="517"/>
                    </a:cubicBezTo>
                    <a:cubicBezTo>
                      <a:pt x="1824" y="510"/>
                      <a:pt x="1819" y="495"/>
                      <a:pt x="1825" y="483"/>
                    </a:cubicBezTo>
                    <a:cubicBezTo>
                      <a:pt x="1831" y="471"/>
                      <a:pt x="1846" y="466"/>
                      <a:pt x="1859" y="472"/>
                    </a:cubicBezTo>
                    <a:close/>
                    <a:moveTo>
                      <a:pt x="1948" y="520"/>
                    </a:moveTo>
                    <a:lnTo>
                      <a:pt x="1948" y="520"/>
                    </a:lnTo>
                    <a:cubicBezTo>
                      <a:pt x="1960" y="527"/>
                      <a:pt x="1964" y="543"/>
                      <a:pt x="1957" y="555"/>
                    </a:cubicBezTo>
                    <a:cubicBezTo>
                      <a:pt x="1950" y="567"/>
                      <a:pt x="1935" y="571"/>
                      <a:pt x="1923" y="564"/>
                    </a:cubicBezTo>
                    <a:cubicBezTo>
                      <a:pt x="1911" y="557"/>
                      <a:pt x="1907" y="542"/>
                      <a:pt x="1913" y="530"/>
                    </a:cubicBezTo>
                    <a:cubicBezTo>
                      <a:pt x="1920" y="518"/>
                      <a:pt x="1936" y="514"/>
                      <a:pt x="1948" y="520"/>
                    </a:cubicBezTo>
                    <a:close/>
                    <a:moveTo>
                      <a:pt x="2034" y="570"/>
                    </a:moveTo>
                    <a:lnTo>
                      <a:pt x="2035" y="570"/>
                    </a:lnTo>
                    <a:cubicBezTo>
                      <a:pt x="2047" y="577"/>
                      <a:pt x="2051" y="592"/>
                      <a:pt x="2044" y="604"/>
                    </a:cubicBezTo>
                    <a:cubicBezTo>
                      <a:pt x="2037" y="616"/>
                      <a:pt x="2022" y="620"/>
                      <a:pt x="2010" y="613"/>
                    </a:cubicBezTo>
                    <a:cubicBezTo>
                      <a:pt x="1998" y="607"/>
                      <a:pt x="1994" y="591"/>
                      <a:pt x="2000" y="579"/>
                    </a:cubicBezTo>
                    <a:cubicBezTo>
                      <a:pt x="2007" y="567"/>
                      <a:pt x="2022" y="563"/>
                      <a:pt x="2034" y="570"/>
                    </a:cubicBezTo>
                    <a:close/>
                    <a:moveTo>
                      <a:pt x="2120" y="623"/>
                    </a:moveTo>
                    <a:lnTo>
                      <a:pt x="2120" y="623"/>
                    </a:lnTo>
                    <a:cubicBezTo>
                      <a:pt x="2132" y="630"/>
                      <a:pt x="2136" y="645"/>
                      <a:pt x="2129" y="657"/>
                    </a:cubicBezTo>
                    <a:cubicBezTo>
                      <a:pt x="2122" y="669"/>
                      <a:pt x="2106" y="673"/>
                      <a:pt x="2095" y="665"/>
                    </a:cubicBezTo>
                    <a:lnTo>
                      <a:pt x="2094" y="665"/>
                    </a:lnTo>
                    <a:cubicBezTo>
                      <a:pt x="2083" y="658"/>
                      <a:pt x="2079" y="643"/>
                      <a:pt x="2086" y="631"/>
                    </a:cubicBezTo>
                    <a:cubicBezTo>
                      <a:pt x="2093" y="619"/>
                      <a:pt x="2109" y="615"/>
                      <a:pt x="2120" y="623"/>
                    </a:cubicBezTo>
                    <a:close/>
                    <a:moveTo>
                      <a:pt x="2206" y="677"/>
                    </a:moveTo>
                    <a:lnTo>
                      <a:pt x="2206" y="677"/>
                    </a:lnTo>
                    <a:cubicBezTo>
                      <a:pt x="2217" y="685"/>
                      <a:pt x="2220" y="700"/>
                      <a:pt x="2213" y="712"/>
                    </a:cubicBezTo>
                    <a:cubicBezTo>
                      <a:pt x="2205" y="723"/>
                      <a:pt x="2190" y="726"/>
                      <a:pt x="2178" y="718"/>
                    </a:cubicBezTo>
                    <a:cubicBezTo>
                      <a:pt x="2166" y="711"/>
                      <a:pt x="2163" y="695"/>
                      <a:pt x="2171" y="684"/>
                    </a:cubicBezTo>
                    <a:cubicBezTo>
                      <a:pt x="2179" y="672"/>
                      <a:pt x="2194" y="669"/>
                      <a:pt x="2206" y="677"/>
                    </a:cubicBezTo>
                    <a:close/>
                    <a:moveTo>
                      <a:pt x="2290" y="732"/>
                    </a:moveTo>
                    <a:lnTo>
                      <a:pt x="2290" y="732"/>
                    </a:lnTo>
                    <a:cubicBezTo>
                      <a:pt x="2301" y="740"/>
                      <a:pt x="2304" y="756"/>
                      <a:pt x="2296" y="767"/>
                    </a:cubicBezTo>
                    <a:cubicBezTo>
                      <a:pt x="2288" y="778"/>
                      <a:pt x="2272" y="781"/>
                      <a:pt x="2261" y="773"/>
                    </a:cubicBezTo>
                    <a:cubicBezTo>
                      <a:pt x="2250" y="765"/>
                      <a:pt x="2247" y="750"/>
                      <a:pt x="2255" y="738"/>
                    </a:cubicBezTo>
                    <a:cubicBezTo>
                      <a:pt x="2263" y="727"/>
                      <a:pt x="2279" y="724"/>
                      <a:pt x="2290" y="732"/>
                    </a:cubicBezTo>
                    <a:close/>
                    <a:moveTo>
                      <a:pt x="2372" y="790"/>
                    </a:moveTo>
                    <a:lnTo>
                      <a:pt x="2372" y="790"/>
                    </a:lnTo>
                    <a:cubicBezTo>
                      <a:pt x="2383" y="798"/>
                      <a:pt x="2386" y="813"/>
                      <a:pt x="2378" y="825"/>
                    </a:cubicBezTo>
                    <a:cubicBezTo>
                      <a:pt x="2370" y="836"/>
                      <a:pt x="2354" y="838"/>
                      <a:pt x="2343" y="830"/>
                    </a:cubicBezTo>
                    <a:cubicBezTo>
                      <a:pt x="2332" y="822"/>
                      <a:pt x="2329" y="807"/>
                      <a:pt x="2337" y="796"/>
                    </a:cubicBezTo>
                    <a:cubicBezTo>
                      <a:pt x="2345" y="784"/>
                      <a:pt x="2361" y="782"/>
                      <a:pt x="2372" y="790"/>
                    </a:cubicBezTo>
                    <a:close/>
                    <a:moveTo>
                      <a:pt x="2453" y="849"/>
                    </a:moveTo>
                    <a:lnTo>
                      <a:pt x="2453" y="849"/>
                    </a:lnTo>
                    <a:cubicBezTo>
                      <a:pt x="2464" y="857"/>
                      <a:pt x="2467" y="872"/>
                      <a:pt x="2459" y="884"/>
                    </a:cubicBezTo>
                    <a:cubicBezTo>
                      <a:pt x="2450" y="895"/>
                      <a:pt x="2435" y="897"/>
                      <a:pt x="2424" y="889"/>
                    </a:cubicBezTo>
                    <a:cubicBezTo>
                      <a:pt x="2412" y="881"/>
                      <a:pt x="2410" y="865"/>
                      <a:pt x="2418" y="854"/>
                    </a:cubicBezTo>
                    <a:cubicBezTo>
                      <a:pt x="2426" y="843"/>
                      <a:pt x="2442" y="841"/>
                      <a:pt x="2453" y="849"/>
                    </a:cubicBezTo>
                    <a:close/>
                    <a:moveTo>
                      <a:pt x="2534" y="909"/>
                    </a:moveTo>
                    <a:lnTo>
                      <a:pt x="2534" y="909"/>
                    </a:lnTo>
                    <a:cubicBezTo>
                      <a:pt x="2545" y="918"/>
                      <a:pt x="2547" y="933"/>
                      <a:pt x="2538" y="944"/>
                    </a:cubicBezTo>
                    <a:cubicBezTo>
                      <a:pt x="2530" y="955"/>
                      <a:pt x="2514" y="957"/>
                      <a:pt x="2503" y="949"/>
                    </a:cubicBezTo>
                    <a:cubicBezTo>
                      <a:pt x="2492" y="940"/>
                      <a:pt x="2490" y="924"/>
                      <a:pt x="2499" y="914"/>
                    </a:cubicBezTo>
                    <a:cubicBezTo>
                      <a:pt x="2507" y="903"/>
                      <a:pt x="2523" y="901"/>
                      <a:pt x="2534" y="909"/>
                    </a:cubicBezTo>
                    <a:close/>
                    <a:moveTo>
                      <a:pt x="2612" y="971"/>
                    </a:moveTo>
                    <a:lnTo>
                      <a:pt x="2612" y="971"/>
                    </a:lnTo>
                    <a:cubicBezTo>
                      <a:pt x="2623" y="980"/>
                      <a:pt x="2625" y="996"/>
                      <a:pt x="2616" y="1006"/>
                    </a:cubicBezTo>
                    <a:cubicBezTo>
                      <a:pt x="2608" y="1017"/>
                      <a:pt x="2592" y="1019"/>
                      <a:pt x="2581" y="1011"/>
                    </a:cubicBezTo>
                    <a:cubicBezTo>
                      <a:pt x="2570" y="1002"/>
                      <a:pt x="2568" y="987"/>
                      <a:pt x="2577" y="976"/>
                    </a:cubicBezTo>
                    <a:cubicBezTo>
                      <a:pt x="2585" y="965"/>
                      <a:pt x="2601" y="963"/>
                      <a:pt x="2612" y="971"/>
                    </a:cubicBezTo>
                    <a:close/>
                    <a:moveTo>
                      <a:pt x="2690" y="1035"/>
                    </a:moveTo>
                    <a:lnTo>
                      <a:pt x="2690" y="1035"/>
                    </a:lnTo>
                    <a:cubicBezTo>
                      <a:pt x="2700" y="1044"/>
                      <a:pt x="2702" y="1060"/>
                      <a:pt x="2693" y="1071"/>
                    </a:cubicBezTo>
                    <a:cubicBezTo>
                      <a:pt x="2685" y="1081"/>
                      <a:pt x="2669" y="1083"/>
                      <a:pt x="2658" y="1074"/>
                    </a:cubicBezTo>
                    <a:cubicBezTo>
                      <a:pt x="2647" y="1065"/>
                      <a:pt x="2646" y="1050"/>
                      <a:pt x="2655" y="1039"/>
                    </a:cubicBezTo>
                    <a:cubicBezTo>
                      <a:pt x="2663" y="1028"/>
                      <a:pt x="2679" y="1027"/>
                      <a:pt x="2690" y="1035"/>
                    </a:cubicBezTo>
                    <a:close/>
                    <a:moveTo>
                      <a:pt x="2767" y="1100"/>
                    </a:moveTo>
                    <a:lnTo>
                      <a:pt x="2767" y="1101"/>
                    </a:lnTo>
                    <a:cubicBezTo>
                      <a:pt x="2777" y="1110"/>
                      <a:pt x="2778" y="1125"/>
                      <a:pt x="2769" y="1136"/>
                    </a:cubicBezTo>
                    <a:cubicBezTo>
                      <a:pt x="2760" y="1146"/>
                      <a:pt x="2744" y="1147"/>
                      <a:pt x="2734" y="1138"/>
                    </a:cubicBezTo>
                    <a:cubicBezTo>
                      <a:pt x="2723" y="1129"/>
                      <a:pt x="2722" y="1113"/>
                      <a:pt x="2731" y="1103"/>
                    </a:cubicBezTo>
                    <a:cubicBezTo>
                      <a:pt x="2740" y="1093"/>
                      <a:pt x="2756" y="1091"/>
                      <a:pt x="2767" y="1100"/>
                    </a:cubicBezTo>
                    <a:close/>
                    <a:moveTo>
                      <a:pt x="2842" y="1167"/>
                    </a:moveTo>
                    <a:lnTo>
                      <a:pt x="2842" y="1167"/>
                    </a:lnTo>
                    <a:cubicBezTo>
                      <a:pt x="2852" y="1176"/>
                      <a:pt x="2853" y="1192"/>
                      <a:pt x="2844" y="1202"/>
                    </a:cubicBezTo>
                    <a:cubicBezTo>
                      <a:pt x="2835" y="1213"/>
                      <a:pt x="2819" y="1214"/>
                      <a:pt x="2809" y="1205"/>
                    </a:cubicBezTo>
                    <a:cubicBezTo>
                      <a:pt x="2798" y="1195"/>
                      <a:pt x="2797" y="1180"/>
                      <a:pt x="2806" y="1169"/>
                    </a:cubicBezTo>
                    <a:cubicBezTo>
                      <a:pt x="2815" y="1159"/>
                      <a:pt x="2831" y="1158"/>
                      <a:pt x="2842" y="1167"/>
                    </a:cubicBezTo>
                    <a:close/>
                    <a:moveTo>
                      <a:pt x="2916" y="1235"/>
                    </a:moveTo>
                    <a:lnTo>
                      <a:pt x="2916" y="1235"/>
                    </a:lnTo>
                    <a:cubicBezTo>
                      <a:pt x="2926" y="1244"/>
                      <a:pt x="2927" y="1260"/>
                      <a:pt x="2917" y="1270"/>
                    </a:cubicBezTo>
                    <a:cubicBezTo>
                      <a:pt x="2908" y="1280"/>
                      <a:pt x="2892" y="1281"/>
                      <a:pt x="2882" y="1272"/>
                    </a:cubicBezTo>
                    <a:cubicBezTo>
                      <a:pt x="2872" y="1262"/>
                      <a:pt x="2871" y="1246"/>
                      <a:pt x="2881" y="1236"/>
                    </a:cubicBezTo>
                    <a:cubicBezTo>
                      <a:pt x="2890" y="1226"/>
                      <a:pt x="2906" y="1225"/>
                      <a:pt x="2916" y="1235"/>
                    </a:cubicBezTo>
                    <a:close/>
                    <a:moveTo>
                      <a:pt x="2990" y="1304"/>
                    </a:moveTo>
                    <a:lnTo>
                      <a:pt x="2990" y="1304"/>
                    </a:lnTo>
                    <a:cubicBezTo>
                      <a:pt x="2999" y="1314"/>
                      <a:pt x="2999" y="1330"/>
                      <a:pt x="2990" y="1339"/>
                    </a:cubicBezTo>
                    <a:cubicBezTo>
                      <a:pt x="2980" y="1349"/>
                      <a:pt x="2964" y="1349"/>
                      <a:pt x="2954" y="1339"/>
                    </a:cubicBezTo>
                    <a:cubicBezTo>
                      <a:pt x="2944" y="1330"/>
                      <a:pt x="2944" y="1314"/>
                      <a:pt x="2954" y="1304"/>
                    </a:cubicBezTo>
                    <a:cubicBezTo>
                      <a:pt x="2964" y="1294"/>
                      <a:pt x="2980" y="1294"/>
                      <a:pt x="2990" y="1304"/>
                    </a:cubicBezTo>
                    <a:close/>
                    <a:moveTo>
                      <a:pt x="3061" y="1375"/>
                    </a:moveTo>
                    <a:lnTo>
                      <a:pt x="3061" y="1375"/>
                    </a:lnTo>
                    <a:cubicBezTo>
                      <a:pt x="3070" y="1384"/>
                      <a:pt x="3070" y="1400"/>
                      <a:pt x="3061" y="1410"/>
                    </a:cubicBezTo>
                    <a:cubicBezTo>
                      <a:pt x="3051" y="1420"/>
                      <a:pt x="3035" y="1420"/>
                      <a:pt x="3025" y="1410"/>
                    </a:cubicBezTo>
                    <a:cubicBezTo>
                      <a:pt x="3015" y="1400"/>
                      <a:pt x="3015" y="1384"/>
                      <a:pt x="3025" y="1375"/>
                    </a:cubicBezTo>
                    <a:cubicBezTo>
                      <a:pt x="3035" y="1365"/>
                      <a:pt x="3051" y="1365"/>
                      <a:pt x="3061" y="1375"/>
                    </a:cubicBezTo>
                    <a:close/>
                    <a:moveTo>
                      <a:pt x="3131" y="1446"/>
                    </a:moveTo>
                    <a:lnTo>
                      <a:pt x="3131" y="1446"/>
                    </a:lnTo>
                    <a:cubicBezTo>
                      <a:pt x="3141" y="1456"/>
                      <a:pt x="3140" y="1472"/>
                      <a:pt x="3130" y="1482"/>
                    </a:cubicBezTo>
                    <a:cubicBezTo>
                      <a:pt x="3120" y="1491"/>
                      <a:pt x="3105" y="1491"/>
                      <a:pt x="3095" y="1481"/>
                    </a:cubicBezTo>
                    <a:cubicBezTo>
                      <a:pt x="3085" y="1471"/>
                      <a:pt x="3086" y="1455"/>
                      <a:pt x="3096" y="1446"/>
                    </a:cubicBezTo>
                    <a:cubicBezTo>
                      <a:pt x="3105" y="1436"/>
                      <a:pt x="3121" y="1436"/>
                      <a:pt x="3131" y="1446"/>
                    </a:cubicBezTo>
                    <a:close/>
                    <a:moveTo>
                      <a:pt x="3201" y="1519"/>
                    </a:moveTo>
                    <a:lnTo>
                      <a:pt x="3201" y="1519"/>
                    </a:lnTo>
                    <a:cubicBezTo>
                      <a:pt x="3210" y="1529"/>
                      <a:pt x="3209" y="1545"/>
                      <a:pt x="3199" y="1554"/>
                    </a:cubicBezTo>
                    <a:cubicBezTo>
                      <a:pt x="3189" y="1564"/>
                      <a:pt x="3173" y="1563"/>
                      <a:pt x="3164" y="1553"/>
                    </a:cubicBezTo>
                    <a:cubicBezTo>
                      <a:pt x="3154" y="1543"/>
                      <a:pt x="3155" y="1527"/>
                      <a:pt x="3165" y="1517"/>
                    </a:cubicBezTo>
                    <a:cubicBezTo>
                      <a:pt x="3175" y="1508"/>
                      <a:pt x="3191" y="1509"/>
                      <a:pt x="3201" y="1519"/>
                    </a:cubicBezTo>
                    <a:close/>
                    <a:moveTo>
                      <a:pt x="3268" y="1593"/>
                    </a:moveTo>
                    <a:lnTo>
                      <a:pt x="3268" y="1593"/>
                    </a:lnTo>
                    <a:cubicBezTo>
                      <a:pt x="3277" y="1603"/>
                      <a:pt x="3277" y="1619"/>
                      <a:pt x="3267" y="1628"/>
                    </a:cubicBezTo>
                    <a:cubicBezTo>
                      <a:pt x="3256" y="1638"/>
                      <a:pt x="3241" y="1637"/>
                      <a:pt x="3231" y="1627"/>
                    </a:cubicBezTo>
                    <a:cubicBezTo>
                      <a:pt x="3222" y="1616"/>
                      <a:pt x="3223" y="1601"/>
                      <a:pt x="3233" y="1591"/>
                    </a:cubicBezTo>
                    <a:cubicBezTo>
                      <a:pt x="3243" y="1582"/>
                      <a:pt x="3259" y="1583"/>
                      <a:pt x="3268" y="1593"/>
                    </a:cubicBezTo>
                    <a:close/>
                    <a:moveTo>
                      <a:pt x="3335" y="1668"/>
                    </a:moveTo>
                    <a:lnTo>
                      <a:pt x="3335" y="1668"/>
                    </a:lnTo>
                    <a:cubicBezTo>
                      <a:pt x="3344" y="1678"/>
                      <a:pt x="3343" y="1694"/>
                      <a:pt x="3333" y="1703"/>
                    </a:cubicBezTo>
                    <a:cubicBezTo>
                      <a:pt x="3322" y="1712"/>
                      <a:pt x="3307" y="1711"/>
                      <a:pt x="3297" y="1701"/>
                    </a:cubicBezTo>
                    <a:cubicBezTo>
                      <a:pt x="3288" y="1690"/>
                      <a:pt x="3289" y="1675"/>
                      <a:pt x="3300" y="1665"/>
                    </a:cubicBezTo>
                    <a:cubicBezTo>
                      <a:pt x="3310" y="1656"/>
                      <a:pt x="3326" y="1658"/>
                      <a:pt x="3335" y="1668"/>
                    </a:cubicBezTo>
                    <a:close/>
                    <a:moveTo>
                      <a:pt x="3401" y="1743"/>
                    </a:moveTo>
                    <a:lnTo>
                      <a:pt x="3401" y="1743"/>
                    </a:lnTo>
                    <a:cubicBezTo>
                      <a:pt x="3410" y="1754"/>
                      <a:pt x="3409" y="1770"/>
                      <a:pt x="3398" y="1779"/>
                    </a:cubicBezTo>
                    <a:cubicBezTo>
                      <a:pt x="3388" y="1788"/>
                      <a:pt x="3372" y="1787"/>
                      <a:pt x="3363" y="1776"/>
                    </a:cubicBezTo>
                    <a:cubicBezTo>
                      <a:pt x="3354" y="1766"/>
                      <a:pt x="3355" y="1750"/>
                      <a:pt x="3366" y="1741"/>
                    </a:cubicBezTo>
                    <a:cubicBezTo>
                      <a:pt x="3376" y="1732"/>
                      <a:pt x="3392" y="1733"/>
                      <a:pt x="3401" y="1743"/>
                    </a:cubicBezTo>
                    <a:close/>
                    <a:moveTo>
                      <a:pt x="3465" y="1821"/>
                    </a:moveTo>
                    <a:lnTo>
                      <a:pt x="3465" y="1821"/>
                    </a:lnTo>
                    <a:cubicBezTo>
                      <a:pt x="3474" y="1831"/>
                      <a:pt x="3473" y="1847"/>
                      <a:pt x="3462" y="1856"/>
                    </a:cubicBezTo>
                    <a:cubicBezTo>
                      <a:pt x="3451" y="1865"/>
                      <a:pt x="3436" y="1863"/>
                      <a:pt x="3427" y="1853"/>
                    </a:cubicBezTo>
                    <a:lnTo>
                      <a:pt x="3427" y="1852"/>
                    </a:lnTo>
                    <a:cubicBezTo>
                      <a:pt x="3418" y="1842"/>
                      <a:pt x="3420" y="1826"/>
                      <a:pt x="3430" y="1817"/>
                    </a:cubicBezTo>
                    <a:cubicBezTo>
                      <a:pt x="3441" y="1809"/>
                      <a:pt x="3457" y="1810"/>
                      <a:pt x="3465" y="1821"/>
                    </a:cubicBezTo>
                    <a:close/>
                    <a:moveTo>
                      <a:pt x="3529" y="1899"/>
                    </a:moveTo>
                    <a:lnTo>
                      <a:pt x="3529" y="1899"/>
                    </a:lnTo>
                    <a:cubicBezTo>
                      <a:pt x="3538" y="1910"/>
                      <a:pt x="3536" y="1925"/>
                      <a:pt x="3525" y="1934"/>
                    </a:cubicBezTo>
                    <a:cubicBezTo>
                      <a:pt x="3514" y="1942"/>
                      <a:pt x="3498" y="1940"/>
                      <a:pt x="3490" y="1929"/>
                    </a:cubicBezTo>
                    <a:cubicBezTo>
                      <a:pt x="3481" y="1918"/>
                      <a:pt x="3483" y="1903"/>
                      <a:pt x="3494" y="1894"/>
                    </a:cubicBezTo>
                    <a:cubicBezTo>
                      <a:pt x="3505" y="1886"/>
                      <a:pt x="3521" y="1888"/>
                      <a:pt x="3529" y="1899"/>
                    </a:cubicBezTo>
                    <a:close/>
                    <a:moveTo>
                      <a:pt x="3591" y="1977"/>
                    </a:moveTo>
                    <a:lnTo>
                      <a:pt x="3591" y="1977"/>
                    </a:lnTo>
                    <a:cubicBezTo>
                      <a:pt x="3600" y="1988"/>
                      <a:pt x="3598" y="2004"/>
                      <a:pt x="3587" y="2012"/>
                    </a:cubicBezTo>
                    <a:cubicBezTo>
                      <a:pt x="3576" y="2021"/>
                      <a:pt x="3560" y="2019"/>
                      <a:pt x="3552" y="2008"/>
                    </a:cubicBezTo>
                    <a:cubicBezTo>
                      <a:pt x="3543" y="1997"/>
                      <a:pt x="3545" y="1981"/>
                      <a:pt x="3556" y="1973"/>
                    </a:cubicBezTo>
                    <a:cubicBezTo>
                      <a:pt x="3567" y="1964"/>
                      <a:pt x="3583" y="1966"/>
                      <a:pt x="3591" y="1977"/>
                    </a:cubicBezTo>
                    <a:close/>
                    <a:moveTo>
                      <a:pt x="3652" y="2057"/>
                    </a:moveTo>
                    <a:lnTo>
                      <a:pt x="3652" y="2057"/>
                    </a:lnTo>
                    <a:cubicBezTo>
                      <a:pt x="3660" y="2069"/>
                      <a:pt x="3658" y="2084"/>
                      <a:pt x="3647" y="2092"/>
                    </a:cubicBezTo>
                    <a:cubicBezTo>
                      <a:pt x="3636" y="2101"/>
                      <a:pt x="3620" y="2098"/>
                      <a:pt x="3612" y="2087"/>
                    </a:cubicBezTo>
                    <a:cubicBezTo>
                      <a:pt x="3604" y="2076"/>
                      <a:pt x="3606" y="2060"/>
                      <a:pt x="3617" y="2052"/>
                    </a:cubicBezTo>
                    <a:cubicBezTo>
                      <a:pt x="3628" y="2044"/>
                      <a:pt x="3644" y="2046"/>
                      <a:pt x="3652" y="2057"/>
                    </a:cubicBezTo>
                    <a:close/>
                    <a:moveTo>
                      <a:pt x="3712" y="2138"/>
                    </a:moveTo>
                    <a:lnTo>
                      <a:pt x="3712" y="2138"/>
                    </a:lnTo>
                    <a:cubicBezTo>
                      <a:pt x="3720" y="2149"/>
                      <a:pt x="3718" y="2165"/>
                      <a:pt x="3706" y="2173"/>
                    </a:cubicBezTo>
                    <a:cubicBezTo>
                      <a:pt x="3695" y="2181"/>
                      <a:pt x="3679" y="2178"/>
                      <a:pt x="3672" y="2167"/>
                    </a:cubicBezTo>
                    <a:lnTo>
                      <a:pt x="3671" y="2167"/>
                    </a:lnTo>
                    <a:cubicBezTo>
                      <a:pt x="3664" y="2156"/>
                      <a:pt x="3666" y="2140"/>
                      <a:pt x="3677" y="2132"/>
                    </a:cubicBezTo>
                    <a:cubicBezTo>
                      <a:pt x="3689" y="2124"/>
                      <a:pt x="3704" y="2127"/>
                      <a:pt x="3712" y="2138"/>
                    </a:cubicBezTo>
                    <a:close/>
                    <a:moveTo>
                      <a:pt x="3771" y="2219"/>
                    </a:moveTo>
                    <a:lnTo>
                      <a:pt x="3771" y="2219"/>
                    </a:lnTo>
                    <a:cubicBezTo>
                      <a:pt x="3779" y="2230"/>
                      <a:pt x="3776" y="2246"/>
                      <a:pt x="3765" y="2254"/>
                    </a:cubicBezTo>
                    <a:cubicBezTo>
                      <a:pt x="3753" y="2262"/>
                      <a:pt x="3738" y="2259"/>
                      <a:pt x="3730" y="2248"/>
                    </a:cubicBezTo>
                    <a:cubicBezTo>
                      <a:pt x="3722" y="2237"/>
                      <a:pt x="3725" y="2221"/>
                      <a:pt x="3736" y="2213"/>
                    </a:cubicBezTo>
                    <a:cubicBezTo>
                      <a:pt x="3747" y="2205"/>
                      <a:pt x="3763" y="2208"/>
                      <a:pt x="3771" y="2219"/>
                    </a:cubicBezTo>
                    <a:close/>
                    <a:moveTo>
                      <a:pt x="3829" y="2301"/>
                    </a:moveTo>
                    <a:lnTo>
                      <a:pt x="3829" y="2302"/>
                    </a:lnTo>
                    <a:cubicBezTo>
                      <a:pt x="3836" y="2313"/>
                      <a:pt x="3833" y="2329"/>
                      <a:pt x="3822" y="2336"/>
                    </a:cubicBezTo>
                    <a:cubicBezTo>
                      <a:pt x="3810" y="2344"/>
                      <a:pt x="3795" y="2341"/>
                      <a:pt x="3787" y="2329"/>
                    </a:cubicBezTo>
                    <a:cubicBezTo>
                      <a:pt x="3779" y="2318"/>
                      <a:pt x="3783" y="2302"/>
                      <a:pt x="3794" y="2295"/>
                    </a:cubicBezTo>
                    <a:cubicBezTo>
                      <a:pt x="3806" y="2287"/>
                      <a:pt x="3821" y="2290"/>
                      <a:pt x="3829" y="2301"/>
                    </a:cubicBezTo>
                    <a:close/>
                    <a:moveTo>
                      <a:pt x="3885" y="2384"/>
                    </a:moveTo>
                    <a:lnTo>
                      <a:pt x="3885" y="2384"/>
                    </a:lnTo>
                    <a:cubicBezTo>
                      <a:pt x="3893" y="2396"/>
                      <a:pt x="3890" y="2411"/>
                      <a:pt x="3878" y="2419"/>
                    </a:cubicBezTo>
                    <a:cubicBezTo>
                      <a:pt x="3867" y="2426"/>
                      <a:pt x="3851" y="2423"/>
                      <a:pt x="3844" y="2412"/>
                    </a:cubicBezTo>
                    <a:cubicBezTo>
                      <a:pt x="3836" y="2400"/>
                      <a:pt x="3839" y="2385"/>
                      <a:pt x="3850" y="2377"/>
                    </a:cubicBezTo>
                    <a:cubicBezTo>
                      <a:pt x="3862" y="2370"/>
                      <a:pt x="3877" y="2373"/>
                      <a:pt x="3885" y="2384"/>
                    </a:cubicBezTo>
                    <a:close/>
                    <a:moveTo>
                      <a:pt x="3940" y="2468"/>
                    </a:moveTo>
                    <a:lnTo>
                      <a:pt x="3940" y="2468"/>
                    </a:lnTo>
                    <a:cubicBezTo>
                      <a:pt x="3948" y="2480"/>
                      <a:pt x="3944" y="2495"/>
                      <a:pt x="3933" y="2503"/>
                    </a:cubicBezTo>
                    <a:cubicBezTo>
                      <a:pt x="3921" y="2510"/>
                      <a:pt x="3906" y="2507"/>
                      <a:pt x="3898" y="2495"/>
                    </a:cubicBezTo>
                    <a:cubicBezTo>
                      <a:pt x="3891" y="2484"/>
                      <a:pt x="3894" y="2468"/>
                      <a:pt x="3906" y="2461"/>
                    </a:cubicBezTo>
                    <a:cubicBezTo>
                      <a:pt x="3917" y="2453"/>
                      <a:pt x="3933" y="2456"/>
                      <a:pt x="3940" y="2468"/>
                    </a:cubicBezTo>
                    <a:close/>
                    <a:moveTo>
                      <a:pt x="3995" y="2552"/>
                    </a:moveTo>
                    <a:lnTo>
                      <a:pt x="3995" y="2552"/>
                    </a:lnTo>
                    <a:cubicBezTo>
                      <a:pt x="4002" y="2564"/>
                      <a:pt x="3999" y="2580"/>
                      <a:pt x="3987" y="2587"/>
                    </a:cubicBezTo>
                    <a:cubicBezTo>
                      <a:pt x="3975" y="2594"/>
                      <a:pt x="3960" y="2591"/>
                      <a:pt x="3952" y="2579"/>
                    </a:cubicBezTo>
                    <a:cubicBezTo>
                      <a:pt x="3945" y="2567"/>
                      <a:pt x="3949" y="2552"/>
                      <a:pt x="3960" y="2544"/>
                    </a:cubicBezTo>
                    <a:cubicBezTo>
                      <a:pt x="3972" y="2537"/>
                      <a:pt x="3987" y="2541"/>
                      <a:pt x="3995" y="2552"/>
                    </a:cubicBezTo>
                    <a:close/>
                    <a:moveTo>
                      <a:pt x="4048" y="2637"/>
                    </a:moveTo>
                    <a:lnTo>
                      <a:pt x="4048" y="2637"/>
                    </a:lnTo>
                    <a:cubicBezTo>
                      <a:pt x="4055" y="2649"/>
                      <a:pt x="4051" y="2664"/>
                      <a:pt x="4040" y="2672"/>
                    </a:cubicBezTo>
                    <a:cubicBezTo>
                      <a:pt x="4028" y="2679"/>
                      <a:pt x="4013" y="2676"/>
                      <a:pt x="4005" y="2664"/>
                    </a:cubicBezTo>
                    <a:cubicBezTo>
                      <a:pt x="3998" y="2652"/>
                      <a:pt x="4001" y="2637"/>
                      <a:pt x="4013" y="2629"/>
                    </a:cubicBezTo>
                    <a:cubicBezTo>
                      <a:pt x="4025" y="2622"/>
                      <a:pt x="4040" y="2626"/>
                      <a:pt x="4048" y="2637"/>
                    </a:cubicBezTo>
                    <a:close/>
                    <a:moveTo>
                      <a:pt x="4100" y="2723"/>
                    </a:moveTo>
                    <a:lnTo>
                      <a:pt x="4100" y="2723"/>
                    </a:lnTo>
                    <a:cubicBezTo>
                      <a:pt x="4107" y="2735"/>
                      <a:pt x="4103" y="2750"/>
                      <a:pt x="4091" y="2757"/>
                    </a:cubicBezTo>
                    <a:cubicBezTo>
                      <a:pt x="4079" y="2765"/>
                      <a:pt x="4064" y="2761"/>
                      <a:pt x="4057" y="2749"/>
                    </a:cubicBezTo>
                    <a:cubicBezTo>
                      <a:pt x="4050" y="2737"/>
                      <a:pt x="4054" y="2721"/>
                      <a:pt x="4066" y="2714"/>
                    </a:cubicBezTo>
                    <a:cubicBezTo>
                      <a:pt x="4078" y="2707"/>
                      <a:pt x="4093" y="2711"/>
                      <a:pt x="4100" y="2723"/>
                    </a:cubicBezTo>
                    <a:close/>
                    <a:moveTo>
                      <a:pt x="4151" y="2809"/>
                    </a:moveTo>
                    <a:lnTo>
                      <a:pt x="4151" y="2809"/>
                    </a:lnTo>
                    <a:cubicBezTo>
                      <a:pt x="4158" y="2821"/>
                      <a:pt x="4154" y="2837"/>
                      <a:pt x="4142" y="2844"/>
                    </a:cubicBezTo>
                    <a:cubicBezTo>
                      <a:pt x="4130" y="2851"/>
                      <a:pt x="4115" y="2847"/>
                      <a:pt x="4108" y="2835"/>
                    </a:cubicBezTo>
                    <a:cubicBezTo>
                      <a:pt x="4101" y="2823"/>
                      <a:pt x="4105" y="2808"/>
                      <a:pt x="4117" y="2801"/>
                    </a:cubicBezTo>
                    <a:cubicBezTo>
                      <a:pt x="4129" y="2794"/>
                      <a:pt x="4144" y="2797"/>
                      <a:pt x="4151" y="2809"/>
                    </a:cubicBezTo>
                    <a:close/>
                    <a:moveTo>
                      <a:pt x="4201" y="2897"/>
                    </a:moveTo>
                    <a:lnTo>
                      <a:pt x="4201" y="2897"/>
                    </a:lnTo>
                    <a:cubicBezTo>
                      <a:pt x="4208" y="2909"/>
                      <a:pt x="4204" y="2924"/>
                      <a:pt x="4192" y="2931"/>
                    </a:cubicBezTo>
                    <a:cubicBezTo>
                      <a:pt x="4180" y="2938"/>
                      <a:pt x="4164" y="2933"/>
                      <a:pt x="4157" y="2921"/>
                    </a:cubicBezTo>
                    <a:cubicBezTo>
                      <a:pt x="4151" y="2909"/>
                      <a:pt x="4155" y="2894"/>
                      <a:pt x="4167" y="2887"/>
                    </a:cubicBezTo>
                    <a:cubicBezTo>
                      <a:pt x="4179" y="2880"/>
                      <a:pt x="4194" y="2885"/>
                      <a:pt x="4201" y="2897"/>
                    </a:cubicBezTo>
                    <a:close/>
                    <a:moveTo>
                      <a:pt x="4250" y="2984"/>
                    </a:moveTo>
                    <a:lnTo>
                      <a:pt x="4250" y="2984"/>
                    </a:lnTo>
                    <a:cubicBezTo>
                      <a:pt x="4257" y="2996"/>
                      <a:pt x="4253" y="3011"/>
                      <a:pt x="4241" y="3018"/>
                    </a:cubicBezTo>
                    <a:cubicBezTo>
                      <a:pt x="4229" y="3025"/>
                      <a:pt x="4213" y="3020"/>
                      <a:pt x="4207" y="3008"/>
                    </a:cubicBezTo>
                    <a:cubicBezTo>
                      <a:pt x="4200" y="2996"/>
                      <a:pt x="4204" y="2981"/>
                      <a:pt x="4216" y="2974"/>
                    </a:cubicBezTo>
                    <a:cubicBezTo>
                      <a:pt x="4228" y="2968"/>
                      <a:pt x="4243" y="2972"/>
                      <a:pt x="4250" y="2984"/>
                    </a:cubicBezTo>
                    <a:close/>
                    <a:moveTo>
                      <a:pt x="4298" y="3072"/>
                    </a:moveTo>
                    <a:lnTo>
                      <a:pt x="4298" y="3073"/>
                    </a:lnTo>
                    <a:cubicBezTo>
                      <a:pt x="4304" y="3085"/>
                      <a:pt x="4300" y="3100"/>
                      <a:pt x="4287" y="3106"/>
                    </a:cubicBezTo>
                    <a:cubicBezTo>
                      <a:pt x="4275" y="3113"/>
                      <a:pt x="4260" y="3108"/>
                      <a:pt x="4254" y="3096"/>
                    </a:cubicBezTo>
                    <a:cubicBezTo>
                      <a:pt x="4247" y="3084"/>
                      <a:pt x="4252" y="3069"/>
                      <a:pt x="4264" y="3062"/>
                    </a:cubicBezTo>
                    <a:cubicBezTo>
                      <a:pt x="4276" y="3056"/>
                      <a:pt x="4291" y="3060"/>
                      <a:pt x="4298" y="3072"/>
                    </a:cubicBezTo>
                    <a:close/>
                    <a:moveTo>
                      <a:pt x="4345" y="3161"/>
                    </a:moveTo>
                    <a:lnTo>
                      <a:pt x="4345" y="3161"/>
                    </a:lnTo>
                    <a:cubicBezTo>
                      <a:pt x="4351" y="3174"/>
                      <a:pt x="4346" y="3189"/>
                      <a:pt x="4334" y="3195"/>
                    </a:cubicBezTo>
                    <a:cubicBezTo>
                      <a:pt x="4322" y="3201"/>
                      <a:pt x="4307" y="3196"/>
                      <a:pt x="4300" y="3184"/>
                    </a:cubicBezTo>
                    <a:cubicBezTo>
                      <a:pt x="4294" y="3172"/>
                      <a:pt x="4299" y="3157"/>
                      <a:pt x="4311" y="3150"/>
                    </a:cubicBezTo>
                    <a:cubicBezTo>
                      <a:pt x="4323" y="3144"/>
                      <a:pt x="4338" y="3149"/>
                      <a:pt x="4345" y="3161"/>
                    </a:cubicBezTo>
                    <a:close/>
                    <a:moveTo>
                      <a:pt x="4390" y="3250"/>
                    </a:moveTo>
                    <a:lnTo>
                      <a:pt x="4390" y="3250"/>
                    </a:lnTo>
                    <a:cubicBezTo>
                      <a:pt x="4397" y="3263"/>
                      <a:pt x="4392" y="3278"/>
                      <a:pt x="4379" y="3284"/>
                    </a:cubicBezTo>
                    <a:cubicBezTo>
                      <a:pt x="4367" y="3290"/>
                      <a:pt x="4352" y="3285"/>
                      <a:pt x="4346" y="3273"/>
                    </a:cubicBezTo>
                    <a:cubicBezTo>
                      <a:pt x="4340" y="3261"/>
                      <a:pt x="4344" y="3246"/>
                      <a:pt x="4357" y="3239"/>
                    </a:cubicBezTo>
                    <a:cubicBezTo>
                      <a:pt x="4369" y="3233"/>
                      <a:pt x="4384" y="3238"/>
                      <a:pt x="4390" y="3250"/>
                    </a:cubicBezTo>
                    <a:close/>
                    <a:moveTo>
                      <a:pt x="4435" y="3341"/>
                    </a:moveTo>
                    <a:lnTo>
                      <a:pt x="4435" y="3341"/>
                    </a:lnTo>
                    <a:cubicBezTo>
                      <a:pt x="4441" y="3354"/>
                      <a:pt x="4435" y="3368"/>
                      <a:pt x="4423" y="3374"/>
                    </a:cubicBezTo>
                    <a:cubicBezTo>
                      <a:pt x="4410" y="3380"/>
                      <a:pt x="4395" y="3374"/>
                      <a:pt x="4390" y="3362"/>
                    </a:cubicBezTo>
                    <a:cubicBezTo>
                      <a:pt x="4384" y="3349"/>
                      <a:pt x="4389" y="3334"/>
                      <a:pt x="4402" y="3329"/>
                    </a:cubicBezTo>
                    <a:cubicBezTo>
                      <a:pt x="4415" y="3323"/>
                      <a:pt x="4429" y="3328"/>
                      <a:pt x="4435" y="3341"/>
                    </a:cubicBezTo>
                    <a:close/>
                    <a:moveTo>
                      <a:pt x="4478" y="3431"/>
                    </a:moveTo>
                    <a:lnTo>
                      <a:pt x="4478" y="3431"/>
                    </a:lnTo>
                    <a:cubicBezTo>
                      <a:pt x="4484" y="3444"/>
                      <a:pt x="4478" y="3459"/>
                      <a:pt x="4466" y="3465"/>
                    </a:cubicBezTo>
                    <a:cubicBezTo>
                      <a:pt x="4453" y="3470"/>
                      <a:pt x="4438" y="3465"/>
                      <a:pt x="4432" y="3452"/>
                    </a:cubicBezTo>
                    <a:cubicBezTo>
                      <a:pt x="4427" y="3440"/>
                      <a:pt x="4432" y="3425"/>
                      <a:pt x="4445" y="3419"/>
                    </a:cubicBezTo>
                    <a:cubicBezTo>
                      <a:pt x="4457" y="3413"/>
                      <a:pt x="4472" y="3419"/>
                      <a:pt x="4478" y="3431"/>
                    </a:cubicBezTo>
                    <a:close/>
                    <a:moveTo>
                      <a:pt x="4521" y="3522"/>
                    </a:moveTo>
                    <a:lnTo>
                      <a:pt x="4521" y="3522"/>
                    </a:lnTo>
                    <a:cubicBezTo>
                      <a:pt x="4527" y="3534"/>
                      <a:pt x="4521" y="3549"/>
                      <a:pt x="4508" y="3555"/>
                    </a:cubicBezTo>
                    <a:cubicBezTo>
                      <a:pt x="4496" y="3561"/>
                      <a:pt x="4481" y="3555"/>
                      <a:pt x="4475" y="3543"/>
                    </a:cubicBezTo>
                    <a:cubicBezTo>
                      <a:pt x="4470" y="3530"/>
                      <a:pt x="4475" y="3515"/>
                      <a:pt x="4488" y="3509"/>
                    </a:cubicBezTo>
                    <a:cubicBezTo>
                      <a:pt x="4500" y="3504"/>
                      <a:pt x="4515" y="3509"/>
                      <a:pt x="4521" y="3522"/>
                    </a:cubicBezTo>
                    <a:close/>
                    <a:moveTo>
                      <a:pt x="4564" y="3612"/>
                    </a:moveTo>
                    <a:lnTo>
                      <a:pt x="4564" y="3612"/>
                    </a:lnTo>
                    <a:cubicBezTo>
                      <a:pt x="4569" y="3625"/>
                      <a:pt x="4564" y="3640"/>
                      <a:pt x="4551" y="3645"/>
                    </a:cubicBezTo>
                    <a:cubicBezTo>
                      <a:pt x="4539" y="3651"/>
                      <a:pt x="4524" y="3646"/>
                      <a:pt x="4518" y="3633"/>
                    </a:cubicBezTo>
                    <a:cubicBezTo>
                      <a:pt x="4512" y="3620"/>
                      <a:pt x="4518" y="3606"/>
                      <a:pt x="4531" y="3600"/>
                    </a:cubicBezTo>
                    <a:cubicBezTo>
                      <a:pt x="4543" y="3594"/>
                      <a:pt x="4558" y="3600"/>
                      <a:pt x="4564" y="3612"/>
                    </a:cubicBezTo>
                    <a:close/>
                    <a:moveTo>
                      <a:pt x="4604" y="3705"/>
                    </a:moveTo>
                    <a:lnTo>
                      <a:pt x="4604" y="3705"/>
                    </a:lnTo>
                    <a:cubicBezTo>
                      <a:pt x="4609" y="3717"/>
                      <a:pt x="4603" y="3732"/>
                      <a:pt x="4590" y="3737"/>
                    </a:cubicBezTo>
                    <a:cubicBezTo>
                      <a:pt x="4578" y="3743"/>
                      <a:pt x="4563" y="3737"/>
                      <a:pt x="4558" y="3724"/>
                    </a:cubicBezTo>
                    <a:cubicBezTo>
                      <a:pt x="4552" y="3712"/>
                      <a:pt x="4558" y="3697"/>
                      <a:pt x="4571" y="3691"/>
                    </a:cubicBezTo>
                    <a:cubicBezTo>
                      <a:pt x="4583" y="3686"/>
                      <a:pt x="4598" y="3692"/>
                      <a:pt x="4604" y="3705"/>
                    </a:cubicBezTo>
                    <a:close/>
                    <a:moveTo>
                      <a:pt x="4643" y="3797"/>
                    </a:moveTo>
                    <a:lnTo>
                      <a:pt x="4643" y="3797"/>
                    </a:lnTo>
                    <a:cubicBezTo>
                      <a:pt x="4648" y="3809"/>
                      <a:pt x="4642" y="3824"/>
                      <a:pt x="4630" y="3829"/>
                    </a:cubicBezTo>
                    <a:cubicBezTo>
                      <a:pt x="4617" y="3835"/>
                      <a:pt x="4602" y="3829"/>
                      <a:pt x="4597" y="3816"/>
                    </a:cubicBezTo>
                    <a:cubicBezTo>
                      <a:pt x="4592" y="3803"/>
                      <a:pt x="4597" y="3789"/>
                      <a:pt x="4610" y="3783"/>
                    </a:cubicBezTo>
                    <a:cubicBezTo>
                      <a:pt x="4623" y="3778"/>
                      <a:pt x="4638" y="3784"/>
                      <a:pt x="4643" y="3797"/>
                    </a:cubicBezTo>
                    <a:close/>
                    <a:moveTo>
                      <a:pt x="4682" y="3889"/>
                    </a:moveTo>
                    <a:lnTo>
                      <a:pt x="4682" y="3889"/>
                    </a:lnTo>
                    <a:cubicBezTo>
                      <a:pt x="4688" y="3901"/>
                      <a:pt x="4682" y="3916"/>
                      <a:pt x="4669" y="3921"/>
                    </a:cubicBezTo>
                    <a:cubicBezTo>
                      <a:pt x="4656" y="3927"/>
                      <a:pt x="4642" y="3921"/>
                      <a:pt x="4636" y="3908"/>
                    </a:cubicBezTo>
                    <a:cubicBezTo>
                      <a:pt x="4631" y="3895"/>
                      <a:pt x="4637" y="3881"/>
                      <a:pt x="4650" y="3875"/>
                    </a:cubicBezTo>
                    <a:cubicBezTo>
                      <a:pt x="4662" y="3870"/>
                      <a:pt x="4677" y="3876"/>
                      <a:pt x="4682" y="3889"/>
                    </a:cubicBezTo>
                    <a:close/>
                    <a:moveTo>
                      <a:pt x="4721" y="3982"/>
                    </a:moveTo>
                    <a:lnTo>
                      <a:pt x="4721" y="3982"/>
                    </a:lnTo>
                    <a:cubicBezTo>
                      <a:pt x="4726" y="3995"/>
                      <a:pt x="4719" y="4009"/>
                      <a:pt x="4707" y="4014"/>
                    </a:cubicBezTo>
                    <a:cubicBezTo>
                      <a:pt x="4694" y="4019"/>
                      <a:pt x="4679" y="4013"/>
                      <a:pt x="4674" y="4000"/>
                    </a:cubicBezTo>
                    <a:cubicBezTo>
                      <a:pt x="4669" y="3987"/>
                      <a:pt x="4676" y="3972"/>
                      <a:pt x="4689" y="3967"/>
                    </a:cubicBezTo>
                    <a:cubicBezTo>
                      <a:pt x="4702" y="3963"/>
                      <a:pt x="4716" y="3969"/>
                      <a:pt x="4721" y="3982"/>
                    </a:cubicBezTo>
                    <a:close/>
                    <a:moveTo>
                      <a:pt x="4757" y="4075"/>
                    </a:moveTo>
                    <a:lnTo>
                      <a:pt x="4757" y="4075"/>
                    </a:lnTo>
                    <a:cubicBezTo>
                      <a:pt x="4762" y="4088"/>
                      <a:pt x="4755" y="4103"/>
                      <a:pt x="4742" y="4108"/>
                    </a:cubicBezTo>
                    <a:cubicBezTo>
                      <a:pt x="4729" y="4113"/>
                      <a:pt x="4715" y="4106"/>
                      <a:pt x="4710" y="4093"/>
                    </a:cubicBezTo>
                    <a:cubicBezTo>
                      <a:pt x="4705" y="4080"/>
                      <a:pt x="4711" y="4066"/>
                      <a:pt x="4724" y="4061"/>
                    </a:cubicBezTo>
                    <a:cubicBezTo>
                      <a:pt x="4737" y="4056"/>
                      <a:pt x="4752" y="4062"/>
                      <a:pt x="4757" y="4075"/>
                    </a:cubicBezTo>
                    <a:close/>
                    <a:moveTo>
                      <a:pt x="4792" y="4169"/>
                    </a:moveTo>
                    <a:lnTo>
                      <a:pt x="4792" y="4169"/>
                    </a:lnTo>
                    <a:cubicBezTo>
                      <a:pt x="4797" y="4182"/>
                      <a:pt x="4791" y="4196"/>
                      <a:pt x="4778" y="4201"/>
                    </a:cubicBezTo>
                    <a:cubicBezTo>
                      <a:pt x="4765" y="4206"/>
                      <a:pt x="4751" y="4200"/>
                      <a:pt x="4746" y="4187"/>
                    </a:cubicBezTo>
                    <a:cubicBezTo>
                      <a:pt x="4741" y="4174"/>
                      <a:pt x="4747" y="4159"/>
                      <a:pt x="4760" y="4154"/>
                    </a:cubicBezTo>
                    <a:cubicBezTo>
                      <a:pt x="4773" y="4149"/>
                      <a:pt x="4787" y="4156"/>
                      <a:pt x="4792" y="4169"/>
                    </a:cubicBezTo>
                    <a:close/>
                    <a:moveTo>
                      <a:pt x="4828" y="4262"/>
                    </a:moveTo>
                    <a:lnTo>
                      <a:pt x="4828" y="4262"/>
                    </a:lnTo>
                    <a:cubicBezTo>
                      <a:pt x="4833" y="4275"/>
                      <a:pt x="4827" y="4290"/>
                      <a:pt x="4814" y="4295"/>
                    </a:cubicBezTo>
                    <a:cubicBezTo>
                      <a:pt x="4801" y="4300"/>
                      <a:pt x="4786" y="4293"/>
                      <a:pt x="4781" y="4280"/>
                    </a:cubicBezTo>
                    <a:cubicBezTo>
                      <a:pt x="4777" y="4267"/>
                      <a:pt x="4783" y="4253"/>
                      <a:pt x="4796" y="4248"/>
                    </a:cubicBezTo>
                    <a:cubicBezTo>
                      <a:pt x="4809" y="4243"/>
                      <a:pt x="4823" y="4249"/>
                      <a:pt x="4828" y="4262"/>
                    </a:cubicBezTo>
                    <a:close/>
                    <a:moveTo>
                      <a:pt x="4862" y="4358"/>
                    </a:moveTo>
                    <a:lnTo>
                      <a:pt x="4862" y="4358"/>
                    </a:lnTo>
                    <a:cubicBezTo>
                      <a:pt x="4866" y="4371"/>
                      <a:pt x="4859" y="4385"/>
                      <a:pt x="4846" y="4389"/>
                    </a:cubicBezTo>
                    <a:cubicBezTo>
                      <a:pt x="4833" y="4394"/>
                      <a:pt x="4819" y="4387"/>
                      <a:pt x="4815" y="4373"/>
                    </a:cubicBezTo>
                    <a:cubicBezTo>
                      <a:pt x="4810" y="4360"/>
                      <a:pt x="4817" y="4346"/>
                      <a:pt x="4830" y="4342"/>
                    </a:cubicBezTo>
                    <a:cubicBezTo>
                      <a:pt x="4843" y="4337"/>
                      <a:pt x="4858" y="4344"/>
                      <a:pt x="4862" y="4358"/>
                    </a:cubicBezTo>
                    <a:close/>
                    <a:moveTo>
                      <a:pt x="4894" y="4452"/>
                    </a:moveTo>
                    <a:lnTo>
                      <a:pt x="4894" y="4452"/>
                    </a:lnTo>
                    <a:cubicBezTo>
                      <a:pt x="4899" y="4465"/>
                      <a:pt x="4892" y="4480"/>
                      <a:pt x="4878" y="4484"/>
                    </a:cubicBezTo>
                    <a:cubicBezTo>
                      <a:pt x="4865" y="4488"/>
                      <a:pt x="4851" y="4481"/>
                      <a:pt x="4847" y="4468"/>
                    </a:cubicBezTo>
                    <a:cubicBezTo>
                      <a:pt x="4842" y="4455"/>
                      <a:pt x="4849" y="4441"/>
                      <a:pt x="4863" y="4436"/>
                    </a:cubicBezTo>
                    <a:cubicBezTo>
                      <a:pt x="4876" y="4432"/>
                      <a:pt x="4890" y="4439"/>
                      <a:pt x="4894" y="4452"/>
                    </a:cubicBezTo>
                    <a:close/>
                    <a:moveTo>
                      <a:pt x="4926" y="4547"/>
                    </a:moveTo>
                    <a:lnTo>
                      <a:pt x="4926" y="4547"/>
                    </a:lnTo>
                    <a:cubicBezTo>
                      <a:pt x="4931" y="4560"/>
                      <a:pt x="4924" y="4574"/>
                      <a:pt x="4911" y="4579"/>
                    </a:cubicBezTo>
                    <a:cubicBezTo>
                      <a:pt x="4898" y="4583"/>
                      <a:pt x="4883" y="4576"/>
                      <a:pt x="4879" y="4563"/>
                    </a:cubicBezTo>
                    <a:cubicBezTo>
                      <a:pt x="4875" y="4550"/>
                      <a:pt x="4882" y="4536"/>
                      <a:pt x="4895" y="4531"/>
                    </a:cubicBezTo>
                    <a:cubicBezTo>
                      <a:pt x="4908" y="4527"/>
                      <a:pt x="4922" y="4534"/>
                      <a:pt x="4926" y="4547"/>
                    </a:cubicBezTo>
                    <a:close/>
                    <a:moveTo>
                      <a:pt x="4959" y="4642"/>
                    </a:moveTo>
                    <a:lnTo>
                      <a:pt x="4959" y="4642"/>
                    </a:lnTo>
                    <a:cubicBezTo>
                      <a:pt x="4963" y="4655"/>
                      <a:pt x="4956" y="4669"/>
                      <a:pt x="4943" y="4673"/>
                    </a:cubicBezTo>
                    <a:cubicBezTo>
                      <a:pt x="4930" y="4678"/>
                      <a:pt x="4916" y="4671"/>
                      <a:pt x="4911" y="4658"/>
                    </a:cubicBezTo>
                    <a:lnTo>
                      <a:pt x="4911" y="4657"/>
                    </a:lnTo>
                    <a:cubicBezTo>
                      <a:pt x="4907" y="4644"/>
                      <a:pt x="4914" y="4630"/>
                      <a:pt x="4927" y="4626"/>
                    </a:cubicBezTo>
                    <a:cubicBezTo>
                      <a:pt x="4940" y="4622"/>
                      <a:pt x="4954" y="4629"/>
                      <a:pt x="4959" y="4642"/>
                    </a:cubicBezTo>
                    <a:close/>
                    <a:moveTo>
                      <a:pt x="4988" y="4738"/>
                    </a:moveTo>
                    <a:lnTo>
                      <a:pt x="4988" y="4739"/>
                    </a:lnTo>
                    <a:cubicBezTo>
                      <a:pt x="4992" y="4752"/>
                      <a:pt x="4984" y="4766"/>
                      <a:pt x="4971" y="4769"/>
                    </a:cubicBezTo>
                    <a:cubicBezTo>
                      <a:pt x="4958" y="4773"/>
                      <a:pt x="4944" y="4766"/>
                      <a:pt x="4940" y="4752"/>
                    </a:cubicBezTo>
                    <a:cubicBezTo>
                      <a:pt x="4936" y="4739"/>
                      <a:pt x="4944" y="4725"/>
                      <a:pt x="4957" y="4721"/>
                    </a:cubicBezTo>
                    <a:cubicBezTo>
                      <a:pt x="4970" y="4717"/>
                      <a:pt x="4984" y="4725"/>
                      <a:pt x="4988" y="4738"/>
                    </a:cubicBezTo>
                    <a:close/>
                    <a:moveTo>
                      <a:pt x="5017" y="4834"/>
                    </a:moveTo>
                    <a:lnTo>
                      <a:pt x="5017" y="4834"/>
                    </a:lnTo>
                    <a:cubicBezTo>
                      <a:pt x="5021" y="4848"/>
                      <a:pt x="5013" y="4861"/>
                      <a:pt x="5000" y="4865"/>
                    </a:cubicBezTo>
                    <a:cubicBezTo>
                      <a:pt x="4986" y="4869"/>
                      <a:pt x="4973" y="4861"/>
                      <a:pt x="4969" y="4848"/>
                    </a:cubicBezTo>
                    <a:cubicBezTo>
                      <a:pt x="4965" y="4835"/>
                      <a:pt x="4973" y="4821"/>
                      <a:pt x="4986" y="4817"/>
                    </a:cubicBezTo>
                    <a:cubicBezTo>
                      <a:pt x="4999" y="4813"/>
                      <a:pt x="5013" y="4821"/>
                      <a:pt x="5017" y="4834"/>
                    </a:cubicBezTo>
                    <a:close/>
                    <a:moveTo>
                      <a:pt x="5046" y="4930"/>
                    </a:moveTo>
                    <a:lnTo>
                      <a:pt x="5046" y="4930"/>
                    </a:lnTo>
                    <a:cubicBezTo>
                      <a:pt x="5050" y="4943"/>
                      <a:pt x="5042" y="4957"/>
                      <a:pt x="5029" y="4961"/>
                    </a:cubicBezTo>
                    <a:cubicBezTo>
                      <a:pt x="5015" y="4965"/>
                      <a:pt x="5001" y="4957"/>
                      <a:pt x="4998" y="4944"/>
                    </a:cubicBezTo>
                    <a:cubicBezTo>
                      <a:pt x="4994" y="4931"/>
                      <a:pt x="5002" y="4917"/>
                      <a:pt x="5015" y="4913"/>
                    </a:cubicBezTo>
                    <a:cubicBezTo>
                      <a:pt x="5028" y="4909"/>
                      <a:pt x="5042" y="4917"/>
                      <a:pt x="5046" y="4930"/>
                    </a:cubicBezTo>
                    <a:close/>
                    <a:moveTo>
                      <a:pt x="5074" y="5027"/>
                    </a:moveTo>
                    <a:lnTo>
                      <a:pt x="5074" y="5027"/>
                    </a:lnTo>
                    <a:cubicBezTo>
                      <a:pt x="5078" y="5040"/>
                      <a:pt x="5069" y="5054"/>
                      <a:pt x="5056" y="5057"/>
                    </a:cubicBezTo>
                    <a:cubicBezTo>
                      <a:pt x="5043" y="5061"/>
                      <a:pt x="5029" y="5052"/>
                      <a:pt x="5026" y="5039"/>
                    </a:cubicBezTo>
                    <a:cubicBezTo>
                      <a:pt x="5022" y="5026"/>
                      <a:pt x="5031" y="5012"/>
                      <a:pt x="5044" y="5009"/>
                    </a:cubicBezTo>
                    <a:cubicBezTo>
                      <a:pt x="5057" y="5005"/>
                      <a:pt x="5071" y="5013"/>
                      <a:pt x="5074" y="5027"/>
                    </a:cubicBezTo>
                    <a:close/>
                    <a:moveTo>
                      <a:pt x="5100" y="5124"/>
                    </a:moveTo>
                    <a:lnTo>
                      <a:pt x="5100" y="5124"/>
                    </a:lnTo>
                    <a:cubicBezTo>
                      <a:pt x="5103" y="5137"/>
                      <a:pt x="5095" y="5151"/>
                      <a:pt x="5082" y="5154"/>
                    </a:cubicBezTo>
                    <a:cubicBezTo>
                      <a:pt x="5068" y="5157"/>
                      <a:pt x="5055" y="5149"/>
                      <a:pt x="5051" y="5136"/>
                    </a:cubicBezTo>
                    <a:cubicBezTo>
                      <a:pt x="5048" y="5122"/>
                      <a:pt x="5056" y="5109"/>
                      <a:pt x="5069" y="5105"/>
                    </a:cubicBezTo>
                    <a:cubicBezTo>
                      <a:pt x="5083" y="5102"/>
                      <a:pt x="5096" y="5110"/>
                      <a:pt x="5100" y="5124"/>
                    </a:cubicBezTo>
                    <a:close/>
                    <a:moveTo>
                      <a:pt x="5125" y="5220"/>
                    </a:moveTo>
                    <a:lnTo>
                      <a:pt x="5125" y="5220"/>
                    </a:lnTo>
                    <a:cubicBezTo>
                      <a:pt x="5128" y="5234"/>
                      <a:pt x="5120" y="5247"/>
                      <a:pt x="5107" y="5251"/>
                    </a:cubicBezTo>
                    <a:cubicBezTo>
                      <a:pt x="5094" y="5254"/>
                      <a:pt x="5080" y="5246"/>
                      <a:pt x="5077" y="5233"/>
                    </a:cubicBezTo>
                    <a:lnTo>
                      <a:pt x="5077" y="5232"/>
                    </a:lnTo>
                    <a:cubicBezTo>
                      <a:pt x="5073" y="5219"/>
                      <a:pt x="5081" y="5206"/>
                      <a:pt x="5095" y="5202"/>
                    </a:cubicBezTo>
                    <a:cubicBezTo>
                      <a:pt x="5108" y="5199"/>
                      <a:pt x="5122" y="5207"/>
                      <a:pt x="5125" y="5220"/>
                    </a:cubicBezTo>
                    <a:close/>
                    <a:moveTo>
                      <a:pt x="5151" y="5317"/>
                    </a:moveTo>
                    <a:lnTo>
                      <a:pt x="5151" y="5317"/>
                    </a:lnTo>
                    <a:cubicBezTo>
                      <a:pt x="5154" y="5331"/>
                      <a:pt x="5146" y="5344"/>
                      <a:pt x="5132" y="5347"/>
                    </a:cubicBezTo>
                    <a:cubicBezTo>
                      <a:pt x="5119" y="5351"/>
                      <a:pt x="5105" y="5343"/>
                      <a:pt x="5102" y="5329"/>
                    </a:cubicBezTo>
                    <a:cubicBezTo>
                      <a:pt x="5099" y="5316"/>
                      <a:pt x="5107" y="5302"/>
                      <a:pt x="5120" y="5299"/>
                    </a:cubicBezTo>
                    <a:cubicBezTo>
                      <a:pt x="5134" y="5296"/>
                      <a:pt x="5147" y="5304"/>
                      <a:pt x="5151" y="5317"/>
                    </a:cubicBezTo>
                    <a:close/>
                    <a:moveTo>
                      <a:pt x="5175" y="5415"/>
                    </a:moveTo>
                    <a:lnTo>
                      <a:pt x="5175" y="5415"/>
                    </a:lnTo>
                    <a:cubicBezTo>
                      <a:pt x="5178" y="5429"/>
                      <a:pt x="5170" y="5442"/>
                      <a:pt x="5156" y="5445"/>
                    </a:cubicBezTo>
                    <a:cubicBezTo>
                      <a:pt x="5143" y="5447"/>
                      <a:pt x="5129" y="5439"/>
                      <a:pt x="5126" y="5425"/>
                    </a:cubicBezTo>
                    <a:cubicBezTo>
                      <a:pt x="5124" y="5412"/>
                      <a:pt x="5132" y="5398"/>
                      <a:pt x="5146" y="5396"/>
                    </a:cubicBezTo>
                    <a:cubicBezTo>
                      <a:pt x="5159" y="5393"/>
                      <a:pt x="5173" y="5402"/>
                      <a:pt x="5175" y="5415"/>
                    </a:cubicBezTo>
                    <a:close/>
                    <a:moveTo>
                      <a:pt x="5198" y="5512"/>
                    </a:moveTo>
                    <a:lnTo>
                      <a:pt x="5198" y="5512"/>
                    </a:lnTo>
                    <a:cubicBezTo>
                      <a:pt x="5201" y="5526"/>
                      <a:pt x="5192" y="5539"/>
                      <a:pt x="5179" y="5542"/>
                    </a:cubicBezTo>
                    <a:cubicBezTo>
                      <a:pt x="5165" y="5545"/>
                      <a:pt x="5152" y="5536"/>
                      <a:pt x="5149" y="5523"/>
                    </a:cubicBezTo>
                    <a:cubicBezTo>
                      <a:pt x="5147" y="5509"/>
                      <a:pt x="5155" y="5496"/>
                      <a:pt x="5169" y="5493"/>
                    </a:cubicBezTo>
                    <a:cubicBezTo>
                      <a:pt x="5182" y="5490"/>
                      <a:pt x="5196" y="5499"/>
                      <a:pt x="5198" y="5512"/>
                    </a:cubicBezTo>
                    <a:close/>
                    <a:moveTo>
                      <a:pt x="5221" y="5610"/>
                    </a:moveTo>
                    <a:lnTo>
                      <a:pt x="5221" y="5610"/>
                    </a:lnTo>
                    <a:cubicBezTo>
                      <a:pt x="5223" y="5624"/>
                      <a:pt x="5214" y="5637"/>
                      <a:pt x="5201" y="5640"/>
                    </a:cubicBezTo>
                    <a:cubicBezTo>
                      <a:pt x="5187" y="5642"/>
                      <a:pt x="5174" y="5634"/>
                      <a:pt x="5172" y="5620"/>
                    </a:cubicBezTo>
                    <a:cubicBezTo>
                      <a:pt x="5169" y="5606"/>
                      <a:pt x="5178" y="5593"/>
                      <a:pt x="5191" y="5591"/>
                    </a:cubicBezTo>
                    <a:cubicBezTo>
                      <a:pt x="5205" y="5588"/>
                      <a:pt x="5218" y="5597"/>
                      <a:pt x="5221" y="5610"/>
                    </a:cubicBezTo>
                    <a:close/>
                    <a:moveTo>
                      <a:pt x="5242" y="5708"/>
                    </a:moveTo>
                    <a:lnTo>
                      <a:pt x="5242" y="5708"/>
                    </a:lnTo>
                    <a:cubicBezTo>
                      <a:pt x="5244" y="5722"/>
                      <a:pt x="5235" y="5735"/>
                      <a:pt x="5222" y="5737"/>
                    </a:cubicBezTo>
                    <a:cubicBezTo>
                      <a:pt x="5208" y="5740"/>
                      <a:pt x="5195" y="5731"/>
                      <a:pt x="5193" y="5718"/>
                    </a:cubicBezTo>
                    <a:cubicBezTo>
                      <a:pt x="5190" y="5704"/>
                      <a:pt x="5199" y="5691"/>
                      <a:pt x="5212" y="5688"/>
                    </a:cubicBezTo>
                    <a:cubicBezTo>
                      <a:pt x="5226" y="5686"/>
                      <a:pt x="5239" y="5694"/>
                      <a:pt x="5242" y="5708"/>
                    </a:cubicBezTo>
                    <a:close/>
                    <a:moveTo>
                      <a:pt x="5262" y="5806"/>
                    </a:moveTo>
                    <a:lnTo>
                      <a:pt x="5262" y="5806"/>
                    </a:lnTo>
                    <a:cubicBezTo>
                      <a:pt x="5265" y="5820"/>
                      <a:pt x="5256" y="5833"/>
                      <a:pt x="5242" y="5835"/>
                    </a:cubicBezTo>
                    <a:cubicBezTo>
                      <a:pt x="5229" y="5838"/>
                      <a:pt x="5216" y="5829"/>
                      <a:pt x="5213" y="5816"/>
                    </a:cubicBezTo>
                    <a:cubicBezTo>
                      <a:pt x="5210" y="5802"/>
                      <a:pt x="5219" y="5789"/>
                      <a:pt x="5233" y="5786"/>
                    </a:cubicBezTo>
                    <a:cubicBezTo>
                      <a:pt x="5246" y="5784"/>
                      <a:pt x="5259" y="5792"/>
                      <a:pt x="5262" y="5806"/>
                    </a:cubicBezTo>
                    <a:close/>
                    <a:moveTo>
                      <a:pt x="5282" y="5904"/>
                    </a:moveTo>
                    <a:lnTo>
                      <a:pt x="5282" y="5904"/>
                    </a:lnTo>
                    <a:cubicBezTo>
                      <a:pt x="5284" y="5918"/>
                      <a:pt x="5276" y="5931"/>
                      <a:pt x="5262" y="5934"/>
                    </a:cubicBezTo>
                    <a:cubicBezTo>
                      <a:pt x="5248" y="5936"/>
                      <a:pt x="5235" y="5927"/>
                      <a:pt x="5233" y="5914"/>
                    </a:cubicBezTo>
                    <a:cubicBezTo>
                      <a:pt x="5230" y="5900"/>
                      <a:pt x="5239" y="5887"/>
                      <a:pt x="5252" y="5884"/>
                    </a:cubicBezTo>
                    <a:cubicBezTo>
                      <a:pt x="5266" y="5882"/>
                      <a:pt x="5279" y="5891"/>
                      <a:pt x="5282" y="5904"/>
                    </a:cubicBezTo>
                    <a:close/>
                    <a:moveTo>
                      <a:pt x="5300" y="6003"/>
                    </a:moveTo>
                    <a:lnTo>
                      <a:pt x="5300" y="6003"/>
                    </a:lnTo>
                    <a:cubicBezTo>
                      <a:pt x="5303" y="6017"/>
                      <a:pt x="5293" y="6030"/>
                      <a:pt x="5280" y="6032"/>
                    </a:cubicBezTo>
                    <a:cubicBezTo>
                      <a:pt x="5266" y="6034"/>
                      <a:pt x="5253" y="6025"/>
                      <a:pt x="5251" y="6011"/>
                    </a:cubicBezTo>
                    <a:cubicBezTo>
                      <a:pt x="5249" y="5998"/>
                      <a:pt x="5258" y="5985"/>
                      <a:pt x="5272" y="5983"/>
                    </a:cubicBezTo>
                    <a:cubicBezTo>
                      <a:pt x="5285" y="5980"/>
                      <a:pt x="5298" y="5990"/>
                      <a:pt x="5300" y="6003"/>
                    </a:cubicBezTo>
                    <a:close/>
                    <a:moveTo>
                      <a:pt x="5318" y="6102"/>
                    </a:moveTo>
                    <a:lnTo>
                      <a:pt x="5318" y="6102"/>
                    </a:lnTo>
                    <a:cubicBezTo>
                      <a:pt x="5320" y="6115"/>
                      <a:pt x="5311" y="6128"/>
                      <a:pt x="5297" y="6130"/>
                    </a:cubicBezTo>
                    <a:cubicBezTo>
                      <a:pt x="5284" y="6133"/>
                      <a:pt x="5271" y="6123"/>
                      <a:pt x="5269" y="6110"/>
                    </a:cubicBezTo>
                    <a:cubicBezTo>
                      <a:pt x="5267" y="6096"/>
                      <a:pt x="5276" y="6083"/>
                      <a:pt x="5289" y="6081"/>
                    </a:cubicBezTo>
                    <a:cubicBezTo>
                      <a:pt x="5303" y="6079"/>
                      <a:pt x="5316" y="6088"/>
                      <a:pt x="5318" y="6102"/>
                    </a:cubicBezTo>
                    <a:close/>
                    <a:moveTo>
                      <a:pt x="5335" y="6200"/>
                    </a:moveTo>
                    <a:lnTo>
                      <a:pt x="5335" y="6200"/>
                    </a:lnTo>
                    <a:cubicBezTo>
                      <a:pt x="5337" y="6214"/>
                      <a:pt x="5328" y="6227"/>
                      <a:pt x="5314" y="6229"/>
                    </a:cubicBezTo>
                    <a:cubicBezTo>
                      <a:pt x="5301" y="6231"/>
                      <a:pt x="5288" y="6222"/>
                      <a:pt x="5286" y="6208"/>
                    </a:cubicBezTo>
                    <a:cubicBezTo>
                      <a:pt x="5283" y="6195"/>
                      <a:pt x="5293" y="6182"/>
                      <a:pt x="5306" y="6180"/>
                    </a:cubicBezTo>
                    <a:cubicBezTo>
                      <a:pt x="5320" y="6177"/>
                      <a:pt x="5333" y="6187"/>
                      <a:pt x="5335" y="6200"/>
                    </a:cubicBezTo>
                    <a:close/>
                    <a:moveTo>
                      <a:pt x="5351" y="6299"/>
                    </a:moveTo>
                    <a:lnTo>
                      <a:pt x="5351" y="6299"/>
                    </a:lnTo>
                    <a:cubicBezTo>
                      <a:pt x="5353" y="6313"/>
                      <a:pt x="5344" y="6326"/>
                      <a:pt x="5330" y="6328"/>
                    </a:cubicBezTo>
                    <a:cubicBezTo>
                      <a:pt x="5317" y="6330"/>
                      <a:pt x="5304" y="6321"/>
                      <a:pt x="5302" y="6307"/>
                    </a:cubicBezTo>
                    <a:cubicBezTo>
                      <a:pt x="5299" y="6293"/>
                      <a:pt x="5309" y="6281"/>
                      <a:pt x="5322" y="6278"/>
                    </a:cubicBezTo>
                    <a:cubicBezTo>
                      <a:pt x="5336" y="6276"/>
                      <a:pt x="5349" y="6286"/>
                      <a:pt x="5351" y="6299"/>
                    </a:cubicBezTo>
                    <a:close/>
                    <a:moveTo>
                      <a:pt x="5366" y="6399"/>
                    </a:moveTo>
                    <a:lnTo>
                      <a:pt x="5366" y="6399"/>
                    </a:lnTo>
                    <a:cubicBezTo>
                      <a:pt x="5368" y="6413"/>
                      <a:pt x="5358" y="6425"/>
                      <a:pt x="5344" y="6427"/>
                    </a:cubicBezTo>
                    <a:cubicBezTo>
                      <a:pt x="5331" y="6428"/>
                      <a:pt x="5318" y="6419"/>
                      <a:pt x="5317" y="6405"/>
                    </a:cubicBezTo>
                    <a:cubicBezTo>
                      <a:pt x="5315" y="6391"/>
                      <a:pt x="5325" y="6379"/>
                      <a:pt x="5339" y="6377"/>
                    </a:cubicBezTo>
                    <a:cubicBezTo>
                      <a:pt x="5352" y="6376"/>
                      <a:pt x="5365" y="6385"/>
                      <a:pt x="5366" y="6399"/>
                    </a:cubicBezTo>
                    <a:close/>
                    <a:moveTo>
                      <a:pt x="5381" y="6498"/>
                    </a:moveTo>
                    <a:lnTo>
                      <a:pt x="5381" y="6498"/>
                    </a:lnTo>
                    <a:cubicBezTo>
                      <a:pt x="5382" y="6512"/>
                      <a:pt x="5372" y="6524"/>
                      <a:pt x="5359" y="6526"/>
                    </a:cubicBezTo>
                    <a:cubicBezTo>
                      <a:pt x="5345" y="6528"/>
                      <a:pt x="5333" y="6518"/>
                      <a:pt x="5331" y="6504"/>
                    </a:cubicBezTo>
                    <a:cubicBezTo>
                      <a:pt x="5329" y="6490"/>
                      <a:pt x="5339" y="6478"/>
                      <a:pt x="5353" y="6476"/>
                    </a:cubicBezTo>
                    <a:cubicBezTo>
                      <a:pt x="5366" y="6475"/>
                      <a:pt x="5379" y="6484"/>
                      <a:pt x="5381" y="6498"/>
                    </a:cubicBezTo>
                    <a:close/>
                    <a:moveTo>
                      <a:pt x="5394" y="6597"/>
                    </a:moveTo>
                    <a:lnTo>
                      <a:pt x="5394" y="6597"/>
                    </a:lnTo>
                    <a:cubicBezTo>
                      <a:pt x="5396" y="6611"/>
                      <a:pt x="5386" y="6623"/>
                      <a:pt x="5372" y="6625"/>
                    </a:cubicBezTo>
                    <a:cubicBezTo>
                      <a:pt x="5358" y="6627"/>
                      <a:pt x="5346" y="6617"/>
                      <a:pt x="5344" y="6603"/>
                    </a:cubicBezTo>
                    <a:cubicBezTo>
                      <a:pt x="5343" y="6589"/>
                      <a:pt x="5352" y="6577"/>
                      <a:pt x="5366" y="6575"/>
                    </a:cubicBezTo>
                    <a:cubicBezTo>
                      <a:pt x="5380" y="6574"/>
                      <a:pt x="5392" y="6583"/>
                      <a:pt x="5394" y="6597"/>
                    </a:cubicBezTo>
                    <a:close/>
                    <a:moveTo>
                      <a:pt x="5407" y="6696"/>
                    </a:moveTo>
                    <a:lnTo>
                      <a:pt x="5407" y="6696"/>
                    </a:lnTo>
                    <a:cubicBezTo>
                      <a:pt x="5408" y="6710"/>
                      <a:pt x="5398" y="6723"/>
                      <a:pt x="5385" y="6724"/>
                    </a:cubicBezTo>
                    <a:cubicBezTo>
                      <a:pt x="5371" y="6726"/>
                      <a:pt x="5359" y="6716"/>
                      <a:pt x="5357" y="6702"/>
                    </a:cubicBezTo>
                    <a:cubicBezTo>
                      <a:pt x="5355" y="6689"/>
                      <a:pt x="5365" y="6676"/>
                      <a:pt x="5379" y="6675"/>
                    </a:cubicBezTo>
                    <a:cubicBezTo>
                      <a:pt x="5393" y="6673"/>
                      <a:pt x="5405" y="6683"/>
                      <a:pt x="5407" y="6696"/>
                    </a:cubicBezTo>
                    <a:close/>
                    <a:moveTo>
                      <a:pt x="5419" y="6797"/>
                    </a:moveTo>
                    <a:lnTo>
                      <a:pt x="5419" y="6797"/>
                    </a:lnTo>
                    <a:cubicBezTo>
                      <a:pt x="5420" y="6811"/>
                      <a:pt x="5409" y="6823"/>
                      <a:pt x="5396" y="6824"/>
                    </a:cubicBezTo>
                    <a:cubicBezTo>
                      <a:pt x="5382" y="6825"/>
                      <a:pt x="5370" y="6815"/>
                      <a:pt x="5369" y="6801"/>
                    </a:cubicBezTo>
                    <a:cubicBezTo>
                      <a:pt x="5368" y="6787"/>
                      <a:pt x="5378" y="6775"/>
                      <a:pt x="5392" y="6774"/>
                    </a:cubicBezTo>
                    <a:cubicBezTo>
                      <a:pt x="5405" y="6773"/>
                      <a:pt x="5417" y="6783"/>
                      <a:pt x="5419" y="6797"/>
                    </a:cubicBezTo>
                    <a:close/>
                    <a:moveTo>
                      <a:pt x="5430" y="6896"/>
                    </a:moveTo>
                    <a:lnTo>
                      <a:pt x="5430" y="6896"/>
                    </a:lnTo>
                    <a:cubicBezTo>
                      <a:pt x="5431" y="6910"/>
                      <a:pt x="5421" y="6922"/>
                      <a:pt x="5407" y="6923"/>
                    </a:cubicBezTo>
                    <a:cubicBezTo>
                      <a:pt x="5393" y="6924"/>
                      <a:pt x="5381" y="6914"/>
                      <a:pt x="5380" y="6900"/>
                    </a:cubicBezTo>
                    <a:cubicBezTo>
                      <a:pt x="5379" y="6886"/>
                      <a:pt x="5389" y="6874"/>
                      <a:pt x="5403" y="6873"/>
                    </a:cubicBezTo>
                    <a:cubicBezTo>
                      <a:pt x="5417" y="6872"/>
                      <a:pt x="5429" y="6882"/>
                      <a:pt x="5430" y="6896"/>
                    </a:cubicBezTo>
                    <a:close/>
                    <a:moveTo>
                      <a:pt x="5440" y="6996"/>
                    </a:moveTo>
                    <a:lnTo>
                      <a:pt x="5440" y="6996"/>
                    </a:lnTo>
                    <a:cubicBezTo>
                      <a:pt x="5441" y="7010"/>
                      <a:pt x="5431" y="7022"/>
                      <a:pt x="5417" y="7023"/>
                    </a:cubicBezTo>
                    <a:cubicBezTo>
                      <a:pt x="5403" y="7024"/>
                      <a:pt x="5391" y="7013"/>
                      <a:pt x="5390" y="7000"/>
                    </a:cubicBezTo>
                    <a:cubicBezTo>
                      <a:pt x="5389" y="6986"/>
                      <a:pt x="5399" y="6974"/>
                      <a:pt x="5413" y="6973"/>
                    </a:cubicBezTo>
                    <a:cubicBezTo>
                      <a:pt x="5427" y="6972"/>
                      <a:pt x="5439" y="6982"/>
                      <a:pt x="5440" y="6996"/>
                    </a:cubicBezTo>
                    <a:close/>
                    <a:moveTo>
                      <a:pt x="5449" y="7095"/>
                    </a:moveTo>
                    <a:lnTo>
                      <a:pt x="5449" y="7095"/>
                    </a:lnTo>
                    <a:cubicBezTo>
                      <a:pt x="5450" y="7109"/>
                      <a:pt x="5440" y="7121"/>
                      <a:pt x="5426" y="7122"/>
                    </a:cubicBezTo>
                    <a:cubicBezTo>
                      <a:pt x="5413" y="7123"/>
                      <a:pt x="5401" y="7113"/>
                      <a:pt x="5399" y="7099"/>
                    </a:cubicBezTo>
                    <a:cubicBezTo>
                      <a:pt x="5398" y="7086"/>
                      <a:pt x="5409" y="7073"/>
                      <a:pt x="5422" y="7072"/>
                    </a:cubicBezTo>
                    <a:cubicBezTo>
                      <a:pt x="5436" y="7071"/>
                      <a:pt x="5448" y="7082"/>
                      <a:pt x="5449" y="7095"/>
                    </a:cubicBezTo>
                    <a:close/>
                    <a:moveTo>
                      <a:pt x="5458" y="7196"/>
                    </a:moveTo>
                    <a:lnTo>
                      <a:pt x="5458" y="7196"/>
                    </a:lnTo>
                    <a:cubicBezTo>
                      <a:pt x="5458" y="7210"/>
                      <a:pt x="5448" y="7221"/>
                      <a:pt x="5434" y="7222"/>
                    </a:cubicBezTo>
                    <a:cubicBezTo>
                      <a:pt x="5420" y="7223"/>
                      <a:pt x="5409" y="7212"/>
                      <a:pt x="5408" y="7198"/>
                    </a:cubicBezTo>
                    <a:cubicBezTo>
                      <a:pt x="5407" y="7184"/>
                      <a:pt x="5418" y="7173"/>
                      <a:pt x="5432" y="7172"/>
                    </a:cubicBezTo>
                    <a:cubicBezTo>
                      <a:pt x="5446" y="7171"/>
                      <a:pt x="5457" y="7182"/>
                      <a:pt x="5458" y="7196"/>
                    </a:cubicBezTo>
                    <a:close/>
                    <a:moveTo>
                      <a:pt x="5465" y="7296"/>
                    </a:moveTo>
                    <a:lnTo>
                      <a:pt x="5465" y="7296"/>
                    </a:lnTo>
                    <a:cubicBezTo>
                      <a:pt x="5466" y="7310"/>
                      <a:pt x="5455" y="7321"/>
                      <a:pt x="5441" y="7322"/>
                    </a:cubicBezTo>
                    <a:cubicBezTo>
                      <a:pt x="5428" y="7322"/>
                      <a:pt x="5416" y="7312"/>
                      <a:pt x="5415" y="7298"/>
                    </a:cubicBezTo>
                    <a:cubicBezTo>
                      <a:pt x="5415" y="7284"/>
                      <a:pt x="5426" y="7272"/>
                      <a:pt x="5439" y="7272"/>
                    </a:cubicBezTo>
                    <a:cubicBezTo>
                      <a:pt x="5453" y="7271"/>
                      <a:pt x="5465" y="7282"/>
                      <a:pt x="5465" y="7296"/>
                    </a:cubicBezTo>
                    <a:close/>
                    <a:moveTo>
                      <a:pt x="5472" y="7396"/>
                    </a:moveTo>
                    <a:lnTo>
                      <a:pt x="5472" y="7396"/>
                    </a:lnTo>
                    <a:cubicBezTo>
                      <a:pt x="5473" y="7409"/>
                      <a:pt x="5462" y="7421"/>
                      <a:pt x="5448" y="7422"/>
                    </a:cubicBezTo>
                    <a:cubicBezTo>
                      <a:pt x="5435" y="7422"/>
                      <a:pt x="5423" y="7411"/>
                      <a:pt x="5422" y="7398"/>
                    </a:cubicBezTo>
                    <a:cubicBezTo>
                      <a:pt x="5422" y="7384"/>
                      <a:pt x="5433" y="7372"/>
                      <a:pt x="5446" y="7372"/>
                    </a:cubicBezTo>
                    <a:cubicBezTo>
                      <a:pt x="5460" y="7371"/>
                      <a:pt x="5472" y="7382"/>
                      <a:pt x="5472" y="7396"/>
                    </a:cubicBezTo>
                    <a:close/>
                    <a:moveTo>
                      <a:pt x="5478" y="7495"/>
                    </a:moveTo>
                    <a:lnTo>
                      <a:pt x="5478" y="7495"/>
                    </a:lnTo>
                    <a:cubicBezTo>
                      <a:pt x="5479" y="7509"/>
                      <a:pt x="5468" y="7521"/>
                      <a:pt x="5454" y="7521"/>
                    </a:cubicBezTo>
                    <a:cubicBezTo>
                      <a:pt x="5440" y="7522"/>
                      <a:pt x="5429" y="7511"/>
                      <a:pt x="5428" y="7497"/>
                    </a:cubicBezTo>
                    <a:cubicBezTo>
                      <a:pt x="5428" y="7484"/>
                      <a:pt x="5438" y="7472"/>
                      <a:pt x="5452" y="7471"/>
                    </a:cubicBezTo>
                    <a:cubicBezTo>
                      <a:pt x="5466" y="7471"/>
                      <a:pt x="5478" y="7482"/>
                      <a:pt x="5478" y="7495"/>
                    </a:cubicBezTo>
                    <a:close/>
                    <a:moveTo>
                      <a:pt x="5484" y="7595"/>
                    </a:moveTo>
                    <a:lnTo>
                      <a:pt x="5484" y="7595"/>
                    </a:lnTo>
                    <a:cubicBezTo>
                      <a:pt x="5484" y="7609"/>
                      <a:pt x="5473" y="7621"/>
                      <a:pt x="5460" y="7621"/>
                    </a:cubicBezTo>
                    <a:cubicBezTo>
                      <a:pt x="5446" y="7622"/>
                      <a:pt x="5434" y="7611"/>
                      <a:pt x="5434" y="7597"/>
                    </a:cubicBezTo>
                    <a:cubicBezTo>
                      <a:pt x="5433" y="7584"/>
                      <a:pt x="5444" y="7572"/>
                      <a:pt x="5458" y="7571"/>
                    </a:cubicBezTo>
                    <a:cubicBezTo>
                      <a:pt x="5471" y="7571"/>
                      <a:pt x="5483" y="7582"/>
                      <a:pt x="5484" y="7595"/>
                    </a:cubicBezTo>
                    <a:close/>
                    <a:moveTo>
                      <a:pt x="5488" y="7695"/>
                    </a:moveTo>
                    <a:lnTo>
                      <a:pt x="5488" y="7695"/>
                    </a:lnTo>
                    <a:cubicBezTo>
                      <a:pt x="5488" y="7709"/>
                      <a:pt x="5477" y="7721"/>
                      <a:pt x="5464" y="7721"/>
                    </a:cubicBezTo>
                    <a:cubicBezTo>
                      <a:pt x="5450" y="7722"/>
                      <a:pt x="5438" y="7711"/>
                      <a:pt x="5438" y="7697"/>
                    </a:cubicBezTo>
                    <a:cubicBezTo>
                      <a:pt x="5437" y="7684"/>
                      <a:pt x="5448" y="7672"/>
                      <a:pt x="5462" y="7671"/>
                    </a:cubicBezTo>
                    <a:cubicBezTo>
                      <a:pt x="5475" y="7671"/>
                      <a:pt x="5487" y="7682"/>
                      <a:pt x="5488" y="7695"/>
                    </a:cubicBezTo>
                    <a:close/>
                    <a:moveTo>
                      <a:pt x="5491" y="7796"/>
                    </a:moveTo>
                    <a:lnTo>
                      <a:pt x="5491" y="7796"/>
                    </a:lnTo>
                    <a:cubicBezTo>
                      <a:pt x="5491" y="7810"/>
                      <a:pt x="5480" y="7821"/>
                      <a:pt x="5466" y="7821"/>
                    </a:cubicBezTo>
                    <a:cubicBezTo>
                      <a:pt x="5453" y="7821"/>
                      <a:pt x="5441" y="7810"/>
                      <a:pt x="5441" y="7796"/>
                    </a:cubicBezTo>
                    <a:cubicBezTo>
                      <a:pt x="5441" y="7782"/>
                      <a:pt x="5453" y="7771"/>
                      <a:pt x="5466" y="7771"/>
                    </a:cubicBezTo>
                    <a:cubicBezTo>
                      <a:pt x="5480" y="7771"/>
                      <a:pt x="5491" y="7782"/>
                      <a:pt x="5491" y="7796"/>
                    </a:cubicBezTo>
                    <a:close/>
                    <a:moveTo>
                      <a:pt x="5494" y="7896"/>
                    </a:moveTo>
                    <a:lnTo>
                      <a:pt x="5494" y="7896"/>
                    </a:lnTo>
                    <a:cubicBezTo>
                      <a:pt x="5494" y="7910"/>
                      <a:pt x="5483" y="7921"/>
                      <a:pt x="5469" y="7921"/>
                    </a:cubicBezTo>
                    <a:cubicBezTo>
                      <a:pt x="5455" y="7921"/>
                      <a:pt x="5444" y="7910"/>
                      <a:pt x="5444" y="7896"/>
                    </a:cubicBezTo>
                    <a:cubicBezTo>
                      <a:pt x="5444" y="7882"/>
                      <a:pt x="5455" y="7871"/>
                      <a:pt x="5469" y="7871"/>
                    </a:cubicBezTo>
                    <a:cubicBezTo>
                      <a:pt x="5483" y="7871"/>
                      <a:pt x="5494" y="7882"/>
                      <a:pt x="5494" y="7896"/>
                    </a:cubicBezTo>
                    <a:close/>
                    <a:moveTo>
                      <a:pt x="5497" y="7996"/>
                    </a:moveTo>
                    <a:lnTo>
                      <a:pt x="5497" y="7996"/>
                    </a:lnTo>
                    <a:cubicBezTo>
                      <a:pt x="5497" y="8010"/>
                      <a:pt x="5485" y="8021"/>
                      <a:pt x="5472" y="8021"/>
                    </a:cubicBezTo>
                    <a:cubicBezTo>
                      <a:pt x="5458" y="8021"/>
                      <a:pt x="5447" y="8010"/>
                      <a:pt x="5447" y="7996"/>
                    </a:cubicBezTo>
                    <a:cubicBezTo>
                      <a:pt x="5447" y="7983"/>
                      <a:pt x="5458" y="7971"/>
                      <a:pt x="5472" y="7971"/>
                    </a:cubicBezTo>
                    <a:cubicBezTo>
                      <a:pt x="5485" y="7971"/>
                      <a:pt x="5497" y="7983"/>
                      <a:pt x="5497" y="7996"/>
                    </a:cubicBezTo>
                    <a:close/>
                    <a:moveTo>
                      <a:pt x="5497" y="8096"/>
                    </a:moveTo>
                    <a:lnTo>
                      <a:pt x="5497" y="8096"/>
                    </a:lnTo>
                    <a:cubicBezTo>
                      <a:pt x="5497" y="8110"/>
                      <a:pt x="5486" y="8121"/>
                      <a:pt x="5472" y="8121"/>
                    </a:cubicBezTo>
                    <a:cubicBezTo>
                      <a:pt x="5458" y="8121"/>
                      <a:pt x="5447" y="8110"/>
                      <a:pt x="5447" y="8096"/>
                    </a:cubicBezTo>
                    <a:cubicBezTo>
                      <a:pt x="5447" y="8083"/>
                      <a:pt x="5458" y="8071"/>
                      <a:pt x="5472" y="8071"/>
                    </a:cubicBezTo>
                    <a:cubicBezTo>
                      <a:pt x="5486" y="8071"/>
                      <a:pt x="5497" y="8083"/>
                      <a:pt x="5497" y="8096"/>
                    </a:cubicBezTo>
                    <a:close/>
                    <a:moveTo>
                      <a:pt x="5498" y="8196"/>
                    </a:moveTo>
                    <a:lnTo>
                      <a:pt x="5498" y="8196"/>
                    </a:lnTo>
                    <a:cubicBezTo>
                      <a:pt x="5498" y="8210"/>
                      <a:pt x="5487" y="8221"/>
                      <a:pt x="5473" y="8221"/>
                    </a:cubicBezTo>
                    <a:cubicBezTo>
                      <a:pt x="5459" y="8221"/>
                      <a:pt x="5448" y="8210"/>
                      <a:pt x="5448" y="8196"/>
                    </a:cubicBezTo>
                    <a:cubicBezTo>
                      <a:pt x="5448" y="8183"/>
                      <a:pt x="5459" y="8171"/>
                      <a:pt x="5473" y="8171"/>
                    </a:cubicBezTo>
                    <a:cubicBezTo>
                      <a:pt x="5487" y="8171"/>
                      <a:pt x="5498" y="8183"/>
                      <a:pt x="5498" y="8196"/>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77" name="Freeform 27"/>
              <p:cNvSpPr>
                <a:spLocks noEditPoints="1"/>
              </p:cNvSpPr>
              <p:nvPr/>
            </p:nvSpPr>
            <p:spPr bwMode="auto">
              <a:xfrm>
                <a:off x="3765" y="2268"/>
                <a:ext cx="562" cy="846"/>
              </a:xfrm>
              <a:custGeom>
                <a:avLst/>
                <a:gdLst>
                  <a:gd name="T0" fmla="*/ 0 w 5425"/>
                  <a:gd name="T1" fmla="*/ 0 h 8174"/>
                  <a:gd name="T2" fmla="*/ 0 w 5425"/>
                  <a:gd name="T3" fmla="*/ 0 h 8174"/>
                  <a:gd name="T4" fmla="*/ 0 w 5425"/>
                  <a:gd name="T5" fmla="*/ 0 h 8174"/>
                  <a:gd name="T6" fmla="*/ 0 w 5425"/>
                  <a:gd name="T7" fmla="*/ 0 h 8174"/>
                  <a:gd name="T8" fmla="*/ 0 w 5425"/>
                  <a:gd name="T9" fmla="*/ 0 h 8174"/>
                  <a:gd name="T10" fmla="*/ 0 w 5425"/>
                  <a:gd name="T11" fmla="*/ 0 h 8174"/>
                  <a:gd name="T12" fmla="*/ 0 w 5425"/>
                  <a:gd name="T13" fmla="*/ 0 h 8174"/>
                  <a:gd name="T14" fmla="*/ 0 w 5425"/>
                  <a:gd name="T15" fmla="*/ 0 h 8174"/>
                  <a:gd name="T16" fmla="*/ 0 w 5425"/>
                  <a:gd name="T17" fmla="*/ 0 h 8174"/>
                  <a:gd name="T18" fmla="*/ 0 w 5425"/>
                  <a:gd name="T19" fmla="*/ 0 h 8174"/>
                  <a:gd name="T20" fmla="*/ 0 w 5425"/>
                  <a:gd name="T21" fmla="*/ 0 h 8174"/>
                  <a:gd name="T22" fmla="*/ 0 w 5425"/>
                  <a:gd name="T23" fmla="*/ 0 h 8174"/>
                  <a:gd name="T24" fmla="*/ 0 w 5425"/>
                  <a:gd name="T25" fmla="*/ 0 h 8174"/>
                  <a:gd name="T26" fmla="*/ 0 w 5425"/>
                  <a:gd name="T27" fmla="*/ 0 h 8174"/>
                  <a:gd name="T28" fmla="*/ 0 w 5425"/>
                  <a:gd name="T29" fmla="*/ 0 h 8174"/>
                  <a:gd name="T30" fmla="*/ 0 w 5425"/>
                  <a:gd name="T31" fmla="*/ 0 h 8174"/>
                  <a:gd name="T32" fmla="*/ 0 w 5425"/>
                  <a:gd name="T33" fmla="*/ 0 h 8174"/>
                  <a:gd name="T34" fmla="*/ 0 w 5425"/>
                  <a:gd name="T35" fmla="*/ 0 h 8174"/>
                  <a:gd name="T36" fmla="*/ 0 w 5425"/>
                  <a:gd name="T37" fmla="*/ 0 h 8174"/>
                  <a:gd name="T38" fmla="*/ 0 w 5425"/>
                  <a:gd name="T39" fmla="*/ 0 h 8174"/>
                  <a:gd name="T40" fmla="*/ 0 w 5425"/>
                  <a:gd name="T41" fmla="*/ 0 h 8174"/>
                  <a:gd name="T42" fmla="*/ 0 w 5425"/>
                  <a:gd name="T43" fmla="*/ 0 h 8174"/>
                  <a:gd name="T44" fmla="*/ 0 w 5425"/>
                  <a:gd name="T45" fmla="*/ 0 h 8174"/>
                  <a:gd name="T46" fmla="*/ 0 w 5425"/>
                  <a:gd name="T47" fmla="*/ 0 h 8174"/>
                  <a:gd name="T48" fmla="*/ 0 w 5425"/>
                  <a:gd name="T49" fmla="*/ 0 h 8174"/>
                  <a:gd name="T50" fmla="*/ 0 w 5425"/>
                  <a:gd name="T51" fmla="*/ 0 h 8174"/>
                  <a:gd name="T52" fmla="*/ 0 w 5425"/>
                  <a:gd name="T53" fmla="*/ 0 h 8174"/>
                  <a:gd name="T54" fmla="*/ 0 w 5425"/>
                  <a:gd name="T55" fmla="*/ 0 h 8174"/>
                  <a:gd name="T56" fmla="*/ 0 w 5425"/>
                  <a:gd name="T57" fmla="*/ 0 h 8174"/>
                  <a:gd name="T58" fmla="*/ 0 w 5425"/>
                  <a:gd name="T59" fmla="*/ 0 h 8174"/>
                  <a:gd name="T60" fmla="*/ 0 w 5425"/>
                  <a:gd name="T61" fmla="*/ 0 h 8174"/>
                  <a:gd name="T62" fmla="*/ 0 w 5425"/>
                  <a:gd name="T63" fmla="*/ 0 h 8174"/>
                  <a:gd name="T64" fmla="*/ 0 w 5425"/>
                  <a:gd name="T65" fmla="*/ 0 h 8174"/>
                  <a:gd name="T66" fmla="*/ 0 w 5425"/>
                  <a:gd name="T67" fmla="*/ 0 h 8174"/>
                  <a:gd name="T68" fmla="*/ 0 w 5425"/>
                  <a:gd name="T69" fmla="*/ 0 h 8174"/>
                  <a:gd name="T70" fmla="*/ 0 w 5425"/>
                  <a:gd name="T71" fmla="*/ 0 h 8174"/>
                  <a:gd name="T72" fmla="*/ 0 w 5425"/>
                  <a:gd name="T73" fmla="*/ 0 h 8174"/>
                  <a:gd name="T74" fmla="*/ 0 w 5425"/>
                  <a:gd name="T75" fmla="*/ 0 h 8174"/>
                  <a:gd name="T76" fmla="*/ 0 w 5425"/>
                  <a:gd name="T77" fmla="*/ 0 h 8174"/>
                  <a:gd name="T78" fmla="*/ 0 w 5425"/>
                  <a:gd name="T79" fmla="*/ 0 h 8174"/>
                  <a:gd name="T80" fmla="*/ 0 w 5425"/>
                  <a:gd name="T81" fmla="*/ 0 h 8174"/>
                  <a:gd name="T82" fmla="*/ 0 w 5425"/>
                  <a:gd name="T83" fmla="*/ 0 h 8174"/>
                  <a:gd name="T84" fmla="*/ 0 w 5425"/>
                  <a:gd name="T85" fmla="*/ 0 h 8174"/>
                  <a:gd name="T86" fmla="*/ 0 w 5425"/>
                  <a:gd name="T87" fmla="*/ 0 h 8174"/>
                  <a:gd name="T88" fmla="*/ 0 w 5425"/>
                  <a:gd name="T89" fmla="*/ 0 h 8174"/>
                  <a:gd name="T90" fmla="*/ 0 w 5425"/>
                  <a:gd name="T91" fmla="*/ 0 h 8174"/>
                  <a:gd name="T92" fmla="*/ 0 w 5425"/>
                  <a:gd name="T93" fmla="*/ 0 h 8174"/>
                  <a:gd name="T94" fmla="*/ 0 w 5425"/>
                  <a:gd name="T95" fmla="*/ 0 h 8174"/>
                  <a:gd name="T96" fmla="*/ 0 w 5425"/>
                  <a:gd name="T97" fmla="*/ 0 h 8174"/>
                  <a:gd name="T98" fmla="*/ 0 w 5425"/>
                  <a:gd name="T99" fmla="*/ 0 h 8174"/>
                  <a:gd name="T100" fmla="*/ 0 w 5425"/>
                  <a:gd name="T101" fmla="*/ 0 h 8174"/>
                  <a:gd name="T102" fmla="*/ 0 w 5425"/>
                  <a:gd name="T103" fmla="*/ 0 h 8174"/>
                  <a:gd name="T104" fmla="*/ 0 w 5425"/>
                  <a:gd name="T105" fmla="*/ 0 h 8174"/>
                  <a:gd name="T106" fmla="*/ 0 w 5425"/>
                  <a:gd name="T107" fmla="*/ 0 h 8174"/>
                  <a:gd name="T108" fmla="*/ 0 w 5425"/>
                  <a:gd name="T109" fmla="*/ 0 h 8174"/>
                  <a:gd name="T110" fmla="*/ 0 w 5425"/>
                  <a:gd name="T111" fmla="*/ 0 h 8174"/>
                  <a:gd name="T112" fmla="*/ 0 w 5425"/>
                  <a:gd name="T113" fmla="*/ 0 h 8174"/>
                  <a:gd name="T114" fmla="*/ 0 w 5425"/>
                  <a:gd name="T115" fmla="*/ 0 h 8174"/>
                  <a:gd name="T116" fmla="*/ 0 w 5425"/>
                  <a:gd name="T117" fmla="*/ 0 h 8174"/>
                  <a:gd name="T118" fmla="*/ 0 w 5425"/>
                  <a:gd name="T119" fmla="*/ 0 h 8174"/>
                  <a:gd name="T120" fmla="*/ 0 w 5425"/>
                  <a:gd name="T121" fmla="*/ 0 h 8174"/>
                  <a:gd name="T122" fmla="*/ 0 w 5425"/>
                  <a:gd name="T123" fmla="*/ 0 h 8174"/>
                  <a:gd name="T124" fmla="*/ 0 w 5425"/>
                  <a:gd name="T125" fmla="*/ 0 h 8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425"/>
                  <a:gd name="T190" fmla="*/ 0 h 8174"/>
                  <a:gd name="T191" fmla="*/ 5425 w 5425"/>
                  <a:gd name="T192" fmla="*/ 8174 h 8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425" h="8174">
                    <a:moveTo>
                      <a:pt x="25" y="8123"/>
                    </a:moveTo>
                    <a:lnTo>
                      <a:pt x="25" y="8123"/>
                    </a:lnTo>
                    <a:cubicBezTo>
                      <a:pt x="39" y="8123"/>
                      <a:pt x="50" y="8134"/>
                      <a:pt x="51" y="8147"/>
                    </a:cubicBezTo>
                    <a:cubicBezTo>
                      <a:pt x="52" y="8161"/>
                      <a:pt x="41" y="8173"/>
                      <a:pt x="27" y="8173"/>
                    </a:cubicBezTo>
                    <a:cubicBezTo>
                      <a:pt x="13" y="8174"/>
                      <a:pt x="2" y="8163"/>
                      <a:pt x="1" y="8149"/>
                    </a:cubicBezTo>
                    <a:cubicBezTo>
                      <a:pt x="0" y="8136"/>
                      <a:pt x="11" y="8124"/>
                      <a:pt x="25" y="8123"/>
                    </a:cubicBezTo>
                    <a:close/>
                    <a:moveTo>
                      <a:pt x="125" y="8122"/>
                    </a:moveTo>
                    <a:lnTo>
                      <a:pt x="125" y="8122"/>
                    </a:lnTo>
                    <a:cubicBezTo>
                      <a:pt x="139" y="8121"/>
                      <a:pt x="150" y="8132"/>
                      <a:pt x="151" y="8146"/>
                    </a:cubicBezTo>
                    <a:cubicBezTo>
                      <a:pt x="152" y="8159"/>
                      <a:pt x="141" y="8171"/>
                      <a:pt x="127" y="8172"/>
                    </a:cubicBezTo>
                    <a:cubicBezTo>
                      <a:pt x="113" y="8172"/>
                      <a:pt x="102" y="8161"/>
                      <a:pt x="101" y="8148"/>
                    </a:cubicBezTo>
                    <a:cubicBezTo>
                      <a:pt x="100" y="8134"/>
                      <a:pt x="111" y="8122"/>
                      <a:pt x="125" y="8122"/>
                    </a:cubicBezTo>
                    <a:close/>
                    <a:moveTo>
                      <a:pt x="224" y="8117"/>
                    </a:moveTo>
                    <a:lnTo>
                      <a:pt x="224" y="8117"/>
                    </a:lnTo>
                    <a:cubicBezTo>
                      <a:pt x="238" y="8116"/>
                      <a:pt x="250" y="8127"/>
                      <a:pt x="251" y="8140"/>
                    </a:cubicBezTo>
                    <a:cubicBezTo>
                      <a:pt x="252" y="8154"/>
                      <a:pt x="242" y="8166"/>
                      <a:pt x="228" y="8167"/>
                    </a:cubicBezTo>
                    <a:cubicBezTo>
                      <a:pt x="214" y="8168"/>
                      <a:pt x="202" y="8158"/>
                      <a:pt x="201" y="8144"/>
                    </a:cubicBezTo>
                    <a:cubicBezTo>
                      <a:pt x="200" y="8131"/>
                      <a:pt x="210" y="8119"/>
                      <a:pt x="224" y="8117"/>
                    </a:cubicBezTo>
                    <a:close/>
                    <a:moveTo>
                      <a:pt x="323" y="8111"/>
                    </a:moveTo>
                    <a:lnTo>
                      <a:pt x="323" y="8111"/>
                    </a:lnTo>
                    <a:cubicBezTo>
                      <a:pt x="337" y="8109"/>
                      <a:pt x="349" y="8119"/>
                      <a:pt x="351" y="8133"/>
                    </a:cubicBezTo>
                    <a:cubicBezTo>
                      <a:pt x="352" y="8146"/>
                      <a:pt x="342" y="8159"/>
                      <a:pt x="329" y="8160"/>
                    </a:cubicBezTo>
                    <a:cubicBezTo>
                      <a:pt x="315" y="8162"/>
                      <a:pt x="303" y="8152"/>
                      <a:pt x="301" y="8139"/>
                    </a:cubicBezTo>
                    <a:cubicBezTo>
                      <a:pt x="299" y="8125"/>
                      <a:pt x="309" y="8112"/>
                      <a:pt x="323" y="8111"/>
                    </a:cubicBezTo>
                    <a:close/>
                    <a:moveTo>
                      <a:pt x="422" y="8101"/>
                    </a:moveTo>
                    <a:lnTo>
                      <a:pt x="422" y="8101"/>
                    </a:lnTo>
                    <a:cubicBezTo>
                      <a:pt x="436" y="8099"/>
                      <a:pt x="449" y="8109"/>
                      <a:pt x="450" y="8123"/>
                    </a:cubicBezTo>
                    <a:cubicBezTo>
                      <a:pt x="452" y="8137"/>
                      <a:pt x="442" y="8149"/>
                      <a:pt x="428" y="8151"/>
                    </a:cubicBezTo>
                    <a:cubicBezTo>
                      <a:pt x="415" y="8152"/>
                      <a:pt x="402" y="8143"/>
                      <a:pt x="400" y="8129"/>
                    </a:cubicBezTo>
                    <a:cubicBezTo>
                      <a:pt x="399" y="8115"/>
                      <a:pt x="409" y="8103"/>
                      <a:pt x="422" y="8101"/>
                    </a:cubicBezTo>
                    <a:close/>
                    <a:moveTo>
                      <a:pt x="521" y="8089"/>
                    </a:moveTo>
                    <a:lnTo>
                      <a:pt x="521" y="8089"/>
                    </a:lnTo>
                    <a:cubicBezTo>
                      <a:pt x="534" y="8086"/>
                      <a:pt x="547" y="8096"/>
                      <a:pt x="549" y="8109"/>
                    </a:cubicBezTo>
                    <a:cubicBezTo>
                      <a:pt x="551" y="8123"/>
                      <a:pt x="542" y="8136"/>
                      <a:pt x="529" y="8138"/>
                    </a:cubicBezTo>
                    <a:cubicBezTo>
                      <a:pt x="515" y="8140"/>
                      <a:pt x="502" y="8131"/>
                      <a:pt x="500" y="8117"/>
                    </a:cubicBezTo>
                    <a:cubicBezTo>
                      <a:pt x="498" y="8104"/>
                      <a:pt x="507" y="8091"/>
                      <a:pt x="521" y="8089"/>
                    </a:cubicBezTo>
                    <a:close/>
                    <a:moveTo>
                      <a:pt x="619" y="8074"/>
                    </a:moveTo>
                    <a:lnTo>
                      <a:pt x="619" y="8074"/>
                    </a:lnTo>
                    <a:cubicBezTo>
                      <a:pt x="632" y="8071"/>
                      <a:pt x="645" y="8080"/>
                      <a:pt x="648" y="8093"/>
                    </a:cubicBezTo>
                    <a:cubicBezTo>
                      <a:pt x="651" y="8107"/>
                      <a:pt x="642" y="8120"/>
                      <a:pt x="628" y="8123"/>
                    </a:cubicBezTo>
                    <a:cubicBezTo>
                      <a:pt x="615" y="8125"/>
                      <a:pt x="602" y="8117"/>
                      <a:pt x="599" y="8103"/>
                    </a:cubicBezTo>
                    <a:cubicBezTo>
                      <a:pt x="596" y="8089"/>
                      <a:pt x="605" y="8076"/>
                      <a:pt x="619" y="8074"/>
                    </a:cubicBezTo>
                    <a:close/>
                    <a:moveTo>
                      <a:pt x="716" y="8056"/>
                    </a:moveTo>
                    <a:lnTo>
                      <a:pt x="716" y="8056"/>
                    </a:lnTo>
                    <a:cubicBezTo>
                      <a:pt x="730" y="8053"/>
                      <a:pt x="743" y="8061"/>
                      <a:pt x="746" y="8075"/>
                    </a:cubicBezTo>
                    <a:cubicBezTo>
                      <a:pt x="750" y="8088"/>
                      <a:pt x="741" y="8102"/>
                      <a:pt x="728" y="8105"/>
                    </a:cubicBezTo>
                    <a:cubicBezTo>
                      <a:pt x="714" y="8108"/>
                      <a:pt x="701" y="8100"/>
                      <a:pt x="698" y="8086"/>
                    </a:cubicBezTo>
                    <a:cubicBezTo>
                      <a:pt x="694" y="8073"/>
                      <a:pt x="703" y="8059"/>
                      <a:pt x="716" y="8056"/>
                    </a:cubicBezTo>
                    <a:close/>
                    <a:moveTo>
                      <a:pt x="814" y="8035"/>
                    </a:moveTo>
                    <a:lnTo>
                      <a:pt x="814" y="8035"/>
                    </a:lnTo>
                    <a:cubicBezTo>
                      <a:pt x="827" y="8032"/>
                      <a:pt x="841" y="8040"/>
                      <a:pt x="844" y="8054"/>
                    </a:cubicBezTo>
                    <a:cubicBezTo>
                      <a:pt x="847" y="8067"/>
                      <a:pt x="839" y="8081"/>
                      <a:pt x="826" y="8084"/>
                    </a:cubicBezTo>
                    <a:cubicBezTo>
                      <a:pt x="812" y="8087"/>
                      <a:pt x="799" y="8079"/>
                      <a:pt x="795" y="8066"/>
                    </a:cubicBezTo>
                    <a:cubicBezTo>
                      <a:pt x="792" y="8052"/>
                      <a:pt x="801" y="8039"/>
                      <a:pt x="814" y="8035"/>
                    </a:cubicBezTo>
                    <a:close/>
                    <a:moveTo>
                      <a:pt x="910" y="8012"/>
                    </a:moveTo>
                    <a:lnTo>
                      <a:pt x="910" y="8012"/>
                    </a:lnTo>
                    <a:cubicBezTo>
                      <a:pt x="923" y="8008"/>
                      <a:pt x="937" y="8016"/>
                      <a:pt x="941" y="8029"/>
                    </a:cubicBezTo>
                    <a:cubicBezTo>
                      <a:pt x="945" y="8043"/>
                      <a:pt x="937" y="8056"/>
                      <a:pt x="924" y="8060"/>
                    </a:cubicBezTo>
                    <a:cubicBezTo>
                      <a:pt x="911" y="8064"/>
                      <a:pt x="897" y="8056"/>
                      <a:pt x="893" y="8043"/>
                    </a:cubicBezTo>
                    <a:cubicBezTo>
                      <a:pt x="889" y="8030"/>
                      <a:pt x="897" y="8016"/>
                      <a:pt x="910" y="8012"/>
                    </a:cubicBezTo>
                    <a:close/>
                    <a:moveTo>
                      <a:pt x="1006" y="7987"/>
                    </a:moveTo>
                    <a:lnTo>
                      <a:pt x="1006" y="7987"/>
                    </a:lnTo>
                    <a:cubicBezTo>
                      <a:pt x="1019" y="7982"/>
                      <a:pt x="1033" y="7990"/>
                      <a:pt x="1037" y="8003"/>
                    </a:cubicBezTo>
                    <a:cubicBezTo>
                      <a:pt x="1042" y="8016"/>
                      <a:pt x="1035" y="8030"/>
                      <a:pt x="1021" y="8034"/>
                    </a:cubicBezTo>
                    <a:cubicBezTo>
                      <a:pt x="1008" y="8038"/>
                      <a:pt x="994" y="8031"/>
                      <a:pt x="990" y="8018"/>
                    </a:cubicBezTo>
                    <a:cubicBezTo>
                      <a:pt x="986" y="8005"/>
                      <a:pt x="993" y="7991"/>
                      <a:pt x="1006" y="7987"/>
                    </a:cubicBezTo>
                    <a:close/>
                    <a:moveTo>
                      <a:pt x="1101" y="7959"/>
                    </a:moveTo>
                    <a:lnTo>
                      <a:pt x="1101" y="7959"/>
                    </a:lnTo>
                    <a:cubicBezTo>
                      <a:pt x="1114" y="7954"/>
                      <a:pt x="1128" y="7961"/>
                      <a:pt x="1133" y="7974"/>
                    </a:cubicBezTo>
                    <a:cubicBezTo>
                      <a:pt x="1138" y="7987"/>
                      <a:pt x="1131" y="8001"/>
                      <a:pt x="1119" y="8006"/>
                    </a:cubicBezTo>
                    <a:lnTo>
                      <a:pt x="1118" y="8006"/>
                    </a:lnTo>
                    <a:cubicBezTo>
                      <a:pt x="1106" y="8011"/>
                      <a:pt x="1091" y="8004"/>
                      <a:pt x="1086" y="7991"/>
                    </a:cubicBezTo>
                    <a:cubicBezTo>
                      <a:pt x="1081" y="7978"/>
                      <a:pt x="1088" y="7964"/>
                      <a:pt x="1101" y="7959"/>
                    </a:cubicBezTo>
                    <a:close/>
                    <a:moveTo>
                      <a:pt x="1196" y="7927"/>
                    </a:moveTo>
                    <a:lnTo>
                      <a:pt x="1196" y="7927"/>
                    </a:lnTo>
                    <a:cubicBezTo>
                      <a:pt x="1209" y="7922"/>
                      <a:pt x="1223" y="7929"/>
                      <a:pt x="1228" y="7942"/>
                    </a:cubicBezTo>
                    <a:cubicBezTo>
                      <a:pt x="1233" y="7955"/>
                      <a:pt x="1226" y="7969"/>
                      <a:pt x="1213" y="7974"/>
                    </a:cubicBezTo>
                    <a:cubicBezTo>
                      <a:pt x="1200" y="7979"/>
                      <a:pt x="1186" y="7972"/>
                      <a:pt x="1181" y="7960"/>
                    </a:cubicBezTo>
                    <a:cubicBezTo>
                      <a:pt x="1176" y="7947"/>
                      <a:pt x="1183" y="7932"/>
                      <a:pt x="1196" y="7927"/>
                    </a:cubicBezTo>
                    <a:close/>
                    <a:moveTo>
                      <a:pt x="1290" y="7894"/>
                    </a:moveTo>
                    <a:lnTo>
                      <a:pt x="1290" y="7894"/>
                    </a:lnTo>
                    <a:cubicBezTo>
                      <a:pt x="1303" y="7889"/>
                      <a:pt x="1317" y="7895"/>
                      <a:pt x="1322" y="7908"/>
                    </a:cubicBezTo>
                    <a:cubicBezTo>
                      <a:pt x="1327" y="7921"/>
                      <a:pt x="1321" y="7936"/>
                      <a:pt x="1308" y="7941"/>
                    </a:cubicBezTo>
                    <a:cubicBezTo>
                      <a:pt x="1295" y="7945"/>
                      <a:pt x="1280" y="7939"/>
                      <a:pt x="1275" y="7926"/>
                    </a:cubicBezTo>
                    <a:cubicBezTo>
                      <a:pt x="1271" y="7913"/>
                      <a:pt x="1277" y="7899"/>
                      <a:pt x="1290" y="7894"/>
                    </a:cubicBezTo>
                    <a:close/>
                    <a:moveTo>
                      <a:pt x="1383" y="7859"/>
                    </a:moveTo>
                    <a:lnTo>
                      <a:pt x="1383" y="7859"/>
                    </a:lnTo>
                    <a:cubicBezTo>
                      <a:pt x="1395" y="7853"/>
                      <a:pt x="1410" y="7859"/>
                      <a:pt x="1415" y="7872"/>
                    </a:cubicBezTo>
                    <a:cubicBezTo>
                      <a:pt x="1421" y="7884"/>
                      <a:pt x="1415" y="7899"/>
                      <a:pt x="1402" y="7905"/>
                    </a:cubicBezTo>
                    <a:cubicBezTo>
                      <a:pt x="1389" y="7910"/>
                      <a:pt x="1375" y="7904"/>
                      <a:pt x="1369" y="7891"/>
                    </a:cubicBezTo>
                    <a:cubicBezTo>
                      <a:pt x="1364" y="7879"/>
                      <a:pt x="1370" y="7864"/>
                      <a:pt x="1383" y="7859"/>
                    </a:cubicBezTo>
                    <a:close/>
                    <a:moveTo>
                      <a:pt x="1475" y="7821"/>
                    </a:moveTo>
                    <a:lnTo>
                      <a:pt x="1475" y="7821"/>
                    </a:lnTo>
                    <a:cubicBezTo>
                      <a:pt x="1488" y="7815"/>
                      <a:pt x="1503" y="7821"/>
                      <a:pt x="1508" y="7834"/>
                    </a:cubicBezTo>
                    <a:cubicBezTo>
                      <a:pt x="1513" y="7847"/>
                      <a:pt x="1507" y="7861"/>
                      <a:pt x="1495" y="7867"/>
                    </a:cubicBezTo>
                    <a:cubicBezTo>
                      <a:pt x="1482" y="7872"/>
                      <a:pt x="1467" y="7866"/>
                      <a:pt x="1462" y="7853"/>
                    </a:cubicBezTo>
                    <a:cubicBezTo>
                      <a:pt x="1457" y="7841"/>
                      <a:pt x="1462" y="7826"/>
                      <a:pt x="1475" y="7821"/>
                    </a:cubicBezTo>
                    <a:close/>
                    <a:moveTo>
                      <a:pt x="1565" y="7780"/>
                    </a:moveTo>
                    <a:lnTo>
                      <a:pt x="1566" y="7780"/>
                    </a:lnTo>
                    <a:cubicBezTo>
                      <a:pt x="1578" y="7774"/>
                      <a:pt x="1593" y="7780"/>
                      <a:pt x="1599" y="7792"/>
                    </a:cubicBezTo>
                    <a:cubicBezTo>
                      <a:pt x="1605" y="7804"/>
                      <a:pt x="1600" y="7819"/>
                      <a:pt x="1587" y="7825"/>
                    </a:cubicBezTo>
                    <a:cubicBezTo>
                      <a:pt x="1575" y="7831"/>
                      <a:pt x="1560" y="7826"/>
                      <a:pt x="1554" y="7814"/>
                    </a:cubicBezTo>
                    <a:cubicBezTo>
                      <a:pt x="1548" y="7801"/>
                      <a:pt x="1553" y="7786"/>
                      <a:pt x="1565" y="7780"/>
                    </a:cubicBezTo>
                    <a:close/>
                    <a:moveTo>
                      <a:pt x="1655" y="7738"/>
                    </a:moveTo>
                    <a:lnTo>
                      <a:pt x="1655" y="7738"/>
                    </a:lnTo>
                    <a:cubicBezTo>
                      <a:pt x="1667" y="7732"/>
                      <a:pt x="1682" y="7736"/>
                      <a:pt x="1689" y="7748"/>
                    </a:cubicBezTo>
                    <a:cubicBezTo>
                      <a:pt x="1695" y="7760"/>
                      <a:pt x="1691" y="7776"/>
                      <a:pt x="1679" y="7782"/>
                    </a:cubicBezTo>
                    <a:lnTo>
                      <a:pt x="1678" y="7782"/>
                    </a:lnTo>
                    <a:cubicBezTo>
                      <a:pt x="1666" y="7789"/>
                      <a:pt x="1651" y="7784"/>
                      <a:pt x="1645" y="7772"/>
                    </a:cubicBezTo>
                    <a:cubicBezTo>
                      <a:pt x="1638" y="7760"/>
                      <a:pt x="1643" y="7745"/>
                      <a:pt x="1655" y="7738"/>
                    </a:cubicBezTo>
                    <a:close/>
                    <a:moveTo>
                      <a:pt x="1744" y="7694"/>
                    </a:moveTo>
                    <a:lnTo>
                      <a:pt x="1744" y="7694"/>
                    </a:lnTo>
                    <a:cubicBezTo>
                      <a:pt x="1756" y="7687"/>
                      <a:pt x="1771" y="7691"/>
                      <a:pt x="1778" y="7703"/>
                    </a:cubicBezTo>
                    <a:cubicBezTo>
                      <a:pt x="1785" y="7715"/>
                      <a:pt x="1781" y="7730"/>
                      <a:pt x="1769" y="7737"/>
                    </a:cubicBezTo>
                    <a:cubicBezTo>
                      <a:pt x="1757" y="7744"/>
                      <a:pt x="1742" y="7740"/>
                      <a:pt x="1735" y="7728"/>
                    </a:cubicBezTo>
                    <a:cubicBezTo>
                      <a:pt x="1728" y="7716"/>
                      <a:pt x="1732" y="7701"/>
                      <a:pt x="1744" y="7694"/>
                    </a:cubicBezTo>
                    <a:close/>
                    <a:moveTo>
                      <a:pt x="1832" y="7647"/>
                    </a:moveTo>
                    <a:lnTo>
                      <a:pt x="1832" y="7647"/>
                    </a:lnTo>
                    <a:cubicBezTo>
                      <a:pt x="1844" y="7640"/>
                      <a:pt x="1859" y="7644"/>
                      <a:pt x="1866" y="7656"/>
                    </a:cubicBezTo>
                    <a:cubicBezTo>
                      <a:pt x="1873" y="7668"/>
                      <a:pt x="1869" y="7683"/>
                      <a:pt x="1857" y="7690"/>
                    </a:cubicBezTo>
                    <a:cubicBezTo>
                      <a:pt x="1845" y="7697"/>
                      <a:pt x="1830" y="7693"/>
                      <a:pt x="1823" y="7681"/>
                    </a:cubicBezTo>
                    <a:cubicBezTo>
                      <a:pt x="1816" y="7669"/>
                      <a:pt x="1820" y="7654"/>
                      <a:pt x="1832" y="7647"/>
                    </a:cubicBezTo>
                    <a:close/>
                    <a:moveTo>
                      <a:pt x="1919" y="7598"/>
                    </a:moveTo>
                    <a:lnTo>
                      <a:pt x="1919" y="7598"/>
                    </a:lnTo>
                    <a:cubicBezTo>
                      <a:pt x="1931" y="7591"/>
                      <a:pt x="1946" y="7595"/>
                      <a:pt x="1953" y="7607"/>
                    </a:cubicBezTo>
                    <a:cubicBezTo>
                      <a:pt x="1960" y="7618"/>
                      <a:pt x="1956" y="7634"/>
                      <a:pt x="1944" y="7641"/>
                    </a:cubicBezTo>
                    <a:cubicBezTo>
                      <a:pt x="1933" y="7648"/>
                      <a:pt x="1917" y="7644"/>
                      <a:pt x="1910" y="7632"/>
                    </a:cubicBezTo>
                    <a:cubicBezTo>
                      <a:pt x="1903" y="7620"/>
                      <a:pt x="1907" y="7605"/>
                      <a:pt x="1919" y="7598"/>
                    </a:cubicBezTo>
                    <a:close/>
                    <a:moveTo>
                      <a:pt x="2004" y="7548"/>
                    </a:moveTo>
                    <a:lnTo>
                      <a:pt x="2004" y="7547"/>
                    </a:lnTo>
                    <a:cubicBezTo>
                      <a:pt x="2016" y="7540"/>
                      <a:pt x="2031" y="7543"/>
                      <a:pt x="2039" y="7555"/>
                    </a:cubicBezTo>
                    <a:cubicBezTo>
                      <a:pt x="2046" y="7566"/>
                      <a:pt x="2043" y="7582"/>
                      <a:pt x="2032" y="7589"/>
                    </a:cubicBezTo>
                    <a:cubicBezTo>
                      <a:pt x="2020" y="7597"/>
                      <a:pt x="2004" y="7594"/>
                      <a:pt x="1997" y="7582"/>
                    </a:cubicBezTo>
                    <a:cubicBezTo>
                      <a:pt x="1989" y="7571"/>
                      <a:pt x="1993" y="7555"/>
                      <a:pt x="2004" y="7548"/>
                    </a:cubicBezTo>
                    <a:close/>
                    <a:moveTo>
                      <a:pt x="2089" y="7495"/>
                    </a:moveTo>
                    <a:lnTo>
                      <a:pt x="2089" y="7495"/>
                    </a:lnTo>
                    <a:cubicBezTo>
                      <a:pt x="2101" y="7487"/>
                      <a:pt x="2116" y="7490"/>
                      <a:pt x="2124" y="7502"/>
                    </a:cubicBezTo>
                    <a:cubicBezTo>
                      <a:pt x="2131" y="7514"/>
                      <a:pt x="2128" y="7529"/>
                      <a:pt x="2117" y="7537"/>
                    </a:cubicBezTo>
                    <a:cubicBezTo>
                      <a:pt x="2105" y="7544"/>
                      <a:pt x="2089" y="7541"/>
                      <a:pt x="2082" y="7529"/>
                    </a:cubicBezTo>
                    <a:cubicBezTo>
                      <a:pt x="2074" y="7518"/>
                      <a:pt x="2078" y="7502"/>
                      <a:pt x="2089" y="7495"/>
                    </a:cubicBezTo>
                    <a:close/>
                    <a:moveTo>
                      <a:pt x="2172" y="7441"/>
                    </a:moveTo>
                    <a:lnTo>
                      <a:pt x="2172" y="7440"/>
                    </a:lnTo>
                    <a:cubicBezTo>
                      <a:pt x="2183" y="7432"/>
                      <a:pt x="2199" y="7435"/>
                      <a:pt x="2207" y="7446"/>
                    </a:cubicBezTo>
                    <a:cubicBezTo>
                      <a:pt x="2215" y="7458"/>
                      <a:pt x="2212" y="7473"/>
                      <a:pt x="2201" y="7481"/>
                    </a:cubicBezTo>
                    <a:cubicBezTo>
                      <a:pt x="2190" y="7489"/>
                      <a:pt x="2174" y="7487"/>
                      <a:pt x="2166" y="7475"/>
                    </a:cubicBezTo>
                    <a:cubicBezTo>
                      <a:pt x="2158" y="7464"/>
                      <a:pt x="2161" y="7449"/>
                      <a:pt x="2172" y="7441"/>
                    </a:cubicBezTo>
                    <a:close/>
                    <a:moveTo>
                      <a:pt x="2254" y="7384"/>
                    </a:moveTo>
                    <a:lnTo>
                      <a:pt x="2255" y="7384"/>
                    </a:lnTo>
                    <a:cubicBezTo>
                      <a:pt x="2266" y="7376"/>
                      <a:pt x="2281" y="7379"/>
                      <a:pt x="2289" y="7390"/>
                    </a:cubicBezTo>
                    <a:cubicBezTo>
                      <a:pt x="2298" y="7401"/>
                      <a:pt x="2295" y="7417"/>
                      <a:pt x="2284" y="7425"/>
                    </a:cubicBezTo>
                    <a:cubicBezTo>
                      <a:pt x="2273" y="7433"/>
                      <a:pt x="2257" y="7430"/>
                      <a:pt x="2249" y="7419"/>
                    </a:cubicBezTo>
                    <a:cubicBezTo>
                      <a:pt x="2241" y="7408"/>
                      <a:pt x="2243" y="7393"/>
                      <a:pt x="2254" y="7384"/>
                    </a:cubicBezTo>
                    <a:close/>
                    <a:moveTo>
                      <a:pt x="2336" y="7326"/>
                    </a:moveTo>
                    <a:lnTo>
                      <a:pt x="2336" y="7326"/>
                    </a:lnTo>
                    <a:cubicBezTo>
                      <a:pt x="2347" y="7318"/>
                      <a:pt x="2363" y="7321"/>
                      <a:pt x="2371" y="7332"/>
                    </a:cubicBezTo>
                    <a:cubicBezTo>
                      <a:pt x="2379" y="7343"/>
                      <a:pt x="2377" y="7359"/>
                      <a:pt x="2366" y="7367"/>
                    </a:cubicBezTo>
                    <a:cubicBezTo>
                      <a:pt x="2354" y="7375"/>
                      <a:pt x="2339" y="7372"/>
                      <a:pt x="2331" y="7361"/>
                    </a:cubicBezTo>
                    <a:cubicBezTo>
                      <a:pt x="2322" y="7350"/>
                      <a:pt x="2325" y="7335"/>
                      <a:pt x="2336" y="7326"/>
                    </a:cubicBezTo>
                    <a:close/>
                    <a:moveTo>
                      <a:pt x="2415" y="7267"/>
                    </a:moveTo>
                    <a:lnTo>
                      <a:pt x="2415" y="7267"/>
                    </a:lnTo>
                    <a:cubicBezTo>
                      <a:pt x="2426" y="7258"/>
                      <a:pt x="2442" y="7260"/>
                      <a:pt x="2450" y="7271"/>
                    </a:cubicBezTo>
                    <a:cubicBezTo>
                      <a:pt x="2459" y="7281"/>
                      <a:pt x="2457" y="7297"/>
                      <a:pt x="2446" y="7306"/>
                    </a:cubicBezTo>
                    <a:cubicBezTo>
                      <a:pt x="2436" y="7314"/>
                      <a:pt x="2420" y="7313"/>
                      <a:pt x="2411" y="7302"/>
                    </a:cubicBezTo>
                    <a:cubicBezTo>
                      <a:pt x="2403" y="7291"/>
                      <a:pt x="2404" y="7275"/>
                      <a:pt x="2415" y="7267"/>
                    </a:cubicBezTo>
                    <a:close/>
                    <a:moveTo>
                      <a:pt x="2494" y="7206"/>
                    </a:moveTo>
                    <a:lnTo>
                      <a:pt x="2494" y="7206"/>
                    </a:lnTo>
                    <a:cubicBezTo>
                      <a:pt x="2505" y="7197"/>
                      <a:pt x="2520" y="7198"/>
                      <a:pt x="2529" y="7209"/>
                    </a:cubicBezTo>
                    <a:cubicBezTo>
                      <a:pt x="2538" y="7220"/>
                      <a:pt x="2536" y="7236"/>
                      <a:pt x="2526" y="7244"/>
                    </a:cubicBezTo>
                    <a:cubicBezTo>
                      <a:pt x="2515" y="7253"/>
                      <a:pt x="2499" y="7252"/>
                      <a:pt x="2490" y="7241"/>
                    </a:cubicBezTo>
                    <a:cubicBezTo>
                      <a:pt x="2482" y="7230"/>
                      <a:pt x="2483" y="7214"/>
                      <a:pt x="2494" y="7206"/>
                    </a:cubicBezTo>
                    <a:close/>
                    <a:moveTo>
                      <a:pt x="2572" y="7143"/>
                    </a:moveTo>
                    <a:lnTo>
                      <a:pt x="2572" y="7143"/>
                    </a:lnTo>
                    <a:cubicBezTo>
                      <a:pt x="2583" y="7134"/>
                      <a:pt x="2599" y="7136"/>
                      <a:pt x="2607" y="7147"/>
                    </a:cubicBezTo>
                    <a:cubicBezTo>
                      <a:pt x="2616" y="7158"/>
                      <a:pt x="2614" y="7173"/>
                      <a:pt x="2603" y="7182"/>
                    </a:cubicBezTo>
                    <a:cubicBezTo>
                      <a:pt x="2593" y="7191"/>
                      <a:pt x="2577" y="7189"/>
                      <a:pt x="2568" y="7178"/>
                    </a:cubicBezTo>
                    <a:cubicBezTo>
                      <a:pt x="2560" y="7167"/>
                      <a:pt x="2561" y="7152"/>
                      <a:pt x="2572" y="7143"/>
                    </a:cubicBezTo>
                    <a:close/>
                    <a:moveTo>
                      <a:pt x="2647" y="7079"/>
                    </a:moveTo>
                    <a:lnTo>
                      <a:pt x="2647" y="7079"/>
                    </a:lnTo>
                    <a:cubicBezTo>
                      <a:pt x="2658" y="7070"/>
                      <a:pt x="2673" y="7071"/>
                      <a:pt x="2683" y="7081"/>
                    </a:cubicBezTo>
                    <a:cubicBezTo>
                      <a:pt x="2692" y="7091"/>
                      <a:pt x="2691" y="7107"/>
                      <a:pt x="2681" y="7116"/>
                    </a:cubicBezTo>
                    <a:cubicBezTo>
                      <a:pt x="2670" y="7125"/>
                      <a:pt x="2654" y="7124"/>
                      <a:pt x="2645" y="7114"/>
                    </a:cubicBezTo>
                    <a:cubicBezTo>
                      <a:pt x="2636" y="7104"/>
                      <a:pt x="2637" y="7088"/>
                      <a:pt x="2647" y="7079"/>
                    </a:cubicBezTo>
                    <a:close/>
                    <a:moveTo>
                      <a:pt x="2722" y="7013"/>
                    </a:moveTo>
                    <a:lnTo>
                      <a:pt x="2722" y="7013"/>
                    </a:lnTo>
                    <a:cubicBezTo>
                      <a:pt x="2732" y="7004"/>
                      <a:pt x="2748" y="7004"/>
                      <a:pt x="2757" y="7014"/>
                    </a:cubicBezTo>
                    <a:cubicBezTo>
                      <a:pt x="2767" y="7024"/>
                      <a:pt x="2766" y="7040"/>
                      <a:pt x="2756" y="7050"/>
                    </a:cubicBezTo>
                    <a:cubicBezTo>
                      <a:pt x="2746" y="7059"/>
                      <a:pt x="2731" y="7059"/>
                      <a:pt x="2721" y="7049"/>
                    </a:cubicBezTo>
                    <a:cubicBezTo>
                      <a:pt x="2712" y="7039"/>
                      <a:pt x="2712" y="7023"/>
                      <a:pt x="2722" y="7013"/>
                    </a:cubicBezTo>
                    <a:close/>
                    <a:moveTo>
                      <a:pt x="2796" y="6947"/>
                    </a:moveTo>
                    <a:lnTo>
                      <a:pt x="2796" y="6947"/>
                    </a:lnTo>
                    <a:cubicBezTo>
                      <a:pt x="2806" y="6937"/>
                      <a:pt x="2822" y="6937"/>
                      <a:pt x="2832" y="6947"/>
                    </a:cubicBezTo>
                    <a:cubicBezTo>
                      <a:pt x="2841" y="6957"/>
                      <a:pt x="2841" y="6973"/>
                      <a:pt x="2831" y="6983"/>
                    </a:cubicBezTo>
                    <a:cubicBezTo>
                      <a:pt x="2821" y="6992"/>
                      <a:pt x="2805" y="6992"/>
                      <a:pt x="2796" y="6982"/>
                    </a:cubicBezTo>
                    <a:cubicBezTo>
                      <a:pt x="2786" y="6972"/>
                      <a:pt x="2786" y="6957"/>
                      <a:pt x="2796" y="6947"/>
                    </a:cubicBezTo>
                    <a:close/>
                    <a:moveTo>
                      <a:pt x="2869" y="6878"/>
                    </a:moveTo>
                    <a:lnTo>
                      <a:pt x="2869" y="6878"/>
                    </a:lnTo>
                    <a:cubicBezTo>
                      <a:pt x="2879" y="6868"/>
                      <a:pt x="2894" y="6869"/>
                      <a:pt x="2904" y="6878"/>
                    </a:cubicBezTo>
                    <a:cubicBezTo>
                      <a:pt x="2914" y="6888"/>
                      <a:pt x="2914" y="6904"/>
                      <a:pt x="2904" y="6914"/>
                    </a:cubicBezTo>
                    <a:cubicBezTo>
                      <a:pt x="2894" y="6923"/>
                      <a:pt x="2878" y="6923"/>
                      <a:pt x="2868" y="6913"/>
                    </a:cubicBezTo>
                    <a:cubicBezTo>
                      <a:pt x="2859" y="6903"/>
                      <a:pt x="2859" y="6888"/>
                      <a:pt x="2869" y="6878"/>
                    </a:cubicBezTo>
                    <a:close/>
                    <a:moveTo>
                      <a:pt x="2940" y="6809"/>
                    </a:moveTo>
                    <a:lnTo>
                      <a:pt x="2940" y="6809"/>
                    </a:lnTo>
                    <a:cubicBezTo>
                      <a:pt x="2949" y="6799"/>
                      <a:pt x="2965" y="6798"/>
                      <a:pt x="2975" y="6808"/>
                    </a:cubicBezTo>
                    <a:cubicBezTo>
                      <a:pt x="2985" y="6817"/>
                      <a:pt x="2985" y="6833"/>
                      <a:pt x="2976" y="6843"/>
                    </a:cubicBezTo>
                    <a:cubicBezTo>
                      <a:pt x="2966" y="6853"/>
                      <a:pt x="2951" y="6854"/>
                      <a:pt x="2941" y="6844"/>
                    </a:cubicBezTo>
                    <a:cubicBezTo>
                      <a:pt x="2931" y="6835"/>
                      <a:pt x="2930" y="6819"/>
                      <a:pt x="2940" y="6809"/>
                    </a:cubicBezTo>
                    <a:close/>
                    <a:moveTo>
                      <a:pt x="3010" y="6738"/>
                    </a:moveTo>
                    <a:lnTo>
                      <a:pt x="3010" y="6738"/>
                    </a:lnTo>
                    <a:cubicBezTo>
                      <a:pt x="3020" y="6728"/>
                      <a:pt x="3036" y="6727"/>
                      <a:pt x="3046" y="6737"/>
                    </a:cubicBezTo>
                    <a:cubicBezTo>
                      <a:pt x="3056" y="6746"/>
                      <a:pt x="3056" y="6762"/>
                      <a:pt x="3047" y="6772"/>
                    </a:cubicBezTo>
                    <a:lnTo>
                      <a:pt x="3046" y="6772"/>
                    </a:lnTo>
                    <a:cubicBezTo>
                      <a:pt x="3037" y="6782"/>
                      <a:pt x="3021" y="6783"/>
                      <a:pt x="3011" y="6773"/>
                    </a:cubicBezTo>
                    <a:cubicBezTo>
                      <a:pt x="3001" y="6764"/>
                      <a:pt x="3001" y="6748"/>
                      <a:pt x="3010" y="6738"/>
                    </a:cubicBezTo>
                    <a:close/>
                    <a:moveTo>
                      <a:pt x="3079" y="6666"/>
                    </a:moveTo>
                    <a:lnTo>
                      <a:pt x="3079" y="6666"/>
                    </a:lnTo>
                    <a:cubicBezTo>
                      <a:pt x="3088" y="6656"/>
                      <a:pt x="3104" y="6655"/>
                      <a:pt x="3114" y="6664"/>
                    </a:cubicBezTo>
                    <a:cubicBezTo>
                      <a:pt x="3124" y="6674"/>
                      <a:pt x="3125" y="6689"/>
                      <a:pt x="3116" y="6700"/>
                    </a:cubicBezTo>
                    <a:cubicBezTo>
                      <a:pt x="3106" y="6710"/>
                      <a:pt x="3091" y="6710"/>
                      <a:pt x="3080" y="6701"/>
                    </a:cubicBezTo>
                    <a:cubicBezTo>
                      <a:pt x="3070" y="6692"/>
                      <a:pt x="3070" y="6676"/>
                      <a:pt x="3079" y="6666"/>
                    </a:cubicBezTo>
                    <a:close/>
                    <a:moveTo>
                      <a:pt x="3146" y="6593"/>
                    </a:moveTo>
                    <a:lnTo>
                      <a:pt x="3146" y="6593"/>
                    </a:lnTo>
                    <a:cubicBezTo>
                      <a:pt x="3155" y="6583"/>
                      <a:pt x="3171" y="6581"/>
                      <a:pt x="3182" y="6590"/>
                    </a:cubicBezTo>
                    <a:cubicBezTo>
                      <a:pt x="3192" y="6599"/>
                      <a:pt x="3194" y="6615"/>
                      <a:pt x="3185" y="6626"/>
                    </a:cubicBezTo>
                    <a:cubicBezTo>
                      <a:pt x="3176" y="6636"/>
                      <a:pt x="3160" y="6637"/>
                      <a:pt x="3149" y="6628"/>
                    </a:cubicBezTo>
                    <a:cubicBezTo>
                      <a:pt x="3139" y="6620"/>
                      <a:pt x="3137" y="6604"/>
                      <a:pt x="3146" y="6593"/>
                    </a:cubicBezTo>
                    <a:close/>
                    <a:moveTo>
                      <a:pt x="3213" y="6519"/>
                    </a:moveTo>
                    <a:lnTo>
                      <a:pt x="3213" y="6519"/>
                    </a:lnTo>
                    <a:cubicBezTo>
                      <a:pt x="3222" y="6508"/>
                      <a:pt x="3238" y="6507"/>
                      <a:pt x="3249" y="6516"/>
                    </a:cubicBezTo>
                    <a:cubicBezTo>
                      <a:pt x="3259" y="6525"/>
                      <a:pt x="3260" y="6541"/>
                      <a:pt x="3252" y="6551"/>
                    </a:cubicBezTo>
                    <a:lnTo>
                      <a:pt x="3251" y="6551"/>
                    </a:lnTo>
                    <a:cubicBezTo>
                      <a:pt x="3243" y="6562"/>
                      <a:pt x="3227" y="6563"/>
                      <a:pt x="3216" y="6554"/>
                    </a:cubicBezTo>
                    <a:cubicBezTo>
                      <a:pt x="3206" y="6545"/>
                      <a:pt x="3204" y="6529"/>
                      <a:pt x="3213" y="6519"/>
                    </a:cubicBezTo>
                    <a:close/>
                    <a:moveTo>
                      <a:pt x="3278" y="6443"/>
                    </a:moveTo>
                    <a:lnTo>
                      <a:pt x="3278" y="6443"/>
                    </a:lnTo>
                    <a:cubicBezTo>
                      <a:pt x="3287" y="6433"/>
                      <a:pt x="3303" y="6431"/>
                      <a:pt x="3314" y="6440"/>
                    </a:cubicBezTo>
                    <a:cubicBezTo>
                      <a:pt x="3324" y="6449"/>
                      <a:pt x="3326" y="6464"/>
                      <a:pt x="3317" y="6475"/>
                    </a:cubicBezTo>
                    <a:cubicBezTo>
                      <a:pt x="3308" y="6486"/>
                      <a:pt x="3292" y="6487"/>
                      <a:pt x="3282" y="6479"/>
                    </a:cubicBezTo>
                    <a:cubicBezTo>
                      <a:pt x="3271" y="6470"/>
                      <a:pt x="3270" y="6454"/>
                      <a:pt x="3278" y="6443"/>
                    </a:cubicBezTo>
                    <a:close/>
                    <a:moveTo>
                      <a:pt x="3343" y="6367"/>
                    </a:moveTo>
                    <a:lnTo>
                      <a:pt x="3343" y="6367"/>
                    </a:lnTo>
                    <a:cubicBezTo>
                      <a:pt x="3351" y="6356"/>
                      <a:pt x="3367" y="6355"/>
                      <a:pt x="3378" y="6363"/>
                    </a:cubicBezTo>
                    <a:cubicBezTo>
                      <a:pt x="3389" y="6372"/>
                      <a:pt x="3390" y="6388"/>
                      <a:pt x="3382" y="6398"/>
                    </a:cubicBezTo>
                    <a:cubicBezTo>
                      <a:pt x="3373" y="6409"/>
                      <a:pt x="3357" y="6411"/>
                      <a:pt x="3347" y="6402"/>
                    </a:cubicBezTo>
                    <a:cubicBezTo>
                      <a:pt x="3336" y="6394"/>
                      <a:pt x="3334" y="6378"/>
                      <a:pt x="3343" y="6367"/>
                    </a:cubicBezTo>
                    <a:close/>
                    <a:moveTo>
                      <a:pt x="3406" y="6290"/>
                    </a:moveTo>
                    <a:lnTo>
                      <a:pt x="3406" y="6290"/>
                    </a:lnTo>
                    <a:cubicBezTo>
                      <a:pt x="3415" y="6279"/>
                      <a:pt x="3431" y="6277"/>
                      <a:pt x="3441" y="6286"/>
                    </a:cubicBezTo>
                    <a:cubicBezTo>
                      <a:pt x="3452" y="6295"/>
                      <a:pt x="3454" y="6310"/>
                      <a:pt x="3445" y="6321"/>
                    </a:cubicBezTo>
                    <a:cubicBezTo>
                      <a:pt x="3437" y="6332"/>
                      <a:pt x="3421" y="6334"/>
                      <a:pt x="3410" y="6325"/>
                    </a:cubicBezTo>
                    <a:cubicBezTo>
                      <a:pt x="3399" y="6316"/>
                      <a:pt x="3398" y="6301"/>
                      <a:pt x="3406" y="6290"/>
                    </a:cubicBezTo>
                    <a:close/>
                    <a:moveTo>
                      <a:pt x="3468" y="6212"/>
                    </a:moveTo>
                    <a:lnTo>
                      <a:pt x="3468" y="6212"/>
                    </a:lnTo>
                    <a:cubicBezTo>
                      <a:pt x="3476" y="6201"/>
                      <a:pt x="3492" y="6199"/>
                      <a:pt x="3503" y="6207"/>
                    </a:cubicBezTo>
                    <a:cubicBezTo>
                      <a:pt x="3514" y="6215"/>
                      <a:pt x="3516" y="6231"/>
                      <a:pt x="3508" y="6242"/>
                    </a:cubicBezTo>
                    <a:cubicBezTo>
                      <a:pt x="3500" y="6253"/>
                      <a:pt x="3484" y="6255"/>
                      <a:pt x="3473" y="6247"/>
                    </a:cubicBezTo>
                    <a:cubicBezTo>
                      <a:pt x="3462" y="6239"/>
                      <a:pt x="3460" y="6223"/>
                      <a:pt x="3468" y="6212"/>
                    </a:cubicBezTo>
                    <a:close/>
                    <a:moveTo>
                      <a:pt x="3529" y="6133"/>
                    </a:moveTo>
                    <a:lnTo>
                      <a:pt x="3529" y="6133"/>
                    </a:lnTo>
                    <a:cubicBezTo>
                      <a:pt x="3537" y="6122"/>
                      <a:pt x="3552" y="6120"/>
                      <a:pt x="3564" y="6128"/>
                    </a:cubicBezTo>
                    <a:cubicBezTo>
                      <a:pt x="3575" y="6136"/>
                      <a:pt x="3578" y="6151"/>
                      <a:pt x="3570" y="6162"/>
                    </a:cubicBezTo>
                    <a:lnTo>
                      <a:pt x="3569" y="6163"/>
                    </a:lnTo>
                    <a:cubicBezTo>
                      <a:pt x="3561" y="6174"/>
                      <a:pt x="3546" y="6176"/>
                      <a:pt x="3535" y="6168"/>
                    </a:cubicBezTo>
                    <a:cubicBezTo>
                      <a:pt x="3523" y="6160"/>
                      <a:pt x="3521" y="6145"/>
                      <a:pt x="3529" y="6133"/>
                    </a:cubicBezTo>
                    <a:close/>
                    <a:moveTo>
                      <a:pt x="3588" y="6053"/>
                    </a:moveTo>
                    <a:lnTo>
                      <a:pt x="3588" y="6053"/>
                    </a:lnTo>
                    <a:cubicBezTo>
                      <a:pt x="3596" y="6042"/>
                      <a:pt x="3612" y="6039"/>
                      <a:pt x="3623" y="6047"/>
                    </a:cubicBezTo>
                    <a:cubicBezTo>
                      <a:pt x="3634" y="6055"/>
                      <a:pt x="3637" y="6071"/>
                      <a:pt x="3629" y="6082"/>
                    </a:cubicBezTo>
                    <a:cubicBezTo>
                      <a:pt x="3621" y="6093"/>
                      <a:pt x="3605" y="6096"/>
                      <a:pt x="3594" y="6088"/>
                    </a:cubicBezTo>
                    <a:cubicBezTo>
                      <a:pt x="3583" y="6080"/>
                      <a:pt x="3580" y="6064"/>
                      <a:pt x="3588" y="6053"/>
                    </a:cubicBezTo>
                    <a:close/>
                    <a:moveTo>
                      <a:pt x="3647" y="5972"/>
                    </a:moveTo>
                    <a:lnTo>
                      <a:pt x="3647" y="5972"/>
                    </a:lnTo>
                    <a:cubicBezTo>
                      <a:pt x="3655" y="5961"/>
                      <a:pt x="3670" y="5958"/>
                      <a:pt x="3681" y="5966"/>
                    </a:cubicBezTo>
                    <a:cubicBezTo>
                      <a:pt x="3693" y="5974"/>
                      <a:pt x="3696" y="5989"/>
                      <a:pt x="3688" y="6001"/>
                    </a:cubicBezTo>
                    <a:cubicBezTo>
                      <a:pt x="3680" y="6012"/>
                      <a:pt x="3664" y="6015"/>
                      <a:pt x="3653" y="6007"/>
                    </a:cubicBezTo>
                    <a:cubicBezTo>
                      <a:pt x="3642" y="5999"/>
                      <a:pt x="3639" y="5984"/>
                      <a:pt x="3647" y="5972"/>
                    </a:cubicBezTo>
                    <a:close/>
                    <a:moveTo>
                      <a:pt x="3704" y="5890"/>
                    </a:moveTo>
                    <a:lnTo>
                      <a:pt x="3704" y="5890"/>
                    </a:lnTo>
                    <a:cubicBezTo>
                      <a:pt x="3712" y="5879"/>
                      <a:pt x="3728" y="5876"/>
                      <a:pt x="3739" y="5884"/>
                    </a:cubicBezTo>
                    <a:cubicBezTo>
                      <a:pt x="3750" y="5892"/>
                      <a:pt x="3753" y="5907"/>
                      <a:pt x="3745" y="5919"/>
                    </a:cubicBezTo>
                    <a:cubicBezTo>
                      <a:pt x="3738" y="5930"/>
                      <a:pt x="3722" y="5933"/>
                      <a:pt x="3711" y="5925"/>
                    </a:cubicBezTo>
                    <a:cubicBezTo>
                      <a:pt x="3699" y="5917"/>
                      <a:pt x="3696" y="5902"/>
                      <a:pt x="3704" y="5890"/>
                    </a:cubicBezTo>
                    <a:close/>
                    <a:moveTo>
                      <a:pt x="3760" y="5808"/>
                    </a:moveTo>
                    <a:lnTo>
                      <a:pt x="3760" y="5808"/>
                    </a:lnTo>
                    <a:cubicBezTo>
                      <a:pt x="3767" y="5797"/>
                      <a:pt x="3783" y="5793"/>
                      <a:pt x="3795" y="5801"/>
                    </a:cubicBezTo>
                    <a:cubicBezTo>
                      <a:pt x="3806" y="5808"/>
                      <a:pt x="3810" y="5824"/>
                      <a:pt x="3802" y="5835"/>
                    </a:cubicBezTo>
                    <a:cubicBezTo>
                      <a:pt x="3795" y="5847"/>
                      <a:pt x="3779" y="5850"/>
                      <a:pt x="3768" y="5843"/>
                    </a:cubicBezTo>
                    <a:cubicBezTo>
                      <a:pt x="3756" y="5836"/>
                      <a:pt x="3753" y="5820"/>
                      <a:pt x="3760" y="5808"/>
                    </a:cubicBezTo>
                    <a:close/>
                    <a:moveTo>
                      <a:pt x="3815" y="5726"/>
                    </a:moveTo>
                    <a:lnTo>
                      <a:pt x="3815" y="5726"/>
                    </a:lnTo>
                    <a:cubicBezTo>
                      <a:pt x="3823" y="5714"/>
                      <a:pt x="3838" y="5710"/>
                      <a:pt x="3850" y="5717"/>
                    </a:cubicBezTo>
                    <a:cubicBezTo>
                      <a:pt x="3862" y="5725"/>
                      <a:pt x="3865" y="5740"/>
                      <a:pt x="3858" y="5752"/>
                    </a:cubicBezTo>
                    <a:cubicBezTo>
                      <a:pt x="3851" y="5764"/>
                      <a:pt x="3835" y="5767"/>
                      <a:pt x="3824" y="5760"/>
                    </a:cubicBezTo>
                    <a:cubicBezTo>
                      <a:pt x="3812" y="5753"/>
                      <a:pt x="3808" y="5737"/>
                      <a:pt x="3815" y="5726"/>
                    </a:cubicBezTo>
                    <a:close/>
                    <a:moveTo>
                      <a:pt x="3869" y="5641"/>
                    </a:moveTo>
                    <a:lnTo>
                      <a:pt x="3869" y="5641"/>
                    </a:lnTo>
                    <a:cubicBezTo>
                      <a:pt x="3877" y="5630"/>
                      <a:pt x="3892" y="5626"/>
                      <a:pt x="3904" y="5633"/>
                    </a:cubicBezTo>
                    <a:cubicBezTo>
                      <a:pt x="3916" y="5640"/>
                      <a:pt x="3919" y="5656"/>
                      <a:pt x="3912" y="5668"/>
                    </a:cubicBezTo>
                    <a:cubicBezTo>
                      <a:pt x="3905" y="5679"/>
                      <a:pt x="3889" y="5683"/>
                      <a:pt x="3878" y="5676"/>
                    </a:cubicBezTo>
                    <a:cubicBezTo>
                      <a:pt x="3866" y="5669"/>
                      <a:pt x="3862" y="5653"/>
                      <a:pt x="3869" y="5641"/>
                    </a:cubicBezTo>
                    <a:close/>
                    <a:moveTo>
                      <a:pt x="3922" y="5557"/>
                    </a:moveTo>
                    <a:lnTo>
                      <a:pt x="3922" y="5557"/>
                    </a:lnTo>
                    <a:cubicBezTo>
                      <a:pt x="3929" y="5545"/>
                      <a:pt x="3945" y="5541"/>
                      <a:pt x="3957" y="5548"/>
                    </a:cubicBezTo>
                    <a:cubicBezTo>
                      <a:pt x="3968" y="5555"/>
                      <a:pt x="3972" y="5571"/>
                      <a:pt x="3965" y="5582"/>
                    </a:cubicBezTo>
                    <a:cubicBezTo>
                      <a:pt x="3958" y="5594"/>
                      <a:pt x="3943" y="5598"/>
                      <a:pt x="3931" y="5591"/>
                    </a:cubicBezTo>
                    <a:cubicBezTo>
                      <a:pt x="3919" y="5584"/>
                      <a:pt x="3915" y="5569"/>
                      <a:pt x="3922" y="5557"/>
                    </a:cubicBezTo>
                    <a:close/>
                    <a:moveTo>
                      <a:pt x="3975" y="5472"/>
                    </a:moveTo>
                    <a:lnTo>
                      <a:pt x="3975" y="5472"/>
                    </a:lnTo>
                    <a:cubicBezTo>
                      <a:pt x="3982" y="5460"/>
                      <a:pt x="3997" y="5456"/>
                      <a:pt x="4009" y="5463"/>
                    </a:cubicBezTo>
                    <a:cubicBezTo>
                      <a:pt x="4021" y="5470"/>
                      <a:pt x="4025" y="5485"/>
                      <a:pt x="4018" y="5497"/>
                    </a:cubicBezTo>
                    <a:cubicBezTo>
                      <a:pt x="4011" y="5509"/>
                      <a:pt x="3995" y="5513"/>
                      <a:pt x="3983" y="5506"/>
                    </a:cubicBezTo>
                    <a:cubicBezTo>
                      <a:pt x="3971" y="5499"/>
                      <a:pt x="3968" y="5484"/>
                      <a:pt x="3975" y="5472"/>
                    </a:cubicBezTo>
                    <a:close/>
                    <a:moveTo>
                      <a:pt x="4025" y="5386"/>
                    </a:moveTo>
                    <a:lnTo>
                      <a:pt x="4025" y="5386"/>
                    </a:lnTo>
                    <a:cubicBezTo>
                      <a:pt x="4031" y="5374"/>
                      <a:pt x="4047" y="5370"/>
                      <a:pt x="4059" y="5376"/>
                    </a:cubicBezTo>
                    <a:cubicBezTo>
                      <a:pt x="4071" y="5383"/>
                      <a:pt x="4075" y="5398"/>
                      <a:pt x="4069" y="5410"/>
                    </a:cubicBezTo>
                    <a:cubicBezTo>
                      <a:pt x="4062" y="5422"/>
                      <a:pt x="4047" y="5427"/>
                      <a:pt x="4035" y="5420"/>
                    </a:cubicBezTo>
                    <a:cubicBezTo>
                      <a:pt x="4023" y="5414"/>
                      <a:pt x="4018" y="5398"/>
                      <a:pt x="4025" y="5386"/>
                    </a:cubicBezTo>
                    <a:close/>
                    <a:moveTo>
                      <a:pt x="4075" y="5300"/>
                    </a:moveTo>
                    <a:lnTo>
                      <a:pt x="4075" y="5300"/>
                    </a:lnTo>
                    <a:cubicBezTo>
                      <a:pt x="4081" y="5288"/>
                      <a:pt x="4096" y="5283"/>
                      <a:pt x="4108" y="5289"/>
                    </a:cubicBezTo>
                    <a:cubicBezTo>
                      <a:pt x="4121" y="5296"/>
                      <a:pt x="4125" y="5311"/>
                      <a:pt x="4119" y="5323"/>
                    </a:cubicBezTo>
                    <a:cubicBezTo>
                      <a:pt x="4113" y="5335"/>
                      <a:pt x="4098" y="5340"/>
                      <a:pt x="4085" y="5334"/>
                    </a:cubicBezTo>
                    <a:cubicBezTo>
                      <a:pt x="4073" y="5327"/>
                      <a:pt x="4068" y="5312"/>
                      <a:pt x="4075" y="5300"/>
                    </a:cubicBezTo>
                    <a:close/>
                    <a:moveTo>
                      <a:pt x="4123" y="5213"/>
                    </a:moveTo>
                    <a:lnTo>
                      <a:pt x="4123" y="5213"/>
                    </a:lnTo>
                    <a:cubicBezTo>
                      <a:pt x="4130" y="5200"/>
                      <a:pt x="4145" y="5196"/>
                      <a:pt x="4157" y="5202"/>
                    </a:cubicBezTo>
                    <a:cubicBezTo>
                      <a:pt x="4169" y="5208"/>
                      <a:pt x="4174" y="5223"/>
                      <a:pt x="4168" y="5236"/>
                    </a:cubicBezTo>
                    <a:cubicBezTo>
                      <a:pt x="4161" y="5248"/>
                      <a:pt x="4146" y="5253"/>
                      <a:pt x="4134" y="5246"/>
                    </a:cubicBezTo>
                    <a:cubicBezTo>
                      <a:pt x="4122" y="5240"/>
                      <a:pt x="4117" y="5225"/>
                      <a:pt x="4123" y="5213"/>
                    </a:cubicBezTo>
                    <a:close/>
                    <a:moveTo>
                      <a:pt x="4171" y="5125"/>
                    </a:moveTo>
                    <a:lnTo>
                      <a:pt x="4171" y="5125"/>
                    </a:lnTo>
                    <a:cubicBezTo>
                      <a:pt x="4177" y="5113"/>
                      <a:pt x="4192" y="5108"/>
                      <a:pt x="4205" y="5114"/>
                    </a:cubicBezTo>
                    <a:cubicBezTo>
                      <a:pt x="4217" y="5120"/>
                      <a:pt x="4222" y="5135"/>
                      <a:pt x="4216" y="5147"/>
                    </a:cubicBezTo>
                    <a:cubicBezTo>
                      <a:pt x="4210" y="5160"/>
                      <a:pt x="4195" y="5165"/>
                      <a:pt x="4182" y="5159"/>
                    </a:cubicBezTo>
                    <a:cubicBezTo>
                      <a:pt x="4170" y="5152"/>
                      <a:pt x="4165" y="5137"/>
                      <a:pt x="4171" y="5125"/>
                    </a:cubicBezTo>
                    <a:close/>
                    <a:moveTo>
                      <a:pt x="4218" y="5037"/>
                    </a:moveTo>
                    <a:lnTo>
                      <a:pt x="4218" y="5037"/>
                    </a:lnTo>
                    <a:cubicBezTo>
                      <a:pt x="4224" y="5024"/>
                      <a:pt x="4239" y="5019"/>
                      <a:pt x="4251" y="5025"/>
                    </a:cubicBezTo>
                    <a:cubicBezTo>
                      <a:pt x="4264" y="5032"/>
                      <a:pt x="4269" y="5047"/>
                      <a:pt x="4263" y="5059"/>
                    </a:cubicBezTo>
                    <a:cubicBezTo>
                      <a:pt x="4256" y="5071"/>
                      <a:pt x="4241" y="5076"/>
                      <a:pt x="4229" y="5070"/>
                    </a:cubicBezTo>
                    <a:cubicBezTo>
                      <a:pt x="4217" y="5064"/>
                      <a:pt x="4212" y="5049"/>
                      <a:pt x="4218" y="5037"/>
                    </a:cubicBezTo>
                    <a:close/>
                    <a:moveTo>
                      <a:pt x="4263" y="4948"/>
                    </a:moveTo>
                    <a:lnTo>
                      <a:pt x="4263" y="4948"/>
                    </a:lnTo>
                    <a:cubicBezTo>
                      <a:pt x="4270" y="4935"/>
                      <a:pt x="4285" y="4930"/>
                      <a:pt x="4297" y="4936"/>
                    </a:cubicBezTo>
                    <a:cubicBezTo>
                      <a:pt x="4309" y="4943"/>
                      <a:pt x="4314" y="4958"/>
                      <a:pt x="4308" y="4970"/>
                    </a:cubicBezTo>
                    <a:cubicBezTo>
                      <a:pt x="4302" y="4982"/>
                      <a:pt x="4287" y="4987"/>
                      <a:pt x="4275" y="4981"/>
                    </a:cubicBezTo>
                    <a:cubicBezTo>
                      <a:pt x="4262" y="4975"/>
                      <a:pt x="4257" y="4960"/>
                      <a:pt x="4263" y="4948"/>
                    </a:cubicBezTo>
                    <a:close/>
                    <a:moveTo>
                      <a:pt x="4309" y="4858"/>
                    </a:moveTo>
                    <a:lnTo>
                      <a:pt x="4309" y="4858"/>
                    </a:lnTo>
                    <a:cubicBezTo>
                      <a:pt x="4315" y="4846"/>
                      <a:pt x="4330" y="4841"/>
                      <a:pt x="4342" y="4847"/>
                    </a:cubicBezTo>
                    <a:cubicBezTo>
                      <a:pt x="4354" y="4853"/>
                      <a:pt x="4359" y="4868"/>
                      <a:pt x="4353" y="4881"/>
                    </a:cubicBezTo>
                    <a:cubicBezTo>
                      <a:pt x="4347" y="4893"/>
                      <a:pt x="4332" y="4898"/>
                      <a:pt x="4320" y="4892"/>
                    </a:cubicBezTo>
                    <a:cubicBezTo>
                      <a:pt x="4307" y="4886"/>
                      <a:pt x="4302" y="4871"/>
                      <a:pt x="4309" y="4858"/>
                    </a:cubicBezTo>
                    <a:close/>
                    <a:moveTo>
                      <a:pt x="4350" y="4769"/>
                    </a:moveTo>
                    <a:lnTo>
                      <a:pt x="4350" y="4769"/>
                    </a:lnTo>
                    <a:cubicBezTo>
                      <a:pt x="4356" y="4756"/>
                      <a:pt x="4371" y="4750"/>
                      <a:pt x="4383" y="4756"/>
                    </a:cubicBezTo>
                    <a:cubicBezTo>
                      <a:pt x="4396" y="4761"/>
                      <a:pt x="4402" y="4776"/>
                      <a:pt x="4396" y="4789"/>
                    </a:cubicBezTo>
                    <a:cubicBezTo>
                      <a:pt x="4391" y="4802"/>
                      <a:pt x="4376" y="4807"/>
                      <a:pt x="4363" y="4802"/>
                    </a:cubicBezTo>
                    <a:cubicBezTo>
                      <a:pt x="4351" y="4796"/>
                      <a:pt x="4345" y="4782"/>
                      <a:pt x="4350" y="4769"/>
                    </a:cubicBezTo>
                    <a:close/>
                    <a:moveTo>
                      <a:pt x="4393" y="4678"/>
                    </a:moveTo>
                    <a:lnTo>
                      <a:pt x="4393" y="4678"/>
                    </a:lnTo>
                    <a:cubicBezTo>
                      <a:pt x="4398" y="4665"/>
                      <a:pt x="4413" y="4660"/>
                      <a:pt x="4426" y="4665"/>
                    </a:cubicBezTo>
                    <a:cubicBezTo>
                      <a:pt x="4438" y="4671"/>
                      <a:pt x="4444" y="4686"/>
                      <a:pt x="4438" y="4698"/>
                    </a:cubicBezTo>
                    <a:cubicBezTo>
                      <a:pt x="4433" y="4711"/>
                      <a:pt x="4418" y="4717"/>
                      <a:pt x="4406" y="4711"/>
                    </a:cubicBezTo>
                    <a:cubicBezTo>
                      <a:pt x="4393" y="4706"/>
                      <a:pt x="4387" y="4691"/>
                      <a:pt x="4393" y="4678"/>
                    </a:cubicBezTo>
                    <a:close/>
                    <a:moveTo>
                      <a:pt x="4435" y="4587"/>
                    </a:moveTo>
                    <a:lnTo>
                      <a:pt x="4435" y="4587"/>
                    </a:lnTo>
                    <a:cubicBezTo>
                      <a:pt x="4440" y="4575"/>
                      <a:pt x="4455" y="4569"/>
                      <a:pt x="4468" y="4575"/>
                    </a:cubicBezTo>
                    <a:cubicBezTo>
                      <a:pt x="4480" y="4580"/>
                      <a:pt x="4486" y="4595"/>
                      <a:pt x="4481" y="4607"/>
                    </a:cubicBezTo>
                    <a:lnTo>
                      <a:pt x="4481" y="4608"/>
                    </a:lnTo>
                    <a:cubicBezTo>
                      <a:pt x="4475" y="4620"/>
                      <a:pt x="4460" y="4626"/>
                      <a:pt x="4448" y="4620"/>
                    </a:cubicBezTo>
                    <a:cubicBezTo>
                      <a:pt x="4435" y="4615"/>
                      <a:pt x="4429" y="4600"/>
                      <a:pt x="4435" y="4587"/>
                    </a:cubicBezTo>
                    <a:close/>
                    <a:moveTo>
                      <a:pt x="4475" y="4497"/>
                    </a:moveTo>
                    <a:lnTo>
                      <a:pt x="4475" y="4497"/>
                    </a:lnTo>
                    <a:cubicBezTo>
                      <a:pt x="4481" y="4484"/>
                      <a:pt x="4495" y="4478"/>
                      <a:pt x="4508" y="4483"/>
                    </a:cubicBezTo>
                    <a:cubicBezTo>
                      <a:pt x="4521" y="4488"/>
                      <a:pt x="4527" y="4503"/>
                      <a:pt x="4522" y="4515"/>
                    </a:cubicBezTo>
                    <a:cubicBezTo>
                      <a:pt x="4517" y="4528"/>
                      <a:pt x="4502" y="4535"/>
                      <a:pt x="4489" y="4529"/>
                    </a:cubicBezTo>
                    <a:cubicBezTo>
                      <a:pt x="4477" y="4524"/>
                      <a:pt x="4470" y="4510"/>
                      <a:pt x="4475" y="4497"/>
                    </a:cubicBezTo>
                    <a:close/>
                    <a:moveTo>
                      <a:pt x="4514" y="4405"/>
                    </a:moveTo>
                    <a:lnTo>
                      <a:pt x="4514" y="4405"/>
                    </a:lnTo>
                    <a:cubicBezTo>
                      <a:pt x="4519" y="4392"/>
                      <a:pt x="4534" y="4386"/>
                      <a:pt x="4547" y="4391"/>
                    </a:cubicBezTo>
                    <a:cubicBezTo>
                      <a:pt x="4560" y="4396"/>
                      <a:pt x="4566" y="4410"/>
                      <a:pt x="4561" y="4423"/>
                    </a:cubicBezTo>
                    <a:cubicBezTo>
                      <a:pt x="4556" y="4436"/>
                      <a:pt x="4541" y="4442"/>
                      <a:pt x="4528" y="4437"/>
                    </a:cubicBezTo>
                    <a:cubicBezTo>
                      <a:pt x="4516" y="4432"/>
                      <a:pt x="4509" y="4418"/>
                      <a:pt x="4514" y="4405"/>
                    </a:cubicBezTo>
                    <a:close/>
                    <a:moveTo>
                      <a:pt x="4553" y="4313"/>
                    </a:moveTo>
                    <a:lnTo>
                      <a:pt x="4553" y="4313"/>
                    </a:lnTo>
                    <a:cubicBezTo>
                      <a:pt x="4558" y="4300"/>
                      <a:pt x="4573" y="4294"/>
                      <a:pt x="4586" y="4299"/>
                    </a:cubicBezTo>
                    <a:cubicBezTo>
                      <a:pt x="4599" y="4304"/>
                      <a:pt x="4605" y="4318"/>
                      <a:pt x="4600" y="4331"/>
                    </a:cubicBezTo>
                    <a:cubicBezTo>
                      <a:pt x="4595" y="4344"/>
                      <a:pt x="4580" y="4350"/>
                      <a:pt x="4567" y="4345"/>
                    </a:cubicBezTo>
                    <a:cubicBezTo>
                      <a:pt x="4555" y="4340"/>
                      <a:pt x="4548" y="4326"/>
                      <a:pt x="4553" y="4313"/>
                    </a:cubicBezTo>
                    <a:close/>
                    <a:moveTo>
                      <a:pt x="4592" y="4221"/>
                    </a:moveTo>
                    <a:lnTo>
                      <a:pt x="4592" y="4221"/>
                    </a:lnTo>
                    <a:cubicBezTo>
                      <a:pt x="4597" y="4208"/>
                      <a:pt x="4611" y="4201"/>
                      <a:pt x="4624" y="4206"/>
                    </a:cubicBezTo>
                    <a:cubicBezTo>
                      <a:pt x="4637" y="4211"/>
                      <a:pt x="4644" y="4226"/>
                      <a:pt x="4639" y="4238"/>
                    </a:cubicBezTo>
                    <a:cubicBezTo>
                      <a:pt x="4634" y="4251"/>
                      <a:pt x="4620" y="4258"/>
                      <a:pt x="4607" y="4253"/>
                    </a:cubicBezTo>
                    <a:cubicBezTo>
                      <a:pt x="4594" y="4248"/>
                      <a:pt x="4587" y="4234"/>
                      <a:pt x="4592" y="4221"/>
                    </a:cubicBezTo>
                    <a:close/>
                    <a:moveTo>
                      <a:pt x="4628" y="4128"/>
                    </a:moveTo>
                    <a:lnTo>
                      <a:pt x="4628" y="4128"/>
                    </a:lnTo>
                    <a:cubicBezTo>
                      <a:pt x="4633" y="4115"/>
                      <a:pt x="4647" y="4108"/>
                      <a:pt x="4660" y="4113"/>
                    </a:cubicBezTo>
                    <a:cubicBezTo>
                      <a:pt x="4673" y="4118"/>
                      <a:pt x="4680" y="4132"/>
                      <a:pt x="4675" y="4145"/>
                    </a:cubicBezTo>
                    <a:cubicBezTo>
                      <a:pt x="4670" y="4158"/>
                      <a:pt x="4656" y="4165"/>
                      <a:pt x="4643" y="4160"/>
                    </a:cubicBezTo>
                    <a:cubicBezTo>
                      <a:pt x="4630" y="4155"/>
                      <a:pt x="4623" y="4141"/>
                      <a:pt x="4628" y="4128"/>
                    </a:cubicBezTo>
                    <a:close/>
                    <a:moveTo>
                      <a:pt x="4664" y="4034"/>
                    </a:moveTo>
                    <a:lnTo>
                      <a:pt x="4664" y="4034"/>
                    </a:lnTo>
                    <a:cubicBezTo>
                      <a:pt x="4668" y="4021"/>
                      <a:pt x="4683" y="4015"/>
                      <a:pt x="4696" y="4019"/>
                    </a:cubicBezTo>
                    <a:cubicBezTo>
                      <a:pt x="4709" y="4024"/>
                      <a:pt x="4715" y="4039"/>
                      <a:pt x="4710" y="4052"/>
                    </a:cubicBezTo>
                    <a:cubicBezTo>
                      <a:pt x="4705" y="4065"/>
                      <a:pt x="4691" y="4071"/>
                      <a:pt x="4678" y="4066"/>
                    </a:cubicBezTo>
                    <a:cubicBezTo>
                      <a:pt x="4665" y="4061"/>
                      <a:pt x="4659" y="4047"/>
                      <a:pt x="4664" y="4034"/>
                    </a:cubicBezTo>
                    <a:close/>
                    <a:moveTo>
                      <a:pt x="4699" y="3940"/>
                    </a:moveTo>
                    <a:lnTo>
                      <a:pt x="4699" y="3940"/>
                    </a:lnTo>
                    <a:cubicBezTo>
                      <a:pt x="4704" y="3927"/>
                      <a:pt x="4718" y="3921"/>
                      <a:pt x="4731" y="3926"/>
                    </a:cubicBezTo>
                    <a:cubicBezTo>
                      <a:pt x="4744" y="3931"/>
                      <a:pt x="4751" y="3945"/>
                      <a:pt x="4746" y="3958"/>
                    </a:cubicBezTo>
                    <a:cubicBezTo>
                      <a:pt x="4741" y="3971"/>
                      <a:pt x="4726" y="3977"/>
                      <a:pt x="4714" y="3973"/>
                    </a:cubicBezTo>
                    <a:cubicBezTo>
                      <a:pt x="4701" y="3968"/>
                      <a:pt x="4694" y="3953"/>
                      <a:pt x="4699" y="3940"/>
                    </a:cubicBezTo>
                    <a:close/>
                    <a:moveTo>
                      <a:pt x="4733" y="3848"/>
                    </a:moveTo>
                    <a:lnTo>
                      <a:pt x="4733" y="3848"/>
                    </a:lnTo>
                    <a:cubicBezTo>
                      <a:pt x="4738" y="3835"/>
                      <a:pt x="4752" y="3827"/>
                      <a:pt x="4765" y="3832"/>
                    </a:cubicBezTo>
                    <a:cubicBezTo>
                      <a:pt x="4778" y="3836"/>
                      <a:pt x="4785" y="3850"/>
                      <a:pt x="4781" y="3863"/>
                    </a:cubicBezTo>
                    <a:cubicBezTo>
                      <a:pt x="4777" y="3876"/>
                      <a:pt x="4763" y="3883"/>
                      <a:pt x="4750" y="3879"/>
                    </a:cubicBezTo>
                    <a:cubicBezTo>
                      <a:pt x="4736" y="3875"/>
                      <a:pt x="4729" y="3861"/>
                      <a:pt x="4733" y="3848"/>
                    </a:cubicBezTo>
                    <a:close/>
                    <a:moveTo>
                      <a:pt x="4765" y="3753"/>
                    </a:moveTo>
                    <a:lnTo>
                      <a:pt x="4765" y="3753"/>
                    </a:lnTo>
                    <a:cubicBezTo>
                      <a:pt x="4769" y="3740"/>
                      <a:pt x="4784" y="3733"/>
                      <a:pt x="4797" y="3737"/>
                    </a:cubicBezTo>
                    <a:cubicBezTo>
                      <a:pt x="4810" y="3741"/>
                      <a:pt x="4817" y="3755"/>
                      <a:pt x="4813" y="3768"/>
                    </a:cubicBezTo>
                    <a:cubicBezTo>
                      <a:pt x="4809" y="3781"/>
                      <a:pt x="4795" y="3789"/>
                      <a:pt x="4781" y="3784"/>
                    </a:cubicBezTo>
                    <a:cubicBezTo>
                      <a:pt x="4768" y="3780"/>
                      <a:pt x="4761" y="3766"/>
                      <a:pt x="4765" y="3753"/>
                    </a:cubicBezTo>
                    <a:close/>
                    <a:moveTo>
                      <a:pt x="4797" y="3658"/>
                    </a:moveTo>
                    <a:lnTo>
                      <a:pt x="4797" y="3658"/>
                    </a:lnTo>
                    <a:cubicBezTo>
                      <a:pt x="4801" y="3645"/>
                      <a:pt x="4815" y="3638"/>
                      <a:pt x="4829" y="3642"/>
                    </a:cubicBezTo>
                    <a:cubicBezTo>
                      <a:pt x="4842" y="3646"/>
                      <a:pt x="4849" y="3660"/>
                      <a:pt x="4845" y="3673"/>
                    </a:cubicBezTo>
                    <a:cubicBezTo>
                      <a:pt x="4841" y="3687"/>
                      <a:pt x="4826" y="3694"/>
                      <a:pt x="4813" y="3690"/>
                    </a:cubicBezTo>
                    <a:cubicBezTo>
                      <a:pt x="4800" y="3685"/>
                      <a:pt x="4793" y="3671"/>
                      <a:pt x="4797" y="3658"/>
                    </a:cubicBezTo>
                    <a:close/>
                    <a:moveTo>
                      <a:pt x="4829" y="3563"/>
                    </a:moveTo>
                    <a:lnTo>
                      <a:pt x="4829" y="3563"/>
                    </a:lnTo>
                    <a:cubicBezTo>
                      <a:pt x="4833" y="3550"/>
                      <a:pt x="4847" y="3543"/>
                      <a:pt x="4860" y="3547"/>
                    </a:cubicBezTo>
                    <a:cubicBezTo>
                      <a:pt x="4874" y="3551"/>
                      <a:pt x="4881" y="3565"/>
                      <a:pt x="4877" y="3579"/>
                    </a:cubicBezTo>
                    <a:cubicBezTo>
                      <a:pt x="4872" y="3592"/>
                      <a:pt x="4858" y="3599"/>
                      <a:pt x="4845" y="3595"/>
                    </a:cubicBezTo>
                    <a:cubicBezTo>
                      <a:pt x="4832" y="3591"/>
                      <a:pt x="4825" y="3576"/>
                      <a:pt x="4829" y="3563"/>
                    </a:cubicBezTo>
                    <a:close/>
                    <a:moveTo>
                      <a:pt x="4859" y="3469"/>
                    </a:moveTo>
                    <a:lnTo>
                      <a:pt x="4859" y="3469"/>
                    </a:lnTo>
                    <a:cubicBezTo>
                      <a:pt x="4863" y="3456"/>
                      <a:pt x="4877" y="3448"/>
                      <a:pt x="4890" y="3452"/>
                    </a:cubicBezTo>
                    <a:cubicBezTo>
                      <a:pt x="4903" y="3455"/>
                      <a:pt x="4911" y="3469"/>
                      <a:pt x="4907" y="3482"/>
                    </a:cubicBezTo>
                    <a:cubicBezTo>
                      <a:pt x="4904" y="3496"/>
                      <a:pt x="4890" y="3503"/>
                      <a:pt x="4876" y="3500"/>
                    </a:cubicBezTo>
                    <a:cubicBezTo>
                      <a:pt x="4863" y="3496"/>
                      <a:pt x="4855" y="3482"/>
                      <a:pt x="4859" y="3469"/>
                    </a:cubicBezTo>
                    <a:close/>
                    <a:moveTo>
                      <a:pt x="4888" y="3373"/>
                    </a:moveTo>
                    <a:lnTo>
                      <a:pt x="4888" y="3373"/>
                    </a:lnTo>
                    <a:cubicBezTo>
                      <a:pt x="4891" y="3360"/>
                      <a:pt x="4905" y="3352"/>
                      <a:pt x="4918" y="3356"/>
                    </a:cubicBezTo>
                    <a:cubicBezTo>
                      <a:pt x="4932" y="3359"/>
                      <a:pt x="4939" y="3373"/>
                      <a:pt x="4936" y="3386"/>
                    </a:cubicBezTo>
                    <a:cubicBezTo>
                      <a:pt x="4932" y="3400"/>
                      <a:pt x="4918" y="3408"/>
                      <a:pt x="4905" y="3404"/>
                    </a:cubicBezTo>
                    <a:cubicBezTo>
                      <a:pt x="4892" y="3400"/>
                      <a:pt x="4884" y="3386"/>
                      <a:pt x="4888" y="3373"/>
                    </a:cubicBezTo>
                    <a:close/>
                    <a:moveTo>
                      <a:pt x="4916" y="3277"/>
                    </a:moveTo>
                    <a:lnTo>
                      <a:pt x="4916" y="3277"/>
                    </a:lnTo>
                    <a:cubicBezTo>
                      <a:pt x="4920" y="3264"/>
                      <a:pt x="4934" y="3256"/>
                      <a:pt x="4947" y="3260"/>
                    </a:cubicBezTo>
                    <a:cubicBezTo>
                      <a:pt x="4960" y="3263"/>
                      <a:pt x="4968" y="3277"/>
                      <a:pt x="4964" y="3291"/>
                    </a:cubicBezTo>
                    <a:cubicBezTo>
                      <a:pt x="4960" y="3304"/>
                      <a:pt x="4947" y="3312"/>
                      <a:pt x="4933" y="3308"/>
                    </a:cubicBezTo>
                    <a:cubicBezTo>
                      <a:pt x="4920" y="3304"/>
                      <a:pt x="4912" y="3290"/>
                      <a:pt x="4916" y="3277"/>
                    </a:cubicBezTo>
                    <a:close/>
                    <a:moveTo>
                      <a:pt x="4944" y="3181"/>
                    </a:moveTo>
                    <a:lnTo>
                      <a:pt x="4944" y="3181"/>
                    </a:lnTo>
                    <a:cubicBezTo>
                      <a:pt x="4948" y="3168"/>
                      <a:pt x="4962" y="3160"/>
                      <a:pt x="4975" y="3164"/>
                    </a:cubicBezTo>
                    <a:cubicBezTo>
                      <a:pt x="4989" y="3167"/>
                      <a:pt x="4996" y="3181"/>
                      <a:pt x="4993" y="3195"/>
                    </a:cubicBezTo>
                    <a:cubicBezTo>
                      <a:pt x="4989" y="3208"/>
                      <a:pt x="4975" y="3216"/>
                      <a:pt x="4962" y="3212"/>
                    </a:cubicBezTo>
                    <a:cubicBezTo>
                      <a:pt x="4949" y="3208"/>
                      <a:pt x="4941" y="3194"/>
                      <a:pt x="4944" y="3181"/>
                    </a:cubicBezTo>
                    <a:close/>
                    <a:moveTo>
                      <a:pt x="4970" y="3086"/>
                    </a:moveTo>
                    <a:lnTo>
                      <a:pt x="4970" y="3085"/>
                    </a:lnTo>
                    <a:cubicBezTo>
                      <a:pt x="4974" y="3072"/>
                      <a:pt x="4987" y="3064"/>
                      <a:pt x="5001" y="3067"/>
                    </a:cubicBezTo>
                    <a:cubicBezTo>
                      <a:pt x="5014" y="3070"/>
                      <a:pt x="5022" y="3084"/>
                      <a:pt x="5019" y="3097"/>
                    </a:cubicBezTo>
                    <a:cubicBezTo>
                      <a:pt x="5016" y="3111"/>
                      <a:pt x="5002" y="3119"/>
                      <a:pt x="4989" y="3116"/>
                    </a:cubicBezTo>
                    <a:cubicBezTo>
                      <a:pt x="4976" y="3112"/>
                      <a:pt x="4967" y="3099"/>
                      <a:pt x="4970" y="3086"/>
                    </a:cubicBezTo>
                    <a:close/>
                    <a:moveTo>
                      <a:pt x="4996" y="2989"/>
                    </a:moveTo>
                    <a:lnTo>
                      <a:pt x="4996" y="2989"/>
                    </a:lnTo>
                    <a:cubicBezTo>
                      <a:pt x="4999" y="2975"/>
                      <a:pt x="5012" y="2967"/>
                      <a:pt x="5026" y="2970"/>
                    </a:cubicBezTo>
                    <a:cubicBezTo>
                      <a:pt x="5039" y="2973"/>
                      <a:pt x="5047" y="2987"/>
                      <a:pt x="5044" y="3000"/>
                    </a:cubicBezTo>
                    <a:cubicBezTo>
                      <a:pt x="5041" y="3014"/>
                      <a:pt x="5027" y="3022"/>
                      <a:pt x="5014" y="3019"/>
                    </a:cubicBezTo>
                    <a:cubicBezTo>
                      <a:pt x="5001" y="3016"/>
                      <a:pt x="4992" y="3002"/>
                      <a:pt x="4996" y="2989"/>
                    </a:cubicBezTo>
                    <a:close/>
                    <a:moveTo>
                      <a:pt x="5021" y="2892"/>
                    </a:moveTo>
                    <a:lnTo>
                      <a:pt x="5021" y="2892"/>
                    </a:lnTo>
                    <a:cubicBezTo>
                      <a:pt x="5024" y="2878"/>
                      <a:pt x="5037" y="2870"/>
                      <a:pt x="5051" y="2873"/>
                    </a:cubicBezTo>
                    <a:cubicBezTo>
                      <a:pt x="5064" y="2877"/>
                      <a:pt x="5072" y="2890"/>
                      <a:pt x="5069" y="2903"/>
                    </a:cubicBezTo>
                    <a:cubicBezTo>
                      <a:pt x="5066" y="2917"/>
                      <a:pt x="5053" y="2925"/>
                      <a:pt x="5039" y="2922"/>
                    </a:cubicBezTo>
                    <a:cubicBezTo>
                      <a:pt x="5026" y="2919"/>
                      <a:pt x="5017" y="2905"/>
                      <a:pt x="5021" y="2892"/>
                    </a:cubicBezTo>
                    <a:close/>
                    <a:moveTo>
                      <a:pt x="5046" y="2795"/>
                    </a:moveTo>
                    <a:lnTo>
                      <a:pt x="5046" y="2795"/>
                    </a:lnTo>
                    <a:cubicBezTo>
                      <a:pt x="5049" y="2781"/>
                      <a:pt x="5062" y="2773"/>
                      <a:pt x="5076" y="2776"/>
                    </a:cubicBezTo>
                    <a:cubicBezTo>
                      <a:pt x="5089" y="2780"/>
                      <a:pt x="5098" y="2793"/>
                      <a:pt x="5094" y="2807"/>
                    </a:cubicBezTo>
                    <a:cubicBezTo>
                      <a:pt x="5091" y="2820"/>
                      <a:pt x="5078" y="2828"/>
                      <a:pt x="5064" y="2825"/>
                    </a:cubicBezTo>
                    <a:cubicBezTo>
                      <a:pt x="5051" y="2822"/>
                      <a:pt x="5042" y="2808"/>
                      <a:pt x="5046" y="2795"/>
                    </a:cubicBezTo>
                    <a:close/>
                    <a:moveTo>
                      <a:pt x="5069" y="2699"/>
                    </a:moveTo>
                    <a:lnTo>
                      <a:pt x="5069" y="2698"/>
                    </a:lnTo>
                    <a:cubicBezTo>
                      <a:pt x="5071" y="2685"/>
                      <a:pt x="5084" y="2676"/>
                      <a:pt x="5098" y="2679"/>
                    </a:cubicBezTo>
                    <a:cubicBezTo>
                      <a:pt x="5112" y="2682"/>
                      <a:pt x="5120" y="2695"/>
                      <a:pt x="5118" y="2708"/>
                    </a:cubicBezTo>
                    <a:cubicBezTo>
                      <a:pt x="5115" y="2722"/>
                      <a:pt x="5102" y="2731"/>
                      <a:pt x="5088" y="2728"/>
                    </a:cubicBezTo>
                    <a:cubicBezTo>
                      <a:pt x="5075" y="2725"/>
                      <a:pt x="5066" y="2712"/>
                      <a:pt x="5069" y="2699"/>
                    </a:cubicBezTo>
                    <a:close/>
                    <a:moveTo>
                      <a:pt x="5091" y="2601"/>
                    </a:moveTo>
                    <a:lnTo>
                      <a:pt x="5091" y="2601"/>
                    </a:lnTo>
                    <a:cubicBezTo>
                      <a:pt x="5094" y="2588"/>
                      <a:pt x="5107" y="2579"/>
                      <a:pt x="5121" y="2581"/>
                    </a:cubicBezTo>
                    <a:cubicBezTo>
                      <a:pt x="5134" y="2584"/>
                      <a:pt x="5143" y="2597"/>
                      <a:pt x="5140" y="2611"/>
                    </a:cubicBezTo>
                    <a:cubicBezTo>
                      <a:pt x="5138" y="2624"/>
                      <a:pt x="5124" y="2633"/>
                      <a:pt x="5111" y="2631"/>
                    </a:cubicBezTo>
                    <a:cubicBezTo>
                      <a:pt x="5097" y="2628"/>
                      <a:pt x="5089" y="2615"/>
                      <a:pt x="5091" y="2601"/>
                    </a:cubicBezTo>
                    <a:close/>
                    <a:moveTo>
                      <a:pt x="5112" y="2503"/>
                    </a:moveTo>
                    <a:lnTo>
                      <a:pt x="5112" y="2503"/>
                    </a:lnTo>
                    <a:cubicBezTo>
                      <a:pt x="5115" y="2490"/>
                      <a:pt x="5128" y="2481"/>
                      <a:pt x="5141" y="2484"/>
                    </a:cubicBezTo>
                    <a:cubicBezTo>
                      <a:pt x="5155" y="2486"/>
                      <a:pt x="5164" y="2499"/>
                      <a:pt x="5161" y="2513"/>
                    </a:cubicBezTo>
                    <a:cubicBezTo>
                      <a:pt x="5159" y="2526"/>
                      <a:pt x="5146" y="2535"/>
                      <a:pt x="5132" y="2533"/>
                    </a:cubicBezTo>
                    <a:cubicBezTo>
                      <a:pt x="5118" y="2530"/>
                      <a:pt x="5110" y="2517"/>
                      <a:pt x="5112" y="2503"/>
                    </a:cubicBezTo>
                    <a:close/>
                    <a:moveTo>
                      <a:pt x="5133" y="2406"/>
                    </a:moveTo>
                    <a:lnTo>
                      <a:pt x="5133" y="2406"/>
                    </a:lnTo>
                    <a:cubicBezTo>
                      <a:pt x="5136" y="2392"/>
                      <a:pt x="5149" y="2383"/>
                      <a:pt x="5162" y="2386"/>
                    </a:cubicBezTo>
                    <a:cubicBezTo>
                      <a:pt x="5176" y="2388"/>
                      <a:pt x="5185" y="2401"/>
                      <a:pt x="5182" y="2415"/>
                    </a:cubicBezTo>
                    <a:cubicBezTo>
                      <a:pt x="5179" y="2429"/>
                      <a:pt x="5166" y="2437"/>
                      <a:pt x="5153" y="2435"/>
                    </a:cubicBezTo>
                    <a:cubicBezTo>
                      <a:pt x="5139" y="2432"/>
                      <a:pt x="5130" y="2419"/>
                      <a:pt x="5133" y="2406"/>
                    </a:cubicBezTo>
                    <a:close/>
                    <a:moveTo>
                      <a:pt x="5152" y="2308"/>
                    </a:moveTo>
                    <a:lnTo>
                      <a:pt x="5152" y="2308"/>
                    </a:lnTo>
                    <a:cubicBezTo>
                      <a:pt x="5154" y="2295"/>
                      <a:pt x="5167" y="2285"/>
                      <a:pt x="5181" y="2287"/>
                    </a:cubicBezTo>
                    <a:cubicBezTo>
                      <a:pt x="5194" y="2289"/>
                      <a:pt x="5204" y="2302"/>
                      <a:pt x="5202" y="2316"/>
                    </a:cubicBezTo>
                    <a:cubicBezTo>
                      <a:pt x="5200" y="2330"/>
                      <a:pt x="5187" y="2339"/>
                      <a:pt x="5173" y="2337"/>
                    </a:cubicBezTo>
                    <a:cubicBezTo>
                      <a:pt x="5159" y="2335"/>
                      <a:pt x="5150" y="2322"/>
                      <a:pt x="5152" y="2308"/>
                    </a:cubicBezTo>
                    <a:close/>
                    <a:moveTo>
                      <a:pt x="5171" y="2210"/>
                    </a:moveTo>
                    <a:lnTo>
                      <a:pt x="5171" y="2210"/>
                    </a:lnTo>
                    <a:cubicBezTo>
                      <a:pt x="5174" y="2196"/>
                      <a:pt x="5186" y="2187"/>
                      <a:pt x="5200" y="2189"/>
                    </a:cubicBezTo>
                    <a:cubicBezTo>
                      <a:pt x="5214" y="2191"/>
                      <a:pt x="5223" y="2204"/>
                      <a:pt x="5221" y="2218"/>
                    </a:cubicBezTo>
                    <a:cubicBezTo>
                      <a:pt x="5219" y="2231"/>
                      <a:pt x="5206" y="2241"/>
                      <a:pt x="5192" y="2239"/>
                    </a:cubicBezTo>
                    <a:cubicBezTo>
                      <a:pt x="5179" y="2237"/>
                      <a:pt x="5169" y="2224"/>
                      <a:pt x="5171" y="2210"/>
                    </a:cubicBezTo>
                    <a:close/>
                    <a:moveTo>
                      <a:pt x="5189" y="2112"/>
                    </a:moveTo>
                    <a:lnTo>
                      <a:pt x="5189" y="2112"/>
                    </a:lnTo>
                    <a:cubicBezTo>
                      <a:pt x="5191" y="2098"/>
                      <a:pt x="5204" y="2089"/>
                      <a:pt x="5217" y="2091"/>
                    </a:cubicBezTo>
                    <a:cubicBezTo>
                      <a:pt x="5231" y="2093"/>
                      <a:pt x="5241" y="2106"/>
                      <a:pt x="5238" y="2119"/>
                    </a:cubicBezTo>
                    <a:cubicBezTo>
                      <a:pt x="5236" y="2133"/>
                      <a:pt x="5224" y="2142"/>
                      <a:pt x="5210" y="2140"/>
                    </a:cubicBezTo>
                    <a:cubicBezTo>
                      <a:pt x="5196" y="2138"/>
                      <a:pt x="5187" y="2125"/>
                      <a:pt x="5189" y="2112"/>
                    </a:cubicBezTo>
                    <a:close/>
                    <a:moveTo>
                      <a:pt x="5206" y="2013"/>
                    </a:moveTo>
                    <a:lnTo>
                      <a:pt x="5206" y="2013"/>
                    </a:lnTo>
                    <a:cubicBezTo>
                      <a:pt x="5209" y="1999"/>
                      <a:pt x="5221" y="1990"/>
                      <a:pt x="5235" y="1992"/>
                    </a:cubicBezTo>
                    <a:cubicBezTo>
                      <a:pt x="5249" y="1994"/>
                      <a:pt x="5258" y="2007"/>
                      <a:pt x="5256" y="2021"/>
                    </a:cubicBezTo>
                    <a:cubicBezTo>
                      <a:pt x="5254" y="2034"/>
                      <a:pt x="5241" y="2044"/>
                      <a:pt x="5227" y="2042"/>
                    </a:cubicBezTo>
                    <a:cubicBezTo>
                      <a:pt x="5214" y="2040"/>
                      <a:pt x="5204" y="2027"/>
                      <a:pt x="5206" y="2013"/>
                    </a:cubicBezTo>
                    <a:close/>
                    <a:moveTo>
                      <a:pt x="5222" y="1914"/>
                    </a:moveTo>
                    <a:lnTo>
                      <a:pt x="5222" y="1914"/>
                    </a:lnTo>
                    <a:cubicBezTo>
                      <a:pt x="5224" y="1901"/>
                      <a:pt x="5237" y="1891"/>
                      <a:pt x="5251" y="1893"/>
                    </a:cubicBezTo>
                    <a:cubicBezTo>
                      <a:pt x="5264" y="1896"/>
                      <a:pt x="5274" y="1908"/>
                      <a:pt x="5272" y="1922"/>
                    </a:cubicBezTo>
                    <a:cubicBezTo>
                      <a:pt x="5270" y="1936"/>
                      <a:pt x="5257" y="1945"/>
                      <a:pt x="5243" y="1943"/>
                    </a:cubicBezTo>
                    <a:cubicBezTo>
                      <a:pt x="5230" y="1941"/>
                      <a:pt x="5220" y="1928"/>
                      <a:pt x="5222" y="1914"/>
                    </a:cubicBezTo>
                    <a:close/>
                    <a:moveTo>
                      <a:pt x="5238" y="1816"/>
                    </a:moveTo>
                    <a:lnTo>
                      <a:pt x="5238" y="1816"/>
                    </a:lnTo>
                    <a:cubicBezTo>
                      <a:pt x="5240" y="1802"/>
                      <a:pt x="5253" y="1793"/>
                      <a:pt x="5267" y="1795"/>
                    </a:cubicBezTo>
                    <a:cubicBezTo>
                      <a:pt x="5280" y="1797"/>
                      <a:pt x="5290" y="1809"/>
                      <a:pt x="5288" y="1823"/>
                    </a:cubicBezTo>
                    <a:cubicBezTo>
                      <a:pt x="5285" y="1837"/>
                      <a:pt x="5273" y="1846"/>
                      <a:pt x="5259" y="1844"/>
                    </a:cubicBezTo>
                    <a:cubicBezTo>
                      <a:pt x="5245" y="1842"/>
                      <a:pt x="5236" y="1829"/>
                      <a:pt x="5238" y="1816"/>
                    </a:cubicBezTo>
                    <a:close/>
                    <a:moveTo>
                      <a:pt x="5252" y="1717"/>
                    </a:moveTo>
                    <a:lnTo>
                      <a:pt x="5252" y="1717"/>
                    </a:lnTo>
                    <a:cubicBezTo>
                      <a:pt x="5254" y="1704"/>
                      <a:pt x="5266" y="1694"/>
                      <a:pt x="5280" y="1695"/>
                    </a:cubicBezTo>
                    <a:cubicBezTo>
                      <a:pt x="5294" y="1697"/>
                      <a:pt x="5303" y="1709"/>
                      <a:pt x="5302" y="1723"/>
                    </a:cubicBezTo>
                    <a:cubicBezTo>
                      <a:pt x="5300" y="1737"/>
                      <a:pt x="5288" y="1747"/>
                      <a:pt x="5274" y="1745"/>
                    </a:cubicBezTo>
                    <a:cubicBezTo>
                      <a:pt x="5260" y="1744"/>
                      <a:pt x="5251" y="1731"/>
                      <a:pt x="5252" y="1717"/>
                    </a:cubicBezTo>
                    <a:close/>
                    <a:moveTo>
                      <a:pt x="5266" y="1618"/>
                    </a:moveTo>
                    <a:lnTo>
                      <a:pt x="5266" y="1618"/>
                    </a:lnTo>
                    <a:cubicBezTo>
                      <a:pt x="5268" y="1605"/>
                      <a:pt x="5280" y="1595"/>
                      <a:pt x="5294" y="1596"/>
                    </a:cubicBezTo>
                    <a:cubicBezTo>
                      <a:pt x="5308" y="1598"/>
                      <a:pt x="5318" y="1610"/>
                      <a:pt x="5316" y="1624"/>
                    </a:cubicBezTo>
                    <a:cubicBezTo>
                      <a:pt x="5314" y="1638"/>
                      <a:pt x="5302" y="1648"/>
                      <a:pt x="5288" y="1646"/>
                    </a:cubicBezTo>
                    <a:cubicBezTo>
                      <a:pt x="5275" y="1645"/>
                      <a:pt x="5265" y="1632"/>
                      <a:pt x="5266" y="1618"/>
                    </a:cubicBezTo>
                    <a:close/>
                    <a:moveTo>
                      <a:pt x="5279" y="1519"/>
                    </a:moveTo>
                    <a:lnTo>
                      <a:pt x="5279" y="1519"/>
                    </a:lnTo>
                    <a:cubicBezTo>
                      <a:pt x="5280" y="1505"/>
                      <a:pt x="5293" y="1496"/>
                      <a:pt x="5306" y="1497"/>
                    </a:cubicBezTo>
                    <a:cubicBezTo>
                      <a:pt x="5320" y="1499"/>
                      <a:pt x="5330" y="1511"/>
                      <a:pt x="5328" y="1525"/>
                    </a:cubicBezTo>
                    <a:cubicBezTo>
                      <a:pt x="5327" y="1539"/>
                      <a:pt x="5314" y="1548"/>
                      <a:pt x="5301" y="1547"/>
                    </a:cubicBezTo>
                    <a:cubicBezTo>
                      <a:pt x="5287" y="1545"/>
                      <a:pt x="5277" y="1533"/>
                      <a:pt x="5279" y="1519"/>
                    </a:cubicBezTo>
                    <a:close/>
                    <a:moveTo>
                      <a:pt x="5291" y="1420"/>
                    </a:moveTo>
                    <a:lnTo>
                      <a:pt x="5291" y="1420"/>
                    </a:lnTo>
                    <a:cubicBezTo>
                      <a:pt x="5293" y="1406"/>
                      <a:pt x="5305" y="1396"/>
                      <a:pt x="5319" y="1398"/>
                    </a:cubicBezTo>
                    <a:cubicBezTo>
                      <a:pt x="5333" y="1399"/>
                      <a:pt x="5342" y="1412"/>
                      <a:pt x="5341" y="1426"/>
                    </a:cubicBezTo>
                    <a:cubicBezTo>
                      <a:pt x="5339" y="1439"/>
                      <a:pt x="5327" y="1449"/>
                      <a:pt x="5313" y="1448"/>
                    </a:cubicBezTo>
                    <a:cubicBezTo>
                      <a:pt x="5299" y="1446"/>
                      <a:pt x="5290" y="1434"/>
                      <a:pt x="5291" y="1420"/>
                    </a:cubicBezTo>
                    <a:close/>
                    <a:moveTo>
                      <a:pt x="5302" y="1321"/>
                    </a:moveTo>
                    <a:lnTo>
                      <a:pt x="5302" y="1321"/>
                    </a:lnTo>
                    <a:cubicBezTo>
                      <a:pt x="5303" y="1308"/>
                      <a:pt x="5315" y="1297"/>
                      <a:pt x="5329" y="1298"/>
                    </a:cubicBezTo>
                    <a:cubicBezTo>
                      <a:pt x="5343" y="1299"/>
                      <a:pt x="5353" y="1311"/>
                      <a:pt x="5352" y="1325"/>
                    </a:cubicBezTo>
                    <a:cubicBezTo>
                      <a:pt x="5351" y="1339"/>
                      <a:pt x="5339" y="1349"/>
                      <a:pt x="5325" y="1348"/>
                    </a:cubicBezTo>
                    <a:cubicBezTo>
                      <a:pt x="5311" y="1347"/>
                      <a:pt x="5301" y="1335"/>
                      <a:pt x="5302" y="1321"/>
                    </a:cubicBezTo>
                    <a:close/>
                    <a:moveTo>
                      <a:pt x="5313" y="1222"/>
                    </a:moveTo>
                    <a:lnTo>
                      <a:pt x="5313" y="1222"/>
                    </a:lnTo>
                    <a:cubicBezTo>
                      <a:pt x="5314" y="1208"/>
                      <a:pt x="5326" y="1198"/>
                      <a:pt x="5340" y="1199"/>
                    </a:cubicBezTo>
                    <a:cubicBezTo>
                      <a:pt x="5353" y="1200"/>
                      <a:pt x="5364" y="1212"/>
                      <a:pt x="5363" y="1226"/>
                    </a:cubicBezTo>
                    <a:cubicBezTo>
                      <a:pt x="5362" y="1240"/>
                      <a:pt x="5350" y="1250"/>
                      <a:pt x="5336" y="1249"/>
                    </a:cubicBezTo>
                    <a:cubicBezTo>
                      <a:pt x="5322" y="1248"/>
                      <a:pt x="5312" y="1236"/>
                      <a:pt x="5313" y="1222"/>
                    </a:cubicBezTo>
                    <a:close/>
                    <a:moveTo>
                      <a:pt x="5322" y="1122"/>
                    </a:moveTo>
                    <a:lnTo>
                      <a:pt x="5322" y="1122"/>
                    </a:lnTo>
                    <a:cubicBezTo>
                      <a:pt x="5323" y="1108"/>
                      <a:pt x="5335" y="1098"/>
                      <a:pt x="5349" y="1099"/>
                    </a:cubicBezTo>
                    <a:cubicBezTo>
                      <a:pt x="5363" y="1100"/>
                      <a:pt x="5373" y="1112"/>
                      <a:pt x="5372" y="1126"/>
                    </a:cubicBezTo>
                    <a:cubicBezTo>
                      <a:pt x="5371" y="1140"/>
                      <a:pt x="5359" y="1150"/>
                      <a:pt x="5345" y="1149"/>
                    </a:cubicBezTo>
                    <a:cubicBezTo>
                      <a:pt x="5331" y="1148"/>
                      <a:pt x="5321" y="1136"/>
                      <a:pt x="5322" y="1122"/>
                    </a:cubicBezTo>
                    <a:close/>
                    <a:moveTo>
                      <a:pt x="5331" y="1023"/>
                    </a:moveTo>
                    <a:lnTo>
                      <a:pt x="5331" y="1023"/>
                    </a:lnTo>
                    <a:cubicBezTo>
                      <a:pt x="5333" y="1009"/>
                      <a:pt x="5345" y="999"/>
                      <a:pt x="5358" y="1000"/>
                    </a:cubicBezTo>
                    <a:cubicBezTo>
                      <a:pt x="5372" y="1001"/>
                      <a:pt x="5382" y="1013"/>
                      <a:pt x="5381" y="1026"/>
                    </a:cubicBezTo>
                    <a:lnTo>
                      <a:pt x="5381" y="1027"/>
                    </a:lnTo>
                    <a:cubicBezTo>
                      <a:pt x="5380" y="1040"/>
                      <a:pt x="5368" y="1051"/>
                      <a:pt x="5354" y="1050"/>
                    </a:cubicBezTo>
                    <a:cubicBezTo>
                      <a:pt x="5341" y="1048"/>
                      <a:pt x="5330" y="1036"/>
                      <a:pt x="5331" y="1023"/>
                    </a:cubicBezTo>
                    <a:close/>
                    <a:moveTo>
                      <a:pt x="5339" y="924"/>
                    </a:moveTo>
                    <a:lnTo>
                      <a:pt x="5339" y="924"/>
                    </a:lnTo>
                    <a:cubicBezTo>
                      <a:pt x="5339" y="910"/>
                      <a:pt x="5351" y="899"/>
                      <a:pt x="5365" y="900"/>
                    </a:cubicBezTo>
                    <a:cubicBezTo>
                      <a:pt x="5379" y="900"/>
                      <a:pt x="5389" y="912"/>
                      <a:pt x="5389" y="926"/>
                    </a:cubicBezTo>
                    <a:cubicBezTo>
                      <a:pt x="5388" y="940"/>
                      <a:pt x="5377" y="950"/>
                      <a:pt x="5363" y="950"/>
                    </a:cubicBezTo>
                    <a:cubicBezTo>
                      <a:pt x="5349" y="949"/>
                      <a:pt x="5338" y="938"/>
                      <a:pt x="5339" y="924"/>
                    </a:cubicBezTo>
                    <a:close/>
                    <a:moveTo>
                      <a:pt x="5346" y="824"/>
                    </a:moveTo>
                    <a:lnTo>
                      <a:pt x="5346" y="824"/>
                    </a:lnTo>
                    <a:cubicBezTo>
                      <a:pt x="5347" y="810"/>
                      <a:pt x="5358" y="799"/>
                      <a:pt x="5372" y="800"/>
                    </a:cubicBezTo>
                    <a:cubicBezTo>
                      <a:pt x="5386" y="801"/>
                      <a:pt x="5397" y="812"/>
                      <a:pt x="5396" y="826"/>
                    </a:cubicBezTo>
                    <a:cubicBezTo>
                      <a:pt x="5396" y="840"/>
                      <a:pt x="5384" y="851"/>
                      <a:pt x="5370" y="850"/>
                    </a:cubicBezTo>
                    <a:cubicBezTo>
                      <a:pt x="5356" y="850"/>
                      <a:pt x="5346" y="838"/>
                      <a:pt x="5346" y="824"/>
                    </a:cubicBezTo>
                    <a:close/>
                    <a:moveTo>
                      <a:pt x="5352" y="724"/>
                    </a:moveTo>
                    <a:lnTo>
                      <a:pt x="5352" y="724"/>
                    </a:lnTo>
                    <a:cubicBezTo>
                      <a:pt x="5353" y="710"/>
                      <a:pt x="5364" y="700"/>
                      <a:pt x="5378" y="700"/>
                    </a:cubicBezTo>
                    <a:cubicBezTo>
                      <a:pt x="5392" y="701"/>
                      <a:pt x="5403" y="712"/>
                      <a:pt x="5402" y="726"/>
                    </a:cubicBezTo>
                    <a:cubicBezTo>
                      <a:pt x="5402" y="740"/>
                      <a:pt x="5390" y="751"/>
                      <a:pt x="5376" y="750"/>
                    </a:cubicBezTo>
                    <a:cubicBezTo>
                      <a:pt x="5362" y="750"/>
                      <a:pt x="5352" y="738"/>
                      <a:pt x="5352" y="724"/>
                    </a:cubicBezTo>
                    <a:close/>
                    <a:moveTo>
                      <a:pt x="5358" y="624"/>
                    </a:moveTo>
                    <a:lnTo>
                      <a:pt x="5358" y="624"/>
                    </a:lnTo>
                    <a:cubicBezTo>
                      <a:pt x="5359" y="610"/>
                      <a:pt x="5370" y="600"/>
                      <a:pt x="5384" y="600"/>
                    </a:cubicBezTo>
                    <a:cubicBezTo>
                      <a:pt x="5398" y="601"/>
                      <a:pt x="5409" y="612"/>
                      <a:pt x="5408" y="626"/>
                    </a:cubicBezTo>
                    <a:cubicBezTo>
                      <a:pt x="5407" y="640"/>
                      <a:pt x="5396" y="651"/>
                      <a:pt x="5382" y="650"/>
                    </a:cubicBezTo>
                    <a:cubicBezTo>
                      <a:pt x="5368" y="650"/>
                      <a:pt x="5358" y="638"/>
                      <a:pt x="5358" y="624"/>
                    </a:cubicBezTo>
                    <a:close/>
                    <a:moveTo>
                      <a:pt x="5363" y="524"/>
                    </a:moveTo>
                    <a:lnTo>
                      <a:pt x="5363" y="524"/>
                    </a:lnTo>
                    <a:cubicBezTo>
                      <a:pt x="5363" y="511"/>
                      <a:pt x="5375" y="500"/>
                      <a:pt x="5389" y="500"/>
                    </a:cubicBezTo>
                    <a:cubicBezTo>
                      <a:pt x="5402" y="501"/>
                      <a:pt x="5413" y="512"/>
                      <a:pt x="5413" y="526"/>
                    </a:cubicBezTo>
                    <a:cubicBezTo>
                      <a:pt x="5412" y="540"/>
                      <a:pt x="5401" y="551"/>
                      <a:pt x="5387" y="550"/>
                    </a:cubicBezTo>
                    <a:cubicBezTo>
                      <a:pt x="5373" y="550"/>
                      <a:pt x="5362" y="538"/>
                      <a:pt x="5363" y="524"/>
                    </a:cubicBezTo>
                    <a:close/>
                    <a:moveTo>
                      <a:pt x="5367" y="424"/>
                    </a:moveTo>
                    <a:lnTo>
                      <a:pt x="5367" y="424"/>
                    </a:lnTo>
                    <a:cubicBezTo>
                      <a:pt x="5368" y="411"/>
                      <a:pt x="5379" y="400"/>
                      <a:pt x="5393" y="400"/>
                    </a:cubicBezTo>
                    <a:cubicBezTo>
                      <a:pt x="5407" y="401"/>
                      <a:pt x="5418" y="413"/>
                      <a:pt x="5417" y="426"/>
                    </a:cubicBezTo>
                    <a:cubicBezTo>
                      <a:pt x="5416" y="440"/>
                      <a:pt x="5405" y="451"/>
                      <a:pt x="5391" y="450"/>
                    </a:cubicBezTo>
                    <a:cubicBezTo>
                      <a:pt x="5377" y="450"/>
                      <a:pt x="5367" y="438"/>
                      <a:pt x="5367" y="424"/>
                    </a:cubicBezTo>
                    <a:close/>
                    <a:moveTo>
                      <a:pt x="5370" y="325"/>
                    </a:moveTo>
                    <a:lnTo>
                      <a:pt x="5370" y="325"/>
                    </a:lnTo>
                    <a:cubicBezTo>
                      <a:pt x="5370" y="312"/>
                      <a:pt x="5381" y="300"/>
                      <a:pt x="5395" y="300"/>
                    </a:cubicBezTo>
                    <a:cubicBezTo>
                      <a:pt x="5409" y="300"/>
                      <a:pt x="5420" y="312"/>
                      <a:pt x="5420" y="325"/>
                    </a:cubicBezTo>
                    <a:cubicBezTo>
                      <a:pt x="5420" y="339"/>
                      <a:pt x="5409" y="350"/>
                      <a:pt x="5395" y="350"/>
                    </a:cubicBezTo>
                    <a:cubicBezTo>
                      <a:pt x="5381" y="350"/>
                      <a:pt x="5370" y="339"/>
                      <a:pt x="5370" y="325"/>
                    </a:cubicBezTo>
                    <a:close/>
                    <a:moveTo>
                      <a:pt x="5372" y="225"/>
                    </a:moveTo>
                    <a:lnTo>
                      <a:pt x="5372" y="225"/>
                    </a:lnTo>
                    <a:cubicBezTo>
                      <a:pt x="5372" y="212"/>
                      <a:pt x="5384" y="200"/>
                      <a:pt x="5397" y="200"/>
                    </a:cubicBezTo>
                    <a:cubicBezTo>
                      <a:pt x="5411" y="200"/>
                      <a:pt x="5422" y="212"/>
                      <a:pt x="5422" y="225"/>
                    </a:cubicBezTo>
                    <a:cubicBezTo>
                      <a:pt x="5422" y="239"/>
                      <a:pt x="5411" y="250"/>
                      <a:pt x="5397" y="250"/>
                    </a:cubicBezTo>
                    <a:cubicBezTo>
                      <a:pt x="5384" y="250"/>
                      <a:pt x="5372" y="239"/>
                      <a:pt x="5372" y="225"/>
                    </a:cubicBezTo>
                    <a:close/>
                    <a:moveTo>
                      <a:pt x="5374" y="125"/>
                    </a:moveTo>
                    <a:lnTo>
                      <a:pt x="5374" y="125"/>
                    </a:lnTo>
                    <a:cubicBezTo>
                      <a:pt x="5374" y="111"/>
                      <a:pt x="5385" y="100"/>
                      <a:pt x="5399" y="100"/>
                    </a:cubicBezTo>
                    <a:cubicBezTo>
                      <a:pt x="5413" y="100"/>
                      <a:pt x="5424" y="111"/>
                      <a:pt x="5424" y="125"/>
                    </a:cubicBezTo>
                    <a:cubicBezTo>
                      <a:pt x="5424" y="139"/>
                      <a:pt x="5413" y="150"/>
                      <a:pt x="5399" y="150"/>
                    </a:cubicBezTo>
                    <a:cubicBezTo>
                      <a:pt x="5385" y="150"/>
                      <a:pt x="5374" y="139"/>
                      <a:pt x="5374" y="125"/>
                    </a:cubicBezTo>
                    <a:close/>
                    <a:moveTo>
                      <a:pt x="5375" y="25"/>
                    </a:moveTo>
                    <a:lnTo>
                      <a:pt x="5375" y="25"/>
                    </a:lnTo>
                    <a:cubicBezTo>
                      <a:pt x="5375" y="11"/>
                      <a:pt x="5386" y="0"/>
                      <a:pt x="5400" y="0"/>
                    </a:cubicBezTo>
                    <a:cubicBezTo>
                      <a:pt x="5413" y="0"/>
                      <a:pt x="5425" y="11"/>
                      <a:pt x="5425" y="25"/>
                    </a:cubicBezTo>
                    <a:cubicBezTo>
                      <a:pt x="5425" y="39"/>
                      <a:pt x="5413" y="50"/>
                      <a:pt x="5400" y="50"/>
                    </a:cubicBezTo>
                    <a:cubicBezTo>
                      <a:pt x="5386" y="50"/>
                      <a:pt x="5375" y="39"/>
                      <a:pt x="5375" y="25"/>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78" name="Freeform 28"/>
              <p:cNvSpPr>
                <a:spLocks noEditPoints="1"/>
              </p:cNvSpPr>
              <p:nvPr/>
            </p:nvSpPr>
            <p:spPr bwMode="auto">
              <a:xfrm>
                <a:off x="3765" y="1418"/>
                <a:ext cx="332" cy="923"/>
              </a:xfrm>
              <a:custGeom>
                <a:avLst/>
                <a:gdLst>
                  <a:gd name="T0" fmla="*/ 0 w 3199"/>
                  <a:gd name="T1" fmla="*/ 0 h 8913"/>
                  <a:gd name="T2" fmla="*/ 0 w 3199"/>
                  <a:gd name="T3" fmla="*/ 0 h 8913"/>
                  <a:gd name="T4" fmla="*/ 0 w 3199"/>
                  <a:gd name="T5" fmla="*/ 0 h 8913"/>
                  <a:gd name="T6" fmla="*/ 0 w 3199"/>
                  <a:gd name="T7" fmla="*/ 0 h 8913"/>
                  <a:gd name="T8" fmla="*/ 0 w 3199"/>
                  <a:gd name="T9" fmla="*/ 0 h 8913"/>
                  <a:gd name="T10" fmla="*/ 0 w 3199"/>
                  <a:gd name="T11" fmla="*/ 0 h 8913"/>
                  <a:gd name="T12" fmla="*/ 0 w 3199"/>
                  <a:gd name="T13" fmla="*/ 0 h 8913"/>
                  <a:gd name="T14" fmla="*/ 0 w 3199"/>
                  <a:gd name="T15" fmla="*/ 0 h 8913"/>
                  <a:gd name="T16" fmla="*/ 0 w 3199"/>
                  <a:gd name="T17" fmla="*/ 0 h 8913"/>
                  <a:gd name="T18" fmla="*/ 0 w 3199"/>
                  <a:gd name="T19" fmla="*/ 0 h 8913"/>
                  <a:gd name="T20" fmla="*/ 0 w 3199"/>
                  <a:gd name="T21" fmla="*/ 0 h 8913"/>
                  <a:gd name="T22" fmla="*/ 0 w 3199"/>
                  <a:gd name="T23" fmla="*/ 0 h 8913"/>
                  <a:gd name="T24" fmla="*/ 0 w 3199"/>
                  <a:gd name="T25" fmla="*/ 0 h 8913"/>
                  <a:gd name="T26" fmla="*/ 0 w 3199"/>
                  <a:gd name="T27" fmla="*/ 0 h 8913"/>
                  <a:gd name="T28" fmla="*/ 0 w 3199"/>
                  <a:gd name="T29" fmla="*/ 0 h 8913"/>
                  <a:gd name="T30" fmla="*/ 0 w 3199"/>
                  <a:gd name="T31" fmla="*/ 0 h 8913"/>
                  <a:gd name="T32" fmla="*/ 0 w 3199"/>
                  <a:gd name="T33" fmla="*/ 0 h 8913"/>
                  <a:gd name="T34" fmla="*/ 0 w 3199"/>
                  <a:gd name="T35" fmla="*/ 0 h 8913"/>
                  <a:gd name="T36" fmla="*/ 0 w 3199"/>
                  <a:gd name="T37" fmla="*/ 0 h 8913"/>
                  <a:gd name="T38" fmla="*/ 0 w 3199"/>
                  <a:gd name="T39" fmla="*/ 0 h 8913"/>
                  <a:gd name="T40" fmla="*/ 0 w 3199"/>
                  <a:gd name="T41" fmla="*/ 0 h 8913"/>
                  <a:gd name="T42" fmla="*/ 0 w 3199"/>
                  <a:gd name="T43" fmla="*/ 0 h 8913"/>
                  <a:gd name="T44" fmla="*/ 0 w 3199"/>
                  <a:gd name="T45" fmla="*/ 0 h 8913"/>
                  <a:gd name="T46" fmla="*/ 0 w 3199"/>
                  <a:gd name="T47" fmla="*/ 0 h 8913"/>
                  <a:gd name="T48" fmla="*/ 0 w 3199"/>
                  <a:gd name="T49" fmla="*/ 0 h 8913"/>
                  <a:gd name="T50" fmla="*/ 0 w 3199"/>
                  <a:gd name="T51" fmla="*/ 0 h 8913"/>
                  <a:gd name="T52" fmla="*/ 0 w 3199"/>
                  <a:gd name="T53" fmla="*/ 0 h 8913"/>
                  <a:gd name="T54" fmla="*/ 0 w 3199"/>
                  <a:gd name="T55" fmla="*/ 0 h 8913"/>
                  <a:gd name="T56" fmla="*/ 0 w 3199"/>
                  <a:gd name="T57" fmla="*/ 0 h 8913"/>
                  <a:gd name="T58" fmla="*/ 0 w 3199"/>
                  <a:gd name="T59" fmla="*/ 0 h 8913"/>
                  <a:gd name="T60" fmla="*/ 0 w 3199"/>
                  <a:gd name="T61" fmla="*/ 0 h 8913"/>
                  <a:gd name="T62" fmla="*/ 0 w 3199"/>
                  <a:gd name="T63" fmla="*/ 0 h 8913"/>
                  <a:gd name="T64" fmla="*/ 0 w 3199"/>
                  <a:gd name="T65" fmla="*/ 0 h 8913"/>
                  <a:gd name="T66" fmla="*/ 0 w 3199"/>
                  <a:gd name="T67" fmla="*/ 0 h 8913"/>
                  <a:gd name="T68" fmla="*/ 0 w 3199"/>
                  <a:gd name="T69" fmla="*/ 0 h 8913"/>
                  <a:gd name="T70" fmla="*/ 0 w 3199"/>
                  <a:gd name="T71" fmla="*/ 0 h 8913"/>
                  <a:gd name="T72" fmla="*/ 0 w 3199"/>
                  <a:gd name="T73" fmla="*/ 0 h 8913"/>
                  <a:gd name="T74" fmla="*/ 0 w 3199"/>
                  <a:gd name="T75" fmla="*/ 0 h 8913"/>
                  <a:gd name="T76" fmla="*/ 0 w 3199"/>
                  <a:gd name="T77" fmla="*/ 0 h 8913"/>
                  <a:gd name="T78" fmla="*/ 0 w 3199"/>
                  <a:gd name="T79" fmla="*/ 0 h 8913"/>
                  <a:gd name="T80" fmla="*/ 0 w 3199"/>
                  <a:gd name="T81" fmla="*/ 0 h 8913"/>
                  <a:gd name="T82" fmla="*/ 0 w 3199"/>
                  <a:gd name="T83" fmla="*/ 0 h 8913"/>
                  <a:gd name="T84" fmla="*/ 0 w 3199"/>
                  <a:gd name="T85" fmla="*/ 0 h 8913"/>
                  <a:gd name="T86" fmla="*/ 0 w 3199"/>
                  <a:gd name="T87" fmla="*/ 0 h 8913"/>
                  <a:gd name="T88" fmla="*/ 0 w 3199"/>
                  <a:gd name="T89" fmla="*/ 0 h 8913"/>
                  <a:gd name="T90" fmla="*/ 0 w 3199"/>
                  <a:gd name="T91" fmla="*/ 0 h 8913"/>
                  <a:gd name="T92" fmla="*/ 0 w 3199"/>
                  <a:gd name="T93" fmla="*/ 0 h 8913"/>
                  <a:gd name="T94" fmla="*/ 0 w 3199"/>
                  <a:gd name="T95" fmla="*/ 0 h 8913"/>
                  <a:gd name="T96" fmla="*/ 0 w 3199"/>
                  <a:gd name="T97" fmla="*/ 0 h 8913"/>
                  <a:gd name="T98" fmla="*/ 0 w 3199"/>
                  <a:gd name="T99" fmla="*/ 0 h 8913"/>
                  <a:gd name="T100" fmla="*/ 0 w 3199"/>
                  <a:gd name="T101" fmla="*/ 0 h 8913"/>
                  <a:gd name="T102" fmla="*/ 0 w 3199"/>
                  <a:gd name="T103" fmla="*/ 0 h 8913"/>
                  <a:gd name="T104" fmla="*/ 0 w 3199"/>
                  <a:gd name="T105" fmla="*/ 0 h 8913"/>
                  <a:gd name="T106" fmla="*/ 0 w 3199"/>
                  <a:gd name="T107" fmla="*/ 0 h 8913"/>
                  <a:gd name="T108" fmla="*/ 0 w 3199"/>
                  <a:gd name="T109" fmla="*/ 0 h 8913"/>
                  <a:gd name="T110" fmla="*/ 0 w 3199"/>
                  <a:gd name="T111" fmla="*/ 0 h 8913"/>
                  <a:gd name="T112" fmla="*/ 0 w 3199"/>
                  <a:gd name="T113" fmla="*/ 0 h 8913"/>
                  <a:gd name="T114" fmla="*/ 0 w 3199"/>
                  <a:gd name="T115" fmla="*/ 0 h 8913"/>
                  <a:gd name="T116" fmla="*/ 0 w 3199"/>
                  <a:gd name="T117" fmla="*/ 0 h 8913"/>
                  <a:gd name="T118" fmla="*/ 0 w 3199"/>
                  <a:gd name="T119" fmla="*/ 0 h 8913"/>
                  <a:gd name="T120" fmla="*/ 0 w 3199"/>
                  <a:gd name="T121" fmla="*/ 0 h 8913"/>
                  <a:gd name="T122" fmla="*/ 0 w 3199"/>
                  <a:gd name="T123" fmla="*/ 0 h 8913"/>
                  <a:gd name="T124" fmla="*/ 0 w 3199"/>
                  <a:gd name="T125" fmla="*/ 0 h 891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199"/>
                  <a:gd name="T190" fmla="*/ 0 h 8913"/>
                  <a:gd name="T191" fmla="*/ 3199 w 3199"/>
                  <a:gd name="T192" fmla="*/ 8913 h 891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199" h="8913">
                    <a:moveTo>
                      <a:pt x="27" y="1"/>
                    </a:moveTo>
                    <a:lnTo>
                      <a:pt x="27" y="1"/>
                    </a:lnTo>
                    <a:cubicBezTo>
                      <a:pt x="41" y="1"/>
                      <a:pt x="51" y="13"/>
                      <a:pt x="50" y="27"/>
                    </a:cubicBezTo>
                    <a:cubicBezTo>
                      <a:pt x="50" y="41"/>
                      <a:pt x="38" y="51"/>
                      <a:pt x="24" y="50"/>
                    </a:cubicBezTo>
                    <a:cubicBezTo>
                      <a:pt x="10" y="50"/>
                      <a:pt x="0" y="38"/>
                      <a:pt x="1" y="24"/>
                    </a:cubicBezTo>
                    <a:cubicBezTo>
                      <a:pt x="1" y="10"/>
                      <a:pt x="13" y="0"/>
                      <a:pt x="27" y="1"/>
                    </a:cubicBezTo>
                    <a:close/>
                    <a:moveTo>
                      <a:pt x="127" y="8"/>
                    </a:moveTo>
                    <a:lnTo>
                      <a:pt x="127" y="8"/>
                    </a:lnTo>
                    <a:cubicBezTo>
                      <a:pt x="141" y="9"/>
                      <a:pt x="151" y="21"/>
                      <a:pt x="150" y="34"/>
                    </a:cubicBezTo>
                    <a:cubicBezTo>
                      <a:pt x="149" y="48"/>
                      <a:pt x="138" y="59"/>
                      <a:pt x="124" y="58"/>
                    </a:cubicBezTo>
                    <a:cubicBezTo>
                      <a:pt x="110" y="57"/>
                      <a:pt x="99" y="45"/>
                      <a:pt x="100" y="31"/>
                    </a:cubicBezTo>
                    <a:cubicBezTo>
                      <a:pt x="101" y="18"/>
                      <a:pt x="113" y="7"/>
                      <a:pt x="127" y="8"/>
                    </a:cubicBezTo>
                    <a:close/>
                    <a:moveTo>
                      <a:pt x="229" y="23"/>
                    </a:moveTo>
                    <a:lnTo>
                      <a:pt x="229" y="23"/>
                    </a:lnTo>
                    <a:cubicBezTo>
                      <a:pt x="243" y="26"/>
                      <a:pt x="251" y="40"/>
                      <a:pt x="248" y="53"/>
                    </a:cubicBezTo>
                    <a:cubicBezTo>
                      <a:pt x="245" y="66"/>
                      <a:pt x="232" y="75"/>
                      <a:pt x="219" y="72"/>
                    </a:cubicBezTo>
                    <a:lnTo>
                      <a:pt x="218" y="72"/>
                    </a:lnTo>
                    <a:cubicBezTo>
                      <a:pt x="205" y="69"/>
                      <a:pt x="197" y="55"/>
                      <a:pt x="200" y="42"/>
                    </a:cubicBezTo>
                    <a:cubicBezTo>
                      <a:pt x="203" y="29"/>
                      <a:pt x="216" y="20"/>
                      <a:pt x="229" y="23"/>
                    </a:cubicBezTo>
                    <a:close/>
                    <a:moveTo>
                      <a:pt x="327" y="45"/>
                    </a:moveTo>
                    <a:lnTo>
                      <a:pt x="327" y="45"/>
                    </a:lnTo>
                    <a:cubicBezTo>
                      <a:pt x="341" y="48"/>
                      <a:pt x="349" y="61"/>
                      <a:pt x="346" y="75"/>
                    </a:cubicBezTo>
                    <a:cubicBezTo>
                      <a:pt x="343" y="88"/>
                      <a:pt x="330" y="97"/>
                      <a:pt x="316" y="94"/>
                    </a:cubicBezTo>
                    <a:cubicBezTo>
                      <a:pt x="303" y="91"/>
                      <a:pt x="294" y="77"/>
                      <a:pt x="297" y="64"/>
                    </a:cubicBezTo>
                    <a:cubicBezTo>
                      <a:pt x="300" y="50"/>
                      <a:pt x="313" y="42"/>
                      <a:pt x="327" y="45"/>
                    </a:cubicBezTo>
                    <a:close/>
                    <a:moveTo>
                      <a:pt x="424" y="81"/>
                    </a:moveTo>
                    <a:lnTo>
                      <a:pt x="424" y="81"/>
                    </a:lnTo>
                    <a:cubicBezTo>
                      <a:pt x="437" y="85"/>
                      <a:pt x="444" y="100"/>
                      <a:pt x="439" y="113"/>
                    </a:cubicBezTo>
                    <a:cubicBezTo>
                      <a:pt x="434" y="126"/>
                      <a:pt x="420" y="132"/>
                      <a:pt x="407" y="128"/>
                    </a:cubicBezTo>
                    <a:cubicBezTo>
                      <a:pt x="394" y="123"/>
                      <a:pt x="387" y="109"/>
                      <a:pt x="392" y="96"/>
                    </a:cubicBezTo>
                    <a:cubicBezTo>
                      <a:pt x="397" y="83"/>
                      <a:pt x="411" y="76"/>
                      <a:pt x="424" y="81"/>
                    </a:cubicBezTo>
                    <a:close/>
                    <a:moveTo>
                      <a:pt x="518" y="122"/>
                    </a:moveTo>
                    <a:lnTo>
                      <a:pt x="518" y="122"/>
                    </a:lnTo>
                    <a:cubicBezTo>
                      <a:pt x="531" y="128"/>
                      <a:pt x="535" y="143"/>
                      <a:pt x="529" y="156"/>
                    </a:cubicBezTo>
                    <a:cubicBezTo>
                      <a:pt x="523" y="168"/>
                      <a:pt x="508" y="173"/>
                      <a:pt x="495" y="167"/>
                    </a:cubicBezTo>
                    <a:cubicBezTo>
                      <a:pt x="483" y="160"/>
                      <a:pt x="478" y="145"/>
                      <a:pt x="485" y="133"/>
                    </a:cubicBezTo>
                    <a:cubicBezTo>
                      <a:pt x="491" y="121"/>
                      <a:pt x="506" y="116"/>
                      <a:pt x="518" y="122"/>
                    </a:cubicBezTo>
                    <a:close/>
                    <a:moveTo>
                      <a:pt x="607" y="169"/>
                    </a:moveTo>
                    <a:lnTo>
                      <a:pt x="607" y="169"/>
                    </a:lnTo>
                    <a:cubicBezTo>
                      <a:pt x="619" y="175"/>
                      <a:pt x="624" y="190"/>
                      <a:pt x="618" y="202"/>
                    </a:cubicBezTo>
                    <a:cubicBezTo>
                      <a:pt x="611" y="214"/>
                      <a:pt x="596" y="219"/>
                      <a:pt x="584" y="213"/>
                    </a:cubicBezTo>
                    <a:cubicBezTo>
                      <a:pt x="572" y="207"/>
                      <a:pt x="567" y="192"/>
                      <a:pt x="573" y="179"/>
                    </a:cubicBezTo>
                    <a:cubicBezTo>
                      <a:pt x="579" y="167"/>
                      <a:pt x="594" y="162"/>
                      <a:pt x="607" y="169"/>
                    </a:cubicBezTo>
                    <a:close/>
                    <a:moveTo>
                      <a:pt x="693" y="224"/>
                    </a:moveTo>
                    <a:lnTo>
                      <a:pt x="693" y="224"/>
                    </a:lnTo>
                    <a:cubicBezTo>
                      <a:pt x="705" y="232"/>
                      <a:pt x="708" y="248"/>
                      <a:pt x="700" y="259"/>
                    </a:cubicBezTo>
                    <a:cubicBezTo>
                      <a:pt x="692" y="271"/>
                      <a:pt x="677" y="274"/>
                      <a:pt x="665" y="266"/>
                    </a:cubicBezTo>
                    <a:cubicBezTo>
                      <a:pt x="654" y="258"/>
                      <a:pt x="651" y="243"/>
                      <a:pt x="658" y="231"/>
                    </a:cubicBezTo>
                    <a:cubicBezTo>
                      <a:pt x="666" y="220"/>
                      <a:pt x="682" y="217"/>
                      <a:pt x="693" y="224"/>
                    </a:cubicBezTo>
                    <a:close/>
                    <a:moveTo>
                      <a:pt x="777" y="283"/>
                    </a:moveTo>
                    <a:lnTo>
                      <a:pt x="777" y="283"/>
                    </a:lnTo>
                    <a:cubicBezTo>
                      <a:pt x="788" y="292"/>
                      <a:pt x="790" y="307"/>
                      <a:pt x="781" y="318"/>
                    </a:cubicBezTo>
                    <a:cubicBezTo>
                      <a:pt x="772" y="329"/>
                      <a:pt x="756" y="330"/>
                      <a:pt x="746" y="321"/>
                    </a:cubicBezTo>
                    <a:cubicBezTo>
                      <a:pt x="735" y="313"/>
                      <a:pt x="733" y="297"/>
                      <a:pt x="742" y="286"/>
                    </a:cubicBezTo>
                    <a:cubicBezTo>
                      <a:pt x="751" y="276"/>
                      <a:pt x="767" y="274"/>
                      <a:pt x="777" y="283"/>
                    </a:cubicBezTo>
                    <a:close/>
                    <a:moveTo>
                      <a:pt x="854" y="347"/>
                    </a:moveTo>
                    <a:lnTo>
                      <a:pt x="854" y="347"/>
                    </a:lnTo>
                    <a:cubicBezTo>
                      <a:pt x="865" y="356"/>
                      <a:pt x="867" y="371"/>
                      <a:pt x="858" y="382"/>
                    </a:cubicBezTo>
                    <a:cubicBezTo>
                      <a:pt x="849" y="393"/>
                      <a:pt x="833" y="394"/>
                      <a:pt x="823" y="385"/>
                    </a:cubicBezTo>
                    <a:cubicBezTo>
                      <a:pt x="812" y="377"/>
                      <a:pt x="810" y="361"/>
                      <a:pt x="819" y="350"/>
                    </a:cubicBezTo>
                    <a:cubicBezTo>
                      <a:pt x="828" y="340"/>
                      <a:pt x="844" y="338"/>
                      <a:pt x="854" y="347"/>
                    </a:cubicBezTo>
                    <a:close/>
                    <a:moveTo>
                      <a:pt x="931" y="414"/>
                    </a:moveTo>
                    <a:lnTo>
                      <a:pt x="931" y="414"/>
                    </a:lnTo>
                    <a:cubicBezTo>
                      <a:pt x="941" y="424"/>
                      <a:pt x="941" y="440"/>
                      <a:pt x="931" y="450"/>
                    </a:cubicBezTo>
                    <a:cubicBezTo>
                      <a:pt x="922" y="459"/>
                      <a:pt x="906" y="459"/>
                      <a:pt x="896" y="450"/>
                    </a:cubicBezTo>
                    <a:cubicBezTo>
                      <a:pt x="886" y="440"/>
                      <a:pt x="886" y="424"/>
                      <a:pt x="896" y="414"/>
                    </a:cubicBezTo>
                    <a:cubicBezTo>
                      <a:pt x="906" y="404"/>
                      <a:pt x="922" y="404"/>
                      <a:pt x="931" y="414"/>
                    </a:cubicBezTo>
                    <a:close/>
                    <a:moveTo>
                      <a:pt x="1002" y="485"/>
                    </a:moveTo>
                    <a:lnTo>
                      <a:pt x="1002" y="485"/>
                    </a:lnTo>
                    <a:cubicBezTo>
                      <a:pt x="1012" y="494"/>
                      <a:pt x="1012" y="510"/>
                      <a:pt x="1002" y="520"/>
                    </a:cubicBezTo>
                    <a:cubicBezTo>
                      <a:pt x="993" y="530"/>
                      <a:pt x="977" y="530"/>
                      <a:pt x="967" y="520"/>
                    </a:cubicBezTo>
                    <a:cubicBezTo>
                      <a:pt x="957" y="510"/>
                      <a:pt x="957" y="494"/>
                      <a:pt x="967" y="485"/>
                    </a:cubicBezTo>
                    <a:cubicBezTo>
                      <a:pt x="977" y="475"/>
                      <a:pt x="993" y="475"/>
                      <a:pt x="1002" y="485"/>
                    </a:cubicBezTo>
                    <a:close/>
                    <a:moveTo>
                      <a:pt x="1073" y="558"/>
                    </a:moveTo>
                    <a:lnTo>
                      <a:pt x="1073" y="558"/>
                    </a:lnTo>
                    <a:cubicBezTo>
                      <a:pt x="1082" y="569"/>
                      <a:pt x="1081" y="584"/>
                      <a:pt x="1070" y="593"/>
                    </a:cubicBezTo>
                    <a:cubicBezTo>
                      <a:pt x="1060" y="602"/>
                      <a:pt x="1044" y="601"/>
                      <a:pt x="1035" y="591"/>
                    </a:cubicBezTo>
                    <a:cubicBezTo>
                      <a:pt x="1026" y="580"/>
                      <a:pt x="1027" y="565"/>
                      <a:pt x="1038" y="556"/>
                    </a:cubicBezTo>
                    <a:cubicBezTo>
                      <a:pt x="1048" y="547"/>
                      <a:pt x="1064" y="548"/>
                      <a:pt x="1073" y="558"/>
                    </a:cubicBezTo>
                    <a:close/>
                    <a:moveTo>
                      <a:pt x="1138" y="634"/>
                    </a:moveTo>
                    <a:lnTo>
                      <a:pt x="1139" y="634"/>
                    </a:lnTo>
                    <a:cubicBezTo>
                      <a:pt x="1148" y="644"/>
                      <a:pt x="1146" y="660"/>
                      <a:pt x="1136" y="669"/>
                    </a:cubicBezTo>
                    <a:cubicBezTo>
                      <a:pt x="1126" y="678"/>
                      <a:pt x="1110" y="677"/>
                      <a:pt x="1101" y="666"/>
                    </a:cubicBezTo>
                    <a:cubicBezTo>
                      <a:pt x="1092" y="656"/>
                      <a:pt x="1093" y="640"/>
                      <a:pt x="1103" y="631"/>
                    </a:cubicBezTo>
                    <a:cubicBezTo>
                      <a:pt x="1114" y="622"/>
                      <a:pt x="1129" y="623"/>
                      <a:pt x="1138" y="634"/>
                    </a:cubicBezTo>
                    <a:close/>
                    <a:moveTo>
                      <a:pt x="1204" y="712"/>
                    </a:moveTo>
                    <a:lnTo>
                      <a:pt x="1204" y="712"/>
                    </a:lnTo>
                    <a:cubicBezTo>
                      <a:pt x="1212" y="723"/>
                      <a:pt x="1210" y="739"/>
                      <a:pt x="1199" y="747"/>
                    </a:cubicBezTo>
                    <a:cubicBezTo>
                      <a:pt x="1188" y="755"/>
                      <a:pt x="1172" y="753"/>
                      <a:pt x="1164" y="742"/>
                    </a:cubicBezTo>
                    <a:cubicBezTo>
                      <a:pt x="1155" y="731"/>
                      <a:pt x="1158" y="715"/>
                      <a:pt x="1169" y="707"/>
                    </a:cubicBezTo>
                    <a:cubicBezTo>
                      <a:pt x="1180" y="698"/>
                      <a:pt x="1195" y="701"/>
                      <a:pt x="1204" y="712"/>
                    </a:cubicBezTo>
                    <a:close/>
                    <a:moveTo>
                      <a:pt x="1264" y="792"/>
                    </a:moveTo>
                    <a:lnTo>
                      <a:pt x="1264" y="792"/>
                    </a:lnTo>
                    <a:cubicBezTo>
                      <a:pt x="1272" y="803"/>
                      <a:pt x="1270" y="818"/>
                      <a:pt x="1259" y="827"/>
                    </a:cubicBezTo>
                    <a:cubicBezTo>
                      <a:pt x="1248" y="835"/>
                      <a:pt x="1232" y="833"/>
                      <a:pt x="1224" y="822"/>
                    </a:cubicBezTo>
                    <a:cubicBezTo>
                      <a:pt x="1216" y="810"/>
                      <a:pt x="1218" y="795"/>
                      <a:pt x="1229" y="787"/>
                    </a:cubicBezTo>
                    <a:cubicBezTo>
                      <a:pt x="1240" y="778"/>
                      <a:pt x="1256" y="780"/>
                      <a:pt x="1264" y="792"/>
                    </a:cubicBezTo>
                    <a:close/>
                    <a:moveTo>
                      <a:pt x="1325" y="873"/>
                    </a:moveTo>
                    <a:lnTo>
                      <a:pt x="1325" y="873"/>
                    </a:lnTo>
                    <a:cubicBezTo>
                      <a:pt x="1332" y="884"/>
                      <a:pt x="1329" y="900"/>
                      <a:pt x="1318" y="908"/>
                    </a:cubicBezTo>
                    <a:cubicBezTo>
                      <a:pt x="1306" y="915"/>
                      <a:pt x="1291" y="912"/>
                      <a:pt x="1283" y="901"/>
                    </a:cubicBezTo>
                    <a:cubicBezTo>
                      <a:pt x="1275" y="889"/>
                      <a:pt x="1278" y="874"/>
                      <a:pt x="1290" y="866"/>
                    </a:cubicBezTo>
                    <a:cubicBezTo>
                      <a:pt x="1301" y="858"/>
                      <a:pt x="1317" y="861"/>
                      <a:pt x="1325" y="873"/>
                    </a:cubicBezTo>
                    <a:close/>
                    <a:moveTo>
                      <a:pt x="1380" y="956"/>
                    </a:moveTo>
                    <a:lnTo>
                      <a:pt x="1380" y="956"/>
                    </a:lnTo>
                    <a:cubicBezTo>
                      <a:pt x="1388" y="967"/>
                      <a:pt x="1385" y="983"/>
                      <a:pt x="1373" y="991"/>
                    </a:cubicBezTo>
                    <a:cubicBezTo>
                      <a:pt x="1362" y="998"/>
                      <a:pt x="1346" y="995"/>
                      <a:pt x="1339" y="984"/>
                    </a:cubicBezTo>
                    <a:cubicBezTo>
                      <a:pt x="1331" y="972"/>
                      <a:pt x="1334" y="957"/>
                      <a:pt x="1346" y="949"/>
                    </a:cubicBezTo>
                    <a:cubicBezTo>
                      <a:pt x="1357" y="941"/>
                      <a:pt x="1373" y="944"/>
                      <a:pt x="1380" y="956"/>
                    </a:cubicBezTo>
                    <a:close/>
                    <a:moveTo>
                      <a:pt x="1436" y="1039"/>
                    </a:moveTo>
                    <a:lnTo>
                      <a:pt x="1436" y="1039"/>
                    </a:lnTo>
                    <a:cubicBezTo>
                      <a:pt x="1444" y="1051"/>
                      <a:pt x="1441" y="1066"/>
                      <a:pt x="1429" y="1074"/>
                    </a:cubicBezTo>
                    <a:cubicBezTo>
                      <a:pt x="1418" y="1081"/>
                      <a:pt x="1402" y="1078"/>
                      <a:pt x="1395" y="1067"/>
                    </a:cubicBezTo>
                    <a:cubicBezTo>
                      <a:pt x="1387" y="1055"/>
                      <a:pt x="1390" y="1040"/>
                      <a:pt x="1401" y="1032"/>
                    </a:cubicBezTo>
                    <a:cubicBezTo>
                      <a:pt x="1413" y="1024"/>
                      <a:pt x="1428" y="1028"/>
                      <a:pt x="1436" y="1039"/>
                    </a:cubicBezTo>
                    <a:close/>
                    <a:moveTo>
                      <a:pt x="1489" y="1125"/>
                    </a:moveTo>
                    <a:lnTo>
                      <a:pt x="1489" y="1125"/>
                    </a:lnTo>
                    <a:cubicBezTo>
                      <a:pt x="1496" y="1137"/>
                      <a:pt x="1492" y="1152"/>
                      <a:pt x="1481" y="1160"/>
                    </a:cubicBezTo>
                    <a:cubicBezTo>
                      <a:pt x="1469" y="1167"/>
                      <a:pt x="1453" y="1163"/>
                      <a:pt x="1446" y="1151"/>
                    </a:cubicBezTo>
                    <a:cubicBezTo>
                      <a:pt x="1439" y="1139"/>
                      <a:pt x="1443" y="1124"/>
                      <a:pt x="1455" y="1117"/>
                    </a:cubicBezTo>
                    <a:cubicBezTo>
                      <a:pt x="1466" y="1110"/>
                      <a:pt x="1482" y="1113"/>
                      <a:pt x="1489" y="1125"/>
                    </a:cubicBezTo>
                    <a:close/>
                    <a:moveTo>
                      <a:pt x="1540" y="1211"/>
                    </a:moveTo>
                    <a:lnTo>
                      <a:pt x="1540" y="1211"/>
                    </a:lnTo>
                    <a:cubicBezTo>
                      <a:pt x="1548" y="1223"/>
                      <a:pt x="1544" y="1238"/>
                      <a:pt x="1532" y="1245"/>
                    </a:cubicBezTo>
                    <a:cubicBezTo>
                      <a:pt x="1520" y="1253"/>
                      <a:pt x="1505" y="1249"/>
                      <a:pt x="1498" y="1237"/>
                    </a:cubicBezTo>
                    <a:cubicBezTo>
                      <a:pt x="1491" y="1225"/>
                      <a:pt x="1494" y="1210"/>
                      <a:pt x="1506" y="1203"/>
                    </a:cubicBezTo>
                    <a:cubicBezTo>
                      <a:pt x="1518" y="1195"/>
                      <a:pt x="1533" y="1199"/>
                      <a:pt x="1540" y="1211"/>
                    </a:cubicBezTo>
                    <a:close/>
                    <a:moveTo>
                      <a:pt x="1591" y="1299"/>
                    </a:moveTo>
                    <a:lnTo>
                      <a:pt x="1591" y="1299"/>
                    </a:lnTo>
                    <a:cubicBezTo>
                      <a:pt x="1598" y="1311"/>
                      <a:pt x="1593" y="1326"/>
                      <a:pt x="1581" y="1333"/>
                    </a:cubicBezTo>
                    <a:cubicBezTo>
                      <a:pt x="1569" y="1339"/>
                      <a:pt x="1553" y="1335"/>
                      <a:pt x="1547" y="1322"/>
                    </a:cubicBezTo>
                    <a:cubicBezTo>
                      <a:pt x="1540" y="1310"/>
                      <a:pt x="1545" y="1295"/>
                      <a:pt x="1557" y="1289"/>
                    </a:cubicBezTo>
                    <a:cubicBezTo>
                      <a:pt x="1569" y="1282"/>
                      <a:pt x="1584" y="1287"/>
                      <a:pt x="1591" y="1299"/>
                    </a:cubicBezTo>
                    <a:close/>
                    <a:moveTo>
                      <a:pt x="1638" y="1387"/>
                    </a:moveTo>
                    <a:lnTo>
                      <a:pt x="1638" y="1387"/>
                    </a:lnTo>
                    <a:cubicBezTo>
                      <a:pt x="1645" y="1399"/>
                      <a:pt x="1640" y="1414"/>
                      <a:pt x="1628" y="1421"/>
                    </a:cubicBezTo>
                    <a:cubicBezTo>
                      <a:pt x="1616" y="1427"/>
                      <a:pt x="1601" y="1423"/>
                      <a:pt x="1594" y="1411"/>
                    </a:cubicBezTo>
                    <a:cubicBezTo>
                      <a:pt x="1588" y="1398"/>
                      <a:pt x="1592" y="1383"/>
                      <a:pt x="1605" y="1377"/>
                    </a:cubicBezTo>
                    <a:cubicBezTo>
                      <a:pt x="1617" y="1370"/>
                      <a:pt x="1632" y="1375"/>
                      <a:pt x="1638" y="1387"/>
                    </a:cubicBezTo>
                    <a:close/>
                    <a:moveTo>
                      <a:pt x="1686" y="1475"/>
                    </a:moveTo>
                    <a:lnTo>
                      <a:pt x="1686" y="1475"/>
                    </a:lnTo>
                    <a:cubicBezTo>
                      <a:pt x="1692" y="1487"/>
                      <a:pt x="1688" y="1502"/>
                      <a:pt x="1676" y="1509"/>
                    </a:cubicBezTo>
                    <a:cubicBezTo>
                      <a:pt x="1663" y="1515"/>
                      <a:pt x="1648" y="1511"/>
                      <a:pt x="1642" y="1499"/>
                    </a:cubicBezTo>
                    <a:cubicBezTo>
                      <a:pt x="1635" y="1486"/>
                      <a:pt x="1640" y="1471"/>
                      <a:pt x="1652" y="1465"/>
                    </a:cubicBezTo>
                    <a:cubicBezTo>
                      <a:pt x="1664" y="1458"/>
                      <a:pt x="1679" y="1463"/>
                      <a:pt x="1686" y="1475"/>
                    </a:cubicBezTo>
                    <a:close/>
                    <a:moveTo>
                      <a:pt x="1731" y="1565"/>
                    </a:moveTo>
                    <a:lnTo>
                      <a:pt x="1731" y="1565"/>
                    </a:lnTo>
                    <a:cubicBezTo>
                      <a:pt x="1737" y="1578"/>
                      <a:pt x="1732" y="1593"/>
                      <a:pt x="1719" y="1599"/>
                    </a:cubicBezTo>
                    <a:cubicBezTo>
                      <a:pt x="1707" y="1605"/>
                      <a:pt x="1692" y="1600"/>
                      <a:pt x="1686" y="1587"/>
                    </a:cubicBezTo>
                    <a:cubicBezTo>
                      <a:pt x="1680" y="1575"/>
                      <a:pt x="1685" y="1560"/>
                      <a:pt x="1697" y="1554"/>
                    </a:cubicBezTo>
                    <a:cubicBezTo>
                      <a:pt x="1710" y="1548"/>
                      <a:pt x="1725" y="1553"/>
                      <a:pt x="1731" y="1565"/>
                    </a:cubicBezTo>
                    <a:close/>
                    <a:moveTo>
                      <a:pt x="1775" y="1655"/>
                    </a:moveTo>
                    <a:lnTo>
                      <a:pt x="1775" y="1655"/>
                    </a:lnTo>
                    <a:cubicBezTo>
                      <a:pt x="1781" y="1668"/>
                      <a:pt x="1776" y="1683"/>
                      <a:pt x="1763" y="1689"/>
                    </a:cubicBezTo>
                    <a:cubicBezTo>
                      <a:pt x="1751" y="1695"/>
                      <a:pt x="1736" y="1690"/>
                      <a:pt x="1730" y="1677"/>
                    </a:cubicBezTo>
                    <a:cubicBezTo>
                      <a:pt x="1724" y="1665"/>
                      <a:pt x="1729" y="1650"/>
                      <a:pt x="1741" y="1644"/>
                    </a:cubicBezTo>
                    <a:cubicBezTo>
                      <a:pt x="1754" y="1638"/>
                      <a:pt x="1769" y="1643"/>
                      <a:pt x="1775" y="1655"/>
                    </a:cubicBezTo>
                    <a:close/>
                    <a:moveTo>
                      <a:pt x="1819" y="1746"/>
                    </a:moveTo>
                    <a:lnTo>
                      <a:pt x="1819" y="1746"/>
                    </a:lnTo>
                    <a:cubicBezTo>
                      <a:pt x="1824" y="1759"/>
                      <a:pt x="1819" y="1774"/>
                      <a:pt x="1806" y="1779"/>
                    </a:cubicBezTo>
                    <a:cubicBezTo>
                      <a:pt x="1793" y="1785"/>
                      <a:pt x="1779" y="1779"/>
                      <a:pt x="1773" y="1766"/>
                    </a:cubicBezTo>
                    <a:cubicBezTo>
                      <a:pt x="1768" y="1754"/>
                      <a:pt x="1773" y="1739"/>
                      <a:pt x="1786" y="1733"/>
                    </a:cubicBezTo>
                    <a:cubicBezTo>
                      <a:pt x="1799" y="1728"/>
                      <a:pt x="1813" y="1734"/>
                      <a:pt x="1819" y="1746"/>
                    </a:cubicBezTo>
                    <a:close/>
                    <a:moveTo>
                      <a:pt x="1859" y="1838"/>
                    </a:moveTo>
                    <a:lnTo>
                      <a:pt x="1859" y="1838"/>
                    </a:lnTo>
                    <a:cubicBezTo>
                      <a:pt x="1865" y="1851"/>
                      <a:pt x="1859" y="1865"/>
                      <a:pt x="1847" y="1871"/>
                    </a:cubicBezTo>
                    <a:cubicBezTo>
                      <a:pt x="1834" y="1876"/>
                      <a:pt x="1819" y="1870"/>
                      <a:pt x="1814" y="1858"/>
                    </a:cubicBezTo>
                    <a:cubicBezTo>
                      <a:pt x="1808" y="1845"/>
                      <a:pt x="1814" y="1830"/>
                      <a:pt x="1827" y="1825"/>
                    </a:cubicBezTo>
                    <a:cubicBezTo>
                      <a:pt x="1839" y="1819"/>
                      <a:pt x="1854" y="1825"/>
                      <a:pt x="1859" y="1838"/>
                    </a:cubicBezTo>
                    <a:close/>
                    <a:moveTo>
                      <a:pt x="1900" y="1929"/>
                    </a:moveTo>
                    <a:lnTo>
                      <a:pt x="1900" y="1929"/>
                    </a:lnTo>
                    <a:cubicBezTo>
                      <a:pt x="1906" y="1942"/>
                      <a:pt x="1900" y="1957"/>
                      <a:pt x="1887" y="1962"/>
                    </a:cubicBezTo>
                    <a:cubicBezTo>
                      <a:pt x="1874" y="1968"/>
                      <a:pt x="1860" y="1962"/>
                      <a:pt x="1854" y="1949"/>
                    </a:cubicBezTo>
                    <a:cubicBezTo>
                      <a:pt x="1849" y="1937"/>
                      <a:pt x="1854" y="1922"/>
                      <a:pt x="1867" y="1916"/>
                    </a:cubicBezTo>
                    <a:cubicBezTo>
                      <a:pt x="1880" y="1911"/>
                      <a:pt x="1894" y="1917"/>
                      <a:pt x="1900" y="1929"/>
                    </a:cubicBezTo>
                    <a:close/>
                    <a:moveTo>
                      <a:pt x="1940" y="2022"/>
                    </a:moveTo>
                    <a:lnTo>
                      <a:pt x="1940" y="2022"/>
                    </a:lnTo>
                    <a:cubicBezTo>
                      <a:pt x="1945" y="2035"/>
                      <a:pt x="1939" y="2049"/>
                      <a:pt x="1926" y="2054"/>
                    </a:cubicBezTo>
                    <a:cubicBezTo>
                      <a:pt x="1913" y="2059"/>
                      <a:pt x="1899" y="2053"/>
                      <a:pt x="1894" y="2040"/>
                    </a:cubicBezTo>
                    <a:cubicBezTo>
                      <a:pt x="1888" y="2028"/>
                      <a:pt x="1895" y="2013"/>
                      <a:pt x="1907" y="2008"/>
                    </a:cubicBezTo>
                    <a:cubicBezTo>
                      <a:pt x="1920" y="2003"/>
                      <a:pt x="1935" y="2009"/>
                      <a:pt x="1940" y="2022"/>
                    </a:cubicBezTo>
                    <a:close/>
                    <a:moveTo>
                      <a:pt x="1977" y="2114"/>
                    </a:moveTo>
                    <a:lnTo>
                      <a:pt x="1977" y="2114"/>
                    </a:lnTo>
                    <a:cubicBezTo>
                      <a:pt x="1983" y="2127"/>
                      <a:pt x="1976" y="2142"/>
                      <a:pt x="1964" y="2147"/>
                    </a:cubicBezTo>
                    <a:cubicBezTo>
                      <a:pt x="1951" y="2152"/>
                      <a:pt x="1936" y="2146"/>
                      <a:pt x="1931" y="2133"/>
                    </a:cubicBezTo>
                    <a:cubicBezTo>
                      <a:pt x="1926" y="2120"/>
                      <a:pt x="1932" y="2106"/>
                      <a:pt x="1945" y="2101"/>
                    </a:cubicBezTo>
                    <a:cubicBezTo>
                      <a:pt x="1958" y="2095"/>
                      <a:pt x="1972" y="2102"/>
                      <a:pt x="1977" y="2114"/>
                    </a:cubicBezTo>
                    <a:close/>
                    <a:moveTo>
                      <a:pt x="2015" y="2207"/>
                    </a:moveTo>
                    <a:lnTo>
                      <a:pt x="2015" y="2207"/>
                    </a:lnTo>
                    <a:cubicBezTo>
                      <a:pt x="2020" y="2220"/>
                      <a:pt x="2014" y="2235"/>
                      <a:pt x="2001" y="2240"/>
                    </a:cubicBezTo>
                    <a:cubicBezTo>
                      <a:pt x="1988" y="2245"/>
                      <a:pt x="1974" y="2239"/>
                      <a:pt x="1969" y="2226"/>
                    </a:cubicBezTo>
                    <a:cubicBezTo>
                      <a:pt x="1963" y="2213"/>
                      <a:pt x="1970" y="2199"/>
                      <a:pt x="1982" y="2193"/>
                    </a:cubicBezTo>
                    <a:cubicBezTo>
                      <a:pt x="1995" y="2188"/>
                      <a:pt x="2010" y="2194"/>
                      <a:pt x="2015" y="2207"/>
                    </a:cubicBezTo>
                    <a:close/>
                    <a:moveTo>
                      <a:pt x="2052" y="2301"/>
                    </a:moveTo>
                    <a:lnTo>
                      <a:pt x="2052" y="2301"/>
                    </a:lnTo>
                    <a:cubicBezTo>
                      <a:pt x="2057" y="2314"/>
                      <a:pt x="2050" y="2329"/>
                      <a:pt x="2037" y="2333"/>
                    </a:cubicBezTo>
                    <a:cubicBezTo>
                      <a:pt x="2024" y="2338"/>
                      <a:pt x="2010" y="2331"/>
                      <a:pt x="2005" y="2318"/>
                    </a:cubicBezTo>
                    <a:cubicBezTo>
                      <a:pt x="2000" y="2305"/>
                      <a:pt x="2007" y="2291"/>
                      <a:pt x="2020" y="2286"/>
                    </a:cubicBezTo>
                    <a:cubicBezTo>
                      <a:pt x="2033" y="2281"/>
                      <a:pt x="2047" y="2288"/>
                      <a:pt x="2052" y="2301"/>
                    </a:cubicBezTo>
                    <a:close/>
                    <a:moveTo>
                      <a:pt x="2087" y="2395"/>
                    </a:moveTo>
                    <a:lnTo>
                      <a:pt x="2087" y="2395"/>
                    </a:lnTo>
                    <a:cubicBezTo>
                      <a:pt x="2091" y="2408"/>
                      <a:pt x="2085" y="2422"/>
                      <a:pt x="2072" y="2427"/>
                    </a:cubicBezTo>
                    <a:cubicBezTo>
                      <a:pt x="2059" y="2432"/>
                      <a:pt x="2044" y="2425"/>
                      <a:pt x="2040" y="2412"/>
                    </a:cubicBezTo>
                    <a:cubicBezTo>
                      <a:pt x="2035" y="2399"/>
                      <a:pt x="2042" y="2385"/>
                      <a:pt x="2055" y="2380"/>
                    </a:cubicBezTo>
                    <a:cubicBezTo>
                      <a:pt x="2068" y="2375"/>
                      <a:pt x="2082" y="2382"/>
                      <a:pt x="2087" y="2395"/>
                    </a:cubicBezTo>
                    <a:close/>
                    <a:moveTo>
                      <a:pt x="2121" y="2489"/>
                    </a:moveTo>
                    <a:lnTo>
                      <a:pt x="2121" y="2489"/>
                    </a:lnTo>
                    <a:cubicBezTo>
                      <a:pt x="2126" y="2502"/>
                      <a:pt x="2119" y="2516"/>
                      <a:pt x="2106" y="2521"/>
                    </a:cubicBezTo>
                    <a:cubicBezTo>
                      <a:pt x="2093" y="2526"/>
                      <a:pt x="2079" y="2519"/>
                      <a:pt x="2074" y="2506"/>
                    </a:cubicBezTo>
                    <a:cubicBezTo>
                      <a:pt x="2070" y="2493"/>
                      <a:pt x="2077" y="2478"/>
                      <a:pt x="2090" y="2474"/>
                    </a:cubicBezTo>
                    <a:cubicBezTo>
                      <a:pt x="2103" y="2469"/>
                      <a:pt x="2117" y="2476"/>
                      <a:pt x="2121" y="2489"/>
                    </a:cubicBezTo>
                    <a:close/>
                    <a:moveTo>
                      <a:pt x="2156" y="2583"/>
                    </a:moveTo>
                    <a:lnTo>
                      <a:pt x="2156" y="2583"/>
                    </a:lnTo>
                    <a:cubicBezTo>
                      <a:pt x="2160" y="2597"/>
                      <a:pt x="2153" y="2611"/>
                      <a:pt x="2140" y="2615"/>
                    </a:cubicBezTo>
                    <a:cubicBezTo>
                      <a:pt x="2127" y="2619"/>
                      <a:pt x="2113" y="2612"/>
                      <a:pt x="2108" y="2599"/>
                    </a:cubicBezTo>
                    <a:cubicBezTo>
                      <a:pt x="2104" y="2586"/>
                      <a:pt x="2111" y="2572"/>
                      <a:pt x="2124" y="2568"/>
                    </a:cubicBezTo>
                    <a:cubicBezTo>
                      <a:pt x="2137" y="2563"/>
                      <a:pt x="2151" y="2570"/>
                      <a:pt x="2156" y="2583"/>
                    </a:cubicBezTo>
                    <a:close/>
                    <a:moveTo>
                      <a:pt x="2188" y="2678"/>
                    </a:moveTo>
                    <a:lnTo>
                      <a:pt x="2188" y="2678"/>
                    </a:lnTo>
                    <a:cubicBezTo>
                      <a:pt x="2192" y="2691"/>
                      <a:pt x="2185" y="2706"/>
                      <a:pt x="2172" y="2710"/>
                    </a:cubicBezTo>
                    <a:cubicBezTo>
                      <a:pt x="2159" y="2714"/>
                      <a:pt x="2145" y="2707"/>
                      <a:pt x="2140" y="2694"/>
                    </a:cubicBezTo>
                    <a:cubicBezTo>
                      <a:pt x="2136" y="2681"/>
                      <a:pt x="2143" y="2667"/>
                      <a:pt x="2156" y="2662"/>
                    </a:cubicBezTo>
                    <a:cubicBezTo>
                      <a:pt x="2169" y="2658"/>
                      <a:pt x="2183" y="2665"/>
                      <a:pt x="2188" y="2678"/>
                    </a:cubicBezTo>
                    <a:close/>
                    <a:moveTo>
                      <a:pt x="2220" y="2773"/>
                    </a:moveTo>
                    <a:lnTo>
                      <a:pt x="2220" y="2773"/>
                    </a:lnTo>
                    <a:cubicBezTo>
                      <a:pt x="2224" y="2786"/>
                      <a:pt x="2217" y="2800"/>
                      <a:pt x="2204" y="2805"/>
                    </a:cubicBezTo>
                    <a:cubicBezTo>
                      <a:pt x="2191" y="2809"/>
                      <a:pt x="2177" y="2802"/>
                      <a:pt x="2172" y="2789"/>
                    </a:cubicBezTo>
                    <a:cubicBezTo>
                      <a:pt x="2168" y="2776"/>
                      <a:pt x="2175" y="2762"/>
                      <a:pt x="2188" y="2757"/>
                    </a:cubicBezTo>
                    <a:cubicBezTo>
                      <a:pt x="2201" y="2753"/>
                      <a:pt x="2215" y="2760"/>
                      <a:pt x="2220" y="2773"/>
                    </a:cubicBezTo>
                    <a:close/>
                    <a:moveTo>
                      <a:pt x="2252" y="2868"/>
                    </a:moveTo>
                    <a:lnTo>
                      <a:pt x="2252" y="2868"/>
                    </a:lnTo>
                    <a:cubicBezTo>
                      <a:pt x="2256" y="2881"/>
                      <a:pt x="2249" y="2895"/>
                      <a:pt x="2236" y="2899"/>
                    </a:cubicBezTo>
                    <a:cubicBezTo>
                      <a:pt x="2223" y="2904"/>
                      <a:pt x="2209" y="2897"/>
                      <a:pt x="2204" y="2884"/>
                    </a:cubicBezTo>
                    <a:cubicBezTo>
                      <a:pt x="2200" y="2870"/>
                      <a:pt x="2207" y="2856"/>
                      <a:pt x="2220" y="2852"/>
                    </a:cubicBezTo>
                    <a:cubicBezTo>
                      <a:pt x="2233" y="2848"/>
                      <a:pt x="2248" y="2855"/>
                      <a:pt x="2252" y="2868"/>
                    </a:cubicBezTo>
                    <a:close/>
                    <a:moveTo>
                      <a:pt x="2282" y="2964"/>
                    </a:moveTo>
                    <a:lnTo>
                      <a:pt x="2282" y="2964"/>
                    </a:lnTo>
                    <a:cubicBezTo>
                      <a:pt x="2286" y="2977"/>
                      <a:pt x="2278" y="2991"/>
                      <a:pt x="2265" y="2995"/>
                    </a:cubicBezTo>
                    <a:cubicBezTo>
                      <a:pt x="2252" y="2999"/>
                      <a:pt x="2238" y="2992"/>
                      <a:pt x="2234" y="2979"/>
                    </a:cubicBezTo>
                    <a:cubicBezTo>
                      <a:pt x="2230" y="2966"/>
                      <a:pt x="2237" y="2952"/>
                      <a:pt x="2250" y="2947"/>
                    </a:cubicBezTo>
                    <a:cubicBezTo>
                      <a:pt x="2264" y="2943"/>
                      <a:pt x="2278" y="2951"/>
                      <a:pt x="2282" y="2964"/>
                    </a:cubicBezTo>
                    <a:close/>
                    <a:moveTo>
                      <a:pt x="2311" y="3059"/>
                    </a:moveTo>
                    <a:lnTo>
                      <a:pt x="2311" y="3059"/>
                    </a:lnTo>
                    <a:cubicBezTo>
                      <a:pt x="2315" y="3073"/>
                      <a:pt x="2308" y="3087"/>
                      <a:pt x="2295" y="3091"/>
                    </a:cubicBezTo>
                    <a:cubicBezTo>
                      <a:pt x="2282" y="3095"/>
                      <a:pt x="2268" y="3088"/>
                      <a:pt x="2264" y="3074"/>
                    </a:cubicBezTo>
                    <a:cubicBezTo>
                      <a:pt x="2259" y="3061"/>
                      <a:pt x="2267" y="3047"/>
                      <a:pt x="2280" y="3043"/>
                    </a:cubicBezTo>
                    <a:cubicBezTo>
                      <a:pt x="2293" y="3039"/>
                      <a:pt x="2307" y="3046"/>
                      <a:pt x="2311" y="3059"/>
                    </a:cubicBezTo>
                    <a:close/>
                    <a:moveTo>
                      <a:pt x="2341" y="3155"/>
                    </a:moveTo>
                    <a:lnTo>
                      <a:pt x="2341" y="3155"/>
                    </a:lnTo>
                    <a:cubicBezTo>
                      <a:pt x="2345" y="3168"/>
                      <a:pt x="2338" y="3182"/>
                      <a:pt x="2324" y="3186"/>
                    </a:cubicBezTo>
                    <a:cubicBezTo>
                      <a:pt x="2311" y="3190"/>
                      <a:pt x="2297" y="3183"/>
                      <a:pt x="2293" y="3170"/>
                    </a:cubicBezTo>
                    <a:cubicBezTo>
                      <a:pt x="2289" y="3157"/>
                      <a:pt x="2296" y="3143"/>
                      <a:pt x="2309" y="3139"/>
                    </a:cubicBezTo>
                    <a:cubicBezTo>
                      <a:pt x="2323" y="3134"/>
                      <a:pt x="2337" y="3142"/>
                      <a:pt x="2341" y="3155"/>
                    </a:cubicBezTo>
                    <a:close/>
                    <a:moveTo>
                      <a:pt x="2369" y="3252"/>
                    </a:moveTo>
                    <a:lnTo>
                      <a:pt x="2369" y="3252"/>
                    </a:lnTo>
                    <a:cubicBezTo>
                      <a:pt x="2373" y="3265"/>
                      <a:pt x="2365" y="3279"/>
                      <a:pt x="2352" y="3283"/>
                    </a:cubicBezTo>
                    <a:cubicBezTo>
                      <a:pt x="2339" y="3286"/>
                      <a:pt x="2325" y="3279"/>
                      <a:pt x="2321" y="3265"/>
                    </a:cubicBezTo>
                    <a:cubicBezTo>
                      <a:pt x="2317" y="3252"/>
                      <a:pt x="2325" y="3238"/>
                      <a:pt x="2338" y="3234"/>
                    </a:cubicBezTo>
                    <a:cubicBezTo>
                      <a:pt x="2351" y="3231"/>
                      <a:pt x="2365" y="3238"/>
                      <a:pt x="2369" y="3252"/>
                    </a:cubicBezTo>
                    <a:close/>
                    <a:moveTo>
                      <a:pt x="2396" y="3348"/>
                    </a:moveTo>
                    <a:lnTo>
                      <a:pt x="2397" y="3348"/>
                    </a:lnTo>
                    <a:cubicBezTo>
                      <a:pt x="2400" y="3361"/>
                      <a:pt x="2393" y="3375"/>
                      <a:pt x="2379" y="3379"/>
                    </a:cubicBezTo>
                    <a:cubicBezTo>
                      <a:pt x="2366" y="3383"/>
                      <a:pt x="2352" y="3375"/>
                      <a:pt x="2348" y="3362"/>
                    </a:cubicBezTo>
                    <a:cubicBezTo>
                      <a:pt x="2345" y="3348"/>
                      <a:pt x="2352" y="3334"/>
                      <a:pt x="2366" y="3331"/>
                    </a:cubicBezTo>
                    <a:cubicBezTo>
                      <a:pt x="2379" y="3327"/>
                      <a:pt x="2393" y="3335"/>
                      <a:pt x="2396" y="3348"/>
                    </a:cubicBezTo>
                    <a:close/>
                    <a:moveTo>
                      <a:pt x="2424" y="3444"/>
                    </a:moveTo>
                    <a:lnTo>
                      <a:pt x="2424" y="3444"/>
                    </a:lnTo>
                    <a:cubicBezTo>
                      <a:pt x="2428" y="3457"/>
                      <a:pt x="2420" y="3471"/>
                      <a:pt x="2407" y="3475"/>
                    </a:cubicBezTo>
                    <a:cubicBezTo>
                      <a:pt x="2393" y="3479"/>
                      <a:pt x="2380" y="3471"/>
                      <a:pt x="2376" y="3458"/>
                    </a:cubicBezTo>
                    <a:cubicBezTo>
                      <a:pt x="2372" y="3444"/>
                      <a:pt x="2380" y="3431"/>
                      <a:pt x="2393" y="3427"/>
                    </a:cubicBezTo>
                    <a:cubicBezTo>
                      <a:pt x="2406" y="3423"/>
                      <a:pt x="2420" y="3431"/>
                      <a:pt x="2424" y="3444"/>
                    </a:cubicBezTo>
                    <a:close/>
                    <a:moveTo>
                      <a:pt x="2451" y="3541"/>
                    </a:moveTo>
                    <a:lnTo>
                      <a:pt x="2451" y="3541"/>
                    </a:lnTo>
                    <a:cubicBezTo>
                      <a:pt x="2454" y="3555"/>
                      <a:pt x="2446" y="3568"/>
                      <a:pt x="2433" y="3572"/>
                    </a:cubicBezTo>
                    <a:cubicBezTo>
                      <a:pt x="2419" y="3575"/>
                      <a:pt x="2406" y="3567"/>
                      <a:pt x="2403" y="3553"/>
                    </a:cubicBezTo>
                    <a:cubicBezTo>
                      <a:pt x="2399" y="3540"/>
                      <a:pt x="2407" y="3526"/>
                      <a:pt x="2421" y="3523"/>
                    </a:cubicBezTo>
                    <a:cubicBezTo>
                      <a:pt x="2434" y="3520"/>
                      <a:pt x="2448" y="3528"/>
                      <a:pt x="2451" y="3541"/>
                    </a:cubicBezTo>
                    <a:close/>
                    <a:moveTo>
                      <a:pt x="2476" y="3638"/>
                    </a:moveTo>
                    <a:lnTo>
                      <a:pt x="2476" y="3638"/>
                    </a:lnTo>
                    <a:cubicBezTo>
                      <a:pt x="2479" y="3652"/>
                      <a:pt x="2471" y="3665"/>
                      <a:pt x="2458" y="3668"/>
                    </a:cubicBezTo>
                    <a:cubicBezTo>
                      <a:pt x="2444" y="3672"/>
                      <a:pt x="2431" y="3663"/>
                      <a:pt x="2428" y="3650"/>
                    </a:cubicBezTo>
                    <a:cubicBezTo>
                      <a:pt x="2424" y="3637"/>
                      <a:pt x="2433" y="3623"/>
                      <a:pt x="2446" y="3620"/>
                    </a:cubicBezTo>
                    <a:cubicBezTo>
                      <a:pt x="2459" y="3617"/>
                      <a:pt x="2473" y="3625"/>
                      <a:pt x="2476" y="3638"/>
                    </a:cubicBezTo>
                    <a:close/>
                    <a:moveTo>
                      <a:pt x="2501" y="3735"/>
                    </a:moveTo>
                    <a:lnTo>
                      <a:pt x="2501" y="3735"/>
                    </a:lnTo>
                    <a:cubicBezTo>
                      <a:pt x="2505" y="3748"/>
                      <a:pt x="2496" y="3762"/>
                      <a:pt x="2483" y="3765"/>
                    </a:cubicBezTo>
                    <a:cubicBezTo>
                      <a:pt x="2470" y="3769"/>
                      <a:pt x="2456" y="3760"/>
                      <a:pt x="2453" y="3747"/>
                    </a:cubicBezTo>
                    <a:cubicBezTo>
                      <a:pt x="2449" y="3733"/>
                      <a:pt x="2458" y="3720"/>
                      <a:pt x="2471" y="3717"/>
                    </a:cubicBezTo>
                    <a:cubicBezTo>
                      <a:pt x="2484" y="3713"/>
                      <a:pt x="2498" y="3722"/>
                      <a:pt x="2501" y="3735"/>
                    </a:cubicBezTo>
                    <a:close/>
                    <a:moveTo>
                      <a:pt x="2526" y="3832"/>
                    </a:moveTo>
                    <a:lnTo>
                      <a:pt x="2526" y="3832"/>
                    </a:lnTo>
                    <a:cubicBezTo>
                      <a:pt x="2530" y="3845"/>
                      <a:pt x="2521" y="3859"/>
                      <a:pt x="2508" y="3862"/>
                    </a:cubicBezTo>
                    <a:cubicBezTo>
                      <a:pt x="2495" y="3865"/>
                      <a:pt x="2481" y="3857"/>
                      <a:pt x="2478" y="3844"/>
                    </a:cubicBezTo>
                    <a:cubicBezTo>
                      <a:pt x="2474" y="3830"/>
                      <a:pt x="2483" y="3817"/>
                      <a:pt x="2496" y="3814"/>
                    </a:cubicBezTo>
                    <a:cubicBezTo>
                      <a:pt x="2510" y="3810"/>
                      <a:pt x="2523" y="3818"/>
                      <a:pt x="2526" y="3832"/>
                    </a:cubicBezTo>
                    <a:close/>
                    <a:moveTo>
                      <a:pt x="2550" y="3929"/>
                    </a:moveTo>
                    <a:lnTo>
                      <a:pt x="2550" y="3929"/>
                    </a:lnTo>
                    <a:cubicBezTo>
                      <a:pt x="2553" y="3943"/>
                      <a:pt x="2545" y="3956"/>
                      <a:pt x="2531" y="3959"/>
                    </a:cubicBezTo>
                    <a:cubicBezTo>
                      <a:pt x="2518" y="3962"/>
                      <a:pt x="2505" y="3954"/>
                      <a:pt x="2502" y="3940"/>
                    </a:cubicBezTo>
                    <a:cubicBezTo>
                      <a:pt x="2499" y="3927"/>
                      <a:pt x="2507" y="3914"/>
                      <a:pt x="2521" y="3911"/>
                    </a:cubicBezTo>
                    <a:cubicBezTo>
                      <a:pt x="2534" y="3908"/>
                      <a:pt x="2547" y="3916"/>
                      <a:pt x="2550" y="3929"/>
                    </a:cubicBezTo>
                    <a:close/>
                    <a:moveTo>
                      <a:pt x="2573" y="4027"/>
                    </a:moveTo>
                    <a:lnTo>
                      <a:pt x="2573" y="4027"/>
                    </a:lnTo>
                    <a:cubicBezTo>
                      <a:pt x="2576" y="4040"/>
                      <a:pt x="2568" y="4054"/>
                      <a:pt x="2555" y="4057"/>
                    </a:cubicBezTo>
                    <a:cubicBezTo>
                      <a:pt x="2541" y="4060"/>
                      <a:pt x="2528" y="4051"/>
                      <a:pt x="2525" y="4038"/>
                    </a:cubicBezTo>
                    <a:cubicBezTo>
                      <a:pt x="2522" y="4024"/>
                      <a:pt x="2530" y="4011"/>
                      <a:pt x="2544" y="4008"/>
                    </a:cubicBezTo>
                    <a:cubicBezTo>
                      <a:pt x="2557" y="4005"/>
                      <a:pt x="2570" y="4013"/>
                      <a:pt x="2573" y="4027"/>
                    </a:cubicBezTo>
                    <a:close/>
                    <a:moveTo>
                      <a:pt x="2597" y="4124"/>
                    </a:moveTo>
                    <a:lnTo>
                      <a:pt x="2597" y="4124"/>
                    </a:lnTo>
                    <a:cubicBezTo>
                      <a:pt x="2600" y="4138"/>
                      <a:pt x="2591" y="4151"/>
                      <a:pt x="2578" y="4154"/>
                    </a:cubicBezTo>
                    <a:cubicBezTo>
                      <a:pt x="2564" y="4157"/>
                      <a:pt x="2551" y="4149"/>
                      <a:pt x="2548" y="4135"/>
                    </a:cubicBezTo>
                    <a:cubicBezTo>
                      <a:pt x="2545" y="4122"/>
                      <a:pt x="2553" y="4108"/>
                      <a:pt x="2567" y="4105"/>
                    </a:cubicBezTo>
                    <a:cubicBezTo>
                      <a:pt x="2580" y="4102"/>
                      <a:pt x="2594" y="4111"/>
                      <a:pt x="2597" y="4124"/>
                    </a:cubicBezTo>
                    <a:close/>
                    <a:moveTo>
                      <a:pt x="2620" y="4222"/>
                    </a:moveTo>
                    <a:lnTo>
                      <a:pt x="2620" y="4222"/>
                    </a:lnTo>
                    <a:cubicBezTo>
                      <a:pt x="2623" y="4235"/>
                      <a:pt x="2614" y="4248"/>
                      <a:pt x="2601" y="4251"/>
                    </a:cubicBezTo>
                    <a:cubicBezTo>
                      <a:pt x="2587" y="4254"/>
                      <a:pt x="2574" y="4246"/>
                      <a:pt x="2571" y="4233"/>
                    </a:cubicBezTo>
                    <a:lnTo>
                      <a:pt x="2571" y="4232"/>
                    </a:lnTo>
                    <a:cubicBezTo>
                      <a:pt x="2568" y="4219"/>
                      <a:pt x="2576" y="4206"/>
                      <a:pt x="2590" y="4203"/>
                    </a:cubicBezTo>
                    <a:cubicBezTo>
                      <a:pt x="2603" y="4200"/>
                      <a:pt x="2617" y="4208"/>
                      <a:pt x="2620" y="4222"/>
                    </a:cubicBezTo>
                    <a:close/>
                    <a:moveTo>
                      <a:pt x="2641" y="4320"/>
                    </a:moveTo>
                    <a:lnTo>
                      <a:pt x="2641" y="4320"/>
                    </a:lnTo>
                    <a:cubicBezTo>
                      <a:pt x="2644" y="4333"/>
                      <a:pt x="2635" y="4347"/>
                      <a:pt x="2621" y="4349"/>
                    </a:cubicBezTo>
                    <a:cubicBezTo>
                      <a:pt x="2608" y="4352"/>
                      <a:pt x="2595" y="4343"/>
                      <a:pt x="2592" y="4330"/>
                    </a:cubicBezTo>
                    <a:cubicBezTo>
                      <a:pt x="2589" y="4316"/>
                      <a:pt x="2598" y="4303"/>
                      <a:pt x="2612" y="4300"/>
                    </a:cubicBezTo>
                    <a:cubicBezTo>
                      <a:pt x="2625" y="4298"/>
                      <a:pt x="2638" y="4306"/>
                      <a:pt x="2641" y="4320"/>
                    </a:cubicBezTo>
                    <a:close/>
                    <a:moveTo>
                      <a:pt x="2662" y="4418"/>
                    </a:moveTo>
                    <a:lnTo>
                      <a:pt x="2662" y="4418"/>
                    </a:lnTo>
                    <a:cubicBezTo>
                      <a:pt x="2665" y="4431"/>
                      <a:pt x="2656" y="4444"/>
                      <a:pt x="2642" y="4447"/>
                    </a:cubicBezTo>
                    <a:cubicBezTo>
                      <a:pt x="2629" y="4450"/>
                      <a:pt x="2616" y="4441"/>
                      <a:pt x="2613" y="4428"/>
                    </a:cubicBezTo>
                    <a:lnTo>
                      <a:pt x="2613" y="4427"/>
                    </a:lnTo>
                    <a:cubicBezTo>
                      <a:pt x="2610" y="4414"/>
                      <a:pt x="2619" y="4401"/>
                      <a:pt x="2633" y="4398"/>
                    </a:cubicBezTo>
                    <a:cubicBezTo>
                      <a:pt x="2646" y="4395"/>
                      <a:pt x="2659" y="4404"/>
                      <a:pt x="2662" y="4418"/>
                    </a:cubicBezTo>
                    <a:close/>
                    <a:moveTo>
                      <a:pt x="2683" y="4516"/>
                    </a:moveTo>
                    <a:lnTo>
                      <a:pt x="2683" y="4516"/>
                    </a:lnTo>
                    <a:cubicBezTo>
                      <a:pt x="2686" y="4529"/>
                      <a:pt x="2677" y="4542"/>
                      <a:pt x="2663" y="4545"/>
                    </a:cubicBezTo>
                    <a:cubicBezTo>
                      <a:pt x="2650" y="4548"/>
                      <a:pt x="2637" y="4539"/>
                      <a:pt x="2634" y="4525"/>
                    </a:cubicBezTo>
                    <a:cubicBezTo>
                      <a:pt x="2631" y="4512"/>
                      <a:pt x="2640" y="4499"/>
                      <a:pt x="2653" y="4496"/>
                    </a:cubicBezTo>
                    <a:cubicBezTo>
                      <a:pt x="2667" y="4493"/>
                      <a:pt x="2680" y="4502"/>
                      <a:pt x="2683" y="4516"/>
                    </a:cubicBezTo>
                    <a:close/>
                    <a:moveTo>
                      <a:pt x="2704" y="4614"/>
                    </a:moveTo>
                    <a:lnTo>
                      <a:pt x="2704" y="4614"/>
                    </a:lnTo>
                    <a:cubicBezTo>
                      <a:pt x="2706" y="4627"/>
                      <a:pt x="2697" y="4640"/>
                      <a:pt x="2684" y="4643"/>
                    </a:cubicBezTo>
                    <a:cubicBezTo>
                      <a:pt x="2670" y="4645"/>
                      <a:pt x="2657" y="4636"/>
                      <a:pt x="2655" y="4623"/>
                    </a:cubicBezTo>
                    <a:cubicBezTo>
                      <a:pt x="2652" y="4609"/>
                      <a:pt x="2661" y="4596"/>
                      <a:pt x="2675" y="4594"/>
                    </a:cubicBezTo>
                    <a:cubicBezTo>
                      <a:pt x="2688" y="4591"/>
                      <a:pt x="2701" y="4600"/>
                      <a:pt x="2704" y="4614"/>
                    </a:cubicBezTo>
                    <a:close/>
                    <a:moveTo>
                      <a:pt x="2723" y="4712"/>
                    </a:moveTo>
                    <a:lnTo>
                      <a:pt x="2723" y="4712"/>
                    </a:lnTo>
                    <a:cubicBezTo>
                      <a:pt x="2725" y="4726"/>
                      <a:pt x="2716" y="4739"/>
                      <a:pt x="2703" y="4741"/>
                    </a:cubicBezTo>
                    <a:cubicBezTo>
                      <a:pt x="2689" y="4744"/>
                      <a:pt x="2676" y="4735"/>
                      <a:pt x="2674" y="4721"/>
                    </a:cubicBezTo>
                    <a:cubicBezTo>
                      <a:pt x="2671" y="4707"/>
                      <a:pt x="2680" y="4694"/>
                      <a:pt x="2694" y="4692"/>
                    </a:cubicBezTo>
                    <a:cubicBezTo>
                      <a:pt x="2708" y="4689"/>
                      <a:pt x="2721" y="4698"/>
                      <a:pt x="2723" y="4712"/>
                    </a:cubicBezTo>
                    <a:close/>
                    <a:moveTo>
                      <a:pt x="2742" y="4810"/>
                    </a:moveTo>
                    <a:lnTo>
                      <a:pt x="2742" y="4810"/>
                    </a:lnTo>
                    <a:cubicBezTo>
                      <a:pt x="2745" y="4824"/>
                      <a:pt x="2736" y="4837"/>
                      <a:pt x="2722" y="4839"/>
                    </a:cubicBezTo>
                    <a:cubicBezTo>
                      <a:pt x="2709" y="4842"/>
                      <a:pt x="2696" y="4833"/>
                      <a:pt x="2693" y="4819"/>
                    </a:cubicBezTo>
                    <a:cubicBezTo>
                      <a:pt x="2691" y="4805"/>
                      <a:pt x="2700" y="4792"/>
                      <a:pt x="2713" y="4790"/>
                    </a:cubicBezTo>
                    <a:cubicBezTo>
                      <a:pt x="2727" y="4788"/>
                      <a:pt x="2740" y="4797"/>
                      <a:pt x="2742" y="4810"/>
                    </a:cubicBezTo>
                    <a:close/>
                    <a:moveTo>
                      <a:pt x="2761" y="4908"/>
                    </a:moveTo>
                    <a:lnTo>
                      <a:pt x="2762" y="4908"/>
                    </a:lnTo>
                    <a:cubicBezTo>
                      <a:pt x="2764" y="4922"/>
                      <a:pt x="2755" y="4935"/>
                      <a:pt x="2741" y="4937"/>
                    </a:cubicBezTo>
                    <a:cubicBezTo>
                      <a:pt x="2728" y="4940"/>
                      <a:pt x="2715" y="4931"/>
                      <a:pt x="2712" y="4917"/>
                    </a:cubicBezTo>
                    <a:cubicBezTo>
                      <a:pt x="2710" y="4904"/>
                      <a:pt x="2719" y="4891"/>
                      <a:pt x="2732" y="4888"/>
                    </a:cubicBezTo>
                    <a:cubicBezTo>
                      <a:pt x="2746" y="4886"/>
                      <a:pt x="2759" y="4895"/>
                      <a:pt x="2761" y="4908"/>
                    </a:cubicBezTo>
                    <a:close/>
                    <a:moveTo>
                      <a:pt x="2781" y="5007"/>
                    </a:moveTo>
                    <a:lnTo>
                      <a:pt x="2781" y="5007"/>
                    </a:lnTo>
                    <a:cubicBezTo>
                      <a:pt x="2783" y="5021"/>
                      <a:pt x="2773" y="5034"/>
                      <a:pt x="2760" y="5036"/>
                    </a:cubicBezTo>
                    <a:cubicBezTo>
                      <a:pt x="2746" y="5038"/>
                      <a:pt x="2733" y="5029"/>
                      <a:pt x="2731" y="5015"/>
                    </a:cubicBezTo>
                    <a:cubicBezTo>
                      <a:pt x="2729" y="5001"/>
                      <a:pt x="2738" y="4989"/>
                      <a:pt x="2752" y="4986"/>
                    </a:cubicBezTo>
                    <a:cubicBezTo>
                      <a:pt x="2766" y="4984"/>
                      <a:pt x="2778" y="4993"/>
                      <a:pt x="2781" y="5007"/>
                    </a:cubicBezTo>
                    <a:close/>
                    <a:moveTo>
                      <a:pt x="2798" y="5106"/>
                    </a:moveTo>
                    <a:lnTo>
                      <a:pt x="2798" y="5106"/>
                    </a:lnTo>
                    <a:cubicBezTo>
                      <a:pt x="2800" y="5119"/>
                      <a:pt x="2791" y="5132"/>
                      <a:pt x="2777" y="5134"/>
                    </a:cubicBezTo>
                    <a:cubicBezTo>
                      <a:pt x="2764" y="5136"/>
                      <a:pt x="2751" y="5127"/>
                      <a:pt x="2749" y="5114"/>
                    </a:cubicBezTo>
                    <a:cubicBezTo>
                      <a:pt x="2746" y="5100"/>
                      <a:pt x="2756" y="5087"/>
                      <a:pt x="2769" y="5085"/>
                    </a:cubicBezTo>
                    <a:cubicBezTo>
                      <a:pt x="2783" y="5083"/>
                      <a:pt x="2796" y="5092"/>
                      <a:pt x="2798" y="5106"/>
                    </a:cubicBezTo>
                    <a:close/>
                    <a:moveTo>
                      <a:pt x="2815" y="5204"/>
                    </a:moveTo>
                    <a:lnTo>
                      <a:pt x="2815" y="5204"/>
                    </a:lnTo>
                    <a:cubicBezTo>
                      <a:pt x="2817" y="5218"/>
                      <a:pt x="2808" y="5231"/>
                      <a:pt x="2795" y="5233"/>
                    </a:cubicBezTo>
                    <a:cubicBezTo>
                      <a:pt x="2781" y="5235"/>
                      <a:pt x="2768" y="5226"/>
                      <a:pt x="2766" y="5212"/>
                    </a:cubicBezTo>
                    <a:cubicBezTo>
                      <a:pt x="2764" y="5198"/>
                      <a:pt x="2773" y="5186"/>
                      <a:pt x="2787" y="5183"/>
                    </a:cubicBezTo>
                    <a:cubicBezTo>
                      <a:pt x="2800" y="5181"/>
                      <a:pt x="2813" y="5191"/>
                      <a:pt x="2815" y="5204"/>
                    </a:cubicBezTo>
                    <a:close/>
                    <a:moveTo>
                      <a:pt x="2833" y="5303"/>
                    </a:moveTo>
                    <a:lnTo>
                      <a:pt x="2833" y="5303"/>
                    </a:lnTo>
                    <a:cubicBezTo>
                      <a:pt x="2835" y="5316"/>
                      <a:pt x="2826" y="5329"/>
                      <a:pt x="2812" y="5331"/>
                    </a:cubicBezTo>
                    <a:cubicBezTo>
                      <a:pt x="2798" y="5334"/>
                      <a:pt x="2785" y="5324"/>
                      <a:pt x="2783" y="5311"/>
                    </a:cubicBezTo>
                    <a:cubicBezTo>
                      <a:pt x="2781" y="5297"/>
                      <a:pt x="2790" y="5284"/>
                      <a:pt x="2804" y="5282"/>
                    </a:cubicBezTo>
                    <a:cubicBezTo>
                      <a:pt x="2818" y="5280"/>
                      <a:pt x="2830" y="5289"/>
                      <a:pt x="2833" y="5303"/>
                    </a:cubicBezTo>
                    <a:close/>
                    <a:moveTo>
                      <a:pt x="2850" y="5401"/>
                    </a:moveTo>
                    <a:lnTo>
                      <a:pt x="2850" y="5401"/>
                    </a:lnTo>
                    <a:cubicBezTo>
                      <a:pt x="2852" y="5415"/>
                      <a:pt x="2843" y="5428"/>
                      <a:pt x="2829" y="5430"/>
                    </a:cubicBezTo>
                    <a:cubicBezTo>
                      <a:pt x="2816" y="5432"/>
                      <a:pt x="2803" y="5423"/>
                      <a:pt x="2801" y="5409"/>
                    </a:cubicBezTo>
                    <a:lnTo>
                      <a:pt x="2800" y="5409"/>
                    </a:lnTo>
                    <a:cubicBezTo>
                      <a:pt x="2798" y="5396"/>
                      <a:pt x="2808" y="5383"/>
                      <a:pt x="2821" y="5381"/>
                    </a:cubicBezTo>
                    <a:cubicBezTo>
                      <a:pt x="2835" y="5378"/>
                      <a:pt x="2848" y="5388"/>
                      <a:pt x="2850" y="5401"/>
                    </a:cubicBezTo>
                    <a:close/>
                    <a:moveTo>
                      <a:pt x="2866" y="5500"/>
                    </a:moveTo>
                    <a:lnTo>
                      <a:pt x="2866" y="5500"/>
                    </a:lnTo>
                    <a:cubicBezTo>
                      <a:pt x="2868" y="5514"/>
                      <a:pt x="2859" y="5527"/>
                      <a:pt x="2845" y="5529"/>
                    </a:cubicBezTo>
                    <a:cubicBezTo>
                      <a:pt x="2831" y="5531"/>
                      <a:pt x="2818" y="5522"/>
                      <a:pt x="2816" y="5508"/>
                    </a:cubicBezTo>
                    <a:cubicBezTo>
                      <a:pt x="2814" y="5494"/>
                      <a:pt x="2823" y="5482"/>
                      <a:pt x="2837" y="5479"/>
                    </a:cubicBezTo>
                    <a:cubicBezTo>
                      <a:pt x="2851" y="5477"/>
                      <a:pt x="2863" y="5486"/>
                      <a:pt x="2866" y="5500"/>
                    </a:cubicBezTo>
                    <a:close/>
                    <a:moveTo>
                      <a:pt x="2881" y="5599"/>
                    </a:moveTo>
                    <a:lnTo>
                      <a:pt x="2881" y="5599"/>
                    </a:lnTo>
                    <a:cubicBezTo>
                      <a:pt x="2884" y="5613"/>
                      <a:pt x="2874" y="5625"/>
                      <a:pt x="2861" y="5628"/>
                    </a:cubicBezTo>
                    <a:cubicBezTo>
                      <a:pt x="2847" y="5630"/>
                      <a:pt x="2834" y="5620"/>
                      <a:pt x="2832" y="5607"/>
                    </a:cubicBezTo>
                    <a:cubicBezTo>
                      <a:pt x="2830" y="5593"/>
                      <a:pt x="2839" y="5580"/>
                      <a:pt x="2853" y="5578"/>
                    </a:cubicBezTo>
                    <a:cubicBezTo>
                      <a:pt x="2866" y="5576"/>
                      <a:pt x="2879" y="5585"/>
                      <a:pt x="2881" y="5599"/>
                    </a:cubicBezTo>
                    <a:close/>
                    <a:moveTo>
                      <a:pt x="2897" y="5698"/>
                    </a:moveTo>
                    <a:lnTo>
                      <a:pt x="2897" y="5698"/>
                    </a:lnTo>
                    <a:cubicBezTo>
                      <a:pt x="2899" y="5711"/>
                      <a:pt x="2890" y="5724"/>
                      <a:pt x="2876" y="5726"/>
                    </a:cubicBezTo>
                    <a:cubicBezTo>
                      <a:pt x="2863" y="5729"/>
                      <a:pt x="2850" y="5719"/>
                      <a:pt x="2848" y="5706"/>
                    </a:cubicBezTo>
                    <a:cubicBezTo>
                      <a:pt x="2846" y="5692"/>
                      <a:pt x="2855" y="5679"/>
                      <a:pt x="2868" y="5677"/>
                    </a:cubicBezTo>
                    <a:cubicBezTo>
                      <a:pt x="2882" y="5675"/>
                      <a:pt x="2895" y="5684"/>
                      <a:pt x="2897" y="5698"/>
                    </a:cubicBezTo>
                    <a:close/>
                    <a:moveTo>
                      <a:pt x="2913" y="5796"/>
                    </a:moveTo>
                    <a:lnTo>
                      <a:pt x="2913" y="5797"/>
                    </a:lnTo>
                    <a:cubicBezTo>
                      <a:pt x="2915" y="5810"/>
                      <a:pt x="2906" y="5823"/>
                      <a:pt x="2892" y="5825"/>
                    </a:cubicBezTo>
                    <a:cubicBezTo>
                      <a:pt x="2878" y="5827"/>
                      <a:pt x="2866" y="5818"/>
                      <a:pt x="2863" y="5804"/>
                    </a:cubicBezTo>
                    <a:cubicBezTo>
                      <a:pt x="2861" y="5791"/>
                      <a:pt x="2871" y="5778"/>
                      <a:pt x="2884" y="5776"/>
                    </a:cubicBezTo>
                    <a:cubicBezTo>
                      <a:pt x="2898" y="5774"/>
                      <a:pt x="2911" y="5783"/>
                      <a:pt x="2913" y="5796"/>
                    </a:cubicBezTo>
                    <a:close/>
                    <a:moveTo>
                      <a:pt x="2927" y="5896"/>
                    </a:moveTo>
                    <a:lnTo>
                      <a:pt x="2927" y="5896"/>
                    </a:lnTo>
                    <a:cubicBezTo>
                      <a:pt x="2929" y="5910"/>
                      <a:pt x="2919" y="5922"/>
                      <a:pt x="2906" y="5924"/>
                    </a:cubicBezTo>
                    <a:cubicBezTo>
                      <a:pt x="2892" y="5926"/>
                      <a:pt x="2879" y="5917"/>
                      <a:pt x="2877" y="5903"/>
                    </a:cubicBezTo>
                    <a:cubicBezTo>
                      <a:pt x="2875" y="5889"/>
                      <a:pt x="2885" y="5877"/>
                      <a:pt x="2899" y="5875"/>
                    </a:cubicBezTo>
                    <a:cubicBezTo>
                      <a:pt x="2912" y="5873"/>
                      <a:pt x="2925" y="5882"/>
                      <a:pt x="2927" y="5896"/>
                    </a:cubicBezTo>
                    <a:close/>
                    <a:moveTo>
                      <a:pt x="2941" y="5995"/>
                    </a:moveTo>
                    <a:lnTo>
                      <a:pt x="2941" y="5995"/>
                    </a:lnTo>
                    <a:cubicBezTo>
                      <a:pt x="2943" y="6009"/>
                      <a:pt x="2933" y="6021"/>
                      <a:pt x="2920" y="6023"/>
                    </a:cubicBezTo>
                    <a:cubicBezTo>
                      <a:pt x="2906" y="6025"/>
                      <a:pt x="2893" y="6016"/>
                      <a:pt x="2891" y="6002"/>
                    </a:cubicBezTo>
                    <a:cubicBezTo>
                      <a:pt x="2889" y="5988"/>
                      <a:pt x="2899" y="5976"/>
                      <a:pt x="2913" y="5974"/>
                    </a:cubicBezTo>
                    <a:cubicBezTo>
                      <a:pt x="2926" y="5972"/>
                      <a:pt x="2939" y="5981"/>
                      <a:pt x="2941" y="5995"/>
                    </a:cubicBezTo>
                    <a:close/>
                    <a:moveTo>
                      <a:pt x="2955" y="6094"/>
                    </a:moveTo>
                    <a:lnTo>
                      <a:pt x="2955" y="6094"/>
                    </a:lnTo>
                    <a:cubicBezTo>
                      <a:pt x="2957" y="6108"/>
                      <a:pt x="2947" y="6121"/>
                      <a:pt x="2934" y="6122"/>
                    </a:cubicBezTo>
                    <a:cubicBezTo>
                      <a:pt x="2920" y="6124"/>
                      <a:pt x="2907" y="6115"/>
                      <a:pt x="2905" y="6101"/>
                    </a:cubicBezTo>
                    <a:cubicBezTo>
                      <a:pt x="2903" y="6087"/>
                      <a:pt x="2913" y="6075"/>
                      <a:pt x="2927" y="6073"/>
                    </a:cubicBezTo>
                    <a:cubicBezTo>
                      <a:pt x="2940" y="6071"/>
                      <a:pt x="2953" y="6080"/>
                      <a:pt x="2955" y="6094"/>
                    </a:cubicBezTo>
                    <a:close/>
                    <a:moveTo>
                      <a:pt x="2969" y="6193"/>
                    </a:moveTo>
                    <a:lnTo>
                      <a:pt x="2969" y="6193"/>
                    </a:lnTo>
                    <a:cubicBezTo>
                      <a:pt x="2971" y="6207"/>
                      <a:pt x="2961" y="6220"/>
                      <a:pt x="2947" y="6222"/>
                    </a:cubicBezTo>
                    <a:cubicBezTo>
                      <a:pt x="2934" y="6223"/>
                      <a:pt x="2921" y="6214"/>
                      <a:pt x="2919" y="6200"/>
                    </a:cubicBezTo>
                    <a:cubicBezTo>
                      <a:pt x="2917" y="6186"/>
                      <a:pt x="2927" y="6174"/>
                      <a:pt x="2941" y="6172"/>
                    </a:cubicBezTo>
                    <a:cubicBezTo>
                      <a:pt x="2954" y="6170"/>
                      <a:pt x="2967" y="6180"/>
                      <a:pt x="2969" y="6193"/>
                    </a:cubicBezTo>
                    <a:close/>
                    <a:moveTo>
                      <a:pt x="2982" y="6293"/>
                    </a:moveTo>
                    <a:lnTo>
                      <a:pt x="2982" y="6293"/>
                    </a:lnTo>
                    <a:cubicBezTo>
                      <a:pt x="2983" y="6307"/>
                      <a:pt x="2973" y="6319"/>
                      <a:pt x="2960" y="6321"/>
                    </a:cubicBezTo>
                    <a:cubicBezTo>
                      <a:pt x="2946" y="6322"/>
                      <a:pt x="2934" y="6313"/>
                      <a:pt x="2932" y="6299"/>
                    </a:cubicBezTo>
                    <a:cubicBezTo>
                      <a:pt x="2930" y="6285"/>
                      <a:pt x="2940" y="6273"/>
                      <a:pt x="2954" y="6271"/>
                    </a:cubicBezTo>
                    <a:cubicBezTo>
                      <a:pt x="2967" y="6269"/>
                      <a:pt x="2980" y="6279"/>
                      <a:pt x="2982" y="6293"/>
                    </a:cubicBezTo>
                    <a:close/>
                    <a:moveTo>
                      <a:pt x="2994" y="6392"/>
                    </a:moveTo>
                    <a:lnTo>
                      <a:pt x="2994" y="6392"/>
                    </a:lnTo>
                    <a:cubicBezTo>
                      <a:pt x="2996" y="6406"/>
                      <a:pt x="2986" y="6418"/>
                      <a:pt x="2972" y="6420"/>
                    </a:cubicBezTo>
                    <a:cubicBezTo>
                      <a:pt x="2958" y="6422"/>
                      <a:pt x="2946" y="6412"/>
                      <a:pt x="2944" y="6398"/>
                    </a:cubicBezTo>
                    <a:cubicBezTo>
                      <a:pt x="2943" y="6384"/>
                      <a:pt x="2952" y="6372"/>
                      <a:pt x="2966" y="6370"/>
                    </a:cubicBezTo>
                    <a:cubicBezTo>
                      <a:pt x="2980" y="6369"/>
                      <a:pt x="2992" y="6379"/>
                      <a:pt x="2994" y="6392"/>
                    </a:cubicBezTo>
                    <a:close/>
                    <a:moveTo>
                      <a:pt x="3006" y="6492"/>
                    </a:moveTo>
                    <a:lnTo>
                      <a:pt x="3006" y="6492"/>
                    </a:lnTo>
                    <a:cubicBezTo>
                      <a:pt x="3008" y="6505"/>
                      <a:pt x="2998" y="6518"/>
                      <a:pt x="2985" y="6519"/>
                    </a:cubicBezTo>
                    <a:cubicBezTo>
                      <a:pt x="2971" y="6521"/>
                      <a:pt x="2958" y="6511"/>
                      <a:pt x="2957" y="6498"/>
                    </a:cubicBezTo>
                    <a:lnTo>
                      <a:pt x="2957" y="6497"/>
                    </a:lnTo>
                    <a:cubicBezTo>
                      <a:pt x="2955" y="6484"/>
                      <a:pt x="2965" y="6471"/>
                      <a:pt x="2979" y="6470"/>
                    </a:cubicBezTo>
                    <a:cubicBezTo>
                      <a:pt x="2992" y="6468"/>
                      <a:pt x="3005" y="6478"/>
                      <a:pt x="3006" y="6492"/>
                    </a:cubicBezTo>
                    <a:close/>
                    <a:moveTo>
                      <a:pt x="3019" y="6591"/>
                    </a:moveTo>
                    <a:lnTo>
                      <a:pt x="3019" y="6591"/>
                    </a:lnTo>
                    <a:cubicBezTo>
                      <a:pt x="3020" y="6605"/>
                      <a:pt x="3011" y="6617"/>
                      <a:pt x="2997" y="6619"/>
                    </a:cubicBezTo>
                    <a:cubicBezTo>
                      <a:pt x="2983" y="6620"/>
                      <a:pt x="2971" y="6611"/>
                      <a:pt x="2969" y="6597"/>
                    </a:cubicBezTo>
                    <a:cubicBezTo>
                      <a:pt x="2967" y="6583"/>
                      <a:pt x="2977" y="6571"/>
                      <a:pt x="2991" y="6569"/>
                    </a:cubicBezTo>
                    <a:cubicBezTo>
                      <a:pt x="3005" y="6567"/>
                      <a:pt x="3017" y="6577"/>
                      <a:pt x="3019" y="6591"/>
                    </a:cubicBezTo>
                    <a:close/>
                    <a:moveTo>
                      <a:pt x="3030" y="6691"/>
                    </a:moveTo>
                    <a:lnTo>
                      <a:pt x="3030" y="6691"/>
                    </a:lnTo>
                    <a:cubicBezTo>
                      <a:pt x="3032" y="6704"/>
                      <a:pt x="3022" y="6717"/>
                      <a:pt x="3008" y="6718"/>
                    </a:cubicBezTo>
                    <a:cubicBezTo>
                      <a:pt x="2994" y="6719"/>
                      <a:pt x="2982" y="6709"/>
                      <a:pt x="2981" y="6696"/>
                    </a:cubicBezTo>
                    <a:cubicBezTo>
                      <a:pt x="2979" y="6682"/>
                      <a:pt x="2989" y="6670"/>
                      <a:pt x="3003" y="6668"/>
                    </a:cubicBezTo>
                    <a:cubicBezTo>
                      <a:pt x="3017" y="6667"/>
                      <a:pt x="3029" y="6677"/>
                      <a:pt x="3030" y="6691"/>
                    </a:cubicBezTo>
                    <a:close/>
                    <a:moveTo>
                      <a:pt x="3041" y="6790"/>
                    </a:moveTo>
                    <a:lnTo>
                      <a:pt x="3041" y="6790"/>
                    </a:lnTo>
                    <a:cubicBezTo>
                      <a:pt x="3042" y="6804"/>
                      <a:pt x="3032" y="6816"/>
                      <a:pt x="3019" y="6818"/>
                    </a:cubicBezTo>
                    <a:cubicBezTo>
                      <a:pt x="3005" y="6819"/>
                      <a:pt x="2993" y="6809"/>
                      <a:pt x="2991" y="6795"/>
                    </a:cubicBezTo>
                    <a:cubicBezTo>
                      <a:pt x="2990" y="6781"/>
                      <a:pt x="3000" y="6769"/>
                      <a:pt x="3014" y="6768"/>
                    </a:cubicBezTo>
                    <a:cubicBezTo>
                      <a:pt x="3027" y="6766"/>
                      <a:pt x="3040" y="6776"/>
                      <a:pt x="3041" y="6790"/>
                    </a:cubicBezTo>
                    <a:close/>
                    <a:moveTo>
                      <a:pt x="3052" y="6890"/>
                    </a:moveTo>
                    <a:lnTo>
                      <a:pt x="3052" y="6890"/>
                    </a:lnTo>
                    <a:cubicBezTo>
                      <a:pt x="3053" y="6903"/>
                      <a:pt x="3043" y="6916"/>
                      <a:pt x="3029" y="6917"/>
                    </a:cubicBezTo>
                    <a:cubicBezTo>
                      <a:pt x="3016" y="6918"/>
                      <a:pt x="3003" y="6908"/>
                      <a:pt x="3002" y="6895"/>
                    </a:cubicBezTo>
                    <a:cubicBezTo>
                      <a:pt x="3001" y="6881"/>
                      <a:pt x="3011" y="6869"/>
                      <a:pt x="3024" y="6867"/>
                    </a:cubicBezTo>
                    <a:cubicBezTo>
                      <a:pt x="3038" y="6866"/>
                      <a:pt x="3050" y="6876"/>
                      <a:pt x="3052" y="6890"/>
                    </a:cubicBezTo>
                    <a:close/>
                    <a:moveTo>
                      <a:pt x="3062" y="6989"/>
                    </a:moveTo>
                    <a:lnTo>
                      <a:pt x="3062" y="6989"/>
                    </a:lnTo>
                    <a:cubicBezTo>
                      <a:pt x="3064" y="7003"/>
                      <a:pt x="3054" y="7015"/>
                      <a:pt x="3040" y="7017"/>
                    </a:cubicBezTo>
                    <a:cubicBezTo>
                      <a:pt x="3026" y="7018"/>
                      <a:pt x="3014" y="7008"/>
                      <a:pt x="3013" y="6994"/>
                    </a:cubicBezTo>
                    <a:cubicBezTo>
                      <a:pt x="3011" y="6980"/>
                      <a:pt x="3021" y="6968"/>
                      <a:pt x="3035" y="6967"/>
                    </a:cubicBezTo>
                    <a:cubicBezTo>
                      <a:pt x="3049" y="6965"/>
                      <a:pt x="3061" y="6975"/>
                      <a:pt x="3062" y="6989"/>
                    </a:cubicBezTo>
                    <a:close/>
                    <a:moveTo>
                      <a:pt x="3073" y="7089"/>
                    </a:moveTo>
                    <a:lnTo>
                      <a:pt x="3073" y="7089"/>
                    </a:lnTo>
                    <a:cubicBezTo>
                      <a:pt x="3074" y="7103"/>
                      <a:pt x="3064" y="7115"/>
                      <a:pt x="3050" y="7116"/>
                    </a:cubicBezTo>
                    <a:cubicBezTo>
                      <a:pt x="3036" y="7117"/>
                      <a:pt x="3024" y="7107"/>
                      <a:pt x="3023" y="7093"/>
                    </a:cubicBezTo>
                    <a:cubicBezTo>
                      <a:pt x="3022" y="7079"/>
                      <a:pt x="3032" y="7067"/>
                      <a:pt x="3046" y="7066"/>
                    </a:cubicBezTo>
                    <a:cubicBezTo>
                      <a:pt x="3060" y="7065"/>
                      <a:pt x="3072" y="7075"/>
                      <a:pt x="3073" y="7089"/>
                    </a:cubicBezTo>
                    <a:close/>
                    <a:moveTo>
                      <a:pt x="3082" y="7189"/>
                    </a:moveTo>
                    <a:lnTo>
                      <a:pt x="3082" y="7189"/>
                    </a:lnTo>
                    <a:cubicBezTo>
                      <a:pt x="3083" y="7203"/>
                      <a:pt x="3073" y="7215"/>
                      <a:pt x="3059" y="7216"/>
                    </a:cubicBezTo>
                    <a:cubicBezTo>
                      <a:pt x="3046" y="7217"/>
                      <a:pt x="3034" y="7206"/>
                      <a:pt x="3032" y="7193"/>
                    </a:cubicBezTo>
                    <a:cubicBezTo>
                      <a:pt x="3031" y="7179"/>
                      <a:pt x="3042" y="7167"/>
                      <a:pt x="3055" y="7166"/>
                    </a:cubicBezTo>
                    <a:cubicBezTo>
                      <a:pt x="3069" y="7165"/>
                      <a:pt x="3081" y="7175"/>
                      <a:pt x="3082" y="7189"/>
                    </a:cubicBezTo>
                    <a:close/>
                    <a:moveTo>
                      <a:pt x="3091" y="7288"/>
                    </a:moveTo>
                    <a:lnTo>
                      <a:pt x="3091" y="7288"/>
                    </a:lnTo>
                    <a:cubicBezTo>
                      <a:pt x="3093" y="7302"/>
                      <a:pt x="3082" y="7314"/>
                      <a:pt x="3069" y="7315"/>
                    </a:cubicBezTo>
                    <a:cubicBezTo>
                      <a:pt x="3055" y="7316"/>
                      <a:pt x="3043" y="7306"/>
                      <a:pt x="3042" y="7292"/>
                    </a:cubicBezTo>
                    <a:cubicBezTo>
                      <a:pt x="3041" y="7279"/>
                      <a:pt x="3051" y="7266"/>
                      <a:pt x="3065" y="7265"/>
                    </a:cubicBezTo>
                    <a:cubicBezTo>
                      <a:pt x="3078" y="7264"/>
                      <a:pt x="3090" y="7275"/>
                      <a:pt x="3091" y="7288"/>
                    </a:cubicBezTo>
                    <a:close/>
                    <a:moveTo>
                      <a:pt x="3101" y="7388"/>
                    </a:moveTo>
                    <a:lnTo>
                      <a:pt x="3101" y="7388"/>
                    </a:lnTo>
                    <a:cubicBezTo>
                      <a:pt x="3102" y="7402"/>
                      <a:pt x="3092" y="7414"/>
                      <a:pt x="3078" y="7415"/>
                    </a:cubicBezTo>
                    <a:cubicBezTo>
                      <a:pt x="3064" y="7416"/>
                      <a:pt x="3052" y="7406"/>
                      <a:pt x="3051" y="7392"/>
                    </a:cubicBezTo>
                    <a:cubicBezTo>
                      <a:pt x="3050" y="7378"/>
                      <a:pt x="3060" y="7366"/>
                      <a:pt x="3074" y="7365"/>
                    </a:cubicBezTo>
                    <a:cubicBezTo>
                      <a:pt x="3088" y="7364"/>
                      <a:pt x="3100" y="7374"/>
                      <a:pt x="3101" y="7388"/>
                    </a:cubicBezTo>
                    <a:close/>
                    <a:moveTo>
                      <a:pt x="3110" y="7488"/>
                    </a:moveTo>
                    <a:lnTo>
                      <a:pt x="3110" y="7488"/>
                    </a:lnTo>
                    <a:cubicBezTo>
                      <a:pt x="3111" y="7501"/>
                      <a:pt x="3101" y="7513"/>
                      <a:pt x="3087" y="7515"/>
                    </a:cubicBezTo>
                    <a:cubicBezTo>
                      <a:pt x="3073" y="7516"/>
                      <a:pt x="3061" y="7505"/>
                      <a:pt x="3060" y="7492"/>
                    </a:cubicBezTo>
                    <a:cubicBezTo>
                      <a:pt x="3059" y="7478"/>
                      <a:pt x="3069" y="7466"/>
                      <a:pt x="3083" y="7465"/>
                    </a:cubicBezTo>
                    <a:cubicBezTo>
                      <a:pt x="3097" y="7464"/>
                      <a:pt x="3109" y="7474"/>
                      <a:pt x="3110" y="7488"/>
                    </a:cubicBezTo>
                    <a:close/>
                    <a:moveTo>
                      <a:pt x="3118" y="7588"/>
                    </a:moveTo>
                    <a:lnTo>
                      <a:pt x="3118" y="7588"/>
                    </a:lnTo>
                    <a:cubicBezTo>
                      <a:pt x="3119" y="7602"/>
                      <a:pt x="3109" y="7613"/>
                      <a:pt x="3095" y="7614"/>
                    </a:cubicBezTo>
                    <a:cubicBezTo>
                      <a:pt x="3081" y="7615"/>
                      <a:pt x="3069" y="7605"/>
                      <a:pt x="3068" y="7591"/>
                    </a:cubicBezTo>
                    <a:cubicBezTo>
                      <a:pt x="3068" y="7577"/>
                      <a:pt x="3078" y="7565"/>
                      <a:pt x="3092" y="7564"/>
                    </a:cubicBezTo>
                    <a:cubicBezTo>
                      <a:pt x="3106" y="7563"/>
                      <a:pt x="3118" y="7574"/>
                      <a:pt x="3118" y="7588"/>
                    </a:cubicBezTo>
                    <a:close/>
                    <a:moveTo>
                      <a:pt x="3126" y="7688"/>
                    </a:moveTo>
                    <a:lnTo>
                      <a:pt x="3126" y="7688"/>
                    </a:lnTo>
                    <a:cubicBezTo>
                      <a:pt x="3127" y="7701"/>
                      <a:pt x="3116" y="7713"/>
                      <a:pt x="3103" y="7714"/>
                    </a:cubicBezTo>
                    <a:cubicBezTo>
                      <a:pt x="3089" y="7715"/>
                      <a:pt x="3077" y="7704"/>
                      <a:pt x="3076" y="7691"/>
                    </a:cubicBezTo>
                    <a:cubicBezTo>
                      <a:pt x="3075" y="7677"/>
                      <a:pt x="3086" y="7665"/>
                      <a:pt x="3100" y="7664"/>
                    </a:cubicBezTo>
                    <a:cubicBezTo>
                      <a:pt x="3113" y="7663"/>
                      <a:pt x="3125" y="7674"/>
                      <a:pt x="3126" y="7688"/>
                    </a:cubicBezTo>
                    <a:close/>
                    <a:moveTo>
                      <a:pt x="3134" y="7787"/>
                    </a:moveTo>
                    <a:lnTo>
                      <a:pt x="3134" y="7787"/>
                    </a:lnTo>
                    <a:cubicBezTo>
                      <a:pt x="3134" y="7801"/>
                      <a:pt x="3124" y="7813"/>
                      <a:pt x="3110" y="7814"/>
                    </a:cubicBezTo>
                    <a:cubicBezTo>
                      <a:pt x="3096" y="7815"/>
                      <a:pt x="3085" y="7804"/>
                      <a:pt x="3084" y="7790"/>
                    </a:cubicBezTo>
                    <a:cubicBezTo>
                      <a:pt x="3083" y="7776"/>
                      <a:pt x="3093" y="7765"/>
                      <a:pt x="3107" y="7764"/>
                    </a:cubicBezTo>
                    <a:cubicBezTo>
                      <a:pt x="3121" y="7763"/>
                      <a:pt x="3133" y="7773"/>
                      <a:pt x="3134" y="7787"/>
                    </a:cubicBezTo>
                    <a:close/>
                    <a:moveTo>
                      <a:pt x="3141" y="7887"/>
                    </a:moveTo>
                    <a:lnTo>
                      <a:pt x="3141" y="7887"/>
                    </a:lnTo>
                    <a:cubicBezTo>
                      <a:pt x="3142" y="7901"/>
                      <a:pt x="3132" y="7913"/>
                      <a:pt x="3118" y="7914"/>
                    </a:cubicBezTo>
                    <a:cubicBezTo>
                      <a:pt x="3104" y="7914"/>
                      <a:pt x="3092" y="7904"/>
                      <a:pt x="3091" y="7890"/>
                    </a:cubicBezTo>
                    <a:cubicBezTo>
                      <a:pt x="3091" y="7876"/>
                      <a:pt x="3101" y="7864"/>
                      <a:pt x="3115" y="7864"/>
                    </a:cubicBezTo>
                    <a:cubicBezTo>
                      <a:pt x="3129" y="7863"/>
                      <a:pt x="3140" y="7873"/>
                      <a:pt x="3141" y="7887"/>
                    </a:cubicBezTo>
                    <a:close/>
                    <a:moveTo>
                      <a:pt x="3149" y="7987"/>
                    </a:moveTo>
                    <a:lnTo>
                      <a:pt x="3149" y="7987"/>
                    </a:lnTo>
                    <a:cubicBezTo>
                      <a:pt x="3150" y="8001"/>
                      <a:pt x="3139" y="8012"/>
                      <a:pt x="3125" y="8013"/>
                    </a:cubicBezTo>
                    <a:cubicBezTo>
                      <a:pt x="3112" y="8014"/>
                      <a:pt x="3100" y="8004"/>
                      <a:pt x="3099" y="7990"/>
                    </a:cubicBezTo>
                    <a:cubicBezTo>
                      <a:pt x="3098" y="7976"/>
                      <a:pt x="3109" y="7964"/>
                      <a:pt x="3122" y="7963"/>
                    </a:cubicBezTo>
                    <a:cubicBezTo>
                      <a:pt x="3136" y="7963"/>
                      <a:pt x="3148" y="7973"/>
                      <a:pt x="3149" y="7987"/>
                    </a:cubicBezTo>
                    <a:close/>
                    <a:moveTo>
                      <a:pt x="3155" y="8087"/>
                    </a:moveTo>
                    <a:lnTo>
                      <a:pt x="3155" y="8087"/>
                    </a:lnTo>
                    <a:cubicBezTo>
                      <a:pt x="3156" y="8100"/>
                      <a:pt x="3146" y="8112"/>
                      <a:pt x="3132" y="8113"/>
                    </a:cubicBezTo>
                    <a:cubicBezTo>
                      <a:pt x="3118" y="8114"/>
                      <a:pt x="3106" y="8103"/>
                      <a:pt x="3105" y="8090"/>
                    </a:cubicBezTo>
                    <a:cubicBezTo>
                      <a:pt x="3104" y="8076"/>
                      <a:pt x="3115" y="8064"/>
                      <a:pt x="3129" y="8063"/>
                    </a:cubicBezTo>
                    <a:cubicBezTo>
                      <a:pt x="3143" y="8062"/>
                      <a:pt x="3154" y="8073"/>
                      <a:pt x="3155" y="8087"/>
                    </a:cubicBezTo>
                    <a:close/>
                    <a:moveTo>
                      <a:pt x="3161" y="8187"/>
                    </a:moveTo>
                    <a:lnTo>
                      <a:pt x="3161" y="8187"/>
                    </a:lnTo>
                    <a:cubicBezTo>
                      <a:pt x="3162" y="8200"/>
                      <a:pt x="3152" y="8212"/>
                      <a:pt x="3138" y="8213"/>
                    </a:cubicBezTo>
                    <a:cubicBezTo>
                      <a:pt x="3124" y="8214"/>
                      <a:pt x="3112" y="8203"/>
                      <a:pt x="3112" y="8190"/>
                    </a:cubicBezTo>
                    <a:lnTo>
                      <a:pt x="3112" y="8189"/>
                    </a:lnTo>
                    <a:cubicBezTo>
                      <a:pt x="3111" y="8176"/>
                      <a:pt x="3121" y="8164"/>
                      <a:pt x="3135" y="8163"/>
                    </a:cubicBezTo>
                    <a:cubicBezTo>
                      <a:pt x="3149" y="8162"/>
                      <a:pt x="3161" y="8173"/>
                      <a:pt x="3161" y="8187"/>
                    </a:cubicBezTo>
                    <a:close/>
                    <a:moveTo>
                      <a:pt x="3168" y="8286"/>
                    </a:moveTo>
                    <a:lnTo>
                      <a:pt x="3168" y="8286"/>
                    </a:lnTo>
                    <a:cubicBezTo>
                      <a:pt x="3168" y="8300"/>
                      <a:pt x="3158" y="8312"/>
                      <a:pt x="3144" y="8313"/>
                    </a:cubicBezTo>
                    <a:cubicBezTo>
                      <a:pt x="3130" y="8314"/>
                      <a:pt x="3119" y="8303"/>
                      <a:pt x="3118" y="8289"/>
                    </a:cubicBezTo>
                    <a:cubicBezTo>
                      <a:pt x="3117" y="8276"/>
                      <a:pt x="3127" y="8264"/>
                      <a:pt x="3141" y="8263"/>
                    </a:cubicBezTo>
                    <a:cubicBezTo>
                      <a:pt x="3155" y="8262"/>
                      <a:pt x="3167" y="8273"/>
                      <a:pt x="3168" y="8286"/>
                    </a:cubicBezTo>
                    <a:close/>
                    <a:moveTo>
                      <a:pt x="3174" y="8386"/>
                    </a:moveTo>
                    <a:lnTo>
                      <a:pt x="3174" y="8386"/>
                    </a:lnTo>
                    <a:cubicBezTo>
                      <a:pt x="3175" y="8400"/>
                      <a:pt x="3164" y="8412"/>
                      <a:pt x="3150" y="8413"/>
                    </a:cubicBezTo>
                    <a:cubicBezTo>
                      <a:pt x="3137" y="8414"/>
                      <a:pt x="3125" y="8403"/>
                      <a:pt x="3124" y="8389"/>
                    </a:cubicBezTo>
                    <a:cubicBezTo>
                      <a:pt x="3123" y="8375"/>
                      <a:pt x="3134" y="8364"/>
                      <a:pt x="3147" y="8363"/>
                    </a:cubicBezTo>
                    <a:cubicBezTo>
                      <a:pt x="3161" y="8362"/>
                      <a:pt x="3173" y="8372"/>
                      <a:pt x="3174" y="8386"/>
                    </a:cubicBezTo>
                    <a:close/>
                    <a:moveTo>
                      <a:pt x="3180" y="8487"/>
                    </a:moveTo>
                    <a:lnTo>
                      <a:pt x="3180" y="8487"/>
                    </a:lnTo>
                    <a:cubicBezTo>
                      <a:pt x="3180" y="8500"/>
                      <a:pt x="3170" y="8512"/>
                      <a:pt x="3156" y="8513"/>
                    </a:cubicBezTo>
                    <a:cubicBezTo>
                      <a:pt x="3142" y="8513"/>
                      <a:pt x="3130" y="8502"/>
                      <a:pt x="3130" y="8489"/>
                    </a:cubicBezTo>
                    <a:cubicBezTo>
                      <a:pt x="3129" y="8475"/>
                      <a:pt x="3140" y="8463"/>
                      <a:pt x="3154" y="8463"/>
                    </a:cubicBezTo>
                    <a:cubicBezTo>
                      <a:pt x="3168" y="8462"/>
                      <a:pt x="3179" y="8473"/>
                      <a:pt x="3180" y="8487"/>
                    </a:cubicBezTo>
                    <a:close/>
                    <a:moveTo>
                      <a:pt x="3184" y="8587"/>
                    </a:moveTo>
                    <a:lnTo>
                      <a:pt x="3184" y="8587"/>
                    </a:lnTo>
                    <a:cubicBezTo>
                      <a:pt x="3185" y="8600"/>
                      <a:pt x="3174" y="8612"/>
                      <a:pt x="3160" y="8613"/>
                    </a:cubicBezTo>
                    <a:cubicBezTo>
                      <a:pt x="3147" y="8613"/>
                      <a:pt x="3135" y="8602"/>
                      <a:pt x="3134" y="8589"/>
                    </a:cubicBezTo>
                    <a:cubicBezTo>
                      <a:pt x="3134" y="8575"/>
                      <a:pt x="3145" y="8563"/>
                      <a:pt x="3158" y="8563"/>
                    </a:cubicBezTo>
                    <a:cubicBezTo>
                      <a:pt x="3172" y="8562"/>
                      <a:pt x="3184" y="8573"/>
                      <a:pt x="3184" y="8587"/>
                    </a:cubicBezTo>
                    <a:close/>
                    <a:moveTo>
                      <a:pt x="3189" y="8686"/>
                    </a:moveTo>
                    <a:lnTo>
                      <a:pt x="3189" y="8687"/>
                    </a:lnTo>
                    <a:cubicBezTo>
                      <a:pt x="3190" y="8700"/>
                      <a:pt x="3179" y="8712"/>
                      <a:pt x="3165" y="8713"/>
                    </a:cubicBezTo>
                    <a:cubicBezTo>
                      <a:pt x="3151" y="8713"/>
                      <a:pt x="3140" y="8702"/>
                      <a:pt x="3139" y="8689"/>
                    </a:cubicBezTo>
                    <a:lnTo>
                      <a:pt x="3139" y="8688"/>
                    </a:lnTo>
                    <a:cubicBezTo>
                      <a:pt x="3138" y="8675"/>
                      <a:pt x="3149" y="8663"/>
                      <a:pt x="3163" y="8662"/>
                    </a:cubicBezTo>
                    <a:cubicBezTo>
                      <a:pt x="3177" y="8662"/>
                      <a:pt x="3188" y="8673"/>
                      <a:pt x="3189" y="8686"/>
                    </a:cubicBezTo>
                    <a:close/>
                    <a:moveTo>
                      <a:pt x="3194" y="8786"/>
                    </a:moveTo>
                    <a:lnTo>
                      <a:pt x="3194" y="8786"/>
                    </a:lnTo>
                    <a:cubicBezTo>
                      <a:pt x="3194" y="8800"/>
                      <a:pt x="3183" y="8812"/>
                      <a:pt x="3170" y="8812"/>
                    </a:cubicBezTo>
                    <a:cubicBezTo>
                      <a:pt x="3156" y="8813"/>
                      <a:pt x="3144" y="8802"/>
                      <a:pt x="3144" y="8788"/>
                    </a:cubicBezTo>
                    <a:cubicBezTo>
                      <a:pt x="3143" y="8775"/>
                      <a:pt x="3154" y="8763"/>
                      <a:pt x="3168" y="8762"/>
                    </a:cubicBezTo>
                    <a:cubicBezTo>
                      <a:pt x="3181" y="8762"/>
                      <a:pt x="3193" y="8773"/>
                      <a:pt x="3194" y="8786"/>
                    </a:cubicBezTo>
                    <a:close/>
                    <a:moveTo>
                      <a:pt x="3198" y="8886"/>
                    </a:moveTo>
                    <a:lnTo>
                      <a:pt x="3198" y="8886"/>
                    </a:lnTo>
                    <a:cubicBezTo>
                      <a:pt x="3199" y="8900"/>
                      <a:pt x="3188" y="8912"/>
                      <a:pt x="3174" y="8912"/>
                    </a:cubicBezTo>
                    <a:cubicBezTo>
                      <a:pt x="3161" y="8913"/>
                      <a:pt x="3149" y="8902"/>
                      <a:pt x="3148" y="8888"/>
                    </a:cubicBezTo>
                    <a:cubicBezTo>
                      <a:pt x="3148" y="8875"/>
                      <a:pt x="3159" y="8863"/>
                      <a:pt x="3172" y="8862"/>
                    </a:cubicBezTo>
                    <a:cubicBezTo>
                      <a:pt x="3186" y="8862"/>
                      <a:pt x="3198" y="8873"/>
                      <a:pt x="3198" y="8886"/>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79" name="Freeform 29"/>
              <p:cNvSpPr>
                <a:spLocks noEditPoints="1"/>
              </p:cNvSpPr>
              <p:nvPr/>
            </p:nvSpPr>
            <p:spPr bwMode="auto">
              <a:xfrm>
                <a:off x="3765" y="2345"/>
                <a:ext cx="332" cy="769"/>
              </a:xfrm>
              <a:custGeom>
                <a:avLst/>
                <a:gdLst>
                  <a:gd name="T0" fmla="*/ 0 w 3199"/>
                  <a:gd name="T1" fmla="*/ 0 h 7427"/>
                  <a:gd name="T2" fmla="*/ 0 w 3199"/>
                  <a:gd name="T3" fmla="*/ 0 h 7427"/>
                  <a:gd name="T4" fmla="*/ 0 w 3199"/>
                  <a:gd name="T5" fmla="*/ 0 h 7427"/>
                  <a:gd name="T6" fmla="*/ 0 w 3199"/>
                  <a:gd name="T7" fmla="*/ 0 h 7427"/>
                  <a:gd name="T8" fmla="*/ 0 w 3199"/>
                  <a:gd name="T9" fmla="*/ 0 h 7427"/>
                  <a:gd name="T10" fmla="*/ 0 w 3199"/>
                  <a:gd name="T11" fmla="*/ 0 h 7427"/>
                  <a:gd name="T12" fmla="*/ 0 w 3199"/>
                  <a:gd name="T13" fmla="*/ 0 h 7427"/>
                  <a:gd name="T14" fmla="*/ 0 w 3199"/>
                  <a:gd name="T15" fmla="*/ 0 h 7427"/>
                  <a:gd name="T16" fmla="*/ 0 w 3199"/>
                  <a:gd name="T17" fmla="*/ 0 h 7427"/>
                  <a:gd name="T18" fmla="*/ 0 w 3199"/>
                  <a:gd name="T19" fmla="*/ 0 h 7427"/>
                  <a:gd name="T20" fmla="*/ 0 w 3199"/>
                  <a:gd name="T21" fmla="*/ 0 h 7427"/>
                  <a:gd name="T22" fmla="*/ 0 w 3199"/>
                  <a:gd name="T23" fmla="*/ 0 h 7427"/>
                  <a:gd name="T24" fmla="*/ 0 w 3199"/>
                  <a:gd name="T25" fmla="*/ 0 h 7427"/>
                  <a:gd name="T26" fmla="*/ 0 w 3199"/>
                  <a:gd name="T27" fmla="*/ 0 h 7427"/>
                  <a:gd name="T28" fmla="*/ 0 w 3199"/>
                  <a:gd name="T29" fmla="*/ 0 h 7427"/>
                  <a:gd name="T30" fmla="*/ 0 w 3199"/>
                  <a:gd name="T31" fmla="*/ 0 h 7427"/>
                  <a:gd name="T32" fmla="*/ 0 w 3199"/>
                  <a:gd name="T33" fmla="*/ 0 h 7427"/>
                  <a:gd name="T34" fmla="*/ 0 w 3199"/>
                  <a:gd name="T35" fmla="*/ 0 h 7427"/>
                  <a:gd name="T36" fmla="*/ 0 w 3199"/>
                  <a:gd name="T37" fmla="*/ 0 h 7427"/>
                  <a:gd name="T38" fmla="*/ 0 w 3199"/>
                  <a:gd name="T39" fmla="*/ 0 h 7427"/>
                  <a:gd name="T40" fmla="*/ 0 w 3199"/>
                  <a:gd name="T41" fmla="*/ 0 h 7427"/>
                  <a:gd name="T42" fmla="*/ 0 w 3199"/>
                  <a:gd name="T43" fmla="*/ 0 h 7427"/>
                  <a:gd name="T44" fmla="*/ 0 w 3199"/>
                  <a:gd name="T45" fmla="*/ 0 h 7427"/>
                  <a:gd name="T46" fmla="*/ 0 w 3199"/>
                  <a:gd name="T47" fmla="*/ 0 h 7427"/>
                  <a:gd name="T48" fmla="*/ 0 w 3199"/>
                  <a:gd name="T49" fmla="*/ 0 h 7427"/>
                  <a:gd name="T50" fmla="*/ 0 w 3199"/>
                  <a:gd name="T51" fmla="*/ 0 h 7427"/>
                  <a:gd name="T52" fmla="*/ 0 w 3199"/>
                  <a:gd name="T53" fmla="*/ 0 h 7427"/>
                  <a:gd name="T54" fmla="*/ 0 w 3199"/>
                  <a:gd name="T55" fmla="*/ 0 h 7427"/>
                  <a:gd name="T56" fmla="*/ 0 w 3199"/>
                  <a:gd name="T57" fmla="*/ 0 h 7427"/>
                  <a:gd name="T58" fmla="*/ 0 w 3199"/>
                  <a:gd name="T59" fmla="*/ 0 h 7427"/>
                  <a:gd name="T60" fmla="*/ 0 w 3199"/>
                  <a:gd name="T61" fmla="*/ 0 h 7427"/>
                  <a:gd name="T62" fmla="*/ 0 w 3199"/>
                  <a:gd name="T63" fmla="*/ 0 h 7427"/>
                  <a:gd name="T64" fmla="*/ 0 w 3199"/>
                  <a:gd name="T65" fmla="*/ 0 h 7427"/>
                  <a:gd name="T66" fmla="*/ 0 w 3199"/>
                  <a:gd name="T67" fmla="*/ 0 h 7427"/>
                  <a:gd name="T68" fmla="*/ 0 w 3199"/>
                  <a:gd name="T69" fmla="*/ 0 h 7427"/>
                  <a:gd name="T70" fmla="*/ 0 w 3199"/>
                  <a:gd name="T71" fmla="*/ 0 h 7427"/>
                  <a:gd name="T72" fmla="*/ 0 w 3199"/>
                  <a:gd name="T73" fmla="*/ 0 h 7427"/>
                  <a:gd name="T74" fmla="*/ 0 w 3199"/>
                  <a:gd name="T75" fmla="*/ 0 h 7427"/>
                  <a:gd name="T76" fmla="*/ 0 w 3199"/>
                  <a:gd name="T77" fmla="*/ 0 h 7427"/>
                  <a:gd name="T78" fmla="*/ 0 w 3199"/>
                  <a:gd name="T79" fmla="*/ 0 h 7427"/>
                  <a:gd name="T80" fmla="*/ 0 w 3199"/>
                  <a:gd name="T81" fmla="*/ 0 h 7427"/>
                  <a:gd name="T82" fmla="*/ 0 w 3199"/>
                  <a:gd name="T83" fmla="*/ 0 h 7427"/>
                  <a:gd name="T84" fmla="*/ 0 w 3199"/>
                  <a:gd name="T85" fmla="*/ 0 h 7427"/>
                  <a:gd name="T86" fmla="*/ 0 w 3199"/>
                  <a:gd name="T87" fmla="*/ 0 h 7427"/>
                  <a:gd name="T88" fmla="*/ 0 w 3199"/>
                  <a:gd name="T89" fmla="*/ 0 h 7427"/>
                  <a:gd name="T90" fmla="*/ 0 w 3199"/>
                  <a:gd name="T91" fmla="*/ 0 h 7427"/>
                  <a:gd name="T92" fmla="*/ 0 w 3199"/>
                  <a:gd name="T93" fmla="*/ 0 h 7427"/>
                  <a:gd name="T94" fmla="*/ 0 w 3199"/>
                  <a:gd name="T95" fmla="*/ 0 h 7427"/>
                  <a:gd name="T96" fmla="*/ 0 w 3199"/>
                  <a:gd name="T97" fmla="*/ 0 h 7427"/>
                  <a:gd name="T98" fmla="*/ 0 w 3199"/>
                  <a:gd name="T99" fmla="*/ 0 h 7427"/>
                  <a:gd name="T100" fmla="*/ 0 w 3199"/>
                  <a:gd name="T101" fmla="*/ 0 h 7427"/>
                  <a:gd name="T102" fmla="*/ 0 w 3199"/>
                  <a:gd name="T103" fmla="*/ 0 h 7427"/>
                  <a:gd name="T104" fmla="*/ 0 w 3199"/>
                  <a:gd name="T105" fmla="*/ 0 h 7427"/>
                  <a:gd name="T106" fmla="*/ 0 w 3199"/>
                  <a:gd name="T107" fmla="*/ 0 h 7427"/>
                  <a:gd name="T108" fmla="*/ 0 w 3199"/>
                  <a:gd name="T109" fmla="*/ 0 h 7427"/>
                  <a:gd name="T110" fmla="*/ 0 w 3199"/>
                  <a:gd name="T111" fmla="*/ 0 h 7427"/>
                  <a:gd name="T112" fmla="*/ 0 w 3199"/>
                  <a:gd name="T113" fmla="*/ 0 h 7427"/>
                  <a:gd name="T114" fmla="*/ 0 w 3199"/>
                  <a:gd name="T115" fmla="*/ 0 h 7427"/>
                  <a:gd name="T116" fmla="*/ 0 w 3199"/>
                  <a:gd name="T117" fmla="*/ 0 h 7427"/>
                  <a:gd name="T118" fmla="*/ 0 w 3199"/>
                  <a:gd name="T119" fmla="*/ 0 h 74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99"/>
                  <a:gd name="T181" fmla="*/ 0 h 7427"/>
                  <a:gd name="T182" fmla="*/ 3199 w 3199"/>
                  <a:gd name="T183" fmla="*/ 7427 h 742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99" h="7427">
                    <a:moveTo>
                      <a:pt x="24" y="7376"/>
                    </a:moveTo>
                    <a:lnTo>
                      <a:pt x="25" y="7376"/>
                    </a:lnTo>
                    <a:cubicBezTo>
                      <a:pt x="38" y="7376"/>
                      <a:pt x="50" y="7387"/>
                      <a:pt x="50" y="7400"/>
                    </a:cubicBezTo>
                    <a:cubicBezTo>
                      <a:pt x="51" y="7414"/>
                      <a:pt x="40" y="7426"/>
                      <a:pt x="26" y="7426"/>
                    </a:cubicBezTo>
                    <a:cubicBezTo>
                      <a:pt x="13" y="7427"/>
                      <a:pt x="1" y="7416"/>
                      <a:pt x="0" y="7402"/>
                    </a:cubicBezTo>
                    <a:cubicBezTo>
                      <a:pt x="0" y="7389"/>
                      <a:pt x="11" y="7377"/>
                      <a:pt x="24" y="7376"/>
                    </a:cubicBezTo>
                    <a:close/>
                    <a:moveTo>
                      <a:pt x="122" y="7373"/>
                    </a:moveTo>
                    <a:lnTo>
                      <a:pt x="123" y="7373"/>
                    </a:lnTo>
                    <a:cubicBezTo>
                      <a:pt x="136" y="7371"/>
                      <a:pt x="149" y="7381"/>
                      <a:pt x="150" y="7394"/>
                    </a:cubicBezTo>
                    <a:cubicBezTo>
                      <a:pt x="152" y="7408"/>
                      <a:pt x="142" y="7421"/>
                      <a:pt x="128" y="7422"/>
                    </a:cubicBezTo>
                    <a:cubicBezTo>
                      <a:pt x="115" y="7424"/>
                      <a:pt x="102" y="7414"/>
                      <a:pt x="101" y="7400"/>
                    </a:cubicBezTo>
                    <a:cubicBezTo>
                      <a:pt x="99" y="7387"/>
                      <a:pt x="109" y="7374"/>
                      <a:pt x="122" y="7373"/>
                    </a:cubicBezTo>
                    <a:close/>
                    <a:moveTo>
                      <a:pt x="221" y="7362"/>
                    </a:moveTo>
                    <a:lnTo>
                      <a:pt x="221" y="7362"/>
                    </a:lnTo>
                    <a:cubicBezTo>
                      <a:pt x="235" y="7360"/>
                      <a:pt x="247" y="7369"/>
                      <a:pt x="250" y="7382"/>
                    </a:cubicBezTo>
                    <a:cubicBezTo>
                      <a:pt x="252" y="7396"/>
                      <a:pt x="242" y="7409"/>
                      <a:pt x="229" y="7411"/>
                    </a:cubicBezTo>
                    <a:cubicBezTo>
                      <a:pt x="215" y="7413"/>
                      <a:pt x="202" y="7404"/>
                      <a:pt x="200" y="7390"/>
                    </a:cubicBezTo>
                    <a:cubicBezTo>
                      <a:pt x="198" y="7377"/>
                      <a:pt x="207" y="7364"/>
                      <a:pt x="221" y="7362"/>
                    </a:cubicBezTo>
                    <a:close/>
                    <a:moveTo>
                      <a:pt x="317" y="7344"/>
                    </a:moveTo>
                    <a:lnTo>
                      <a:pt x="317" y="7344"/>
                    </a:lnTo>
                    <a:cubicBezTo>
                      <a:pt x="331" y="7341"/>
                      <a:pt x="344" y="7349"/>
                      <a:pt x="348" y="7363"/>
                    </a:cubicBezTo>
                    <a:cubicBezTo>
                      <a:pt x="351" y="7376"/>
                      <a:pt x="343" y="7390"/>
                      <a:pt x="329" y="7393"/>
                    </a:cubicBezTo>
                    <a:cubicBezTo>
                      <a:pt x="316" y="7396"/>
                      <a:pt x="302" y="7388"/>
                      <a:pt x="299" y="7374"/>
                    </a:cubicBezTo>
                    <a:cubicBezTo>
                      <a:pt x="296" y="7361"/>
                      <a:pt x="304" y="7347"/>
                      <a:pt x="317" y="7344"/>
                    </a:cubicBezTo>
                    <a:close/>
                    <a:moveTo>
                      <a:pt x="413" y="7320"/>
                    </a:moveTo>
                    <a:lnTo>
                      <a:pt x="413" y="7320"/>
                    </a:lnTo>
                    <a:cubicBezTo>
                      <a:pt x="427" y="7316"/>
                      <a:pt x="440" y="7324"/>
                      <a:pt x="444" y="7337"/>
                    </a:cubicBezTo>
                    <a:cubicBezTo>
                      <a:pt x="448" y="7350"/>
                      <a:pt x="440" y="7364"/>
                      <a:pt x="427" y="7368"/>
                    </a:cubicBezTo>
                    <a:cubicBezTo>
                      <a:pt x="414" y="7372"/>
                      <a:pt x="400" y="7364"/>
                      <a:pt x="396" y="7351"/>
                    </a:cubicBezTo>
                    <a:cubicBezTo>
                      <a:pt x="392" y="7337"/>
                      <a:pt x="400" y="7323"/>
                      <a:pt x="413" y="7320"/>
                    </a:cubicBezTo>
                    <a:close/>
                    <a:moveTo>
                      <a:pt x="505" y="7289"/>
                    </a:moveTo>
                    <a:lnTo>
                      <a:pt x="505" y="7289"/>
                    </a:lnTo>
                    <a:cubicBezTo>
                      <a:pt x="518" y="7284"/>
                      <a:pt x="533" y="7290"/>
                      <a:pt x="538" y="7303"/>
                    </a:cubicBezTo>
                    <a:cubicBezTo>
                      <a:pt x="544" y="7315"/>
                      <a:pt x="538" y="7330"/>
                      <a:pt x="525" y="7335"/>
                    </a:cubicBezTo>
                    <a:cubicBezTo>
                      <a:pt x="512" y="7341"/>
                      <a:pt x="498" y="7335"/>
                      <a:pt x="492" y="7322"/>
                    </a:cubicBezTo>
                    <a:cubicBezTo>
                      <a:pt x="487" y="7310"/>
                      <a:pt x="493" y="7295"/>
                      <a:pt x="505" y="7289"/>
                    </a:cubicBezTo>
                    <a:close/>
                    <a:moveTo>
                      <a:pt x="597" y="7252"/>
                    </a:moveTo>
                    <a:lnTo>
                      <a:pt x="597" y="7252"/>
                    </a:lnTo>
                    <a:cubicBezTo>
                      <a:pt x="610" y="7246"/>
                      <a:pt x="624" y="7252"/>
                      <a:pt x="630" y="7264"/>
                    </a:cubicBezTo>
                    <a:cubicBezTo>
                      <a:pt x="636" y="7277"/>
                      <a:pt x="631" y="7291"/>
                      <a:pt x="619" y="7297"/>
                    </a:cubicBezTo>
                    <a:cubicBezTo>
                      <a:pt x="606" y="7303"/>
                      <a:pt x="591" y="7298"/>
                      <a:pt x="585" y="7286"/>
                    </a:cubicBezTo>
                    <a:cubicBezTo>
                      <a:pt x="579" y="7273"/>
                      <a:pt x="585" y="7258"/>
                      <a:pt x="597" y="7252"/>
                    </a:cubicBezTo>
                    <a:close/>
                    <a:moveTo>
                      <a:pt x="687" y="7210"/>
                    </a:moveTo>
                    <a:lnTo>
                      <a:pt x="687" y="7210"/>
                    </a:lnTo>
                    <a:cubicBezTo>
                      <a:pt x="699" y="7204"/>
                      <a:pt x="714" y="7208"/>
                      <a:pt x="720" y="7220"/>
                    </a:cubicBezTo>
                    <a:cubicBezTo>
                      <a:pt x="727" y="7233"/>
                      <a:pt x="722" y="7248"/>
                      <a:pt x="710" y="7254"/>
                    </a:cubicBezTo>
                    <a:cubicBezTo>
                      <a:pt x="698" y="7261"/>
                      <a:pt x="683" y="7256"/>
                      <a:pt x="676" y="7244"/>
                    </a:cubicBezTo>
                    <a:cubicBezTo>
                      <a:pt x="670" y="7232"/>
                      <a:pt x="674" y="7217"/>
                      <a:pt x="687" y="7210"/>
                    </a:cubicBezTo>
                    <a:close/>
                    <a:moveTo>
                      <a:pt x="773" y="7163"/>
                    </a:moveTo>
                    <a:lnTo>
                      <a:pt x="773" y="7163"/>
                    </a:lnTo>
                    <a:cubicBezTo>
                      <a:pt x="785" y="7156"/>
                      <a:pt x="801" y="7160"/>
                      <a:pt x="808" y="7171"/>
                    </a:cubicBezTo>
                    <a:cubicBezTo>
                      <a:pt x="815" y="7183"/>
                      <a:pt x="811" y="7199"/>
                      <a:pt x="799" y="7206"/>
                    </a:cubicBezTo>
                    <a:cubicBezTo>
                      <a:pt x="787" y="7213"/>
                      <a:pt x="772" y="7209"/>
                      <a:pt x="764" y="7197"/>
                    </a:cubicBezTo>
                    <a:cubicBezTo>
                      <a:pt x="757" y="7185"/>
                      <a:pt x="761" y="7170"/>
                      <a:pt x="773" y="7163"/>
                    </a:cubicBezTo>
                    <a:close/>
                    <a:moveTo>
                      <a:pt x="858" y="7111"/>
                    </a:moveTo>
                    <a:lnTo>
                      <a:pt x="858" y="7111"/>
                    </a:lnTo>
                    <a:cubicBezTo>
                      <a:pt x="869" y="7103"/>
                      <a:pt x="885" y="7107"/>
                      <a:pt x="892" y="7118"/>
                    </a:cubicBezTo>
                    <a:cubicBezTo>
                      <a:pt x="900" y="7130"/>
                      <a:pt x="897" y="7145"/>
                      <a:pt x="885" y="7153"/>
                    </a:cubicBezTo>
                    <a:cubicBezTo>
                      <a:pt x="873" y="7160"/>
                      <a:pt x="858" y="7157"/>
                      <a:pt x="850" y="7146"/>
                    </a:cubicBezTo>
                    <a:cubicBezTo>
                      <a:pt x="843" y="7134"/>
                      <a:pt x="846" y="7119"/>
                      <a:pt x="858" y="7111"/>
                    </a:cubicBezTo>
                    <a:close/>
                    <a:moveTo>
                      <a:pt x="939" y="7055"/>
                    </a:moveTo>
                    <a:lnTo>
                      <a:pt x="939" y="7055"/>
                    </a:lnTo>
                    <a:cubicBezTo>
                      <a:pt x="950" y="7047"/>
                      <a:pt x="966" y="7049"/>
                      <a:pt x="974" y="7060"/>
                    </a:cubicBezTo>
                    <a:cubicBezTo>
                      <a:pt x="982" y="7072"/>
                      <a:pt x="980" y="7087"/>
                      <a:pt x="969" y="7095"/>
                    </a:cubicBezTo>
                    <a:lnTo>
                      <a:pt x="968" y="7095"/>
                    </a:lnTo>
                    <a:cubicBezTo>
                      <a:pt x="957" y="7104"/>
                      <a:pt x="942" y="7101"/>
                      <a:pt x="934" y="7090"/>
                    </a:cubicBezTo>
                    <a:cubicBezTo>
                      <a:pt x="925" y="7079"/>
                      <a:pt x="928" y="7063"/>
                      <a:pt x="939" y="7055"/>
                    </a:cubicBezTo>
                    <a:close/>
                    <a:moveTo>
                      <a:pt x="1018" y="6995"/>
                    </a:moveTo>
                    <a:lnTo>
                      <a:pt x="1018" y="6995"/>
                    </a:lnTo>
                    <a:cubicBezTo>
                      <a:pt x="1029" y="6987"/>
                      <a:pt x="1044" y="6989"/>
                      <a:pt x="1053" y="6999"/>
                    </a:cubicBezTo>
                    <a:cubicBezTo>
                      <a:pt x="1062" y="7010"/>
                      <a:pt x="1060" y="7026"/>
                      <a:pt x="1049" y="7034"/>
                    </a:cubicBezTo>
                    <a:cubicBezTo>
                      <a:pt x="1038" y="7043"/>
                      <a:pt x="1023" y="7041"/>
                      <a:pt x="1014" y="7031"/>
                    </a:cubicBezTo>
                    <a:cubicBezTo>
                      <a:pt x="1005" y="7020"/>
                      <a:pt x="1007" y="7004"/>
                      <a:pt x="1018" y="6995"/>
                    </a:cubicBezTo>
                    <a:close/>
                    <a:moveTo>
                      <a:pt x="1094" y="6933"/>
                    </a:moveTo>
                    <a:lnTo>
                      <a:pt x="1094" y="6933"/>
                    </a:lnTo>
                    <a:cubicBezTo>
                      <a:pt x="1104" y="6924"/>
                      <a:pt x="1120" y="6924"/>
                      <a:pt x="1129" y="6934"/>
                    </a:cubicBezTo>
                    <a:cubicBezTo>
                      <a:pt x="1138" y="6944"/>
                      <a:pt x="1138" y="6960"/>
                      <a:pt x="1128" y="6969"/>
                    </a:cubicBezTo>
                    <a:lnTo>
                      <a:pt x="1128" y="6970"/>
                    </a:lnTo>
                    <a:cubicBezTo>
                      <a:pt x="1118" y="6979"/>
                      <a:pt x="1102" y="6979"/>
                      <a:pt x="1093" y="6969"/>
                    </a:cubicBezTo>
                    <a:cubicBezTo>
                      <a:pt x="1083" y="6959"/>
                      <a:pt x="1084" y="6943"/>
                      <a:pt x="1094" y="6933"/>
                    </a:cubicBezTo>
                    <a:close/>
                    <a:moveTo>
                      <a:pt x="1168" y="6867"/>
                    </a:moveTo>
                    <a:lnTo>
                      <a:pt x="1168" y="6867"/>
                    </a:lnTo>
                    <a:cubicBezTo>
                      <a:pt x="1178" y="6857"/>
                      <a:pt x="1193" y="6857"/>
                      <a:pt x="1203" y="6867"/>
                    </a:cubicBezTo>
                    <a:cubicBezTo>
                      <a:pt x="1213" y="6877"/>
                      <a:pt x="1213" y="6893"/>
                      <a:pt x="1203" y="6902"/>
                    </a:cubicBezTo>
                    <a:cubicBezTo>
                      <a:pt x="1193" y="6912"/>
                      <a:pt x="1178" y="6912"/>
                      <a:pt x="1168" y="6902"/>
                    </a:cubicBezTo>
                    <a:cubicBezTo>
                      <a:pt x="1158" y="6893"/>
                      <a:pt x="1158" y="6877"/>
                      <a:pt x="1168" y="6867"/>
                    </a:cubicBezTo>
                    <a:close/>
                    <a:moveTo>
                      <a:pt x="1239" y="6798"/>
                    </a:moveTo>
                    <a:lnTo>
                      <a:pt x="1239" y="6798"/>
                    </a:lnTo>
                    <a:cubicBezTo>
                      <a:pt x="1248" y="6788"/>
                      <a:pt x="1264" y="6788"/>
                      <a:pt x="1274" y="6797"/>
                    </a:cubicBezTo>
                    <a:cubicBezTo>
                      <a:pt x="1285" y="6806"/>
                      <a:pt x="1285" y="6822"/>
                      <a:pt x="1276" y="6832"/>
                    </a:cubicBezTo>
                    <a:cubicBezTo>
                      <a:pt x="1266" y="6842"/>
                      <a:pt x="1251" y="6843"/>
                      <a:pt x="1241" y="6834"/>
                    </a:cubicBezTo>
                    <a:cubicBezTo>
                      <a:pt x="1230" y="6824"/>
                      <a:pt x="1230" y="6809"/>
                      <a:pt x="1239" y="6798"/>
                    </a:cubicBezTo>
                    <a:close/>
                    <a:moveTo>
                      <a:pt x="1308" y="6727"/>
                    </a:moveTo>
                    <a:lnTo>
                      <a:pt x="1308" y="6727"/>
                    </a:lnTo>
                    <a:cubicBezTo>
                      <a:pt x="1318" y="6716"/>
                      <a:pt x="1333" y="6716"/>
                      <a:pt x="1344" y="6725"/>
                    </a:cubicBezTo>
                    <a:cubicBezTo>
                      <a:pt x="1354" y="6734"/>
                      <a:pt x="1355" y="6750"/>
                      <a:pt x="1346" y="6760"/>
                    </a:cubicBezTo>
                    <a:cubicBezTo>
                      <a:pt x="1336" y="6770"/>
                      <a:pt x="1321" y="6771"/>
                      <a:pt x="1310" y="6762"/>
                    </a:cubicBezTo>
                    <a:cubicBezTo>
                      <a:pt x="1300" y="6753"/>
                      <a:pt x="1299" y="6737"/>
                      <a:pt x="1308" y="6727"/>
                    </a:cubicBezTo>
                    <a:close/>
                    <a:moveTo>
                      <a:pt x="1375" y="6654"/>
                    </a:moveTo>
                    <a:lnTo>
                      <a:pt x="1375" y="6654"/>
                    </a:lnTo>
                    <a:cubicBezTo>
                      <a:pt x="1384" y="6643"/>
                      <a:pt x="1400" y="6641"/>
                      <a:pt x="1410" y="6650"/>
                    </a:cubicBezTo>
                    <a:cubicBezTo>
                      <a:pt x="1421" y="6659"/>
                      <a:pt x="1423" y="6675"/>
                      <a:pt x="1414" y="6685"/>
                    </a:cubicBezTo>
                    <a:cubicBezTo>
                      <a:pt x="1405" y="6696"/>
                      <a:pt x="1389" y="6698"/>
                      <a:pt x="1379" y="6689"/>
                    </a:cubicBezTo>
                    <a:cubicBezTo>
                      <a:pt x="1368" y="6680"/>
                      <a:pt x="1366" y="6664"/>
                      <a:pt x="1375" y="6654"/>
                    </a:cubicBezTo>
                    <a:close/>
                    <a:moveTo>
                      <a:pt x="1440" y="6578"/>
                    </a:moveTo>
                    <a:lnTo>
                      <a:pt x="1440" y="6578"/>
                    </a:lnTo>
                    <a:cubicBezTo>
                      <a:pt x="1449" y="6567"/>
                      <a:pt x="1465" y="6565"/>
                      <a:pt x="1475" y="6574"/>
                    </a:cubicBezTo>
                    <a:cubicBezTo>
                      <a:pt x="1486" y="6583"/>
                      <a:pt x="1488" y="6598"/>
                      <a:pt x="1479" y="6609"/>
                    </a:cubicBezTo>
                    <a:cubicBezTo>
                      <a:pt x="1471" y="6620"/>
                      <a:pt x="1455" y="6622"/>
                      <a:pt x="1444" y="6613"/>
                    </a:cubicBezTo>
                    <a:cubicBezTo>
                      <a:pt x="1433" y="6605"/>
                      <a:pt x="1432" y="6589"/>
                      <a:pt x="1440" y="6578"/>
                    </a:cubicBezTo>
                    <a:close/>
                    <a:moveTo>
                      <a:pt x="1503" y="6500"/>
                    </a:moveTo>
                    <a:lnTo>
                      <a:pt x="1503" y="6500"/>
                    </a:lnTo>
                    <a:cubicBezTo>
                      <a:pt x="1512" y="6489"/>
                      <a:pt x="1527" y="6488"/>
                      <a:pt x="1538" y="6496"/>
                    </a:cubicBezTo>
                    <a:cubicBezTo>
                      <a:pt x="1549" y="6505"/>
                      <a:pt x="1551" y="6521"/>
                      <a:pt x="1542" y="6531"/>
                    </a:cubicBezTo>
                    <a:cubicBezTo>
                      <a:pt x="1534" y="6542"/>
                      <a:pt x="1518" y="6544"/>
                      <a:pt x="1507" y="6535"/>
                    </a:cubicBezTo>
                    <a:cubicBezTo>
                      <a:pt x="1496" y="6527"/>
                      <a:pt x="1494" y="6511"/>
                      <a:pt x="1503" y="6500"/>
                    </a:cubicBezTo>
                    <a:close/>
                    <a:moveTo>
                      <a:pt x="1563" y="6422"/>
                    </a:moveTo>
                    <a:lnTo>
                      <a:pt x="1563" y="6422"/>
                    </a:lnTo>
                    <a:cubicBezTo>
                      <a:pt x="1572" y="6410"/>
                      <a:pt x="1587" y="6408"/>
                      <a:pt x="1598" y="6416"/>
                    </a:cubicBezTo>
                    <a:cubicBezTo>
                      <a:pt x="1610" y="6425"/>
                      <a:pt x="1612" y="6440"/>
                      <a:pt x="1604" y="6451"/>
                    </a:cubicBezTo>
                    <a:cubicBezTo>
                      <a:pt x="1595" y="6462"/>
                      <a:pt x="1580" y="6465"/>
                      <a:pt x="1569" y="6457"/>
                    </a:cubicBezTo>
                    <a:cubicBezTo>
                      <a:pt x="1558" y="6448"/>
                      <a:pt x="1555" y="6433"/>
                      <a:pt x="1563" y="6422"/>
                    </a:cubicBezTo>
                    <a:close/>
                    <a:moveTo>
                      <a:pt x="1622" y="6341"/>
                    </a:moveTo>
                    <a:lnTo>
                      <a:pt x="1622" y="6341"/>
                    </a:lnTo>
                    <a:cubicBezTo>
                      <a:pt x="1630" y="6330"/>
                      <a:pt x="1646" y="6327"/>
                      <a:pt x="1657" y="6335"/>
                    </a:cubicBezTo>
                    <a:cubicBezTo>
                      <a:pt x="1668" y="6343"/>
                      <a:pt x="1671" y="6359"/>
                      <a:pt x="1663" y="6370"/>
                    </a:cubicBezTo>
                    <a:cubicBezTo>
                      <a:pt x="1655" y="6381"/>
                      <a:pt x="1639" y="6384"/>
                      <a:pt x="1628" y="6376"/>
                    </a:cubicBezTo>
                    <a:cubicBezTo>
                      <a:pt x="1617" y="6368"/>
                      <a:pt x="1614" y="6352"/>
                      <a:pt x="1622" y="6341"/>
                    </a:cubicBezTo>
                    <a:close/>
                    <a:moveTo>
                      <a:pt x="1678" y="6260"/>
                    </a:moveTo>
                    <a:lnTo>
                      <a:pt x="1678" y="6260"/>
                    </a:lnTo>
                    <a:cubicBezTo>
                      <a:pt x="1686" y="6248"/>
                      <a:pt x="1701" y="6245"/>
                      <a:pt x="1713" y="6252"/>
                    </a:cubicBezTo>
                    <a:cubicBezTo>
                      <a:pt x="1724" y="6260"/>
                      <a:pt x="1728" y="6275"/>
                      <a:pt x="1720" y="6287"/>
                    </a:cubicBezTo>
                    <a:cubicBezTo>
                      <a:pt x="1713" y="6298"/>
                      <a:pt x="1698" y="6302"/>
                      <a:pt x="1686" y="6294"/>
                    </a:cubicBezTo>
                    <a:cubicBezTo>
                      <a:pt x="1674" y="6287"/>
                      <a:pt x="1671" y="6272"/>
                      <a:pt x="1678" y="6260"/>
                    </a:cubicBezTo>
                    <a:close/>
                    <a:moveTo>
                      <a:pt x="1733" y="6177"/>
                    </a:moveTo>
                    <a:lnTo>
                      <a:pt x="1733" y="6177"/>
                    </a:lnTo>
                    <a:cubicBezTo>
                      <a:pt x="1741" y="6165"/>
                      <a:pt x="1756" y="6161"/>
                      <a:pt x="1768" y="6169"/>
                    </a:cubicBezTo>
                    <a:cubicBezTo>
                      <a:pt x="1779" y="6176"/>
                      <a:pt x="1783" y="6191"/>
                      <a:pt x="1776" y="6203"/>
                    </a:cubicBezTo>
                    <a:cubicBezTo>
                      <a:pt x="1769" y="6215"/>
                      <a:pt x="1753" y="6218"/>
                      <a:pt x="1742" y="6211"/>
                    </a:cubicBezTo>
                    <a:cubicBezTo>
                      <a:pt x="1730" y="6204"/>
                      <a:pt x="1726" y="6189"/>
                      <a:pt x="1733" y="6177"/>
                    </a:cubicBezTo>
                    <a:close/>
                    <a:moveTo>
                      <a:pt x="1787" y="6093"/>
                    </a:moveTo>
                    <a:lnTo>
                      <a:pt x="1787" y="6093"/>
                    </a:lnTo>
                    <a:cubicBezTo>
                      <a:pt x="1794" y="6081"/>
                      <a:pt x="1809" y="6077"/>
                      <a:pt x="1821" y="6084"/>
                    </a:cubicBezTo>
                    <a:cubicBezTo>
                      <a:pt x="1833" y="6091"/>
                      <a:pt x="1837" y="6106"/>
                      <a:pt x="1830" y="6118"/>
                    </a:cubicBezTo>
                    <a:cubicBezTo>
                      <a:pt x="1823" y="6130"/>
                      <a:pt x="1807" y="6134"/>
                      <a:pt x="1796" y="6127"/>
                    </a:cubicBezTo>
                    <a:cubicBezTo>
                      <a:pt x="1784" y="6120"/>
                      <a:pt x="1780" y="6105"/>
                      <a:pt x="1787" y="6093"/>
                    </a:cubicBezTo>
                    <a:close/>
                    <a:moveTo>
                      <a:pt x="1838" y="6008"/>
                    </a:moveTo>
                    <a:lnTo>
                      <a:pt x="1838" y="6008"/>
                    </a:lnTo>
                    <a:cubicBezTo>
                      <a:pt x="1845" y="5996"/>
                      <a:pt x="1860" y="5991"/>
                      <a:pt x="1872" y="5998"/>
                    </a:cubicBezTo>
                    <a:cubicBezTo>
                      <a:pt x="1884" y="6005"/>
                      <a:pt x="1889" y="6020"/>
                      <a:pt x="1882" y="6032"/>
                    </a:cubicBezTo>
                    <a:cubicBezTo>
                      <a:pt x="1876" y="6044"/>
                      <a:pt x="1860" y="6049"/>
                      <a:pt x="1848" y="6042"/>
                    </a:cubicBezTo>
                    <a:cubicBezTo>
                      <a:pt x="1836" y="6035"/>
                      <a:pt x="1832" y="6020"/>
                      <a:pt x="1838" y="6008"/>
                    </a:cubicBezTo>
                    <a:close/>
                    <a:moveTo>
                      <a:pt x="1889" y="5922"/>
                    </a:moveTo>
                    <a:lnTo>
                      <a:pt x="1889" y="5922"/>
                    </a:lnTo>
                    <a:cubicBezTo>
                      <a:pt x="1895" y="5910"/>
                      <a:pt x="1910" y="5905"/>
                      <a:pt x="1922" y="5911"/>
                    </a:cubicBezTo>
                    <a:cubicBezTo>
                      <a:pt x="1935" y="5918"/>
                      <a:pt x="1939" y="5933"/>
                      <a:pt x="1933" y="5945"/>
                    </a:cubicBezTo>
                    <a:cubicBezTo>
                      <a:pt x="1926" y="5957"/>
                      <a:pt x="1911" y="5962"/>
                      <a:pt x="1899" y="5956"/>
                    </a:cubicBezTo>
                    <a:cubicBezTo>
                      <a:pt x="1887" y="5949"/>
                      <a:pt x="1882" y="5934"/>
                      <a:pt x="1889" y="5922"/>
                    </a:cubicBezTo>
                    <a:close/>
                    <a:moveTo>
                      <a:pt x="1937" y="5835"/>
                    </a:moveTo>
                    <a:lnTo>
                      <a:pt x="1937" y="5835"/>
                    </a:lnTo>
                    <a:cubicBezTo>
                      <a:pt x="1944" y="5822"/>
                      <a:pt x="1959" y="5818"/>
                      <a:pt x="1971" y="5824"/>
                    </a:cubicBezTo>
                    <a:cubicBezTo>
                      <a:pt x="1983" y="5830"/>
                      <a:pt x="1988" y="5845"/>
                      <a:pt x="1981" y="5858"/>
                    </a:cubicBezTo>
                    <a:cubicBezTo>
                      <a:pt x="1975" y="5870"/>
                      <a:pt x="1960" y="5875"/>
                      <a:pt x="1948" y="5868"/>
                    </a:cubicBezTo>
                    <a:cubicBezTo>
                      <a:pt x="1935" y="5862"/>
                      <a:pt x="1931" y="5847"/>
                      <a:pt x="1937" y="5835"/>
                    </a:cubicBezTo>
                    <a:close/>
                    <a:moveTo>
                      <a:pt x="1984" y="5746"/>
                    </a:moveTo>
                    <a:lnTo>
                      <a:pt x="1984" y="5746"/>
                    </a:lnTo>
                    <a:cubicBezTo>
                      <a:pt x="1991" y="5734"/>
                      <a:pt x="2006" y="5729"/>
                      <a:pt x="2018" y="5736"/>
                    </a:cubicBezTo>
                    <a:cubicBezTo>
                      <a:pt x="2030" y="5742"/>
                      <a:pt x="2035" y="5757"/>
                      <a:pt x="2029" y="5770"/>
                    </a:cubicBezTo>
                    <a:cubicBezTo>
                      <a:pt x="2022" y="5782"/>
                      <a:pt x="2007" y="5787"/>
                      <a:pt x="1995" y="5780"/>
                    </a:cubicBezTo>
                    <a:cubicBezTo>
                      <a:pt x="1983" y="5774"/>
                      <a:pt x="1978" y="5759"/>
                      <a:pt x="1984" y="5746"/>
                    </a:cubicBezTo>
                    <a:close/>
                    <a:moveTo>
                      <a:pt x="2030" y="5658"/>
                    </a:moveTo>
                    <a:lnTo>
                      <a:pt x="2030" y="5658"/>
                    </a:lnTo>
                    <a:cubicBezTo>
                      <a:pt x="2036" y="5646"/>
                      <a:pt x="2052" y="5641"/>
                      <a:pt x="2064" y="5647"/>
                    </a:cubicBezTo>
                    <a:cubicBezTo>
                      <a:pt x="2076" y="5653"/>
                      <a:pt x="2081" y="5668"/>
                      <a:pt x="2075" y="5680"/>
                    </a:cubicBezTo>
                    <a:cubicBezTo>
                      <a:pt x="2069" y="5693"/>
                      <a:pt x="2054" y="5698"/>
                      <a:pt x="2041" y="5692"/>
                    </a:cubicBezTo>
                    <a:cubicBezTo>
                      <a:pt x="2029" y="5685"/>
                      <a:pt x="2024" y="5670"/>
                      <a:pt x="2030" y="5658"/>
                    </a:cubicBezTo>
                    <a:close/>
                    <a:moveTo>
                      <a:pt x="2075" y="5569"/>
                    </a:moveTo>
                    <a:lnTo>
                      <a:pt x="2075" y="5569"/>
                    </a:lnTo>
                    <a:cubicBezTo>
                      <a:pt x="2080" y="5557"/>
                      <a:pt x="2095" y="5551"/>
                      <a:pt x="2108" y="5557"/>
                    </a:cubicBezTo>
                    <a:cubicBezTo>
                      <a:pt x="2120" y="5563"/>
                      <a:pt x="2126" y="5578"/>
                      <a:pt x="2120" y="5590"/>
                    </a:cubicBezTo>
                    <a:cubicBezTo>
                      <a:pt x="2114" y="5603"/>
                      <a:pt x="2100" y="5608"/>
                      <a:pt x="2087" y="5602"/>
                    </a:cubicBezTo>
                    <a:cubicBezTo>
                      <a:pt x="2074" y="5597"/>
                      <a:pt x="2069" y="5582"/>
                      <a:pt x="2075" y="5569"/>
                    </a:cubicBezTo>
                    <a:close/>
                    <a:moveTo>
                      <a:pt x="2118" y="5479"/>
                    </a:moveTo>
                    <a:lnTo>
                      <a:pt x="2118" y="5479"/>
                    </a:lnTo>
                    <a:cubicBezTo>
                      <a:pt x="2124" y="5467"/>
                      <a:pt x="2139" y="5461"/>
                      <a:pt x="2151" y="5467"/>
                    </a:cubicBezTo>
                    <a:cubicBezTo>
                      <a:pt x="2164" y="5473"/>
                      <a:pt x="2169" y="5487"/>
                      <a:pt x="2164" y="5500"/>
                    </a:cubicBezTo>
                    <a:cubicBezTo>
                      <a:pt x="2158" y="5513"/>
                      <a:pt x="2143" y="5518"/>
                      <a:pt x="2130" y="5512"/>
                    </a:cubicBezTo>
                    <a:cubicBezTo>
                      <a:pt x="2118" y="5507"/>
                      <a:pt x="2112" y="5492"/>
                      <a:pt x="2118" y="5479"/>
                    </a:cubicBezTo>
                    <a:close/>
                    <a:moveTo>
                      <a:pt x="2159" y="5389"/>
                    </a:moveTo>
                    <a:lnTo>
                      <a:pt x="2159" y="5388"/>
                    </a:lnTo>
                    <a:cubicBezTo>
                      <a:pt x="2165" y="5376"/>
                      <a:pt x="2180" y="5370"/>
                      <a:pt x="2192" y="5376"/>
                    </a:cubicBezTo>
                    <a:cubicBezTo>
                      <a:pt x="2205" y="5381"/>
                      <a:pt x="2211" y="5396"/>
                      <a:pt x="2205" y="5409"/>
                    </a:cubicBezTo>
                    <a:cubicBezTo>
                      <a:pt x="2200" y="5421"/>
                      <a:pt x="2185" y="5427"/>
                      <a:pt x="2172" y="5421"/>
                    </a:cubicBezTo>
                    <a:cubicBezTo>
                      <a:pt x="2160" y="5416"/>
                      <a:pt x="2154" y="5401"/>
                      <a:pt x="2159" y="5389"/>
                    </a:cubicBezTo>
                    <a:close/>
                    <a:moveTo>
                      <a:pt x="2200" y="5297"/>
                    </a:moveTo>
                    <a:lnTo>
                      <a:pt x="2200" y="5297"/>
                    </a:lnTo>
                    <a:cubicBezTo>
                      <a:pt x="2205" y="5285"/>
                      <a:pt x="2220" y="5279"/>
                      <a:pt x="2233" y="5284"/>
                    </a:cubicBezTo>
                    <a:cubicBezTo>
                      <a:pt x="2245" y="5289"/>
                      <a:pt x="2251" y="5304"/>
                      <a:pt x="2246" y="5317"/>
                    </a:cubicBezTo>
                    <a:cubicBezTo>
                      <a:pt x="2241" y="5329"/>
                      <a:pt x="2226" y="5335"/>
                      <a:pt x="2213" y="5330"/>
                    </a:cubicBezTo>
                    <a:cubicBezTo>
                      <a:pt x="2201" y="5325"/>
                      <a:pt x="2195" y="5310"/>
                      <a:pt x="2200" y="5297"/>
                    </a:cubicBezTo>
                    <a:close/>
                    <a:moveTo>
                      <a:pt x="2239" y="5206"/>
                    </a:moveTo>
                    <a:lnTo>
                      <a:pt x="2239" y="5206"/>
                    </a:lnTo>
                    <a:cubicBezTo>
                      <a:pt x="2244" y="5193"/>
                      <a:pt x="2259" y="5187"/>
                      <a:pt x="2272" y="5192"/>
                    </a:cubicBezTo>
                    <a:cubicBezTo>
                      <a:pt x="2284" y="5197"/>
                      <a:pt x="2291" y="5211"/>
                      <a:pt x="2286" y="5224"/>
                    </a:cubicBezTo>
                    <a:cubicBezTo>
                      <a:pt x="2281" y="5237"/>
                      <a:pt x="2266" y="5244"/>
                      <a:pt x="2253" y="5238"/>
                    </a:cubicBezTo>
                    <a:cubicBezTo>
                      <a:pt x="2240" y="5233"/>
                      <a:pt x="2234" y="5219"/>
                      <a:pt x="2239" y="5206"/>
                    </a:cubicBezTo>
                    <a:close/>
                    <a:moveTo>
                      <a:pt x="2277" y="5113"/>
                    </a:moveTo>
                    <a:lnTo>
                      <a:pt x="2277" y="5113"/>
                    </a:lnTo>
                    <a:cubicBezTo>
                      <a:pt x="2282" y="5100"/>
                      <a:pt x="2296" y="5094"/>
                      <a:pt x="2309" y="5099"/>
                    </a:cubicBezTo>
                    <a:cubicBezTo>
                      <a:pt x="2322" y="5104"/>
                      <a:pt x="2328" y="5119"/>
                      <a:pt x="2323" y="5132"/>
                    </a:cubicBezTo>
                    <a:cubicBezTo>
                      <a:pt x="2318" y="5145"/>
                      <a:pt x="2304" y="5151"/>
                      <a:pt x="2291" y="5146"/>
                    </a:cubicBezTo>
                    <a:cubicBezTo>
                      <a:pt x="2278" y="5141"/>
                      <a:pt x="2272" y="5126"/>
                      <a:pt x="2277" y="5113"/>
                    </a:cubicBezTo>
                    <a:close/>
                    <a:moveTo>
                      <a:pt x="2315" y="5021"/>
                    </a:moveTo>
                    <a:lnTo>
                      <a:pt x="2315" y="5021"/>
                    </a:lnTo>
                    <a:cubicBezTo>
                      <a:pt x="2320" y="5008"/>
                      <a:pt x="2334" y="5001"/>
                      <a:pt x="2347" y="5007"/>
                    </a:cubicBezTo>
                    <a:cubicBezTo>
                      <a:pt x="2360" y="5012"/>
                      <a:pt x="2366" y="5026"/>
                      <a:pt x="2361" y="5039"/>
                    </a:cubicBezTo>
                    <a:cubicBezTo>
                      <a:pt x="2356" y="5052"/>
                      <a:pt x="2341" y="5058"/>
                      <a:pt x="2329" y="5053"/>
                    </a:cubicBezTo>
                    <a:cubicBezTo>
                      <a:pt x="2316" y="5048"/>
                      <a:pt x="2310" y="5034"/>
                      <a:pt x="2315" y="5021"/>
                    </a:cubicBezTo>
                    <a:close/>
                    <a:moveTo>
                      <a:pt x="2350" y="4929"/>
                    </a:moveTo>
                    <a:lnTo>
                      <a:pt x="2350" y="4929"/>
                    </a:lnTo>
                    <a:cubicBezTo>
                      <a:pt x="2355" y="4915"/>
                      <a:pt x="2369" y="4908"/>
                      <a:pt x="2382" y="4913"/>
                    </a:cubicBezTo>
                    <a:cubicBezTo>
                      <a:pt x="2395" y="4917"/>
                      <a:pt x="2402" y="4932"/>
                      <a:pt x="2398" y="4945"/>
                    </a:cubicBezTo>
                    <a:cubicBezTo>
                      <a:pt x="2393" y="4958"/>
                      <a:pt x="2379" y="4965"/>
                      <a:pt x="2366" y="4960"/>
                    </a:cubicBezTo>
                    <a:cubicBezTo>
                      <a:pt x="2353" y="4956"/>
                      <a:pt x="2346" y="4942"/>
                      <a:pt x="2350" y="4929"/>
                    </a:cubicBezTo>
                    <a:close/>
                    <a:moveTo>
                      <a:pt x="2385" y="4835"/>
                    </a:moveTo>
                    <a:lnTo>
                      <a:pt x="2385" y="4835"/>
                    </a:lnTo>
                    <a:cubicBezTo>
                      <a:pt x="2390" y="4822"/>
                      <a:pt x="2404" y="4815"/>
                      <a:pt x="2417" y="4819"/>
                    </a:cubicBezTo>
                    <a:cubicBezTo>
                      <a:pt x="2430" y="4823"/>
                      <a:pt x="2437" y="4838"/>
                      <a:pt x="2432" y="4851"/>
                    </a:cubicBezTo>
                    <a:cubicBezTo>
                      <a:pt x="2428" y="4864"/>
                      <a:pt x="2414" y="4871"/>
                      <a:pt x="2401" y="4866"/>
                    </a:cubicBezTo>
                    <a:cubicBezTo>
                      <a:pt x="2388" y="4862"/>
                      <a:pt x="2381" y="4848"/>
                      <a:pt x="2385" y="4835"/>
                    </a:cubicBezTo>
                    <a:close/>
                    <a:moveTo>
                      <a:pt x="2420" y="4741"/>
                    </a:moveTo>
                    <a:lnTo>
                      <a:pt x="2420" y="4741"/>
                    </a:lnTo>
                    <a:cubicBezTo>
                      <a:pt x="2424" y="4728"/>
                      <a:pt x="2438" y="4721"/>
                      <a:pt x="2451" y="4725"/>
                    </a:cubicBezTo>
                    <a:cubicBezTo>
                      <a:pt x="2465" y="4730"/>
                      <a:pt x="2472" y="4744"/>
                      <a:pt x="2467" y="4757"/>
                    </a:cubicBezTo>
                    <a:cubicBezTo>
                      <a:pt x="2463" y="4770"/>
                      <a:pt x="2448" y="4777"/>
                      <a:pt x="2435" y="4773"/>
                    </a:cubicBezTo>
                    <a:cubicBezTo>
                      <a:pt x="2422" y="4768"/>
                      <a:pt x="2415" y="4754"/>
                      <a:pt x="2420" y="4741"/>
                    </a:cubicBezTo>
                    <a:close/>
                    <a:moveTo>
                      <a:pt x="2452" y="4647"/>
                    </a:moveTo>
                    <a:lnTo>
                      <a:pt x="2452" y="4647"/>
                    </a:lnTo>
                    <a:cubicBezTo>
                      <a:pt x="2457" y="4634"/>
                      <a:pt x="2471" y="4626"/>
                      <a:pt x="2484" y="4631"/>
                    </a:cubicBezTo>
                    <a:cubicBezTo>
                      <a:pt x="2497" y="4635"/>
                      <a:pt x="2504" y="4649"/>
                      <a:pt x="2500" y="4662"/>
                    </a:cubicBezTo>
                    <a:cubicBezTo>
                      <a:pt x="2496" y="4675"/>
                      <a:pt x="2482" y="4682"/>
                      <a:pt x="2469" y="4678"/>
                    </a:cubicBezTo>
                    <a:cubicBezTo>
                      <a:pt x="2456" y="4674"/>
                      <a:pt x="2448" y="4660"/>
                      <a:pt x="2452" y="4647"/>
                    </a:cubicBezTo>
                    <a:close/>
                    <a:moveTo>
                      <a:pt x="2484" y="4552"/>
                    </a:moveTo>
                    <a:lnTo>
                      <a:pt x="2484" y="4552"/>
                    </a:lnTo>
                    <a:cubicBezTo>
                      <a:pt x="2489" y="4539"/>
                      <a:pt x="2503" y="4532"/>
                      <a:pt x="2516" y="4536"/>
                    </a:cubicBezTo>
                    <a:cubicBezTo>
                      <a:pt x="2529" y="4540"/>
                      <a:pt x="2536" y="4554"/>
                      <a:pt x="2532" y="4567"/>
                    </a:cubicBezTo>
                    <a:cubicBezTo>
                      <a:pt x="2528" y="4580"/>
                      <a:pt x="2514" y="4588"/>
                      <a:pt x="2501" y="4583"/>
                    </a:cubicBezTo>
                    <a:cubicBezTo>
                      <a:pt x="2487" y="4579"/>
                      <a:pt x="2480" y="4565"/>
                      <a:pt x="2484" y="4552"/>
                    </a:cubicBezTo>
                    <a:close/>
                    <a:moveTo>
                      <a:pt x="2516" y="4457"/>
                    </a:moveTo>
                    <a:lnTo>
                      <a:pt x="2516" y="4457"/>
                    </a:lnTo>
                    <a:cubicBezTo>
                      <a:pt x="2520" y="4444"/>
                      <a:pt x="2534" y="4437"/>
                      <a:pt x="2548" y="4441"/>
                    </a:cubicBezTo>
                    <a:cubicBezTo>
                      <a:pt x="2561" y="4445"/>
                      <a:pt x="2568" y="4459"/>
                      <a:pt x="2564" y="4472"/>
                    </a:cubicBezTo>
                    <a:cubicBezTo>
                      <a:pt x="2560" y="4486"/>
                      <a:pt x="2546" y="4493"/>
                      <a:pt x="2532" y="4489"/>
                    </a:cubicBezTo>
                    <a:cubicBezTo>
                      <a:pt x="2519" y="4484"/>
                      <a:pt x="2512" y="4470"/>
                      <a:pt x="2516" y="4457"/>
                    </a:cubicBezTo>
                    <a:close/>
                    <a:moveTo>
                      <a:pt x="2546" y="4362"/>
                    </a:moveTo>
                    <a:lnTo>
                      <a:pt x="2546" y="4362"/>
                    </a:lnTo>
                    <a:cubicBezTo>
                      <a:pt x="2549" y="4349"/>
                      <a:pt x="2563" y="4341"/>
                      <a:pt x="2577" y="4345"/>
                    </a:cubicBezTo>
                    <a:cubicBezTo>
                      <a:pt x="2590" y="4349"/>
                      <a:pt x="2598" y="4363"/>
                      <a:pt x="2594" y="4376"/>
                    </a:cubicBezTo>
                    <a:cubicBezTo>
                      <a:pt x="2590" y="4389"/>
                      <a:pt x="2576" y="4397"/>
                      <a:pt x="2563" y="4393"/>
                    </a:cubicBezTo>
                    <a:cubicBezTo>
                      <a:pt x="2550" y="4390"/>
                      <a:pt x="2542" y="4376"/>
                      <a:pt x="2546" y="4362"/>
                    </a:cubicBezTo>
                    <a:close/>
                    <a:moveTo>
                      <a:pt x="2575" y="4267"/>
                    </a:moveTo>
                    <a:lnTo>
                      <a:pt x="2575" y="4267"/>
                    </a:lnTo>
                    <a:cubicBezTo>
                      <a:pt x="2578" y="4253"/>
                      <a:pt x="2592" y="4246"/>
                      <a:pt x="2605" y="4249"/>
                    </a:cubicBezTo>
                    <a:cubicBezTo>
                      <a:pt x="2619" y="4253"/>
                      <a:pt x="2627" y="4267"/>
                      <a:pt x="2623" y="4280"/>
                    </a:cubicBezTo>
                    <a:cubicBezTo>
                      <a:pt x="2619" y="4294"/>
                      <a:pt x="2605" y="4301"/>
                      <a:pt x="2592" y="4298"/>
                    </a:cubicBezTo>
                    <a:cubicBezTo>
                      <a:pt x="2579" y="4294"/>
                      <a:pt x="2571" y="4280"/>
                      <a:pt x="2575" y="4267"/>
                    </a:cubicBezTo>
                    <a:close/>
                    <a:moveTo>
                      <a:pt x="2604" y="4171"/>
                    </a:moveTo>
                    <a:lnTo>
                      <a:pt x="2604" y="4171"/>
                    </a:lnTo>
                    <a:cubicBezTo>
                      <a:pt x="2607" y="4158"/>
                      <a:pt x="2621" y="4150"/>
                      <a:pt x="2634" y="4154"/>
                    </a:cubicBezTo>
                    <a:cubicBezTo>
                      <a:pt x="2648" y="4157"/>
                      <a:pt x="2655" y="4171"/>
                      <a:pt x="2652" y="4184"/>
                    </a:cubicBezTo>
                    <a:cubicBezTo>
                      <a:pt x="2648" y="4198"/>
                      <a:pt x="2634" y="4205"/>
                      <a:pt x="2621" y="4202"/>
                    </a:cubicBezTo>
                    <a:cubicBezTo>
                      <a:pt x="2608" y="4198"/>
                      <a:pt x="2600" y="4184"/>
                      <a:pt x="2604" y="4171"/>
                    </a:cubicBezTo>
                    <a:close/>
                    <a:moveTo>
                      <a:pt x="2631" y="4075"/>
                    </a:moveTo>
                    <a:lnTo>
                      <a:pt x="2631" y="4075"/>
                    </a:lnTo>
                    <a:cubicBezTo>
                      <a:pt x="2634" y="4062"/>
                      <a:pt x="2648" y="4054"/>
                      <a:pt x="2661" y="4057"/>
                    </a:cubicBezTo>
                    <a:cubicBezTo>
                      <a:pt x="2675" y="4061"/>
                      <a:pt x="2683" y="4074"/>
                      <a:pt x="2679" y="4088"/>
                    </a:cubicBezTo>
                    <a:cubicBezTo>
                      <a:pt x="2676" y="4101"/>
                      <a:pt x="2662" y="4109"/>
                      <a:pt x="2649" y="4106"/>
                    </a:cubicBezTo>
                    <a:cubicBezTo>
                      <a:pt x="2635" y="4102"/>
                      <a:pt x="2627" y="4089"/>
                      <a:pt x="2631" y="4075"/>
                    </a:cubicBezTo>
                    <a:close/>
                    <a:moveTo>
                      <a:pt x="2657" y="3979"/>
                    </a:moveTo>
                    <a:lnTo>
                      <a:pt x="2657" y="3979"/>
                    </a:lnTo>
                    <a:cubicBezTo>
                      <a:pt x="2661" y="3965"/>
                      <a:pt x="2674" y="3957"/>
                      <a:pt x="2688" y="3961"/>
                    </a:cubicBezTo>
                    <a:cubicBezTo>
                      <a:pt x="2701" y="3964"/>
                      <a:pt x="2709" y="3978"/>
                      <a:pt x="2706" y="3991"/>
                    </a:cubicBezTo>
                    <a:cubicBezTo>
                      <a:pt x="2702" y="4005"/>
                      <a:pt x="2688" y="4013"/>
                      <a:pt x="2675" y="4009"/>
                    </a:cubicBezTo>
                    <a:cubicBezTo>
                      <a:pt x="2662" y="4006"/>
                      <a:pt x="2654" y="3992"/>
                      <a:pt x="2657" y="3979"/>
                    </a:cubicBezTo>
                    <a:close/>
                    <a:moveTo>
                      <a:pt x="2684" y="3882"/>
                    </a:moveTo>
                    <a:lnTo>
                      <a:pt x="2684" y="3882"/>
                    </a:lnTo>
                    <a:cubicBezTo>
                      <a:pt x="2687" y="3869"/>
                      <a:pt x="2701" y="3861"/>
                      <a:pt x="2714" y="3864"/>
                    </a:cubicBezTo>
                    <a:cubicBezTo>
                      <a:pt x="2727" y="3868"/>
                      <a:pt x="2735" y="3881"/>
                      <a:pt x="2732" y="3895"/>
                    </a:cubicBezTo>
                    <a:cubicBezTo>
                      <a:pt x="2728" y="3908"/>
                      <a:pt x="2715" y="3916"/>
                      <a:pt x="2701" y="3913"/>
                    </a:cubicBezTo>
                    <a:cubicBezTo>
                      <a:pt x="2688" y="3909"/>
                      <a:pt x="2680" y="3896"/>
                      <a:pt x="2684" y="3882"/>
                    </a:cubicBezTo>
                    <a:close/>
                    <a:moveTo>
                      <a:pt x="2708" y="3786"/>
                    </a:moveTo>
                    <a:lnTo>
                      <a:pt x="2708" y="3786"/>
                    </a:lnTo>
                    <a:cubicBezTo>
                      <a:pt x="2712" y="3772"/>
                      <a:pt x="2725" y="3764"/>
                      <a:pt x="2739" y="3767"/>
                    </a:cubicBezTo>
                    <a:cubicBezTo>
                      <a:pt x="2752" y="3770"/>
                      <a:pt x="2760" y="3784"/>
                      <a:pt x="2757" y="3797"/>
                    </a:cubicBezTo>
                    <a:cubicBezTo>
                      <a:pt x="2754" y="3811"/>
                      <a:pt x="2740" y="3819"/>
                      <a:pt x="2727" y="3816"/>
                    </a:cubicBezTo>
                    <a:cubicBezTo>
                      <a:pt x="2713" y="3813"/>
                      <a:pt x="2705" y="3799"/>
                      <a:pt x="2708" y="3786"/>
                    </a:cubicBezTo>
                    <a:close/>
                    <a:moveTo>
                      <a:pt x="2732" y="3689"/>
                    </a:moveTo>
                    <a:lnTo>
                      <a:pt x="2732" y="3689"/>
                    </a:lnTo>
                    <a:cubicBezTo>
                      <a:pt x="2736" y="3675"/>
                      <a:pt x="2749" y="3667"/>
                      <a:pt x="2762" y="3670"/>
                    </a:cubicBezTo>
                    <a:cubicBezTo>
                      <a:pt x="2776" y="3673"/>
                      <a:pt x="2784" y="3687"/>
                      <a:pt x="2781" y="3700"/>
                    </a:cubicBezTo>
                    <a:cubicBezTo>
                      <a:pt x="2778" y="3714"/>
                      <a:pt x="2764" y="3722"/>
                      <a:pt x="2751" y="3719"/>
                    </a:cubicBezTo>
                    <a:cubicBezTo>
                      <a:pt x="2737" y="3715"/>
                      <a:pt x="2729" y="3702"/>
                      <a:pt x="2732" y="3689"/>
                    </a:cubicBezTo>
                    <a:close/>
                    <a:moveTo>
                      <a:pt x="2756" y="3591"/>
                    </a:moveTo>
                    <a:lnTo>
                      <a:pt x="2756" y="3591"/>
                    </a:lnTo>
                    <a:cubicBezTo>
                      <a:pt x="2759" y="3578"/>
                      <a:pt x="2773" y="3570"/>
                      <a:pt x="2786" y="3573"/>
                    </a:cubicBezTo>
                    <a:cubicBezTo>
                      <a:pt x="2800" y="3576"/>
                      <a:pt x="2808" y="3590"/>
                      <a:pt x="2805" y="3603"/>
                    </a:cubicBezTo>
                    <a:cubicBezTo>
                      <a:pt x="2802" y="3617"/>
                      <a:pt x="2788" y="3625"/>
                      <a:pt x="2775" y="3622"/>
                    </a:cubicBezTo>
                    <a:cubicBezTo>
                      <a:pt x="2761" y="3618"/>
                      <a:pt x="2753" y="3605"/>
                      <a:pt x="2756" y="3591"/>
                    </a:cubicBezTo>
                    <a:close/>
                    <a:moveTo>
                      <a:pt x="2779" y="3495"/>
                    </a:moveTo>
                    <a:lnTo>
                      <a:pt x="2779" y="3495"/>
                    </a:lnTo>
                    <a:cubicBezTo>
                      <a:pt x="2781" y="3482"/>
                      <a:pt x="2795" y="3473"/>
                      <a:pt x="2808" y="3475"/>
                    </a:cubicBezTo>
                    <a:cubicBezTo>
                      <a:pt x="2822" y="3478"/>
                      <a:pt x="2831" y="3491"/>
                      <a:pt x="2828" y="3505"/>
                    </a:cubicBezTo>
                    <a:cubicBezTo>
                      <a:pt x="2825" y="3518"/>
                      <a:pt x="2812" y="3527"/>
                      <a:pt x="2799" y="3524"/>
                    </a:cubicBezTo>
                    <a:cubicBezTo>
                      <a:pt x="2785" y="3522"/>
                      <a:pt x="2776" y="3509"/>
                      <a:pt x="2779" y="3495"/>
                    </a:cubicBezTo>
                    <a:close/>
                    <a:moveTo>
                      <a:pt x="2800" y="3397"/>
                    </a:moveTo>
                    <a:lnTo>
                      <a:pt x="2800" y="3397"/>
                    </a:lnTo>
                    <a:cubicBezTo>
                      <a:pt x="2803" y="3384"/>
                      <a:pt x="2816" y="3375"/>
                      <a:pt x="2829" y="3378"/>
                    </a:cubicBezTo>
                    <a:cubicBezTo>
                      <a:pt x="2843" y="3380"/>
                      <a:pt x="2852" y="3393"/>
                      <a:pt x="2849" y="3407"/>
                    </a:cubicBezTo>
                    <a:cubicBezTo>
                      <a:pt x="2847" y="3420"/>
                      <a:pt x="2834" y="3429"/>
                      <a:pt x="2820" y="3427"/>
                    </a:cubicBezTo>
                    <a:cubicBezTo>
                      <a:pt x="2806" y="3424"/>
                      <a:pt x="2798" y="3411"/>
                      <a:pt x="2800" y="3397"/>
                    </a:cubicBezTo>
                    <a:close/>
                    <a:moveTo>
                      <a:pt x="2822" y="3300"/>
                    </a:moveTo>
                    <a:lnTo>
                      <a:pt x="2822" y="3300"/>
                    </a:lnTo>
                    <a:cubicBezTo>
                      <a:pt x="2824" y="3286"/>
                      <a:pt x="2837" y="3277"/>
                      <a:pt x="2851" y="3280"/>
                    </a:cubicBezTo>
                    <a:cubicBezTo>
                      <a:pt x="2864" y="3282"/>
                      <a:pt x="2873" y="3295"/>
                      <a:pt x="2871" y="3309"/>
                    </a:cubicBezTo>
                    <a:cubicBezTo>
                      <a:pt x="2868" y="3323"/>
                      <a:pt x="2855" y="3332"/>
                      <a:pt x="2841" y="3329"/>
                    </a:cubicBezTo>
                    <a:cubicBezTo>
                      <a:pt x="2828" y="3326"/>
                      <a:pt x="2819" y="3313"/>
                      <a:pt x="2822" y="3300"/>
                    </a:cubicBezTo>
                    <a:close/>
                    <a:moveTo>
                      <a:pt x="2842" y="3202"/>
                    </a:moveTo>
                    <a:lnTo>
                      <a:pt x="2842" y="3202"/>
                    </a:lnTo>
                    <a:cubicBezTo>
                      <a:pt x="2845" y="3189"/>
                      <a:pt x="2858" y="3180"/>
                      <a:pt x="2871" y="3182"/>
                    </a:cubicBezTo>
                    <a:cubicBezTo>
                      <a:pt x="2885" y="3184"/>
                      <a:pt x="2894" y="3197"/>
                      <a:pt x="2892" y="3211"/>
                    </a:cubicBezTo>
                    <a:cubicBezTo>
                      <a:pt x="2889" y="3224"/>
                      <a:pt x="2876" y="3234"/>
                      <a:pt x="2863" y="3231"/>
                    </a:cubicBezTo>
                    <a:cubicBezTo>
                      <a:pt x="2849" y="3229"/>
                      <a:pt x="2840" y="3216"/>
                      <a:pt x="2842" y="3202"/>
                    </a:cubicBezTo>
                    <a:close/>
                    <a:moveTo>
                      <a:pt x="2861" y="3104"/>
                    </a:moveTo>
                    <a:lnTo>
                      <a:pt x="2861" y="3104"/>
                    </a:lnTo>
                    <a:cubicBezTo>
                      <a:pt x="2864" y="3090"/>
                      <a:pt x="2877" y="3081"/>
                      <a:pt x="2890" y="3084"/>
                    </a:cubicBezTo>
                    <a:cubicBezTo>
                      <a:pt x="2904" y="3086"/>
                      <a:pt x="2913" y="3099"/>
                      <a:pt x="2911" y="3113"/>
                    </a:cubicBezTo>
                    <a:cubicBezTo>
                      <a:pt x="2908" y="3126"/>
                      <a:pt x="2895" y="3135"/>
                      <a:pt x="2882" y="3133"/>
                    </a:cubicBezTo>
                    <a:cubicBezTo>
                      <a:pt x="2868" y="3131"/>
                      <a:pt x="2859" y="3118"/>
                      <a:pt x="2861" y="3104"/>
                    </a:cubicBezTo>
                    <a:close/>
                    <a:moveTo>
                      <a:pt x="2880" y="3006"/>
                    </a:moveTo>
                    <a:lnTo>
                      <a:pt x="2880" y="3006"/>
                    </a:lnTo>
                    <a:cubicBezTo>
                      <a:pt x="2883" y="2992"/>
                      <a:pt x="2896" y="2983"/>
                      <a:pt x="2909" y="2985"/>
                    </a:cubicBezTo>
                    <a:cubicBezTo>
                      <a:pt x="2923" y="2988"/>
                      <a:pt x="2932" y="3001"/>
                      <a:pt x="2930" y="3014"/>
                    </a:cubicBezTo>
                    <a:cubicBezTo>
                      <a:pt x="2927" y="3028"/>
                      <a:pt x="2914" y="3037"/>
                      <a:pt x="2901" y="3035"/>
                    </a:cubicBezTo>
                    <a:cubicBezTo>
                      <a:pt x="2887" y="3032"/>
                      <a:pt x="2878" y="3019"/>
                      <a:pt x="2880" y="3006"/>
                    </a:cubicBezTo>
                    <a:close/>
                    <a:moveTo>
                      <a:pt x="2899" y="2908"/>
                    </a:moveTo>
                    <a:lnTo>
                      <a:pt x="2899" y="2907"/>
                    </a:lnTo>
                    <a:cubicBezTo>
                      <a:pt x="2902" y="2894"/>
                      <a:pt x="2915" y="2885"/>
                      <a:pt x="2928" y="2887"/>
                    </a:cubicBezTo>
                    <a:cubicBezTo>
                      <a:pt x="2942" y="2889"/>
                      <a:pt x="2951" y="2902"/>
                      <a:pt x="2948" y="2916"/>
                    </a:cubicBezTo>
                    <a:cubicBezTo>
                      <a:pt x="2946" y="2930"/>
                      <a:pt x="2933" y="2939"/>
                      <a:pt x="2920" y="2936"/>
                    </a:cubicBezTo>
                    <a:cubicBezTo>
                      <a:pt x="2906" y="2934"/>
                      <a:pt x="2897" y="2921"/>
                      <a:pt x="2899" y="2908"/>
                    </a:cubicBezTo>
                    <a:close/>
                    <a:moveTo>
                      <a:pt x="2916" y="2809"/>
                    </a:moveTo>
                    <a:lnTo>
                      <a:pt x="2916" y="2809"/>
                    </a:lnTo>
                    <a:cubicBezTo>
                      <a:pt x="2918" y="2796"/>
                      <a:pt x="2931" y="2786"/>
                      <a:pt x="2945" y="2788"/>
                    </a:cubicBezTo>
                    <a:cubicBezTo>
                      <a:pt x="2958" y="2791"/>
                      <a:pt x="2968" y="2803"/>
                      <a:pt x="2966" y="2817"/>
                    </a:cubicBezTo>
                    <a:cubicBezTo>
                      <a:pt x="2964" y="2831"/>
                      <a:pt x="2951" y="2840"/>
                      <a:pt x="2937" y="2838"/>
                    </a:cubicBezTo>
                    <a:cubicBezTo>
                      <a:pt x="2923" y="2836"/>
                      <a:pt x="2914" y="2823"/>
                      <a:pt x="2916" y="2809"/>
                    </a:cubicBezTo>
                    <a:close/>
                    <a:moveTo>
                      <a:pt x="2933" y="2711"/>
                    </a:moveTo>
                    <a:lnTo>
                      <a:pt x="2933" y="2711"/>
                    </a:lnTo>
                    <a:cubicBezTo>
                      <a:pt x="2935" y="2697"/>
                      <a:pt x="2948" y="2688"/>
                      <a:pt x="2961" y="2690"/>
                    </a:cubicBezTo>
                    <a:cubicBezTo>
                      <a:pt x="2975" y="2692"/>
                      <a:pt x="2984" y="2705"/>
                      <a:pt x="2982" y="2718"/>
                    </a:cubicBezTo>
                    <a:cubicBezTo>
                      <a:pt x="2980" y="2732"/>
                      <a:pt x="2967" y="2741"/>
                      <a:pt x="2954" y="2739"/>
                    </a:cubicBezTo>
                    <a:cubicBezTo>
                      <a:pt x="2940" y="2737"/>
                      <a:pt x="2931" y="2724"/>
                      <a:pt x="2933" y="2711"/>
                    </a:cubicBezTo>
                    <a:close/>
                    <a:moveTo>
                      <a:pt x="2949" y="2612"/>
                    </a:moveTo>
                    <a:lnTo>
                      <a:pt x="2949" y="2612"/>
                    </a:lnTo>
                    <a:cubicBezTo>
                      <a:pt x="2952" y="2598"/>
                      <a:pt x="2964" y="2589"/>
                      <a:pt x="2978" y="2591"/>
                    </a:cubicBezTo>
                    <a:cubicBezTo>
                      <a:pt x="2992" y="2593"/>
                      <a:pt x="3001" y="2606"/>
                      <a:pt x="2999" y="2620"/>
                    </a:cubicBezTo>
                    <a:cubicBezTo>
                      <a:pt x="2997" y="2633"/>
                      <a:pt x="2984" y="2643"/>
                      <a:pt x="2970" y="2641"/>
                    </a:cubicBezTo>
                    <a:cubicBezTo>
                      <a:pt x="2957" y="2639"/>
                      <a:pt x="2947" y="2626"/>
                      <a:pt x="2949" y="2612"/>
                    </a:cubicBezTo>
                    <a:close/>
                    <a:moveTo>
                      <a:pt x="2965" y="2514"/>
                    </a:moveTo>
                    <a:lnTo>
                      <a:pt x="2965" y="2514"/>
                    </a:lnTo>
                    <a:cubicBezTo>
                      <a:pt x="2967" y="2500"/>
                      <a:pt x="2979" y="2490"/>
                      <a:pt x="2993" y="2492"/>
                    </a:cubicBezTo>
                    <a:cubicBezTo>
                      <a:pt x="3007" y="2494"/>
                      <a:pt x="3016" y="2507"/>
                      <a:pt x="3015" y="2520"/>
                    </a:cubicBezTo>
                    <a:cubicBezTo>
                      <a:pt x="3013" y="2534"/>
                      <a:pt x="3000" y="2544"/>
                      <a:pt x="2986" y="2542"/>
                    </a:cubicBezTo>
                    <a:cubicBezTo>
                      <a:pt x="2973" y="2540"/>
                      <a:pt x="2963" y="2527"/>
                      <a:pt x="2965" y="2514"/>
                    </a:cubicBezTo>
                    <a:close/>
                    <a:moveTo>
                      <a:pt x="2979" y="2415"/>
                    </a:moveTo>
                    <a:lnTo>
                      <a:pt x="2979" y="2415"/>
                    </a:lnTo>
                    <a:cubicBezTo>
                      <a:pt x="2981" y="2401"/>
                      <a:pt x="2994" y="2391"/>
                      <a:pt x="3007" y="2393"/>
                    </a:cubicBezTo>
                    <a:cubicBezTo>
                      <a:pt x="3021" y="2395"/>
                      <a:pt x="3031" y="2408"/>
                      <a:pt x="3029" y="2421"/>
                    </a:cubicBezTo>
                    <a:cubicBezTo>
                      <a:pt x="3027" y="2435"/>
                      <a:pt x="3014" y="2445"/>
                      <a:pt x="3001" y="2443"/>
                    </a:cubicBezTo>
                    <a:cubicBezTo>
                      <a:pt x="2987" y="2441"/>
                      <a:pt x="2977" y="2428"/>
                      <a:pt x="2979" y="2415"/>
                    </a:cubicBezTo>
                    <a:close/>
                    <a:moveTo>
                      <a:pt x="2993" y="2316"/>
                    </a:moveTo>
                    <a:lnTo>
                      <a:pt x="2993" y="2316"/>
                    </a:lnTo>
                    <a:cubicBezTo>
                      <a:pt x="2995" y="2302"/>
                      <a:pt x="3008" y="2292"/>
                      <a:pt x="3021" y="2294"/>
                    </a:cubicBezTo>
                    <a:cubicBezTo>
                      <a:pt x="3035" y="2296"/>
                      <a:pt x="3045" y="2309"/>
                      <a:pt x="3043" y="2322"/>
                    </a:cubicBezTo>
                    <a:cubicBezTo>
                      <a:pt x="3041" y="2336"/>
                      <a:pt x="3028" y="2346"/>
                      <a:pt x="3015" y="2344"/>
                    </a:cubicBezTo>
                    <a:cubicBezTo>
                      <a:pt x="3001" y="2342"/>
                      <a:pt x="2991" y="2329"/>
                      <a:pt x="2993" y="2316"/>
                    </a:cubicBezTo>
                    <a:close/>
                    <a:moveTo>
                      <a:pt x="3007" y="2217"/>
                    </a:moveTo>
                    <a:lnTo>
                      <a:pt x="3007" y="2217"/>
                    </a:lnTo>
                    <a:cubicBezTo>
                      <a:pt x="3009" y="2203"/>
                      <a:pt x="3022" y="2193"/>
                      <a:pt x="3036" y="2195"/>
                    </a:cubicBezTo>
                    <a:cubicBezTo>
                      <a:pt x="3049" y="2197"/>
                      <a:pt x="3059" y="2210"/>
                      <a:pt x="3057" y="2223"/>
                    </a:cubicBezTo>
                    <a:cubicBezTo>
                      <a:pt x="3055" y="2237"/>
                      <a:pt x="3043" y="2247"/>
                      <a:pt x="3029" y="2245"/>
                    </a:cubicBezTo>
                    <a:cubicBezTo>
                      <a:pt x="3015" y="2243"/>
                      <a:pt x="3006" y="2230"/>
                      <a:pt x="3007" y="2217"/>
                    </a:cubicBezTo>
                    <a:close/>
                    <a:moveTo>
                      <a:pt x="3020" y="2118"/>
                    </a:moveTo>
                    <a:lnTo>
                      <a:pt x="3020" y="2118"/>
                    </a:lnTo>
                    <a:cubicBezTo>
                      <a:pt x="3021" y="2104"/>
                      <a:pt x="3034" y="2094"/>
                      <a:pt x="3047" y="2096"/>
                    </a:cubicBezTo>
                    <a:cubicBezTo>
                      <a:pt x="3061" y="2097"/>
                      <a:pt x="3071" y="2110"/>
                      <a:pt x="3069" y="2123"/>
                    </a:cubicBezTo>
                    <a:lnTo>
                      <a:pt x="3069" y="2124"/>
                    </a:lnTo>
                    <a:cubicBezTo>
                      <a:pt x="3068" y="2137"/>
                      <a:pt x="3055" y="2147"/>
                      <a:pt x="3042" y="2145"/>
                    </a:cubicBezTo>
                    <a:cubicBezTo>
                      <a:pt x="3028" y="2144"/>
                      <a:pt x="3018" y="2132"/>
                      <a:pt x="3020" y="2118"/>
                    </a:cubicBezTo>
                    <a:close/>
                    <a:moveTo>
                      <a:pt x="3032" y="2018"/>
                    </a:moveTo>
                    <a:lnTo>
                      <a:pt x="3032" y="2018"/>
                    </a:lnTo>
                    <a:cubicBezTo>
                      <a:pt x="3033" y="2005"/>
                      <a:pt x="3046" y="1995"/>
                      <a:pt x="3059" y="1996"/>
                    </a:cubicBezTo>
                    <a:cubicBezTo>
                      <a:pt x="3073" y="1998"/>
                      <a:pt x="3083" y="2010"/>
                      <a:pt x="3081" y="2024"/>
                    </a:cubicBezTo>
                    <a:cubicBezTo>
                      <a:pt x="3080" y="2038"/>
                      <a:pt x="3067" y="2048"/>
                      <a:pt x="3054" y="2046"/>
                    </a:cubicBezTo>
                    <a:cubicBezTo>
                      <a:pt x="3040" y="2045"/>
                      <a:pt x="3030" y="2032"/>
                      <a:pt x="3032" y="2018"/>
                    </a:cubicBezTo>
                    <a:close/>
                    <a:moveTo>
                      <a:pt x="3044" y="1919"/>
                    </a:moveTo>
                    <a:lnTo>
                      <a:pt x="3044" y="1919"/>
                    </a:lnTo>
                    <a:cubicBezTo>
                      <a:pt x="3045" y="1905"/>
                      <a:pt x="3058" y="1896"/>
                      <a:pt x="3071" y="1897"/>
                    </a:cubicBezTo>
                    <a:cubicBezTo>
                      <a:pt x="3085" y="1899"/>
                      <a:pt x="3095" y="1911"/>
                      <a:pt x="3093" y="1925"/>
                    </a:cubicBezTo>
                    <a:cubicBezTo>
                      <a:pt x="3092" y="1939"/>
                      <a:pt x="3079" y="1948"/>
                      <a:pt x="3066" y="1947"/>
                    </a:cubicBezTo>
                    <a:cubicBezTo>
                      <a:pt x="3052" y="1945"/>
                      <a:pt x="3042" y="1933"/>
                      <a:pt x="3044" y="1919"/>
                    </a:cubicBezTo>
                    <a:close/>
                    <a:moveTo>
                      <a:pt x="3055" y="1821"/>
                    </a:moveTo>
                    <a:lnTo>
                      <a:pt x="3055" y="1821"/>
                    </a:lnTo>
                    <a:cubicBezTo>
                      <a:pt x="3056" y="1807"/>
                      <a:pt x="3068" y="1797"/>
                      <a:pt x="3081" y="1798"/>
                    </a:cubicBezTo>
                    <a:cubicBezTo>
                      <a:pt x="3095" y="1799"/>
                      <a:pt x="3106" y="1811"/>
                      <a:pt x="3105" y="1824"/>
                    </a:cubicBezTo>
                    <a:lnTo>
                      <a:pt x="3105" y="1825"/>
                    </a:lnTo>
                    <a:cubicBezTo>
                      <a:pt x="3103" y="1838"/>
                      <a:pt x="3091" y="1849"/>
                      <a:pt x="3078" y="1848"/>
                    </a:cubicBezTo>
                    <a:cubicBezTo>
                      <a:pt x="3064" y="1846"/>
                      <a:pt x="3054" y="1834"/>
                      <a:pt x="3055" y="1821"/>
                    </a:cubicBezTo>
                    <a:close/>
                    <a:moveTo>
                      <a:pt x="3064" y="1721"/>
                    </a:moveTo>
                    <a:lnTo>
                      <a:pt x="3064" y="1721"/>
                    </a:lnTo>
                    <a:cubicBezTo>
                      <a:pt x="3065" y="1707"/>
                      <a:pt x="3077" y="1697"/>
                      <a:pt x="3091" y="1698"/>
                    </a:cubicBezTo>
                    <a:cubicBezTo>
                      <a:pt x="3105" y="1699"/>
                      <a:pt x="3115" y="1711"/>
                      <a:pt x="3114" y="1725"/>
                    </a:cubicBezTo>
                    <a:cubicBezTo>
                      <a:pt x="3113" y="1739"/>
                      <a:pt x="3101" y="1749"/>
                      <a:pt x="3087" y="1748"/>
                    </a:cubicBezTo>
                    <a:cubicBezTo>
                      <a:pt x="3074" y="1747"/>
                      <a:pt x="3063" y="1735"/>
                      <a:pt x="3064" y="1721"/>
                    </a:cubicBezTo>
                    <a:close/>
                    <a:moveTo>
                      <a:pt x="3074" y="1622"/>
                    </a:moveTo>
                    <a:lnTo>
                      <a:pt x="3074" y="1621"/>
                    </a:lnTo>
                    <a:cubicBezTo>
                      <a:pt x="3075" y="1608"/>
                      <a:pt x="3087" y="1597"/>
                      <a:pt x="3101" y="1598"/>
                    </a:cubicBezTo>
                    <a:cubicBezTo>
                      <a:pt x="3115" y="1600"/>
                      <a:pt x="3125" y="1612"/>
                      <a:pt x="3124" y="1625"/>
                    </a:cubicBezTo>
                    <a:cubicBezTo>
                      <a:pt x="3123" y="1639"/>
                      <a:pt x="3111" y="1649"/>
                      <a:pt x="3097" y="1648"/>
                    </a:cubicBezTo>
                    <a:cubicBezTo>
                      <a:pt x="3083" y="1647"/>
                      <a:pt x="3073" y="1635"/>
                      <a:pt x="3074" y="1622"/>
                    </a:cubicBezTo>
                    <a:close/>
                    <a:moveTo>
                      <a:pt x="3084" y="1522"/>
                    </a:moveTo>
                    <a:lnTo>
                      <a:pt x="3084" y="1522"/>
                    </a:lnTo>
                    <a:cubicBezTo>
                      <a:pt x="3085" y="1508"/>
                      <a:pt x="3097" y="1498"/>
                      <a:pt x="3111" y="1499"/>
                    </a:cubicBezTo>
                    <a:cubicBezTo>
                      <a:pt x="3125" y="1500"/>
                      <a:pt x="3135" y="1512"/>
                      <a:pt x="3134" y="1526"/>
                    </a:cubicBezTo>
                    <a:cubicBezTo>
                      <a:pt x="3133" y="1540"/>
                      <a:pt x="3121" y="1550"/>
                      <a:pt x="3107" y="1549"/>
                    </a:cubicBezTo>
                    <a:cubicBezTo>
                      <a:pt x="3093" y="1548"/>
                      <a:pt x="3083" y="1536"/>
                      <a:pt x="3084" y="1522"/>
                    </a:cubicBezTo>
                    <a:close/>
                    <a:moveTo>
                      <a:pt x="3092" y="1423"/>
                    </a:moveTo>
                    <a:lnTo>
                      <a:pt x="3092" y="1423"/>
                    </a:lnTo>
                    <a:cubicBezTo>
                      <a:pt x="3093" y="1409"/>
                      <a:pt x="3105" y="1398"/>
                      <a:pt x="3118" y="1399"/>
                    </a:cubicBezTo>
                    <a:cubicBezTo>
                      <a:pt x="3132" y="1400"/>
                      <a:pt x="3143" y="1412"/>
                      <a:pt x="3142" y="1426"/>
                    </a:cubicBezTo>
                    <a:cubicBezTo>
                      <a:pt x="3141" y="1439"/>
                      <a:pt x="3129" y="1450"/>
                      <a:pt x="3115" y="1449"/>
                    </a:cubicBezTo>
                    <a:cubicBezTo>
                      <a:pt x="3102" y="1448"/>
                      <a:pt x="3091" y="1436"/>
                      <a:pt x="3092" y="1423"/>
                    </a:cubicBezTo>
                    <a:close/>
                    <a:moveTo>
                      <a:pt x="3100" y="1323"/>
                    </a:moveTo>
                    <a:lnTo>
                      <a:pt x="3100" y="1323"/>
                    </a:lnTo>
                    <a:cubicBezTo>
                      <a:pt x="3100" y="1309"/>
                      <a:pt x="3112" y="1299"/>
                      <a:pt x="3126" y="1299"/>
                    </a:cubicBezTo>
                    <a:cubicBezTo>
                      <a:pt x="3140" y="1300"/>
                      <a:pt x="3150" y="1312"/>
                      <a:pt x="3150" y="1326"/>
                    </a:cubicBezTo>
                    <a:cubicBezTo>
                      <a:pt x="3149" y="1340"/>
                      <a:pt x="3137" y="1350"/>
                      <a:pt x="3123" y="1349"/>
                    </a:cubicBezTo>
                    <a:cubicBezTo>
                      <a:pt x="3109" y="1349"/>
                      <a:pt x="3099" y="1337"/>
                      <a:pt x="3100" y="1323"/>
                    </a:cubicBezTo>
                    <a:close/>
                    <a:moveTo>
                      <a:pt x="3107" y="1223"/>
                    </a:moveTo>
                    <a:lnTo>
                      <a:pt x="3107" y="1223"/>
                    </a:lnTo>
                    <a:cubicBezTo>
                      <a:pt x="3108" y="1209"/>
                      <a:pt x="3120" y="1199"/>
                      <a:pt x="3134" y="1200"/>
                    </a:cubicBezTo>
                    <a:cubicBezTo>
                      <a:pt x="3147" y="1200"/>
                      <a:pt x="3158" y="1212"/>
                      <a:pt x="3157" y="1226"/>
                    </a:cubicBezTo>
                    <a:cubicBezTo>
                      <a:pt x="3156" y="1240"/>
                      <a:pt x="3145" y="1250"/>
                      <a:pt x="3131" y="1250"/>
                    </a:cubicBezTo>
                    <a:cubicBezTo>
                      <a:pt x="3117" y="1249"/>
                      <a:pt x="3106" y="1237"/>
                      <a:pt x="3107" y="1223"/>
                    </a:cubicBezTo>
                    <a:close/>
                    <a:moveTo>
                      <a:pt x="3115" y="1124"/>
                    </a:moveTo>
                    <a:lnTo>
                      <a:pt x="3115" y="1124"/>
                    </a:lnTo>
                    <a:cubicBezTo>
                      <a:pt x="3115" y="1110"/>
                      <a:pt x="3127" y="1099"/>
                      <a:pt x="3140" y="1100"/>
                    </a:cubicBezTo>
                    <a:cubicBezTo>
                      <a:pt x="3154" y="1100"/>
                      <a:pt x="3165" y="1112"/>
                      <a:pt x="3164" y="1126"/>
                    </a:cubicBezTo>
                    <a:cubicBezTo>
                      <a:pt x="3164" y="1140"/>
                      <a:pt x="3152" y="1150"/>
                      <a:pt x="3139" y="1150"/>
                    </a:cubicBezTo>
                    <a:cubicBezTo>
                      <a:pt x="3125" y="1149"/>
                      <a:pt x="3114" y="1138"/>
                      <a:pt x="3115" y="1124"/>
                    </a:cubicBezTo>
                    <a:close/>
                    <a:moveTo>
                      <a:pt x="3120" y="1024"/>
                    </a:moveTo>
                    <a:lnTo>
                      <a:pt x="3120" y="1024"/>
                    </a:lnTo>
                    <a:cubicBezTo>
                      <a:pt x="3120" y="1010"/>
                      <a:pt x="3132" y="999"/>
                      <a:pt x="3146" y="1000"/>
                    </a:cubicBezTo>
                    <a:cubicBezTo>
                      <a:pt x="3160" y="1000"/>
                      <a:pt x="3170" y="1012"/>
                      <a:pt x="3170" y="1026"/>
                    </a:cubicBezTo>
                    <a:cubicBezTo>
                      <a:pt x="3169" y="1040"/>
                      <a:pt x="3158" y="1050"/>
                      <a:pt x="3144" y="1050"/>
                    </a:cubicBezTo>
                    <a:cubicBezTo>
                      <a:pt x="3130" y="1049"/>
                      <a:pt x="3119" y="1038"/>
                      <a:pt x="3120" y="1024"/>
                    </a:cubicBezTo>
                    <a:close/>
                    <a:moveTo>
                      <a:pt x="3125" y="924"/>
                    </a:moveTo>
                    <a:lnTo>
                      <a:pt x="3125" y="924"/>
                    </a:lnTo>
                    <a:cubicBezTo>
                      <a:pt x="3126" y="910"/>
                      <a:pt x="3137" y="899"/>
                      <a:pt x="3151" y="900"/>
                    </a:cubicBezTo>
                    <a:cubicBezTo>
                      <a:pt x="3165" y="901"/>
                      <a:pt x="3176" y="912"/>
                      <a:pt x="3175" y="926"/>
                    </a:cubicBezTo>
                    <a:cubicBezTo>
                      <a:pt x="3175" y="940"/>
                      <a:pt x="3163" y="951"/>
                      <a:pt x="3149" y="950"/>
                    </a:cubicBezTo>
                    <a:cubicBezTo>
                      <a:pt x="3136" y="949"/>
                      <a:pt x="3125" y="938"/>
                      <a:pt x="3125" y="924"/>
                    </a:cubicBezTo>
                    <a:close/>
                    <a:moveTo>
                      <a:pt x="3131" y="824"/>
                    </a:moveTo>
                    <a:lnTo>
                      <a:pt x="3131" y="824"/>
                    </a:lnTo>
                    <a:cubicBezTo>
                      <a:pt x="3131" y="810"/>
                      <a:pt x="3143" y="800"/>
                      <a:pt x="3157" y="800"/>
                    </a:cubicBezTo>
                    <a:cubicBezTo>
                      <a:pt x="3170" y="801"/>
                      <a:pt x="3181" y="812"/>
                      <a:pt x="3181" y="826"/>
                    </a:cubicBezTo>
                    <a:cubicBezTo>
                      <a:pt x="3180" y="840"/>
                      <a:pt x="3169" y="851"/>
                      <a:pt x="3155" y="850"/>
                    </a:cubicBezTo>
                    <a:cubicBezTo>
                      <a:pt x="3141" y="850"/>
                      <a:pt x="3130" y="838"/>
                      <a:pt x="3131" y="824"/>
                    </a:cubicBezTo>
                    <a:close/>
                    <a:moveTo>
                      <a:pt x="3135" y="725"/>
                    </a:moveTo>
                    <a:lnTo>
                      <a:pt x="3135" y="725"/>
                    </a:lnTo>
                    <a:cubicBezTo>
                      <a:pt x="3135" y="711"/>
                      <a:pt x="3147" y="700"/>
                      <a:pt x="3161" y="700"/>
                    </a:cubicBezTo>
                    <a:cubicBezTo>
                      <a:pt x="3174" y="700"/>
                      <a:pt x="3185" y="712"/>
                      <a:pt x="3185" y="726"/>
                    </a:cubicBezTo>
                    <a:cubicBezTo>
                      <a:pt x="3185" y="739"/>
                      <a:pt x="3173" y="750"/>
                      <a:pt x="3160" y="750"/>
                    </a:cubicBezTo>
                    <a:cubicBezTo>
                      <a:pt x="3146" y="750"/>
                      <a:pt x="3135" y="739"/>
                      <a:pt x="3135" y="725"/>
                    </a:cubicBezTo>
                    <a:close/>
                    <a:moveTo>
                      <a:pt x="3138" y="625"/>
                    </a:moveTo>
                    <a:lnTo>
                      <a:pt x="3138" y="625"/>
                    </a:lnTo>
                    <a:cubicBezTo>
                      <a:pt x="3139" y="611"/>
                      <a:pt x="3150" y="600"/>
                      <a:pt x="3164" y="600"/>
                    </a:cubicBezTo>
                    <a:cubicBezTo>
                      <a:pt x="3178" y="600"/>
                      <a:pt x="3189" y="612"/>
                      <a:pt x="3188" y="626"/>
                    </a:cubicBezTo>
                    <a:cubicBezTo>
                      <a:pt x="3188" y="639"/>
                      <a:pt x="3177" y="650"/>
                      <a:pt x="3163" y="650"/>
                    </a:cubicBezTo>
                    <a:cubicBezTo>
                      <a:pt x="3149" y="650"/>
                      <a:pt x="3138" y="639"/>
                      <a:pt x="3138" y="625"/>
                    </a:cubicBezTo>
                    <a:close/>
                    <a:moveTo>
                      <a:pt x="3141" y="525"/>
                    </a:moveTo>
                    <a:lnTo>
                      <a:pt x="3141" y="525"/>
                    </a:lnTo>
                    <a:cubicBezTo>
                      <a:pt x="3142" y="511"/>
                      <a:pt x="3153" y="500"/>
                      <a:pt x="3167" y="500"/>
                    </a:cubicBezTo>
                    <a:cubicBezTo>
                      <a:pt x="3181" y="500"/>
                      <a:pt x="3192" y="512"/>
                      <a:pt x="3191" y="526"/>
                    </a:cubicBezTo>
                    <a:cubicBezTo>
                      <a:pt x="3191" y="539"/>
                      <a:pt x="3180" y="550"/>
                      <a:pt x="3166" y="550"/>
                    </a:cubicBezTo>
                    <a:cubicBezTo>
                      <a:pt x="3152" y="550"/>
                      <a:pt x="3141" y="539"/>
                      <a:pt x="3141" y="525"/>
                    </a:cubicBezTo>
                    <a:close/>
                    <a:moveTo>
                      <a:pt x="3145" y="425"/>
                    </a:moveTo>
                    <a:lnTo>
                      <a:pt x="3145" y="425"/>
                    </a:lnTo>
                    <a:cubicBezTo>
                      <a:pt x="3145" y="411"/>
                      <a:pt x="3156" y="400"/>
                      <a:pt x="3170" y="400"/>
                    </a:cubicBezTo>
                    <a:cubicBezTo>
                      <a:pt x="3184" y="400"/>
                      <a:pt x="3195" y="412"/>
                      <a:pt x="3195" y="426"/>
                    </a:cubicBezTo>
                    <a:cubicBezTo>
                      <a:pt x="3194" y="439"/>
                      <a:pt x="3183" y="450"/>
                      <a:pt x="3169" y="450"/>
                    </a:cubicBezTo>
                    <a:cubicBezTo>
                      <a:pt x="3155" y="450"/>
                      <a:pt x="3144" y="439"/>
                      <a:pt x="3145" y="425"/>
                    </a:cubicBezTo>
                    <a:close/>
                    <a:moveTo>
                      <a:pt x="3146" y="325"/>
                    </a:moveTo>
                    <a:lnTo>
                      <a:pt x="3146" y="325"/>
                    </a:lnTo>
                    <a:cubicBezTo>
                      <a:pt x="3146" y="311"/>
                      <a:pt x="3157" y="300"/>
                      <a:pt x="3171" y="300"/>
                    </a:cubicBezTo>
                    <a:cubicBezTo>
                      <a:pt x="3185" y="300"/>
                      <a:pt x="3196" y="311"/>
                      <a:pt x="3196" y="325"/>
                    </a:cubicBezTo>
                    <a:cubicBezTo>
                      <a:pt x="3196" y="339"/>
                      <a:pt x="3185" y="350"/>
                      <a:pt x="3171" y="350"/>
                    </a:cubicBezTo>
                    <a:cubicBezTo>
                      <a:pt x="3157" y="350"/>
                      <a:pt x="3146" y="339"/>
                      <a:pt x="3146" y="325"/>
                    </a:cubicBezTo>
                    <a:close/>
                    <a:moveTo>
                      <a:pt x="3147" y="225"/>
                    </a:moveTo>
                    <a:lnTo>
                      <a:pt x="3147" y="225"/>
                    </a:lnTo>
                    <a:cubicBezTo>
                      <a:pt x="3147" y="211"/>
                      <a:pt x="3158" y="200"/>
                      <a:pt x="3172" y="200"/>
                    </a:cubicBezTo>
                    <a:cubicBezTo>
                      <a:pt x="3186" y="200"/>
                      <a:pt x="3197" y="211"/>
                      <a:pt x="3197" y="225"/>
                    </a:cubicBezTo>
                    <a:cubicBezTo>
                      <a:pt x="3197" y="239"/>
                      <a:pt x="3186" y="250"/>
                      <a:pt x="3172" y="250"/>
                    </a:cubicBezTo>
                    <a:cubicBezTo>
                      <a:pt x="3158" y="250"/>
                      <a:pt x="3147" y="239"/>
                      <a:pt x="3147" y="225"/>
                    </a:cubicBezTo>
                    <a:close/>
                    <a:moveTo>
                      <a:pt x="3148" y="125"/>
                    </a:moveTo>
                    <a:lnTo>
                      <a:pt x="3148" y="125"/>
                    </a:lnTo>
                    <a:cubicBezTo>
                      <a:pt x="3148" y="111"/>
                      <a:pt x="3160" y="100"/>
                      <a:pt x="3173" y="100"/>
                    </a:cubicBezTo>
                    <a:cubicBezTo>
                      <a:pt x="3187" y="100"/>
                      <a:pt x="3198" y="111"/>
                      <a:pt x="3198" y="125"/>
                    </a:cubicBezTo>
                    <a:cubicBezTo>
                      <a:pt x="3198" y="139"/>
                      <a:pt x="3187" y="150"/>
                      <a:pt x="3173" y="150"/>
                    </a:cubicBezTo>
                    <a:cubicBezTo>
                      <a:pt x="3160" y="150"/>
                      <a:pt x="3148" y="139"/>
                      <a:pt x="3148" y="125"/>
                    </a:cubicBezTo>
                    <a:close/>
                    <a:moveTo>
                      <a:pt x="3149" y="25"/>
                    </a:moveTo>
                    <a:lnTo>
                      <a:pt x="3149" y="25"/>
                    </a:lnTo>
                    <a:cubicBezTo>
                      <a:pt x="3149" y="11"/>
                      <a:pt x="3161" y="0"/>
                      <a:pt x="3174" y="0"/>
                    </a:cubicBezTo>
                    <a:cubicBezTo>
                      <a:pt x="3188" y="0"/>
                      <a:pt x="3199" y="11"/>
                      <a:pt x="3199" y="25"/>
                    </a:cubicBezTo>
                    <a:cubicBezTo>
                      <a:pt x="3199" y="39"/>
                      <a:pt x="3188" y="50"/>
                      <a:pt x="3174" y="50"/>
                    </a:cubicBezTo>
                    <a:cubicBezTo>
                      <a:pt x="3161" y="50"/>
                      <a:pt x="3149" y="39"/>
                      <a:pt x="3149" y="25"/>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grpSp>
        <p:sp>
          <p:nvSpPr>
            <p:cNvPr id="17432" name="Freeform 30"/>
            <p:cNvSpPr>
              <a:spLocks noEditPoints="1"/>
            </p:cNvSpPr>
            <p:nvPr/>
          </p:nvSpPr>
          <p:spPr bwMode="auto">
            <a:xfrm>
              <a:off x="3765" y="2254"/>
              <a:ext cx="545" cy="191"/>
            </a:xfrm>
            <a:custGeom>
              <a:avLst/>
              <a:gdLst>
                <a:gd name="T0" fmla="*/ 0 w 5260"/>
                <a:gd name="T1" fmla="*/ 0 h 1846"/>
                <a:gd name="T2" fmla="*/ 0 w 5260"/>
                <a:gd name="T3" fmla="*/ 0 h 1846"/>
                <a:gd name="T4" fmla="*/ 0 w 5260"/>
                <a:gd name="T5" fmla="*/ 0 h 1846"/>
                <a:gd name="T6" fmla="*/ 0 w 5260"/>
                <a:gd name="T7" fmla="*/ 0 h 1846"/>
                <a:gd name="T8" fmla="*/ 0 w 5260"/>
                <a:gd name="T9" fmla="*/ 0 h 1846"/>
                <a:gd name="T10" fmla="*/ 0 w 5260"/>
                <a:gd name="T11" fmla="*/ 0 h 1846"/>
                <a:gd name="T12" fmla="*/ 0 w 5260"/>
                <a:gd name="T13" fmla="*/ 0 h 1846"/>
                <a:gd name="T14" fmla="*/ 0 w 5260"/>
                <a:gd name="T15" fmla="*/ 0 h 1846"/>
                <a:gd name="T16" fmla="*/ 0 w 5260"/>
                <a:gd name="T17" fmla="*/ 0 h 1846"/>
                <a:gd name="T18" fmla="*/ 0 w 5260"/>
                <a:gd name="T19" fmla="*/ 0 h 1846"/>
                <a:gd name="T20" fmla="*/ 0 w 5260"/>
                <a:gd name="T21" fmla="*/ 0 h 1846"/>
                <a:gd name="T22" fmla="*/ 0 w 5260"/>
                <a:gd name="T23" fmla="*/ 0 h 1846"/>
                <a:gd name="T24" fmla="*/ 0 w 5260"/>
                <a:gd name="T25" fmla="*/ 0 h 1846"/>
                <a:gd name="T26" fmla="*/ 0 w 5260"/>
                <a:gd name="T27" fmla="*/ 0 h 1846"/>
                <a:gd name="T28" fmla="*/ 0 w 5260"/>
                <a:gd name="T29" fmla="*/ 0 h 1846"/>
                <a:gd name="T30" fmla="*/ 0 w 5260"/>
                <a:gd name="T31" fmla="*/ 0 h 1846"/>
                <a:gd name="T32" fmla="*/ 0 w 5260"/>
                <a:gd name="T33" fmla="*/ 0 h 1846"/>
                <a:gd name="T34" fmla="*/ 0 w 5260"/>
                <a:gd name="T35" fmla="*/ 0 h 1846"/>
                <a:gd name="T36" fmla="*/ 0 w 5260"/>
                <a:gd name="T37" fmla="*/ 0 h 1846"/>
                <a:gd name="T38" fmla="*/ 0 w 5260"/>
                <a:gd name="T39" fmla="*/ 0 h 1846"/>
                <a:gd name="T40" fmla="*/ 0 w 5260"/>
                <a:gd name="T41" fmla="*/ 0 h 1846"/>
                <a:gd name="T42" fmla="*/ 0 w 5260"/>
                <a:gd name="T43" fmla="*/ 0 h 1846"/>
                <a:gd name="T44" fmla="*/ 0 w 5260"/>
                <a:gd name="T45" fmla="*/ 0 h 1846"/>
                <a:gd name="T46" fmla="*/ 0 w 5260"/>
                <a:gd name="T47" fmla="*/ 0 h 1846"/>
                <a:gd name="T48" fmla="*/ 0 w 5260"/>
                <a:gd name="T49" fmla="*/ 0 h 1846"/>
                <a:gd name="T50" fmla="*/ 0 w 5260"/>
                <a:gd name="T51" fmla="*/ 0 h 1846"/>
                <a:gd name="T52" fmla="*/ 0 w 5260"/>
                <a:gd name="T53" fmla="*/ 0 h 1846"/>
                <a:gd name="T54" fmla="*/ 0 w 5260"/>
                <a:gd name="T55" fmla="*/ 0 h 1846"/>
                <a:gd name="T56" fmla="*/ 0 w 5260"/>
                <a:gd name="T57" fmla="*/ 0 h 1846"/>
                <a:gd name="T58" fmla="*/ 0 w 5260"/>
                <a:gd name="T59" fmla="*/ 0 h 1846"/>
                <a:gd name="T60" fmla="*/ 0 w 5260"/>
                <a:gd name="T61" fmla="*/ 0 h 1846"/>
                <a:gd name="T62" fmla="*/ 0 w 5260"/>
                <a:gd name="T63" fmla="*/ 0 h 1846"/>
                <a:gd name="T64" fmla="*/ 0 w 5260"/>
                <a:gd name="T65" fmla="*/ 0 h 1846"/>
                <a:gd name="T66" fmla="*/ 0 w 5260"/>
                <a:gd name="T67" fmla="*/ 0 h 1846"/>
                <a:gd name="T68" fmla="*/ 0 w 5260"/>
                <a:gd name="T69" fmla="*/ 0 h 1846"/>
                <a:gd name="T70" fmla="*/ 0 w 5260"/>
                <a:gd name="T71" fmla="*/ 0 h 1846"/>
                <a:gd name="T72" fmla="*/ 0 w 5260"/>
                <a:gd name="T73" fmla="*/ 0 h 1846"/>
                <a:gd name="T74" fmla="*/ 0 w 5260"/>
                <a:gd name="T75" fmla="*/ 0 h 1846"/>
                <a:gd name="T76" fmla="*/ 0 w 5260"/>
                <a:gd name="T77" fmla="*/ 0 h 1846"/>
                <a:gd name="T78" fmla="*/ 0 w 5260"/>
                <a:gd name="T79" fmla="*/ 0 h 1846"/>
                <a:gd name="T80" fmla="*/ 0 w 5260"/>
                <a:gd name="T81" fmla="*/ 0 h 1846"/>
                <a:gd name="T82" fmla="*/ 0 w 5260"/>
                <a:gd name="T83" fmla="*/ 0 h 1846"/>
                <a:gd name="T84" fmla="*/ 0 w 5260"/>
                <a:gd name="T85" fmla="*/ 0 h 1846"/>
                <a:gd name="T86" fmla="*/ 0 w 5260"/>
                <a:gd name="T87" fmla="*/ 0 h 1846"/>
                <a:gd name="T88" fmla="*/ 0 w 5260"/>
                <a:gd name="T89" fmla="*/ 0 h 1846"/>
                <a:gd name="T90" fmla="*/ 0 w 5260"/>
                <a:gd name="T91" fmla="*/ 0 h 1846"/>
                <a:gd name="T92" fmla="*/ 0 w 5260"/>
                <a:gd name="T93" fmla="*/ 0 h 1846"/>
                <a:gd name="T94" fmla="*/ 0 w 5260"/>
                <a:gd name="T95" fmla="*/ 0 h 1846"/>
                <a:gd name="T96" fmla="*/ 0 w 5260"/>
                <a:gd name="T97" fmla="*/ 0 h 1846"/>
                <a:gd name="T98" fmla="*/ 0 w 5260"/>
                <a:gd name="T99" fmla="*/ 0 h 1846"/>
                <a:gd name="T100" fmla="*/ 0 w 5260"/>
                <a:gd name="T101" fmla="*/ 0 h 1846"/>
                <a:gd name="T102" fmla="*/ 0 w 5260"/>
                <a:gd name="T103" fmla="*/ 0 h 1846"/>
                <a:gd name="T104" fmla="*/ 0 w 5260"/>
                <a:gd name="T105" fmla="*/ 0 h 1846"/>
                <a:gd name="T106" fmla="*/ 0 w 5260"/>
                <a:gd name="T107" fmla="*/ 0 h 1846"/>
                <a:gd name="T108" fmla="*/ 0 w 5260"/>
                <a:gd name="T109" fmla="*/ 0 h 1846"/>
                <a:gd name="T110" fmla="*/ 0 w 5260"/>
                <a:gd name="T111" fmla="*/ 0 h 184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260"/>
                <a:gd name="T169" fmla="*/ 0 h 1846"/>
                <a:gd name="T170" fmla="*/ 5260 w 5260"/>
                <a:gd name="T171" fmla="*/ 1846 h 184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260" h="1846">
                  <a:moveTo>
                    <a:pt x="36" y="4"/>
                  </a:moveTo>
                  <a:lnTo>
                    <a:pt x="36" y="4"/>
                  </a:lnTo>
                  <a:cubicBezTo>
                    <a:pt x="49" y="9"/>
                    <a:pt x="56" y="23"/>
                    <a:pt x="52" y="36"/>
                  </a:cubicBezTo>
                  <a:cubicBezTo>
                    <a:pt x="48" y="49"/>
                    <a:pt x="33" y="56"/>
                    <a:pt x="20" y="52"/>
                  </a:cubicBezTo>
                  <a:cubicBezTo>
                    <a:pt x="7" y="47"/>
                    <a:pt x="0" y="33"/>
                    <a:pt x="4" y="20"/>
                  </a:cubicBezTo>
                  <a:cubicBezTo>
                    <a:pt x="9" y="7"/>
                    <a:pt x="23" y="0"/>
                    <a:pt x="36" y="4"/>
                  </a:cubicBezTo>
                  <a:close/>
                  <a:moveTo>
                    <a:pt x="131" y="37"/>
                  </a:moveTo>
                  <a:lnTo>
                    <a:pt x="131" y="37"/>
                  </a:lnTo>
                  <a:cubicBezTo>
                    <a:pt x="144" y="41"/>
                    <a:pt x="151" y="55"/>
                    <a:pt x="147" y="69"/>
                  </a:cubicBezTo>
                  <a:cubicBezTo>
                    <a:pt x="142" y="82"/>
                    <a:pt x="128" y="89"/>
                    <a:pt x="115" y="84"/>
                  </a:cubicBezTo>
                  <a:cubicBezTo>
                    <a:pt x="102" y="80"/>
                    <a:pt x="95" y="66"/>
                    <a:pt x="99" y="53"/>
                  </a:cubicBezTo>
                  <a:cubicBezTo>
                    <a:pt x="103" y="40"/>
                    <a:pt x="118" y="33"/>
                    <a:pt x="131" y="37"/>
                  </a:cubicBezTo>
                  <a:close/>
                  <a:moveTo>
                    <a:pt x="225" y="69"/>
                  </a:moveTo>
                  <a:lnTo>
                    <a:pt x="225" y="70"/>
                  </a:lnTo>
                  <a:cubicBezTo>
                    <a:pt x="238" y="74"/>
                    <a:pt x="245" y="88"/>
                    <a:pt x="241" y="101"/>
                  </a:cubicBezTo>
                  <a:cubicBezTo>
                    <a:pt x="237" y="114"/>
                    <a:pt x="223" y="121"/>
                    <a:pt x="209" y="117"/>
                  </a:cubicBezTo>
                  <a:cubicBezTo>
                    <a:pt x="196" y="113"/>
                    <a:pt x="189" y="98"/>
                    <a:pt x="194" y="85"/>
                  </a:cubicBezTo>
                  <a:cubicBezTo>
                    <a:pt x="198" y="72"/>
                    <a:pt x="212" y="65"/>
                    <a:pt x="225" y="69"/>
                  </a:cubicBezTo>
                  <a:close/>
                  <a:moveTo>
                    <a:pt x="320" y="102"/>
                  </a:moveTo>
                  <a:lnTo>
                    <a:pt x="320" y="102"/>
                  </a:lnTo>
                  <a:cubicBezTo>
                    <a:pt x="333" y="106"/>
                    <a:pt x="340" y="121"/>
                    <a:pt x="336" y="134"/>
                  </a:cubicBezTo>
                  <a:cubicBezTo>
                    <a:pt x="331" y="147"/>
                    <a:pt x="317" y="154"/>
                    <a:pt x="304" y="149"/>
                  </a:cubicBezTo>
                  <a:cubicBezTo>
                    <a:pt x="291" y="145"/>
                    <a:pt x="284" y="131"/>
                    <a:pt x="288" y="118"/>
                  </a:cubicBezTo>
                  <a:cubicBezTo>
                    <a:pt x="293" y="105"/>
                    <a:pt x="307" y="98"/>
                    <a:pt x="320" y="102"/>
                  </a:cubicBezTo>
                  <a:close/>
                  <a:moveTo>
                    <a:pt x="414" y="135"/>
                  </a:moveTo>
                  <a:lnTo>
                    <a:pt x="415" y="135"/>
                  </a:lnTo>
                  <a:cubicBezTo>
                    <a:pt x="428" y="139"/>
                    <a:pt x="435" y="153"/>
                    <a:pt x="430" y="166"/>
                  </a:cubicBezTo>
                  <a:cubicBezTo>
                    <a:pt x="426" y="179"/>
                    <a:pt x="412" y="186"/>
                    <a:pt x="399" y="182"/>
                  </a:cubicBezTo>
                  <a:cubicBezTo>
                    <a:pt x="386" y="178"/>
                    <a:pt x="378" y="163"/>
                    <a:pt x="383" y="150"/>
                  </a:cubicBezTo>
                  <a:cubicBezTo>
                    <a:pt x="387" y="137"/>
                    <a:pt x="401" y="130"/>
                    <a:pt x="414" y="135"/>
                  </a:cubicBezTo>
                  <a:close/>
                  <a:moveTo>
                    <a:pt x="509" y="167"/>
                  </a:moveTo>
                  <a:lnTo>
                    <a:pt x="509" y="167"/>
                  </a:lnTo>
                  <a:cubicBezTo>
                    <a:pt x="522" y="171"/>
                    <a:pt x="529" y="186"/>
                    <a:pt x="525" y="199"/>
                  </a:cubicBezTo>
                  <a:cubicBezTo>
                    <a:pt x="521" y="212"/>
                    <a:pt x="506" y="219"/>
                    <a:pt x="493" y="215"/>
                  </a:cubicBezTo>
                  <a:cubicBezTo>
                    <a:pt x="480" y="210"/>
                    <a:pt x="473" y="196"/>
                    <a:pt x="477" y="183"/>
                  </a:cubicBezTo>
                  <a:cubicBezTo>
                    <a:pt x="482" y="170"/>
                    <a:pt x="496" y="163"/>
                    <a:pt x="509" y="167"/>
                  </a:cubicBezTo>
                  <a:close/>
                  <a:moveTo>
                    <a:pt x="604" y="200"/>
                  </a:moveTo>
                  <a:lnTo>
                    <a:pt x="604" y="200"/>
                  </a:lnTo>
                  <a:cubicBezTo>
                    <a:pt x="617" y="204"/>
                    <a:pt x="624" y="218"/>
                    <a:pt x="620" y="231"/>
                  </a:cubicBezTo>
                  <a:cubicBezTo>
                    <a:pt x="615" y="244"/>
                    <a:pt x="601" y="251"/>
                    <a:pt x="588" y="247"/>
                  </a:cubicBezTo>
                  <a:cubicBezTo>
                    <a:pt x="575" y="243"/>
                    <a:pt x="568" y="229"/>
                    <a:pt x="572" y="215"/>
                  </a:cubicBezTo>
                  <a:cubicBezTo>
                    <a:pt x="576" y="202"/>
                    <a:pt x="591" y="195"/>
                    <a:pt x="604" y="200"/>
                  </a:cubicBezTo>
                  <a:close/>
                  <a:moveTo>
                    <a:pt x="698" y="232"/>
                  </a:moveTo>
                  <a:lnTo>
                    <a:pt x="698" y="232"/>
                  </a:lnTo>
                  <a:cubicBezTo>
                    <a:pt x="711" y="237"/>
                    <a:pt x="719" y="251"/>
                    <a:pt x="714" y="264"/>
                  </a:cubicBezTo>
                  <a:cubicBezTo>
                    <a:pt x="710" y="277"/>
                    <a:pt x="696" y="284"/>
                    <a:pt x="683" y="280"/>
                  </a:cubicBezTo>
                  <a:lnTo>
                    <a:pt x="682" y="280"/>
                  </a:lnTo>
                  <a:cubicBezTo>
                    <a:pt x="669" y="275"/>
                    <a:pt x="662" y="261"/>
                    <a:pt x="667" y="248"/>
                  </a:cubicBezTo>
                  <a:cubicBezTo>
                    <a:pt x="671" y="235"/>
                    <a:pt x="685" y="228"/>
                    <a:pt x="698" y="232"/>
                  </a:cubicBezTo>
                  <a:close/>
                  <a:moveTo>
                    <a:pt x="793" y="265"/>
                  </a:moveTo>
                  <a:lnTo>
                    <a:pt x="793" y="265"/>
                  </a:lnTo>
                  <a:cubicBezTo>
                    <a:pt x="806" y="269"/>
                    <a:pt x="813" y="283"/>
                    <a:pt x="809" y="296"/>
                  </a:cubicBezTo>
                  <a:cubicBezTo>
                    <a:pt x="804" y="309"/>
                    <a:pt x="790" y="317"/>
                    <a:pt x="777" y="312"/>
                  </a:cubicBezTo>
                  <a:cubicBezTo>
                    <a:pt x="764" y="308"/>
                    <a:pt x="757" y="294"/>
                    <a:pt x="761" y="281"/>
                  </a:cubicBezTo>
                  <a:cubicBezTo>
                    <a:pt x="766" y="267"/>
                    <a:pt x="780" y="260"/>
                    <a:pt x="793" y="265"/>
                  </a:cubicBezTo>
                  <a:close/>
                  <a:moveTo>
                    <a:pt x="888" y="297"/>
                  </a:moveTo>
                  <a:lnTo>
                    <a:pt x="888" y="297"/>
                  </a:lnTo>
                  <a:cubicBezTo>
                    <a:pt x="901" y="302"/>
                    <a:pt x="908" y="316"/>
                    <a:pt x="903" y="329"/>
                  </a:cubicBezTo>
                  <a:cubicBezTo>
                    <a:pt x="899" y="342"/>
                    <a:pt x="885" y="349"/>
                    <a:pt x="872" y="345"/>
                  </a:cubicBezTo>
                  <a:cubicBezTo>
                    <a:pt x="859" y="340"/>
                    <a:pt x="852" y="326"/>
                    <a:pt x="856" y="313"/>
                  </a:cubicBezTo>
                  <a:cubicBezTo>
                    <a:pt x="860" y="300"/>
                    <a:pt x="874" y="293"/>
                    <a:pt x="888" y="297"/>
                  </a:cubicBezTo>
                  <a:close/>
                  <a:moveTo>
                    <a:pt x="982" y="330"/>
                  </a:moveTo>
                  <a:lnTo>
                    <a:pt x="982" y="330"/>
                  </a:lnTo>
                  <a:cubicBezTo>
                    <a:pt x="995" y="334"/>
                    <a:pt x="1002" y="348"/>
                    <a:pt x="998" y="361"/>
                  </a:cubicBezTo>
                  <a:cubicBezTo>
                    <a:pt x="994" y="375"/>
                    <a:pt x="979" y="382"/>
                    <a:pt x="966" y="377"/>
                  </a:cubicBezTo>
                  <a:cubicBezTo>
                    <a:pt x="953" y="373"/>
                    <a:pt x="946" y="359"/>
                    <a:pt x="951" y="346"/>
                  </a:cubicBezTo>
                  <a:cubicBezTo>
                    <a:pt x="955" y="333"/>
                    <a:pt x="969" y="325"/>
                    <a:pt x="982" y="330"/>
                  </a:cubicBezTo>
                  <a:close/>
                  <a:moveTo>
                    <a:pt x="1077" y="362"/>
                  </a:moveTo>
                  <a:lnTo>
                    <a:pt x="1077" y="362"/>
                  </a:lnTo>
                  <a:cubicBezTo>
                    <a:pt x="1090" y="367"/>
                    <a:pt x="1097" y="381"/>
                    <a:pt x="1093" y="394"/>
                  </a:cubicBezTo>
                  <a:cubicBezTo>
                    <a:pt x="1088" y="407"/>
                    <a:pt x="1074" y="414"/>
                    <a:pt x="1061" y="410"/>
                  </a:cubicBezTo>
                  <a:cubicBezTo>
                    <a:pt x="1048" y="405"/>
                    <a:pt x="1041" y="391"/>
                    <a:pt x="1045" y="378"/>
                  </a:cubicBezTo>
                  <a:cubicBezTo>
                    <a:pt x="1049" y="365"/>
                    <a:pt x="1064" y="358"/>
                    <a:pt x="1077" y="362"/>
                  </a:cubicBezTo>
                  <a:close/>
                  <a:moveTo>
                    <a:pt x="1171" y="395"/>
                  </a:moveTo>
                  <a:lnTo>
                    <a:pt x="1171" y="395"/>
                  </a:lnTo>
                  <a:cubicBezTo>
                    <a:pt x="1184" y="399"/>
                    <a:pt x="1192" y="413"/>
                    <a:pt x="1187" y="427"/>
                  </a:cubicBezTo>
                  <a:cubicBezTo>
                    <a:pt x="1183" y="440"/>
                    <a:pt x="1169" y="447"/>
                    <a:pt x="1156" y="442"/>
                  </a:cubicBezTo>
                  <a:cubicBezTo>
                    <a:pt x="1142" y="438"/>
                    <a:pt x="1135" y="424"/>
                    <a:pt x="1140" y="411"/>
                  </a:cubicBezTo>
                  <a:cubicBezTo>
                    <a:pt x="1144" y="398"/>
                    <a:pt x="1158" y="391"/>
                    <a:pt x="1171" y="395"/>
                  </a:cubicBezTo>
                  <a:close/>
                  <a:moveTo>
                    <a:pt x="1266" y="427"/>
                  </a:moveTo>
                  <a:lnTo>
                    <a:pt x="1266" y="427"/>
                  </a:lnTo>
                  <a:cubicBezTo>
                    <a:pt x="1279" y="432"/>
                    <a:pt x="1286" y="446"/>
                    <a:pt x="1282" y="459"/>
                  </a:cubicBezTo>
                  <a:cubicBezTo>
                    <a:pt x="1277" y="472"/>
                    <a:pt x="1263" y="479"/>
                    <a:pt x="1250" y="475"/>
                  </a:cubicBezTo>
                  <a:cubicBezTo>
                    <a:pt x="1237" y="470"/>
                    <a:pt x="1230" y="456"/>
                    <a:pt x="1234" y="443"/>
                  </a:cubicBezTo>
                  <a:cubicBezTo>
                    <a:pt x="1239" y="430"/>
                    <a:pt x="1253" y="423"/>
                    <a:pt x="1266" y="427"/>
                  </a:cubicBezTo>
                  <a:close/>
                  <a:moveTo>
                    <a:pt x="1361" y="460"/>
                  </a:moveTo>
                  <a:lnTo>
                    <a:pt x="1361" y="460"/>
                  </a:lnTo>
                  <a:cubicBezTo>
                    <a:pt x="1374" y="464"/>
                    <a:pt x="1381" y="479"/>
                    <a:pt x="1376" y="492"/>
                  </a:cubicBezTo>
                  <a:cubicBezTo>
                    <a:pt x="1372" y="505"/>
                    <a:pt x="1358" y="512"/>
                    <a:pt x="1345" y="507"/>
                  </a:cubicBezTo>
                  <a:cubicBezTo>
                    <a:pt x="1332" y="503"/>
                    <a:pt x="1325" y="489"/>
                    <a:pt x="1329" y="476"/>
                  </a:cubicBezTo>
                  <a:cubicBezTo>
                    <a:pt x="1333" y="463"/>
                    <a:pt x="1347" y="456"/>
                    <a:pt x="1361" y="460"/>
                  </a:cubicBezTo>
                  <a:close/>
                  <a:moveTo>
                    <a:pt x="1455" y="493"/>
                  </a:moveTo>
                  <a:lnTo>
                    <a:pt x="1455" y="493"/>
                  </a:lnTo>
                  <a:cubicBezTo>
                    <a:pt x="1468" y="497"/>
                    <a:pt x="1475" y="511"/>
                    <a:pt x="1471" y="524"/>
                  </a:cubicBezTo>
                  <a:cubicBezTo>
                    <a:pt x="1467" y="537"/>
                    <a:pt x="1453" y="544"/>
                    <a:pt x="1439" y="540"/>
                  </a:cubicBezTo>
                  <a:cubicBezTo>
                    <a:pt x="1426" y="536"/>
                    <a:pt x="1419" y="521"/>
                    <a:pt x="1424" y="508"/>
                  </a:cubicBezTo>
                  <a:cubicBezTo>
                    <a:pt x="1428" y="495"/>
                    <a:pt x="1442" y="488"/>
                    <a:pt x="1455" y="493"/>
                  </a:cubicBezTo>
                  <a:close/>
                  <a:moveTo>
                    <a:pt x="1550" y="525"/>
                  </a:moveTo>
                  <a:lnTo>
                    <a:pt x="1550" y="525"/>
                  </a:lnTo>
                  <a:cubicBezTo>
                    <a:pt x="1563" y="529"/>
                    <a:pt x="1570" y="544"/>
                    <a:pt x="1566" y="557"/>
                  </a:cubicBezTo>
                  <a:cubicBezTo>
                    <a:pt x="1561" y="570"/>
                    <a:pt x="1547" y="577"/>
                    <a:pt x="1534" y="573"/>
                  </a:cubicBezTo>
                  <a:lnTo>
                    <a:pt x="1534" y="572"/>
                  </a:lnTo>
                  <a:cubicBezTo>
                    <a:pt x="1521" y="568"/>
                    <a:pt x="1514" y="554"/>
                    <a:pt x="1518" y="541"/>
                  </a:cubicBezTo>
                  <a:cubicBezTo>
                    <a:pt x="1523" y="528"/>
                    <a:pt x="1537" y="521"/>
                    <a:pt x="1550" y="525"/>
                  </a:cubicBezTo>
                  <a:close/>
                  <a:moveTo>
                    <a:pt x="1644" y="558"/>
                  </a:moveTo>
                  <a:lnTo>
                    <a:pt x="1644" y="558"/>
                  </a:lnTo>
                  <a:cubicBezTo>
                    <a:pt x="1658" y="562"/>
                    <a:pt x="1665" y="576"/>
                    <a:pt x="1660" y="589"/>
                  </a:cubicBezTo>
                  <a:cubicBezTo>
                    <a:pt x="1656" y="602"/>
                    <a:pt x="1642" y="609"/>
                    <a:pt x="1629" y="605"/>
                  </a:cubicBezTo>
                  <a:cubicBezTo>
                    <a:pt x="1615" y="601"/>
                    <a:pt x="1608" y="587"/>
                    <a:pt x="1613" y="573"/>
                  </a:cubicBezTo>
                  <a:cubicBezTo>
                    <a:pt x="1617" y="560"/>
                    <a:pt x="1631" y="553"/>
                    <a:pt x="1644" y="558"/>
                  </a:cubicBezTo>
                  <a:close/>
                  <a:moveTo>
                    <a:pt x="1739" y="590"/>
                  </a:moveTo>
                  <a:lnTo>
                    <a:pt x="1739" y="590"/>
                  </a:lnTo>
                  <a:cubicBezTo>
                    <a:pt x="1752" y="595"/>
                    <a:pt x="1759" y="609"/>
                    <a:pt x="1755" y="622"/>
                  </a:cubicBezTo>
                  <a:cubicBezTo>
                    <a:pt x="1751" y="635"/>
                    <a:pt x="1736" y="642"/>
                    <a:pt x="1723" y="638"/>
                  </a:cubicBezTo>
                  <a:cubicBezTo>
                    <a:pt x="1710" y="633"/>
                    <a:pt x="1703" y="619"/>
                    <a:pt x="1707" y="606"/>
                  </a:cubicBezTo>
                  <a:cubicBezTo>
                    <a:pt x="1712" y="593"/>
                    <a:pt x="1726" y="586"/>
                    <a:pt x="1739" y="590"/>
                  </a:cubicBezTo>
                  <a:close/>
                  <a:moveTo>
                    <a:pt x="1834" y="623"/>
                  </a:moveTo>
                  <a:lnTo>
                    <a:pt x="1834" y="623"/>
                  </a:lnTo>
                  <a:cubicBezTo>
                    <a:pt x="1847" y="627"/>
                    <a:pt x="1854" y="641"/>
                    <a:pt x="1849" y="654"/>
                  </a:cubicBezTo>
                  <a:cubicBezTo>
                    <a:pt x="1845" y="667"/>
                    <a:pt x="1831" y="674"/>
                    <a:pt x="1818" y="670"/>
                  </a:cubicBezTo>
                  <a:cubicBezTo>
                    <a:pt x="1805" y="666"/>
                    <a:pt x="1798" y="652"/>
                    <a:pt x="1802" y="638"/>
                  </a:cubicBezTo>
                  <a:cubicBezTo>
                    <a:pt x="1806" y="625"/>
                    <a:pt x="1821" y="618"/>
                    <a:pt x="1834" y="623"/>
                  </a:cubicBezTo>
                  <a:close/>
                  <a:moveTo>
                    <a:pt x="1928" y="655"/>
                  </a:moveTo>
                  <a:lnTo>
                    <a:pt x="1928" y="655"/>
                  </a:lnTo>
                  <a:cubicBezTo>
                    <a:pt x="1941" y="660"/>
                    <a:pt x="1948" y="674"/>
                    <a:pt x="1944" y="687"/>
                  </a:cubicBezTo>
                  <a:cubicBezTo>
                    <a:pt x="1940" y="700"/>
                    <a:pt x="1926" y="707"/>
                    <a:pt x="1912" y="703"/>
                  </a:cubicBezTo>
                  <a:cubicBezTo>
                    <a:pt x="1899" y="698"/>
                    <a:pt x="1892" y="684"/>
                    <a:pt x="1897" y="671"/>
                  </a:cubicBezTo>
                  <a:cubicBezTo>
                    <a:pt x="1901" y="658"/>
                    <a:pt x="1915" y="651"/>
                    <a:pt x="1928" y="655"/>
                  </a:cubicBezTo>
                  <a:close/>
                  <a:moveTo>
                    <a:pt x="2023" y="688"/>
                  </a:moveTo>
                  <a:lnTo>
                    <a:pt x="2023" y="688"/>
                  </a:lnTo>
                  <a:cubicBezTo>
                    <a:pt x="2036" y="692"/>
                    <a:pt x="2043" y="706"/>
                    <a:pt x="2039" y="719"/>
                  </a:cubicBezTo>
                  <a:cubicBezTo>
                    <a:pt x="2034" y="732"/>
                    <a:pt x="2020" y="740"/>
                    <a:pt x="2007" y="735"/>
                  </a:cubicBezTo>
                  <a:cubicBezTo>
                    <a:pt x="1994" y="731"/>
                    <a:pt x="1987" y="717"/>
                    <a:pt x="1991" y="704"/>
                  </a:cubicBezTo>
                  <a:cubicBezTo>
                    <a:pt x="1996" y="690"/>
                    <a:pt x="2010" y="683"/>
                    <a:pt x="2023" y="688"/>
                  </a:cubicBezTo>
                  <a:close/>
                  <a:moveTo>
                    <a:pt x="2117" y="720"/>
                  </a:moveTo>
                  <a:lnTo>
                    <a:pt x="2117" y="720"/>
                  </a:lnTo>
                  <a:cubicBezTo>
                    <a:pt x="2131" y="725"/>
                    <a:pt x="2138" y="739"/>
                    <a:pt x="2133" y="752"/>
                  </a:cubicBezTo>
                  <a:cubicBezTo>
                    <a:pt x="2129" y="765"/>
                    <a:pt x="2115" y="772"/>
                    <a:pt x="2102" y="768"/>
                  </a:cubicBezTo>
                  <a:cubicBezTo>
                    <a:pt x="2089" y="763"/>
                    <a:pt x="2081" y="749"/>
                    <a:pt x="2086" y="736"/>
                  </a:cubicBezTo>
                  <a:cubicBezTo>
                    <a:pt x="2090" y="723"/>
                    <a:pt x="2104" y="716"/>
                    <a:pt x="2117" y="720"/>
                  </a:cubicBezTo>
                  <a:close/>
                  <a:moveTo>
                    <a:pt x="2212" y="753"/>
                  </a:moveTo>
                  <a:lnTo>
                    <a:pt x="2212" y="753"/>
                  </a:lnTo>
                  <a:cubicBezTo>
                    <a:pt x="2225" y="757"/>
                    <a:pt x="2232" y="771"/>
                    <a:pt x="2228" y="784"/>
                  </a:cubicBezTo>
                  <a:cubicBezTo>
                    <a:pt x="2224" y="798"/>
                    <a:pt x="2209" y="805"/>
                    <a:pt x="2196" y="800"/>
                  </a:cubicBezTo>
                  <a:cubicBezTo>
                    <a:pt x="2183" y="796"/>
                    <a:pt x="2176" y="782"/>
                    <a:pt x="2180" y="769"/>
                  </a:cubicBezTo>
                  <a:cubicBezTo>
                    <a:pt x="2185" y="756"/>
                    <a:pt x="2199" y="748"/>
                    <a:pt x="2212" y="753"/>
                  </a:cubicBezTo>
                  <a:close/>
                  <a:moveTo>
                    <a:pt x="2307" y="785"/>
                  </a:moveTo>
                  <a:lnTo>
                    <a:pt x="2307" y="785"/>
                  </a:lnTo>
                  <a:cubicBezTo>
                    <a:pt x="2320" y="790"/>
                    <a:pt x="2327" y="804"/>
                    <a:pt x="2323" y="817"/>
                  </a:cubicBezTo>
                  <a:cubicBezTo>
                    <a:pt x="2318" y="830"/>
                    <a:pt x="2304" y="837"/>
                    <a:pt x="2291" y="833"/>
                  </a:cubicBezTo>
                  <a:cubicBezTo>
                    <a:pt x="2278" y="828"/>
                    <a:pt x="2271" y="814"/>
                    <a:pt x="2275" y="801"/>
                  </a:cubicBezTo>
                  <a:cubicBezTo>
                    <a:pt x="2279" y="788"/>
                    <a:pt x="2294" y="781"/>
                    <a:pt x="2307" y="785"/>
                  </a:cubicBezTo>
                  <a:close/>
                  <a:moveTo>
                    <a:pt x="2401" y="818"/>
                  </a:moveTo>
                  <a:lnTo>
                    <a:pt x="2401" y="818"/>
                  </a:lnTo>
                  <a:cubicBezTo>
                    <a:pt x="2414" y="822"/>
                    <a:pt x="2422" y="836"/>
                    <a:pt x="2417" y="850"/>
                  </a:cubicBezTo>
                  <a:cubicBezTo>
                    <a:pt x="2413" y="863"/>
                    <a:pt x="2399" y="870"/>
                    <a:pt x="2386" y="865"/>
                  </a:cubicBezTo>
                  <a:lnTo>
                    <a:pt x="2385" y="865"/>
                  </a:lnTo>
                  <a:cubicBezTo>
                    <a:pt x="2372" y="861"/>
                    <a:pt x="2365" y="847"/>
                    <a:pt x="2370" y="834"/>
                  </a:cubicBezTo>
                  <a:cubicBezTo>
                    <a:pt x="2374" y="821"/>
                    <a:pt x="2388" y="814"/>
                    <a:pt x="2401" y="818"/>
                  </a:cubicBezTo>
                  <a:close/>
                  <a:moveTo>
                    <a:pt x="2496" y="850"/>
                  </a:moveTo>
                  <a:lnTo>
                    <a:pt x="2496" y="850"/>
                  </a:lnTo>
                  <a:cubicBezTo>
                    <a:pt x="2509" y="855"/>
                    <a:pt x="2516" y="869"/>
                    <a:pt x="2512" y="882"/>
                  </a:cubicBezTo>
                  <a:cubicBezTo>
                    <a:pt x="2507" y="895"/>
                    <a:pt x="2493" y="902"/>
                    <a:pt x="2480" y="898"/>
                  </a:cubicBezTo>
                  <a:cubicBezTo>
                    <a:pt x="2467" y="894"/>
                    <a:pt x="2460" y="879"/>
                    <a:pt x="2464" y="866"/>
                  </a:cubicBezTo>
                  <a:cubicBezTo>
                    <a:pt x="2469" y="853"/>
                    <a:pt x="2483" y="846"/>
                    <a:pt x="2496" y="850"/>
                  </a:cubicBezTo>
                  <a:close/>
                  <a:moveTo>
                    <a:pt x="2591" y="883"/>
                  </a:moveTo>
                  <a:lnTo>
                    <a:pt x="2591" y="883"/>
                  </a:lnTo>
                  <a:cubicBezTo>
                    <a:pt x="2604" y="887"/>
                    <a:pt x="2611" y="902"/>
                    <a:pt x="2606" y="915"/>
                  </a:cubicBezTo>
                  <a:cubicBezTo>
                    <a:pt x="2602" y="928"/>
                    <a:pt x="2588" y="935"/>
                    <a:pt x="2575" y="930"/>
                  </a:cubicBezTo>
                  <a:cubicBezTo>
                    <a:pt x="2562" y="926"/>
                    <a:pt x="2555" y="912"/>
                    <a:pt x="2559" y="899"/>
                  </a:cubicBezTo>
                  <a:cubicBezTo>
                    <a:pt x="2563" y="886"/>
                    <a:pt x="2577" y="879"/>
                    <a:pt x="2591" y="883"/>
                  </a:cubicBezTo>
                  <a:close/>
                  <a:moveTo>
                    <a:pt x="2685" y="916"/>
                  </a:moveTo>
                  <a:lnTo>
                    <a:pt x="2685" y="916"/>
                  </a:lnTo>
                  <a:cubicBezTo>
                    <a:pt x="2698" y="920"/>
                    <a:pt x="2705" y="934"/>
                    <a:pt x="2701" y="947"/>
                  </a:cubicBezTo>
                  <a:cubicBezTo>
                    <a:pt x="2697" y="960"/>
                    <a:pt x="2682" y="967"/>
                    <a:pt x="2669" y="963"/>
                  </a:cubicBezTo>
                  <a:cubicBezTo>
                    <a:pt x="2656" y="959"/>
                    <a:pt x="2649" y="944"/>
                    <a:pt x="2653" y="931"/>
                  </a:cubicBezTo>
                  <a:cubicBezTo>
                    <a:pt x="2658" y="918"/>
                    <a:pt x="2672" y="911"/>
                    <a:pt x="2685" y="916"/>
                  </a:cubicBezTo>
                  <a:close/>
                  <a:moveTo>
                    <a:pt x="2780" y="948"/>
                  </a:moveTo>
                  <a:lnTo>
                    <a:pt x="2780" y="948"/>
                  </a:lnTo>
                  <a:cubicBezTo>
                    <a:pt x="2793" y="952"/>
                    <a:pt x="2800" y="967"/>
                    <a:pt x="2796" y="980"/>
                  </a:cubicBezTo>
                  <a:cubicBezTo>
                    <a:pt x="2791" y="993"/>
                    <a:pt x="2777" y="1000"/>
                    <a:pt x="2764" y="996"/>
                  </a:cubicBezTo>
                  <a:cubicBezTo>
                    <a:pt x="2751" y="991"/>
                    <a:pt x="2744" y="977"/>
                    <a:pt x="2748" y="964"/>
                  </a:cubicBezTo>
                  <a:cubicBezTo>
                    <a:pt x="2752" y="951"/>
                    <a:pt x="2767" y="944"/>
                    <a:pt x="2780" y="948"/>
                  </a:cubicBezTo>
                  <a:close/>
                  <a:moveTo>
                    <a:pt x="2874" y="981"/>
                  </a:moveTo>
                  <a:lnTo>
                    <a:pt x="2874" y="981"/>
                  </a:lnTo>
                  <a:cubicBezTo>
                    <a:pt x="2887" y="985"/>
                    <a:pt x="2895" y="999"/>
                    <a:pt x="2890" y="1012"/>
                  </a:cubicBezTo>
                  <a:cubicBezTo>
                    <a:pt x="2886" y="1025"/>
                    <a:pt x="2872" y="1032"/>
                    <a:pt x="2859" y="1028"/>
                  </a:cubicBezTo>
                  <a:cubicBezTo>
                    <a:pt x="2845" y="1024"/>
                    <a:pt x="2838" y="1010"/>
                    <a:pt x="2843" y="996"/>
                  </a:cubicBezTo>
                  <a:cubicBezTo>
                    <a:pt x="2847" y="983"/>
                    <a:pt x="2861" y="976"/>
                    <a:pt x="2874" y="981"/>
                  </a:cubicBezTo>
                  <a:close/>
                  <a:moveTo>
                    <a:pt x="2969" y="1013"/>
                  </a:moveTo>
                  <a:lnTo>
                    <a:pt x="2969" y="1013"/>
                  </a:lnTo>
                  <a:cubicBezTo>
                    <a:pt x="2982" y="1018"/>
                    <a:pt x="2989" y="1032"/>
                    <a:pt x="2985" y="1045"/>
                  </a:cubicBezTo>
                  <a:cubicBezTo>
                    <a:pt x="2980" y="1058"/>
                    <a:pt x="2966" y="1065"/>
                    <a:pt x="2953" y="1061"/>
                  </a:cubicBezTo>
                  <a:cubicBezTo>
                    <a:pt x="2940" y="1056"/>
                    <a:pt x="2933" y="1042"/>
                    <a:pt x="2937" y="1029"/>
                  </a:cubicBezTo>
                  <a:cubicBezTo>
                    <a:pt x="2942" y="1016"/>
                    <a:pt x="2956" y="1009"/>
                    <a:pt x="2969" y="1013"/>
                  </a:cubicBezTo>
                  <a:close/>
                  <a:moveTo>
                    <a:pt x="3064" y="1046"/>
                  </a:moveTo>
                  <a:lnTo>
                    <a:pt x="3064" y="1046"/>
                  </a:lnTo>
                  <a:cubicBezTo>
                    <a:pt x="3077" y="1050"/>
                    <a:pt x="3084" y="1064"/>
                    <a:pt x="3079" y="1077"/>
                  </a:cubicBezTo>
                  <a:cubicBezTo>
                    <a:pt x="3075" y="1090"/>
                    <a:pt x="3061" y="1098"/>
                    <a:pt x="3048" y="1093"/>
                  </a:cubicBezTo>
                  <a:cubicBezTo>
                    <a:pt x="3035" y="1089"/>
                    <a:pt x="3028" y="1075"/>
                    <a:pt x="3032" y="1062"/>
                  </a:cubicBezTo>
                  <a:cubicBezTo>
                    <a:pt x="3036" y="1048"/>
                    <a:pt x="3050" y="1041"/>
                    <a:pt x="3064" y="1046"/>
                  </a:cubicBezTo>
                  <a:close/>
                  <a:moveTo>
                    <a:pt x="3158" y="1078"/>
                  </a:moveTo>
                  <a:lnTo>
                    <a:pt x="3158" y="1078"/>
                  </a:lnTo>
                  <a:cubicBezTo>
                    <a:pt x="3171" y="1083"/>
                    <a:pt x="3178" y="1097"/>
                    <a:pt x="3174" y="1110"/>
                  </a:cubicBezTo>
                  <a:cubicBezTo>
                    <a:pt x="3170" y="1123"/>
                    <a:pt x="3155" y="1130"/>
                    <a:pt x="3142" y="1126"/>
                  </a:cubicBezTo>
                  <a:cubicBezTo>
                    <a:pt x="3129" y="1121"/>
                    <a:pt x="3122" y="1107"/>
                    <a:pt x="3127" y="1094"/>
                  </a:cubicBezTo>
                  <a:cubicBezTo>
                    <a:pt x="3131" y="1081"/>
                    <a:pt x="3145" y="1074"/>
                    <a:pt x="3158" y="1078"/>
                  </a:cubicBezTo>
                  <a:close/>
                  <a:moveTo>
                    <a:pt x="3253" y="1111"/>
                  </a:moveTo>
                  <a:lnTo>
                    <a:pt x="3253" y="1111"/>
                  </a:lnTo>
                  <a:cubicBezTo>
                    <a:pt x="3266" y="1115"/>
                    <a:pt x="3273" y="1129"/>
                    <a:pt x="3269" y="1142"/>
                  </a:cubicBezTo>
                  <a:cubicBezTo>
                    <a:pt x="3264" y="1156"/>
                    <a:pt x="3250" y="1163"/>
                    <a:pt x="3237" y="1158"/>
                  </a:cubicBezTo>
                  <a:cubicBezTo>
                    <a:pt x="3224" y="1154"/>
                    <a:pt x="3217" y="1140"/>
                    <a:pt x="3221" y="1127"/>
                  </a:cubicBezTo>
                  <a:cubicBezTo>
                    <a:pt x="3226" y="1114"/>
                    <a:pt x="3240" y="1106"/>
                    <a:pt x="3253" y="1111"/>
                  </a:cubicBezTo>
                  <a:close/>
                  <a:moveTo>
                    <a:pt x="3347" y="1143"/>
                  </a:moveTo>
                  <a:lnTo>
                    <a:pt x="3347" y="1143"/>
                  </a:lnTo>
                  <a:cubicBezTo>
                    <a:pt x="3361" y="1148"/>
                    <a:pt x="3368" y="1162"/>
                    <a:pt x="3363" y="1175"/>
                  </a:cubicBezTo>
                  <a:cubicBezTo>
                    <a:pt x="3359" y="1188"/>
                    <a:pt x="3345" y="1195"/>
                    <a:pt x="3332" y="1191"/>
                  </a:cubicBezTo>
                  <a:cubicBezTo>
                    <a:pt x="3318" y="1186"/>
                    <a:pt x="3311" y="1172"/>
                    <a:pt x="3316" y="1159"/>
                  </a:cubicBezTo>
                  <a:cubicBezTo>
                    <a:pt x="3320" y="1146"/>
                    <a:pt x="3334" y="1139"/>
                    <a:pt x="3347" y="1143"/>
                  </a:cubicBezTo>
                  <a:close/>
                  <a:moveTo>
                    <a:pt x="3442" y="1176"/>
                  </a:moveTo>
                  <a:lnTo>
                    <a:pt x="3442" y="1176"/>
                  </a:lnTo>
                  <a:cubicBezTo>
                    <a:pt x="3455" y="1180"/>
                    <a:pt x="3462" y="1194"/>
                    <a:pt x="3458" y="1208"/>
                  </a:cubicBezTo>
                  <a:cubicBezTo>
                    <a:pt x="3453" y="1221"/>
                    <a:pt x="3439" y="1228"/>
                    <a:pt x="3426" y="1223"/>
                  </a:cubicBezTo>
                  <a:cubicBezTo>
                    <a:pt x="3413" y="1219"/>
                    <a:pt x="3406" y="1205"/>
                    <a:pt x="3410" y="1192"/>
                  </a:cubicBezTo>
                  <a:cubicBezTo>
                    <a:pt x="3415" y="1179"/>
                    <a:pt x="3429" y="1172"/>
                    <a:pt x="3442" y="1176"/>
                  </a:cubicBezTo>
                  <a:close/>
                  <a:moveTo>
                    <a:pt x="3537" y="1208"/>
                  </a:moveTo>
                  <a:lnTo>
                    <a:pt x="3537" y="1208"/>
                  </a:lnTo>
                  <a:cubicBezTo>
                    <a:pt x="3550" y="1213"/>
                    <a:pt x="3557" y="1227"/>
                    <a:pt x="3552" y="1240"/>
                  </a:cubicBezTo>
                  <a:cubicBezTo>
                    <a:pt x="3548" y="1253"/>
                    <a:pt x="3534" y="1260"/>
                    <a:pt x="3521" y="1256"/>
                  </a:cubicBezTo>
                  <a:cubicBezTo>
                    <a:pt x="3508" y="1251"/>
                    <a:pt x="3501" y="1237"/>
                    <a:pt x="3505" y="1224"/>
                  </a:cubicBezTo>
                  <a:cubicBezTo>
                    <a:pt x="3509" y="1211"/>
                    <a:pt x="3524" y="1204"/>
                    <a:pt x="3537" y="1208"/>
                  </a:cubicBezTo>
                  <a:close/>
                  <a:moveTo>
                    <a:pt x="3631" y="1241"/>
                  </a:moveTo>
                  <a:lnTo>
                    <a:pt x="3631" y="1241"/>
                  </a:lnTo>
                  <a:cubicBezTo>
                    <a:pt x="3644" y="1245"/>
                    <a:pt x="3651" y="1259"/>
                    <a:pt x="3647" y="1273"/>
                  </a:cubicBezTo>
                  <a:cubicBezTo>
                    <a:pt x="3643" y="1286"/>
                    <a:pt x="3629" y="1293"/>
                    <a:pt x="3615" y="1288"/>
                  </a:cubicBezTo>
                  <a:cubicBezTo>
                    <a:pt x="3602" y="1284"/>
                    <a:pt x="3595" y="1270"/>
                    <a:pt x="3600" y="1257"/>
                  </a:cubicBezTo>
                  <a:cubicBezTo>
                    <a:pt x="3604" y="1244"/>
                    <a:pt x="3618" y="1237"/>
                    <a:pt x="3631" y="1241"/>
                  </a:cubicBezTo>
                  <a:close/>
                  <a:moveTo>
                    <a:pt x="3726" y="1273"/>
                  </a:moveTo>
                  <a:lnTo>
                    <a:pt x="3726" y="1274"/>
                  </a:lnTo>
                  <a:cubicBezTo>
                    <a:pt x="3739" y="1278"/>
                    <a:pt x="3746" y="1292"/>
                    <a:pt x="3742" y="1305"/>
                  </a:cubicBezTo>
                  <a:cubicBezTo>
                    <a:pt x="3737" y="1318"/>
                    <a:pt x="3723" y="1325"/>
                    <a:pt x="3710" y="1321"/>
                  </a:cubicBezTo>
                  <a:cubicBezTo>
                    <a:pt x="3697" y="1317"/>
                    <a:pt x="3690" y="1302"/>
                    <a:pt x="3694" y="1289"/>
                  </a:cubicBezTo>
                  <a:cubicBezTo>
                    <a:pt x="3699" y="1276"/>
                    <a:pt x="3713" y="1269"/>
                    <a:pt x="3726" y="1273"/>
                  </a:cubicBezTo>
                  <a:close/>
                  <a:moveTo>
                    <a:pt x="3820" y="1306"/>
                  </a:moveTo>
                  <a:lnTo>
                    <a:pt x="3820" y="1306"/>
                  </a:lnTo>
                  <a:cubicBezTo>
                    <a:pt x="3834" y="1310"/>
                    <a:pt x="3841" y="1325"/>
                    <a:pt x="3836" y="1338"/>
                  </a:cubicBezTo>
                  <a:cubicBezTo>
                    <a:pt x="3832" y="1351"/>
                    <a:pt x="3818" y="1358"/>
                    <a:pt x="3805" y="1353"/>
                  </a:cubicBezTo>
                  <a:cubicBezTo>
                    <a:pt x="3792" y="1349"/>
                    <a:pt x="3784" y="1335"/>
                    <a:pt x="3789" y="1322"/>
                  </a:cubicBezTo>
                  <a:cubicBezTo>
                    <a:pt x="3793" y="1309"/>
                    <a:pt x="3807" y="1302"/>
                    <a:pt x="3820" y="1306"/>
                  </a:cubicBezTo>
                  <a:close/>
                  <a:moveTo>
                    <a:pt x="3915" y="1339"/>
                  </a:moveTo>
                  <a:lnTo>
                    <a:pt x="3915" y="1339"/>
                  </a:lnTo>
                  <a:cubicBezTo>
                    <a:pt x="3928" y="1343"/>
                    <a:pt x="3935" y="1357"/>
                    <a:pt x="3931" y="1370"/>
                  </a:cubicBezTo>
                  <a:cubicBezTo>
                    <a:pt x="3927" y="1383"/>
                    <a:pt x="3912" y="1390"/>
                    <a:pt x="3899" y="1386"/>
                  </a:cubicBezTo>
                  <a:cubicBezTo>
                    <a:pt x="3886" y="1382"/>
                    <a:pt x="3879" y="1367"/>
                    <a:pt x="3883" y="1354"/>
                  </a:cubicBezTo>
                  <a:cubicBezTo>
                    <a:pt x="3888" y="1341"/>
                    <a:pt x="3902" y="1334"/>
                    <a:pt x="3915" y="1339"/>
                  </a:cubicBezTo>
                  <a:close/>
                  <a:moveTo>
                    <a:pt x="4010" y="1371"/>
                  </a:moveTo>
                  <a:lnTo>
                    <a:pt x="4010" y="1371"/>
                  </a:lnTo>
                  <a:cubicBezTo>
                    <a:pt x="4023" y="1375"/>
                    <a:pt x="4030" y="1390"/>
                    <a:pt x="4026" y="1403"/>
                  </a:cubicBezTo>
                  <a:cubicBezTo>
                    <a:pt x="4021" y="1416"/>
                    <a:pt x="4007" y="1423"/>
                    <a:pt x="3994" y="1419"/>
                  </a:cubicBezTo>
                  <a:cubicBezTo>
                    <a:pt x="3981" y="1414"/>
                    <a:pt x="3974" y="1400"/>
                    <a:pt x="3978" y="1387"/>
                  </a:cubicBezTo>
                  <a:cubicBezTo>
                    <a:pt x="3982" y="1374"/>
                    <a:pt x="3997" y="1367"/>
                    <a:pt x="4010" y="1371"/>
                  </a:cubicBezTo>
                  <a:close/>
                  <a:moveTo>
                    <a:pt x="4104" y="1404"/>
                  </a:moveTo>
                  <a:lnTo>
                    <a:pt x="4104" y="1404"/>
                  </a:lnTo>
                  <a:cubicBezTo>
                    <a:pt x="4117" y="1408"/>
                    <a:pt x="4124" y="1422"/>
                    <a:pt x="4120" y="1435"/>
                  </a:cubicBezTo>
                  <a:cubicBezTo>
                    <a:pt x="4116" y="1448"/>
                    <a:pt x="4102" y="1455"/>
                    <a:pt x="4089" y="1451"/>
                  </a:cubicBezTo>
                  <a:lnTo>
                    <a:pt x="4088" y="1451"/>
                  </a:lnTo>
                  <a:cubicBezTo>
                    <a:pt x="4075" y="1447"/>
                    <a:pt x="4068" y="1433"/>
                    <a:pt x="4073" y="1419"/>
                  </a:cubicBezTo>
                  <a:cubicBezTo>
                    <a:pt x="4077" y="1406"/>
                    <a:pt x="4091" y="1399"/>
                    <a:pt x="4104" y="1404"/>
                  </a:cubicBezTo>
                  <a:close/>
                  <a:moveTo>
                    <a:pt x="4199" y="1436"/>
                  </a:moveTo>
                  <a:lnTo>
                    <a:pt x="4199" y="1436"/>
                  </a:lnTo>
                  <a:cubicBezTo>
                    <a:pt x="4212" y="1441"/>
                    <a:pt x="4219" y="1455"/>
                    <a:pt x="4215" y="1468"/>
                  </a:cubicBezTo>
                  <a:cubicBezTo>
                    <a:pt x="4210" y="1481"/>
                    <a:pt x="4196" y="1488"/>
                    <a:pt x="4183" y="1484"/>
                  </a:cubicBezTo>
                  <a:cubicBezTo>
                    <a:pt x="4170" y="1479"/>
                    <a:pt x="4163" y="1465"/>
                    <a:pt x="4167" y="1452"/>
                  </a:cubicBezTo>
                  <a:cubicBezTo>
                    <a:pt x="4172" y="1439"/>
                    <a:pt x="4186" y="1432"/>
                    <a:pt x="4199" y="1436"/>
                  </a:cubicBezTo>
                  <a:close/>
                  <a:moveTo>
                    <a:pt x="4293" y="1469"/>
                  </a:moveTo>
                  <a:lnTo>
                    <a:pt x="4294" y="1469"/>
                  </a:lnTo>
                  <a:cubicBezTo>
                    <a:pt x="4307" y="1473"/>
                    <a:pt x="4314" y="1487"/>
                    <a:pt x="4309" y="1500"/>
                  </a:cubicBezTo>
                  <a:cubicBezTo>
                    <a:pt x="4305" y="1513"/>
                    <a:pt x="4291" y="1521"/>
                    <a:pt x="4278" y="1516"/>
                  </a:cubicBezTo>
                  <a:cubicBezTo>
                    <a:pt x="4265" y="1512"/>
                    <a:pt x="4257" y="1498"/>
                    <a:pt x="4262" y="1485"/>
                  </a:cubicBezTo>
                  <a:cubicBezTo>
                    <a:pt x="4266" y="1471"/>
                    <a:pt x="4280" y="1464"/>
                    <a:pt x="4293" y="1469"/>
                  </a:cubicBezTo>
                  <a:close/>
                  <a:moveTo>
                    <a:pt x="4388" y="1501"/>
                  </a:moveTo>
                  <a:lnTo>
                    <a:pt x="4388" y="1501"/>
                  </a:lnTo>
                  <a:cubicBezTo>
                    <a:pt x="4401" y="1506"/>
                    <a:pt x="4408" y="1520"/>
                    <a:pt x="4404" y="1533"/>
                  </a:cubicBezTo>
                  <a:cubicBezTo>
                    <a:pt x="4400" y="1546"/>
                    <a:pt x="4385" y="1553"/>
                    <a:pt x="4372" y="1549"/>
                  </a:cubicBezTo>
                  <a:cubicBezTo>
                    <a:pt x="4359" y="1544"/>
                    <a:pt x="4352" y="1530"/>
                    <a:pt x="4356" y="1517"/>
                  </a:cubicBezTo>
                  <a:cubicBezTo>
                    <a:pt x="4361" y="1504"/>
                    <a:pt x="4375" y="1497"/>
                    <a:pt x="4388" y="1501"/>
                  </a:cubicBezTo>
                  <a:close/>
                  <a:moveTo>
                    <a:pt x="4483" y="1534"/>
                  </a:moveTo>
                  <a:lnTo>
                    <a:pt x="4483" y="1534"/>
                  </a:lnTo>
                  <a:cubicBezTo>
                    <a:pt x="4496" y="1538"/>
                    <a:pt x="4503" y="1552"/>
                    <a:pt x="4499" y="1565"/>
                  </a:cubicBezTo>
                  <a:cubicBezTo>
                    <a:pt x="4494" y="1579"/>
                    <a:pt x="4480" y="1586"/>
                    <a:pt x="4467" y="1581"/>
                  </a:cubicBezTo>
                  <a:cubicBezTo>
                    <a:pt x="4454" y="1577"/>
                    <a:pt x="4447" y="1563"/>
                    <a:pt x="4451" y="1550"/>
                  </a:cubicBezTo>
                  <a:cubicBezTo>
                    <a:pt x="4455" y="1537"/>
                    <a:pt x="4470" y="1529"/>
                    <a:pt x="4483" y="1534"/>
                  </a:cubicBezTo>
                  <a:close/>
                  <a:moveTo>
                    <a:pt x="4577" y="1566"/>
                  </a:moveTo>
                  <a:lnTo>
                    <a:pt x="4577" y="1566"/>
                  </a:lnTo>
                  <a:cubicBezTo>
                    <a:pt x="4590" y="1571"/>
                    <a:pt x="4598" y="1585"/>
                    <a:pt x="4593" y="1598"/>
                  </a:cubicBezTo>
                  <a:cubicBezTo>
                    <a:pt x="4589" y="1611"/>
                    <a:pt x="4575" y="1618"/>
                    <a:pt x="4562" y="1614"/>
                  </a:cubicBezTo>
                  <a:cubicBezTo>
                    <a:pt x="4548" y="1609"/>
                    <a:pt x="4541" y="1595"/>
                    <a:pt x="4546" y="1582"/>
                  </a:cubicBezTo>
                  <a:cubicBezTo>
                    <a:pt x="4550" y="1569"/>
                    <a:pt x="4564" y="1562"/>
                    <a:pt x="4577" y="1566"/>
                  </a:cubicBezTo>
                  <a:close/>
                  <a:moveTo>
                    <a:pt x="4672" y="1599"/>
                  </a:moveTo>
                  <a:lnTo>
                    <a:pt x="4672" y="1599"/>
                  </a:lnTo>
                  <a:cubicBezTo>
                    <a:pt x="4685" y="1603"/>
                    <a:pt x="4692" y="1617"/>
                    <a:pt x="4688" y="1631"/>
                  </a:cubicBezTo>
                  <a:cubicBezTo>
                    <a:pt x="4683" y="1644"/>
                    <a:pt x="4669" y="1651"/>
                    <a:pt x="4656" y="1646"/>
                  </a:cubicBezTo>
                  <a:cubicBezTo>
                    <a:pt x="4643" y="1642"/>
                    <a:pt x="4636" y="1628"/>
                    <a:pt x="4640" y="1615"/>
                  </a:cubicBezTo>
                  <a:cubicBezTo>
                    <a:pt x="4645" y="1602"/>
                    <a:pt x="4659" y="1595"/>
                    <a:pt x="4672" y="1599"/>
                  </a:cubicBezTo>
                  <a:close/>
                  <a:moveTo>
                    <a:pt x="4767" y="1631"/>
                  </a:moveTo>
                  <a:lnTo>
                    <a:pt x="4767" y="1631"/>
                  </a:lnTo>
                  <a:cubicBezTo>
                    <a:pt x="4780" y="1636"/>
                    <a:pt x="4787" y="1650"/>
                    <a:pt x="4782" y="1663"/>
                  </a:cubicBezTo>
                  <a:cubicBezTo>
                    <a:pt x="4778" y="1676"/>
                    <a:pt x="4764" y="1683"/>
                    <a:pt x="4751" y="1679"/>
                  </a:cubicBezTo>
                  <a:cubicBezTo>
                    <a:pt x="4738" y="1675"/>
                    <a:pt x="4731" y="1660"/>
                    <a:pt x="4735" y="1647"/>
                  </a:cubicBezTo>
                  <a:cubicBezTo>
                    <a:pt x="4739" y="1634"/>
                    <a:pt x="4753" y="1627"/>
                    <a:pt x="4767" y="1631"/>
                  </a:cubicBezTo>
                  <a:close/>
                  <a:moveTo>
                    <a:pt x="4861" y="1664"/>
                  </a:moveTo>
                  <a:lnTo>
                    <a:pt x="4861" y="1664"/>
                  </a:lnTo>
                  <a:cubicBezTo>
                    <a:pt x="4874" y="1668"/>
                    <a:pt x="4881" y="1683"/>
                    <a:pt x="4877" y="1696"/>
                  </a:cubicBezTo>
                  <a:cubicBezTo>
                    <a:pt x="4873" y="1709"/>
                    <a:pt x="4858" y="1716"/>
                    <a:pt x="4845" y="1711"/>
                  </a:cubicBezTo>
                  <a:cubicBezTo>
                    <a:pt x="4832" y="1707"/>
                    <a:pt x="4825" y="1693"/>
                    <a:pt x="4830" y="1680"/>
                  </a:cubicBezTo>
                  <a:cubicBezTo>
                    <a:pt x="4834" y="1667"/>
                    <a:pt x="4848" y="1660"/>
                    <a:pt x="4861" y="1664"/>
                  </a:cubicBezTo>
                  <a:close/>
                  <a:moveTo>
                    <a:pt x="4956" y="1697"/>
                  </a:moveTo>
                  <a:lnTo>
                    <a:pt x="4956" y="1697"/>
                  </a:lnTo>
                  <a:cubicBezTo>
                    <a:pt x="4969" y="1701"/>
                    <a:pt x="4976" y="1715"/>
                    <a:pt x="4972" y="1728"/>
                  </a:cubicBezTo>
                  <a:cubicBezTo>
                    <a:pt x="4967" y="1741"/>
                    <a:pt x="4953" y="1748"/>
                    <a:pt x="4940" y="1744"/>
                  </a:cubicBezTo>
                  <a:cubicBezTo>
                    <a:pt x="4927" y="1740"/>
                    <a:pt x="4920" y="1725"/>
                    <a:pt x="4924" y="1712"/>
                  </a:cubicBezTo>
                  <a:cubicBezTo>
                    <a:pt x="4929" y="1699"/>
                    <a:pt x="4943" y="1692"/>
                    <a:pt x="4956" y="1697"/>
                  </a:cubicBezTo>
                  <a:close/>
                  <a:moveTo>
                    <a:pt x="5050" y="1729"/>
                  </a:moveTo>
                  <a:lnTo>
                    <a:pt x="5050" y="1729"/>
                  </a:lnTo>
                  <a:cubicBezTo>
                    <a:pt x="5064" y="1733"/>
                    <a:pt x="5071" y="1748"/>
                    <a:pt x="5066" y="1761"/>
                  </a:cubicBezTo>
                  <a:cubicBezTo>
                    <a:pt x="5062" y="1774"/>
                    <a:pt x="5048" y="1781"/>
                    <a:pt x="5035" y="1777"/>
                  </a:cubicBezTo>
                  <a:cubicBezTo>
                    <a:pt x="5021" y="1772"/>
                    <a:pt x="5014" y="1758"/>
                    <a:pt x="5019" y="1745"/>
                  </a:cubicBezTo>
                  <a:cubicBezTo>
                    <a:pt x="5023" y="1732"/>
                    <a:pt x="5037" y="1725"/>
                    <a:pt x="5050" y="1729"/>
                  </a:cubicBezTo>
                  <a:close/>
                  <a:moveTo>
                    <a:pt x="5145" y="1762"/>
                  </a:moveTo>
                  <a:lnTo>
                    <a:pt x="5145" y="1762"/>
                  </a:lnTo>
                  <a:cubicBezTo>
                    <a:pt x="5158" y="1766"/>
                    <a:pt x="5165" y="1780"/>
                    <a:pt x="5161" y="1793"/>
                  </a:cubicBezTo>
                  <a:cubicBezTo>
                    <a:pt x="5156" y="1806"/>
                    <a:pt x="5142" y="1813"/>
                    <a:pt x="5129" y="1809"/>
                  </a:cubicBezTo>
                  <a:cubicBezTo>
                    <a:pt x="5116" y="1805"/>
                    <a:pt x="5109" y="1791"/>
                    <a:pt x="5113" y="1777"/>
                  </a:cubicBezTo>
                  <a:cubicBezTo>
                    <a:pt x="5118" y="1764"/>
                    <a:pt x="5132" y="1757"/>
                    <a:pt x="5145" y="1762"/>
                  </a:cubicBezTo>
                  <a:close/>
                  <a:moveTo>
                    <a:pt x="5240" y="1794"/>
                  </a:moveTo>
                  <a:lnTo>
                    <a:pt x="5240" y="1794"/>
                  </a:lnTo>
                  <a:cubicBezTo>
                    <a:pt x="5253" y="1799"/>
                    <a:pt x="5260" y="1813"/>
                    <a:pt x="5255" y="1826"/>
                  </a:cubicBezTo>
                  <a:cubicBezTo>
                    <a:pt x="5251" y="1839"/>
                    <a:pt x="5237" y="1846"/>
                    <a:pt x="5224" y="1842"/>
                  </a:cubicBezTo>
                  <a:cubicBezTo>
                    <a:pt x="5211" y="1837"/>
                    <a:pt x="5204" y="1823"/>
                    <a:pt x="5208" y="1810"/>
                  </a:cubicBezTo>
                  <a:cubicBezTo>
                    <a:pt x="5212" y="1797"/>
                    <a:pt x="5227" y="1790"/>
                    <a:pt x="5240" y="1794"/>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33" name="Freeform 31"/>
            <p:cNvSpPr>
              <a:spLocks noEditPoints="1"/>
            </p:cNvSpPr>
            <p:nvPr/>
          </p:nvSpPr>
          <p:spPr bwMode="auto">
            <a:xfrm>
              <a:off x="3765" y="2262"/>
              <a:ext cx="319" cy="209"/>
            </a:xfrm>
            <a:custGeom>
              <a:avLst/>
              <a:gdLst>
                <a:gd name="T0" fmla="*/ 0 w 3075"/>
                <a:gd name="T1" fmla="*/ 0 h 2022"/>
                <a:gd name="T2" fmla="*/ 0 w 3075"/>
                <a:gd name="T3" fmla="*/ 0 h 2022"/>
                <a:gd name="T4" fmla="*/ 0 w 3075"/>
                <a:gd name="T5" fmla="*/ 0 h 2022"/>
                <a:gd name="T6" fmla="*/ 0 w 3075"/>
                <a:gd name="T7" fmla="*/ 0 h 2022"/>
                <a:gd name="T8" fmla="*/ 0 w 3075"/>
                <a:gd name="T9" fmla="*/ 0 h 2022"/>
                <a:gd name="T10" fmla="*/ 0 w 3075"/>
                <a:gd name="T11" fmla="*/ 0 h 2022"/>
                <a:gd name="T12" fmla="*/ 0 w 3075"/>
                <a:gd name="T13" fmla="*/ 0 h 2022"/>
                <a:gd name="T14" fmla="*/ 0 w 3075"/>
                <a:gd name="T15" fmla="*/ 0 h 2022"/>
                <a:gd name="T16" fmla="*/ 0 w 3075"/>
                <a:gd name="T17" fmla="*/ 0 h 2022"/>
                <a:gd name="T18" fmla="*/ 0 w 3075"/>
                <a:gd name="T19" fmla="*/ 0 h 2022"/>
                <a:gd name="T20" fmla="*/ 0 w 3075"/>
                <a:gd name="T21" fmla="*/ 0 h 2022"/>
                <a:gd name="T22" fmla="*/ 0 w 3075"/>
                <a:gd name="T23" fmla="*/ 0 h 2022"/>
                <a:gd name="T24" fmla="*/ 0 w 3075"/>
                <a:gd name="T25" fmla="*/ 0 h 2022"/>
                <a:gd name="T26" fmla="*/ 0 w 3075"/>
                <a:gd name="T27" fmla="*/ 0 h 2022"/>
                <a:gd name="T28" fmla="*/ 0 w 3075"/>
                <a:gd name="T29" fmla="*/ 0 h 2022"/>
                <a:gd name="T30" fmla="*/ 0 w 3075"/>
                <a:gd name="T31" fmla="*/ 0 h 2022"/>
                <a:gd name="T32" fmla="*/ 0 w 3075"/>
                <a:gd name="T33" fmla="*/ 0 h 2022"/>
                <a:gd name="T34" fmla="*/ 0 w 3075"/>
                <a:gd name="T35" fmla="*/ 0 h 2022"/>
                <a:gd name="T36" fmla="*/ 0 w 3075"/>
                <a:gd name="T37" fmla="*/ 0 h 2022"/>
                <a:gd name="T38" fmla="*/ 0 w 3075"/>
                <a:gd name="T39" fmla="*/ 0 h 2022"/>
                <a:gd name="T40" fmla="*/ 0 w 3075"/>
                <a:gd name="T41" fmla="*/ 0 h 2022"/>
                <a:gd name="T42" fmla="*/ 0 w 3075"/>
                <a:gd name="T43" fmla="*/ 0 h 2022"/>
                <a:gd name="T44" fmla="*/ 0 w 3075"/>
                <a:gd name="T45" fmla="*/ 0 h 2022"/>
                <a:gd name="T46" fmla="*/ 0 w 3075"/>
                <a:gd name="T47" fmla="*/ 0 h 2022"/>
                <a:gd name="T48" fmla="*/ 0 w 3075"/>
                <a:gd name="T49" fmla="*/ 0 h 2022"/>
                <a:gd name="T50" fmla="*/ 0 w 3075"/>
                <a:gd name="T51" fmla="*/ 0 h 2022"/>
                <a:gd name="T52" fmla="*/ 0 w 3075"/>
                <a:gd name="T53" fmla="*/ 0 h 2022"/>
                <a:gd name="T54" fmla="*/ 0 w 3075"/>
                <a:gd name="T55" fmla="*/ 0 h 2022"/>
                <a:gd name="T56" fmla="*/ 0 w 3075"/>
                <a:gd name="T57" fmla="*/ 0 h 2022"/>
                <a:gd name="T58" fmla="*/ 0 w 3075"/>
                <a:gd name="T59" fmla="*/ 0 h 2022"/>
                <a:gd name="T60" fmla="*/ 0 w 3075"/>
                <a:gd name="T61" fmla="*/ 0 h 2022"/>
                <a:gd name="T62" fmla="*/ 0 w 3075"/>
                <a:gd name="T63" fmla="*/ 0 h 2022"/>
                <a:gd name="T64" fmla="*/ 0 w 3075"/>
                <a:gd name="T65" fmla="*/ 0 h 2022"/>
                <a:gd name="T66" fmla="*/ 0 w 3075"/>
                <a:gd name="T67" fmla="*/ 0 h 2022"/>
                <a:gd name="T68" fmla="*/ 0 w 3075"/>
                <a:gd name="T69" fmla="*/ 0 h 2022"/>
                <a:gd name="T70" fmla="*/ 0 w 3075"/>
                <a:gd name="T71" fmla="*/ 0 h 2022"/>
                <a:gd name="T72" fmla="*/ 0 w 3075"/>
                <a:gd name="T73" fmla="*/ 0 h 2022"/>
                <a:gd name="T74" fmla="*/ 0 w 3075"/>
                <a:gd name="T75" fmla="*/ 0 h 2022"/>
                <a:gd name="T76" fmla="*/ 0 w 3075"/>
                <a:gd name="T77" fmla="*/ 0 h 2022"/>
                <a:gd name="T78" fmla="*/ 0 w 3075"/>
                <a:gd name="T79" fmla="*/ 0 h 2022"/>
                <a:gd name="T80" fmla="*/ 0 w 3075"/>
                <a:gd name="T81" fmla="*/ 0 h 2022"/>
                <a:gd name="T82" fmla="*/ 0 w 3075"/>
                <a:gd name="T83" fmla="*/ 0 h 2022"/>
                <a:gd name="T84" fmla="*/ 0 w 3075"/>
                <a:gd name="T85" fmla="*/ 0 h 2022"/>
                <a:gd name="T86" fmla="*/ 0 w 3075"/>
                <a:gd name="T87" fmla="*/ 0 h 2022"/>
                <a:gd name="T88" fmla="*/ 0 w 3075"/>
                <a:gd name="T89" fmla="*/ 0 h 2022"/>
                <a:gd name="T90" fmla="*/ 0 w 3075"/>
                <a:gd name="T91" fmla="*/ 0 h 2022"/>
                <a:gd name="T92" fmla="*/ 0 w 3075"/>
                <a:gd name="T93" fmla="*/ 0 h 2022"/>
                <a:gd name="T94" fmla="*/ 0 w 3075"/>
                <a:gd name="T95" fmla="*/ 0 h 2022"/>
                <a:gd name="T96" fmla="*/ 0 w 3075"/>
                <a:gd name="T97" fmla="*/ 0 h 2022"/>
                <a:gd name="T98" fmla="*/ 0 w 3075"/>
                <a:gd name="T99" fmla="*/ 0 h 2022"/>
                <a:gd name="T100" fmla="*/ 0 w 3075"/>
                <a:gd name="T101" fmla="*/ 0 h 20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75"/>
                <a:gd name="T154" fmla="*/ 0 h 2022"/>
                <a:gd name="T155" fmla="*/ 3075 w 3075"/>
                <a:gd name="T156" fmla="*/ 2022 h 20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75" h="2022">
                  <a:moveTo>
                    <a:pt x="41" y="7"/>
                  </a:moveTo>
                  <a:lnTo>
                    <a:pt x="41" y="7"/>
                  </a:lnTo>
                  <a:cubicBezTo>
                    <a:pt x="53" y="14"/>
                    <a:pt x="57" y="30"/>
                    <a:pt x="49" y="41"/>
                  </a:cubicBezTo>
                  <a:cubicBezTo>
                    <a:pt x="42" y="53"/>
                    <a:pt x="27" y="57"/>
                    <a:pt x="15" y="49"/>
                  </a:cubicBezTo>
                  <a:cubicBezTo>
                    <a:pt x="3" y="42"/>
                    <a:pt x="0" y="27"/>
                    <a:pt x="7" y="15"/>
                  </a:cubicBezTo>
                  <a:cubicBezTo>
                    <a:pt x="14" y="3"/>
                    <a:pt x="30" y="0"/>
                    <a:pt x="41" y="7"/>
                  </a:cubicBezTo>
                  <a:close/>
                  <a:moveTo>
                    <a:pt x="125" y="61"/>
                  </a:moveTo>
                  <a:lnTo>
                    <a:pt x="125" y="62"/>
                  </a:lnTo>
                  <a:cubicBezTo>
                    <a:pt x="137" y="69"/>
                    <a:pt x="141" y="84"/>
                    <a:pt x="133" y="96"/>
                  </a:cubicBezTo>
                  <a:cubicBezTo>
                    <a:pt x="126" y="108"/>
                    <a:pt x="111" y="111"/>
                    <a:pt x="99" y="104"/>
                  </a:cubicBezTo>
                  <a:cubicBezTo>
                    <a:pt x="87" y="97"/>
                    <a:pt x="83" y="81"/>
                    <a:pt x="91" y="70"/>
                  </a:cubicBezTo>
                  <a:cubicBezTo>
                    <a:pt x="98" y="58"/>
                    <a:pt x="113" y="54"/>
                    <a:pt x="125" y="61"/>
                  </a:cubicBezTo>
                  <a:close/>
                  <a:moveTo>
                    <a:pt x="209" y="116"/>
                  </a:moveTo>
                  <a:lnTo>
                    <a:pt x="209" y="116"/>
                  </a:lnTo>
                  <a:cubicBezTo>
                    <a:pt x="221" y="123"/>
                    <a:pt x="224" y="139"/>
                    <a:pt x="217" y="151"/>
                  </a:cubicBezTo>
                  <a:cubicBezTo>
                    <a:pt x="210" y="162"/>
                    <a:pt x="194" y="166"/>
                    <a:pt x="183" y="159"/>
                  </a:cubicBezTo>
                  <a:cubicBezTo>
                    <a:pt x="171" y="151"/>
                    <a:pt x="167" y="136"/>
                    <a:pt x="175" y="124"/>
                  </a:cubicBezTo>
                  <a:cubicBezTo>
                    <a:pt x="182" y="112"/>
                    <a:pt x="197" y="109"/>
                    <a:pt x="209" y="116"/>
                  </a:cubicBezTo>
                  <a:close/>
                  <a:moveTo>
                    <a:pt x="293" y="171"/>
                  </a:moveTo>
                  <a:lnTo>
                    <a:pt x="293" y="171"/>
                  </a:lnTo>
                  <a:cubicBezTo>
                    <a:pt x="305" y="178"/>
                    <a:pt x="308" y="193"/>
                    <a:pt x="301" y="205"/>
                  </a:cubicBezTo>
                  <a:cubicBezTo>
                    <a:pt x="294" y="217"/>
                    <a:pt x="278" y="220"/>
                    <a:pt x="267" y="213"/>
                  </a:cubicBezTo>
                  <a:lnTo>
                    <a:pt x="266" y="213"/>
                  </a:lnTo>
                  <a:cubicBezTo>
                    <a:pt x="255" y="206"/>
                    <a:pt x="251" y="191"/>
                    <a:pt x="258" y="179"/>
                  </a:cubicBezTo>
                  <a:cubicBezTo>
                    <a:pt x="266" y="167"/>
                    <a:pt x="281" y="163"/>
                    <a:pt x="293" y="171"/>
                  </a:cubicBezTo>
                  <a:close/>
                  <a:moveTo>
                    <a:pt x="377" y="225"/>
                  </a:moveTo>
                  <a:lnTo>
                    <a:pt x="377" y="225"/>
                  </a:lnTo>
                  <a:cubicBezTo>
                    <a:pt x="388" y="233"/>
                    <a:pt x="392" y="248"/>
                    <a:pt x="385" y="260"/>
                  </a:cubicBezTo>
                  <a:cubicBezTo>
                    <a:pt x="377" y="271"/>
                    <a:pt x="362" y="275"/>
                    <a:pt x="350" y="268"/>
                  </a:cubicBezTo>
                  <a:cubicBezTo>
                    <a:pt x="339" y="261"/>
                    <a:pt x="335" y="245"/>
                    <a:pt x="342" y="233"/>
                  </a:cubicBezTo>
                  <a:cubicBezTo>
                    <a:pt x="349" y="222"/>
                    <a:pt x="365" y="218"/>
                    <a:pt x="377" y="225"/>
                  </a:cubicBezTo>
                  <a:close/>
                  <a:moveTo>
                    <a:pt x="460" y="280"/>
                  </a:moveTo>
                  <a:lnTo>
                    <a:pt x="461" y="280"/>
                  </a:lnTo>
                  <a:cubicBezTo>
                    <a:pt x="472" y="287"/>
                    <a:pt x="476" y="303"/>
                    <a:pt x="469" y="314"/>
                  </a:cubicBezTo>
                  <a:cubicBezTo>
                    <a:pt x="461" y="326"/>
                    <a:pt x="446" y="330"/>
                    <a:pt x="434" y="322"/>
                  </a:cubicBezTo>
                  <a:cubicBezTo>
                    <a:pt x="422" y="315"/>
                    <a:pt x="419" y="300"/>
                    <a:pt x="426" y="288"/>
                  </a:cubicBezTo>
                  <a:cubicBezTo>
                    <a:pt x="433" y="276"/>
                    <a:pt x="449" y="273"/>
                    <a:pt x="460" y="280"/>
                  </a:cubicBezTo>
                  <a:close/>
                  <a:moveTo>
                    <a:pt x="544" y="334"/>
                  </a:moveTo>
                  <a:lnTo>
                    <a:pt x="544" y="335"/>
                  </a:lnTo>
                  <a:cubicBezTo>
                    <a:pt x="556" y="342"/>
                    <a:pt x="560" y="357"/>
                    <a:pt x="552" y="369"/>
                  </a:cubicBezTo>
                  <a:cubicBezTo>
                    <a:pt x="545" y="381"/>
                    <a:pt x="530" y="384"/>
                    <a:pt x="518" y="377"/>
                  </a:cubicBezTo>
                  <a:cubicBezTo>
                    <a:pt x="506" y="370"/>
                    <a:pt x="503" y="354"/>
                    <a:pt x="510" y="343"/>
                  </a:cubicBezTo>
                  <a:cubicBezTo>
                    <a:pt x="517" y="331"/>
                    <a:pt x="533" y="327"/>
                    <a:pt x="544" y="334"/>
                  </a:cubicBezTo>
                  <a:close/>
                  <a:moveTo>
                    <a:pt x="628" y="389"/>
                  </a:moveTo>
                  <a:lnTo>
                    <a:pt x="628" y="389"/>
                  </a:lnTo>
                  <a:cubicBezTo>
                    <a:pt x="640" y="396"/>
                    <a:pt x="644" y="412"/>
                    <a:pt x="636" y="424"/>
                  </a:cubicBezTo>
                  <a:cubicBezTo>
                    <a:pt x="629" y="435"/>
                    <a:pt x="614" y="439"/>
                    <a:pt x="602" y="432"/>
                  </a:cubicBezTo>
                  <a:cubicBezTo>
                    <a:pt x="590" y="424"/>
                    <a:pt x="586" y="409"/>
                    <a:pt x="594" y="397"/>
                  </a:cubicBezTo>
                  <a:cubicBezTo>
                    <a:pt x="601" y="385"/>
                    <a:pt x="616" y="382"/>
                    <a:pt x="628" y="389"/>
                  </a:cubicBezTo>
                  <a:close/>
                  <a:moveTo>
                    <a:pt x="712" y="444"/>
                  </a:moveTo>
                  <a:lnTo>
                    <a:pt x="712" y="444"/>
                  </a:lnTo>
                  <a:cubicBezTo>
                    <a:pt x="724" y="451"/>
                    <a:pt x="727" y="466"/>
                    <a:pt x="720" y="478"/>
                  </a:cubicBezTo>
                  <a:cubicBezTo>
                    <a:pt x="713" y="490"/>
                    <a:pt x="697" y="494"/>
                    <a:pt x="686" y="486"/>
                  </a:cubicBezTo>
                  <a:cubicBezTo>
                    <a:pt x="674" y="479"/>
                    <a:pt x="670" y="464"/>
                    <a:pt x="678" y="452"/>
                  </a:cubicBezTo>
                  <a:cubicBezTo>
                    <a:pt x="685" y="440"/>
                    <a:pt x="700" y="436"/>
                    <a:pt x="712" y="444"/>
                  </a:cubicBezTo>
                  <a:close/>
                  <a:moveTo>
                    <a:pt x="796" y="498"/>
                  </a:moveTo>
                  <a:lnTo>
                    <a:pt x="796" y="498"/>
                  </a:lnTo>
                  <a:cubicBezTo>
                    <a:pt x="808" y="506"/>
                    <a:pt x="811" y="521"/>
                    <a:pt x="804" y="533"/>
                  </a:cubicBezTo>
                  <a:cubicBezTo>
                    <a:pt x="797" y="544"/>
                    <a:pt x="781" y="548"/>
                    <a:pt x="770" y="541"/>
                  </a:cubicBezTo>
                  <a:lnTo>
                    <a:pt x="769" y="541"/>
                  </a:lnTo>
                  <a:cubicBezTo>
                    <a:pt x="758" y="534"/>
                    <a:pt x="754" y="518"/>
                    <a:pt x="761" y="506"/>
                  </a:cubicBezTo>
                  <a:cubicBezTo>
                    <a:pt x="769" y="495"/>
                    <a:pt x="784" y="491"/>
                    <a:pt x="796" y="498"/>
                  </a:cubicBezTo>
                  <a:close/>
                  <a:moveTo>
                    <a:pt x="880" y="553"/>
                  </a:moveTo>
                  <a:lnTo>
                    <a:pt x="880" y="553"/>
                  </a:lnTo>
                  <a:cubicBezTo>
                    <a:pt x="891" y="560"/>
                    <a:pt x="895" y="576"/>
                    <a:pt x="888" y="587"/>
                  </a:cubicBezTo>
                  <a:cubicBezTo>
                    <a:pt x="880" y="599"/>
                    <a:pt x="865" y="603"/>
                    <a:pt x="853" y="595"/>
                  </a:cubicBezTo>
                  <a:cubicBezTo>
                    <a:pt x="842" y="588"/>
                    <a:pt x="838" y="573"/>
                    <a:pt x="845" y="561"/>
                  </a:cubicBezTo>
                  <a:cubicBezTo>
                    <a:pt x="852" y="549"/>
                    <a:pt x="868" y="546"/>
                    <a:pt x="880" y="553"/>
                  </a:cubicBezTo>
                  <a:close/>
                  <a:moveTo>
                    <a:pt x="963" y="608"/>
                  </a:moveTo>
                  <a:lnTo>
                    <a:pt x="964" y="608"/>
                  </a:lnTo>
                  <a:cubicBezTo>
                    <a:pt x="975" y="615"/>
                    <a:pt x="979" y="630"/>
                    <a:pt x="972" y="642"/>
                  </a:cubicBezTo>
                  <a:cubicBezTo>
                    <a:pt x="964" y="654"/>
                    <a:pt x="949" y="657"/>
                    <a:pt x="937" y="650"/>
                  </a:cubicBezTo>
                  <a:cubicBezTo>
                    <a:pt x="925" y="643"/>
                    <a:pt x="922" y="627"/>
                    <a:pt x="929" y="616"/>
                  </a:cubicBezTo>
                  <a:cubicBezTo>
                    <a:pt x="936" y="604"/>
                    <a:pt x="952" y="600"/>
                    <a:pt x="963" y="608"/>
                  </a:cubicBezTo>
                  <a:close/>
                  <a:moveTo>
                    <a:pt x="1047" y="662"/>
                  </a:moveTo>
                  <a:lnTo>
                    <a:pt x="1047" y="662"/>
                  </a:lnTo>
                  <a:cubicBezTo>
                    <a:pt x="1059" y="669"/>
                    <a:pt x="1063" y="685"/>
                    <a:pt x="1055" y="697"/>
                  </a:cubicBezTo>
                  <a:cubicBezTo>
                    <a:pt x="1048" y="708"/>
                    <a:pt x="1033" y="712"/>
                    <a:pt x="1021" y="705"/>
                  </a:cubicBezTo>
                  <a:cubicBezTo>
                    <a:pt x="1009" y="697"/>
                    <a:pt x="1006" y="682"/>
                    <a:pt x="1013" y="670"/>
                  </a:cubicBezTo>
                  <a:cubicBezTo>
                    <a:pt x="1020" y="658"/>
                    <a:pt x="1036" y="655"/>
                    <a:pt x="1047" y="662"/>
                  </a:cubicBezTo>
                  <a:close/>
                  <a:moveTo>
                    <a:pt x="1131" y="717"/>
                  </a:moveTo>
                  <a:lnTo>
                    <a:pt x="1131" y="717"/>
                  </a:lnTo>
                  <a:cubicBezTo>
                    <a:pt x="1143" y="724"/>
                    <a:pt x="1147" y="739"/>
                    <a:pt x="1139" y="751"/>
                  </a:cubicBezTo>
                  <a:cubicBezTo>
                    <a:pt x="1132" y="763"/>
                    <a:pt x="1117" y="767"/>
                    <a:pt x="1105" y="759"/>
                  </a:cubicBezTo>
                  <a:cubicBezTo>
                    <a:pt x="1093" y="752"/>
                    <a:pt x="1089" y="737"/>
                    <a:pt x="1097" y="725"/>
                  </a:cubicBezTo>
                  <a:cubicBezTo>
                    <a:pt x="1104" y="713"/>
                    <a:pt x="1119" y="709"/>
                    <a:pt x="1131" y="717"/>
                  </a:cubicBezTo>
                  <a:close/>
                  <a:moveTo>
                    <a:pt x="1215" y="771"/>
                  </a:moveTo>
                  <a:lnTo>
                    <a:pt x="1215" y="771"/>
                  </a:lnTo>
                  <a:cubicBezTo>
                    <a:pt x="1227" y="779"/>
                    <a:pt x="1230" y="794"/>
                    <a:pt x="1223" y="806"/>
                  </a:cubicBezTo>
                  <a:cubicBezTo>
                    <a:pt x="1216" y="818"/>
                    <a:pt x="1200" y="821"/>
                    <a:pt x="1189" y="814"/>
                  </a:cubicBezTo>
                  <a:cubicBezTo>
                    <a:pt x="1177" y="807"/>
                    <a:pt x="1173" y="791"/>
                    <a:pt x="1181" y="779"/>
                  </a:cubicBezTo>
                  <a:cubicBezTo>
                    <a:pt x="1188" y="768"/>
                    <a:pt x="1203" y="764"/>
                    <a:pt x="1215" y="771"/>
                  </a:cubicBezTo>
                  <a:close/>
                  <a:moveTo>
                    <a:pt x="1299" y="826"/>
                  </a:moveTo>
                  <a:lnTo>
                    <a:pt x="1299" y="826"/>
                  </a:lnTo>
                  <a:cubicBezTo>
                    <a:pt x="1311" y="833"/>
                    <a:pt x="1314" y="849"/>
                    <a:pt x="1307" y="860"/>
                  </a:cubicBezTo>
                  <a:cubicBezTo>
                    <a:pt x="1300" y="872"/>
                    <a:pt x="1284" y="876"/>
                    <a:pt x="1273" y="868"/>
                  </a:cubicBezTo>
                  <a:lnTo>
                    <a:pt x="1272" y="868"/>
                  </a:lnTo>
                  <a:cubicBezTo>
                    <a:pt x="1261" y="861"/>
                    <a:pt x="1257" y="846"/>
                    <a:pt x="1264" y="834"/>
                  </a:cubicBezTo>
                  <a:cubicBezTo>
                    <a:pt x="1272" y="822"/>
                    <a:pt x="1287" y="819"/>
                    <a:pt x="1299" y="826"/>
                  </a:cubicBezTo>
                  <a:close/>
                  <a:moveTo>
                    <a:pt x="1383" y="881"/>
                  </a:moveTo>
                  <a:lnTo>
                    <a:pt x="1383" y="881"/>
                  </a:lnTo>
                  <a:cubicBezTo>
                    <a:pt x="1394" y="888"/>
                    <a:pt x="1398" y="903"/>
                    <a:pt x="1391" y="915"/>
                  </a:cubicBezTo>
                  <a:cubicBezTo>
                    <a:pt x="1384" y="927"/>
                    <a:pt x="1368" y="930"/>
                    <a:pt x="1356" y="923"/>
                  </a:cubicBezTo>
                  <a:cubicBezTo>
                    <a:pt x="1345" y="916"/>
                    <a:pt x="1341" y="900"/>
                    <a:pt x="1348" y="889"/>
                  </a:cubicBezTo>
                  <a:cubicBezTo>
                    <a:pt x="1355" y="877"/>
                    <a:pt x="1371" y="873"/>
                    <a:pt x="1383" y="881"/>
                  </a:cubicBezTo>
                  <a:close/>
                  <a:moveTo>
                    <a:pt x="1466" y="935"/>
                  </a:moveTo>
                  <a:lnTo>
                    <a:pt x="1467" y="935"/>
                  </a:lnTo>
                  <a:cubicBezTo>
                    <a:pt x="1478" y="942"/>
                    <a:pt x="1482" y="958"/>
                    <a:pt x="1475" y="970"/>
                  </a:cubicBezTo>
                  <a:cubicBezTo>
                    <a:pt x="1467" y="981"/>
                    <a:pt x="1452" y="985"/>
                    <a:pt x="1440" y="978"/>
                  </a:cubicBezTo>
                  <a:cubicBezTo>
                    <a:pt x="1428" y="970"/>
                    <a:pt x="1425" y="955"/>
                    <a:pt x="1432" y="943"/>
                  </a:cubicBezTo>
                  <a:cubicBezTo>
                    <a:pt x="1439" y="931"/>
                    <a:pt x="1455" y="928"/>
                    <a:pt x="1466" y="935"/>
                  </a:cubicBezTo>
                  <a:close/>
                  <a:moveTo>
                    <a:pt x="1550" y="990"/>
                  </a:moveTo>
                  <a:lnTo>
                    <a:pt x="1550" y="990"/>
                  </a:lnTo>
                  <a:cubicBezTo>
                    <a:pt x="1562" y="997"/>
                    <a:pt x="1566" y="1012"/>
                    <a:pt x="1558" y="1024"/>
                  </a:cubicBezTo>
                  <a:cubicBezTo>
                    <a:pt x="1551" y="1036"/>
                    <a:pt x="1536" y="1040"/>
                    <a:pt x="1524" y="1032"/>
                  </a:cubicBezTo>
                  <a:cubicBezTo>
                    <a:pt x="1512" y="1025"/>
                    <a:pt x="1509" y="1010"/>
                    <a:pt x="1516" y="998"/>
                  </a:cubicBezTo>
                  <a:cubicBezTo>
                    <a:pt x="1523" y="986"/>
                    <a:pt x="1539" y="982"/>
                    <a:pt x="1550" y="990"/>
                  </a:cubicBezTo>
                  <a:close/>
                  <a:moveTo>
                    <a:pt x="1634" y="1044"/>
                  </a:moveTo>
                  <a:lnTo>
                    <a:pt x="1634" y="1044"/>
                  </a:lnTo>
                  <a:cubicBezTo>
                    <a:pt x="1646" y="1052"/>
                    <a:pt x="1650" y="1067"/>
                    <a:pt x="1642" y="1079"/>
                  </a:cubicBezTo>
                  <a:cubicBezTo>
                    <a:pt x="1635" y="1091"/>
                    <a:pt x="1620" y="1094"/>
                    <a:pt x="1608" y="1087"/>
                  </a:cubicBezTo>
                  <a:cubicBezTo>
                    <a:pt x="1596" y="1080"/>
                    <a:pt x="1592" y="1064"/>
                    <a:pt x="1600" y="1052"/>
                  </a:cubicBezTo>
                  <a:cubicBezTo>
                    <a:pt x="1607" y="1041"/>
                    <a:pt x="1622" y="1037"/>
                    <a:pt x="1634" y="1044"/>
                  </a:cubicBezTo>
                  <a:close/>
                  <a:moveTo>
                    <a:pt x="1718" y="1099"/>
                  </a:moveTo>
                  <a:lnTo>
                    <a:pt x="1718" y="1099"/>
                  </a:lnTo>
                  <a:cubicBezTo>
                    <a:pt x="1730" y="1106"/>
                    <a:pt x="1733" y="1122"/>
                    <a:pt x="1726" y="1133"/>
                  </a:cubicBezTo>
                  <a:cubicBezTo>
                    <a:pt x="1719" y="1145"/>
                    <a:pt x="1703" y="1149"/>
                    <a:pt x="1692" y="1141"/>
                  </a:cubicBezTo>
                  <a:cubicBezTo>
                    <a:pt x="1680" y="1134"/>
                    <a:pt x="1676" y="1119"/>
                    <a:pt x="1684" y="1107"/>
                  </a:cubicBezTo>
                  <a:cubicBezTo>
                    <a:pt x="1691" y="1095"/>
                    <a:pt x="1706" y="1092"/>
                    <a:pt x="1718" y="1099"/>
                  </a:cubicBezTo>
                  <a:close/>
                  <a:moveTo>
                    <a:pt x="1802" y="1154"/>
                  </a:moveTo>
                  <a:lnTo>
                    <a:pt x="1802" y="1154"/>
                  </a:lnTo>
                  <a:cubicBezTo>
                    <a:pt x="1814" y="1161"/>
                    <a:pt x="1817" y="1176"/>
                    <a:pt x="1810" y="1188"/>
                  </a:cubicBezTo>
                  <a:cubicBezTo>
                    <a:pt x="1803" y="1200"/>
                    <a:pt x="1787" y="1203"/>
                    <a:pt x="1776" y="1196"/>
                  </a:cubicBezTo>
                  <a:lnTo>
                    <a:pt x="1775" y="1196"/>
                  </a:lnTo>
                  <a:cubicBezTo>
                    <a:pt x="1764" y="1189"/>
                    <a:pt x="1760" y="1173"/>
                    <a:pt x="1767" y="1162"/>
                  </a:cubicBezTo>
                  <a:cubicBezTo>
                    <a:pt x="1775" y="1150"/>
                    <a:pt x="1790" y="1146"/>
                    <a:pt x="1802" y="1154"/>
                  </a:cubicBezTo>
                  <a:close/>
                  <a:moveTo>
                    <a:pt x="1886" y="1208"/>
                  </a:moveTo>
                  <a:lnTo>
                    <a:pt x="1886" y="1208"/>
                  </a:lnTo>
                  <a:cubicBezTo>
                    <a:pt x="1897" y="1215"/>
                    <a:pt x="1901" y="1231"/>
                    <a:pt x="1894" y="1243"/>
                  </a:cubicBezTo>
                  <a:cubicBezTo>
                    <a:pt x="1887" y="1254"/>
                    <a:pt x="1871" y="1258"/>
                    <a:pt x="1859" y="1251"/>
                  </a:cubicBezTo>
                  <a:cubicBezTo>
                    <a:pt x="1848" y="1243"/>
                    <a:pt x="1844" y="1228"/>
                    <a:pt x="1851" y="1216"/>
                  </a:cubicBezTo>
                  <a:cubicBezTo>
                    <a:pt x="1858" y="1205"/>
                    <a:pt x="1874" y="1201"/>
                    <a:pt x="1886" y="1208"/>
                  </a:cubicBezTo>
                  <a:close/>
                  <a:moveTo>
                    <a:pt x="1969" y="1263"/>
                  </a:moveTo>
                  <a:lnTo>
                    <a:pt x="1970" y="1263"/>
                  </a:lnTo>
                  <a:cubicBezTo>
                    <a:pt x="1981" y="1270"/>
                    <a:pt x="1985" y="1285"/>
                    <a:pt x="1978" y="1297"/>
                  </a:cubicBezTo>
                  <a:cubicBezTo>
                    <a:pt x="1970" y="1309"/>
                    <a:pt x="1955" y="1313"/>
                    <a:pt x="1943" y="1305"/>
                  </a:cubicBezTo>
                  <a:cubicBezTo>
                    <a:pt x="1931" y="1298"/>
                    <a:pt x="1928" y="1283"/>
                    <a:pt x="1935" y="1271"/>
                  </a:cubicBezTo>
                  <a:cubicBezTo>
                    <a:pt x="1942" y="1259"/>
                    <a:pt x="1958" y="1256"/>
                    <a:pt x="1969" y="1263"/>
                  </a:cubicBezTo>
                  <a:close/>
                  <a:moveTo>
                    <a:pt x="2053" y="1317"/>
                  </a:moveTo>
                  <a:lnTo>
                    <a:pt x="2053" y="1317"/>
                  </a:lnTo>
                  <a:cubicBezTo>
                    <a:pt x="2065" y="1325"/>
                    <a:pt x="2069" y="1340"/>
                    <a:pt x="2061" y="1352"/>
                  </a:cubicBezTo>
                  <a:cubicBezTo>
                    <a:pt x="2054" y="1364"/>
                    <a:pt x="2039" y="1367"/>
                    <a:pt x="2027" y="1360"/>
                  </a:cubicBezTo>
                  <a:cubicBezTo>
                    <a:pt x="2015" y="1353"/>
                    <a:pt x="2012" y="1337"/>
                    <a:pt x="2019" y="1325"/>
                  </a:cubicBezTo>
                  <a:cubicBezTo>
                    <a:pt x="2026" y="1314"/>
                    <a:pt x="2042" y="1310"/>
                    <a:pt x="2053" y="1317"/>
                  </a:cubicBezTo>
                  <a:close/>
                  <a:moveTo>
                    <a:pt x="2137" y="1372"/>
                  </a:moveTo>
                  <a:lnTo>
                    <a:pt x="2137" y="1372"/>
                  </a:lnTo>
                  <a:cubicBezTo>
                    <a:pt x="2149" y="1379"/>
                    <a:pt x="2153" y="1395"/>
                    <a:pt x="2145" y="1406"/>
                  </a:cubicBezTo>
                  <a:cubicBezTo>
                    <a:pt x="2138" y="1418"/>
                    <a:pt x="2123" y="1422"/>
                    <a:pt x="2111" y="1415"/>
                  </a:cubicBezTo>
                  <a:lnTo>
                    <a:pt x="2111" y="1414"/>
                  </a:lnTo>
                  <a:cubicBezTo>
                    <a:pt x="2099" y="1407"/>
                    <a:pt x="2095" y="1392"/>
                    <a:pt x="2103" y="1380"/>
                  </a:cubicBezTo>
                  <a:cubicBezTo>
                    <a:pt x="2110" y="1368"/>
                    <a:pt x="2125" y="1365"/>
                    <a:pt x="2137" y="1372"/>
                  </a:cubicBezTo>
                  <a:close/>
                  <a:moveTo>
                    <a:pt x="2221" y="1427"/>
                  </a:moveTo>
                  <a:lnTo>
                    <a:pt x="2221" y="1427"/>
                  </a:lnTo>
                  <a:cubicBezTo>
                    <a:pt x="2233" y="1434"/>
                    <a:pt x="2236" y="1449"/>
                    <a:pt x="2229" y="1461"/>
                  </a:cubicBezTo>
                  <a:cubicBezTo>
                    <a:pt x="2222" y="1473"/>
                    <a:pt x="2206" y="1476"/>
                    <a:pt x="2195" y="1469"/>
                  </a:cubicBezTo>
                  <a:cubicBezTo>
                    <a:pt x="2183" y="1462"/>
                    <a:pt x="2179" y="1446"/>
                    <a:pt x="2187" y="1435"/>
                  </a:cubicBezTo>
                  <a:cubicBezTo>
                    <a:pt x="2194" y="1423"/>
                    <a:pt x="2209" y="1419"/>
                    <a:pt x="2221" y="1427"/>
                  </a:cubicBezTo>
                  <a:close/>
                  <a:moveTo>
                    <a:pt x="2305" y="1481"/>
                  </a:moveTo>
                  <a:lnTo>
                    <a:pt x="2305" y="1481"/>
                  </a:lnTo>
                  <a:cubicBezTo>
                    <a:pt x="2317" y="1488"/>
                    <a:pt x="2320" y="1504"/>
                    <a:pt x="2313" y="1516"/>
                  </a:cubicBezTo>
                  <a:cubicBezTo>
                    <a:pt x="2306" y="1527"/>
                    <a:pt x="2290" y="1531"/>
                    <a:pt x="2279" y="1524"/>
                  </a:cubicBezTo>
                  <a:lnTo>
                    <a:pt x="2278" y="1524"/>
                  </a:lnTo>
                  <a:cubicBezTo>
                    <a:pt x="2267" y="1516"/>
                    <a:pt x="2263" y="1501"/>
                    <a:pt x="2270" y="1489"/>
                  </a:cubicBezTo>
                  <a:cubicBezTo>
                    <a:pt x="2278" y="1478"/>
                    <a:pt x="2293" y="1474"/>
                    <a:pt x="2305" y="1481"/>
                  </a:cubicBezTo>
                  <a:close/>
                  <a:moveTo>
                    <a:pt x="2389" y="1536"/>
                  </a:moveTo>
                  <a:lnTo>
                    <a:pt x="2389" y="1536"/>
                  </a:lnTo>
                  <a:cubicBezTo>
                    <a:pt x="2400" y="1543"/>
                    <a:pt x="2404" y="1559"/>
                    <a:pt x="2397" y="1570"/>
                  </a:cubicBezTo>
                  <a:cubicBezTo>
                    <a:pt x="2390" y="1582"/>
                    <a:pt x="2374" y="1586"/>
                    <a:pt x="2362" y="1578"/>
                  </a:cubicBezTo>
                  <a:cubicBezTo>
                    <a:pt x="2351" y="1571"/>
                    <a:pt x="2347" y="1556"/>
                    <a:pt x="2354" y="1544"/>
                  </a:cubicBezTo>
                  <a:cubicBezTo>
                    <a:pt x="2361" y="1532"/>
                    <a:pt x="2377" y="1529"/>
                    <a:pt x="2389" y="1536"/>
                  </a:cubicBezTo>
                  <a:close/>
                  <a:moveTo>
                    <a:pt x="2472" y="1590"/>
                  </a:moveTo>
                  <a:lnTo>
                    <a:pt x="2473" y="1590"/>
                  </a:lnTo>
                  <a:cubicBezTo>
                    <a:pt x="2484" y="1598"/>
                    <a:pt x="2488" y="1613"/>
                    <a:pt x="2481" y="1625"/>
                  </a:cubicBezTo>
                  <a:cubicBezTo>
                    <a:pt x="2473" y="1637"/>
                    <a:pt x="2458" y="1640"/>
                    <a:pt x="2446" y="1633"/>
                  </a:cubicBezTo>
                  <a:cubicBezTo>
                    <a:pt x="2434" y="1626"/>
                    <a:pt x="2431" y="1610"/>
                    <a:pt x="2438" y="1599"/>
                  </a:cubicBezTo>
                  <a:cubicBezTo>
                    <a:pt x="2445" y="1587"/>
                    <a:pt x="2461" y="1583"/>
                    <a:pt x="2472" y="1590"/>
                  </a:cubicBezTo>
                  <a:close/>
                  <a:moveTo>
                    <a:pt x="2556" y="1645"/>
                  </a:moveTo>
                  <a:lnTo>
                    <a:pt x="2556" y="1645"/>
                  </a:lnTo>
                  <a:cubicBezTo>
                    <a:pt x="2568" y="1652"/>
                    <a:pt x="2572" y="1668"/>
                    <a:pt x="2564" y="1679"/>
                  </a:cubicBezTo>
                  <a:cubicBezTo>
                    <a:pt x="2557" y="1691"/>
                    <a:pt x="2542" y="1695"/>
                    <a:pt x="2530" y="1688"/>
                  </a:cubicBezTo>
                  <a:cubicBezTo>
                    <a:pt x="2518" y="1680"/>
                    <a:pt x="2515" y="1665"/>
                    <a:pt x="2522" y="1653"/>
                  </a:cubicBezTo>
                  <a:cubicBezTo>
                    <a:pt x="2529" y="1641"/>
                    <a:pt x="2545" y="1638"/>
                    <a:pt x="2556" y="1645"/>
                  </a:cubicBezTo>
                  <a:close/>
                  <a:moveTo>
                    <a:pt x="2640" y="1700"/>
                  </a:moveTo>
                  <a:lnTo>
                    <a:pt x="2640" y="1700"/>
                  </a:lnTo>
                  <a:cubicBezTo>
                    <a:pt x="2652" y="1707"/>
                    <a:pt x="2656" y="1722"/>
                    <a:pt x="2648" y="1734"/>
                  </a:cubicBezTo>
                  <a:cubicBezTo>
                    <a:pt x="2641" y="1746"/>
                    <a:pt x="2626" y="1749"/>
                    <a:pt x="2614" y="1742"/>
                  </a:cubicBezTo>
                  <a:cubicBezTo>
                    <a:pt x="2602" y="1735"/>
                    <a:pt x="2598" y="1719"/>
                    <a:pt x="2606" y="1708"/>
                  </a:cubicBezTo>
                  <a:cubicBezTo>
                    <a:pt x="2613" y="1696"/>
                    <a:pt x="2628" y="1692"/>
                    <a:pt x="2640" y="1700"/>
                  </a:cubicBezTo>
                  <a:close/>
                  <a:moveTo>
                    <a:pt x="2724" y="1754"/>
                  </a:moveTo>
                  <a:lnTo>
                    <a:pt x="2724" y="1754"/>
                  </a:lnTo>
                  <a:cubicBezTo>
                    <a:pt x="2736" y="1762"/>
                    <a:pt x="2739" y="1777"/>
                    <a:pt x="2732" y="1789"/>
                  </a:cubicBezTo>
                  <a:cubicBezTo>
                    <a:pt x="2725" y="1800"/>
                    <a:pt x="2709" y="1804"/>
                    <a:pt x="2698" y="1797"/>
                  </a:cubicBezTo>
                  <a:cubicBezTo>
                    <a:pt x="2686" y="1789"/>
                    <a:pt x="2682" y="1774"/>
                    <a:pt x="2690" y="1762"/>
                  </a:cubicBezTo>
                  <a:cubicBezTo>
                    <a:pt x="2697" y="1751"/>
                    <a:pt x="2712" y="1747"/>
                    <a:pt x="2724" y="1754"/>
                  </a:cubicBezTo>
                  <a:close/>
                  <a:moveTo>
                    <a:pt x="2808" y="1809"/>
                  </a:moveTo>
                  <a:lnTo>
                    <a:pt x="2808" y="1809"/>
                  </a:lnTo>
                  <a:cubicBezTo>
                    <a:pt x="2820" y="1816"/>
                    <a:pt x="2823" y="1832"/>
                    <a:pt x="2816" y="1843"/>
                  </a:cubicBezTo>
                  <a:cubicBezTo>
                    <a:pt x="2809" y="1855"/>
                    <a:pt x="2793" y="1859"/>
                    <a:pt x="2782" y="1851"/>
                  </a:cubicBezTo>
                  <a:cubicBezTo>
                    <a:pt x="2770" y="1844"/>
                    <a:pt x="2766" y="1829"/>
                    <a:pt x="2773" y="1817"/>
                  </a:cubicBezTo>
                  <a:cubicBezTo>
                    <a:pt x="2781" y="1805"/>
                    <a:pt x="2796" y="1802"/>
                    <a:pt x="2808" y="1809"/>
                  </a:cubicBezTo>
                  <a:close/>
                  <a:moveTo>
                    <a:pt x="2892" y="1863"/>
                  </a:moveTo>
                  <a:lnTo>
                    <a:pt x="2892" y="1863"/>
                  </a:lnTo>
                  <a:cubicBezTo>
                    <a:pt x="2903" y="1871"/>
                    <a:pt x="2907" y="1886"/>
                    <a:pt x="2900" y="1898"/>
                  </a:cubicBezTo>
                  <a:cubicBezTo>
                    <a:pt x="2893" y="1910"/>
                    <a:pt x="2877" y="1913"/>
                    <a:pt x="2865" y="1906"/>
                  </a:cubicBezTo>
                  <a:cubicBezTo>
                    <a:pt x="2854" y="1899"/>
                    <a:pt x="2850" y="1883"/>
                    <a:pt x="2857" y="1872"/>
                  </a:cubicBezTo>
                  <a:cubicBezTo>
                    <a:pt x="2865" y="1860"/>
                    <a:pt x="2880" y="1856"/>
                    <a:pt x="2892" y="1863"/>
                  </a:cubicBezTo>
                  <a:close/>
                  <a:moveTo>
                    <a:pt x="2975" y="1918"/>
                  </a:moveTo>
                  <a:lnTo>
                    <a:pt x="2976" y="1918"/>
                  </a:lnTo>
                  <a:cubicBezTo>
                    <a:pt x="2987" y="1925"/>
                    <a:pt x="2991" y="1941"/>
                    <a:pt x="2984" y="1953"/>
                  </a:cubicBezTo>
                  <a:cubicBezTo>
                    <a:pt x="2976" y="1964"/>
                    <a:pt x="2961" y="1968"/>
                    <a:pt x="2949" y="1961"/>
                  </a:cubicBezTo>
                  <a:cubicBezTo>
                    <a:pt x="2937" y="1953"/>
                    <a:pt x="2934" y="1938"/>
                    <a:pt x="2941" y="1926"/>
                  </a:cubicBezTo>
                  <a:cubicBezTo>
                    <a:pt x="2948" y="1914"/>
                    <a:pt x="2964" y="1911"/>
                    <a:pt x="2975" y="1918"/>
                  </a:cubicBezTo>
                  <a:close/>
                  <a:moveTo>
                    <a:pt x="3059" y="1973"/>
                  </a:moveTo>
                  <a:lnTo>
                    <a:pt x="3059" y="1973"/>
                  </a:lnTo>
                  <a:cubicBezTo>
                    <a:pt x="3071" y="1980"/>
                    <a:pt x="3075" y="1995"/>
                    <a:pt x="3067" y="2007"/>
                  </a:cubicBezTo>
                  <a:cubicBezTo>
                    <a:pt x="3060" y="2019"/>
                    <a:pt x="3045" y="2022"/>
                    <a:pt x="3033" y="2015"/>
                  </a:cubicBezTo>
                  <a:cubicBezTo>
                    <a:pt x="3021" y="2008"/>
                    <a:pt x="3018" y="1993"/>
                    <a:pt x="3025" y="1981"/>
                  </a:cubicBezTo>
                  <a:cubicBezTo>
                    <a:pt x="3032" y="1969"/>
                    <a:pt x="3048" y="1965"/>
                    <a:pt x="3059" y="1973"/>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34" name="Freeform 32"/>
            <p:cNvSpPr>
              <a:spLocks noEditPoints="1"/>
            </p:cNvSpPr>
            <p:nvPr/>
          </p:nvSpPr>
          <p:spPr bwMode="auto">
            <a:xfrm>
              <a:off x="3758" y="1415"/>
              <a:ext cx="569" cy="852"/>
            </a:xfrm>
            <a:custGeom>
              <a:avLst/>
              <a:gdLst>
                <a:gd name="T0" fmla="*/ 0 w 5498"/>
                <a:gd name="T1" fmla="*/ 0 h 8221"/>
                <a:gd name="T2" fmla="*/ 0 w 5498"/>
                <a:gd name="T3" fmla="*/ 0 h 8221"/>
                <a:gd name="T4" fmla="*/ 0 w 5498"/>
                <a:gd name="T5" fmla="*/ 0 h 8221"/>
                <a:gd name="T6" fmla="*/ 0 w 5498"/>
                <a:gd name="T7" fmla="*/ 0 h 8221"/>
                <a:gd name="T8" fmla="*/ 0 w 5498"/>
                <a:gd name="T9" fmla="*/ 0 h 8221"/>
                <a:gd name="T10" fmla="*/ 0 w 5498"/>
                <a:gd name="T11" fmla="*/ 0 h 8221"/>
                <a:gd name="T12" fmla="*/ 0 w 5498"/>
                <a:gd name="T13" fmla="*/ 0 h 8221"/>
                <a:gd name="T14" fmla="*/ 0 w 5498"/>
                <a:gd name="T15" fmla="*/ 0 h 8221"/>
                <a:gd name="T16" fmla="*/ 0 w 5498"/>
                <a:gd name="T17" fmla="*/ 0 h 8221"/>
                <a:gd name="T18" fmla="*/ 0 w 5498"/>
                <a:gd name="T19" fmla="*/ 0 h 8221"/>
                <a:gd name="T20" fmla="*/ 0 w 5498"/>
                <a:gd name="T21" fmla="*/ 0 h 8221"/>
                <a:gd name="T22" fmla="*/ 0 w 5498"/>
                <a:gd name="T23" fmla="*/ 0 h 8221"/>
                <a:gd name="T24" fmla="*/ 0 w 5498"/>
                <a:gd name="T25" fmla="*/ 0 h 8221"/>
                <a:gd name="T26" fmla="*/ 0 w 5498"/>
                <a:gd name="T27" fmla="*/ 0 h 8221"/>
                <a:gd name="T28" fmla="*/ 0 w 5498"/>
                <a:gd name="T29" fmla="*/ 0 h 8221"/>
                <a:gd name="T30" fmla="*/ 0 w 5498"/>
                <a:gd name="T31" fmla="*/ 0 h 8221"/>
                <a:gd name="T32" fmla="*/ 0 w 5498"/>
                <a:gd name="T33" fmla="*/ 0 h 8221"/>
                <a:gd name="T34" fmla="*/ 0 w 5498"/>
                <a:gd name="T35" fmla="*/ 0 h 8221"/>
                <a:gd name="T36" fmla="*/ 0 w 5498"/>
                <a:gd name="T37" fmla="*/ 0 h 8221"/>
                <a:gd name="T38" fmla="*/ 0 w 5498"/>
                <a:gd name="T39" fmla="*/ 0 h 8221"/>
                <a:gd name="T40" fmla="*/ 0 w 5498"/>
                <a:gd name="T41" fmla="*/ 0 h 8221"/>
                <a:gd name="T42" fmla="*/ 0 w 5498"/>
                <a:gd name="T43" fmla="*/ 0 h 8221"/>
                <a:gd name="T44" fmla="*/ 0 w 5498"/>
                <a:gd name="T45" fmla="*/ 0 h 8221"/>
                <a:gd name="T46" fmla="*/ 0 w 5498"/>
                <a:gd name="T47" fmla="*/ 0 h 8221"/>
                <a:gd name="T48" fmla="*/ 0 w 5498"/>
                <a:gd name="T49" fmla="*/ 0 h 8221"/>
                <a:gd name="T50" fmla="*/ 0 w 5498"/>
                <a:gd name="T51" fmla="*/ 0 h 8221"/>
                <a:gd name="T52" fmla="*/ 0 w 5498"/>
                <a:gd name="T53" fmla="*/ 0 h 8221"/>
                <a:gd name="T54" fmla="*/ 0 w 5498"/>
                <a:gd name="T55" fmla="*/ 0 h 8221"/>
                <a:gd name="T56" fmla="*/ 0 w 5498"/>
                <a:gd name="T57" fmla="*/ 0 h 8221"/>
                <a:gd name="T58" fmla="*/ 0 w 5498"/>
                <a:gd name="T59" fmla="*/ 0 h 8221"/>
                <a:gd name="T60" fmla="*/ 0 w 5498"/>
                <a:gd name="T61" fmla="*/ 0 h 8221"/>
                <a:gd name="T62" fmla="*/ 0 w 5498"/>
                <a:gd name="T63" fmla="*/ 0 h 8221"/>
                <a:gd name="T64" fmla="*/ 0 w 5498"/>
                <a:gd name="T65" fmla="*/ 0 h 8221"/>
                <a:gd name="T66" fmla="*/ 0 w 5498"/>
                <a:gd name="T67" fmla="*/ 0 h 8221"/>
                <a:gd name="T68" fmla="*/ 0 w 5498"/>
                <a:gd name="T69" fmla="*/ 0 h 8221"/>
                <a:gd name="T70" fmla="*/ 0 w 5498"/>
                <a:gd name="T71" fmla="*/ 0 h 8221"/>
                <a:gd name="T72" fmla="*/ 0 w 5498"/>
                <a:gd name="T73" fmla="*/ 0 h 8221"/>
                <a:gd name="T74" fmla="*/ 0 w 5498"/>
                <a:gd name="T75" fmla="*/ 0 h 8221"/>
                <a:gd name="T76" fmla="*/ 0 w 5498"/>
                <a:gd name="T77" fmla="*/ 0 h 8221"/>
                <a:gd name="T78" fmla="*/ 0 w 5498"/>
                <a:gd name="T79" fmla="*/ 0 h 8221"/>
                <a:gd name="T80" fmla="*/ 0 w 5498"/>
                <a:gd name="T81" fmla="*/ 0 h 8221"/>
                <a:gd name="T82" fmla="*/ 0 w 5498"/>
                <a:gd name="T83" fmla="*/ 0 h 8221"/>
                <a:gd name="T84" fmla="*/ 0 w 5498"/>
                <a:gd name="T85" fmla="*/ 0 h 8221"/>
                <a:gd name="T86" fmla="*/ 0 w 5498"/>
                <a:gd name="T87" fmla="*/ 0 h 8221"/>
                <a:gd name="T88" fmla="*/ 0 w 5498"/>
                <a:gd name="T89" fmla="*/ 0 h 8221"/>
                <a:gd name="T90" fmla="*/ 0 w 5498"/>
                <a:gd name="T91" fmla="*/ 0 h 8221"/>
                <a:gd name="T92" fmla="*/ 0 w 5498"/>
                <a:gd name="T93" fmla="*/ 0 h 8221"/>
                <a:gd name="T94" fmla="*/ 0 w 5498"/>
                <a:gd name="T95" fmla="*/ 0 h 8221"/>
                <a:gd name="T96" fmla="*/ 0 w 5498"/>
                <a:gd name="T97" fmla="*/ 0 h 8221"/>
                <a:gd name="T98" fmla="*/ 0 w 5498"/>
                <a:gd name="T99" fmla="*/ 0 h 8221"/>
                <a:gd name="T100" fmla="*/ 0 w 5498"/>
                <a:gd name="T101" fmla="*/ 0 h 8221"/>
                <a:gd name="T102" fmla="*/ 0 w 5498"/>
                <a:gd name="T103" fmla="*/ 0 h 8221"/>
                <a:gd name="T104" fmla="*/ 0 w 5498"/>
                <a:gd name="T105" fmla="*/ 0 h 8221"/>
                <a:gd name="T106" fmla="*/ 0 w 5498"/>
                <a:gd name="T107" fmla="*/ 0 h 8221"/>
                <a:gd name="T108" fmla="*/ 0 w 5498"/>
                <a:gd name="T109" fmla="*/ 0 h 8221"/>
                <a:gd name="T110" fmla="*/ 0 w 5498"/>
                <a:gd name="T111" fmla="*/ 0 h 8221"/>
                <a:gd name="T112" fmla="*/ 0 w 5498"/>
                <a:gd name="T113" fmla="*/ 0 h 8221"/>
                <a:gd name="T114" fmla="*/ 0 w 5498"/>
                <a:gd name="T115" fmla="*/ 0 h 8221"/>
                <a:gd name="T116" fmla="*/ 0 w 5498"/>
                <a:gd name="T117" fmla="*/ 0 h 8221"/>
                <a:gd name="T118" fmla="*/ 0 w 5498"/>
                <a:gd name="T119" fmla="*/ 0 h 8221"/>
                <a:gd name="T120" fmla="*/ 0 w 5498"/>
                <a:gd name="T121" fmla="*/ 0 h 8221"/>
                <a:gd name="T122" fmla="*/ 0 w 5498"/>
                <a:gd name="T123" fmla="*/ 0 h 8221"/>
                <a:gd name="T124" fmla="*/ 0 w 5498"/>
                <a:gd name="T125" fmla="*/ 0 h 822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498"/>
                <a:gd name="T190" fmla="*/ 0 h 8221"/>
                <a:gd name="T191" fmla="*/ 5498 w 5498"/>
                <a:gd name="T192" fmla="*/ 8221 h 822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498" h="8221">
                  <a:moveTo>
                    <a:pt x="25" y="0"/>
                  </a:moveTo>
                  <a:lnTo>
                    <a:pt x="25" y="0"/>
                  </a:lnTo>
                  <a:cubicBezTo>
                    <a:pt x="39" y="0"/>
                    <a:pt x="50" y="12"/>
                    <a:pt x="50" y="25"/>
                  </a:cubicBezTo>
                  <a:cubicBezTo>
                    <a:pt x="50" y="39"/>
                    <a:pt x="39" y="50"/>
                    <a:pt x="25" y="50"/>
                  </a:cubicBezTo>
                  <a:cubicBezTo>
                    <a:pt x="11" y="50"/>
                    <a:pt x="0" y="39"/>
                    <a:pt x="0" y="25"/>
                  </a:cubicBezTo>
                  <a:cubicBezTo>
                    <a:pt x="0" y="12"/>
                    <a:pt x="11" y="0"/>
                    <a:pt x="25" y="0"/>
                  </a:cubicBezTo>
                  <a:close/>
                  <a:moveTo>
                    <a:pt x="125" y="2"/>
                  </a:moveTo>
                  <a:lnTo>
                    <a:pt x="125" y="2"/>
                  </a:lnTo>
                  <a:cubicBezTo>
                    <a:pt x="139" y="2"/>
                    <a:pt x="150" y="13"/>
                    <a:pt x="150" y="27"/>
                  </a:cubicBezTo>
                  <a:cubicBezTo>
                    <a:pt x="150" y="41"/>
                    <a:pt x="139" y="52"/>
                    <a:pt x="125" y="52"/>
                  </a:cubicBezTo>
                  <a:cubicBezTo>
                    <a:pt x="111" y="52"/>
                    <a:pt x="100" y="41"/>
                    <a:pt x="100" y="27"/>
                  </a:cubicBezTo>
                  <a:cubicBezTo>
                    <a:pt x="100" y="13"/>
                    <a:pt x="111" y="2"/>
                    <a:pt x="125" y="2"/>
                  </a:cubicBezTo>
                  <a:close/>
                  <a:moveTo>
                    <a:pt x="226" y="6"/>
                  </a:moveTo>
                  <a:lnTo>
                    <a:pt x="226" y="6"/>
                  </a:lnTo>
                  <a:cubicBezTo>
                    <a:pt x="240" y="7"/>
                    <a:pt x="251" y="19"/>
                    <a:pt x="250" y="32"/>
                  </a:cubicBezTo>
                  <a:cubicBezTo>
                    <a:pt x="249" y="46"/>
                    <a:pt x="238" y="57"/>
                    <a:pt x="224" y="56"/>
                  </a:cubicBezTo>
                  <a:cubicBezTo>
                    <a:pt x="210" y="56"/>
                    <a:pt x="199" y="44"/>
                    <a:pt x="200" y="30"/>
                  </a:cubicBezTo>
                  <a:cubicBezTo>
                    <a:pt x="201" y="17"/>
                    <a:pt x="212" y="6"/>
                    <a:pt x="226" y="6"/>
                  </a:cubicBezTo>
                  <a:close/>
                  <a:moveTo>
                    <a:pt x="327" y="13"/>
                  </a:moveTo>
                  <a:lnTo>
                    <a:pt x="327" y="13"/>
                  </a:lnTo>
                  <a:cubicBezTo>
                    <a:pt x="341" y="14"/>
                    <a:pt x="351" y="26"/>
                    <a:pt x="350" y="40"/>
                  </a:cubicBezTo>
                  <a:cubicBezTo>
                    <a:pt x="349" y="54"/>
                    <a:pt x="337" y="64"/>
                    <a:pt x="323" y="63"/>
                  </a:cubicBezTo>
                  <a:cubicBezTo>
                    <a:pt x="309" y="62"/>
                    <a:pt x="299" y="50"/>
                    <a:pt x="300" y="36"/>
                  </a:cubicBezTo>
                  <a:cubicBezTo>
                    <a:pt x="301" y="22"/>
                    <a:pt x="313" y="12"/>
                    <a:pt x="327" y="13"/>
                  </a:cubicBezTo>
                  <a:close/>
                  <a:moveTo>
                    <a:pt x="426" y="23"/>
                  </a:moveTo>
                  <a:lnTo>
                    <a:pt x="426" y="23"/>
                  </a:lnTo>
                  <a:cubicBezTo>
                    <a:pt x="440" y="24"/>
                    <a:pt x="450" y="36"/>
                    <a:pt x="449" y="50"/>
                  </a:cubicBezTo>
                  <a:cubicBezTo>
                    <a:pt x="448" y="63"/>
                    <a:pt x="436" y="74"/>
                    <a:pt x="422" y="72"/>
                  </a:cubicBezTo>
                  <a:cubicBezTo>
                    <a:pt x="409" y="71"/>
                    <a:pt x="398" y="59"/>
                    <a:pt x="399" y="46"/>
                  </a:cubicBezTo>
                  <a:cubicBezTo>
                    <a:pt x="401" y="32"/>
                    <a:pt x="413" y="21"/>
                    <a:pt x="426" y="23"/>
                  </a:cubicBezTo>
                  <a:close/>
                  <a:moveTo>
                    <a:pt x="527" y="35"/>
                  </a:moveTo>
                  <a:lnTo>
                    <a:pt x="527" y="35"/>
                  </a:lnTo>
                  <a:cubicBezTo>
                    <a:pt x="540" y="37"/>
                    <a:pt x="550" y="49"/>
                    <a:pt x="549" y="63"/>
                  </a:cubicBezTo>
                  <a:cubicBezTo>
                    <a:pt x="547" y="76"/>
                    <a:pt x="534" y="86"/>
                    <a:pt x="521" y="85"/>
                  </a:cubicBezTo>
                  <a:cubicBezTo>
                    <a:pt x="507" y="83"/>
                    <a:pt x="497" y="71"/>
                    <a:pt x="499" y="57"/>
                  </a:cubicBezTo>
                  <a:cubicBezTo>
                    <a:pt x="500" y="43"/>
                    <a:pt x="513" y="33"/>
                    <a:pt x="527" y="35"/>
                  </a:cubicBezTo>
                  <a:close/>
                  <a:moveTo>
                    <a:pt x="627" y="50"/>
                  </a:moveTo>
                  <a:lnTo>
                    <a:pt x="627" y="50"/>
                  </a:lnTo>
                  <a:cubicBezTo>
                    <a:pt x="640" y="52"/>
                    <a:pt x="650" y="65"/>
                    <a:pt x="647" y="78"/>
                  </a:cubicBezTo>
                  <a:cubicBezTo>
                    <a:pt x="645" y="92"/>
                    <a:pt x="632" y="101"/>
                    <a:pt x="619" y="99"/>
                  </a:cubicBezTo>
                  <a:cubicBezTo>
                    <a:pt x="605" y="97"/>
                    <a:pt x="596" y="84"/>
                    <a:pt x="598" y="70"/>
                  </a:cubicBezTo>
                  <a:cubicBezTo>
                    <a:pt x="600" y="57"/>
                    <a:pt x="613" y="48"/>
                    <a:pt x="627" y="50"/>
                  </a:cubicBezTo>
                  <a:close/>
                  <a:moveTo>
                    <a:pt x="726" y="67"/>
                  </a:moveTo>
                  <a:lnTo>
                    <a:pt x="726" y="67"/>
                  </a:lnTo>
                  <a:cubicBezTo>
                    <a:pt x="740" y="70"/>
                    <a:pt x="748" y="83"/>
                    <a:pt x="746" y="96"/>
                  </a:cubicBezTo>
                  <a:cubicBezTo>
                    <a:pt x="743" y="110"/>
                    <a:pt x="730" y="119"/>
                    <a:pt x="716" y="116"/>
                  </a:cubicBezTo>
                  <a:cubicBezTo>
                    <a:pt x="703" y="113"/>
                    <a:pt x="694" y="100"/>
                    <a:pt x="697" y="87"/>
                  </a:cubicBezTo>
                  <a:cubicBezTo>
                    <a:pt x="699" y="73"/>
                    <a:pt x="713" y="64"/>
                    <a:pt x="726" y="67"/>
                  </a:cubicBezTo>
                  <a:close/>
                  <a:moveTo>
                    <a:pt x="824" y="87"/>
                  </a:moveTo>
                  <a:lnTo>
                    <a:pt x="824" y="87"/>
                  </a:lnTo>
                  <a:cubicBezTo>
                    <a:pt x="838" y="90"/>
                    <a:pt x="846" y="103"/>
                    <a:pt x="844" y="117"/>
                  </a:cubicBezTo>
                  <a:cubicBezTo>
                    <a:pt x="841" y="130"/>
                    <a:pt x="828" y="139"/>
                    <a:pt x="814" y="136"/>
                  </a:cubicBezTo>
                  <a:cubicBezTo>
                    <a:pt x="801" y="134"/>
                    <a:pt x="792" y="121"/>
                    <a:pt x="795" y="107"/>
                  </a:cubicBezTo>
                  <a:cubicBezTo>
                    <a:pt x="797" y="94"/>
                    <a:pt x="810" y="85"/>
                    <a:pt x="824" y="87"/>
                  </a:cubicBezTo>
                  <a:close/>
                  <a:moveTo>
                    <a:pt x="922" y="110"/>
                  </a:moveTo>
                  <a:lnTo>
                    <a:pt x="923" y="110"/>
                  </a:lnTo>
                  <a:cubicBezTo>
                    <a:pt x="936" y="114"/>
                    <a:pt x="944" y="127"/>
                    <a:pt x="941" y="141"/>
                  </a:cubicBezTo>
                  <a:cubicBezTo>
                    <a:pt x="938" y="154"/>
                    <a:pt x="924" y="162"/>
                    <a:pt x="911" y="159"/>
                  </a:cubicBezTo>
                  <a:cubicBezTo>
                    <a:pt x="897" y="156"/>
                    <a:pt x="889" y="142"/>
                    <a:pt x="892" y="129"/>
                  </a:cubicBezTo>
                  <a:cubicBezTo>
                    <a:pt x="896" y="115"/>
                    <a:pt x="909" y="107"/>
                    <a:pt x="922" y="110"/>
                  </a:cubicBezTo>
                  <a:close/>
                  <a:moveTo>
                    <a:pt x="1020" y="136"/>
                  </a:moveTo>
                  <a:lnTo>
                    <a:pt x="1020" y="136"/>
                  </a:lnTo>
                  <a:cubicBezTo>
                    <a:pt x="1034" y="139"/>
                    <a:pt x="1041" y="153"/>
                    <a:pt x="1037" y="167"/>
                  </a:cubicBezTo>
                  <a:cubicBezTo>
                    <a:pt x="1034" y="180"/>
                    <a:pt x="1020" y="188"/>
                    <a:pt x="1007" y="184"/>
                  </a:cubicBezTo>
                  <a:cubicBezTo>
                    <a:pt x="993" y="180"/>
                    <a:pt x="986" y="166"/>
                    <a:pt x="989" y="153"/>
                  </a:cubicBezTo>
                  <a:cubicBezTo>
                    <a:pt x="993" y="140"/>
                    <a:pt x="1007" y="132"/>
                    <a:pt x="1020" y="136"/>
                  </a:cubicBezTo>
                  <a:close/>
                  <a:moveTo>
                    <a:pt x="1116" y="163"/>
                  </a:moveTo>
                  <a:lnTo>
                    <a:pt x="1116" y="163"/>
                  </a:lnTo>
                  <a:cubicBezTo>
                    <a:pt x="1130" y="167"/>
                    <a:pt x="1137" y="181"/>
                    <a:pt x="1134" y="194"/>
                  </a:cubicBezTo>
                  <a:cubicBezTo>
                    <a:pt x="1130" y="208"/>
                    <a:pt x="1116" y="215"/>
                    <a:pt x="1103" y="211"/>
                  </a:cubicBezTo>
                  <a:cubicBezTo>
                    <a:pt x="1089" y="208"/>
                    <a:pt x="1082" y="194"/>
                    <a:pt x="1085" y="181"/>
                  </a:cubicBezTo>
                  <a:cubicBezTo>
                    <a:pt x="1089" y="167"/>
                    <a:pt x="1103" y="160"/>
                    <a:pt x="1116" y="163"/>
                  </a:cubicBezTo>
                  <a:close/>
                  <a:moveTo>
                    <a:pt x="1212" y="194"/>
                  </a:moveTo>
                  <a:lnTo>
                    <a:pt x="1212" y="194"/>
                  </a:lnTo>
                  <a:cubicBezTo>
                    <a:pt x="1225" y="198"/>
                    <a:pt x="1233" y="212"/>
                    <a:pt x="1229" y="226"/>
                  </a:cubicBezTo>
                  <a:cubicBezTo>
                    <a:pt x="1225" y="239"/>
                    <a:pt x="1210" y="246"/>
                    <a:pt x="1197" y="242"/>
                  </a:cubicBezTo>
                  <a:cubicBezTo>
                    <a:pt x="1184" y="238"/>
                    <a:pt x="1177" y="224"/>
                    <a:pt x="1181" y="211"/>
                  </a:cubicBezTo>
                  <a:cubicBezTo>
                    <a:pt x="1185" y="198"/>
                    <a:pt x="1199" y="190"/>
                    <a:pt x="1212" y="194"/>
                  </a:cubicBezTo>
                  <a:close/>
                  <a:moveTo>
                    <a:pt x="1308" y="227"/>
                  </a:moveTo>
                  <a:lnTo>
                    <a:pt x="1308" y="227"/>
                  </a:lnTo>
                  <a:cubicBezTo>
                    <a:pt x="1321" y="232"/>
                    <a:pt x="1327" y="246"/>
                    <a:pt x="1323" y="259"/>
                  </a:cubicBezTo>
                  <a:cubicBezTo>
                    <a:pt x="1318" y="272"/>
                    <a:pt x="1304" y="279"/>
                    <a:pt x="1291" y="274"/>
                  </a:cubicBezTo>
                  <a:cubicBezTo>
                    <a:pt x="1278" y="270"/>
                    <a:pt x="1271" y="256"/>
                    <a:pt x="1276" y="242"/>
                  </a:cubicBezTo>
                  <a:cubicBezTo>
                    <a:pt x="1280" y="229"/>
                    <a:pt x="1295" y="223"/>
                    <a:pt x="1308" y="227"/>
                  </a:cubicBezTo>
                  <a:close/>
                  <a:moveTo>
                    <a:pt x="1403" y="262"/>
                  </a:moveTo>
                  <a:lnTo>
                    <a:pt x="1403" y="262"/>
                  </a:lnTo>
                  <a:cubicBezTo>
                    <a:pt x="1415" y="267"/>
                    <a:pt x="1422" y="282"/>
                    <a:pt x="1416" y="295"/>
                  </a:cubicBezTo>
                  <a:cubicBezTo>
                    <a:pt x="1411" y="308"/>
                    <a:pt x="1397" y="314"/>
                    <a:pt x="1384" y="309"/>
                  </a:cubicBezTo>
                  <a:cubicBezTo>
                    <a:pt x="1371" y="303"/>
                    <a:pt x="1365" y="289"/>
                    <a:pt x="1370" y="276"/>
                  </a:cubicBezTo>
                  <a:cubicBezTo>
                    <a:pt x="1375" y="263"/>
                    <a:pt x="1390" y="257"/>
                    <a:pt x="1403" y="262"/>
                  </a:cubicBezTo>
                  <a:close/>
                  <a:moveTo>
                    <a:pt x="1495" y="300"/>
                  </a:moveTo>
                  <a:lnTo>
                    <a:pt x="1495" y="300"/>
                  </a:lnTo>
                  <a:cubicBezTo>
                    <a:pt x="1508" y="305"/>
                    <a:pt x="1514" y="320"/>
                    <a:pt x="1509" y="332"/>
                  </a:cubicBezTo>
                  <a:cubicBezTo>
                    <a:pt x="1504" y="345"/>
                    <a:pt x="1489" y="351"/>
                    <a:pt x="1477" y="346"/>
                  </a:cubicBezTo>
                  <a:cubicBezTo>
                    <a:pt x="1464" y="341"/>
                    <a:pt x="1458" y="326"/>
                    <a:pt x="1463" y="314"/>
                  </a:cubicBezTo>
                  <a:cubicBezTo>
                    <a:pt x="1468" y="301"/>
                    <a:pt x="1482" y="295"/>
                    <a:pt x="1495" y="300"/>
                  </a:cubicBezTo>
                  <a:close/>
                  <a:moveTo>
                    <a:pt x="1588" y="340"/>
                  </a:moveTo>
                  <a:lnTo>
                    <a:pt x="1588" y="340"/>
                  </a:lnTo>
                  <a:cubicBezTo>
                    <a:pt x="1600" y="345"/>
                    <a:pt x="1606" y="360"/>
                    <a:pt x="1601" y="373"/>
                  </a:cubicBezTo>
                  <a:cubicBezTo>
                    <a:pt x="1595" y="385"/>
                    <a:pt x="1580" y="391"/>
                    <a:pt x="1568" y="386"/>
                  </a:cubicBezTo>
                  <a:lnTo>
                    <a:pt x="1568" y="385"/>
                  </a:lnTo>
                  <a:cubicBezTo>
                    <a:pt x="1555" y="380"/>
                    <a:pt x="1549" y="365"/>
                    <a:pt x="1555" y="353"/>
                  </a:cubicBezTo>
                  <a:cubicBezTo>
                    <a:pt x="1560" y="340"/>
                    <a:pt x="1575" y="334"/>
                    <a:pt x="1588" y="340"/>
                  </a:cubicBezTo>
                  <a:close/>
                  <a:moveTo>
                    <a:pt x="1680" y="382"/>
                  </a:moveTo>
                  <a:lnTo>
                    <a:pt x="1680" y="382"/>
                  </a:lnTo>
                  <a:cubicBezTo>
                    <a:pt x="1692" y="388"/>
                    <a:pt x="1697" y="402"/>
                    <a:pt x="1691" y="415"/>
                  </a:cubicBezTo>
                  <a:cubicBezTo>
                    <a:pt x="1685" y="427"/>
                    <a:pt x="1670" y="433"/>
                    <a:pt x="1658" y="427"/>
                  </a:cubicBezTo>
                  <a:cubicBezTo>
                    <a:pt x="1646" y="421"/>
                    <a:pt x="1640" y="406"/>
                    <a:pt x="1646" y="393"/>
                  </a:cubicBezTo>
                  <a:cubicBezTo>
                    <a:pt x="1652" y="381"/>
                    <a:pt x="1667" y="376"/>
                    <a:pt x="1680" y="382"/>
                  </a:cubicBezTo>
                  <a:close/>
                  <a:moveTo>
                    <a:pt x="1769" y="425"/>
                  </a:moveTo>
                  <a:lnTo>
                    <a:pt x="1770" y="425"/>
                  </a:lnTo>
                  <a:cubicBezTo>
                    <a:pt x="1782" y="431"/>
                    <a:pt x="1787" y="446"/>
                    <a:pt x="1781" y="459"/>
                  </a:cubicBezTo>
                  <a:cubicBezTo>
                    <a:pt x="1775" y="471"/>
                    <a:pt x="1760" y="477"/>
                    <a:pt x="1748" y="471"/>
                  </a:cubicBezTo>
                  <a:cubicBezTo>
                    <a:pt x="1735" y="465"/>
                    <a:pt x="1730" y="450"/>
                    <a:pt x="1736" y="437"/>
                  </a:cubicBezTo>
                  <a:cubicBezTo>
                    <a:pt x="1742" y="425"/>
                    <a:pt x="1757" y="419"/>
                    <a:pt x="1769" y="425"/>
                  </a:cubicBezTo>
                  <a:close/>
                  <a:moveTo>
                    <a:pt x="1859" y="472"/>
                  </a:moveTo>
                  <a:lnTo>
                    <a:pt x="1859" y="472"/>
                  </a:lnTo>
                  <a:cubicBezTo>
                    <a:pt x="1871" y="478"/>
                    <a:pt x="1876" y="493"/>
                    <a:pt x="1870" y="506"/>
                  </a:cubicBezTo>
                  <a:cubicBezTo>
                    <a:pt x="1863" y="518"/>
                    <a:pt x="1848" y="523"/>
                    <a:pt x="1836" y="517"/>
                  </a:cubicBezTo>
                  <a:cubicBezTo>
                    <a:pt x="1824" y="510"/>
                    <a:pt x="1819" y="495"/>
                    <a:pt x="1825" y="483"/>
                  </a:cubicBezTo>
                  <a:cubicBezTo>
                    <a:pt x="1831" y="471"/>
                    <a:pt x="1846" y="466"/>
                    <a:pt x="1859" y="472"/>
                  </a:cubicBezTo>
                  <a:close/>
                  <a:moveTo>
                    <a:pt x="1948" y="520"/>
                  </a:moveTo>
                  <a:lnTo>
                    <a:pt x="1948" y="520"/>
                  </a:lnTo>
                  <a:cubicBezTo>
                    <a:pt x="1960" y="527"/>
                    <a:pt x="1964" y="543"/>
                    <a:pt x="1957" y="555"/>
                  </a:cubicBezTo>
                  <a:cubicBezTo>
                    <a:pt x="1950" y="567"/>
                    <a:pt x="1935" y="571"/>
                    <a:pt x="1923" y="564"/>
                  </a:cubicBezTo>
                  <a:cubicBezTo>
                    <a:pt x="1911" y="557"/>
                    <a:pt x="1907" y="542"/>
                    <a:pt x="1913" y="530"/>
                  </a:cubicBezTo>
                  <a:cubicBezTo>
                    <a:pt x="1920" y="518"/>
                    <a:pt x="1936" y="514"/>
                    <a:pt x="1948" y="520"/>
                  </a:cubicBezTo>
                  <a:close/>
                  <a:moveTo>
                    <a:pt x="2034" y="570"/>
                  </a:moveTo>
                  <a:lnTo>
                    <a:pt x="2035" y="570"/>
                  </a:lnTo>
                  <a:cubicBezTo>
                    <a:pt x="2047" y="577"/>
                    <a:pt x="2051" y="592"/>
                    <a:pt x="2044" y="604"/>
                  </a:cubicBezTo>
                  <a:cubicBezTo>
                    <a:pt x="2037" y="616"/>
                    <a:pt x="2022" y="620"/>
                    <a:pt x="2010" y="613"/>
                  </a:cubicBezTo>
                  <a:cubicBezTo>
                    <a:pt x="1998" y="607"/>
                    <a:pt x="1994" y="591"/>
                    <a:pt x="2000" y="579"/>
                  </a:cubicBezTo>
                  <a:cubicBezTo>
                    <a:pt x="2007" y="567"/>
                    <a:pt x="2022" y="563"/>
                    <a:pt x="2034" y="570"/>
                  </a:cubicBezTo>
                  <a:close/>
                  <a:moveTo>
                    <a:pt x="2120" y="623"/>
                  </a:moveTo>
                  <a:lnTo>
                    <a:pt x="2120" y="623"/>
                  </a:lnTo>
                  <a:cubicBezTo>
                    <a:pt x="2132" y="630"/>
                    <a:pt x="2136" y="645"/>
                    <a:pt x="2129" y="657"/>
                  </a:cubicBezTo>
                  <a:cubicBezTo>
                    <a:pt x="2122" y="669"/>
                    <a:pt x="2106" y="673"/>
                    <a:pt x="2095" y="665"/>
                  </a:cubicBezTo>
                  <a:lnTo>
                    <a:pt x="2094" y="665"/>
                  </a:lnTo>
                  <a:cubicBezTo>
                    <a:pt x="2083" y="658"/>
                    <a:pt x="2079" y="643"/>
                    <a:pt x="2086" y="631"/>
                  </a:cubicBezTo>
                  <a:cubicBezTo>
                    <a:pt x="2093" y="619"/>
                    <a:pt x="2109" y="615"/>
                    <a:pt x="2120" y="623"/>
                  </a:cubicBezTo>
                  <a:close/>
                  <a:moveTo>
                    <a:pt x="2206" y="677"/>
                  </a:moveTo>
                  <a:lnTo>
                    <a:pt x="2206" y="677"/>
                  </a:lnTo>
                  <a:cubicBezTo>
                    <a:pt x="2217" y="685"/>
                    <a:pt x="2220" y="700"/>
                    <a:pt x="2213" y="712"/>
                  </a:cubicBezTo>
                  <a:cubicBezTo>
                    <a:pt x="2205" y="723"/>
                    <a:pt x="2190" y="726"/>
                    <a:pt x="2178" y="718"/>
                  </a:cubicBezTo>
                  <a:cubicBezTo>
                    <a:pt x="2166" y="711"/>
                    <a:pt x="2163" y="695"/>
                    <a:pt x="2171" y="684"/>
                  </a:cubicBezTo>
                  <a:cubicBezTo>
                    <a:pt x="2179" y="672"/>
                    <a:pt x="2194" y="669"/>
                    <a:pt x="2206" y="677"/>
                  </a:cubicBezTo>
                  <a:close/>
                  <a:moveTo>
                    <a:pt x="2290" y="732"/>
                  </a:moveTo>
                  <a:lnTo>
                    <a:pt x="2290" y="732"/>
                  </a:lnTo>
                  <a:cubicBezTo>
                    <a:pt x="2301" y="740"/>
                    <a:pt x="2304" y="756"/>
                    <a:pt x="2296" y="767"/>
                  </a:cubicBezTo>
                  <a:cubicBezTo>
                    <a:pt x="2288" y="778"/>
                    <a:pt x="2272" y="781"/>
                    <a:pt x="2261" y="773"/>
                  </a:cubicBezTo>
                  <a:cubicBezTo>
                    <a:pt x="2250" y="765"/>
                    <a:pt x="2247" y="750"/>
                    <a:pt x="2255" y="738"/>
                  </a:cubicBezTo>
                  <a:cubicBezTo>
                    <a:pt x="2263" y="727"/>
                    <a:pt x="2279" y="724"/>
                    <a:pt x="2290" y="732"/>
                  </a:cubicBezTo>
                  <a:close/>
                  <a:moveTo>
                    <a:pt x="2372" y="790"/>
                  </a:moveTo>
                  <a:lnTo>
                    <a:pt x="2372" y="790"/>
                  </a:lnTo>
                  <a:cubicBezTo>
                    <a:pt x="2383" y="798"/>
                    <a:pt x="2386" y="813"/>
                    <a:pt x="2378" y="825"/>
                  </a:cubicBezTo>
                  <a:cubicBezTo>
                    <a:pt x="2370" y="836"/>
                    <a:pt x="2354" y="838"/>
                    <a:pt x="2343" y="830"/>
                  </a:cubicBezTo>
                  <a:cubicBezTo>
                    <a:pt x="2332" y="822"/>
                    <a:pt x="2329" y="807"/>
                    <a:pt x="2337" y="796"/>
                  </a:cubicBezTo>
                  <a:cubicBezTo>
                    <a:pt x="2345" y="784"/>
                    <a:pt x="2361" y="782"/>
                    <a:pt x="2372" y="790"/>
                  </a:cubicBezTo>
                  <a:close/>
                  <a:moveTo>
                    <a:pt x="2453" y="849"/>
                  </a:moveTo>
                  <a:lnTo>
                    <a:pt x="2453" y="849"/>
                  </a:lnTo>
                  <a:cubicBezTo>
                    <a:pt x="2464" y="857"/>
                    <a:pt x="2467" y="872"/>
                    <a:pt x="2459" y="884"/>
                  </a:cubicBezTo>
                  <a:cubicBezTo>
                    <a:pt x="2450" y="895"/>
                    <a:pt x="2435" y="897"/>
                    <a:pt x="2424" y="889"/>
                  </a:cubicBezTo>
                  <a:cubicBezTo>
                    <a:pt x="2412" y="881"/>
                    <a:pt x="2410" y="865"/>
                    <a:pt x="2418" y="854"/>
                  </a:cubicBezTo>
                  <a:cubicBezTo>
                    <a:pt x="2426" y="843"/>
                    <a:pt x="2442" y="841"/>
                    <a:pt x="2453" y="849"/>
                  </a:cubicBezTo>
                  <a:close/>
                  <a:moveTo>
                    <a:pt x="2534" y="909"/>
                  </a:moveTo>
                  <a:lnTo>
                    <a:pt x="2534" y="909"/>
                  </a:lnTo>
                  <a:cubicBezTo>
                    <a:pt x="2545" y="918"/>
                    <a:pt x="2547" y="933"/>
                    <a:pt x="2538" y="944"/>
                  </a:cubicBezTo>
                  <a:cubicBezTo>
                    <a:pt x="2530" y="955"/>
                    <a:pt x="2514" y="957"/>
                    <a:pt x="2503" y="949"/>
                  </a:cubicBezTo>
                  <a:cubicBezTo>
                    <a:pt x="2492" y="940"/>
                    <a:pt x="2490" y="924"/>
                    <a:pt x="2499" y="914"/>
                  </a:cubicBezTo>
                  <a:cubicBezTo>
                    <a:pt x="2507" y="903"/>
                    <a:pt x="2523" y="901"/>
                    <a:pt x="2534" y="909"/>
                  </a:cubicBezTo>
                  <a:close/>
                  <a:moveTo>
                    <a:pt x="2612" y="971"/>
                  </a:moveTo>
                  <a:lnTo>
                    <a:pt x="2612" y="971"/>
                  </a:lnTo>
                  <a:cubicBezTo>
                    <a:pt x="2623" y="980"/>
                    <a:pt x="2625" y="996"/>
                    <a:pt x="2616" y="1006"/>
                  </a:cubicBezTo>
                  <a:cubicBezTo>
                    <a:pt x="2608" y="1017"/>
                    <a:pt x="2592" y="1019"/>
                    <a:pt x="2581" y="1011"/>
                  </a:cubicBezTo>
                  <a:cubicBezTo>
                    <a:pt x="2570" y="1002"/>
                    <a:pt x="2568" y="987"/>
                    <a:pt x="2577" y="976"/>
                  </a:cubicBezTo>
                  <a:cubicBezTo>
                    <a:pt x="2585" y="965"/>
                    <a:pt x="2601" y="963"/>
                    <a:pt x="2612" y="971"/>
                  </a:cubicBezTo>
                  <a:close/>
                  <a:moveTo>
                    <a:pt x="2690" y="1035"/>
                  </a:moveTo>
                  <a:lnTo>
                    <a:pt x="2690" y="1035"/>
                  </a:lnTo>
                  <a:cubicBezTo>
                    <a:pt x="2700" y="1044"/>
                    <a:pt x="2702" y="1060"/>
                    <a:pt x="2693" y="1071"/>
                  </a:cubicBezTo>
                  <a:cubicBezTo>
                    <a:pt x="2685" y="1081"/>
                    <a:pt x="2669" y="1083"/>
                    <a:pt x="2658" y="1074"/>
                  </a:cubicBezTo>
                  <a:cubicBezTo>
                    <a:pt x="2647" y="1065"/>
                    <a:pt x="2646" y="1050"/>
                    <a:pt x="2655" y="1039"/>
                  </a:cubicBezTo>
                  <a:cubicBezTo>
                    <a:pt x="2663" y="1028"/>
                    <a:pt x="2679" y="1027"/>
                    <a:pt x="2690" y="1035"/>
                  </a:cubicBezTo>
                  <a:close/>
                  <a:moveTo>
                    <a:pt x="2767" y="1100"/>
                  </a:moveTo>
                  <a:lnTo>
                    <a:pt x="2767" y="1101"/>
                  </a:lnTo>
                  <a:cubicBezTo>
                    <a:pt x="2777" y="1110"/>
                    <a:pt x="2778" y="1125"/>
                    <a:pt x="2769" y="1136"/>
                  </a:cubicBezTo>
                  <a:cubicBezTo>
                    <a:pt x="2760" y="1146"/>
                    <a:pt x="2744" y="1147"/>
                    <a:pt x="2734" y="1138"/>
                  </a:cubicBezTo>
                  <a:cubicBezTo>
                    <a:pt x="2723" y="1129"/>
                    <a:pt x="2722" y="1113"/>
                    <a:pt x="2731" y="1103"/>
                  </a:cubicBezTo>
                  <a:cubicBezTo>
                    <a:pt x="2740" y="1093"/>
                    <a:pt x="2756" y="1091"/>
                    <a:pt x="2767" y="1100"/>
                  </a:cubicBezTo>
                  <a:close/>
                  <a:moveTo>
                    <a:pt x="2842" y="1167"/>
                  </a:moveTo>
                  <a:lnTo>
                    <a:pt x="2842" y="1167"/>
                  </a:lnTo>
                  <a:cubicBezTo>
                    <a:pt x="2852" y="1176"/>
                    <a:pt x="2853" y="1192"/>
                    <a:pt x="2844" y="1202"/>
                  </a:cubicBezTo>
                  <a:cubicBezTo>
                    <a:pt x="2835" y="1213"/>
                    <a:pt x="2819" y="1214"/>
                    <a:pt x="2809" y="1205"/>
                  </a:cubicBezTo>
                  <a:cubicBezTo>
                    <a:pt x="2798" y="1195"/>
                    <a:pt x="2797" y="1180"/>
                    <a:pt x="2806" y="1169"/>
                  </a:cubicBezTo>
                  <a:cubicBezTo>
                    <a:pt x="2815" y="1159"/>
                    <a:pt x="2831" y="1158"/>
                    <a:pt x="2842" y="1167"/>
                  </a:cubicBezTo>
                  <a:close/>
                  <a:moveTo>
                    <a:pt x="2916" y="1235"/>
                  </a:moveTo>
                  <a:lnTo>
                    <a:pt x="2916" y="1235"/>
                  </a:lnTo>
                  <a:cubicBezTo>
                    <a:pt x="2926" y="1244"/>
                    <a:pt x="2927" y="1260"/>
                    <a:pt x="2917" y="1270"/>
                  </a:cubicBezTo>
                  <a:cubicBezTo>
                    <a:pt x="2908" y="1280"/>
                    <a:pt x="2892" y="1281"/>
                    <a:pt x="2882" y="1272"/>
                  </a:cubicBezTo>
                  <a:cubicBezTo>
                    <a:pt x="2872" y="1262"/>
                    <a:pt x="2871" y="1246"/>
                    <a:pt x="2881" y="1236"/>
                  </a:cubicBezTo>
                  <a:cubicBezTo>
                    <a:pt x="2890" y="1226"/>
                    <a:pt x="2906" y="1225"/>
                    <a:pt x="2916" y="1235"/>
                  </a:cubicBezTo>
                  <a:close/>
                  <a:moveTo>
                    <a:pt x="2990" y="1304"/>
                  </a:moveTo>
                  <a:lnTo>
                    <a:pt x="2990" y="1304"/>
                  </a:lnTo>
                  <a:cubicBezTo>
                    <a:pt x="2999" y="1314"/>
                    <a:pt x="2999" y="1330"/>
                    <a:pt x="2990" y="1339"/>
                  </a:cubicBezTo>
                  <a:cubicBezTo>
                    <a:pt x="2980" y="1349"/>
                    <a:pt x="2964" y="1349"/>
                    <a:pt x="2954" y="1339"/>
                  </a:cubicBezTo>
                  <a:cubicBezTo>
                    <a:pt x="2944" y="1330"/>
                    <a:pt x="2944" y="1314"/>
                    <a:pt x="2954" y="1304"/>
                  </a:cubicBezTo>
                  <a:cubicBezTo>
                    <a:pt x="2964" y="1294"/>
                    <a:pt x="2980" y="1294"/>
                    <a:pt x="2990" y="1304"/>
                  </a:cubicBezTo>
                  <a:close/>
                  <a:moveTo>
                    <a:pt x="3061" y="1375"/>
                  </a:moveTo>
                  <a:lnTo>
                    <a:pt x="3061" y="1375"/>
                  </a:lnTo>
                  <a:cubicBezTo>
                    <a:pt x="3070" y="1384"/>
                    <a:pt x="3070" y="1400"/>
                    <a:pt x="3061" y="1410"/>
                  </a:cubicBezTo>
                  <a:cubicBezTo>
                    <a:pt x="3051" y="1420"/>
                    <a:pt x="3035" y="1420"/>
                    <a:pt x="3025" y="1410"/>
                  </a:cubicBezTo>
                  <a:cubicBezTo>
                    <a:pt x="3015" y="1400"/>
                    <a:pt x="3015" y="1384"/>
                    <a:pt x="3025" y="1375"/>
                  </a:cubicBezTo>
                  <a:cubicBezTo>
                    <a:pt x="3035" y="1365"/>
                    <a:pt x="3051" y="1365"/>
                    <a:pt x="3061" y="1375"/>
                  </a:cubicBezTo>
                  <a:close/>
                  <a:moveTo>
                    <a:pt x="3131" y="1446"/>
                  </a:moveTo>
                  <a:lnTo>
                    <a:pt x="3131" y="1446"/>
                  </a:lnTo>
                  <a:cubicBezTo>
                    <a:pt x="3141" y="1456"/>
                    <a:pt x="3140" y="1472"/>
                    <a:pt x="3130" y="1482"/>
                  </a:cubicBezTo>
                  <a:cubicBezTo>
                    <a:pt x="3120" y="1491"/>
                    <a:pt x="3105" y="1491"/>
                    <a:pt x="3095" y="1481"/>
                  </a:cubicBezTo>
                  <a:cubicBezTo>
                    <a:pt x="3085" y="1471"/>
                    <a:pt x="3086" y="1455"/>
                    <a:pt x="3096" y="1446"/>
                  </a:cubicBezTo>
                  <a:cubicBezTo>
                    <a:pt x="3105" y="1436"/>
                    <a:pt x="3121" y="1436"/>
                    <a:pt x="3131" y="1446"/>
                  </a:cubicBezTo>
                  <a:close/>
                  <a:moveTo>
                    <a:pt x="3201" y="1519"/>
                  </a:moveTo>
                  <a:lnTo>
                    <a:pt x="3201" y="1519"/>
                  </a:lnTo>
                  <a:cubicBezTo>
                    <a:pt x="3210" y="1529"/>
                    <a:pt x="3209" y="1545"/>
                    <a:pt x="3199" y="1554"/>
                  </a:cubicBezTo>
                  <a:cubicBezTo>
                    <a:pt x="3189" y="1564"/>
                    <a:pt x="3173" y="1563"/>
                    <a:pt x="3164" y="1553"/>
                  </a:cubicBezTo>
                  <a:cubicBezTo>
                    <a:pt x="3154" y="1543"/>
                    <a:pt x="3155" y="1527"/>
                    <a:pt x="3165" y="1517"/>
                  </a:cubicBezTo>
                  <a:cubicBezTo>
                    <a:pt x="3175" y="1508"/>
                    <a:pt x="3191" y="1509"/>
                    <a:pt x="3201" y="1519"/>
                  </a:cubicBezTo>
                  <a:close/>
                  <a:moveTo>
                    <a:pt x="3268" y="1593"/>
                  </a:moveTo>
                  <a:lnTo>
                    <a:pt x="3268" y="1593"/>
                  </a:lnTo>
                  <a:cubicBezTo>
                    <a:pt x="3277" y="1603"/>
                    <a:pt x="3277" y="1619"/>
                    <a:pt x="3267" y="1628"/>
                  </a:cubicBezTo>
                  <a:cubicBezTo>
                    <a:pt x="3256" y="1638"/>
                    <a:pt x="3241" y="1637"/>
                    <a:pt x="3231" y="1627"/>
                  </a:cubicBezTo>
                  <a:cubicBezTo>
                    <a:pt x="3222" y="1616"/>
                    <a:pt x="3223" y="1601"/>
                    <a:pt x="3233" y="1591"/>
                  </a:cubicBezTo>
                  <a:cubicBezTo>
                    <a:pt x="3243" y="1582"/>
                    <a:pt x="3259" y="1583"/>
                    <a:pt x="3268" y="1593"/>
                  </a:cubicBezTo>
                  <a:close/>
                  <a:moveTo>
                    <a:pt x="3335" y="1668"/>
                  </a:moveTo>
                  <a:lnTo>
                    <a:pt x="3335" y="1668"/>
                  </a:lnTo>
                  <a:cubicBezTo>
                    <a:pt x="3344" y="1678"/>
                    <a:pt x="3343" y="1694"/>
                    <a:pt x="3333" y="1703"/>
                  </a:cubicBezTo>
                  <a:cubicBezTo>
                    <a:pt x="3322" y="1712"/>
                    <a:pt x="3307" y="1711"/>
                    <a:pt x="3297" y="1701"/>
                  </a:cubicBezTo>
                  <a:cubicBezTo>
                    <a:pt x="3288" y="1690"/>
                    <a:pt x="3289" y="1675"/>
                    <a:pt x="3300" y="1665"/>
                  </a:cubicBezTo>
                  <a:cubicBezTo>
                    <a:pt x="3310" y="1656"/>
                    <a:pt x="3326" y="1658"/>
                    <a:pt x="3335" y="1668"/>
                  </a:cubicBezTo>
                  <a:close/>
                  <a:moveTo>
                    <a:pt x="3401" y="1743"/>
                  </a:moveTo>
                  <a:lnTo>
                    <a:pt x="3401" y="1743"/>
                  </a:lnTo>
                  <a:cubicBezTo>
                    <a:pt x="3410" y="1754"/>
                    <a:pt x="3409" y="1770"/>
                    <a:pt x="3398" y="1779"/>
                  </a:cubicBezTo>
                  <a:cubicBezTo>
                    <a:pt x="3388" y="1788"/>
                    <a:pt x="3372" y="1787"/>
                    <a:pt x="3363" y="1776"/>
                  </a:cubicBezTo>
                  <a:cubicBezTo>
                    <a:pt x="3354" y="1766"/>
                    <a:pt x="3355" y="1750"/>
                    <a:pt x="3366" y="1741"/>
                  </a:cubicBezTo>
                  <a:cubicBezTo>
                    <a:pt x="3376" y="1732"/>
                    <a:pt x="3392" y="1733"/>
                    <a:pt x="3401" y="1743"/>
                  </a:cubicBezTo>
                  <a:close/>
                  <a:moveTo>
                    <a:pt x="3465" y="1821"/>
                  </a:moveTo>
                  <a:lnTo>
                    <a:pt x="3465" y="1821"/>
                  </a:lnTo>
                  <a:cubicBezTo>
                    <a:pt x="3474" y="1831"/>
                    <a:pt x="3473" y="1847"/>
                    <a:pt x="3462" y="1856"/>
                  </a:cubicBezTo>
                  <a:cubicBezTo>
                    <a:pt x="3451" y="1865"/>
                    <a:pt x="3436" y="1863"/>
                    <a:pt x="3427" y="1853"/>
                  </a:cubicBezTo>
                  <a:lnTo>
                    <a:pt x="3427" y="1852"/>
                  </a:lnTo>
                  <a:cubicBezTo>
                    <a:pt x="3418" y="1842"/>
                    <a:pt x="3420" y="1826"/>
                    <a:pt x="3430" y="1817"/>
                  </a:cubicBezTo>
                  <a:cubicBezTo>
                    <a:pt x="3441" y="1809"/>
                    <a:pt x="3457" y="1810"/>
                    <a:pt x="3465" y="1821"/>
                  </a:cubicBezTo>
                  <a:close/>
                  <a:moveTo>
                    <a:pt x="3529" y="1899"/>
                  </a:moveTo>
                  <a:lnTo>
                    <a:pt x="3529" y="1899"/>
                  </a:lnTo>
                  <a:cubicBezTo>
                    <a:pt x="3538" y="1910"/>
                    <a:pt x="3536" y="1925"/>
                    <a:pt x="3525" y="1934"/>
                  </a:cubicBezTo>
                  <a:cubicBezTo>
                    <a:pt x="3514" y="1942"/>
                    <a:pt x="3498" y="1940"/>
                    <a:pt x="3490" y="1929"/>
                  </a:cubicBezTo>
                  <a:cubicBezTo>
                    <a:pt x="3481" y="1918"/>
                    <a:pt x="3483" y="1903"/>
                    <a:pt x="3494" y="1894"/>
                  </a:cubicBezTo>
                  <a:cubicBezTo>
                    <a:pt x="3505" y="1886"/>
                    <a:pt x="3521" y="1888"/>
                    <a:pt x="3529" y="1899"/>
                  </a:cubicBezTo>
                  <a:close/>
                  <a:moveTo>
                    <a:pt x="3591" y="1977"/>
                  </a:moveTo>
                  <a:lnTo>
                    <a:pt x="3591" y="1977"/>
                  </a:lnTo>
                  <a:cubicBezTo>
                    <a:pt x="3600" y="1988"/>
                    <a:pt x="3598" y="2004"/>
                    <a:pt x="3587" y="2012"/>
                  </a:cubicBezTo>
                  <a:cubicBezTo>
                    <a:pt x="3576" y="2021"/>
                    <a:pt x="3560" y="2019"/>
                    <a:pt x="3552" y="2008"/>
                  </a:cubicBezTo>
                  <a:cubicBezTo>
                    <a:pt x="3543" y="1997"/>
                    <a:pt x="3545" y="1981"/>
                    <a:pt x="3556" y="1973"/>
                  </a:cubicBezTo>
                  <a:cubicBezTo>
                    <a:pt x="3567" y="1964"/>
                    <a:pt x="3583" y="1966"/>
                    <a:pt x="3591" y="1977"/>
                  </a:cubicBezTo>
                  <a:close/>
                  <a:moveTo>
                    <a:pt x="3652" y="2057"/>
                  </a:moveTo>
                  <a:lnTo>
                    <a:pt x="3652" y="2057"/>
                  </a:lnTo>
                  <a:cubicBezTo>
                    <a:pt x="3660" y="2069"/>
                    <a:pt x="3658" y="2084"/>
                    <a:pt x="3647" y="2092"/>
                  </a:cubicBezTo>
                  <a:cubicBezTo>
                    <a:pt x="3636" y="2101"/>
                    <a:pt x="3620" y="2098"/>
                    <a:pt x="3612" y="2087"/>
                  </a:cubicBezTo>
                  <a:cubicBezTo>
                    <a:pt x="3604" y="2076"/>
                    <a:pt x="3606" y="2060"/>
                    <a:pt x="3617" y="2052"/>
                  </a:cubicBezTo>
                  <a:cubicBezTo>
                    <a:pt x="3628" y="2044"/>
                    <a:pt x="3644" y="2046"/>
                    <a:pt x="3652" y="2057"/>
                  </a:cubicBezTo>
                  <a:close/>
                  <a:moveTo>
                    <a:pt x="3712" y="2138"/>
                  </a:moveTo>
                  <a:lnTo>
                    <a:pt x="3712" y="2138"/>
                  </a:lnTo>
                  <a:cubicBezTo>
                    <a:pt x="3720" y="2149"/>
                    <a:pt x="3718" y="2165"/>
                    <a:pt x="3706" y="2173"/>
                  </a:cubicBezTo>
                  <a:cubicBezTo>
                    <a:pt x="3695" y="2181"/>
                    <a:pt x="3679" y="2178"/>
                    <a:pt x="3672" y="2167"/>
                  </a:cubicBezTo>
                  <a:lnTo>
                    <a:pt x="3671" y="2167"/>
                  </a:lnTo>
                  <a:cubicBezTo>
                    <a:pt x="3664" y="2156"/>
                    <a:pt x="3666" y="2140"/>
                    <a:pt x="3677" y="2132"/>
                  </a:cubicBezTo>
                  <a:cubicBezTo>
                    <a:pt x="3689" y="2124"/>
                    <a:pt x="3704" y="2127"/>
                    <a:pt x="3712" y="2138"/>
                  </a:cubicBezTo>
                  <a:close/>
                  <a:moveTo>
                    <a:pt x="3771" y="2219"/>
                  </a:moveTo>
                  <a:lnTo>
                    <a:pt x="3771" y="2219"/>
                  </a:lnTo>
                  <a:cubicBezTo>
                    <a:pt x="3779" y="2230"/>
                    <a:pt x="3776" y="2246"/>
                    <a:pt x="3765" y="2254"/>
                  </a:cubicBezTo>
                  <a:cubicBezTo>
                    <a:pt x="3753" y="2262"/>
                    <a:pt x="3738" y="2259"/>
                    <a:pt x="3730" y="2248"/>
                  </a:cubicBezTo>
                  <a:cubicBezTo>
                    <a:pt x="3722" y="2237"/>
                    <a:pt x="3725" y="2221"/>
                    <a:pt x="3736" y="2213"/>
                  </a:cubicBezTo>
                  <a:cubicBezTo>
                    <a:pt x="3747" y="2205"/>
                    <a:pt x="3763" y="2208"/>
                    <a:pt x="3771" y="2219"/>
                  </a:cubicBezTo>
                  <a:close/>
                  <a:moveTo>
                    <a:pt x="3829" y="2301"/>
                  </a:moveTo>
                  <a:lnTo>
                    <a:pt x="3829" y="2302"/>
                  </a:lnTo>
                  <a:cubicBezTo>
                    <a:pt x="3836" y="2313"/>
                    <a:pt x="3833" y="2329"/>
                    <a:pt x="3822" y="2336"/>
                  </a:cubicBezTo>
                  <a:cubicBezTo>
                    <a:pt x="3810" y="2344"/>
                    <a:pt x="3795" y="2341"/>
                    <a:pt x="3787" y="2329"/>
                  </a:cubicBezTo>
                  <a:cubicBezTo>
                    <a:pt x="3779" y="2318"/>
                    <a:pt x="3783" y="2302"/>
                    <a:pt x="3794" y="2295"/>
                  </a:cubicBezTo>
                  <a:cubicBezTo>
                    <a:pt x="3806" y="2287"/>
                    <a:pt x="3821" y="2290"/>
                    <a:pt x="3829" y="2301"/>
                  </a:cubicBezTo>
                  <a:close/>
                  <a:moveTo>
                    <a:pt x="3885" y="2384"/>
                  </a:moveTo>
                  <a:lnTo>
                    <a:pt x="3885" y="2384"/>
                  </a:lnTo>
                  <a:cubicBezTo>
                    <a:pt x="3893" y="2396"/>
                    <a:pt x="3890" y="2411"/>
                    <a:pt x="3878" y="2419"/>
                  </a:cubicBezTo>
                  <a:cubicBezTo>
                    <a:pt x="3867" y="2426"/>
                    <a:pt x="3851" y="2423"/>
                    <a:pt x="3844" y="2412"/>
                  </a:cubicBezTo>
                  <a:cubicBezTo>
                    <a:pt x="3836" y="2400"/>
                    <a:pt x="3839" y="2385"/>
                    <a:pt x="3850" y="2377"/>
                  </a:cubicBezTo>
                  <a:cubicBezTo>
                    <a:pt x="3862" y="2370"/>
                    <a:pt x="3877" y="2373"/>
                    <a:pt x="3885" y="2384"/>
                  </a:cubicBezTo>
                  <a:close/>
                  <a:moveTo>
                    <a:pt x="3940" y="2468"/>
                  </a:moveTo>
                  <a:lnTo>
                    <a:pt x="3940" y="2468"/>
                  </a:lnTo>
                  <a:cubicBezTo>
                    <a:pt x="3948" y="2480"/>
                    <a:pt x="3944" y="2495"/>
                    <a:pt x="3933" y="2503"/>
                  </a:cubicBezTo>
                  <a:cubicBezTo>
                    <a:pt x="3921" y="2510"/>
                    <a:pt x="3906" y="2507"/>
                    <a:pt x="3898" y="2495"/>
                  </a:cubicBezTo>
                  <a:cubicBezTo>
                    <a:pt x="3891" y="2484"/>
                    <a:pt x="3894" y="2468"/>
                    <a:pt x="3906" y="2461"/>
                  </a:cubicBezTo>
                  <a:cubicBezTo>
                    <a:pt x="3917" y="2453"/>
                    <a:pt x="3933" y="2456"/>
                    <a:pt x="3940" y="2468"/>
                  </a:cubicBezTo>
                  <a:close/>
                  <a:moveTo>
                    <a:pt x="3995" y="2552"/>
                  </a:moveTo>
                  <a:lnTo>
                    <a:pt x="3995" y="2552"/>
                  </a:lnTo>
                  <a:cubicBezTo>
                    <a:pt x="4002" y="2564"/>
                    <a:pt x="3999" y="2580"/>
                    <a:pt x="3987" y="2587"/>
                  </a:cubicBezTo>
                  <a:cubicBezTo>
                    <a:pt x="3975" y="2594"/>
                    <a:pt x="3960" y="2591"/>
                    <a:pt x="3952" y="2579"/>
                  </a:cubicBezTo>
                  <a:cubicBezTo>
                    <a:pt x="3945" y="2567"/>
                    <a:pt x="3949" y="2552"/>
                    <a:pt x="3960" y="2544"/>
                  </a:cubicBezTo>
                  <a:cubicBezTo>
                    <a:pt x="3972" y="2537"/>
                    <a:pt x="3987" y="2541"/>
                    <a:pt x="3995" y="2552"/>
                  </a:cubicBezTo>
                  <a:close/>
                  <a:moveTo>
                    <a:pt x="4048" y="2637"/>
                  </a:moveTo>
                  <a:lnTo>
                    <a:pt x="4048" y="2637"/>
                  </a:lnTo>
                  <a:cubicBezTo>
                    <a:pt x="4055" y="2649"/>
                    <a:pt x="4051" y="2664"/>
                    <a:pt x="4040" y="2672"/>
                  </a:cubicBezTo>
                  <a:cubicBezTo>
                    <a:pt x="4028" y="2679"/>
                    <a:pt x="4013" y="2676"/>
                    <a:pt x="4005" y="2664"/>
                  </a:cubicBezTo>
                  <a:cubicBezTo>
                    <a:pt x="3998" y="2652"/>
                    <a:pt x="4001" y="2637"/>
                    <a:pt x="4013" y="2629"/>
                  </a:cubicBezTo>
                  <a:cubicBezTo>
                    <a:pt x="4025" y="2622"/>
                    <a:pt x="4040" y="2626"/>
                    <a:pt x="4048" y="2637"/>
                  </a:cubicBezTo>
                  <a:close/>
                  <a:moveTo>
                    <a:pt x="4100" y="2723"/>
                  </a:moveTo>
                  <a:lnTo>
                    <a:pt x="4100" y="2723"/>
                  </a:lnTo>
                  <a:cubicBezTo>
                    <a:pt x="4107" y="2735"/>
                    <a:pt x="4103" y="2750"/>
                    <a:pt x="4091" y="2757"/>
                  </a:cubicBezTo>
                  <a:cubicBezTo>
                    <a:pt x="4079" y="2765"/>
                    <a:pt x="4064" y="2761"/>
                    <a:pt x="4057" y="2749"/>
                  </a:cubicBezTo>
                  <a:cubicBezTo>
                    <a:pt x="4050" y="2737"/>
                    <a:pt x="4054" y="2721"/>
                    <a:pt x="4066" y="2714"/>
                  </a:cubicBezTo>
                  <a:cubicBezTo>
                    <a:pt x="4078" y="2707"/>
                    <a:pt x="4093" y="2711"/>
                    <a:pt x="4100" y="2723"/>
                  </a:cubicBezTo>
                  <a:close/>
                  <a:moveTo>
                    <a:pt x="4151" y="2809"/>
                  </a:moveTo>
                  <a:lnTo>
                    <a:pt x="4151" y="2809"/>
                  </a:lnTo>
                  <a:cubicBezTo>
                    <a:pt x="4158" y="2821"/>
                    <a:pt x="4154" y="2837"/>
                    <a:pt x="4142" y="2844"/>
                  </a:cubicBezTo>
                  <a:cubicBezTo>
                    <a:pt x="4130" y="2851"/>
                    <a:pt x="4115" y="2847"/>
                    <a:pt x="4108" y="2835"/>
                  </a:cubicBezTo>
                  <a:cubicBezTo>
                    <a:pt x="4101" y="2823"/>
                    <a:pt x="4105" y="2808"/>
                    <a:pt x="4117" y="2801"/>
                  </a:cubicBezTo>
                  <a:cubicBezTo>
                    <a:pt x="4129" y="2794"/>
                    <a:pt x="4144" y="2797"/>
                    <a:pt x="4151" y="2809"/>
                  </a:cubicBezTo>
                  <a:close/>
                  <a:moveTo>
                    <a:pt x="4201" y="2897"/>
                  </a:moveTo>
                  <a:lnTo>
                    <a:pt x="4201" y="2897"/>
                  </a:lnTo>
                  <a:cubicBezTo>
                    <a:pt x="4208" y="2909"/>
                    <a:pt x="4204" y="2924"/>
                    <a:pt x="4192" y="2931"/>
                  </a:cubicBezTo>
                  <a:cubicBezTo>
                    <a:pt x="4180" y="2938"/>
                    <a:pt x="4164" y="2933"/>
                    <a:pt x="4157" y="2921"/>
                  </a:cubicBezTo>
                  <a:cubicBezTo>
                    <a:pt x="4151" y="2909"/>
                    <a:pt x="4155" y="2894"/>
                    <a:pt x="4167" y="2887"/>
                  </a:cubicBezTo>
                  <a:cubicBezTo>
                    <a:pt x="4179" y="2880"/>
                    <a:pt x="4194" y="2885"/>
                    <a:pt x="4201" y="2897"/>
                  </a:cubicBezTo>
                  <a:close/>
                  <a:moveTo>
                    <a:pt x="4250" y="2984"/>
                  </a:moveTo>
                  <a:lnTo>
                    <a:pt x="4250" y="2984"/>
                  </a:lnTo>
                  <a:cubicBezTo>
                    <a:pt x="4257" y="2996"/>
                    <a:pt x="4253" y="3011"/>
                    <a:pt x="4241" y="3018"/>
                  </a:cubicBezTo>
                  <a:cubicBezTo>
                    <a:pt x="4229" y="3025"/>
                    <a:pt x="4213" y="3020"/>
                    <a:pt x="4207" y="3008"/>
                  </a:cubicBezTo>
                  <a:cubicBezTo>
                    <a:pt x="4200" y="2996"/>
                    <a:pt x="4204" y="2981"/>
                    <a:pt x="4216" y="2974"/>
                  </a:cubicBezTo>
                  <a:cubicBezTo>
                    <a:pt x="4228" y="2968"/>
                    <a:pt x="4243" y="2972"/>
                    <a:pt x="4250" y="2984"/>
                  </a:cubicBezTo>
                  <a:close/>
                  <a:moveTo>
                    <a:pt x="4298" y="3072"/>
                  </a:moveTo>
                  <a:lnTo>
                    <a:pt x="4298" y="3073"/>
                  </a:lnTo>
                  <a:cubicBezTo>
                    <a:pt x="4304" y="3085"/>
                    <a:pt x="4300" y="3100"/>
                    <a:pt x="4287" y="3106"/>
                  </a:cubicBezTo>
                  <a:cubicBezTo>
                    <a:pt x="4275" y="3113"/>
                    <a:pt x="4260" y="3108"/>
                    <a:pt x="4254" y="3096"/>
                  </a:cubicBezTo>
                  <a:cubicBezTo>
                    <a:pt x="4247" y="3084"/>
                    <a:pt x="4252" y="3069"/>
                    <a:pt x="4264" y="3062"/>
                  </a:cubicBezTo>
                  <a:cubicBezTo>
                    <a:pt x="4276" y="3056"/>
                    <a:pt x="4291" y="3060"/>
                    <a:pt x="4298" y="3072"/>
                  </a:cubicBezTo>
                  <a:close/>
                  <a:moveTo>
                    <a:pt x="4345" y="3161"/>
                  </a:moveTo>
                  <a:lnTo>
                    <a:pt x="4345" y="3161"/>
                  </a:lnTo>
                  <a:cubicBezTo>
                    <a:pt x="4351" y="3174"/>
                    <a:pt x="4346" y="3189"/>
                    <a:pt x="4334" y="3195"/>
                  </a:cubicBezTo>
                  <a:cubicBezTo>
                    <a:pt x="4322" y="3201"/>
                    <a:pt x="4307" y="3196"/>
                    <a:pt x="4300" y="3184"/>
                  </a:cubicBezTo>
                  <a:cubicBezTo>
                    <a:pt x="4294" y="3172"/>
                    <a:pt x="4299" y="3157"/>
                    <a:pt x="4311" y="3150"/>
                  </a:cubicBezTo>
                  <a:cubicBezTo>
                    <a:pt x="4323" y="3144"/>
                    <a:pt x="4338" y="3149"/>
                    <a:pt x="4345" y="3161"/>
                  </a:cubicBezTo>
                  <a:close/>
                  <a:moveTo>
                    <a:pt x="4390" y="3250"/>
                  </a:moveTo>
                  <a:lnTo>
                    <a:pt x="4390" y="3250"/>
                  </a:lnTo>
                  <a:cubicBezTo>
                    <a:pt x="4397" y="3263"/>
                    <a:pt x="4392" y="3278"/>
                    <a:pt x="4379" y="3284"/>
                  </a:cubicBezTo>
                  <a:cubicBezTo>
                    <a:pt x="4367" y="3290"/>
                    <a:pt x="4352" y="3285"/>
                    <a:pt x="4346" y="3273"/>
                  </a:cubicBezTo>
                  <a:cubicBezTo>
                    <a:pt x="4340" y="3261"/>
                    <a:pt x="4344" y="3246"/>
                    <a:pt x="4357" y="3239"/>
                  </a:cubicBezTo>
                  <a:cubicBezTo>
                    <a:pt x="4369" y="3233"/>
                    <a:pt x="4384" y="3238"/>
                    <a:pt x="4390" y="3250"/>
                  </a:cubicBezTo>
                  <a:close/>
                  <a:moveTo>
                    <a:pt x="4435" y="3341"/>
                  </a:moveTo>
                  <a:lnTo>
                    <a:pt x="4435" y="3341"/>
                  </a:lnTo>
                  <a:cubicBezTo>
                    <a:pt x="4441" y="3354"/>
                    <a:pt x="4435" y="3368"/>
                    <a:pt x="4423" y="3374"/>
                  </a:cubicBezTo>
                  <a:cubicBezTo>
                    <a:pt x="4410" y="3380"/>
                    <a:pt x="4395" y="3374"/>
                    <a:pt x="4390" y="3362"/>
                  </a:cubicBezTo>
                  <a:cubicBezTo>
                    <a:pt x="4384" y="3349"/>
                    <a:pt x="4389" y="3334"/>
                    <a:pt x="4402" y="3329"/>
                  </a:cubicBezTo>
                  <a:cubicBezTo>
                    <a:pt x="4415" y="3323"/>
                    <a:pt x="4429" y="3328"/>
                    <a:pt x="4435" y="3341"/>
                  </a:cubicBezTo>
                  <a:close/>
                  <a:moveTo>
                    <a:pt x="4478" y="3431"/>
                  </a:moveTo>
                  <a:lnTo>
                    <a:pt x="4478" y="3431"/>
                  </a:lnTo>
                  <a:cubicBezTo>
                    <a:pt x="4484" y="3444"/>
                    <a:pt x="4478" y="3459"/>
                    <a:pt x="4466" y="3465"/>
                  </a:cubicBezTo>
                  <a:cubicBezTo>
                    <a:pt x="4453" y="3470"/>
                    <a:pt x="4438" y="3465"/>
                    <a:pt x="4432" y="3452"/>
                  </a:cubicBezTo>
                  <a:cubicBezTo>
                    <a:pt x="4427" y="3440"/>
                    <a:pt x="4432" y="3425"/>
                    <a:pt x="4445" y="3419"/>
                  </a:cubicBezTo>
                  <a:cubicBezTo>
                    <a:pt x="4457" y="3413"/>
                    <a:pt x="4472" y="3419"/>
                    <a:pt x="4478" y="3431"/>
                  </a:cubicBezTo>
                  <a:close/>
                  <a:moveTo>
                    <a:pt x="4521" y="3522"/>
                  </a:moveTo>
                  <a:lnTo>
                    <a:pt x="4521" y="3522"/>
                  </a:lnTo>
                  <a:cubicBezTo>
                    <a:pt x="4527" y="3534"/>
                    <a:pt x="4521" y="3549"/>
                    <a:pt x="4508" y="3555"/>
                  </a:cubicBezTo>
                  <a:cubicBezTo>
                    <a:pt x="4496" y="3561"/>
                    <a:pt x="4481" y="3555"/>
                    <a:pt x="4475" y="3543"/>
                  </a:cubicBezTo>
                  <a:cubicBezTo>
                    <a:pt x="4470" y="3530"/>
                    <a:pt x="4475" y="3515"/>
                    <a:pt x="4488" y="3509"/>
                  </a:cubicBezTo>
                  <a:cubicBezTo>
                    <a:pt x="4500" y="3504"/>
                    <a:pt x="4515" y="3509"/>
                    <a:pt x="4521" y="3522"/>
                  </a:cubicBezTo>
                  <a:close/>
                  <a:moveTo>
                    <a:pt x="4564" y="3612"/>
                  </a:moveTo>
                  <a:lnTo>
                    <a:pt x="4564" y="3612"/>
                  </a:lnTo>
                  <a:cubicBezTo>
                    <a:pt x="4569" y="3625"/>
                    <a:pt x="4564" y="3640"/>
                    <a:pt x="4551" y="3645"/>
                  </a:cubicBezTo>
                  <a:cubicBezTo>
                    <a:pt x="4539" y="3651"/>
                    <a:pt x="4524" y="3646"/>
                    <a:pt x="4518" y="3633"/>
                  </a:cubicBezTo>
                  <a:cubicBezTo>
                    <a:pt x="4512" y="3620"/>
                    <a:pt x="4518" y="3606"/>
                    <a:pt x="4531" y="3600"/>
                  </a:cubicBezTo>
                  <a:cubicBezTo>
                    <a:pt x="4543" y="3594"/>
                    <a:pt x="4558" y="3600"/>
                    <a:pt x="4564" y="3612"/>
                  </a:cubicBezTo>
                  <a:close/>
                  <a:moveTo>
                    <a:pt x="4604" y="3705"/>
                  </a:moveTo>
                  <a:lnTo>
                    <a:pt x="4604" y="3705"/>
                  </a:lnTo>
                  <a:cubicBezTo>
                    <a:pt x="4609" y="3717"/>
                    <a:pt x="4603" y="3732"/>
                    <a:pt x="4590" y="3737"/>
                  </a:cubicBezTo>
                  <a:cubicBezTo>
                    <a:pt x="4578" y="3743"/>
                    <a:pt x="4563" y="3737"/>
                    <a:pt x="4558" y="3724"/>
                  </a:cubicBezTo>
                  <a:cubicBezTo>
                    <a:pt x="4552" y="3712"/>
                    <a:pt x="4558" y="3697"/>
                    <a:pt x="4571" y="3691"/>
                  </a:cubicBezTo>
                  <a:cubicBezTo>
                    <a:pt x="4583" y="3686"/>
                    <a:pt x="4598" y="3692"/>
                    <a:pt x="4604" y="3705"/>
                  </a:cubicBezTo>
                  <a:close/>
                  <a:moveTo>
                    <a:pt x="4643" y="3797"/>
                  </a:moveTo>
                  <a:lnTo>
                    <a:pt x="4643" y="3797"/>
                  </a:lnTo>
                  <a:cubicBezTo>
                    <a:pt x="4648" y="3809"/>
                    <a:pt x="4642" y="3824"/>
                    <a:pt x="4630" y="3829"/>
                  </a:cubicBezTo>
                  <a:cubicBezTo>
                    <a:pt x="4617" y="3835"/>
                    <a:pt x="4602" y="3829"/>
                    <a:pt x="4597" y="3816"/>
                  </a:cubicBezTo>
                  <a:cubicBezTo>
                    <a:pt x="4592" y="3803"/>
                    <a:pt x="4597" y="3789"/>
                    <a:pt x="4610" y="3783"/>
                  </a:cubicBezTo>
                  <a:cubicBezTo>
                    <a:pt x="4623" y="3778"/>
                    <a:pt x="4638" y="3784"/>
                    <a:pt x="4643" y="3797"/>
                  </a:cubicBezTo>
                  <a:close/>
                  <a:moveTo>
                    <a:pt x="4682" y="3889"/>
                  </a:moveTo>
                  <a:lnTo>
                    <a:pt x="4682" y="3889"/>
                  </a:lnTo>
                  <a:cubicBezTo>
                    <a:pt x="4688" y="3901"/>
                    <a:pt x="4682" y="3916"/>
                    <a:pt x="4669" y="3921"/>
                  </a:cubicBezTo>
                  <a:cubicBezTo>
                    <a:pt x="4656" y="3927"/>
                    <a:pt x="4642" y="3921"/>
                    <a:pt x="4636" y="3908"/>
                  </a:cubicBezTo>
                  <a:cubicBezTo>
                    <a:pt x="4631" y="3895"/>
                    <a:pt x="4637" y="3881"/>
                    <a:pt x="4650" y="3875"/>
                  </a:cubicBezTo>
                  <a:cubicBezTo>
                    <a:pt x="4662" y="3870"/>
                    <a:pt x="4677" y="3876"/>
                    <a:pt x="4682" y="3889"/>
                  </a:cubicBezTo>
                  <a:close/>
                  <a:moveTo>
                    <a:pt x="4721" y="3982"/>
                  </a:moveTo>
                  <a:lnTo>
                    <a:pt x="4721" y="3982"/>
                  </a:lnTo>
                  <a:cubicBezTo>
                    <a:pt x="4726" y="3995"/>
                    <a:pt x="4719" y="4009"/>
                    <a:pt x="4707" y="4014"/>
                  </a:cubicBezTo>
                  <a:cubicBezTo>
                    <a:pt x="4694" y="4019"/>
                    <a:pt x="4679" y="4013"/>
                    <a:pt x="4674" y="4000"/>
                  </a:cubicBezTo>
                  <a:cubicBezTo>
                    <a:pt x="4669" y="3987"/>
                    <a:pt x="4676" y="3972"/>
                    <a:pt x="4689" y="3967"/>
                  </a:cubicBezTo>
                  <a:cubicBezTo>
                    <a:pt x="4702" y="3963"/>
                    <a:pt x="4716" y="3969"/>
                    <a:pt x="4721" y="3982"/>
                  </a:cubicBezTo>
                  <a:close/>
                  <a:moveTo>
                    <a:pt x="4757" y="4075"/>
                  </a:moveTo>
                  <a:lnTo>
                    <a:pt x="4757" y="4075"/>
                  </a:lnTo>
                  <a:cubicBezTo>
                    <a:pt x="4762" y="4088"/>
                    <a:pt x="4755" y="4103"/>
                    <a:pt x="4742" y="4108"/>
                  </a:cubicBezTo>
                  <a:cubicBezTo>
                    <a:pt x="4729" y="4113"/>
                    <a:pt x="4715" y="4106"/>
                    <a:pt x="4710" y="4093"/>
                  </a:cubicBezTo>
                  <a:cubicBezTo>
                    <a:pt x="4705" y="4080"/>
                    <a:pt x="4711" y="4066"/>
                    <a:pt x="4724" y="4061"/>
                  </a:cubicBezTo>
                  <a:cubicBezTo>
                    <a:pt x="4737" y="4056"/>
                    <a:pt x="4752" y="4062"/>
                    <a:pt x="4757" y="4075"/>
                  </a:cubicBezTo>
                  <a:close/>
                  <a:moveTo>
                    <a:pt x="4792" y="4169"/>
                  </a:moveTo>
                  <a:lnTo>
                    <a:pt x="4792" y="4169"/>
                  </a:lnTo>
                  <a:cubicBezTo>
                    <a:pt x="4797" y="4182"/>
                    <a:pt x="4791" y="4196"/>
                    <a:pt x="4778" y="4201"/>
                  </a:cubicBezTo>
                  <a:cubicBezTo>
                    <a:pt x="4765" y="4206"/>
                    <a:pt x="4751" y="4200"/>
                    <a:pt x="4746" y="4187"/>
                  </a:cubicBezTo>
                  <a:cubicBezTo>
                    <a:pt x="4741" y="4174"/>
                    <a:pt x="4747" y="4159"/>
                    <a:pt x="4760" y="4154"/>
                  </a:cubicBezTo>
                  <a:cubicBezTo>
                    <a:pt x="4773" y="4149"/>
                    <a:pt x="4787" y="4156"/>
                    <a:pt x="4792" y="4169"/>
                  </a:cubicBezTo>
                  <a:close/>
                  <a:moveTo>
                    <a:pt x="4828" y="4262"/>
                  </a:moveTo>
                  <a:lnTo>
                    <a:pt x="4828" y="4262"/>
                  </a:lnTo>
                  <a:cubicBezTo>
                    <a:pt x="4833" y="4275"/>
                    <a:pt x="4827" y="4290"/>
                    <a:pt x="4814" y="4295"/>
                  </a:cubicBezTo>
                  <a:cubicBezTo>
                    <a:pt x="4801" y="4300"/>
                    <a:pt x="4786" y="4293"/>
                    <a:pt x="4781" y="4280"/>
                  </a:cubicBezTo>
                  <a:cubicBezTo>
                    <a:pt x="4777" y="4267"/>
                    <a:pt x="4783" y="4253"/>
                    <a:pt x="4796" y="4248"/>
                  </a:cubicBezTo>
                  <a:cubicBezTo>
                    <a:pt x="4809" y="4243"/>
                    <a:pt x="4823" y="4249"/>
                    <a:pt x="4828" y="4262"/>
                  </a:cubicBezTo>
                  <a:close/>
                  <a:moveTo>
                    <a:pt x="4862" y="4358"/>
                  </a:moveTo>
                  <a:lnTo>
                    <a:pt x="4862" y="4358"/>
                  </a:lnTo>
                  <a:cubicBezTo>
                    <a:pt x="4866" y="4371"/>
                    <a:pt x="4859" y="4385"/>
                    <a:pt x="4846" y="4389"/>
                  </a:cubicBezTo>
                  <a:cubicBezTo>
                    <a:pt x="4833" y="4394"/>
                    <a:pt x="4819" y="4387"/>
                    <a:pt x="4815" y="4373"/>
                  </a:cubicBezTo>
                  <a:cubicBezTo>
                    <a:pt x="4810" y="4360"/>
                    <a:pt x="4817" y="4346"/>
                    <a:pt x="4830" y="4342"/>
                  </a:cubicBezTo>
                  <a:cubicBezTo>
                    <a:pt x="4843" y="4337"/>
                    <a:pt x="4858" y="4344"/>
                    <a:pt x="4862" y="4358"/>
                  </a:cubicBezTo>
                  <a:close/>
                  <a:moveTo>
                    <a:pt x="4894" y="4452"/>
                  </a:moveTo>
                  <a:lnTo>
                    <a:pt x="4894" y="4452"/>
                  </a:lnTo>
                  <a:cubicBezTo>
                    <a:pt x="4899" y="4465"/>
                    <a:pt x="4892" y="4480"/>
                    <a:pt x="4878" y="4484"/>
                  </a:cubicBezTo>
                  <a:cubicBezTo>
                    <a:pt x="4865" y="4488"/>
                    <a:pt x="4851" y="4481"/>
                    <a:pt x="4847" y="4468"/>
                  </a:cubicBezTo>
                  <a:cubicBezTo>
                    <a:pt x="4842" y="4455"/>
                    <a:pt x="4849" y="4441"/>
                    <a:pt x="4863" y="4436"/>
                  </a:cubicBezTo>
                  <a:cubicBezTo>
                    <a:pt x="4876" y="4432"/>
                    <a:pt x="4890" y="4439"/>
                    <a:pt x="4894" y="4452"/>
                  </a:cubicBezTo>
                  <a:close/>
                  <a:moveTo>
                    <a:pt x="4926" y="4547"/>
                  </a:moveTo>
                  <a:lnTo>
                    <a:pt x="4926" y="4547"/>
                  </a:lnTo>
                  <a:cubicBezTo>
                    <a:pt x="4931" y="4560"/>
                    <a:pt x="4924" y="4574"/>
                    <a:pt x="4911" y="4579"/>
                  </a:cubicBezTo>
                  <a:cubicBezTo>
                    <a:pt x="4898" y="4583"/>
                    <a:pt x="4883" y="4576"/>
                    <a:pt x="4879" y="4563"/>
                  </a:cubicBezTo>
                  <a:cubicBezTo>
                    <a:pt x="4875" y="4550"/>
                    <a:pt x="4882" y="4536"/>
                    <a:pt x="4895" y="4531"/>
                  </a:cubicBezTo>
                  <a:cubicBezTo>
                    <a:pt x="4908" y="4527"/>
                    <a:pt x="4922" y="4534"/>
                    <a:pt x="4926" y="4547"/>
                  </a:cubicBezTo>
                  <a:close/>
                  <a:moveTo>
                    <a:pt x="4959" y="4642"/>
                  </a:moveTo>
                  <a:lnTo>
                    <a:pt x="4959" y="4642"/>
                  </a:lnTo>
                  <a:cubicBezTo>
                    <a:pt x="4963" y="4655"/>
                    <a:pt x="4956" y="4669"/>
                    <a:pt x="4943" y="4673"/>
                  </a:cubicBezTo>
                  <a:cubicBezTo>
                    <a:pt x="4930" y="4678"/>
                    <a:pt x="4916" y="4671"/>
                    <a:pt x="4911" y="4658"/>
                  </a:cubicBezTo>
                  <a:lnTo>
                    <a:pt x="4911" y="4657"/>
                  </a:lnTo>
                  <a:cubicBezTo>
                    <a:pt x="4907" y="4644"/>
                    <a:pt x="4914" y="4630"/>
                    <a:pt x="4927" y="4626"/>
                  </a:cubicBezTo>
                  <a:cubicBezTo>
                    <a:pt x="4940" y="4622"/>
                    <a:pt x="4954" y="4629"/>
                    <a:pt x="4959" y="4642"/>
                  </a:cubicBezTo>
                  <a:close/>
                  <a:moveTo>
                    <a:pt x="4988" y="4738"/>
                  </a:moveTo>
                  <a:lnTo>
                    <a:pt x="4988" y="4739"/>
                  </a:lnTo>
                  <a:cubicBezTo>
                    <a:pt x="4992" y="4752"/>
                    <a:pt x="4984" y="4766"/>
                    <a:pt x="4971" y="4769"/>
                  </a:cubicBezTo>
                  <a:cubicBezTo>
                    <a:pt x="4958" y="4773"/>
                    <a:pt x="4944" y="4766"/>
                    <a:pt x="4940" y="4752"/>
                  </a:cubicBezTo>
                  <a:cubicBezTo>
                    <a:pt x="4936" y="4739"/>
                    <a:pt x="4944" y="4725"/>
                    <a:pt x="4957" y="4721"/>
                  </a:cubicBezTo>
                  <a:cubicBezTo>
                    <a:pt x="4970" y="4717"/>
                    <a:pt x="4984" y="4725"/>
                    <a:pt x="4988" y="4738"/>
                  </a:cubicBezTo>
                  <a:close/>
                  <a:moveTo>
                    <a:pt x="5017" y="4834"/>
                  </a:moveTo>
                  <a:lnTo>
                    <a:pt x="5017" y="4834"/>
                  </a:lnTo>
                  <a:cubicBezTo>
                    <a:pt x="5021" y="4848"/>
                    <a:pt x="5013" y="4861"/>
                    <a:pt x="5000" y="4865"/>
                  </a:cubicBezTo>
                  <a:cubicBezTo>
                    <a:pt x="4986" y="4869"/>
                    <a:pt x="4973" y="4861"/>
                    <a:pt x="4969" y="4848"/>
                  </a:cubicBezTo>
                  <a:cubicBezTo>
                    <a:pt x="4965" y="4835"/>
                    <a:pt x="4973" y="4821"/>
                    <a:pt x="4986" y="4817"/>
                  </a:cubicBezTo>
                  <a:cubicBezTo>
                    <a:pt x="4999" y="4813"/>
                    <a:pt x="5013" y="4821"/>
                    <a:pt x="5017" y="4834"/>
                  </a:cubicBezTo>
                  <a:close/>
                  <a:moveTo>
                    <a:pt x="5046" y="4930"/>
                  </a:moveTo>
                  <a:lnTo>
                    <a:pt x="5046" y="4930"/>
                  </a:lnTo>
                  <a:cubicBezTo>
                    <a:pt x="5050" y="4943"/>
                    <a:pt x="5042" y="4957"/>
                    <a:pt x="5029" y="4961"/>
                  </a:cubicBezTo>
                  <a:cubicBezTo>
                    <a:pt x="5015" y="4965"/>
                    <a:pt x="5001" y="4957"/>
                    <a:pt x="4998" y="4944"/>
                  </a:cubicBezTo>
                  <a:cubicBezTo>
                    <a:pt x="4994" y="4931"/>
                    <a:pt x="5002" y="4917"/>
                    <a:pt x="5015" y="4913"/>
                  </a:cubicBezTo>
                  <a:cubicBezTo>
                    <a:pt x="5028" y="4909"/>
                    <a:pt x="5042" y="4917"/>
                    <a:pt x="5046" y="4930"/>
                  </a:cubicBezTo>
                  <a:close/>
                  <a:moveTo>
                    <a:pt x="5074" y="5027"/>
                  </a:moveTo>
                  <a:lnTo>
                    <a:pt x="5074" y="5027"/>
                  </a:lnTo>
                  <a:cubicBezTo>
                    <a:pt x="5078" y="5040"/>
                    <a:pt x="5069" y="5054"/>
                    <a:pt x="5056" y="5057"/>
                  </a:cubicBezTo>
                  <a:cubicBezTo>
                    <a:pt x="5043" y="5061"/>
                    <a:pt x="5029" y="5052"/>
                    <a:pt x="5026" y="5039"/>
                  </a:cubicBezTo>
                  <a:cubicBezTo>
                    <a:pt x="5022" y="5026"/>
                    <a:pt x="5031" y="5012"/>
                    <a:pt x="5044" y="5009"/>
                  </a:cubicBezTo>
                  <a:cubicBezTo>
                    <a:pt x="5057" y="5005"/>
                    <a:pt x="5071" y="5013"/>
                    <a:pt x="5074" y="5027"/>
                  </a:cubicBezTo>
                  <a:close/>
                  <a:moveTo>
                    <a:pt x="5100" y="5124"/>
                  </a:moveTo>
                  <a:lnTo>
                    <a:pt x="5100" y="5124"/>
                  </a:lnTo>
                  <a:cubicBezTo>
                    <a:pt x="5103" y="5137"/>
                    <a:pt x="5095" y="5151"/>
                    <a:pt x="5082" y="5154"/>
                  </a:cubicBezTo>
                  <a:cubicBezTo>
                    <a:pt x="5068" y="5157"/>
                    <a:pt x="5055" y="5149"/>
                    <a:pt x="5051" y="5136"/>
                  </a:cubicBezTo>
                  <a:cubicBezTo>
                    <a:pt x="5048" y="5122"/>
                    <a:pt x="5056" y="5109"/>
                    <a:pt x="5069" y="5105"/>
                  </a:cubicBezTo>
                  <a:cubicBezTo>
                    <a:pt x="5083" y="5102"/>
                    <a:pt x="5096" y="5110"/>
                    <a:pt x="5100" y="5124"/>
                  </a:cubicBezTo>
                  <a:close/>
                  <a:moveTo>
                    <a:pt x="5125" y="5220"/>
                  </a:moveTo>
                  <a:lnTo>
                    <a:pt x="5125" y="5220"/>
                  </a:lnTo>
                  <a:cubicBezTo>
                    <a:pt x="5128" y="5234"/>
                    <a:pt x="5120" y="5247"/>
                    <a:pt x="5107" y="5251"/>
                  </a:cubicBezTo>
                  <a:cubicBezTo>
                    <a:pt x="5094" y="5254"/>
                    <a:pt x="5080" y="5246"/>
                    <a:pt x="5077" y="5233"/>
                  </a:cubicBezTo>
                  <a:lnTo>
                    <a:pt x="5077" y="5232"/>
                  </a:lnTo>
                  <a:cubicBezTo>
                    <a:pt x="5073" y="5219"/>
                    <a:pt x="5081" y="5206"/>
                    <a:pt x="5095" y="5202"/>
                  </a:cubicBezTo>
                  <a:cubicBezTo>
                    <a:pt x="5108" y="5199"/>
                    <a:pt x="5122" y="5207"/>
                    <a:pt x="5125" y="5220"/>
                  </a:cubicBezTo>
                  <a:close/>
                  <a:moveTo>
                    <a:pt x="5151" y="5317"/>
                  </a:moveTo>
                  <a:lnTo>
                    <a:pt x="5151" y="5317"/>
                  </a:lnTo>
                  <a:cubicBezTo>
                    <a:pt x="5154" y="5331"/>
                    <a:pt x="5146" y="5344"/>
                    <a:pt x="5132" y="5347"/>
                  </a:cubicBezTo>
                  <a:cubicBezTo>
                    <a:pt x="5119" y="5351"/>
                    <a:pt x="5105" y="5343"/>
                    <a:pt x="5102" y="5329"/>
                  </a:cubicBezTo>
                  <a:cubicBezTo>
                    <a:pt x="5099" y="5316"/>
                    <a:pt x="5107" y="5302"/>
                    <a:pt x="5120" y="5299"/>
                  </a:cubicBezTo>
                  <a:cubicBezTo>
                    <a:pt x="5134" y="5296"/>
                    <a:pt x="5147" y="5304"/>
                    <a:pt x="5151" y="5317"/>
                  </a:cubicBezTo>
                  <a:close/>
                  <a:moveTo>
                    <a:pt x="5175" y="5415"/>
                  </a:moveTo>
                  <a:lnTo>
                    <a:pt x="5175" y="5415"/>
                  </a:lnTo>
                  <a:cubicBezTo>
                    <a:pt x="5178" y="5429"/>
                    <a:pt x="5170" y="5442"/>
                    <a:pt x="5156" y="5445"/>
                  </a:cubicBezTo>
                  <a:cubicBezTo>
                    <a:pt x="5143" y="5447"/>
                    <a:pt x="5129" y="5439"/>
                    <a:pt x="5126" y="5425"/>
                  </a:cubicBezTo>
                  <a:cubicBezTo>
                    <a:pt x="5124" y="5412"/>
                    <a:pt x="5132" y="5398"/>
                    <a:pt x="5146" y="5396"/>
                  </a:cubicBezTo>
                  <a:cubicBezTo>
                    <a:pt x="5159" y="5393"/>
                    <a:pt x="5173" y="5402"/>
                    <a:pt x="5175" y="5415"/>
                  </a:cubicBezTo>
                  <a:close/>
                  <a:moveTo>
                    <a:pt x="5198" y="5512"/>
                  </a:moveTo>
                  <a:lnTo>
                    <a:pt x="5198" y="5512"/>
                  </a:lnTo>
                  <a:cubicBezTo>
                    <a:pt x="5201" y="5526"/>
                    <a:pt x="5192" y="5539"/>
                    <a:pt x="5179" y="5542"/>
                  </a:cubicBezTo>
                  <a:cubicBezTo>
                    <a:pt x="5165" y="5545"/>
                    <a:pt x="5152" y="5536"/>
                    <a:pt x="5149" y="5523"/>
                  </a:cubicBezTo>
                  <a:cubicBezTo>
                    <a:pt x="5147" y="5509"/>
                    <a:pt x="5155" y="5496"/>
                    <a:pt x="5169" y="5493"/>
                  </a:cubicBezTo>
                  <a:cubicBezTo>
                    <a:pt x="5182" y="5490"/>
                    <a:pt x="5196" y="5499"/>
                    <a:pt x="5198" y="5512"/>
                  </a:cubicBezTo>
                  <a:close/>
                  <a:moveTo>
                    <a:pt x="5221" y="5610"/>
                  </a:moveTo>
                  <a:lnTo>
                    <a:pt x="5221" y="5610"/>
                  </a:lnTo>
                  <a:cubicBezTo>
                    <a:pt x="5223" y="5624"/>
                    <a:pt x="5214" y="5637"/>
                    <a:pt x="5201" y="5640"/>
                  </a:cubicBezTo>
                  <a:cubicBezTo>
                    <a:pt x="5187" y="5642"/>
                    <a:pt x="5174" y="5634"/>
                    <a:pt x="5172" y="5620"/>
                  </a:cubicBezTo>
                  <a:cubicBezTo>
                    <a:pt x="5169" y="5606"/>
                    <a:pt x="5178" y="5593"/>
                    <a:pt x="5191" y="5591"/>
                  </a:cubicBezTo>
                  <a:cubicBezTo>
                    <a:pt x="5205" y="5588"/>
                    <a:pt x="5218" y="5597"/>
                    <a:pt x="5221" y="5610"/>
                  </a:cubicBezTo>
                  <a:close/>
                  <a:moveTo>
                    <a:pt x="5242" y="5708"/>
                  </a:moveTo>
                  <a:lnTo>
                    <a:pt x="5242" y="5708"/>
                  </a:lnTo>
                  <a:cubicBezTo>
                    <a:pt x="5244" y="5722"/>
                    <a:pt x="5235" y="5735"/>
                    <a:pt x="5222" y="5737"/>
                  </a:cubicBezTo>
                  <a:cubicBezTo>
                    <a:pt x="5208" y="5740"/>
                    <a:pt x="5195" y="5731"/>
                    <a:pt x="5193" y="5718"/>
                  </a:cubicBezTo>
                  <a:cubicBezTo>
                    <a:pt x="5190" y="5704"/>
                    <a:pt x="5199" y="5691"/>
                    <a:pt x="5212" y="5688"/>
                  </a:cubicBezTo>
                  <a:cubicBezTo>
                    <a:pt x="5226" y="5686"/>
                    <a:pt x="5239" y="5694"/>
                    <a:pt x="5242" y="5708"/>
                  </a:cubicBezTo>
                  <a:close/>
                  <a:moveTo>
                    <a:pt x="5262" y="5806"/>
                  </a:moveTo>
                  <a:lnTo>
                    <a:pt x="5262" y="5806"/>
                  </a:lnTo>
                  <a:cubicBezTo>
                    <a:pt x="5265" y="5820"/>
                    <a:pt x="5256" y="5833"/>
                    <a:pt x="5242" y="5835"/>
                  </a:cubicBezTo>
                  <a:cubicBezTo>
                    <a:pt x="5229" y="5838"/>
                    <a:pt x="5216" y="5829"/>
                    <a:pt x="5213" y="5816"/>
                  </a:cubicBezTo>
                  <a:cubicBezTo>
                    <a:pt x="5210" y="5802"/>
                    <a:pt x="5219" y="5789"/>
                    <a:pt x="5233" y="5786"/>
                  </a:cubicBezTo>
                  <a:cubicBezTo>
                    <a:pt x="5246" y="5784"/>
                    <a:pt x="5259" y="5792"/>
                    <a:pt x="5262" y="5806"/>
                  </a:cubicBezTo>
                  <a:close/>
                  <a:moveTo>
                    <a:pt x="5282" y="5904"/>
                  </a:moveTo>
                  <a:lnTo>
                    <a:pt x="5282" y="5904"/>
                  </a:lnTo>
                  <a:cubicBezTo>
                    <a:pt x="5284" y="5918"/>
                    <a:pt x="5276" y="5931"/>
                    <a:pt x="5262" y="5934"/>
                  </a:cubicBezTo>
                  <a:cubicBezTo>
                    <a:pt x="5248" y="5936"/>
                    <a:pt x="5235" y="5927"/>
                    <a:pt x="5233" y="5914"/>
                  </a:cubicBezTo>
                  <a:cubicBezTo>
                    <a:pt x="5230" y="5900"/>
                    <a:pt x="5239" y="5887"/>
                    <a:pt x="5252" y="5884"/>
                  </a:cubicBezTo>
                  <a:cubicBezTo>
                    <a:pt x="5266" y="5882"/>
                    <a:pt x="5279" y="5891"/>
                    <a:pt x="5282" y="5904"/>
                  </a:cubicBezTo>
                  <a:close/>
                  <a:moveTo>
                    <a:pt x="5300" y="6003"/>
                  </a:moveTo>
                  <a:lnTo>
                    <a:pt x="5300" y="6003"/>
                  </a:lnTo>
                  <a:cubicBezTo>
                    <a:pt x="5303" y="6017"/>
                    <a:pt x="5293" y="6030"/>
                    <a:pt x="5280" y="6032"/>
                  </a:cubicBezTo>
                  <a:cubicBezTo>
                    <a:pt x="5266" y="6034"/>
                    <a:pt x="5253" y="6025"/>
                    <a:pt x="5251" y="6011"/>
                  </a:cubicBezTo>
                  <a:cubicBezTo>
                    <a:pt x="5249" y="5998"/>
                    <a:pt x="5258" y="5985"/>
                    <a:pt x="5272" y="5983"/>
                  </a:cubicBezTo>
                  <a:cubicBezTo>
                    <a:pt x="5285" y="5980"/>
                    <a:pt x="5298" y="5990"/>
                    <a:pt x="5300" y="6003"/>
                  </a:cubicBezTo>
                  <a:close/>
                  <a:moveTo>
                    <a:pt x="5318" y="6102"/>
                  </a:moveTo>
                  <a:lnTo>
                    <a:pt x="5318" y="6102"/>
                  </a:lnTo>
                  <a:cubicBezTo>
                    <a:pt x="5320" y="6115"/>
                    <a:pt x="5311" y="6128"/>
                    <a:pt x="5297" y="6130"/>
                  </a:cubicBezTo>
                  <a:cubicBezTo>
                    <a:pt x="5284" y="6133"/>
                    <a:pt x="5271" y="6123"/>
                    <a:pt x="5269" y="6110"/>
                  </a:cubicBezTo>
                  <a:cubicBezTo>
                    <a:pt x="5267" y="6096"/>
                    <a:pt x="5276" y="6083"/>
                    <a:pt x="5289" y="6081"/>
                  </a:cubicBezTo>
                  <a:cubicBezTo>
                    <a:pt x="5303" y="6079"/>
                    <a:pt x="5316" y="6088"/>
                    <a:pt x="5318" y="6102"/>
                  </a:cubicBezTo>
                  <a:close/>
                  <a:moveTo>
                    <a:pt x="5335" y="6200"/>
                  </a:moveTo>
                  <a:lnTo>
                    <a:pt x="5335" y="6200"/>
                  </a:lnTo>
                  <a:cubicBezTo>
                    <a:pt x="5337" y="6214"/>
                    <a:pt x="5328" y="6227"/>
                    <a:pt x="5314" y="6229"/>
                  </a:cubicBezTo>
                  <a:cubicBezTo>
                    <a:pt x="5301" y="6231"/>
                    <a:pt x="5288" y="6222"/>
                    <a:pt x="5286" y="6208"/>
                  </a:cubicBezTo>
                  <a:cubicBezTo>
                    <a:pt x="5283" y="6195"/>
                    <a:pt x="5293" y="6182"/>
                    <a:pt x="5306" y="6180"/>
                  </a:cubicBezTo>
                  <a:cubicBezTo>
                    <a:pt x="5320" y="6177"/>
                    <a:pt x="5333" y="6187"/>
                    <a:pt x="5335" y="6200"/>
                  </a:cubicBezTo>
                  <a:close/>
                  <a:moveTo>
                    <a:pt x="5351" y="6299"/>
                  </a:moveTo>
                  <a:lnTo>
                    <a:pt x="5351" y="6299"/>
                  </a:lnTo>
                  <a:cubicBezTo>
                    <a:pt x="5353" y="6313"/>
                    <a:pt x="5344" y="6326"/>
                    <a:pt x="5330" y="6328"/>
                  </a:cubicBezTo>
                  <a:cubicBezTo>
                    <a:pt x="5317" y="6330"/>
                    <a:pt x="5304" y="6321"/>
                    <a:pt x="5302" y="6307"/>
                  </a:cubicBezTo>
                  <a:cubicBezTo>
                    <a:pt x="5299" y="6293"/>
                    <a:pt x="5309" y="6281"/>
                    <a:pt x="5322" y="6278"/>
                  </a:cubicBezTo>
                  <a:cubicBezTo>
                    <a:pt x="5336" y="6276"/>
                    <a:pt x="5349" y="6286"/>
                    <a:pt x="5351" y="6299"/>
                  </a:cubicBezTo>
                  <a:close/>
                  <a:moveTo>
                    <a:pt x="5366" y="6399"/>
                  </a:moveTo>
                  <a:lnTo>
                    <a:pt x="5366" y="6399"/>
                  </a:lnTo>
                  <a:cubicBezTo>
                    <a:pt x="5368" y="6413"/>
                    <a:pt x="5358" y="6425"/>
                    <a:pt x="5344" y="6427"/>
                  </a:cubicBezTo>
                  <a:cubicBezTo>
                    <a:pt x="5331" y="6428"/>
                    <a:pt x="5318" y="6419"/>
                    <a:pt x="5317" y="6405"/>
                  </a:cubicBezTo>
                  <a:cubicBezTo>
                    <a:pt x="5315" y="6391"/>
                    <a:pt x="5325" y="6379"/>
                    <a:pt x="5339" y="6377"/>
                  </a:cubicBezTo>
                  <a:cubicBezTo>
                    <a:pt x="5352" y="6376"/>
                    <a:pt x="5365" y="6385"/>
                    <a:pt x="5366" y="6399"/>
                  </a:cubicBezTo>
                  <a:close/>
                  <a:moveTo>
                    <a:pt x="5381" y="6498"/>
                  </a:moveTo>
                  <a:lnTo>
                    <a:pt x="5381" y="6498"/>
                  </a:lnTo>
                  <a:cubicBezTo>
                    <a:pt x="5382" y="6512"/>
                    <a:pt x="5372" y="6524"/>
                    <a:pt x="5359" y="6526"/>
                  </a:cubicBezTo>
                  <a:cubicBezTo>
                    <a:pt x="5345" y="6528"/>
                    <a:pt x="5333" y="6518"/>
                    <a:pt x="5331" y="6504"/>
                  </a:cubicBezTo>
                  <a:cubicBezTo>
                    <a:pt x="5329" y="6490"/>
                    <a:pt x="5339" y="6478"/>
                    <a:pt x="5353" y="6476"/>
                  </a:cubicBezTo>
                  <a:cubicBezTo>
                    <a:pt x="5366" y="6475"/>
                    <a:pt x="5379" y="6484"/>
                    <a:pt x="5381" y="6498"/>
                  </a:cubicBezTo>
                  <a:close/>
                  <a:moveTo>
                    <a:pt x="5394" y="6597"/>
                  </a:moveTo>
                  <a:lnTo>
                    <a:pt x="5394" y="6597"/>
                  </a:lnTo>
                  <a:cubicBezTo>
                    <a:pt x="5396" y="6611"/>
                    <a:pt x="5386" y="6623"/>
                    <a:pt x="5372" y="6625"/>
                  </a:cubicBezTo>
                  <a:cubicBezTo>
                    <a:pt x="5358" y="6627"/>
                    <a:pt x="5346" y="6617"/>
                    <a:pt x="5344" y="6603"/>
                  </a:cubicBezTo>
                  <a:cubicBezTo>
                    <a:pt x="5343" y="6589"/>
                    <a:pt x="5352" y="6577"/>
                    <a:pt x="5366" y="6575"/>
                  </a:cubicBezTo>
                  <a:cubicBezTo>
                    <a:pt x="5380" y="6574"/>
                    <a:pt x="5392" y="6583"/>
                    <a:pt x="5394" y="6597"/>
                  </a:cubicBezTo>
                  <a:close/>
                  <a:moveTo>
                    <a:pt x="5407" y="6696"/>
                  </a:moveTo>
                  <a:lnTo>
                    <a:pt x="5407" y="6696"/>
                  </a:lnTo>
                  <a:cubicBezTo>
                    <a:pt x="5408" y="6710"/>
                    <a:pt x="5398" y="6723"/>
                    <a:pt x="5385" y="6724"/>
                  </a:cubicBezTo>
                  <a:cubicBezTo>
                    <a:pt x="5371" y="6726"/>
                    <a:pt x="5359" y="6716"/>
                    <a:pt x="5357" y="6702"/>
                  </a:cubicBezTo>
                  <a:cubicBezTo>
                    <a:pt x="5355" y="6689"/>
                    <a:pt x="5365" y="6676"/>
                    <a:pt x="5379" y="6675"/>
                  </a:cubicBezTo>
                  <a:cubicBezTo>
                    <a:pt x="5393" y="6673"/>
                    <a:pt x="5405" y="6683"/>
                    <a:pt x="5407" y="6696"/>
                  </a:cubicBezTo>
                  <a:close/>
                  <a:moveTo>
                    <a:pt x="5419" y="6797"/>
                  </a:moveTo>
                  <a:lnTo>
                    <a:pt x="5419" y="6797"/>
                  </a:lnTo>
                  <a:cubicBezTo>
                    <a:pt x="5420" y="6811"/>
                    <a:pt x="5409" y="6823"/>
                    <a:pt x="5396" y="6824"/>
                  </a:cubicBezTo>
                  <a:cubicBezTo>
                    <a:pt x="5382" y="6825"/>
                    <a:pt x="5370" y="6815"/>
                    <a:pt x="5369" y="6801"/>
                  </a:cubicBezTo>
                  <a:cubicBezTo>
                    <a:pt x="5368" y="6787"/>
                    <a:pt x="5378" y="6775"/>
                    <a:pt x="5392" y="6774"/>
                  </a:cubicBezTo>
                  <a:cubicBezTo>
                    <a:pt x="5405" y="6773"/>
                    <a:pt x="5417" y="6783"/>
                    <a:pt x="5419" y="6797"/>
                  </a:cubicBezTo>
                  <a:close/>
                  <a:moveTo>
                    <a:pt x="5430" y="6896"/>
                  </a:moveTo>
                  <a:lnTo>
                    <a:pt x="5430" y="6896"/>
                  </a:lnTo>
                  <a:cubicBezTo>
                    <a:pt x="5431" y="6910"/>
                    <a:pt x="5421" y="6922"/>
                    <a:pt x="5407" y="6923"/>
                  </a:cubicBezTo>
                  <a:cubicBezTo>
                    <a:pt x="5393" y="6924"/>
                    <a:pt x="5381" y="6914"/>
                    <a:pt x="5380" y="6900"/>
                  </a:cubicBezTo>
                  <a:cubicBezTo>
                    <a:pt x="5379" y="6886"/>
                    <a:pt x="5389" y="6874"/>
                    <a:pt x="5403" y="6873"/>
                  </a:cubicBezTo>
                  <a:cubicBezTo>
                    <a:pt x="5417" y="6872"/>
                    <a:pt x="5429" y="6882"/>
                    <a:pt x="5430" y="6896"/>
                  </a:cubicBezTo>
                  <a:close/>
                  <a:moveTo>
                    <a:pt x="5440" y="6996"/>
                  </a:moveTo>
                  <a:lnTo>
                    <a:pt x="5440" y="6996"/>
                  </a:lnTo>
                  <a:cubicBezTo>
                    <a:pt x="5441" y="7010"/>
                    <a:pt x="5431" y="7022"/>
                    <a:pt x="5417" y="7023"/>
                  </a:cubicBezTo>
                  <a:cubicBezTo>
                    <a:pt x="5403" y="7024"/>
                    <a:pt x="5391" y="7013"/>
                    <a:pt x="5390" y="7000"/>
                  </a:cubicBezTo>
                  <a:cubicBezTo>
                    <a:pt x="5389" y="6986"/>
                    <a:pt x="5399" y="6974"/>
                    <a:pt x="5413" y="6973"/>
                  </a:cubicBezTo>
                  <a:cubicBezTo>
                    <a:pt x="5427" y="6972"/>
                    <a:pt x="5439" y="6982"/>
                    <a:pt x="5440" y="6996"/>
                  </a:cubicBezTo>
                  <a:close/>
                  <a:moveTo>
                    <a:pt x="5449" y="7095"/>
                  </a:moveTo>
                  <a:lnTo>
                    <a:pt x="5449" y="7095"/>
                  </a:lnTo>
                  <a:cubicBezTo>
                    <a:pt x="5450" y="7109"/>
                    <a:pt x="5440" y="7121"/>
                    <a:pt x="5426" y="7122"/>
                  </a:cubicBezTo>
                  <a:cubicBezTo>
                    <a:pt x="5413" y="7123"/>
                    <a:pt x="5401" y="7113"/>
                    <a:pt x="5399" y="7099"/>
                  </a:cubicBezTo>
                  <a:cubicBezTo>
                    <a:pt x="5398" y="7086"/>
                    <a:pt x="5409" y="7073"/>
                    <a:pt x="5422" y="7072"/>
                  </a:cubicBezTo>
                  <a:cubicBezTo>
                    <a:pt x="5436" y="7071"/>
                    <a:pt x="5448" y="7082"/>
                    <a:pt x="5449" y="7095"/>
                  </a:cubicBezTo>
                  <a:close/>
                  <a:moveTo>
                    <a:pt x="5458" y="7196"/>
                  </a:moveTo>
                  <a:lnTo>
                    <a:pt x="5458" y="7196"/>
                  </a:lnTo>
                  <a:cubicBezTo>
                    <a:pt x="5458" y="7210"/>
                    <a:pt x="5448" y="7221"/>
                    <a:pt x="5434" y="7222"/>
                  </a:cubicBezTo>
                  <a:cubicBezTo>
                    <a:pt x="5420" y="7223"/>
                    <a:pt x="5409" y="7212"/>
                    <a:pt x="5408" y="7198"/>
                  </a:cubicBezTo>
                  <a:cubicBezTo>
                    <a:pt x="5407" y="7184"/>
                    <a:pt x="5418" y="7173"/>
                    <a:pt x="5432" y="7172"/>
                  </a:cubicBezTo>
                  <a:cubicBezTo>
                    <a:pt x="5446" y="7171"/>
                    <a:pt x="5457" y="7182"/>
                    <a:pt x="5458" y="7196"/>
                  </a:cubicBezTo>
                  <a:close/>
                  <a:moveTo>
                    <a:pt x="5465" y="7296"/>
                  </a:moveTo>
                  <a:lnTo>
                    <a:pt x="5465" y="7296"/>
                  </a:lnTo>
                  <a:cubicBezTo>
                    <a:pt x="5466" y="7310"/>
                    <a:pt x="5455" y="7321"/>
                    <a:pt x="5441" y="7322"/>
                  </a:cubicBezTo>
                  <a:cubicBezTo>
                    <a:pt x="5428" y="7322"/>
                    <a:pt x="5416" y="7312"/>
                    <a:pt x="5415" y="7298"/>
                  </a:cubicBezTo>
                  <a:cubicBezTo>
                    <a:pt x="5415" y="7284"/>
                    <a:pt x="5426" y="7272"/>
                    <a:pt x="5439" y="7272"/>
                  </a:cubicBezTo>
                  <a:cubicBezTo>
                    <a:pt x="5453" y="7271"/>
                    <a:pt x="5465" y="7282"/>
                    <a:pt x="5465" y="7296"/>
                  </a:cubicBezTo>
                  <a:close/>
                  <a:moveTo>
                    <a:pt x="5472" y="7396"/>
                  </a:moveTo>
                  <a:lnTo>
                    <a:pt x="5472" y="7396"/>
                  </a:lnTo>
                  <a:cubicBezTo>
                    <a:pt x="5473" y="7409"/>
                    <a:pt x="5462" y="7421"/>
                    <a:pt x="5448" y="7422"/>
                  </a:cubicBezTo>
                  <a:cubicBezTo>
                    <a:pt x="5435" y="7422"/>
                    <a:pt x="5423" y="7411"/>
                    <a:pt x="5422" y="7398"/>
                  </a:cubicBezTo>
                  <a:cubicBezTo>
                    <a:pt x="5422" y="7384"/>
                    <a:pt x="5433" y="7372"/>
                    <a:pt x="5446" y="7372"/>
                  </a:cubicBezTo>
                  <a:cubicBezTo>
                    <a:pt x="5460" y="7371"/>
                    <a:pt x="5472" y="7382"/>
                    <a:pt x="5472" y="7396"/>
                  </a:cubicBezTo>
                  <a:close/>
                  <a:moveTo>
                    <a:pt x="5478" y="7495"/>
                  </a:moveTo>
                  <a:lnTo>
                    <a:pt x="5478" y="7495"/>
                  </a:lnTo>
                  <a:cubicBezTo>
                    <a:pt x="5479" y="7509"/>
                    <a:pt x="5468" y="7521"/>
                    <a:pt x="5454" y="7521"/>
                  </a:cubicBezTo>
                  <a:cubicBezTo>
                    <a:pt x="5440" y="7522"/>
                    <a:pt x="5429" y="7511"/>
                    <a:pt x="5428" y="7497"/>
                  </a:cubicBezTo>
                  <a:cubicBezTo>
                    <a:pt x="5428" y="7484"/>
                    <a:pt x="5438" y="7472"/>
                    <a:pt x="5452" y="7471"/>
                  </a:cubicBezTo>
                  <a:cubicBezTo>
                    <a:pt x="5466" y="7471"/>
                    <a:pt x="5478" y="7482"/>
                    <a:pt x="5478" y="7495"/>
                  </a:cubicBezTo>
                  <a:close/>
                  <a:moveTo>
                    <a:pt x="5484" y="7595"/>
                  </a:moveTo>
                  <a:lnTo>
                    <a:pt x="5484" y="7595"/>
                  </a:lnTo>
                  <a:cubicBezTo>
                    <a:pt x="5484" y="7609"/>
                    <a:pt x="5473" y="7621"/>
                    <a:pt x="5460" y="7621"/>
                  </a:cubicBezTo>
                  <a:cubicBezTo>
                    <a:pt x="5446" y="7622"/>
                    <a:pt x="5434" y="7611"/>
                    <a:pt x="5434" y="7597"/>
                  </a:cubicBezTo>
                  <a:cubicBezTo>
                    <a:pt x="5433" y="7584"/>
                    <a:pt x="5444" y="7572"/>
                    <a:pt x="5458" y="7571"/>
                  </a:cubicBezTo>
                  <a:cubicBezTo>
                    <a:pt x="5471" y="7571"/>
                    <a:pt x="5483" y="7582"/>
                    <a:pt x="5484" y="7595"/>
                  </a:cubicBezTo>
                  <a:close/>
                  <a:moveTo>
                    <a:pt x="5488" y="7695"/>
                  </a:moveTo>
                  <a:lnTo>
                    <a:pt x="5488" y="7695"/>
                  </a:lnTo>
                  <a:cubicBezTo>
                    <a:pt x="5488" y="7709"/>
                    <a:pt x="5477" y="7721"/>
                    <a:pt x="5464" y="7721"/>
                  </a:cubicBezTo>
                  <a:cubicBezTo>
                    <a:pt x="5450" y="7722"/>
                    <a:pt x="5438" y="7711"/>
                    <a:pt x="5438" y="7697"/>
                  </a:cubicBezTo>
                  <a:cubicBezTo>
                    <a:pt x="5437" y="7684"/>
                    <a:pt x="5448" y="7672"/>
                    <a:pt x="5462" y="7671"/>
                  </a:cubicBezTo>
                  <a:cubicBezTo>
                    <a:pt x="5475" y="7671"/>
                    <a:pt x="5487" y="7682"/>
                    <a:pt x="5488" y="7695"/>
                  </a:cubicBezTo>
                  <a:close/>
                  <a:moveTo>
                    <a:pt x="5491" y="7796"/>
                  </a:moveTo>
                  <a:lnTo>
                    <a:pt x="5491" y="7796"/>
                  </a:lnTo>
                  <a:cubicBezTo>
                    <a:pt x="5491" y="7810"/>
                    <a:pt x="5480" y="7821"/>
                    <a:pt x="5466" y="7821"/>
                  </a:cubicBezTo>
                  <a:cubicBezTo>
                    <a:pt x="5453" y="7821"/>
                    <a:pt x="5441" y="7810"/>
                    <a:pt x="5441" y="7796"/>
                  </a:cubicBezTo>
                  <a:cubicBezTo>
                    <a:pt x="5441" y="7782"/>
                    <a:pt x="5453" y="7771"/>
                    <a:pt x="5466" y="7771"/>
                  </a:cubicBezTo>
                  <a:cubicBezTo>
                    <a:pt x="5480" y="7771"/>
                    <a:pt x="5491" y="7782"/>
                    <a:pt x="5491" y="7796"/>
                  </a:cubicBezTo>
                  <a:close/>
                  <a:moveTo>
                    <a:pt x="5494" y="7896"/>
                  </a:moveTo>
                  <a:lnTo>
                    <a:pt x="5494" y="7896"/>
                  </a:lnTo>
                  <a:cubicBezTo>
                    <a:pt x="5494" y="7910"/>
                    <a:pt x="5483" y="7921"/>
                    <a:pt x="5469" y="7921"/>
                  </a:cubicBezTo>
                  <a:cubicBezTo>
                    <a:pt x="5455" y="7921"/>
                    <a:pt x="5444" y="7910"/>
                    <a:pt x="5444" y="7896"/>
                  </a:cubicBezTo>
                  <a:cubicBezTo>
                    <a:pt x="5444" y="7882"/>
                    <a:pt x="5455" y="7871"/>
                    <a:pt x="5469" y="7871"/>
                  </a:cubicBezTo>
                  <a:cubicBezTo>
                    <a:pt x="5483" y="7871"/>
                    <a:pt x="5494" y="7882"/>
                    <a:pt x="5494" y="7896"/>
                  </a:cubicBezTo>
                  <a:close/>
                  <a:moveTo>
                    <a:pt x="5497" y="7996"/>
                  </a:moveTo>
                  <a:lnTo>
                    <a:pt x="5497" y="7996"/>
                  </a:lnTo>
                  <a:cubicBezTo>
                    <a:pt x="5497" y="8010"/>
                    <a:pt x="5485" y="8021"/>
                    <a:pt x="5472" y="8021"/>
                  </a:cubicBezTo>
                  <a:cubicBezTo>
                    <a:pt x="5458" y="8021"/>
                    <a:pt x="5447" y="8010"/>
                    <a:pt x="5447" y="7996"/>
                  </a:cubicBezTo>
                  <a:cubicBezTo>
                    <a:pt x="5447" y="7983"/>
                    <a:pt x="5458" y="7971"/>
                    <a:pt x="5472" y="7971"/>
                  </a:cubicBezTo>
                  <a:cubicBezTo>
                    <a:pt x="5485" y="7971"/>
                    <a:pt x="5497" y="7983"/>
                    <a:pt x="5497" y="7996"/>
                  </a:cubicBezTo>
                  <a:close/>
                  <a:moveTo>
                    <a:pt x="5497" y="8096"/>
                  </a:moveTo>
                  <a:lnTo>
                    <a:pt x="5497" y="8096"/>
                  </a:lnTo>
                  <a:cubicBezTo>
                    <a:pt x="5497" y="8110"/>
                    <a:pt x="5486" y="8121"/>
                    <a:pt x="5472" y="8121"/>
                  </a:cubicBezTo>
                  <a:cubicBezTo>
                    <a:pt x="5458" y="8121"/>
                    <a:pt x="5447" y="8110"/>
                    <a:pt x="5447" y="8096"/>
                  </a:cubicBezTo>
                  <a:cubicBezTo>
                    <a:pt x="5447" y="8083"/>
                    <a:pt x="5458" y="8071"/>
                    <a:pt x="5472" y="8071"/>
                  </a:cubicBezTo>
                  <a:cubicBezTo>
                    <a:pt x="5486" y="8071"/>
                    <a:pt x="5497" y="8083"/>
                    <a:pt x="5497" y="8096"/>
                  </a:cubicBezTo>
                  <a:close/>
                  <a:moveTo>
                    <a:pt x="5498" y="8196"/>
                  </a:moveTo>
                  <a:lnTo>
                    <a:pt x="5498" y="8196"/>
                  </a:lnTo>
                  <a:cubicBezTo>
                    <a:pt x="5498" y="8210"/>
                    <a:pt x="5487" y="8221"/>
                    <a:pt x="5473" y="8221"/>
                  </a:cubicBezTo>
                  <a:cubicBezTo>
                    <a:pt x="5459" y="8221"/>
                    <a:pt x="5448" y="8210"/>
                    <a:pt x="5448" y="8196"/>
                  </a:cubicBezTo>
                  <a:cubicBezTo>
                    <a:pt x="5448" y="8183"/>
                    <a:pt x="5459" y="8171"/>
                    <a:pt x="5473" y="8171"/>
                  </a:cubicBezTo>
                  <a:cubicBezTo>
                    <a:pt x="5487" y="8171"/>
                    <a:pt x="5498" y="8183"/>
                    <a:pt x="5498" y="8196"/>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35" name="Freeform 33"/>
            <p:cNvSpPr>
              <a:spLocks noEditPoints="1"/>
            </p:cNvSpPr>
            <p:nvPr/>
          </p:nvSpPr>
          <p:spPr bwMode="auto">
            <a:xfrm>
              <a:off x="3765" y="2268"/>
              <a:ext cx="562" cy="846"/>
            </a:xfrm>
            <a:custGeom>
              <a:avLst/>
              <a:gdLst>
                <a:gd name="T0" fmla="*/ 0 w 5425"/>
                <a:gd name="T1" fmla="*/ 0 h 8174"/>
                <a:gd name="T2" fmla="*/ 0 w 5425"/>
                <a:gd name="T3" fmla="*/ 0 h 8174"/>
                <a:gd name="T4" fmla="*/ 0 w 5425"/>
                <a:gd name="T5" fmla="*/ 0 h 8174"/>
                <a:gd name="T6" fmla="*/ 0 w 5425"/>
                <a:gd name="T7" fmla="*/ 0 h 8174"/>
                <a:gd name="T8" fmla="*/ 0 w 5425"/>
                <a:gd name="T9" fmla="*/ 0 h 8174"/>
                <a:gd name="T10" fmla="*/ 0 w 5425"/>
                <a:gd name="T11" fmla="*/ 0 h 8174"/>
                <a:gd name="T12" fmla="*/ 0 w 5425"/>
                <a:gd name="T13" fmla="*/ 0 h 8174"/>
                <a:gd name="T14" fmla="*/ 0 w 5425"/>
                <a:gd name="T15" fmla="*/ 0 h 8174"/>
                <a:gd name="T16" fmla="*/ 0 w 5425"/>
                <a:gd name="T17" fmla="*/ 0 h 8174"/>
                <a:gd name="T18" fmla="*/ 0 w 5425"/>
                <a:gd name="T19" fmla="*/ 0 h 8174"/>
                <a:gd name="T20" fmla="*/ 0 w 5425"/>
                <a:gd name="T21" fmla="*/ 0 h 8174"/>
                <a:gd name="T22" fmla="*/ 0 w 5425"/>
                <a:gd name="T23" fmla="*/ 0 h 8174"/>
                <a:gd name="T24" fmla="*/ 0 w 5425"/>
                <a:gd name="T25" fmla="*/ 0 h 8174"/>
                <a:gd name="T26" fmla="*/ 0 w 5425"/>
                <a:gd name="T27" fmla="*/ 0 h 8174"/>
                <a:gd name="T28" fmla="*/ 0 w 5425"/>
                <a:gd name="T29" fmla="*/ 0 h 8174"/>
                <a:gd name="T30" fmla="*/ 0 w 5425"/>
                <a:gd name="T31" fmla="*/ 0 h 8174"/>
                <a:gd name="T32" fmla="*/ 0 w 5425"/>
                <a:gd name="T33" fmla="*/ 0 h 8174"/>
                <a:gd name="T34" fmla="*/ 0 w 5425"/>
                <a:gd name="T35" fmla="*/ 0 h 8174"/>
                <a:gd name="T36" fmla="*/ 0 w 5425"/>
                <a:gd name="T37" fmla="*/ 0 h 8174"/>
                <a:gd name="T38" fmla="*/ 0 w 5425"/>
                <a:gd name="T39" fmla="*/ 0 h 8174"/>
                <a:gd name="T40" fmla="*/ 0 w 5425"/>
                <a:gd name="T41" fmla="*/ 0 h 8174"/>
                <a:gd name="T42" fmla="*/ 0 w 5425"/>
                <a:gd name="T43" fmla="*/ 0 h 8174"/>
                <a:gd name="T44" fmla="*/ 0 w 5425"/>
                <a:gd name="T45" fmla="*/ 0 h 8174"/>
                <a:gd name="T46" fmla="*/ 0 w 5425"/>
                <a:gd name="T47" fmla="*/ 0 h 8174"/>
                <a:gd name="T48" fmla="*/ 0 w 5425"/>
                <a:gd name="T49" fmla="*/ 0 h 8174"/>
                <a:gd name="T50" fmla="*/ 0 w 5425"/>
                <a:gd name="T51" fmla="*/ 0 h 8174"/>
                <a:gd name="T52" fmla="*/ 0 w 5425"/>
                <a:gd name="T53" fmla="*/ 0 h 8174"/>
                <a:gd name="T54" fmla="*/ 0 w 5425"/>
                <a:gd name="T55" fmla="*/ 0 h 8174"/>
                <a:gd name="T56" fmla="*/ 0 w 5425"/>
                <a:gd name="T57" fmla="*/ 0 h 8174"/>
                <a:gd name="T58" fmla="*/ 0 w 5425"/>
                <a:gd name="T59" fmla="*/ 0 h 8174"/>
                <a:gd name="T60" fmla="*/ 0 w 5425"/>
                <a:gd name="T61" fmla="*/ 0 h 8174"/>
                <a:gd name="T62" fmla="*/ 0 w 5425"/>
                <a:gd name="T63" fmla="*/ 0 h 8174"/>
                <a:gd name="T64" fmla="*/ 0 w 5425"/>
                <a:gd name="T65" fmla="*/ 0 h 8174"/>
                <a:gd name="T66" fmla="*/ 0 w 5425"/>
                <a:gd name="T67" fmla="*/ 0 h 8174"/>
                <a:gd name="T68" fmla="*/ 0 w 5425"/>
                <a:gd name="T69" fmla="*/ 0 h 8174"/>
                <a:gd name="T70" fmla="*/ 0 w 5425"/>
                <a:gd name="T71" fmla="*/ 0 h 8174"/>
                <a:gd name="T72" fmla="*/ 0 w 5425"/>
                <a:gd name="T73" fmla="*/ 0 h 8174"/>
                <a:gd name="T74" fmla="*/ 0 w 5425"/>
                <a:gd name="T75" fmla="*/ 0 h 8174"/>
                <a:gd name="T76" fmla="*/ 0 w 5425"/>
                <a:gd name="T77" fmla="*/ 0 h 8174"/>
                <a:gd name="T78" fmla="*/ 0 w 5425"/>
                <a:gd name="T79" fmla="*/ 0 h 8174"/>
                <a:gd name="T80" fmla="*/ 0 w 5425"/>
                <a:gd name="T81" fmla="*/ 0 h 8174"/>
                <a:gd name="T82" fmla="*/ 0 w 5425"/>
                <a:gd name="T83" fmla="*/ 0 h 8174"/>
                <a:gd name="T84" fmla="*/ 0 w 5425"/>
                <a:gd name="T85" fmla="*/ 0 h 8174"/>
                <a:gd name="T86" fmla="*/ 0 w 5425"/>
                <a:gd name="T87" fmla="*/ 0 h 8174"/>
                <a:gd name="T88" fmla="*/ 0 w 5425"/>
                <a:gd name="T89" fmla="*/ 0 h 8174"/>
                <a:gd name="T90" fmla="*/ 0 w 5425"/>
                <a:gd name="T91" fmla="*/ 0 h 8174"/>
                <a:gd name="T92" fmla="*/ 0 w 5425"/>
                <a:gd name="T93" fmla="*/ 0 h 8174"/>
                <a:gd name="T94" fmla="*/ 0 w 5425"/>
                <a:gd name="T95" fmla="*/ 0 h 8174"/>
                <a:gd name="T96" fmla="*/ 0 w 5425"/>
                <a:gd name="T97" fmla="*/ 0 h 8174"/>
                <a:gd name="T98" fmla="*/ 0 w 5425"/>
                <a:gd name="T99" fmla="*/ 0 h 8174"/>
                <a:gd name="T100" fmla="*/ 0 w 5425"/>
                <a:gd name="T101" fmla="*/ 0 h 8174"/>
                <a:gd name="T102" fmla="*/ 0 w 5425"/>
                <a:gd name="T103" fmla="*/ 0 h 8174"/>
                <a:gd name="T104" fmla="*/ 0 w 5425"/>
                <a:gd name="T105" fmla="*/ 0 h 8174"/>
                <a:gd name="T106" fmla="*/ 0 w 5425"/>
                <a:gd name="T107" fmla="*/ 0 h 8174"/>
                <a:gd name="T108" fmla="*/ 0 w 5425"/>
                <a:gd name="T109" fmla="*/ 0 h 8174"/>
                <a:gd name="T110" fmla="*/ 0 w 5425"/>
                <a:gd name="T111" fmla="*/ 0 h 8174"/>
                <a:gd name="T112" fmla="*/ 0 w 5425"/>
                <a:gd name="T113" fmla="*/ 0 h 8174"/>
                <a:gd name="T114" fmla="*/ 0 w 5425"/>
                <a:gd name="T115" fmla="*/ 0 h 8174"/>
                <a:gd name="T116" fmla="*/ 0 w 5425"/>
                <a:gd name="T117" fmla="*/ 0 h 8174"/>
                <a:gd name="T118" fmla="*/ 0 w 5425"/>
                <a:gd name="T119" fmla="*/ 0 h 8174"/>
                <a:gd name="T120" fmla="*/ 0 w 5425"/>
                <a:gd name="T121" fmla="*/ 0 h 8174"/>
                <a:gd name="T122" fmla="*/ 0 w 5425"/>
                <a:gd name="T123" fmla="*/ 0 h 8174"/>
                <a:gd name="T124" fmla="*/ 0 w 5425"/>
                <a:gd name="T125" fmla="*/ 0 h 8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425"/>
                <a:gd name="T190" fmla="*/ 0 h 8174"/>
                <a:gd name="T191" fmla="*/ 5425 w 5425"/>
                <a:gd name="T192" fmla="*/ 8174 h 8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425" h="8174">
                  <a:moveTo>
                    <a:pt x="25" y="8123"/>
                  </a:moveTo>
                  <a:lnTo>
                    <a:pt x="25" y="8123"/>
                  </a:lnTo>
                  <a:cubicBezTo>
                    <a:pt x="39" y="8123"/>
                    <a:pt x="50" y="8134"/>
                    <a:pt x="51" y="8147"/>
                  </a:cubicBezTo>
                  <a:cubicBezTo>
                    <a:pt x="52" y="8161"/>
                    <a:pt x="41" y="8173"/>
                    <a:pt x="27" y="8173"/>
                  </a:cubicBezTo>
                  <a:cubicBezTo>
                    <a:pt x="13" y="8174"/>
                    <a:pt x="2" y="8163"/>
                    <a:pt x="1" y="8149"/>
                  </a:cubicBezTo>
                  <a:cubicBezTo>
                    <a:pt x="0" y="8136"/>
                    <a:pt x="11" y="8124"/>
                    <a:pt x="25" y="8123"/>
                  </a:cubicBezTo>
                  <a:close/>
                  <a:moveTo>
                    <a:pt x="125" y="8122"/>
                  </a:moveTo>
                  <a:lnTo>
                    <a:pt x="125" y="8122"/>
                  </a:lnTo>
                  <a:cubicBezTo>
                    <a:pt x="139" y="8121"/>
                    <a:pt x="150" y="8132"/>
                    <a:pt x="151" y="8146"/>
                  </a:cubicBezTo>
                  <a:cubicBezTo>
                    <a:pt x="152" y="8159"/>
                    <a:pt x="141" y="8171"/>
                    <a:pt x="127" y="8172"/>
                  </a:cubicBezTo>
                  <a:cubicBezTo>
                    <a:pt x="113" y="8172"/>
                    <a:pt x="102" y="8161"/>
                    <a:pt x="101" y="8148"/>
                  </a:cubicBezTo>
                  <a:cubicBezTo>
                    <a:pt x="100" y="8134"/>
                    <a:pt x="111" y="8122"/>
                    <a:pt x="125" y="8122"/>
                  </a:cubicBezTo>
                  <a:close/>
                  <a:moveTo>
                    <a:pt x="224" y="8117"/>
                  </a:moveTo>
                  <a:lnTo>
                    <a:pt x="224" y="8117"/>
                  </a:lnTo>
                  <a:cubicBezTo>
                    <a:pt x="238" y="8116"/>
                    <a:pt x="250" y="8127"/>
                    <a:pt x="251" y="8140"/>
                  </a:cubicBezTo>
                  <a:cubicBezTo>
                    <a:pt x="252" y="8154"/>
                    <a:pt x="242" y="8166"/>
                    <a:pt x="228" y="8167"/>
                  </a:cubicBezTo>
                  <a:cubicBezTo>
                    <a:pt x="214" y="8168"/>
                    <a:pt x="202" y="8158"/>
                    <a:pt x="201" y="8144"/>
                  </a:cubicBezTo>
                  <a:cubicBezTo>
                    <a:pt x="200" y="8131"/>
                    <a:pt x="210" y="8119"/>
                    <a:pt x="224" y="8117"/>
                  </a:cubicBezTo>
                  <a:close/>
                  <a:moveTo>
                    <a:pt x="323" y="8111"/>
                  </a:moveTo>
                  <a:lnTo>
                    <a:pt x="323" y="8111"/>
                  </a:lnTo>
                  <a:cubicBezTo>
                    <a:pt x="337" y="8109"/>
                    <a:pt x="349" y="8119"/>
                    <a:pt x="351" y="8133"/>
                  </a:cubicBezTo>
                  <a:cubicBezTo>
                    <a:pt x="352" y="8146"/>
                    <a:pt x="342" y="8159"/>
                    <a:pt x="329" y="8160"/>
                  </a:cubicBezTo>
                  <a:cubicBezTo>
                    <a:pt x="315" y="8162"/>
                    <a:pt x="303" y="8152"/>
                    <a:pt x="301" y="8139"/>
                  </a:cubicBezTo>
                  <a:cubicBezTo>
                    <a:pt x="299" y="8125"/>
                    <a:pt x="309" y="8112"/>
                    <a:pt x="323" y="8111"/>
                  </a:cubicBezTo>
                  <a:close/>
                  <a:moveTo>
                    <a:pt x="422" y="8101"/>
                  </a:moveTo>
                  <a:lnTo>
                    <a:pt x="422" y="8101"/>
                  </a:lnTo>
                  <a:cubicBezTo>
                    <a:pt x="436" y="8099"/>
                    <a:pt x="449" y="8109"/>
                    <a:pt x="450" y="8123"/>
                  </a:cubicBezTo>
                  <a:cubicBezTo>
                    <a:pt x="452" y="8137"/>
                    <a:pt x="442" y="8149"/>
                    <a:pt x="428" y="8151"/>
                  </a:cubicBezTo>
                  <a:cubicBezTo>
                    <a:pt x="415" y="8152"/>
                    <a:pt x="402" y="8143"/>
                    <a:pt x="400" y="8129"/>
                  </a:cubicBezTo>
                  <a:cubicBezTo>
                    <a:pt x="399" y="8115"/>
                    <a:pt x="409" y="8103"/>
                    <a:pt x="422" y="8101"/>
                  </a:cubicBezTo>
                  <a:close/>
                  <a:moveTo>
                    <a:pt x="521" y="8089"/>
                  </a:moveTo>
                  <a:lnTo>
                    <a:pt x="521" y="8089"/>
                  </a:lnTo>
                  <a:cubicBezTo>
                    <a:pt x="534" y="8086"/>
                    <a:pt x="547" y="8096"/>
                    <a:pt x="549" y="8109"/>
                  </a:cubicBezTo>
                  <a:cubicBezTo>
                    <a:pt x="551" y="8123"/>
                    <a:pt x="542" y="8136"/>
                    <a:pt x="529" y="8138"/>
                  </a:cubicBezTo>
                  <a:cubicBezTo>
                    <a:pt x="515" y="8140"/>
                    <a:pt x="502" y="8131"/>
                    <a:pt x="500" y="8117"/>
                  </a:cubicBezTo>
                  <a:cubicBezTo>
                    <a:pt x="498" y="8104"/>
                    <a:pt x="507" y="8091"/>
                    <a:pt x="521" y="8089"/>
                  </a:cubicBezTo>
                  <a:close/>
                  <a:moveTo>
                    <a:pt x="619" y="8074"/>
                  </a:moveTo>
                  <a:lnTo>
                    <a:pt x="619" y="8074"/>
                  </a:lnTo>
                  <a:cubicBezTo>
                    <a:pt x="632" y="8071"/>
                    <a:pt x="645" y="8080"/>
                    <a:pt x="648" y="8093"/>
                  </a:cubicBezTo>
                  <a:cubicBezTo>
                    <a:pt x="651" y="8107"/>
                    <a:pt x="642" y="8120"/>
                    <a:pt x="628" y="8123"/>
                  </a:cubicBezTo>
                  <a:cubicBezTo>
                    <a:pt x="615" y="8125"/>
                    <a:pt x="602" y="8117"/>
                    <a:pt x="599" y="8103"/>
                  </a:cubicBezTo>
                  <a:cubicBezTo>
                    <a:pt x="596" y="8089"/>
                    <a:pt x="605" y="8076"/>
                    <a:pt x="619" y="8074"/>
                  </a:cubicBezTo>
                  <a:close/>
                  <a:moveTo>
                    <a:pt x="716" y="8056"/>
                  </a:moveTo>
                  <a:lnTo>
                    <a:pt x="716" y="8056"/>
                  </a:lnTo>
                  <a:cubicBezTo>
                    <a:pt x="730" y="8053"/>
                    <a:pt x="743" y="8061"/>
                    <a:pt x="746" y="8075"/>
                  </a:cubicBezTo>
                  <a:cubicBezTo>
                    <a:pt x="750" y="8088"/>
                    <a:pt x="741" y="8102"/>
                    <a:pt x="728" y="8105"/>
                  </a:cubicBezTo>
                  <a:cubicBezTo>
                    <a:pt x="714" y="8108"/>
                    <a:pt x="701" y="8100"/>
                    <a:pt x="698" y="8086"/>
                  </a:cubicBezTo>
                  <a:cubicBezTo>
                    <a:pt x="694" y="8073"/>
                    <a:pt x="703" y="8059"/>
                    <a:pt x="716" y="8056"/>
                  </a:cubicBezTo>
                  <a:close/>
                  <a:moveTo>
                    <a:pt x="814" y="8035"/>
                  </a:moveTo>
                  <a:lnTo>
                    <a:pt x="814" y="8035"/>
                  </a:lnTo>
                  <a:cubicBezTo>
                    <a:pt x="827" y="8032"/>
                    <a:pt x="841" y="8040"/>
                    <a:pt x="844" y="8054"/>
                  </a:cubicBezTo>
                  <a:cubicBezTo>
                    <a:pt x="847" y="8067"/>
                    <a:pt x="839" y="8081"/>
                    <a:pt x="826" y="8084"/>
                  </a:cubicBezTo>
                  <a:cubicBezTo>
                    <a:pt x="812" y="8087"/>
                    <a:pt x="799" y="8079"/>
                    <a:pt x="795" y="8066"/>
                  </a:cubicBezTo>
                  <a:cubicBezTo>
                    <a:pt x="792" y="8052"/>
                    <a:pt x="801" y="8039"/>
                    <a:pt x="814" y="8035"/>
                  </a:cubicBezTo>
                  <a:close/>
                  <a:moveTo>
                    <a:pt x="910" y="8012"/>
                  </a:moveTo>
                  <a:lnTo>
                    <a:pt x="910" y="8012"/>
                  </a:lnTo>
                  <a:cubicBezTo>
                    <a:pt x="923" y="8008"/>
                    <a:pt x="937" y="8016"/>
                    <a:pt x="941" y="8029"/>
                  </a:cubicBezTo>
                  <a:cubicBezTo>
                    <a:pt x="945" y="8043"/>
                    <a:pt x="937" y="8056"/>
                    <a:pt x="924" y="8060"/>
                  </a:cubicBezTo>
                  <a:cubicBezTo>
                    <a:pt x="911" y="8064"/>
                    <a:pt x="897" y="8056"/>
                    <a:pt x="893" y="8043"/>
                  </a:cubicBezTo>
                  <a:cubicBezTo>
                    <a:pt x="889" y="8030"/>
                    <a:pt x="897" y="8016"/>
                    <a:pt x="910" y="8012"/>
                  </a:cubicBezTo>
                  <a:close/>
                  <a:moveTo>
                    <a:pt x="1006" y="7987"/>
                  </a:moveTo>
                  <a:lnTo>
                    <a:pt x="1006" y="7987"/>
                  </a:lnTo>
                  <a:cubicBezTo>
                    <a:pt x="1019" y="7982"/>
                    <a:pt x="1033" y="7990"/>
                    <a:pt x="1037" y="8003"/>
                  </a:cubicBezTo>
                  <a:cubicBezTo>
                    <a:pt x="1042" y="8016"/>
                    <a:pt x="1035" y="8030"/>
                    <a:pt x="1021" y="8034"/>
                  </a:cubicBezTo>
                  <a:cubicBezTo>
                    <a:pt x="1008" y="8038"/>
                    <a:pt x="994" y="8031"/>
                    <a:pt x="990" y="8018"/>
                  </a:cubicBezTo>
                  <a:cubicBezTo>
                    <a:pt x="986" y="8005"/>
                    <a:pt x="993" y="7991"/>
                    <a:pt x="1006" y="7987"/>
                  </a:cubicBezTo>
                  <a:close/>
                  <a:moveTo>
                    <a:pt x="1101" y="7959"/>
                  </a:moveTo>
                  <a:lnTo>
                    <a:pt x="1101" y="7959"/>
                  </a:lnTo>
                  <a:cubicBezTo>
                    <a:pt x="1114" y="7954"/>
                    <a:pt x="1128" y="7961"/>
                    <a:pt x="1133" y="7974"/>
                  </a:cubicBezTo>
                  <a:cubicBezTo>
                    <a:pt x="1138" y="7987"/>
                    <a:pt x="1131" y="8001"/>
                    <a:pt x="1119" y="8006"/>
                  </a:cubicBezTo>
                  <a:lnTo>
                    <a:pt x="1118" y="8006"/>
                  </a:lnTo>
                  <a:cubicBezTo>
                    <a:pt x="1106" y="8011"/>
                    <a:pt x="1091" y="8004"/>
                    <a:pt x="1086" y="7991"/>
                  </a:cubicBezTo>
                  <a:cubicBezTo>
                    <a:pt x="1081" y="7978"/>
                    <a:pt x="1088" y="7964"/>
                    <a:pt x="1101" y="7959"/>
                  </a:cubicBezTo>
                  <a:close/>
                  <a:moveTo>
                    <a:pt x="1196" y="7927"/>
                  </a:moveTo>
                  <a:lnTo>
                    <a:pt x="1196" y="7927"/>
                  </a:lnTo>
                  <a:cubicBezTo>
                    <a:pt x="1209" y="7922"/>
                    <a:pt x="1223" y="7929"/>
                    <a:pt x="1228" y="7942"/>
                  </a:cubicBezTo>
                  <a:cubicBezTo>
                    <a:pt x="1233" y="7955"/>
                    <a:pt x="1226" y="7969"/>
                    <a:pt x="1213" y="7974"/>
                  </a:cubicBezTo>
                  <a:cubicBezTo>
                    <a:pt x="1200" y="7979"/>
                    <a:pt x="1186" y="7972"/>
                    <a:pt x="1181" y="7960"/>
                  </a:cubicBezTo>
                  <a:cubicBezTo>
                    <a:pt x="1176" y="7947"/>
                    <a:pt x="1183" y="7932"/>
                    <a:pt x="1196" y="7927"/>
                  </a:cubicBezTo>
                  <a:close/>
                  <a:moveTo>
                    <a:pt x="1290" y="7894"/>
                  </a:moveTo>
                  <a:lnTo>
                    <a:pt x="1290" y="7894"/>
                  </a:lnTo>
                  <a:cubicBezTo>
                    <a:pt x="1303" y="7889"/>
                    <a:pt x="1317" y="7895"/>
                    <a:pt x="1322" y="7908"/>
                  </a:cubicBezTo>
                  <a:cubicBezTo>
                    <a:pt x="1327" y="7921"/>
                    <a:pt x="1321" y="7936"/>
                    <a:pt x="1308" y="7941"/>
                  </a:cubicBezTo>
                  <a:cubicBezTo>
                    <a:pt x="1295" y="7945"/>
                    <a:pt x="1280" y="7939"/>
                    <a:pt x="1275" y="7926"/>
                  </a:cubicBezTo>
                  <a:cubicBezTo>
                    <a:pt x="1271" y="7913"/>
                    <a:pt x="1277" y="7899"/>
                    <a:pt x="1290" y="7894"/>
                  </a:cubicBezTo>
                  <a:close/>
                  <a:moveTo>
                    <a:pt x="1383" y="7859"/>
                  </a:moveTo>
                  <a:lnTo>
                    <a:pt x="1383" y="7859"/>
                  </a:lnTo>
                  <a:cubicBezTo>
                    <a:pt x="1395" y="7853"/>
                    <a:pt x="1410" y="7859"/>
                    <a:pt x="1415" y="7872"/>
                  </a:cubicBezTo>
                  <a:cubicBezTo>
                    <a:pt x="1421" y="7884"/>
                    <a:pt x="1415" y="7899"/>
                    <a:pt x="1402" y="7905"/>
                  </a:cubicBezTo>
                  <a:cubicBezTo>
                    <a:pt x="1389" y="7910"/>
                    <a:pt x="1375" y="7904"/>
                    <a:pt x="1369" y="7891"/>
                  </a:cubicBezTo>
                  <a:cubicBezTo>
                    <a:pt x="1364" y="7879"/>
                    <a:pt x="1370" y="7864"/>
                    <a:pt x="1383" y="7859"/>
                  </a:cubicBezTo>
                  <a:close/>
                  <a:moveTo>
                    <a:pt x="1475" y="7821"/>
                  </a:moveTo>
                  <a:lnTo>
                    <a:pt x="1475" y="7821"/>
                  </a:lnTo>
                  <a:cubicBezTo>
                    <a:pt x="1488" y="7815"/>
                    <a:pt x="1503" y="7821"/>
                    <a:pt x="1508" y="7834"/>
                  </a:cubicBezTo>
                  <a:cubicBezTo>
                    <a:pt x="1513" y="7847"/>
                    <a:pt x="1507" y="7861"/>
                    <a:pt x="1495" y="7867"/>
                  </a:cubicBezTo>
                  <a:cubicBezTo>
                    <a:pt x="1482" y="7872"/>
                    <a:pt x="1467" y="7866"/>
                    <a:pt x="1462" y="7853"/>
                  </a:cubicBezTo>
                  <a:cubicBezTo>
                    <a:pt x="1457" y="7841"/>
                    <a:pt x="1462" y="7826"/>
                    <a:pt x="1475" y="7821"/>
                  </a:cubicBezTo>
                  <a:close/>
                  <a:moveTo>
                    <a:pt x="1565" y="7780"/>
                  </a:moveTo>
                  <a:lnTo>
                    <a:pt x="1566" y="7780"/>
                  </a:lnTo>
                  <a:cubicBezTo>
                    <a:pt x="1578" y="7774"/>
                    <a:pt x="1593" y="7780"/>
                    <a:pt x="1599" y="7792"/>
                  </a:cubicBezTo>
                  <a:cubicBezTo>
                    <a:pt x="1605" y="7804"/>
                    <a:pt x="1600" y="7819"/>
                    <a:pt x="1587" y="7825"/>
                  </a:cubicBezTo>
                  <a:cubicBezTo>
                    <a:pt x="1575" y="7831"/>
                    <a:pt x="1560" y="7826"/>
                    <a:pt x="1554" y="7814"/>
                  </a:cubicBezTo>
                  <a:cubicBezTo>
                    <a:pt x="1548" y="7801"/>
                    <a:pt x="1553" y="7786"/>
                    <a:pt x="1565" y="7780"/>
                  </a:cubicBezTo>
                  <a:close/>
                  <a:moveTo>
                    <a:pt x="1655" y="7738"/>
                  </a:moveTo>
                  <a:lnTo>
                    <a:pt x="1655" y="7738"/>
                  </a:lnTo>
                  <a:cubicBezTo>
                    <a:pt x="1667" y="7732"/>
                    <a:pt x="1682" y="7736"/>
                    <a:pt x="1689" y="7748"/>
                  </a:cubicBezTo>
                  <a:cubicBezTo>
                    <a:pt x="1695" y="7760"/>
                    <a:pt x="1691" y="7776"/>
                    <a:pt x="1679" y="7782"/>
                  </a:cubicBezTo>
                  <a:lnTo>
                    <a:pt x="1678" y="7782"/>
                  </a:lnTo>
                  <a:cubicBezTo>
                    <a:pt x="1666" y="7789"/>
                    <a:pt x="1651" y="7784"/>
                    <a:pt x="1645" y="7772"/>
                  </a:cubicBezTo>
                  <a:cubicBezTo>
                    <a:pt x="1638" y="7760"/>
                    <a:pt x="1643" y="7745"/>
                    <a:pt x="1655" y="7738"/>
                  </a:cubicBezTo>
                  <a:close/>
                  <a:moveTo>
                    <a:pt x="1744" y="7694"/>
                  </a:moveTo>
                  <a:lnTo>
                    <a:pt x="1744" y="7694"/>
                  </a:lnTo>
                  <a:cubicBezTo>
                    <a:pt x="1756" y="7687"/>
                    <a:pt x="1771" y="7691"/>
                    <a:pt x="1778" y="7703"/>
                  </a:cubicBezTo>
                  <a:cubicBezTo>
                    <a:pt x="1785" y="7715"/>
                    <a:pt x="1781" y="7730"/>
                    <a:pt x="1769" y="7737"/>
                  </a:cubicBezTo>
                  <a:cubicBezTo>
                    <a:pt x="1757" y="7744"/>
                    <a:pt x="1742" y="7740"/>
                    <a:pt x="1735" y="7728"/>
                  </a:cubicBezTo>
                  <a:cubicBezTo>
                    <a:pt x="1728" y="7716"/>
                    <a:pt x="1732" y="7701"/>
                    <a:pt x="1744" y="7694"/>
                  </a:cubicBezTo>
                  <a:close/>
                  <a:moveTo>
                    <a:pt x="1832" y="7647"/>
                  </a:moveTo>
                  <a:lnTo>
                    <a:pt x="1832" y="7647"/>
                  </a:lnTo>
                  <a:cubicBezTo>
                    <a:pt x="1844" y="7640"/>
                    <a:pt x="1859" y="7644"/>
                    <a:pt x="1866" y="7656"/>
                  </a:cubicBezTo>
                  <a:cubicBezTo>
                    <a:pt x="1873" y="7668"/>
                    <a:pt x="1869" y="7683"/>
                    <a:pt x="1857" y="7690"/>
                  </a:cubicBezTo>
                  <a:cubicBezTo>
                    <a:pt x="1845" y="7697"/>
                    <a:pt x="1830" y="7693"/>
                    <a:pt x="1823" y="7681"/>
                  </a:cubicBezTo>
                  <a:cubicBezTo>
                    <a:pt x="1816" y="7669"/>
                    <a:pt x="1820" y="7654"/>
                    <a:pt x="1832" y="7647"/>
                  </a:cubicBezTo>
                  <a:close/>
                  <a:moveTo>
                    <a:pt x="1919" y="7598"/>
                  </a:moveTo>
                  <a:lnTo>
                    <a:pt x="1919" y="7598"/>
                  </a:lnTo>
                  <a:cubicBezTo>
                    <a:pt x="1931" y="7591"/>
                    <a:pt x="1946" y="7595"/>
                    <a:pt x="1953" y="7607"/>
                  </a:cubicBezTo>
                  <a:cubicBezTo>
                    <a:pt x="1960" y="7618"/>
                    <a:pt x="1956" y="7634"/>
                    <a:pt x="1944" y="7641"/>
                  </a:cubicBezTo>
                  <a:cubicBezTo>
                    <a:pt x="1933" y="7648"/>
                    <a:pt x="1917" y="7644"/>
                    <a:pt x="1910" y="7632"/>
                  </a:cubicBezTo>
                  <a:cubicBezTo>
                    <a:pt x="1903" y="7620"/>
                    <a:pt x="1907" y="7605"/>
                    <a:pt x="1919" y="7598"/>
                  </a:cubicBezTo>
                  <a:close/>
                  <a:moveTo>
                    <a:pt x="2004" y="7548"/>
                  </a:moveTo>
                  <a:lnTo>
                    <a:pt x="2004" y="7547"/>
                  </a:lnTo>
                  <a:cubicBezTo>
                    <a:pt x="2016" y="7540"/>
                    <a:pt x="2031" y="7543"/>
                    <a:pt x="2039" y="7555"/>
                  </a:cubicBezTo>
                  <a:cubicBezTo>
                    <a:pt x="2046" y="7566"/>
                    <a:pt x="2043" y="7582"/>
                    <a:pt x="2032" y="7589"/>
                  </a:cubicBezTo>
                  <a:cubicBezTo>
                    <a:pt x="2020" y="7597"/>
                    <a:pt x="2004" y="7594"/>
                    <a:pt x="1997" y="7582"/>
                  </a:cubicBezTo>
                  <a:cubicBezTo>
                    <a:pt x="1989" y="7571"/>
                    <a:pt x="1993" y="7555"/>
                    <a:pt x="2004" y="7548"/>
                  </a:cubicBezTo>
                  <a:close/>
                  <a:moveTo>
                    <a:pt x="2089" y="7495"/>
                  </a:moveTo>
                  <a:lnTo>
                    <a:pt x="2089" y="7495"/>
                  </a:lnTo>
                  <a:cubicBezTo>
                    <a:pt x="2101" y="7487"/>
                    <a:pt x="2116" y="7490"/>
                    <a:pt x="2124" y="7502"/>
                  </a:cubicBezTo>
                  <a:cubicBezTo>
                    <a:pt x="2131" y="7514"/>
                    <a:pt x="2128" y="7529"/>
                    <a:pt x="2117" y="7537"/>
                  </a:cubicBezTo>
                  <a:cubicBezTo>
                    <a:pt x="2105" y="7544"/>
                    <a:pt x="2089" y="7541"/>
                    <a:pt x="2082" y="7529"/>
                  </a:cubicBezTo>
                  <a:cubicBezTo>
                    <a:pt x="2074" y="7518"/>
                    <a:pt x="2078" y="7502"/>
                    <a:pt x="2089" y="7495"/>
                  </a:cubicBezTo>
                  <a:close/>
                  <a:moveTo>
                    <a:pt x="2172" y="7441"/>
                  </a:moveTo>
                  <a:lnTo>
                    <a:pt x="2172" y="7440"/>
                  </a:lnTo>
                  <a:cubicBezTo>
                    <a:pt x="2183" y="7432"/>
                    <a:pt x="2199" y="7435"/>
                    <a:pt x="2207" y="7446"/>
                  </a:cubicBezTo>
                  <a:cubicBezTo>
                    <a:pt x="2215" y="7458"/>
                    <a:pt x="2212" y="7473"/>
                    <a:pt x="2201" y="7481"/>
                  </a:cubicBezTo>
                  <a:cubicBezTo>
                    <a:pt x="2190" y="7489"/>
                    <a:pt x="2174" y="7487"/>
                    <a:pt x="2166" y="7475"/>
                  </a:cubicBezTo>
                  <a:cubicBezTo>
                    <a:pt x="2158" y="7464"/>
                    <a:pt x="2161" y="7449"/>
                    <a:pt x="2172" y="7441"/>
                  </a:cubicBezTo>
                  <a:close/>
                  <a:moveTo>
                    <a:pt x="2254" y="7384"/>
                  </a:moveTo>
                  <a:lnTo>
                    <a:pt x="2255" y="7384"/>
                  </a:lnTo>
                  <a:cubicBezTo>
                    <a:pt x="2266" y="7376"/>
                    <a:pt x="2281" y="7379"/>
                    <a:pt x="2289" y="7390"/>
                  </a:cubicBezTo>
                  <a:cubicBezTo>
                    <a:pt x="2298" y="7401"/>
                    <a:pt x="2295" y="7417"/>
                    <a:pt x="2284" y="7425"/>
                  </a:cubicBezTo>
                  <a:cubicBezTo>
                    <a:pt x="2273" y="7433"/>
                    <a:pt x="2257" y="7430"/>
                    <a:pt x="2249" y="7419"/>
                  </a:cubicBezTo>
                  <a:cubicBezTo>
                    <a:pt x="2241" y="7408"/>
                    <a:pt x="2243" y="7393"/>
                    <a:pt x="2254" y="7384"/>
                  </a:cubicBezTo>
                  <a:close/>
                  <a:moveTo>
                    <a:pt x="2336" y="7326"/>
                  </a:moveTo>
                  <a:lnTo>
                    <a:pt x="2336" y="7326"/>
                  </a:lnTo>
                  <a:cubicBezTo>
                    <a:pt x="2347" y="7318"/>
                    <a:pt x="2363" y="7321"/>
                    <a:pt x="2371" y="7332"/>
                  </a:cubicBezTo>
                  <a:cubicBezTo>
                    <a:pt x="2379" y="7343"/>
                    <a:pt x="2377" y="7359"/>
                    <a:pt x="2366" y="7367"/>
                  </a:cubicBezTo>
                  <a:cubicBezTo>
                    <a:pt x="2354" y="7375"/>
                    <a:pt x="2339" y="7372"/>
                    <a:pt x="2331" y="7361"/>
                  </a:cubicBezTo>
                  <a:cubicBezTo>
                    <a:pt x="2322" y="7350"/>
                    <a:pt x="2325" y="7335"/>
                    <a:pt x="2336" y="7326"/>
                  </a:cubicBezTo>
                  <a:close/>
                  <a:moveTo>
                    <a:pt x="2415" y="7267"/>
                  </a:moveTo>
                  <a:lnTo>
                    <a:pt x="2415" y="7267"/>
                  </a:lnTo>
                  <a:cubicBezTo>
                    <a:pt x="2426" y="7258"/>
                    <a:pt x="2442" y="7260"/>
                    <a:pt x="2450" y="7271"/>
                  </a:cubicBezTo>
                  <a:cubicBezTo>
                    <a:pt x="2459" y="7281"/>
                    <a:pt x="2457" y="7297"/>
                    <a:pt x="2446" y="7306"/>
                  </a:cubicBezTo>
                  <a:cubicBezTo>
                    <a:pt x="2436" y="7314"/>
                    <a:pt x="2420" y="7313"/>
                    <a:pt x="2411" y="7302"/>
                  </a:cubicBezTo>
                  <a:cubicBezTo>
                    <a:pt x="2403" y="7291"/>
                    <a:pt x="2404" y="7275"/>
                    <a:pt x="2415" y="7267"/>
                  </a:cubicBezTo>
                  <a:close/>
                  <a:moveTo>
                    <a:pt x="2494" y="7206"/>
                  </a:moveTo>
                  <a:lnTo>
                    <a:pt x="2494" y="7206"/>
                  </a:lnTo>
                  <a:cubicBezTo>
                    <a:pt x="2505" y="7197"/>
                    <a:pt x="2520" y="7198"/>
                    <a:pt x="2529" y="7209"/>
                  </a:cubicBezTo>
                  <a:cubicBezTo>
                    <a:pt x="2538" y="7220"/>
                    <a:pt x="2536" y="7236"/>
                    <a:pt x="2526" y="7244"/>
                  </a:cubicBezTo>
                  <a:cubicBezTo>
                    <a:pt x="2515" y="7253"/>
                    <a:pt x="2499" y="7252"/>
                    <a:pt x="2490" y="7241"/>
                  </a:cubicBezTo>
                  <a:cubicBezTo>
                    <a:pt x="2482" y="7230"/>
                    <a:pt x="2483" y="7214"/>
                    <a:pt x="2494" y="7206"/>
                  </a:cubicBezTo>
                  <a:close/>
                  <a:moveTo>
                    <a:pt x="2572" y="7143"/>
                  </a:moveTo>
                  <a:lnTo>
                    <a:pt x="2572" y="7143"/>
                  </a:lnTo>
                  <a:cubicBezTo>
                    <a:pt x="2583" y="7134"/>
                    <a:pt x="2599" y="7136"/>
                    <a:pt x="2607" y="7147"/>
                  </a:cubicBezTo>
                  <a:cubicBezTo>
                    <a:pt x="2616" y="7158"/>
                    <a:pt x="2614" y="7173"/>
                    <a:pt x="2603" y="7182"/>
                  </a:cubicBezTo>
                  <a:cubicBezTo>
                    <a:pt x="2593" y="7191"/>
                    <a:pt x="2577" y="7189"/>
                    <a:pt x="2568" y="7178"/>
                  </a:cubicBezTo>
                  <a:cubicBezTo>
                    <a:pt x="2560" y="7167"/>
                    <a:pt x="2561" y="7152"/>
                    <a:pt x="2572" y="7143"/>
                  </a:cubicBezTo>
                  <a:close/>
                  <a:moveTo>
                    <a:pt x="2647" y="7079"/>
                  </a:moveTo>
                  <a:lnTo>
                    <a:pt x="2647" y="7079"/>
                  </a:lnTo>
                  <a:cubicBezTo>
                    <a:pt x="2658" y="7070"/>
                    <a:pt x="2673" y="7071"/>
                    <a:pt x="2683" y="7081"/>
                  </a:cubicBezTo>
                  <a:cubicBezTo>
                    <a:pt x="2692" y="7091"/>
                    <a:pt x="2691" y="7107"/>
                    <a:pt x="2681" y="7116"/>
                  </a:cubicBezTo>
                  <a:cubicBezTo>
                    <a:pt x="2670" y="7125"/>
                    <a:pt x="2654" y="7124"/>
                    <a:pt x="2645" y="7114"/>
                  </a:cubicBezTo>
                  <a:cubicBezTo>
                    <a:pt x="2636" y="7104"/>
                    <a:pt x="2637" y="7088"/>
                    <a:pt x="2647" y="7079"/>
                  </a:cubicBezTo>
                  <a:close/>
                  <a:moveTo>
                    <a:pt x="2722" y="7013"/>
                  </a:moveTo>
                  <a:lnTo>
                    <a:pt x="2722" y="7013"/>
                  </a:lnTo>
                  <a:cubicBezTo>
                    <a:pt x="2732" y="7004"/>
                    <a:pt x="2748" y="7004"/>
                    <a:pt x="2757" y="7014"/>
                  </a:cubicBezTo>
                  <a:cubicBezTo>
                    <a:pt x="2767" y="7024"/>
                    <a:pt x="2766" y="7040"/>
                    <a:pt x="2756" y="7050"/>
                  </a:cubicBezTo>
                  <a:cubicBezTo>
                    <a:pt x="2746" y="7059"/>
                    <a:pt x="2731" y="7059"/>
                    <a:pt x="2721" y="7049"/>
                  </a:cubicBezTo>
                  <a:cubicBezTo>
                    <a:pt x="2712" y="7039"/>
                    <a:pt x="2712" y="7023"/>
                    <a:pt x="2722" y="7013"/>
                  </a:cubicBezTo>
                  <a:close/>
                  <a:moveTo>
                    <a:pt x="2796" y="6947"/>
                  </a:moveTo>
                  <a:lnTo>
                    <a:pt x="2796" y="6947"/>
                  </a:lnTo>
                  <a:cubicBezTo>
                    <a:pt x="2806" y="6937"/>
                    <a:pt x="2822" y="6937"/>
                    <a:pt x="2832" y="6947"/>
                  </a:cubicBezTo>
                  <a:cubicBezTo>
                    <a:pt x="2841" y="6957"/>
                    <a:pt x="2841" y="6973"/>
                    <a:pt x="2831" y="6983"/>
                  </a:cubicBezTo>
                  <a:cubicBezTo>
                    <a:pt x="2821" y="6992"/>
                    <a:pt x="2805" y="6992"/>
                    <a:pt x="2796" y="6982"/>
                  </a:cubicBezTo>
                  <a:cubicBezTo>
                    <a:pt x="2786" y="6972"/>
                    <a:pt x="2786" y="6957"/>
                    <a:pt x="2796" y="6947"/>
                  </a:cubicBezTo>
                  <a:close/>
                  <a:moveTo>
                    <a:pt x="2869" y="6878"/>
                  </a:moveTo>
                  <a:lnTo>
                    <a:pt x="2869" y="6878"/>
                  </a:lnTo>
                  <a:cubicBezTo>
                    <a:pt x="2879" y="6868"/>
                    <a:pt x="2894" y="6869"/>
                    <a:pt x="2904" y="6878"/>
                  </a:cubicBezTo>
                  <a:cubicBezTo>
                    <a:pt x="2914" y="6888"/>
                    <a:pt x="2914" y="6904"/>
                    <a:pt x="2904" y="6914"/>
                  </a:cubicBezTo>
                  <a:cubicBezTo>
                    <a:pt x="2894" y="6923"/>
                    <a:pt x="2878" y="6923"/>
                    <a:pt x="2868" y="6913"/>
                  </a:cubicBezTo>
                  <a:cubicBezTo>
                    <a:pt x="2859" y="6903"/>
                    <a:pt x="2859" y="6888"/>
                    <a:pt x="2869" y="6878"/>
                  </a:cubicBezTo>
                  <a:close/>
                  <a:moveTo>
                    <a:pt x="2940" y="6809"/>
                  </a:moveTo>
                  <a:lnTo>
                    <a:pt x="2940" y="6809"/>
                  </a:lnTo>
                  <a:cubicBezTo>
                    <a:pt x="2949" y="6799"/>
                    <a:pt x="2965" y="6798"/>
                    <a:pt x="2975" y="6808"/>
                  </a:cubicBezTo>
                  <a:cubicBezTo>
                    <a:pt x="2985" y="6817"/>
                    <a:pt x="2985" y="6833"/>
                    <a:pt x="2976" y="6843"/>
                  </a:cubicBezTo>
                  <a:cubicBezTo>
                    <a:pt x="2966" y="6853"/>
                    <a:pt x="2951" y="6854"/>
                    <a:pt x="2941" y="6844"/>
                  </a:cubicBezTo>
                  <a:cubicBezTo>
                    <a:pt x="2931" y="6835"/>
                    <a:pt x="2930" y="6819"/>
                    <a:pt x="2940" y="6809"/>
                  </a:cubicBezTo>
                  <a:close/>
                  <a:moveTo>
                    <a:pt x="3010" y="6738"/>
                  </a:moveTo>
                  <a:lnTo>
                    <a:pt x="3010" y="6738"/>
                  </a:lnTo>
                  <a:cubicBezTo>
                    <a:pt x="3020" y="6728"/>
                    <a:pt x="3036" y="6727"/>
                    <a:pt x="3046" y="6737"/>
                  </a:cubicBezTo>
                  <a:cubicBezTo>
                    <a:pt x="3056" y="6746"/>
                    <a:pt x="3056" y="6762"/>
                    <a:pt x="3047" y="6772"/>
                  </a:cubicBezTo>
                  <a:lnTo>
                    <a:pt x="3046" y="6772"/>
                  </a:lnTo>
                  <a:cubicBezTo>
                    <a:pt x="3037" y="6782"/>
                    <a:pt x="3021" y="6783"/>
                    <a:pt x="3011" y="6773"/>
                  </a:cubicBezTo>
                  <a:cubicBezTo>
                    <a:pt x="3001" y="6764"/>
                    <a:pt x="3001" y="6748"/>
                    <a:pt x="3010" y="6738"/>
                  </a:cubicBezTo>
                  <a:close/>
                  <a:moveTo>
                    <a:pt x="3079" y="6666"/>
                  </a:moveTo>
                  <a:lnTo>
                    <a:pt x="3079" y="6666"/>
                  </a:lnTo>
                  <a:cubicBezTo>
                    <a:pt x="3088" y="6656"/>
                    <a:pt x="3104" y="6655"/>
                    <a:pt x="3114" y="6664"/>
                  </a:cubicBezTo>
                  <a:cubicBezTo>
                    <a:pt x="3124" y="6674"/>
                    <a:pt x="3125" y="6689"/>
                    <a:pt x="3116" y="6700"/>
                  </a:cubicBezTo>
                  <a:cubicBezTo>
                    <a:pt x="3106" y="6710"/>
                    <a:pt x="3091" y="6710"/>
                    <a:pt x="3080" y="6701"/>
                  </a:cubicBezTo>
                  <a:cubicBezTo>
                    <a:pt x="3070" y="6692"/>
                    <a:pt x="3070" y="6676"/>
                    <a:pt x="3079" y="6666"/>
                  </a:cubicBezTo>
                  <a:close/>
                  <a:moveTo>
                    <a:pt x="3146" y="6593"/>
                  </a:moveTo>
                  <a:lnTo>
                    <a:pt x="3146" y="6593"/>
                  </a:lnTo>
                  <a:cubicBezTo>
                    <a:pt x="3155" y="6583"/>
                    <a:pt x="3171" y="6581"/>
                    <a:pt x="3182" y="6590"/>
                  </a:cubicBezTo>
                  <a:cubicBezTo>
                    <a:pt x="3192" y="6599"/>
                    <a:pt x="3194" y="6615"/>
                    <a:pt x="3185" y="6626"/>
                  </a:cubicBezTo>
                  <a:cubicBezTo>
                    <a:pt x="3176" y="6636"/>
                    <a:pt x="3160" y="6637"/>
                    <a:pt x="3149" y="6628"/>
                  </a:cubicBezTo>
                  <a:cubicBezTo>
                    <a:pt x="3139" y="6620"/>
                    <a:pt x="3137" y="6604"/>
                    <a:pt x="3146" y="6593"/>
                  </a:cubicBezTo>
                  <a:close/>
                  <a:moveTo>
                    <a:pt x="3213" y="6519"/>
                  </a:moveTo>
                  <a:lnTo>
                    <a:pt x="3213" y="6519"/>
                  </a:lnTo>
                  <a:cubicBezTo>
                    <a:pt x="3222" y="6508"/>
                    <a:pt x="3238" y="6507"/>
                    <a:pt x="3249" y="6516"/>
                  </a:cubicBezTo>
                  <a:cubicBezTo>
                    <a:pt x="3259" y="6525"/>
                    <a:pt x="3260" y="6541"/>
                    <a:pt x="3252" y="6551"/>
                  </a:cubicBezTo>
                  <a:lnTo>
                    <a:pt x="3251" y="6551"/>
                  </a:lnTo>
                  <a:cubicBezTo>
                    <a:pt x="3243" y="6562"/>
                    <a:pt x="3227" y="6563"/>
                    <a:pt x="3216" y="6554"/>
                  </a:cubicBezTo>
                  <a:cubicBezTo>
                    <a:pt x="3206" y="6545"/>
                    <a:pt x="3204" y="6529"/>
                    <a:pt x="3213" y="6519"/>
                  </a:cubicBezTo>
                  <a:close/>
                  <a:moveTo>
                    <a:pt x="3278" y="6443"/>
                  </a:moveTo>
                  <a:lnTo>
                    <a:pt x="3278" y="6443"/>
                  </a:lnTo>
                  <a:cubicBezTo>
                    <a:pt x="3287" y="6433"/>
                    <a:pt x="3303" y="6431"/>
                    <a:pt x="3314" y="6440"/>
                  </a:cubicBezTo>
                  <a:cubicBezTo>
                    <a:pt x="3324" y="6449"/>
                    <a:pt x="3326" y="6464"/>
                    <a:pt x="3317" y="6475"/>
                  </a:cubicBezTo>
                  <a:cubicBezTo>
                    <a:pt x="3308" y="6486"/>
                    <a:pt x="3292" y="6487"/>
                    <a:pt x="3282" y="6479"/>
                  </a:cubicBezTo>
                  <a:cubicBezTo>
                    <a:pt x="3271" y="6470"/>
                    <a:pt x="3270" y="6454"/>
                    <a:pt x="3278" y="6443"/>
                  </a:cubicBezTo>
                  <a:close/>
                  <a:moveTo>
                    <a:pt x="3343" y="6367"/>
                  </a:moveTo>
                  <a:lnTo>
                    <a:pt x="3343" y="6367"/>
                  </a:lnTo>
                  <a:cubicBezTo>
                    <a:pt x="3351" y="6356"/>
                    <a:pt x="3367" y="6355"/>
                    <a:pt x="3378" y="6363"/>
                  </a:cubicBezTo>
                  <a:cubicBezTo>
                    <a:pt x="3389" y="6372"/>
                    <a:pt x="3390" y="6388"/>
                    <a:pt x="3382" y="6398"/>
                  </a:cubicBezTo>
                  <a:cubicBezTo>
                    <a:pt x="3373" y="6409"/>
                    <a:pt x="3357" y="6411"/>
                    <a:pt x="3347" y="6402"/>
                  </a:cubicBezTo>
                  <a:cubicBezTo>
                    <a:pt x="3336" y="6394"/>
                    <a:pt x="3334" y="6378"/>
                    <a:pt x="3343" y="6367"/>
                  </a:cubicBezTo>
                  <a:close/>
                  <a:moveTo>
                    <a:pt x="3406" y="6290"/>
                  </a:moveTo>
                  <a:lnTo>
                    <a:pt x="3406" y="6290"/>
                  </a:lnTo>
                  <a:cubicBezTo>
                    <a:pt x="3415" y="6279"/>
                    <a:pt x="3431" y="6277"/>
                    <a:pt x="3441" y="6286"/>
                  </a:cubicBezTo>
                  <a:cubicBezTo>
                    <a:pt x="3452" y="6295"/>
                    <a:pt x="3454" y="6310"/>
                    <a:pt x="3445" y="6321"/>
                  </a:cubicBezTo>
                  <a:cubicBezTo>
                    <a:pt x="3437" y="6332"/>
                    <a:pt x="3421" y="6334"/>
                    <a:pt x="3410" y="6325"/>
                  </a:cubicBezTo>
                  <a:cubicBezTo>
                    <a:pt x="3399" y="6316"/>
                    <a:pt x="3398" y="6301"/>
                    <a:pt x="3406" y="6290"/>
                  </a:cubicBezTo>
                  <a:close/>
                  <a:moveTo>
                    <a:pt x="3468" y="6212"/>
                  </a:moveTo>
                  <a:lnTo>
                    <a:pt x="3468" y="6212"/>
                  </a:lnTo>
                  <a:cubicBezTo>
                    <a:pt x="3476" y="6201"/>
                    <a:pt x="3492" y="6199"/>
                    <a:pt x="3503" y="6207"/>
                  </a:cubicBezTo>
                  <a:cubicBezTo>
                    <a:pt x="3514" y="6215"/>
                    <a:pt x="3516" y="6231"/>
                    <a:pt x="3508" y="6242"/>
                  </a:cubicBezTo>
                  <a:cubicBezTo>
                    <a:pt x="3500" y="6253"/>
                    <a:pt x="3484" y="6255"/>
                    <a:pt x="3473" y="6247"/>
                  </a:cubicBezTo>
                  <a:cubicBezTo>
                    <a:pt x="3462" y="6239"/>
                    <a:pt x="3460" y="6223"/>
                    <a:pt x="3468" y="6212"/>
                  </a:cubicBezTo>
                  <a:close/>
                  <a:moveTo>
                    <a:pt x="3529" y="6133"/>
                  </a:moveTo>
                  <a:lnTo>
                    <a:pt x="3529" y="6133"/>
                  </a:lnTo>
                  <a:cubicBezTo>
                    <a:pt x="3537" y="6122"/>
                    <a:pt x="3552" y="6120"/>
                    <a:pt x="3564" y="6128"/>
                  </a:cubicBezTo>
                  <a:cubicBezTo>
                    <a:pt x="3575" y="6136"/>
                    <a:pt x="3578" y="6151"/>
                    <a:pt x="3570" y="6162"/>
                  </a:cubicBezTo>
                  <a:lnTo>
                    <a:pt x="3569" y="6163"/>
                  </a:lnTo>
                  <a:cubicBezTo>
                    <a:pt x="3561" y="6174"/>
                    <a:pt x="3546" y="6176"/>
                    <a:pt x="3535" y="6168"/>
                  </a:cubicBezTo>
                  <a:cubicBezTo>
                    <a:pt x="3523" y="6160"/>
                    <a:pt x="3521" y="6145"/>
                    <a:pt x="3529" y="6133"/>
                  </a:cubicBezTo>
                  <a:close/>
                  <a:moveTo>
                    <a:pt x="3588" y="6053"/>
                  </a:moveTo>
                  <a:lnTo>
                    <a:pt x="3588" y="6053"/>
                  </a:lnTo>
                  <a:cubicBezTo>
                    <a:pt x="3596" y="6042"/>
                    <a:pt x="3612" y="6039"/>
                    <a:pt x="3623" y="6047"/>
                  </a:cubicBezTo>
                  <a:cubicBezTo>
                    <a:pt x="3634" y="6055"/>
                    <a:pt x="3637" y="6071"/>
                    <a:pt x="3629" y="6082"/>
                  </a:cubicBezTo>
                  <a:cubicBezTo>
                    <a:pt x="3621" y="6093"/>
                    <a:pt x="3605" y="6096"/>
                    <a:pt x="3594" y="6088"/>
                  </a:cubicBezTo>
                  <a:cubicBezTo>
                    <a:pt x="3583" y="6080"/>
                    <a:pt x="3580" y="6064"/>
                    <a:pt x="3588" y="6053"/>
                  </a:cubicBezTo>
                  <a:close/>
                  <a:moveTo>
                    <a:pt x="3647" y="5972"/>
                  </a:moveTo>
                  <a:lnTo>
                    <a:pt x="3647" y="5972"/>
                  </a:lnTo>
                  <a:cubicBezTo>
                    <a:pt x="3655" y="5961"/>
                    <a:pt x="3670" y="5958"/>
                    <a:pt x="3681" y="5966"/>
                  </a:cubicBezTo>
                  <a:cubicBezTo>
                    <a:pt x="3693" y="5974"/>
                    <a:pt x="3696" y="5989"/>
                    <a:pt x="3688" y="6001"/>
                  </a:cubicBezTo>
                  <a:cubicBezTo>
                    <a:pt x="3680" y="6012"/>
                    <a:pt x="3664" y="6015"/>
                    <a:pt x="3653" y="6007"/>
                  </a:cubicBezTo>
                  <a:cubicBezTo>
                    <a:pt x="3642" y="5999"/>
                    <a:pt x="3639" y="5984"/>
                    <a:pt x="3647" y="5972"/>
                  </a:cubicBezTo>
                  <a:close/>
                  <a:moveTo>
                    <a:pt x="3704" y="5890"/>
                  </a:moveTo>
                  <a:lnTo>
                    <a:pt x="3704" y="5890"/>
                  </a:lnTo>
                  <a:cubicBezTo>
                    <a:pt x="3712" y="5879"/>
                    <a:pt x="3728" y="5876"/>
                    <a:pt x="3739" y="5884"/>
                  </a:cubicBezTo>
                  <a:cubicBezTo>
                    <a:pt x="3750" y="5892"/>
                    <a:pt x="3753" y="5907"/>
                    <a:pt x="3745" y="5919"/>
                  </a:cubicBezTo>
                  <a:cubicBezTo>
                    <a:pt x="3738" y="5930"/>
                    <a:pt x="3722" y="5933"/>
                    <a:pt x="3711" y="5925"/>
                  </a:cubicBezTo>
                  <a:cubicBezTo>
                    <a:pt x="3699" y="5917"/>
                    <a:pt x="3696" y="5902"/>
                    <a:pt x="3704" y="5890"/>
                  </a:cubicBezTo>
                  <a:close/>
                  <a:moveTo>
                    <a:pt x="3760" y="5808"/>
                  </a:moveTo>
                  <a:lnTo>
                    <a:pt x="3760" y="5808"/>
                  </a:lnTo>
                  <a:cubicBezTo>
                    <a:pt x="3767" y="5797"/>
                    <a:pt x="3783" y="5793"/>
                    <a:pt x="3795" y="5801"/>
                  </a:cubicBezTo>
                  <a:cubicBezTo>
                    <a:pt x="3806" y="5808"/>
                    <a:pt x="3810" y="5824"/>
                    <a:pt x="3802" y="5835"/>
                  </a:cubicBezTo>
                  <a:cubicBezTo>
                    <a:pt x="3795" y="5847"/>
                    <a:pt x="3779" y="5850"/>
                    <a:pt x="3768" y="5843"/>
                  </a:cubicBezTo>
                  <a:cubicBezTo>
                    <a:pt x="3756" y="5836"/>
                    <a:pt x="3753" y="5820"/>
                    <a:pt x="3760" y="5808"/>
                  </a:cubicBezTo>
                  <a:close/>
                  <a:moveTo>
                    <a:pt x="3815" y="5726"/>
                  </a:moveTo>
                  <a:lnTo>
                    <a:pt x="3815" y="5726"/>
                  </a:lnTo>
                  <a:cubicBezTo>
                    <a:pt x="3823" y="5714"/>
                    <a:pt x="3838" y="5710"/>
                    <a:pt x="3850" y="5717"/>
                  </a:cubicBezTo>
                  <a:cubicBezTo>
                    <a:pt x="3862" y="5725"/>
                    <a:pt x="3865" y="5740"/>
                    <a:pt x="3858" y="5752"/>
                  </a:cubicBezTo>
                  <a:cubicBezTo>
                    <a:pt x="3851" y="5764"/>
                    <a:pt x="3835" y="5767"/>
                    <a:pt x="3824" y="5760"/>
                  </a:cubicBezTo>
                  <a:cubicBezTo>
                    <a:pt x="3812" y="5753"/>
                    <a:pt x="3808" y="5737"/>
                    <a:pt x="3815" y="5726"/>
                  </a:cubicBezTo>
                  <a:close/>
                  <a:moveTo>
                    <a:pt x="3869" y="5641"/>
                  </a:moveTo>
                  <a:lnTo>
                    <a:pt x="3869" y="5641"/>
                  </a:lnTo>
                  <a:cubicBezTo>
                    <a:pt x="3877" y="5630"/>
                    <a:pt x="3892" y="5626"/>
                    <a:pt x="3904" y="5633"/>
                  </a:cubicBezTo>
                  <a:cubicBezTo>
                    <a:pt x="3916" y="5640"/>
                    <a:pt x="3919" y="5656"/>
                    <a:pt x="3912" y="5668"/>
                  </a:cubicBezTo>
                  <a:cubicBezTo>
                    <a:pt x="3905" y="5679"/>
                    <a:pt x="3889" y="5683"/>
                    <a:pt x="3878" y="5676"/>
                  </a:cubicBezTo>
                  <a:cubicBezTo>
                    <a:pt x="3866" y="5669"/>
                    <a:pt x="3862" y="5653"/>
                    <a:pt x="3869" y="5641"/>
                  </a:cubicBezTo>
                  <a:close/>
                  <a:moveTo>
                    <a:pt x="3922" y="5557"/>
                  </a:moveTo>
                  <a:lnTo>
                    <a:pt x="3922" y="5557"/>
                  </a:lnTo>
                  <a:cubicBezTo>
                    <a:pt x="3929" y="5545"/>
                    <a:pt x="3945" y="5541"/>
                    <a:pt x="3957" y="5548"/>
                  </a:cubicBezTo>
                  <a:cubicBezTo>
                    <a:pt x="3968" y="5555"/>
                    <a:pt x="3972" y="5571"/>
                    <a:pt x="3965" y="5582"/>
                  </a:cubicBezTo>
                  <a:cubicBezTo>
                    <a:pt x="3958" y="5594"/>
                    <a:pt x="3943" y="5598"/>
                    <a:pt x="3931" y="5591"/>
                  </a:cubicBezTo>
                  <a:cubicBezTo>
                    <a:pt x="3919" y="5584"/>
                    <a:pt x="3915" y="5569"/>
                    <a:pt x="3922" y="5557"/>
                  </a:cubicBezTo>
                  <a:close/>
                  <a:moveTo>
                    <a:pt x="3975" y="5472"/>
                  </a:moveTo>
                  <a:lnTo>
                    <a:pt x="3975" y="5472"/>
                  </a:lnTo>
                  <a:cubicBezTo>
                    <a:pt x="3982" y="5460"/>
                    <a:pt x="3997" y="5456"/>
                    <a:pt x="4009" y="5463"/>
                  </a:cubicBezTo>
                  <a:cubicBezTo>
                    <a:pt x="4021" y="5470"/>
                    <a:pt x="4025" y="5485"/>
                    <a:pt x="4018" y="5497"/>
                  </a:cubicBezTo>
                  <a:cubicBezTo>
                    <a:pt x="4011" y="5509"/>
                    <a:pt x="3995" y="5513"/>
                    <a:pt x="3983" y="5506"/>
                  </a:cubicBezTo>
                  <a:cubicBezTo>
                    <a:pt x="3971" y="5499"/>
                    <a:pt x="3968" y="5484"/>
                    <a:pt x="3975" y="5472"/>
                  </a:cubicBezTo>
                  <a:close/>
                  <a:moveTo>
                    <a:pt x="4025" y="5386"/>
                  </a:moveTo>
                  <a:lnTo>
                    <a:pt x="4025" y="5386"/>
                  </a:lnTo>
                  <a:cubicBezTo>
                    <a:pt x="4031" y="5374"/>
                    <a:pt x="4047" y="5370"/>
                    <a:pt x="4059" y="5376"/>
                  </a:cubicBezTo>
                  <a:cubicBezTo>
                    <a:pt x="4071" y="5383"/>
                    <a:pt x="4075" y="5398"/>
                    <a:pt x="4069" y="5410"/>
                  </a:cubicBezTo>
                  <a:cubicBezTo>
                    <a:pt x="4062" y="5422"/>
                    <a:pt x="4047" y="5427"/>
                    <a:pt x="4035" y="5420"/>
                  </a:cubicBezTo>
                  <a:cubicBezTo>
                    <a:pt x="4023" y="5414"/>
                    <a:pt x="4018" y="5398"/>
                    <a:pt x="4025" y="5386"/>
                  </a:cubicBezTo>
                  <a:close/>
                  <a:moveTo>
                    <a:pt x="4075" y="5300"/>
                  </a:moveTo>
                  <a:lnTo>
                    <a:pt x="4075" y="5300"/>
                  </a:lnTo>
                  <a:cubicBezTo>
                    <a:pt x="4081" y="5288"/>
                    <a:pt x="4096" y="5283"/>
                    <a:pt x="4108" y="5289"/>
                  </a:cubicBezTo>
                  <a:cubicBezTo>
                    <a:pt x="4121" y="5296"/>
                    <a:pt x="4125" y="5311"/>
                    <a:pt x="4119" y="5323"/>
                  </a:cubicBezTo>
                  <a:cubicBezTo>
                    <a:pt x="4113" y="5335"/>
                    <a:pt x="4098" y="5340"/>
                    <a:pt x="4085" y="5334"/>
                  </a:cubicBezTo>
                  <a:cubicBezTo>
                    <a:pt x="4073" y="5327"/>
                    <a:pt x="4068" y="5312"/>
                    <a:pt x="4075" y="5300"/>
                  </a:cubicBezTo>
                  <a:close/>
                  <a:moveTo>
                    <a:pt x="4123" y="5213"/>
                  </a:moveTo>
                  <a:lnTo>
                    <a:pt x="4123" y="5213"/>
                  </a:lnTo>
                  <a:cubicBezTo>
                    <a:pt x="4130" y="5200"/>
                    <a:pt x="4145" y="5196"/>
                    <a:pt x="4157" y="5202"/>
                  </a:cubicBezTo>
                  <a:cubicBezTo>
                    <a:pt x="4169" y="5208"/>
                    <a:pt x="4174" y="5223"/>
                    <a:pt x="4168" y="5236"/>
                  </a:cubicBezTo>
                  <a:cubicBezTo>
                    <a:pt x="4161" y="5248"/>
                    <a:pt x="4146" y="5253"/>
                    <a:pt x="4134" y="5246"/>
                  </a:cubicBezTo>
                  <a:cubicBezTo>
                    <a:pt x="4122" y="5240"/>
                    <a:pt x="4117" y="5225"/>
                    <a:pt x="4123" y="5213"/>
                  </a:cubicBezTo>
                  <a:close/>
                  <a:moveTo>
                    <a:pt x="4171" y="5125"/>
                  </a:moveTo>
                  <a:lnTo>
                    <a:pt x="4171" y="5125"/>
                  </a:lnTo>
                  <a:cubicBezTo>
                    <a:pt x="4177" y="5113"/>
                    <a:pt x="4192" y="5108"/>
                    <a:pt x="4205" y="5114"/>
                  </a:cubicBezTo>
                  <a:cubicBezTo>
                    <a:pt x="4217" y="5120"/>
                    <a:pt x="4222" y="5135"/>
                    <a:pt x="4216" y="5147"/>
                  </a:cubicBezTo>
                  <a:cubicBezTo>
                    <a:pt x="4210" y="5160"/>
                    <a:pt x="4195" y="5165"/>
                    <a:pt x="4182" y="5159"/>
                  </a:cubicBezTo>
                  <a:cubicBezTo>
                    <a:pt x="4170" y="5152"/>
                    <a:pt x="4165" y="5137"/>
                    <a:pt x="4171" y="5125"/>
                  </a:cubicBezTo>
                  <a:close/>
                  <a:moveTo>
                    <a:pt x="4218" y="5037"/>
                  </a:moveTo>
                  <a:lnTo>
                    <a:pt x="4218" y="5037"/>
                  </a:lnTo>
                  <a:cubicBezTo>
                    <a:pt x="4224" y="5024"/>
                    <a:pt x="4239" y="5019"/>
                    <a:pt x="4251" y="5025"/>
                  </a:cubicBezTo>
                  <a:cubicBezTo>
                    <a:pt x="4264" y="5032"/>
                    <a:pt x="4269" y="5047"/>
                    <a:pt x="4263" y="5059"/>
                  </a:cubicBezTo>
                  <a:cubicBezTo>
                    <a:pt x="4256" y="5071"/>
                    <a:pt x="4241" y="5076"/>
                    <a:pt x="4229" y="5070"/>
                  </a:cubicBezTo>
                  <a:cubicBezTo>
                    <a:pt x="4217" y="5064"/>
                    <a:pt x="4212" y="5049"/>
                    <a:pt x="4218" y="5037"/>
                  </a:cubicBezTo>
                  <a:close/>
                  <a:moveTo>
                    <a:pt x="4263" y="4948"/>
                  </a:moveTo>
                  <a:lnTo>
                    <a:pt x="4263" y="4948"/>
                  </a:lnTo>
                  <a:cubicBezTo>
                    <a:pt x="4270" y="4935"/>
                    <a:pt x="4285" y="4930"/>
                    <a:pt x="4297" y="4936"/>
                  </a:cubicBezTo>
                  <a:cubicBezTo>
                    <a:pt x="4309" y="4943"/>
                    <a:pt x="4314" y="4958"/>
                    <a:pt x="4308" y="4970"/>
                  </a:cubicBezTo>
                  <a:cubicBezTo>
                    <a:pt x="4302" y="4982"/>
                    <a:pt x="4287" y="4987"/>
                    <a:pt x="4275" y="4981"/>
                  </a:cubicBezTo>
                  <a:cubicBezTo>
                    <a:pt x="4262" y="4975"/>
                    <a:pt x="4257" y="4960"/>
                    <a:pt x="4263" y="4948"/>
                  </a:cubicBezTo>
                  <a:close/>
                  <a:moveTo>
                    <a:pt x="4309" y="4858"/>
                  </a:moveTo>
                  <a:lnTo>
                    <a:pt x="4309" y="4858"/>
                  </a:lnTo>
                  <a:cubicBezTo>
                    <a:pt x="4315" y="4846"/>
                    <a:pt x="4330" y="4841"/>
                    <a:pt x="4342" y="4847"/>
                  </a:cubicBezTo>
                  <a:cubicBezTo>
                    <a:pt x="4354" y="4853"/>
                    <a:pt x="4359" y="4868"/>
                    <a:pt x="4353" y="4881"/>
                  </a:cubicBezTo>
                  <a:cubicBezTo>
                    <a:pt x="4347" y="4893"/>
                    <a:pt x="4332" y="4898"/>
                    <a:pt x="4320" y="4892"/>
                  </a:cubicBezTo>
                  <a:cubicBezTo>
                    <a:pt x="4307" y="4886"/>
                    <a:pt x="4302" y="4871"/>
                    <a:pt x="4309" y="4858"/>
                  </a:cubicBezTo>
                  <a:close/>
                  <a:moveTo>
                    <a:pt x="4350" y="4769"/>
                  </a:moveTo>
                  <a:lnTo>
                    <a:pt x="4350" y="4769"/>
                  </a:lnTo>
                  <a:cubicBezTo>
                    <a:pt x="4356" y="4756"/>
                    <a:pt x="4371" y="4750"/>
                    <a:pt x="4383" y="4756"/>
                  </a:cubicBezTo>
                  <a:cubicBezTo>
                    <a:pt x="4396" y="4761"/>
                    <a:pt x="4402" y="4776"/>
                    <a:pt x="4396" y="4789"/>
                  </a:cubicBezTo>
                  <a:cubicBezTo>
                    <a:pt x="4391" y="4802"/>
                    <a:pt x="4376" y="4807"/>
                    <a:pt x="4363" y="4802"/>
                  </a:cubicBezTo>
                  <a:cubicBezTo>
                    <a:pt x="4351" y="4796"/>
                    <a:pt x="4345" y="4782"/>
                    <a:pt x="4350" y="4769"/>
                  </a:cubicBezTo>
                  <a:close/>
                  <a:moveTo>
                    <a:pt x="4393" y="4678"/>
                  </a:moveTo>
                  <a:lnTo>
                    <a:pt x="4393" y="4678"/>
                  </a:lnTo>
                  <a:cubicBezTo>
                    <a:pt x="4398" y="4665"/>
                    <a:pt x="4413" y="4660"/>
                    <a:pt x="4426" y="4665"/>
                  </a:cubicBezTo>
                  <a:cubicBezTo>
                    <a:pt x="4438" y="4671"/>
                    <a:pt x="4444" y="4686"/>
                    <a:pt x="4438" y="4698"/>
                  </a:cubicBezTo>
                  <a:cubicBezTo>
                    <a:pt x="4433" y="4711"/>
                    <a:pt x="4418" y="4717"/>
                    <a:pt x="4406" y="4711"/>
                  </a:cubicBezTo>
                  <a:cubicBezTo>
                    <a:pt x="4393" y="4706"/>
                    <a:pt x="4387" y="4691"/>
                    <a:pt x="4393" y="4678"/>
                  </a:cubicBezTo>
                  <a:close/>
                  <a:moveTo>
                    <a:pt x="4435" y="4587"/>
                  </a:moveTo>
                  <a:lnTo>
                    <a:pt x="4435" y="4587"/>
                  </a:lnTo>
                  <a:cubicBezTo>
                    <a:pt x="4440" y="4575"/>
                    <a:pt x="4455" y="4569"/>
                    <a:pt x="4468" y="4575"/>
                  </a:cubicBezTo>
                  <a:cubicBezTo>
                    <a:pt x="4480" y="4580"/>
                    <a:pt x="4486" y="4595"/>
                    <a:pt x="4481" y="4607"/>
                  </a:cubicBezTo>
                  <a:lnTo>
                    <a:pt x="4481" y="4608"/>
                  </a:lnTo>
                  <a:cubicBezTo>
                    <a:pt x="4475" y="4620"/>
                    <a:pt x="4460" y="4626"/>
                    <a:pt x="4448" y="4620"/>
                  </a:cubicBezTo>
                  <a:cubicBezTo>
                    <a:pt x="4435" y="4615"/>
                    <a:pt x="4429" y="4600"/>
                    <a:pt x="4435" y="4587"/>
                  </a:cubicBezTo>
                  <a:close/>
                  <a:moveTo>
                    <a:pt x="4475" y="4497"/>
                  </a:moveTo>
                  <a:lnTo>
                    <a:pt x="4475" y="4497"/>
                  </a:lnTo>
                  <a:cubicBezTo>
                    <a:pt x="4481" y="4484"/>
                    <a:pt x="4495" y="4478"/>
                    <a:pt x="4508" y="4483"/>
                  </a:cubicBezTo>
                  <a:cubicBezTo>
                    <a:pt x="4521" y="4488"/>
                    <a:pt x="4527" y="4503"/>
                    <a:pt x="4522" y="4515"/>
                  </a:cubicBezTo>
                  <a:cubicBezTo>
                    <a:pt x="4517" y="4528"/>
                    <a:pt x="4502" y="4535"/>
                    <a:pt x="4489" y="4529"/>
                  </a:cubicBezTo>
                  <a:cubicBezTo>
                    <a:pt x="4477" y="4524"/>
                    <a:pt x="4470" y="4510"/>
                    <a:pt x="4475" y="4497"/>
                  </a:cubicBezTo>
                  <a:close/>
                  <a:moveTo>
                    <a:pt x="4514" y="4405"/>
                  </a:moveTo>
                  <a:lnTo>
                    <a:pt x="4514" y="4405"/>
                  </a:lnTo>
                  <a:cubicBezTo>
                    <a:pt x="4519" y="4392"/>
                    <a:pt x="4534" y="4386"/>
                    <a:pt x="4547" y="4391"/>
                  </a:cubicBezTo>
                  <a:cubicBezTo>
                    <a:pt x="4560" y="4396"/>
                    <a:pt x="4566" y="4410"/>
                    <a:pt x="4561" y="4423"/>
                  </a:cubicBezTo>
                  <a:cubicBezTo>
                    <a:pt x="4556" y="4436"/>
                    <a:pt x="4541" y="4442"/>
                    <a:pt x="4528" y="4437"/>
                  </a:cubicBezTo>
                  <a:cubicBezTo>
                    <a:pt x="4516" y="4432"/>
                    <a:pt x="4509" y="4418"/>
                    <a:pt x="4514" y="4405"/>
                  </a:cubicBezTo>
                  <a:close/>
                  <a:moveTo>
                    <a:pt x="4553" y="4313"/>
                  </a:moveTo>
                  <a:lnTo>
                    <a:pt x="4553" y="4313"/>
                  </a:lnTo>
                  <a:cubicBezTo>
                    <a:pt x="4558" y="4300"/>
                    <a:pt x="4573" y="4294"/>
                    <a:pt x="4586" y="4299"/>
                  </a:cubicBezTo>
                  <a:cubicBezTo>
                    <a:pt x="4599" y="4304"/>
                    <a:pt x="4605" y="4318"/>
                    <a:pt x="4600" y="4331"/>
                  </a:cubicBezTo>
                  <a:cubicBezTo>
                    <a:pt x="4595" y="4344"/>
                    <a:pt x="4580" y="4350"/>
                    <a:pt x="4567" y="4345"/>
                  </a:cubicBezTo>
                  <a:cubicBezTo>
                    <a:pt x="4555" y="4340"/>
                    <a:pt x="4548" y="4326"/>
                    <a:pt x="4553" y="4313"/>
                  </a:cubicBezTo>
                  <a:close/>
                  <a:moveTo>
                    <a:pt x="4592" y="4221"/>
                  </a:moveTo>
                  <a:lnTo>
                    <a:pt x="4592" y="4221"/>
                  </a:lnTo>
                  <a:cubicBezTo>
                    <a:pt x="4597" y="4208"/>
                    <a:pt x="4611" y="4201"/>
                    <a:pt x="4624" y="4206"/>
                  </a:cubicBezTo>
                  <a:cubicBezTo>
                    <a:pt x="4637" y="4211"/>
                    <a:pt x="4644" y="4226"/>
                    <a:pt x="4639" y="4238"/>
                  </a:cubicBezTo>
                  <a:cubicBezTo>
                    <a:pt x="4634" y="4251"/>
                    <a:pt x="4620" y="4258"/>
                    <a:pt x="4607" y="4253"/>
                  </a:cubicBezTo>
                  <a:cubicBezTo>
                    <a:pt x="4594" y="4248"/>
                    <a:pt x="4587" y="4234"/>
                    <a:pt x="4592" y="4221"/>
                  </a:cubicBezTo>
                  <a:close/>
                  <a:moveTo>
                    <a:pt x="4628" y="4128"/>
                  </a:moveTo>
                  <a:lnTo>
                    <a:pt x="4628" y="4128"/>
                  </a:lnTo>
                  <a:cubicBezTo>
                    <a:pt x="4633" y="4115"/>
                    <a:pt x="4647" y="4108"/>
                    <a:pt x="4660" y="4113"/>
                  </a:cubicBezTo>
                  <a:cubicBezTo>
                    <a:pt x="4673" y="4118"/>
                    <a:pt x="4680" y="4132"/>
                    <a:pt x="4675" y="4145"/>
                  </a:cubicBezTo>
                  <a:cubicBezTo>
                    <a:pt x="4670" y="4158"/>
                    <a:pt x="4656" y="4165"/>
                    <a:pt x="4643" y="4160"/>
                  </a:cubicBezTo>
                  <a:cubicBezTo>
                    <a:pt x="4630" y="4155"/>
                    <a:pt x="4623" y="4141"/>
                    <a:pt x="4628" y="4128"/>
                  </a:cubicBezTo>
                  <a:close/>
                  <a:moveTo>
                    <a:pt x="4664" y="4034"/>
                  </a:moveTo>
                  <a:lnTo>
                    <a:pt x="4664" y="4034"/>
                  </a:lnTo>
                  <a:cubicBezTo>
                    <a:pt x="4668" y="4021"/>
                    <a:pt x="4683" y="4015"/>
                    <a:pt x="4696" y="4019"/>
                  </a:cubicBezTo>
                  <a:cubicBezTo>
                    <a:pt x="4709" y="4024"/>
                    <a:pt x="4715" y="4039"/>
                    <a:pt x="4710" y="4052"/>
                  </a:cubicBezTo>
                  <a:cubicBezTo>
                    <a:pt x="4705" y="4065"/>
                    <a:pt x="4691" y="4071"/>
                    <a:pt x="4678" y="4066"/>
                  </a:cubicBezTo>
                  <a:cubicBezTo>
                    <a:pt x="4665" y="4061"/>
                    <a:pt x="4659" y="4047"/>
                    <a:pt x="4664" y="4034"/>
                  </a:cubicBezTo>
                  <a:close/>
                  <a:moveTo>
                    <a:pt x="4699" y="3940"/>
                  </a:moveTo>
                  <a:lnTo>
                    <a:pt x="4699" y="3940"/>
                  </a:lnTo>
                  <a:cubicBezTo>
                    <a:pt x="4704" y="3927"/>
                    <a:pt x="4718" y="3921"/>
                    <a:pt x="4731" y="3926"/>
                  </a:cubicBezTo>
                  <a:cubicBezTo>
                    <a:pt x="4744" y="3931"/>
                    <a:pt x="4751" y="3945"/>
                    <a:pt x="4746" y="3958"/>
                  </a:cubicBezTo>
                  <a:cubicBezTo>
                    <a:pt x="4741" y="3971"/>
                    <a:pt x="4726" y="3977"/>
                    <a:pt x="4714" y="3973"/>
                  </a:cubicBezTo>
                  <a:cubicBezTo>
                    <a:pt x="4701" y="3968"/>
                    <a:pt x="4694" y="3953"/>
                    <a:pt x="4699" y="3940"/>
                  </a:cubicBezTo>
                  <a:close/>
                  <a:moveTo>
                    <a:pt x="4733" y="3848"/>
                  </a:moveTo>
                  <a:lnTo>
                    <a:pt x="4733" y="3848"/>
                  </a:lnTo>
                  <a:cubicBezTo>
                    <a:pt x="4738" y="3835"/>
                    <a:pt x="4752" y="3827"/>
                    <a:pt x="4765" y="3832"/>
                  </a:cubicBezTo>
                  <a:cubicBezTo>
                    <a:pt x="4778" y="3836"/>
                    <a:pt x="4785" y="3850"/>
                    <a:pt x="4781" y="3863"/>
                  </a:cubicBezTo>
                  <a:cubicBezTo>
                    <a:pt x="4777" y="3876"/>
                    <a:pt x="4763" y="3883"/>
                    <a:pt x="4750" y="3879"/>
                  </a:cubicBezTo>
                  <a:cubicBezTo>
                    <a:pt x="4736" y="3875"/>
                    <a:pt x="4729" y="3861"/>
                    <a:pt x="4733" y="3848"/>
                  </a:cubicBezTo>
                  <a:close/>
                  <a:moveTo>
                    <a:pt x="4765" y="3753"/>
                  </a:moveTo>
                  <a:lnTo>
                    <a:pt x="4765" y="3753"/>
                  </a:lnTo>
                  <a:cubicBezTo>
                    <a:pt x="4769" y="3740"/>
                    <a:pt x="4784" y="3733"/>
                    <a:pt x="4797" y="3737"/>
                  </a:cubicBezTo>
                  <a:cubicBezTo>
                    <a:pt x="4810" y="3741"/>
                    <a:pt x="4817" y="3755"/>
                    <a:pt x="4813" y="3768"/>
                  </a:cubicBezTo>
                  <a:cubicBezTo>
                    <a:pt x="4809" y="3781"/>
                    <a:pt x="4795" y="3789"/>
                    <a:pt x="4781" y="3784"/>
                  </a:cubicBezTo>
                  <a:cubicBezTo>
                    <a:pt x="4768" y="3780"/>
                    <a:pt x="4761" y="3766"/>
                    <a:pt x="4765" y="3753"/>
                  </a:cubicBezTo>
                  <a:close/>
                  <a:moveTo>
                    <a:pt x="4797" y="3658"/>
                  </a:moveTo>
                  <a:lnTo>
                    <a:pt x="4797" y="3658"/>
                  </a:lnTo>
                  <a:cubicBezTo>
                    <a:pt x="4801" y="3645"/>
                    <a:pt x="4815" y="3638"/>
                    <a:pt x="4829" y="3642"/>
                  </a:cubicBezTo>
                  <a:cubicBezTo>
                    <a:pt x="4842" y="3646"/>
                    <a:pt x="4849" y="3660"/>
                    <a:pt x="4845" y="3673"/>
                  </a:cubicBezTo>
                  <a:cubicBezTo>
                    <a:pt x="4841" y="3687"/>
                    <a:pt x="4826" y="3694"/>
                    <a:pt x="4813" y="3690"/>
                  </a:cubicBezTo>
                  <a:cubicBezTo>
                    <a:pt x="4800" y="3685"/>
                    <a:pt x="4793" y="3671"/>
                    <a:pt x="4797" y="3658"/>
                  </a:cubicBezTo>
                  <a:close/>
                  <a:moveTo>
                    <a:pt x="4829" y="3563"/>
                  </a:moveTo>
                  <a:lnTo>
                    <a:pt x="4829" y="3563"/>
                  </a:lnTo>
                  <a:cubicBezTo>
                    <a:pt x="4833" y="3550"/>
                    <a:pt x="4847" y="3543"/>
                    <a:pt x="4860" y="3547"/>
                  </a:cubicBezTo>
                  <a:cubicBezTo>
                    <a:pt x="4874" y="3551"/>
                    <a:pt x="4881" y="3565"/>
                    <a:pt x="4877" y="3579"/>
                  </a:cubicBezTo>
                  <a:cubicBezTo>
                    <a:pt x="4872" y="3592"/>
                    <a:pt x="4858" y="3599"/>
                    <a:pt x="4845" y="3595"/>
                  </a:cubicBezTo>
                  <a:cubicBezTo>
                    <a:pt x="4832" y="3591"/>
                    <a:pt x="4825" y="3576"/>
                    <a:pt x="4829" y="3563"/>
                  </a:cubicBezTo>
                  <a:close/>
                  <a:moveTo>
                    <a:pt x="4859" y="3469"/>
                  </a:moveTo>
                  <a:lnTo>
                    <a:pt x="4859" y="3469"/>
                  </a:lnTo>
                  <a:cubicBezTo>
                    <a:pt x="4863" y="3456"/>
                    <a:pt x="4877" y="3448"/>
                    <a:pt x="4890" y="3452"/>
                  </a:cubicBezTo>
                  <a:cubicBezTo>
                    <a:pt x="4903" y="3455"/>
                    <a:pt x="4911" y="3469"/>
                    <a:pt x="4907" y="3482"/>
                  </a:cubicBezTo>
                  <a:cubicBezTo>
                    <a:pt x="4904" y="3496"/>
                    <a:pt x="4890" y="3503"/>
                    <a:pt x="4876" y="3500"/>
                  </a:cubicBezTo>
                  <a:cubicBezTo>
                    <a:pt x="4863" y="3496"/>
                    <a:pt x="4855" y="3482"/>
                    <a:pt x="4859" y="3469"/>
                  </a:cubicBezTo>
                  <a:close/>
                  <a:moveTo>
                    <a:pt x="4888" y="3373"/>
                  </a:moveTo>
                  <a:lnTo>
                    <a:pt x="4888" y="3373"/>
                  </a:lnTo>
                  <a:cubicBezTo>
                    <a:pt x="4891" y="3360"/>
                    <a:pt x="4905" y="3352"/>
                    <a:pt x="4918" y="3356"/>
                  </a:cubicBezTo>
                  <a:cubicBezTo>
                    <a:pt x="4932" y="3359"/>
                    <a:pt x="4939" y="3373"/>
                    <a:pt x="4936" y="3386"/>
                  </a:cubicBezTo>
                  <a:cubicBezTo>
                    <a:pt x="4932" y="3400"/>
                    <a:pt x="4918" y="3408"/>
                    <a:pt x="4905" y="3404"/>
                  </a:cubicBezTo>
                  <a:cubicBezTo>
                    <a:pt x="4892" y="3400"/>
                    <a:pt x="4884" y="3386"/>
                    <a:pt x="4888" y="3373"/>
                  </a:cubicBezTo>
                  <a:close/>
                  <a:moveTo>
                    <a:pt x="4916" y="3277"/>
                  </a:moveTo>
                  <a:lnTo>
                    <a:pt x="4916" y="3277"/>
                  </a:lnTo>
                  <a:cubicBezTo>
                    <a:pt x="4920" y="3264"/>
                    <a:pt x="4934" y="3256"/>
                    <a:pt x="4947" y="3260"/>
                  </a:cubicBezTo>
                  <a:cubicBezTo>
                    <a:pt x="4960" y="3263"/>
                    <a:pt x="4968" y="3277"/>
                    <a:pt x="4964" y="3291"/>
                  </a:cubicBezTo>
                  <a:cubicBezTo>
                    <a:pt x="4960" y="3304"/>
                    <a:pt x="4947" y="3312"/>
                    <a:pt x="4933" y="3308"/>
                  </a:cubicBezTo>
                  <a:cubicBezTo>
                    <a:pt x="4920" y="3304"/>
                    <a:pt x="4912" y="3290"/>
                    <a:pt x="4916" y="3277"/>
                  </a:cubicBezTo>
                  <a:close/>
                  <a:moveTo>
                    <a:pt x="4944" y="3181"/>
                  </a:moveTo>
                  <a:lnTo>
                    <a:pt x="4944" y="3181"/>
                  </a:lnTo>
                  <a:cubicBezTo>
                    <a:pt x="4948" y="3168"/>
                    <a:pt x="4962" y="3160"/>
                    <a:pt x="4975" y="3164"/>
                  </a:cubicBezTo>
                  <a:cubicBezTo>
                    <a:pt x="4989" y="3167"/>
                    <a:pt x="4996" y="3181"/>
                    <a:pt x="4993" y="3195"/>
                  </a:cubicBezTo>
                  <a:cubicBezTo>
                    <a:pt x="4989" y="3208"/>
                    <a:pt x="4975" y="3216"/>
                    <a:pt x="4962" y="3212"/>
                  </a:cubicBezTo>
                  <a:cubicBezTo>
                    <a:pt x="4949" y="3208"/>
                    <a:pt x="4941" y="3194"/>
                    <a:pt x="4944" y="3181"/>
                  </a:cubicBezTo>
                  <a:close/>
                  <a:moveTo>
                    <a:pt x="4970" y="3086"/>
                  </a:moveTo>
                  <a:lnTo>
                    <a:pt x="4970" y="3085"/>
                  </a:lnTo>
                  <a:cubicBezTo>
                    <a:pt x="4974" y="3072"/>
                    <a:pt x="4987" y="3064"/>
                    <a:pt x="5001" y="3067"/>
                  </a:cubicBezTo>
                  <a:cubicBezTo>
                    <a:pt x="5014" y="3070"/>
                    <a:pt x="5022" y="3084"/>
                    <a:pt x="5019" y="3097"/>
                  </a:cubicBezTo>
                  <a:cubicBezTo>
                    <a:pt x="5016" y="3111"/>
                    <a:pt x="5002" y="3119"/>
                    <a:pt x="4989" y="3116"/>
                  </a:cubicBezTo>
                  <a:cubicBezTo>
                    <a:pt x="4976" y="3112"/>
                    <a:pt x="4967" y="3099"/>
                    <a:pt x="4970" y="3086"/>
                  </a:cubicBezTo>
                  <a:close/>
                  <a:moveTo>
                    <a:pt x="4996" y="2989"/>
                  </a:moveTo>
                  <a:lnTo>
                    <a:pt x="4996" y="2989"/>
                  </a:lnTo>
                  <a:cubicBezTo>
                    <a:pt x="4999" y="2975"/>
                    <a:pt x="5012" y="2967"/>
                    <a:pt x="5026" y="2970"/>
                  </a:cubicBezTo>
                  <a:cubicBezTo>
                    <a:pt x="5039" y="2973"/>
                    <a:pt x="5047" y="2987"/>
                    <a:pt x="5044" y="3000"/>
                  </a:cubicBezTo>
                  <a:cubicBezTo>
                    <a:pt x="5041" y="3014"/>
                    <a:pt x="5027" y="3022"/>
                    <a:pt x="5014" y="3019"/>
                  </a:cubicBezTo>
                  <a:cubicBezTo>
                    <a:pt x="5001" y="3016"/>
                    <a:pt x="4992" y="3002"/>
                    <a:pt x="4996" y="2989"/>
                  </a:cubicBezTo>
                  <a:close/>
                  <a:moveTo>
                    <a:pt x="5021" y="2892"/>
                  </a:moveTo>
                  <a:lnTo>
                    <a:pt x="5021" y="2892"/>
                  </a:lnTo>
                  <a:cubicBezTo>
                    <a:pt x="5024" y="2878"/>
                    <a:pt x="5037" y="2870"/>
                    <a:pt x="5051" y="2873"/>
                  </a:cubicBezTo>
                  <a:cubicBezTo>
                    <a:pt x="5064" y="2877"/>
                    <a:pt x="5072" y="2890"/>
                    <a:pt x="5069" y="2903"/>
                  </a:cubicBezTo>
                  <a:cubicBezTo>
                    <a:pt x="5066" y="2917"/>
                    <a:pt x="5053" y="2925"/>
                    <a:pt x="5039" y="2922"/>
                  </a:cubicBezTo>
                  <a:cubicBezTo>
                    <a:pt x="5026" y="2919"/>
                    <a:pt x="5017" y="2905"/>
                    <a:pt x="5021" y="2892"/>
                  </a:cubicBezTo>
                  <a:close/>
                  <a:moveTo>
                    <a:pt x="5046" y="2795"/>
                  </a:moveTo>
                  <a:lnTo>
                    <a:pt x="5046" y="2795"/>
                  </a:lnTo>
                  <a:cubicBezTo>
                    <a:pt x="5049" y="2781"/>
                    <a:pt x="5062" y="2773"/>
                    <a:pt x="5076" y="2776"/>
                  </a:cubicBezTo>
                  <a:cubicBezTo>
                    <a:pt x="5089" y="2780"/>
                    <a:pt x="5098" y="2793"/>
                    <a:pt x="5094" y="2807"/>
                  </a:cubicBezTo>
                  <a:cubicBezTo>
                    <a:pt x="5091" y="2820"/>
                    <a:pt x="5078" y="2828"/>
                    <a:pt x="5064" y="2825"/>
                  </a:cubicBezTo>
                  <a:cubicBezTo>
                    <a:pt x="5051" y="2822"/>
                    <a:pt x="5042" y="2808"/>
                    <a:pt x="5046" y="2795"/>
                  </a:cubicBezTo>
                  <a:close/>
                  <a:moveTo>
                    <a:pt x="5069" y="2699"/>
                  </a:moveTo>
                  <a:lnTo>
                    <a:pt x="5069" y="2698"/>
                  </a:lnTo>
                  <a:cubicBezTo>
                    <a:pt x="5071" y="2685"/>
                    <a:pt x="5084" y="2676"/>
                    <a:pt x="5098" y="2679"/>
                  </a:cubicBezTo>
                  <a:cubicBezTo>
                    <a:pt x="5112" y="2682"/>
                    <a:pt x="5120" y="2695"/>
                    <a:pt x="5118" y="2708"/>
                  </a:cubicBezTo>
                  <a:cubicBezTo>
                    <a:pt x="5115" y="2722"/>
                    <a:pt x="5102" y="2731"/>
                    <a:pt x="5088" y="2728"/>
                  </a:cubicBezTo>
                  <a:cubicBezTo>
                    <a:pt x="5075" y="2725"/>
                    <a:pt x="5066" y="2712"/>
                    <a:pt x="5069" y="2699"/>
                  </a:cubicBezTo>
                  <a:close/>
                  <a:moveTo>
                    <a:pt x="5091" y="2601"/>
                  </a:moveTo>
                  <a:lnTo>
                    <a:pt x="5091" y="2601"/>
                  </a:lnTo>
                  <a:cubicBezTo>
                    <a:pt x="5094" y="2588"/>
                    <a:pt x="5107" y="2579"/>
                    <a:pt x="5121" y="2581"/>
                  </a:cubicBezTo>
                  <a:cubicBezTo>
                    <a:pt x="5134" y="2584"/>
                    <a:pt x="5143" y="2597"/>
                    <a:pt x="5140" y="2611"/>
                  </a:cubicBezTo>
                  <a:cubicBezTo>
                    <a:pt x="5138" y="2624"/>
                    <a:pt x="5124" y="2633"/>
                    <a:pt x="5111" y="2631"/>
                  </a:cubicBezTo>
                  <a:cubicBezTo>
                    <a:pt x="5097" y="2628"/>
                    <a:pt x="5089" y="2615"/>
                    <a:pt x="5091" y="2601"/>
                  </a:cubicBezTo>
                  <a:close/>
                  <a:moveTo>
                    <a:pt x="5112" y="2503"/>
                  </a:moveTo>
                  <a:lnTo>
                    <a:pt x="5112" y="2503"/>
                  </a:lnTo>
                  <a:cubicBezTo>
                    <a:pt x="5115" y="2490"/>
                    <a:pt x="5128" y="2481"/>
                    <a:pt x="5141" y="2484"/>
                  </a:cubicBezTo>
                  <a:cubicBezTo>
                    <a:pt x="5155" y="2486"/>
                    <a:pt x="5164" y="2499"/>
                    <a:pt x="5161" y="2513"/>
                  </a:cubicBezTo>
                  <a:cubicBezTo>
                    <a:pt x="5159" y="2526"/>
                    <a:pt x="5146" y="2535"/>
                    <a:pt x="5132" y="2533"/>
                  </a:cubicBezTo>
                  <a:cubicBezTo>
                    <a:pt x="5118" y="2530"/>
                    <a:pt x="5110" y="2517"/>
                    <a:pt x="5112" y="2503"/>
                  </a:cubicBezTo>
                  <a:close/>
                  <a:moveTo>
                    <a:pt x="5133" y="2406"/>
                  </a:moveTo>
                  <a:lnTo>
                    <a:pt x="5133" y="2406"/>
                  </a:lnTo>
                  <a:cubicBezTo>
                    <a:pt x="5136" y="2392"/>
                    <a:pt x="5149" y="2383"/>
                    <a:pt x="5162" y="2386"/>
                  </a:cubicBezTo>
                  <a:cubicBezTo>
                    <a:pt x="5176" y="2388"/>
                    <a:pt x="5185" y="2401"/>
                    <a:pt x="5182" y="2415"/>
                  </a:cubicBezTo>
                  <a:cubicBezTo>
                    <a:pt x="5179" y="2429"/>
                    <a:pt x="5166" y="2437"/>
                    <a:pt x="5153" y="2435"/>
                  </a:cubicBezTo>
                  <a:cubicBezTo>
                    <a:pt x="5139" y="2432"/>
                    <a:pt x="5130" y="2419"/>
                    <a:pt x="5133" y="2406"/>
                  </a:cubicBezTo>
                  <a:close/>
                  <a:moveTo>
                    <a:pt x="5152" y="2308"/>
                  </a:moveTo>
                  <a:lnTo>
                    <a:pt x="5152" y="2308"/>
                  </a:lnTo>
                  <a:cubicBezTo>
                    <a:pt x="5154" y="2295"/>
                    <a:pt x="5167" y="2285"/>
                    <a:pt x="5181" y="2287"/>
                  </a:cubicBezTo>
                  <a:cubicBezTo>
                    <a:pt x="5194" y="2289"/>
                    <a:pt x="5204" y="2302"/>
                    <a:pt x="5202" y="2316"/>
                  </a:cubicBezTo>
                  <a:cubicBezTo>
                    <a:pt x="5200" y="2330"/>
                    <a:pt x="5187" y="2339"/>
                    <a:pt x="5173" y="2337"/>
                  </a:cubicBezTo>
                  <a:cubicBezTo>
                    <a:pt x="5159" y="2335"/>
                    <a:pt x="5150" y="2322"/>
                    <a:pt x="5152" y="2308"/>
                  </a:cubicBezTo>
                  <a:close/>
                  <a:moveTo>
                    <a:pt x="5171" y="2210"/>
                  </a:moveTo>
                  <a:lnTo>
                    <a:pt x="5171" y="2210"/>
                  </a:lnTo>
                  <a:cubicBezTo>
                    <a:pt x="5174" y="2196"/>
                    <a:pt x="5186" y="2187"/>
                    <a:pt x="5200" y="2189"/>
                  </a:cubicBezTo>
                  <a:cubicBezTo>
                    <a:pt x="5214" y="2191"/>
                    <a:pt x="5223" y="2204"/>
                    <a:pt x="5221" y="2218"/>
                  </a:cubicBezTo>
                  <a:cubicBezTo>
                    <a:pt x="5219" y="2231"/>
                    <a:pt x="5206" y="2241"/>
                    <a:pt x="5192" y="2239"/>
                  </a:cubicBezTo>
                  <a:cubicBezTo>
                    <a:pt x="5179" y="2237"/>
                    <a:pt x="5169" y="2224"/>
                    <a:pt x="5171" y="2210"/>
                  </a:cubicBezTo>
                  <a:close/>
                  <a:moveTo>
                    <a:pt x="5189" y="2112"/>
                  </a:moveTo>
                  <a:lnTo>
                    <a:pt x="5189" y="2112"/>
                  </a:lnTo>
                  <a:cubicBezTo>
                    <a:pt x="5191" y="2098"/>
                    <a:pt x="5204" y="2089"/>
                    <a:pt x="5217" y="2091"/>
                  </a:cubicBezTo>
                  <a:cubicBezTo>
                    <a:pt x="5231" y="2093"/>
                    <a:pt x="5241" y="2106"/>
                    <a:pt x="5238" y="2119"/>
                  </a:cubicBezTo>
                  <a:cubicBezTo>
                    <a:pt x="5236" y="2133"/>
                    <a:pt x="5224" y="2142"/>
                    <a:pt x="5210" y="2140"/>
                  </a:cubicBezTo>
                  <a:cubicBezTo>
                    <a:pt x="5196" y="2138"/>
                    <a:pt x="5187" y="2125"/>
                    <a:pt x="5189" y="2112"/>
                  </a:cubicBezTo>
                  <a:close/>
                  <a:moveTo>
                    <a:pt x="5206" y="2013"/>
                  </a:moveTo>
                  <a:lnTo>
                    <a:pt x="5206" y="2013"/>
                  </a:lnTo>
                  <a:cubicBezTo>
                    <a:pt x="5209" y="1999"/>
                    <a:pt x="5221" y="1990"/>
                    <a:pt x="5235" y="1992"/>
                  </a:cubicBezTo>
                  <a:cubicBezTo>
                    <a:pt x="5249" y="1994"/>
                    <a:pt x="5258" y="2007"/>
                    <a:pt x="5256" y="2021"/>
                  </a:cubicBezTo>
                  <a:cubicBezTo>
                    <a:pt x="5254" y="2034"/>
                    <a:pt x="5241" y="2044"/>
                    <a:pt x="5227" y="2042"/>
                  </a:cubicBezTo>
                  <a:cubicBezTo>
                    <a:pt x="5214" y="2040"/>
                    <a:pt x="5204" y="2027"/>
                    <a:pt x="5206" y="2013"/>
                  </a:cubicBezTo>
                  <a:close/>
                  <a:moveTo>
                    <a:pt x="5222" y="1914"/>
                  </a:moveTo>
                  <a:lnTo>
                    <a:pt x="5222" y="1914"/>
                  </a:lnTo>
                  <a:cubicBezTo>
                    <a:pt x="5224" y="1901"/>
                    <a:pt x="5237" y="1891"/>
                    <a:pt x="5251" y="1893"/>
                  </a:cubicBezTo>
                  <a:cubicBezTo>
                    <a:pt x="5264" y="1896"/>
                    <a:pt x="5274" y="1908"/>
                    <a:pt x="5272" y="1922"/>
                  </a:cubicBezTo>
                  <a:cubicBezTo>
                    <a:pt x="5270" y="1936"/>
                    <a:pt x="5257" y="1945"/>
                    <a:pt x="5243" y="1943"/>
                  </a:cubicBezTo>
                  <a:cubicBezTo>
                    <a:pt x="5230" y="1941"/>
                    <a:pt x="5220" y="1928"/>
                    <a:pt x="5222" y="1914"/>
                  </a:cubicBezTo>
                  <a:close/>
                  <a:moveTo>
                    <a:pt x="5238" y="1816"/>
                  </a:moveTo>
                  <a:lnTo>
                    <a:pt x="5238" y="1816"/>
                  </a:lnTo>
                  <a:cubicBezTo>
                    <a:pt x="5240" y="1802"/>
                    <a:pt x="5253" y="1793"/>
                    <a:pt x="5267" y="1795"/>
                  </a:cubicBezTo>
                  <a:cubicBezTo>
                    <a:pt x="5280" y="1797"/>
                    <a:pt x="5290" y="1809"/>
                    <a:pt x="5288" y="1823"/>
                  </a:cubicBezTo>
                  <a:cubicBezTo>
                    <a:pt x="5285" y="1837"/>
                    <a:pt x="5273" y="1846"/>
                    <a:pt x="5259" y="1844"/>
                  </a:cubicBezTo>
                  <a:cubicBezTo>
                    <a:pt x="5245" y="1842"/>
                    <a:pt x="5236" y="1829"/>
                    <a:pt x="5238" y="1816"/>
                  </a:cubicBezTo>
                  <a:close/>
                  <a:moveTo>
                    <a:pt x="5252" y="1717"/>
                  </a:moveTo>
                  <a:lnTo>
                    <a:pt x="5252" y="1717"/>
                  </a:lnTo>
                  <a:cubicBezTo>
                    <a:pt x="5254" y="1704"/>
                    <a:pt x="5266" y="1694"/>
                    <a:pt x="5280" y="1695"/>
                  </a:cubicBezTo>
                  <a:cubicBezTo>
                    <a:pt x="5294" y="1697"/>
                    <a:pt x="5303" y="1709"/>
                    <a:pt x="5302" y="1723"/>
                  </a:cubicBezTo>
                  <a:cubicBezTo>
                    <a:pt x="5300" y="1737"/>
                    <a:pt x="5288" y="1747"/>
                    <a:pt x="5274" y="1745"/>
                  </a:cubicBezTo>
                  <a:cubicBezTo>
                    <a:pt x="5260" y="1744"/>
                    <a:pt x="5251" y="1731"/>
                    <a:pt x="5252" y="1717"/>
                  </a:cubicBezTo>
                  <a:close/>
                  <a:moveTo>
                    <a:pt x="5266" y="1618"/>
                  </a:moveTo>
                  <a:lnTo>
                    <a:pt x="5266" y="1618"/>
                  </a:lnTo>
                  <a:cubicBezTo>
                    <a:pt x="5268" y="1605"/>
                    <a:pt x="5280" y="1595"/>
                    <a:pt x="5294" y="1596"/>
                  </a:cubicBezTo>
                  <a:cubicBezTo>
                    <a:pt x="5308" y="1598"/>
                    <a:pt x="5318" y="1610"/>
                    <a:pt x="5316" y="1624"/>
                  </a:cubicBezTo>
                  <a:cubicBezTo>
                    <a:pt x="5314" y="1638"/>
                    <a:pt x="5302" y="1648"/>
                    <a:pt x="5288" y="1646"/>
                  </a:cubicBezTo>
                  <a:cubicBezTo>
                    <a:pt x="5275" y="1645"/>
                    <a:pt x="5265" y="1632"/>
                    <a:pt x="5266" y="1618"/>
                  </a:cubicBezTo>
                  <a:close/>
                  <a:moveTo>
                    <a:pt x="5279" y="1519"/>
                  </a:moveTo>
                  <a:lnTo>
                    <a:pt x="5279" y="1519"/>
                  </a:lnTo>
                  <a:cubicBezTo>
                    <a:pt x="5280" y="1505"/>
                    <a:pt x="5293" y="1496"/>
                    <a:pt x="5306" y="1497"/>
                  </a:cubicBezTo>
                  <a:cubicBezTo>
                    <a:pt x="5320" y="1499"/>
                    <a:pt x="5330" y="1511"/>
                    <a:pt x="5328" y="1525"/>
                  </a:cubicBezTo>
                  <a:cubicBezTo>
                    <a:pt x="5327" y="1539"/>
                    <a:pt x="5314" y="1548"/>
                    <a:pt x="5301" y="1547"/>
                  </a:cubicBezTo>
                  <a:cubicBezTo>
                    <a:pt x="5287" y="1545"/>
                    <a:pt x="5277" y="1533"/>
                    <a:pt x="5279" y="1519"/>
                  </a:cubicBezTo>
                  <a:close/>
                  <a:moveTo>
                    <a:pt x="5291" y="1420"/>
                  </a:moveTo>
                  <a:lnTo>
                    <a:pt x="5291" y="1420"/>
                  </a:lnTo>
                  <a:cubicBezTo>
                    <a:pt x="5293" y="1406"/>
                    <a:pt x="5305" y="1396"/>
                    <a:pt x="5319" y="1398"/>
                  </a:cubicBezTo>
                  <a:cubicBezTo>
                    <a:pt x="5333" y="1399"/>
                    <a:pt x="5342" y="1412"/>
                    <a:pt x="5341" y="1426"/>
                  </a:cubicBezTo>
                  <a:cubicBezTo>
                    <a:pt x="5339" y="1439"/>
                    <a:pt x="5327" y="1449"/>
                    <a:pt x="5313" y="1448"/>
                  </a:cubicBezTo>
                  <a:cubicBezTo>
                    <a:pt x="5299" y="1446"/>
                    <a:pt x="5290" y="1434"/>
                    <a:pt x="5291" y="1420"/>
                  </a:cubicBezTo>
                  <a:close/>
                  <a:moveTo>
                    <a:pt x="5302" y="1321"/>
                  </a:moveTo>
                  <a:lnTo>
                    <a:pt x="5302" y="1321"/>
                  </a:lnTo>
                  <a:cubicBezTo>
                    <a:pt x="5303" y="1308"/>
                    <a:pt x="5315" y="1297"/>
                    <a:pt x="5329" y="1298"/>
                  </a:cubicBezTo>
                  <a:cubicBezTo>
                    <a:pt x="5343" y="1299"/>
                    <a:pt x="5353" y="1311"/>
                    <a:pt x="5352" y="1325"/>
                  </a:cubicBezTo>
                  <a:cubicBezTo>
                    <a:pt x="5351" y="1339"/>
                    <a:pt x="5339" y="1349"/>
                    <a:pt x="5325" y="1348"/>
                  </a:cubicBezTo>
                  <a:cubicBezTo>
                    <a:pt x="5311" y="1347"/>
                    <a:pt x="5301" y="1335"/>
                    <a:pt x="5302" y="1321"/>
                  </a:cubicBezTo>
                  <a:close/>
                  <a:moveTo>
                    <a:pt x="5313" y="1222"/>
                  </a:moveTo>
                  <a:lnTo>
                    <a:pt x="5313" y="1222"/>
                  </a:lnTo>
                  <a:cubicBezTo>
                    <a:pt x="5314" y="1208"/>
                    <a:pt x="5326" y="1198"/>
                    <a:pt x="5340" y="1199"/>
                  </a:cubicBezTo>
                  <a:cubicBezTo>
                    <a:pt x="5353" y="1200"/>
                    <a:pt x="5364" y="1212"/>
                    <a:pt x="5363" y="1226"/>
                  </a:cubicBezTo>
                  <a:cubicBezTo>
                    <a:pt x="5362" y="1240"/>
                    <a:pt x="5350" y="1250"/>
                    <a:pt x="5336" y="1249"/>
                  </a:cubicBezTo>
                  <a:cubicBezTo>
                    <a:pt x="5322" y="1248"/>
                    <a:pt x="5312" y="1236"/>
                    <a:pt x="5313" y="1222"/>
                  </a:cubicBezTo>
                  <a:close/>
                  <a:moveTo>
                    <a:pt x="5322" y="1122"/>
                  </a:moveTo>
                  <a:lnTo>
                    <a:pt x="5322" y="1122"/>
                  </a:lnTo>
                  <a:cubicBezTo>
                    <a:pt x="5323" y="1108"/>
                    <a:pt x="5335" y="1098"/>
                    <a:pt x="5349" y="1099"/>
                  </a:cubicBezTo>
                  <a:cubicBezTo>
                    <a:pt x="5363" y="1100"/>
                    <a:pt x="5373" y="1112"/>
                    <a:pt x="5372" y="1126"/>
                  </a:cubicBezTo>
                  <a:cubicBezTo>
                    <a:pt x="5371" y="1140"/>
                    <a:pt x="5359" y="1150"/>
                    <a:pt x="5345" y="1149"/>
                  </a:cubicBezTo>
                  <a:cubicBezTo>
                    <a:pt x="5331" y="1148"/>
                    <a:pt x="5321" y="1136"/>
                    <a:pt x="5322" y="1122"/>
                  </a:cubicBezTo>
                  <a:close/>
                  <a:moveTo>
                    <a:pt x="5331" y="1023"/>
                  </a:moveTo>
                  <a:lnTo>
                    <a:pt x="5331" y="1023"/>
                  </a:lnTo>
                  <a:cubicBezTo>
                    <a:pt x="5333" y="1009"/>
                    <a:pt x="5345" y="999"/>
                    <a:pt x="5358" y="1000"/>
                  </a:cubicBezTo>
                  <a:cubicBezTo>
                    <a:pt x="5372" y="1001"/>
                    <a:pt x="5382" y="1013"/>
                    <a:pt x="5381" y="1026"/>
                  </a:cubicBezTo>
                  <a:lnTo>
                    <a:pt x="5381" y="1027"/>
                  </a:lnTo>
                  <a:cubicBezTo>
                    <a:pt x="5380" y="1040"/>
                    <a:pt x="5368" y="1051"/>
                    <a:pt x="5354" y="1050"/>
                  </a:cubicBezTo>
                  <a:cubicBezTo>
                    <a:pt x="5341" y="1048"/>
                    <a:pt x="5330" y="1036"/>
                    <a:pt x="5331" y="1023"/>
                  </a:cubicBezTo>
                  <a:close/>
                  <a:moveTo>
                    <a:pt x="5339" y="924"/>
                  </a:moveTo>
                  <a:lnTo>
                    <a:pt x="5339" y="924"/>
                  </a:lnTo>
                  <a:cubicBezTo>
                    <a:pt x="5339" y="910"/>
                    <a:pt x="5351" y="899"/>
                    <a:pt x="5365" y="900"/>
                  </a:cubicBezTo>
                  <a:cubicBezTo>
                    <a:pt x="5379" y="900"/>
                    <a:pt x="5389" y="912"/>
                    <a:pt x="5389" y="926"/>
                  </a:cubicBezTo>
                  <a:cubicBezTo>
                    <a:pt x="5388" y="940"/>
                    <a:pt x="5377" y="950"/>
                    <a:pt x="5363" y="950"/>
                  </a:cubicBezTo>
                  <a:cubicBezTo>
                    <a:pt x="5349" y="949"/>
                    <a:pt x="5338" y="938"/>
                    <a:pt x="5339" y="924"/>
                  </a:cubicBezTo>
                  <a:close/>
                  <a:moveTo>
                    <a:pt x="5346" y="824"/>
                  </a:moveTo>
                  <a:lnTo>
                    <a:pt x="5346" y="824"/>
                  </a:lnTo>
                  <a:cubicBezTo>
                    <a:pt x="5347" y="810"/>
                    <a:pt x="5358" y="799"/>
                    <a:pt x="5372" y="800"/>
                  </a:cubicBezTo>
                  <a:cubicBezTo>
                    <a:pt x="5386" y="801"/>
                    <a:pt x="5397" y="812"/>
                    <a:pt x="5396" y="826"/>
                  </a:cubicBezTo>
                  <a:cubicBezTo>
                    <a:pt x="5396" y="840"/>
                    <a:pt x="5384" y="851"/>
                    <a:pt x="5370" y="850"/>
                  </a:cubicBezTo>
                  <a:cubicBezTo>
                    <a:pt x="5356" y="850"/>
                    <a:pt x="5346" y="838"/>
                    <a:pt x="5346" y="824"/>
                  </a:cubicBezTo>
                  <a:close/>
                  <a:moveTo>
                    <a:pt x="5352" y="724"/>
                  </a:moveTo>
                  <a:lnTo>
                    <a:pt x="5352" y="724"/>
                  </a:lnTo>
                  <a:cubicBezTo>
                    <a:pt x="5353" y="710"/>
                    <a:pt x="5364" y="700"/>
                    <a:pt x="5378" y="700"/>
                  </a:cubicBezTo>
                  <a:cubicBezTo>
                    <a:pt x="5392" y="701"/>
                    <a:pt x="5403" y="712"/>
                    <a:pt x="5402" y="726"/>
                  </a:cubicBezTo>
                  <a:cubicBezTo>
                    <a:pt x="5402" y="740"/>
                    <a:pt x="5390" y="751"/>
                    <a:pt x="5376" y="750"/>
                  </a:cubicBezTo>
                  <a:cubicBezTo>
                    <a:pt x="5362" y="750"/>
                    <a:pt x="5352" y="738"/>
                    <a:pt x="5352" y="724"/>
                  </a:cubicBezTo>
                  <a:close/>
                  <a:moveTo>
                    <a:pt x="5358" y="624"/>
                  </a:moveTo>
                  <a:lnTo>
                    <a:pt x="5358" y="624"/>
                  </a:lnTo>
                  <a:cubicBezTo>
                    <a:pt x="5359" y="610"/>
                    <a:pt x="5370" y="600"/>
                    <a:pt x="5384" y="600"/>
                  </a:cubicBezTo>
                  <a:cubicBezTo>
                    <a:pt x="5398" y="601"/>
                    <a:pt x="5409" y="612"/>
                    <a:pt x="5408" y="626"/>
                  </a:cubicBezTo>
                  <a:cubicBezTo>
                    <a:pt x="5407" y="640"/>
                    <a:pt x="5396" y="651"/>
                    <a:pt x="5382" y="650"/>
                  </a:cubicBezTo>
                  <a:cubicBezTo>
                    <a:pt x="5368" y="650"/>
                    <a:pt x="5358" y="638"/>
                    <a:pt x="5358" y="624"/>
                  </a:cubicBezTo>
                  <a:close/>
                  <a:moveTo>
                    <a:pt x="5363" y="524"/>
                  </a:moveTo>
                  <a:lnTo>
                    <a:pt x="5363" y="524"/>
                  </a:lnTo>
                  <a:cubicBezTo>
                    <a:pt x="5363" y="511"/>
                    <a:pt x="5375" y="500"/>
                    <a:pt x="5389" y="500"/>
                  </a:cubicBezTo>
                  <a:cubicBezTo>
                    <a:pt x="5402" y="501"/>
                    <a:pt x="5413" y="512"/>
                    <a:pt x="5413" y="526"/>
                  </a:cubicBezTo>
                  <a:cubicBezTo>
                    <a:pt x="5412" y="540"/>
                    <a:pt x="5401" y="551"/>
                    <a:pt x="5387" y="550"/>
                  </a:cubicBezTo>
                  <a:cubicBezTo>
                    <a:pt x="5373" y="550"/>
                    <a:pt x="5362" y="538"/>
                    <a:pt x="5363" y="524"/>
                  </a:cubicBezTo>
                  <a:close/>
                  <a:moveTo>
                    <a:pt x="5367" y="424"/>
                  </a:moveTo>
                  <a:lnTo>
                    <a:pt x="5367" y="424"/>
                  </a:lnTo>
                  <a:cubicBezTo>
                    <a:pt x="5368" y="411"/>
                    <a:pt x="5379" y="400"/>
                    <a:pt x="5393" y="400"/>
                  </a:cubicBezTo>
                  <a:cubicBezTo>
                    <a:pt x="5407" y="401"/>
                    <a:pt x="5418" y="413"/>
                    <a:pt x="5417" y="426"/>
                  </a:cubicBezTo>
                  <a:cubicBezTo>
                    <a:pt x="5416" y="440"/>
                    <a:pt x="5405" y="451"/>
                    <a:pt x="5391" y="450"/>
                  </a:cubicBezTo>
                  <a:cubicBezTo>
                    <a:pt x="5377" y="450"/>
                    <a:pt x="5367" y="438"/>
                    <a:pt x="5367" y="424"/>
                  </a:cubicBezTo>
                  <a:close/>
                  <a:moveTo>
                    <a:pt x="5370" y="325"/>
                  </a:moveTo>
                  <a:lnTo>
                    <a:pt x="5370" y="325"/>
                  </a:lnTo>
                  <a:cubicBezTo>
                    <a:pt x="5370" y="312"/>
                    <a:pt x="5381" y="300"/>
                    <a:pt x="5395" y="300"/>
                  </a:cubicBezTo>
                  <a:cubicBezTo>
                    <a:pt x="5409" y="300"/>
                    <a:pt x="5420" y="312"/>
                    <a:pt x="5420" y="325"/>
                  </a:cubicBezTo>
                  <a:cubicBezTo>
                    <a:pt x="5420" y="339"/>
                    <a:pt x="5409" y="350"/>
                    <a:pt x="5395" y="350"/>
                  </a:cubicBezTo>
                  <a:cubicBezTo>
                    <a:pt x="5381" y="350"/>
                    <a:pt x="5370" y="339"/>
                    <a:pt x="5370" y="325"/>
                  </a:cubicBezTo>
                  <a:close/>
                  <a:moveTo>
                    <a:pt x="5372" y="225"/>
                  </a:moveTo>
                  <a:lnTo>
                    <a:pt x="5372" y="225"/>
                  </a:lnTo>
                  <a:cubicBezTo>
                    <a:pt x="5372" y="212"/>
                    <a:pt x="5384" y="200"/>
                    <a:pt x="5397" y="200"/>
                  </a:cubicBezTo>
                  <a:cubicBezTo>
                    <a:pt x="5411" y="200"/>
                    <a:pt x="5422" y="212"/>
                    <a:pt x="5422" y="225"/>
                  </a:cubicBezTo>
                  <a:cubicBezTo>
                    <a:pt x="5422" y="239"/>
                    <a:pt x="5411" y="250"/>
                    <a:pt x="5397" y="250"/>
                  </a:cubicBezTo>
                  <a:cubicBezTo>
                    <a:pt x="5384" y="250"/>
                    <a:pt x="5372" y="239"/>
                    <a:pt x="5372" y="225"/>
                  </a:cubicBezTo>
                  <a:close/>
                  <a:moveTo>
                    <a:pt x="5374" y="125"/>
                  </a:moveTo>
                  <a:lnTo>
                    <a:pt x="5374" y="125"/>
                  </a:lnTo>
                  <a:cubicBezTo>
                    <a:pt x="5374" y="111"/>
                    <a:pt x="5385" y="100"/>
                    <a:pt x="5399" y="100"/>
                  </a:cubicBezTo>
                  <a:cubicBezTo>
                    <a:pt x="5413" y="100"/>
                    <a:pt x="5424" y="111"/>
                    <a:pt x="5424" y="125"/>
                  </a:cubicBezTo>
                  <a:cubicBezTo>
                    <a:pt x="5424" y="139"/>
                    <a:pt x="5413" y="150"/>
                    <a:pt x="5399" y="150"/>
                  </a:cubicBezTo>
                  <a:cubicBezTo>
                    <a:pt x="5385" y="150"/>
                    <a:pt x="5374" y="139"/>
                    <a:pt x="5374" y="125"/>
                  </a:cubicBezTo>
                  <a:close/>
                  <a:moveTo>
                    <a:pt x="5375" y="25"/>
                  </a:moveTo>
                  <a:lnTo>
                    <a:pt x="5375" y="25"/>
                  </a:lnTo>
                  <a:cubicBezTo>
                    <a:pt x="5375" y="11"/>
                    <a:pt x="5386" y="0"/>
                    <a:pt x="5400" y="0"/>
                  </a:cubicBezTo>
                  <a:cubicBezTo>
                    <a:pt x="5413" y="0"/>
                    <a:pt x="5425" y="11"/>
                    <a:pt x="5425" y="25"/>
                  </a:cubicBezTo>
                  <a:cubicBezTo>
                    <a:pt x="5425" y="39"/>
                    <a:pt x="5413" y="50"/>
                    <a:pt x="5400" y="50"/>
                  </a:cubicBezTo>
                  <a:cubicBezTo>
                    <a:pt x="5386" y="50"/>
                    <a:pt x="5375" y="39"/>
                    <a:pt x="5375" y="25"/>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36" name="Freeform 34"/>
            <p:cNvSpPr>
              <a:spLocks noEditPoints="1"/>
            </p:cNvSpPr>
            <p:nvPr/>
          </p:nvSpPr>
          <p:spPr bwMode="auto">
            <a:xfrm>
              <a:off x="3765" y="1418"/>
              <a:ext cx="332" cy="923"/>
            </a:xfrm>
            <a:custGeom>
              <a:avLst/>
              <a:gdLst>
                <a:gd name="T0" fmla="*/ 0 w 3199"/>
                <a:gd name="T1" fmla="*/ 0 h 8913"/>
                <a:gd name="T2" fmla="*/ 0 w 3199"/>
                <a:gd name="T3" fmla="*/ 0 h 8913"/>
                <a:gd name="T4" fmla="*/ 0 w 3199"/>
                <a:gd name="T5" fmla="*/ 0 h 8913"/>
                <a:gd name="T6" fmla="*/ 0 w 3199"/>
                <a:gd name="T7" fmla="*/ 0 h 8913"/>
                <a:gd name="T8" fmla="*/ 0 w 3199"/>
                <a:gd name="T9" fmla="*/ 0 h 8913"/>
                <a:gd name="T10" fmla="*/ 0 w 3199"/>
                <a:gd name="T11" fmla="*/ 0 h 8913"/>
                <a:gd name="T12" fmla="*/ 0 w 3199"/>
                <a:gd name="T13" fmla="*/ 0 h 8913"/>
                <a:gd name="T14" fmla="*/ 0 w 3199"/>
                <a:gd name="T15" fmla="*/ 0 h 8913"/>
                <a:gd name="T16" fmla="*/ 0 w 3199"/>
                <a:gd name="T17" fmla="*/ 0 h 8913"/>
                <a:gd name="T18" fmla="*/ 0 w 3199"/>
                <a:gd name="T19" fmla="*/ 0 h 8913"/>
                <a:gd name="T20" fmla="*/ 0 w 3199"/>
                <a:gd name="T21" fmla="*/ 0 h 8913"/>
                <a:gd name="T22" fmla="*/ 0 w 3199"/>
                <a:gd name="T23" fmla="*/ 0 h 8913"/>
                <a:gd name="T24" fmla="*/ 0 w 3199"/>
                <a:gd name="T25" fmla="*/ 0 h 8913"/>
                <a:gd name="T26" fmla="*/ 0 w 3199"/>
                <a:gd name="T27" fmla="*/ 0 h 8913"/>
                <a:gd name="T28" fmla="*/ 0 w 3199"/>
                <a:gd name="T29" fmla="*/ 0 h 8913"/>
                <a:gd name="T30" fmla="*/ 0 w 3199"/>
                <a:gd name="T31" fmla="*/ 0 h 8913"/>
                <a:gd name="T32" fmla="*/ 0 w 3199"/>
                <a:gd name="T33" fmla="*/ 0 h 8913"/>
                <a:gd name="T34" fmla="*/ 0 w 3199"/>
                <a:gd name="T35" fmla="*/ 0 h 8913"/>
                <a:gd name="T36" fmla="*/ 0 w 3199"/>
                <a:gd name="T37" fmla="*/ 0 h 8913"/>
                <a:gd name="T38" fmla="*/ 0 w 3199"/>
                <a:gd name="T39" fmla="*/ 0 h 8913"/>
                <a:gd name="T40" fmla="*/ 0 w 3199"/>
                <a:gd name="T41" fmla="*/ 0 h 8913"/>
                <a:gd name="T42" fmla="*/ 0 w 3199"/>
                <a:gd name="T43" fmla="*/ 0 h 8913"/>
                <a:gd name="T44" fmla="*/ 0 w 3199"/>
                <a:gd name="T45" fmla="*/ 0 h 8913"/>
                <a:gd name="T46" fmla="*/ 0 w 3199"/>
                <a:gd name="T47" fmla="*/ 0 h 8913"/>
                <a:gd name="T48" fmla="*/ 0 w 3199"/>
                <a:gd name="T49" fmla="*/ 0 h 8913"/>
                <a:gd name="T50" fmla="*/ 0 w 3199"/>
                <a:gd name="T51" fmla="*/ 0 h 8913"/>
                <a:gd name="T52" fmla="*/ 0 w 3199"/>
                <a:gd name="T53" fmla="*/ 0 h 8913"/>
                <a:gd name="T54" fmla="*/ 0 w 3199"/>
                <a:gd name="T55" fmla="*/ 0 h 8913"/>
                <a:gd name="T56" fmla="*/ 0 w 3199"/>
                <a:gd name="T57" fmla="*/ 0 h 8913"/>
                <a:gd name="T58" fmla="*/ 0 w 3199"/>
                <a:gd name="T59" fmla="*/ 0 h 8913"/>
                <a:gd name="T60" fmla="*/ 0 w 3199"/>
                <a:gd name="T61" fmla="*/ 0 h 8913"/>
                <a:gd name="T62" fmla="*/ 0 w 3199"/>
                <a:gd name="T63" fmla="*/ 0 h 8913"/>
                <a:gd name="T64" fmla="*/ 0 w 3199"/>
                <a:gd name="T65" fmla="*/ 0 h 8913"/>
                <a:gd name="T66" fmla="*/ 0 w 3199"/>
                <a:gd name="T67" fmla="*/ 0 h 8913"/>
                <a:gd name="T68" fmla="*/ 0 w 3199"/>
                <a:gd name="T69" fmla="*/ 0 h 8913"/>
                <a:gd name="T70" fmla="*/ 0 w 3199"/>
                <a:gd name="T71" fmla="*/ 0 h 8913"/>
                <a:gd name="T72" fmla="*/ 0 w 3199"/>
                <a:gd name="T73" fmla="*/ 0 h 8913"/>
                <a:gd name="T74" fmla="*/ 0 w 3199"/>
                <a:gd name="T75" fmla="*/ 0 h 8913"/>
                <a:gd name="T76" fmla="*/ 0 w 3199"/>
                <a:gd name="T77" fmla="*/ 0 h 8913"/>
                <a:gd name="T78" fmla="*/ 0 w 3199"/>
                <a:gd name="T79" fmla="*/ 0 h 8913"/>
                <a:gd name="T80" fmla="*/ 0 w 3199"/>
                <a:gd name="T81" fmla="*/ 0 h 8913"/>
                <a:gd name="T82" fmla="*/ 0 w 3199"/>
                <a:gd name="T83" fmla="*/ 0 h 8913"/>
                <a:gd name="T84" fmla="*/ 0 w 3199"/>
                <a:gd name="T85" fmla="*/ 0 h 8913"/>
                <a:gd name="T86" fmla="*/ 0 w 3199"/>
                <a:gd name="T87" fmla="*/ 0 h 8913"/>
                <a:gd name="T88" fmla="*/ 0 w 3199"/>
                <a:gd name="T89" fmla="*/ 0 h 8913"/>
                <a:gd name="T90" fmla="*/ 0 w 3199"/>
                <a:gd name="T91" fmla="*/ 0 h 8913"/>
                <a:gd name="T92" fmla="*/ 0 w 3199"/>
                <a:gd name="T93" fmla="*/ 0 h 8913"/>
                <a:gd name="T94" fmla="*/ 0 w 3199"/>
                <a:gd name="T95" fmla="*/ 0 h 8913"/>
                <a:gd name="T96" fmla="*/ 0 w 3199"/>
                <a:gd name="T97" fmla="*/ 0 h 8913"/>
                <a:gd name="T98" fmla="*/ 0 w 3199"/>
                <a:gd name="T99" fmla="*/ 0 h 8913"/>
                <a:gd name="T100" fmla="*/ 0 w 3199"/>
                <a:gd name="T101" fmla="*/ 0 h 8913"/>
                <a:gd name="T102" fmla="*/ 0 w 3199"/>
                <a:gd name="T103" fmla="*/ 0 h 8913"/>
                <a:gd name="T104" fmla="*/ 0 w 3199"/>
                <a:gd name="T105" fmla="*/ 0 h 8913"/>
                <a:gd name="T106" fmla="*/ 0 w 3199"/>
                <a:gd name="T107" fmla="*/ 0 h 8913"/>
                <a:gd name="T108" fmla="*/ 0 w 3199"/>
                <a:gd name="T109" fmla="*/ 0 h 8913"/>
                <a:gd name="T110" fmla="*/ 0 w 3199"/>
                <a:gd name="T111" fmla="*/ 0 h 8913"/>
                <a:gd name="T112" fmla="*/ 0 w 3199"/>
                <a:gd name="T113" fmla="*/ 0 h 8913"/>
                <a:gd name="T114" fmla="*/ 0 w 3199"/>
                <a:gd name="T115" fmla="*/ 0 h 8913"/>
                <a:gd name="T116" fmla="*/ 0 w 3199"/>
                <a:gd name="T117" fmla="*/ 0 h 8913"/>
                <a:gd name="T118" fmla="*/ 0 w 3199"/>
                <a:gd name="T119" fmla="*/ 0 h 8913"/>
                <a:gd name="T120" fmla="*/ 0 w 3199"/>
                <a:gd name="T121" fmla="*/ 0 h 8913"/>
                <a:gd name="T122" fmla="*/ 0 w 3199"/>
                <a:gd name="T123" fmla="*/ 0 h 8913"/>
                <a:gd name="T124" fmla="*/ 0 w 3199"/>
                <a:gd name="T125" fmla="*/ 0 h 891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199"/>
                <a:gd name="T190" fmla="*/ 0 h 8913"/>
                <a:gd name="T191" fmla="*/ 3199 w 3199"/>
                <a:gd name="T192" fmla="*/ 8913 h 891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199" h="8913">
                  <a:moveTo>
                    <a:pt x="27" y="1"/>
                  </a:moveTo>
                  <a:lnTo>
                    <a:pt x="27" y="1"/>
                  </a:lnTo>
                  <a:cubicBezTo>
                    <a:pt x="41" y="1"/>
                    <a:pt x="51" y="13"/>
                    <a:pt x="50" y="27"/>
                  </a:cubicBezTo>
                  <a:cubicBezTo>
                    <a:pt x="50" y="41"/>
                    <a:pt x="38" y="51"/>
                    <a:pt x="24" y="50"/>
                  </a:cubicBezTo>
                  <a:cubicBezTo>
                    <a:pt x="10" y="50"/>
                    <a:pt x="0" y="38"/>
                    <a:pt x="1" y="24"/>
                  </a:cubicBezTo>
                  <a:cubicBezTo>
                    <a:pt x="1" y="10"/>
                    <a:pt x="13" y="0"/>
                    <a:pt x="27" y="1"/>
                  </a:cubicBezTo>
                  <a:close/>
                  <a:moveTo>
                    <a:pt x="127" y="8"/>
                  </a:moveTo>
                  <a:lnTo>
                    <a:pt x="127" y="8"/>
                  </a:lnTo>
                  <a:cubicBezTo>
                    <a:pt x="141" y="9"/>
                    <a:pt x="151" y="21"/>
                    <a:pt x="150" y="34"/>
                  </a:cubicBezTo>
                  <a:cubicBezTo>
                    <a:pt x="149" y="48"/>
                    <a:pt x="138" y="59"/>
                    <a:pt x="124" y="58"/>
                  </a:cubicBezTo>
                  <a:cubicBezTo>
                    <a:pt x="110" y="57"/>
                    <a:pt x="99" y="45"/>
                    <a:pt x="100" y="31"/>
                  </a:cubicBezTo>
                  <a:cubicBezTo>
                    <a:pt x="101" y="18"/>
                    <a:pt x="113" y="7"/>
                    <a:pt x="127" y="8"/>
                  </a:cubicBezTo>
                  <a:close/>
                  <a:moveTo>
                    <a:pt x="229" y="23"/>
                  </a:moveTo>
                  <a:lnTo>
                    <a:pt x="229" y="23"/>
                  </a:lnTo>
                  <a:cubicBezTo>
                    <a:pt x="243" y="26"/>
                    <a:pt x="251" y="40"/>
                    <a:pt x="248" y="53"/>
                  </a:cubicBezTo>
                  <a:cubicBezTo>
                    <a:pt x="245" y="66"/>
                    <a:pt x="232" y="75"/>
                    <a:pt x="219" y="72"/>
                  </a:cubicBezTo>
                  <a:lnTo>
                    <a:pt x="218" y="72"/>
                  </a:lnTo>
                  <a:cubicBezTo>
                    <a:pt x="205" y="69"/>
                    <a:pt x="197" y="55"/>
                    <a:pt x="200" y="42"/>
                  </a:cubicBezTo>
                  <a:cubicBezTo>
                    <a:pt x="203" y="29"/>
                    <a:pt x="216" y="20"/>
                    <a:pt x="229" y="23"/>
                  </a:cubicBezTo>
                  <a:close/>
                  <a:moveTo>
                    <a:pt x="327" y="45"/>
                  </a:moveTo>
                  <a:lnTo>
                    <a:pt x="327" y="45"/>
                  </a:lnTo>
                  <a:cubicBezTo>
                    <a:pt x="341" y="48"/>
                    <a:pt x="349" y="61"/>
                    <a:pt x="346" y="75"/>
                  </a:cubicBezTo>
                  <a:cubicBezTo>
                    <a:pt x="343" y="88"/>
                    <a:pt x="330" y="97"/>
                    <a:pt x="316" y="94"/>
                  </a:cubicBezTo>
                  <a:cubicBezTo>
                    <a:pt x="303" y="91"/>
                    <a:pt x="294" y="77"/>
                    <a:pt x="297" y="64"/>
                  </a:cubicBezTo>
                  <a:cubicBezTo>
                    <a:pt x="300" y="50"/>
                    <a:pt x="313" y="42"/>
                    <a:pt x="327" y="45"/>
                  </a:cubicBezTo>
                  <a:close/>
                  <a:moveTo>
                    <a:pt x="424" y="81"/>
                  </a:moveTo>
                  <a:lnTo>
                    <a:pt x="424" y="81"/>
                  </a:lnTo>
                  <a:cubicBezTo>
                    <a:pt x="437" y="85"/>
                    <a:pt x="444" y="100"/>
                    <a:pt x="439" y="113"/>
                  </a:cubicBezTo>
                  <a:cubicBezTo>
                    <a:pt x="434" y="126"/>
                    <a:pt x="420" y="132"/>
                    <a:pt x="407" y="128"/>
                  </a:cubicBezTo>
                  <a:cubicBezTo>
                    <a:pt x="394" y="123"/>
                    <a:pt x="387" y="109"/>
                    <a:pt x="392" y="96"/>
                  </a:cubicBezTo>
                  <a:cubicBezTo>
                    <a:pt x="397" y="83"/>
                    <a:pt x="411" y="76"/>
                    <a:pt x="424" y="81"/>
                  </a:cubicBezTo>
                  <a:close/>
                  <a:moveTo>
                    <a:pt x="518" y="122"/>
                  </a:moveTo>
                  <a:lnTo>
                    <a:pt x="518" y="122"/>
                  </a:lnTo>
                  <a:cubicBezTo>
                    <a:pt x="531" y="128"/>
                    <a:pt x="535" y="143"/>
                    <a:pt x="529" y="156"/>
                  </a:cubicBezTo>
                  <a:cubicBezTo>
                    <a:pt x="523" y="168"/>
                    <a:pt x="508" y="173"/>
                    <a:pt x="495" y="167"/>
                  </a:cubicBezTo>
                  <a:cubicBezTo>
                    <a:pt x="483" y="160"/>
                    <a:pt x="478" y="145"/>
                    <a:pt x="485" y="133"/>
                  </a:cubicBezTo>
                  <a:cubicBezTo>
                    <a:pt x="491" y="121"/>
                    <a:pt x="506" y="116"/>
                    <a:pt x="518" y="122"/>
                  </a:cubicBezTo>
                  <a:close/>
                  <a:moveTo>
                    <a:pt x="607" y="169"/>
                  </a:moveTo>
                  <a:lnTo>
                    <a:pt x="607" y="169"/>
                  </a:lnTo>
                  <a:cubicBezTo>
                    <a:pt x="619" y="175"/>
                    <a:pt x="624" y="190"/>
                    <a:pt x="618" y="202"/>
                  </a:cubicBezTo>
                  <a:cubicBezTo>
                    <a:pt x="611" y="214"/>
                    <a:pt x="596" y="219"/>
                    <a:pt x="584" y="213"/>
                  </a:cubicBezTo>
                  <a:cubicBezTo>
                    <a:pt x="572" y="207"/>
                    <a:pt x="567" y="192"/>
                    <a:pt x="573" y="179"/>
                  </a:cubicBezTo>
                  <a:cubicBezTo>
                    <a:pt x="579" y="167"/>
                    <a:pt x="594" y="162"/>
                    <a:pt x="607" y="169"/>
                  </a:cubicBezTo>
                  <a:close/>
                  <a:moveTo>
                    <a:pt x="693" y="224"/>
                  </a:moveTo>
                  <a:lnTo>
                    <a:pt x="693" y="224"/>
                  </a:lnTo>
                  <a:cubicBezTo>
                    <a:pt x="705" y="232"/>
                    <a:pt x="708" y="248"/>
                    <a:pt x="700" y="259"/>
                  </a:cubicBezTo>
                  <a:cubicBezTo>
                    <a:pt x="692" y="271"/>
                    <a:pt x="677" y="274"/>
                    <a:pt x="665" y="266"/>
                  </a:cubicBezTo>
                  <a:cubicBezTo>
                    <a:pt x="654" y="258"/>
                    <a:pt x="651" y="243"/>
                    <a:pt x="658" y="231"/>
                  </a:cubicBezTo>
                  <a:cubicBezTo>
                    <a:pt x="666" y="220"/>
                    <a:pt x="682" y="217"/>
                    <a:pt x="693" y="224"/>
                  </a:cubicBezTo>
                  <a:close/>
                  <a:moveTo>
                    <a:pt x="777" y="283"/>
                  </a:moveTo>
                  <a:lnTo>
                    <a:pt x="777" y="283"/>
                  </a:lnTo>
                  <a:cubicBezTo>
                    <a:pt x="788" y="292"/>
                    <a:pt x="790" y="307"/>
                    <a:pt x="781" y="318"/>
                  </a:cubicBezTo>
                  <a:cubicBezTo>
                    <a:pt x="772" y="329"/>
                    <a:pt x="756" y="330"/>
                    <a:pt x="746" y="321"/>
                  </a:cubicBezTo>
                  <a:cubicBezTo>
                    <a:pt x="735" y="313"/>
                    <a:pt x="733" y="297"/>
                    <a:pt x="742" y="286"/>
                  </a:cubicBezTo>
                  <a:cubicBezTo>
                    <a:pt x="751" y="276"/>
                    <a:pt x="767" y="274"/>
                    <a:pt x="777" y="283"/>
                  </a:cubicBezTo>
                  <a:close/>
                  <a:moveTo>
                    <a:pt x="854" y="347"/>
                  </a:moveTo>
                  <a:lnTo>
                    <a:pt x="854" y="347"/>
                  </a:lnTo>
                  <a:cubicBezTo>
                    <a:pt x="865" y="356"/>
                    <a:pt x="867" y="371"/>
                    <a:pt x="858" y="382"/>
                  </a:cubicBezTo>
                  <a:cubicBezTo>
                    <a:pt x="849" y="393"/>
                    <a:pt x="833" y="394"/>
                    <a:pt x="823" y="385"/>
                  </a:cubicBezTo>
                  <a:cubicBezTo>
                    <a:pt x="812" y="377"/>
                    <a:pt x="810" y="361"/>
                    <a:pt x="819" y="350"/>
                  </a:cubicBezTo>
                  <a:cubicBezTo>
                    <a:pt x="828" y="340"/>
                    <a:pt x="844" y="338"/>
                    <a:pt x="854" y="347"/>
                  </a:cubicBezTo>
                  <a:close/>
                  <a:moveTo>
                    <a:pt x="931" y="414"/>
                  </a:moveTo>
                  <a:lnTo>
                    <a:pt x="931" y="414"/>
                  </a:lnTo>
                  <a:cubicBezTo>
                    <a:pt x="941" y="424"/>
                    <a:pt x="941" y="440"/>
                    <a:pt x="931" y="450"/>
                  </a:cubicBezTo>
                  <a:cubicBezTo>
                    <a:pt x="922" y="459"/>
                    <a:pt x="906" y="459"/>
                    <a:pt x="896" y="450"/>
                  </a:cubicBezTo>
                  <a:cubicBezTo>
                    <a:pt x="886" y="440"/>
                    <a:pt x="886" y="424"/>
                    <a:pt x="896" y="414"/>
                  </a:cubicBezTo>
                  <a:cubicBezTo>
                    <a:pt x="906" y="404"/>
                    <a:pt x="922" y="404"/>
                    <a:pt x="931" y="414"/>
                  </a:cubicBezTo>
                  <a:close/>
                  <a:moveTo>
                    <a:pt x="1002" y="485"/>
                  </a:moveTo>
                  <a:lnTo>
                    <a:pt x="1002" y="485"/>
                  </a:lnTo>
                  <a:cubicBezTo>
                    <a:pt x="1012" y="494"/>
                    <a:pt x="1012" y="510"/>
                    <a:pt x="1002" y="520"/>
                  </a:cubicBezTo>
                  <a:cubicBezTo>
                    <a:pt x="993" y="530"/>
                    <a:pt x="977" y="530"/>
                    <a:pt x="967" y="520"/>
                  </a:cubicBezTo>
                  <a:cubicBezTo>
                    <a:pt x="957" y="510"/>
                    <a:pt x="957" y="494"/>
                    <a:pt x="967" y="485"/>
                  </a:cubicBezTo>
                  <a:cubicBezTo>
                    <a:pt x="977" y="475"/>
                    <a:pt x="993" y="475"/>
                    <a:pt x="1002" y="485"/>
                  </a:cubicBezTo>
                  <a:close/>
                  <a:moveTo>
                    <a:pt x="1073" y="558"/>
                  </a:moveTo>
                  <a:lnTo>
                    <a:pt x="1073" y="558"/>
                  </a:lnTo>
                  <a:cubicBezTo>
                    <a:pt x="1082" y="569"/>
                    <a:pt x="1081" y="584"/>
                    <a:pt x="1070" y="593"/>
                  </a:cubicBezTo>
                  <a:cubicBezTo>
                    <a:pt x="1060" y="602"/>
                    <a:pt x="1044" y="601"/>
                    <a:pt x="1035" y="591"/>
                  </a:cubicBezTo>
                  <a:cubicBezTo>
                    <a:pt x="1026" y="580"/>
                    <a:pt x="1027" y="565"/>
                    <a:pt x="1038" y="556"/>
                  </a:cubicBezTo>
                  <a:cubicBezTo>
                    <a:pt x="1048" y="547"/>
                    <a:pt x="1064" y="548"/>
                    <a:pt x="1073" y="558"/>
                  </a:cubicBezTo>
                  <a:close/>
                  <a:moveTo>
                    <a:pt x="1138" y="634"/>
                  </a:moveTo>
                  <a:lnTo>
                    <a:pt x="1139" y="634"/>
                  </a:lnTo>
                  <a:cubicBezTo>
                    <a:pt x="1148" y="644"/>
                    <a:pt x="1146" y="660"/>
                    <a:pt x="1136" y="669"/>
                  </a:cubicBezTo>
                  <a:cubicBezTo>
                    <a:pt x="1126" y="678"/>
                    <a:pt x="1110" y="677"/>
                    <a:pt x="1101" y="666"/>
                  </a:cubicBezTo>
                  <a:cubicBezTo>
                    <a:pt x="1092" y="656"/>
                    <a:pt x="1093" y="640"/>
                    <a:pt x="1103" y="631"/>
                  </a:cubicBezTo>
                  <a:cubicBezTo>
                    <a:pt x="1114" y="622"/>
                    <a:pt x="1129" y="623"/>
                    <a:pt x="1138" y="634"/>
                  </a:cubicBezTo>
                  <a:close/>
                  <a:moveTo>
                    <a:pt x="1204" y="712"/>
                  </a:moveTo>
                  <a:lnTo>
                    <a:pt x="1204" y="712"/>
                  </a:lnTo>
                  <a:cubicBezTo>
                    <a:pt x="1212" y="723"/>
                    <a:pt x="1210" y="739"/>
                    <a:pt x="1199" y="747"/>
                  </a:cubicBezTo>
                  <a:cubicBezTo>
                    <a:pt x="1188" y="755"/>
                    <a:pt x="1172" y="753"/>
                    <a:pt x="1164" y="742"/>
                  </a:cubicBezTo>
                  <a:cubicBezTo>
                    <a:pt x="1155" y="731"/>
                    <a:pt x="1158" y="715"/>
                    <a:pt x="1169" y="707"/>
                  </a:cubicBezTo>
                  <a:cubicBezTo>
                    <a:pt x="1180" y="698"/>
                    <a:pt x="1195" y="701"/>
                    <a:pt x="1204" y="712"/>
                  </a:cubicBezTo>
                  <a:close/>
                  <a:moveTo>
                    <a:pt x="1264" y="792"/>
                  </a:moveTo>
                  <a:lnTo>
                    <a:pt x="1264" y="792"/>
                  </a:lnTo>
                  <a:cubicBezTo>
                    <a:pt x="1272" y="803"/>
                    <a:pt x="1270" y="818"/>
                    <a:pt x="1259" y="827"/>
                  </a:cubicBezTo>
                  <a:cubicBezTo>
                    <a:pt x="1248" y="835"/>
                    <a:pt x="1232" y="833"/>
                    <a:pt x="1224" y="822"/>
                  </a:cubicBezTo>
                  <a:cubicBezTo>
                    <a:pt x="1216" y="810"/>
                    <a:pt x="1218" y="795"/>
                    <a:pt x="1229" y="787"/>
                  </a:cubicBezTo>
                  <a:cubicBezTo>
                    <a:pt x="1240" y="778"/>
                    <a:pt x="1256" y="780"/>
                    <a:pt x="1264" y="792"/>
                  </a:cubicBezTo>
                  <a:close/>
                  <a:moveTo>
                    <a:pt x="1325" y="873"/>
                  </a:moveTo>
                  <a:lnTo>
                    <a:pt x="1325" y="873"/>
                  </a:lnTo>
                  <a:cubicBezTo>
                    <a:pt x="1332" y="884"/>
                    <a:pt x="1329" y="900"/>
                    <a:pt x="1318" y="908"/>
                  </a:cubicBezTo>
                  <a:cubicBezTo>
                    <a:pt x="1306" y="915"/>
                    <a:pt x="1291" y="912"/>
                    <a:pt x="1283" y="901"/>
                  </a:cubicBezTo>
                  <a:cubicBezTo>
                    <a:pt x="1275" y="889"/>
                    <a:pt x="1278" y="874"/>
                    <a:pt x="1290" y="866"/>
                  </a:cubicBezTo>
                  <a:cubicBezTo>
                    <a:pt x="1301" y="858"/>
                    <a:pt x="1317" y="861"/>
                    <a:pt x="1325" y="873"/>
                  </a:cubicBezTo>
                  <a:close/>
                  <a:moveTo>
                    <a:pt x="1380" y="956"/>
                  </a:moveTo>
                  <a:lnTo>
                    <a:pt x="1380" y="956"/>
                  </a:lnTo>
                  <a:cubicBezTo>
                    <a:pt x="1388" y="967"/>
                    <a:pt x="1385" y="983"/>
                    <a:pt x="1373" y="991"/>
                  </a:cubicBezTo>
                  <a:cubicBezTo>
                    <a:pt x="1362" y="998"/>
                    <a:pt x="1346" y="995"/>
                    <a:pt x="1339" y="984"/>
                  </a:cubicBezTo>
                  <a:cubicBezTo>
                    <a:pt x="1331" y="972"/>
                    <a:pt x="1334" y="957"/>
                    <a:pt x="1346" y="949"/>
                  </a:cubicBezTo>
                  <a:cubicBezTo>
                    <a:pt x="1357" y="941"/>
                    <a:pt x="1373" y="944"/>
                    <a:pt x="1380" y="956"/>
                  </a:cubicBezTo>
                  <a:close/>
                  <a:moveTo>
                    <a:pt x="1436" y="1039"/>
                  </a:moveTo>
                  <a:lnTo>
                    <a:pt x="1436" y="1039"/>
                  </a:lnTo>
                  <a:cubicBezTo>
                    <a:pt x="1444" y="1051"/>
                    <a:pt x="1441" y="1066"/>
                    <a:pt x="1429" y="1074"/>
                  </a:cubicBezTo>
                  <a:cubicBezTo>
                    <a:pt x="1418" y="1081"/>
                    <a:pt x="1402" y="1078"/>
                    <a:pt x="1395" y="1067"/>
                  </a:cubicBezTo>
                  <a:cubicBezTo>
                    <a:pt x="1387" y="1055"/>
                    <a:pt x="1390" y="1040"/>
                    <a:pt x="1401" y="1032"/>
                  </a:cubicBezTo>
                  <a:cubicBezTo>
                    <a:pt x="1413" y="1024"/>
                    <a:pt x="1428" y="1028"/>
                    <a:pt x="1436" y="1039"/>
                  </a:cubicBezTo>
                  <a:close/>
                  <a:moveTo>
                    <a:pt x="1489" y="1125"/>
                  </a:moveTo>
                  <a:lnTo>
                    <a:pt x="1489" y="1125"/>
                  </a:lnTo>
                  <a:cubicBezTo>
                    <a:pt x="1496" y="1137"/>
                    <a:pt x="1492" y="1152"/>
                    <a:pt x="1481" y="1160"/>
                  </a:cubicBezTo>
                  <a:cubicBezTo>
                    <a:pt x="1469" y="1167"/>
                    <a:pt x="1453" y="1163"/>
                    <a:pt x="1446" y="1151"/>
                  </a:cubicBezTo>
                  <a:cubicBezTo>
                    <a:pt x="1439" y="1139"/>
                    <a:pt x="1443" y="1124"/>
                    <a:pt x="1455" y="1117"/>
                  </a:cubicBezTo>
                  <a:cubicBezTo>
                    <a:pt x="1466" y="1110"/>
                    <a:pt x="1482" y="1113"/>
                    <a:pt x="1489" y="1125"/>
                  </a:cubicBezTo>
                  <a:close/>
                  <a:moveTo>
                    <a:pt x="1540" y="1211"/>
                  </a:moveTo>
                  <a:lnTo>
                    <a:pt x="1540" y="1211"/>
                  </a:lnTo>
                  <a:cubicBezTo>
                    <a:pt x="1548" y="1223"/>
                    <a:pt x="1544" y="1238"/>
                    <a:pt x="1532" y="1245"/>
                  </a:cubicBezTo>
                  <a:cubicBezTo>
                    <a:pt x="1520" y="1253"/>
                    <a:pt x="1505" y="1249"/>
                    <a:pt x="1498" y="1237"/>
                  </a:cubicBezTo>
                  <a:cubicBezTo>
                    <a:pt x="1491" y="1225"/>
                    <a:pt x="1494" y="1210"/>
                    <a:pt x="1506" y="1203"/>
                  </a:cubicBezTo>
                  <a:cubicBezTo>
                    <a:pt x="1518" y="1195"/>
                    <a:pt x="1533" y="1199"/>
                    <a:pt x="1540" y="1211"/>
                  </a:cubicBezTo>
                  <a:close/>
                  <a:moveTo>
                    <a:pt x="1591" y="1299"/>
                  </a:moveTo>
                  <a:lnTo>
                    <a:pt x="1591" y="1299"/>
                  </a:lnTo>
                  <a:cubicBezTo>
                    <a:pt x="1598" y="1311"/>
                    <a:pt x="1593" y="1326"/>
                    <a:pt x="1581" y="1333"/>
                  </a:cubicBezTo>
                  <a:cubicBezTo>
                    <a:pt x="1569" y="1339"/>
                    <a:pt x="1553" y="1335"/>
                    <a:pt x="1547" y="1322"/>
                  </a:cubicBezTo>
                  <a:cubicBezTo>
                    <a:pt x="1540" y="1310"/>
                    <a:pt x="1545" y="1295"/>
                    <a:pt x="1557" y="1289"/>
                  </a:cubicBezTo>
                  <a:cubicBezTo>
                    <a:pt x="1569" y="1282"/>
                    <a:pt x="1584" y="1287"/>
                    <a:pt x="1591" y="1299"/>
                  </a:cubicBezTo>
                  <a:close/>
                  <a:moveTo>
                    <a:pt x="1638" y="1387"/>
                  </a:moveTo>
                  <a:lnTo>
                    <a:pt x="1638" y="1387"/>
                  </a:lnTo>
                  <a:cubicBezTo>
                    <a:pt x="1645" y="1399"/>
                    <a:pt x="1640" y="1414"/>
                    <a:pt x="1628" y="1421"/>
                  </a:cubicBezTo>
                  <a:cubicBezTo>
                    <a:pt x="1616" y="1427"/>
                    <a:pt x="1601" y="1423"/>
                    <a:pt x="1594" y="1411"/>
                  </a:cubicBezTo>
                  <a:cubicBezTo>
                    <a:pt x="1588" y="1398"/>
                    <a:pt x="1592" y="1383"/>
                    <a:pt x="1605" y="1377"/>
                  </a:cubicBezTo>
                  <a:cubicBezTo>
                    <a:pt x="1617" y="1370"/>
                    <a:pt x="1632" y="1375"/>
                    <a:pt x="1638" y="1387"/>
                  </a:cubicBezTo>
                  <a:close/>
                  <a:moveTo>
                    <a:pt x="1686" y="1475"/>
                  </a:moveTo>
                  <a:lnTo>
                    <a:pt x="1686" y="1475"/>
                  </a:lnTo>
                  <a:cubicBezTo>
                    <a:pt x="1692" y="1487"/>
                    <a:pt x="1688" y="1502"/>
                    <a:pt x="1676" y="1509"/>
                  </a:cubicBezTo>
                  <a:cubicBezTo>
                    <a:pt x="1663" y="1515"/>
                    <a:pt x="1648" y="1511"/>
                    <a:pt x="1642" y="1499"/>
                  </a:cubicBezTo>
                  <a:cubicBezTo>
                    <a:pt x="1635" y="1486"/>
                    <a:pt x="1640" y="1471"/>
                    <a:pt x="1652" y="1465"/>
                  </a:cubicBezTo>
                  <a:cubicBezTo>
                    <a:pt x="1664" y="1458"/>
                    <a:pt x="1679" y="1463"/>
                    <a:pt x="1686" y="1475"/>
                  </a:cubicBezTo>
                  <a:close/>
                  <a:moveTo>
                    <a:pt x="1731" y="1565"/>
                  </a:moveTo>
                  <a:lnTo>
                    <a:pt x="1731" y="1565"/>
                  </a:lnTo>
                  <a:cubicBezTo>
                    <a:pt x="1737" y="1578"/>
                    <a:pt x="1732" y="1593"/>
                    <a:pt x="1719" y="1599"/>
                  </a:cubicBezTo>
                  <a:cubicBezTo>
                    <a:pt x="1707" y="1605"/>
                    <a:pt x="1692" y="1600"/>
                    <a:pt x="1686" y="1587"/>
                  </a:cubicBezTo>
                  <a:cubicBezTo>
                    <a:pt x="1680" y="1575"/>
                    <a:pt x="1685" y="1560"/>
                    <a:pt x="1697" y="1554"/>
                  </a:cubicBezTo>
                  <a:cubicBezTo>
                    <a:pt x="1710" y="1548"/>
                    <a:pt x="1725" y="1553"/>
                    <a:pt x="1731" y="1565"/>
                  </a:cubicBezTo>
                  <a:close/>
                  <a:moveTo>
                    <a:pt x="1775" y="1655"/>
                  </a:moveTo>
                  <a:lnTo>
                    <a:pt x="1775" y="1655"/>
                  </a:lnTo>
                  <a:cubicBezTo>
                    <a:pt x="1781" y="1668"/>
                    <a:pt x="1776" y="1683"/>
                    <a:pt x="1763" y="1689"/>
                  </a:cubicBezTo>
                  <a:cubicBezTo>
                    <a:pt x="1751" y="1695"/>
                    <a:pt x="1736" y="1690"/>
                    <a:pt x="1730" y="1677"/>
                  </a:cubicBezTo>
                  <a:cubicBezTo>
                    <a:pt x="1724" y="1665"/>
                    <a:pt x="1729" y="1650"/>
                    <a:pt x="1741" y="1644"/>
                  </a:cubicBezTo>
                  <a:cubicBezTo>
                    <a:pt x="1754" y="1638"/>
                    <a:pt x="1769" y="1643"/>
                    <a:pt x="1775" y="1655"/>
                  </a:cubicBezTo>
                  <a:close/>
                  <a:moveTo>
                    <a:pt x="1819" y="1746"/>
                  </a:moveTo>
                  <a:lnTo>
                    <a:pt x="1819" y="1746"/>
                  </a:lnTo>
                  <a:cubicBezTo>
                    <a:pt x="1824" y="1759"/>
                    <a:pt x="1819" y="1774"/>
                    <a:pt x="1806" y="1779"/>
                  </a:cubicBezTo>
                  <a:cubicBezTo>
                    <a:pt x="1793" y="1785"/>
                    <a:pt x="1779" y="1779"/>
                    <a:pt x="1773" y="1766"/>
                  </a:cubicBezTo>
                  <a:cubicBezTo>
                    <a:pt x="1768" y="1754"/>
                    <a:pt x="1773" y="1739"/>
                    <a:pt x="1786" y="1733"/>
                  </a:cubicBezTo>
                  <a:cubicBezTo>
                    <a:pt x="1799" y="1728"/>
                    <a:pt x="1813" y="1734"/>
                    <a:pt x="1819" y="1746"/>
                  </a:cubicBezTo>
                  <a:close/>
                  <a:moveTo>
                    <a:pt x="1859" y="1838"/>
                  </a:moveTo>
                  <a:lnTo>
                    <a:pt x="1859" y="1838"/>
                  </a:lnTo>
                  <a:cubicBezTo>
                    <a:pt x="1865" y="1851"/>
                    <a:pt x="1859" y="1865"/>
                    <a:pt x="1847" y="1871"/>
                  </a:cubicBezTo>
                  <a:cubicBezTo>
                    <a:pt x="1834" y="1876"/>
                    <a:pt x="1819" y="1870"/>
                    <a:pt x="1814" y="1858"/>
                  </a:cubicBezTo>
                  <a:cubicBezTo>
                    <a:pt x="1808" y="1845"/>
                    <a:pt x="1814" y="1830"/>
                    <a:pt x="1827" y="1825"/>
                  </a:cubicBezTo>
                  <a:cubicBezTo>
                    <a:pt x="1839" y="1819"/>
                    <a:pt x="1854" y="1825"/>
                    <a:pt x="1859" y="1838"/>
                  </a:cubicBezTo>
                  <a:close/>
                  <a:moveTo>
                    <a:pt x="1900" y="1929"/>
                  </a:moveTo>
                  <a:lnTo>
                    <a:pt x="1900" y="1929"/>
                  </a:lnTo>
                  <a:cubicBezTo>
                    <a:pt x="1906" y="1942"/>
                    <a:pt x="1900" y="1957"/>
                    <a:pt x="1887" y="1962"/>
                  </a:cubicBezTo>
                  <a:cubicBezTo>
                    <a:pt x="1874" y="1968"/>
                    <a:pt x="1860" y="1962"/>
                    <a:pt x="1854" y="1949"/>
                  </a:cubicBezTo>
                  <a:cubicBezTo>
                    <a:pt x="1849" y="1937"/>
                    <a:pt x="1854" y="1922"/>
                    <a:pt x="1867" y="1916"/>
                  </a:cubicBezTo>
                  <a:cubicBezTo>
                    <a:pt x="1880" y="1911"/>
                    <a:pt x="1894" y="1917"/>
                    <a:pt x="1900" y="1929"/>
                  </a:cubicBezTo>
                  <a:close/>
                  <a:moveTo>
                    <a:pt x="1940" y="2022"/>
                  </a:moveTo>
                  <a:lnTo>
                    <a:pt x="1940" y="2022"/>
                  </a:lnTo>
                  <a:cubicBezTo>
                    <a:pt x="1945" y="2035"/>
                    <a:pt x="1939" y="2049"/>
                    <a:pt x="1926" y="2054"/>
                  </a:cubicBezTo>
                  <a:cubicBezTo>
                    <a:pt x="1913" y="2059"/>
                    <a:pt x="1899" y="2053"/>
                    <a:pt x="1894" y="2040"/>
                  </a:cubicBezTo>
                  <a:cubicBezTo>
                    <a:pt x="1888" y="2028"/>
                    <a:pt x="1895" y="2013"/>
                    <a:pt x="1907" y="2008"/>
                  </a:cubicBezTo>
                  <a:cubicBezTo>
                    <a:pt x="1920" y="2003"/>
                    <a:pt x="1935" y="2009"/>
                    <a:pt x="1940" y="2022"/>
                  </a:cubicBezTo>
                  <a:close/>
                  <a:moveTo>
                    <a:pt x="1977" y="2114"/>
                  </a:moveTo>
                  <a:lnTo>
                    <a:pt x="1977" y="2114"/>
                  </a:lnTo>
                  <a:cubicBezTo>
                    <a:pt x="1983" y="2127"/>
                    <a:pt x="1976" y="2142"/>
                    <a:pt x="1964" y="2147"/>
                  </a:cubicBezTo>
                  <a:cubicBezTo>
                    <a:pt x="1951" y="2152"/>
                    <a:pt x="1936" y="2146"/>
                    <a:pt x="1931" y="2133"/>
                  </a:cubicBezTo>
                  <a:cubicBezTo>
                    <a:pt x="1926" y="2120"/>
                    <a:pt x="1932" y="2106"/>
                    <a:pt x="1945" y="2101"/>
                  </a:cubicBezTo>
                  <a:cubicBezTo>
                    <a:pt x="1958" y="2095"/>
                    <a:pt x="1972" y="2102"/>
                    <a:pt x="1977" y="2114"/>
                  </a:cubicBezTo>
                  <a:close/>
                  <a:moveTo>
                    <a:pt x="2015" y="2207"/>
                  </a:moveTo>
                  <a:lnTo>
                    <a:pt x="2015" y="2207"/>
                  </a:lnTo>
                  <a:cubicBezTo>
                    <a:pt x="2020" y="2220"/>
                    <a:pt x="2014" y="2235"/>
                    <a:pt x="2001" y="2240"/>
                  </a:cubicBezTo>
                  <a:cubicBezTo>
                    <a:pt x="1988" y="2245"/>
                    <a:pt x="1974" y="2239"/>
                    <a:pt x="1969" y="2226"/>
                  </a:cubicBezTo>
                  <a:cubicBezTo>
                    <a:pt x="1963" y="2213"/>
                    <a:pt x="1970" y="2199"/>
                    <a:pt x="1982" y="2193"/>
                  </a:cubicBezTo>
                  <a:cubicBezTo>
                    <a:pt x="1995" y="2188"/>
                    <a:pt x="2010" y="2194"/>
                    <a:pt x="2015" y="2207"/>
                  </a:cubicBezTo>
                  <a:close/>
                  <a:moveTo>
                    <a:pt x="2052" y="2301"/>
                  </a:moveTo>
                  <a:lnTo>
                    <a:pt x="2052" y="2301"/>
                  </a:lnTo>
                  <a:cubicBezTo>
                    <a:pt x="2057" y="2314"/>
                    <a:pt x="2050" y="2329"/>
                    <a:pt x="2037" y="2333"/>
                  </a:cubicBezTo>
                  <a:cubicBezTo>
                    <a:pt x="2024" y="2338"/>
                    <a:pt x="2010" y="2331"/>
                    <a:pt x="2005" y="2318"/>
                  </a:cubicBezTo>
                  <a:cubicBezTo>
                    <a:pt x="2000" y="2305"/>
                    <a:pt x="2007" y="2291"/>
                    <a:pt x="2020" y="2286"/>
                  </a:cubicBezTo>
                  <a:cubicBezTo>
                    <a:pt x="2033" y="2281"/>
                    <a:pt x="2047" y="2288"/>
                    <a:pt x="2052" y="2301"/>
                  </a:cubicBezTo>
                  <a:close/>
                  <a:moveTo>
                    <a:pt x="2087" y="2395"/>
                  </a:moveTo>
                  <a:lnTo>
                    <a:pt x="2087" y="2395"/>
                  </a:lnTo>
                  <a:cubicBezTo>
                    <a:pt x="2091" y="2408"/>
                    <a:pt x="2085" y="2422"/>
                    <a:pt x="2072" y="2427"/>
                  </a:cubicBezTo>
                  <a:cubicBezTo>
                    <a:pt x="2059" y="2432"/>
                    <a:pt x="2044" y="2425"/>
                    <a:pt x="2040" y="2412"/>
                  </a:cubicBezTo>
                  <a:cubicBezTo>
                    <a:pt x="2035" y="2399"/>
                    <a:pt x="2042" y="2385"/>
                    <a:pt x="2055" y="2380"/>
                  </a:cubicBezTo>
                  <a:cubicBezTo>
                    <a:pt x="2068" y="2375"/>
                    <a:pt x="2082" y="2382"/>
                    <a:pt x="2087" y="2395"/>
                  </a:cubicBezTo>
                  <a:close/>
                  <a:moveTo>
                    <a:pt x="2121" y="2489"/>
                  </a:moveTo>
                  <a:lnTo>
                    <a:pt x="2121" y="2489"/>
                  </a:lnTo>
                  <a:cubicBezTo>
                    <a:pt x="2126" y="2502"/>
                    <a:pt x="2119" y="2516"/>
                    <a:pt x="2106" y="2521"/>
                  </a:cubicBezTo>
                  <a:cubicBezTo>
                    <a:pt x="2093" y="2526"/>
                    <a:pt x="2079" y="2519"/>
                    <a:pt x="2074" y="2506"/>
                  </a:cubicBezTo>
                  <a:cubicBezTo>
                    <a:pt x="2070" y="2493"/>
                    <a:pt x="2077" y="2478"/>
                    <a:pt x="2090" y="2474"/>
                  </a:cubicBezTo>
                  <a:cubicBezTo>
                    <a:pt x="2103" y="2469"/>
                    <a:pt x="2117" y="2476"/>
                    <a:pt x="2121" y="2489"/>
                  </a:cubicBezTo>
                  <a:close/>
                  <a:moveTo>
                    <a:pt x="2156" y="2583"/>
                  </a:moveTo>
                  <a:lnTo>
                    <a:pt x="2156" y="2583"/>
                  </a:lnTo>
                  <a:cubicBezTo>
                    <a:pt x="2160" y="2597"/>
                    <a:pt x="2153" y="2611"/>
                    <a:pt x="2140" y="2615"/>
                  </a:cubicBezTo>
                  <a:cubicBezTo>
                    <a:pt x="2127" y="2619"/>
                    <a:pt x="2113" y="2612"/>
                    <a:pt x="2108" y="2599"/>
                  </a:cubicBezTo>
                  <a:cubicBezTo>
                    <a:pt x="2104" y="2586"/>
                    <a:pt x="2111" y="2572"/>
                    <a:pt x="2124" y="2568"/>
                  </a:cubicBezTo>
                  <a:cubicBezTo>
                    <a:pt x="2137" y="2563"/>
                    <a:pt x="2151" y="2570"/>
                    <a:pt x="2156" y="2583"/>
                  </a:cubicBezTo>
                  <a:close/>
                  <a:moveTo>
                    <a:pt x="2188" y="2678"/>
                  </a:moveTo>
                  <a:lnTo>
                    <a:pt x="2188" y="2678"/>
                  </a:lnTo>
                  <a:cubicBezTo>
                    <a:pt x="2192" y="2691"/>
                    <a:pt x="2185" y="2706"/>
                    <a:pt x="2172" y="2710"/>
                  </a:cubicBezTo>
                  <a:cubicBezTo>
                    <a:pt x="2159" y="2714"/>
                    <a:pt x="2145" y="2707"/>
                    <a:pt x="2140" y="2694"/>
                  </a:cubicBezTo>
                  <a:cubicBezTo>
                    <a:pt x="2136" y="2681"/>
                    <a:pt x="2143" y="2667"/>
                    <a:pt x="2156" y="2662"/>
                  </a:cubicBezTo>
                  <a:cubicBezTo>
                    <a:pt x="2169" y="2658"/>
                    <a:pt x="2183" y="2665"/>
                    <a:pt x="2188" y="2678"/>
                  </a:cubicBezTo>
                  <a:close/>
                  <a:moveTo>
                    <a:pt x="2220" y="2773"/>
                  </a:moveTo>
                  <a:lnTo>
                    <a:pt x="2220" y="2773"/>
                  </a:lnTo>
                  <a:cubicBezTo>
                    <a:pt x="2224" y="2786"/>
                    <a:pt x="2217" y="2800"/>
                    <a:pt x="2204" y="2805"/>
                  </a:cubicBezTo>
                  <a:cubicBezTo>
                    <a:pt x="2191" y="2809"/>
                    <a:pt x="2177" y="2802"/>
                    <a:pt x="2172" y="2789"/>
                  </a:cubicBezTo>
                  <a:cubicBezTo>
                    <a:pt x="2168" y="2776"/>
                    <a:pt x="2175" y="2762"/>
                    <a:pt x="2188" y="2757"/>
                  </a:cubicBezTo>
                  <a:cubicBezTo>
                    <a:pt x="2201" y="2753"/>
                    <a:pt x="2215" y="2760"/>
                    <a:pt x="2220" y="2773"/>
                  </a:cubicBezTo>
                  <a:close/>
                  <a:moveTo>
                    <a:pt x="2252" y="2868"/>
                  </a:moveTo>
                  <a:lnTo>
                    <a:pt x="2252" y="2868"/>
                  </a:lnTo>
                  <a:cubicBezTo>
                    <a:pt x="2256" y="2881"/>
                    <a:pt x="2249" y="2895"/>
                    <a:pt x="2236" y="2899"/>
                  </a:cubicBezTo>
                  <a:cubicBezTo>
                    <a:pt x="2223" y="2904"/>
                    <a:pt x="2209" y="2897"/>
                    <a:pt x="2204" y="2884"/>
                  </a:cubicBezTo>
                  <a:cubicBezTo>
                    <a:pt x="2200" y="2870"/>
                    <a:pt x="2207" y="2856"/>
                    <a:pt x="2220" y="2852"/>
                  </a:cubicBezTo>
                  <a:cubicBezTo>
                    <a:pt x="2233" y="2848"/>
                    <a:pt x="2248" y="2855"/>
                    <a:pt x="2252" y="2868"/>
                  </a:cubicBezTo>
                  <a:close/>
                  <a:moveTo>
                    <a:pt x="2282" y="2964"/>
                  </a:moveTo>
                  <a:lnTo>
                    <a:pt x="2282" y="2964"/>
                  </a:lnTo>
                  <a:cubicBezTo>
                    <a:pt x="2286" y="2977"/>
                    <a:pt x="2278" y="2991"/>
                    <a:pt x="2265" y="2995"/>
                  </a:cubicBezTo>
                  <a:cubicBezTo>
                    <a:pt x="2252" y="2999"/>
                    <a:pt x="2238" y="2992"/>
                    <a:pt x="2234" y="2979"/>
                  </a:cubicBezTo>
                  <a:cubicBezTo>
                    <a:pt x="2230" y="2966"/>
                    <a:pt x="2237" y="2952"/>
                    <a:pt x="2250" y="2947"/>
                  </a:cubicBezTo>
                  <a:cubicBezTo>
                    <a:pt x="2264" y="2943"/>
                    <a:pt x="2278" y="2951"/>
                    <a:pt x="2282" y="2964"/>
                  </a:cubicBezTo>
                  <a:close/>
                  <a:moveTo>
                    <a:pt x="2311" y="3059"/>
                  </a:moveTo>
                  <a:lnTo>
                    <a:pt x="2311" y="3059"/>
                  </a:lnTo>
                  <a:cubicBezTo>
                    <a:pt x="2315" y="3073"/>
                    <a:pt x="2308" y="3087"/>
                    <a:pt x="2295" y="3091"/>
                  </a:cubicBezTo>
                  <a:cubicBezTo>
                    <a:pt x="2282" y="3095"/>
                    <a:pt x="2268" y="3088"/>
                    <a:pt x="2264" y="3074"/>
                  </a:cubicBezTo>
                  <a:cubicBezTo>
                    <a:pt x="2259" y="3061"/>
                    <a:pt x="2267" y="3047"/>
                    <a:pt x="2280" y="3043"/>
                  </a:cubicBezTo>
                  <a:cubicBezTo>
                    <a:pt x="2293" y="3039"/>
                    <a:pt x="2307" y="3046"/>
                    <a:pt x="2311" y="3059"/>
                  </a:cubicBezTo>
                  <a:close/>
                  <a:moveTo>
                    <a:pt x="2341" y="3155"/>
                  </a:moveTo>
                  <a:lnTo>
                    <a:pt x="2341" y="3155"/>
                  </a:lnTo>
                  <a:cubicBezTo>
                    <a:pt x="2345" y="3168"/>
                    <a:pt x="2338" y="3182"/>
                    <a:pt x="2324" y="3186"/>
                  </a:cubicBezTo>
                  <a:cubicBezTo>
                    <a:pt x="2311" y="3190"/>
                    <a:pt x="2297" y="3183"/>
                    <a:pt x="2293" y="3170"/>
                  </a:cubicBezTo>
                  <a:cubicBezTo>
                    <a:pt x="2289" y="3157"/>
                    <a:pt x="2296" y="3143"/>
                    <a:pt x="2309" y="3139"/>
                  </a:cubicBezTo>
                  <a:cubicBezTo>
                    <a:pt x="2323" y="3134"/>
                    <a:pt x="2337" y="3142"/>
                    <a:pt x="2341" y="3155"/>
                  </a:cubicBezTo>
                  <a:close/>
                  <a:moveTo>
                    <a:pt x="2369" y="3252"/>
                  </a:moveTo>
                  <a:lnTo>
                    <a:pt x="2369" y="3252"/>
                  </a:lnTo>
                  <a:cubicBezTo>
                    <a:pt x="2373" y="3265"/>
                    <a:pt x="2365" y="3279"/>
                    <a:pt x="2352" y="3283"/>
                  </a:cubicBezTo>
                  <a:cubicBezTo>
                    <a:pt x="2339" y="3286"/>
                    <a:pt x="2325" y="3279"/>
                    <a:pt x="2321" y="3265"/>
                  </a:cubicBezTo>
                  <a:cubicBezTo>
                    <a:pt x="2317" y="3252"/>
                    <a:pt x="2325" y="3238"/>
                    <a:pt x="2338" y="3234"/>
                  </a:cubicBezTo>
                  <a:cubicBezTo>
                    <a:pt x="2351" y="3231"/>
                    <a:pt x="2365" y="3238"/>
                    <a:pt x="2369" y="3252"/>
                  </a:cubicBezTo>
                  <a:close/>
                  <a:moveTo>
                    <a:pt x="2396" y="3348"/>
                  </a:moveTo>
                  <a:lnTo>
                    <a:pt x="2397" y="3348"/>
                  </a:lnTo>
                  <a:cubicBezTo>
                    <a:pt x="2400" y="3361"/>
                    <a:pt x="2393" y="3375"/>
                    <a:pt x="2379" y="3379"/>
                  </a:cubicBezTo>
                  <a:cubicBezTo>
                    <a:pt x="2366" y="3383"/>
                    <a:pt x="2352" y="3375"/>
                    <a:pt x="2348" y="3362"/>
                  </a:cubicBezTo>
                  <a:cubicBezTo>
                    <a:pt x="2345" y="3348"/>
                    <a:pt x="2352" y="3334"/>
                    <a:pt x="2366" y="3331"/>
                  </a:cubicBezTo>
                  <a:cubicBezTo>
                    <a:pt x="2379" y="3327"/>
                    <a:pt x="2393" y="3335"/>
                    <a:pt x="2396" y="3348"/>
                  </a:cubicBezTo>
                  <a:close/>
                  <a:moveTo>
                    <a:pt x="2424" y="3444"/>
                  </a:moveTo>
                  <a:lnTo>
                    <a:pt x="2424" y="3444"/>
                  </a:lnTo>
                  <a:cubicBezTo>
                    <a:pt x="2428" y="3457"/>
                    <a:pt x="2420" y="3471"/>
                    <a:pt x="2407" y="3475"/>
                  </a:cubicBezTo>
                  <a:cubicBezTo>
                    <a:pt x="2393" y="3479"/>
                    <a:pt x="2380" y="3471"/>
                    <a:pt x="2376" y="3458"/>
                  </a:cubicBezTo>
                  <a:cubicBezTo>
                    <a:pt x="2372" y="3444"/>
                    <a:pt x="2380" y="3431"/>
                    <a:pt x="2393" y="3427"/>
                  </a:cubicBezTo>
                  <a:cubicBezTo>
                    <a:pt x="2406" y="3423"/>
                    <a:pt x="2420" y="3431"/>
                    <a:pt x="2424" y="3444"/>
                  </a:cubicBezTo>
                  <a:close/>
                  <a:moveTo>
                    <a:pt x="2451" y="3541"/>
                  </a:moveTo>
                  <a:lnTo>
                    <a:pt x="2451" y="3541"/>
                  </a:lnTo>
                  <a:cubicBezTo>
                    <a:pt x="2454" y="3555"/>
                    <a:pt x="2446" y="3568"/>
                    <a:pt x="2433" y="3572"/>
                  </a:cubicBezTo>
                  <a:cubicBezTo>
                    <a:pt x="2419" y="3575"/>
                    <a:pt x="2406" y="3567"/>
                    <a:pt x="2403" y="3553"/>
                  </a:cubicBezTo>
                  <a:cubicBezTo>
                    <a:pt x="2399" y="3540"/>
                    <a:pt x="2407" y="3526"/>
                    <a:pt x="2421" y="3523"/>
                  </a:cubicBezTo>
                  <a:cubicBezTo>
                    <a:pt x="2434" y="3520"/>
                    <a:pt x="2448" y="3528"/>
                    <a:pt x="2451" y="3541"/>
                  </a:cubicBezTo>
                  <a:close/>
                  <a:moveTo>
                    <a:pt x="2476" y="3638"/>
                  </a:moveTo>
                  <a:lnTo>
                    <a:pt x="2476" y="3638"/>
                  </a:lnTo>
                  <a:cubicBezTo>
                    <a:pt x="2479" y="3652"/>
                    <a:pt x="2471" y="3665"/>
                    <a:pt x="2458" y="3668"/>
                  </a:cubicBezTo>
                  <a:cubicBezTo>
                    <a:pt x="2444" y="3672"/>
                    <a:pt x="2431" y="3663"/>
                    <a:pt x="2428" y="3650"/>
                  </a:cubicBezTo>
                  <a:cubicBezTo>
                    <a:pt x="2424" y="3637"/>
                    <a:pt x="2433" y="3623"/>
                    <a:pt x="2446" y="3620"/>
                  </a:cubicBezTo>
                  <a:cubicBezTo>
                    <a:pt x="2459" y="3617"/>
                    <a:pt x="2473" y="3625"/>
                    <a:pt x="2476" y="3638"/>
                  </a:cubicBezTo>
                  <a:close/>
                  <a:moveTo>
                    <a:pt x="2501" y="3735"/>
                  </a:moveTo>
                  <a:lnTo>
                    <a:pt x="2501" y="3735"/>
                  </a:lnTo>
                  <a:cubicBezTo>
                    <a:pt x="2505" y="3748"/>
                    <a:pt x="2496" y="3762"/>
                    <a:pt x="2483" y="3765"/>
                  </a:cubicBezTo>
                  <a:cubicBezTo>
                    <a:pt x="2470" y="3769"/>
                    <a:pt x="2456" y="3760"/>
                    <a:pt x="2453" y="3747"/>
                  </a:cubicBezTo>
                  <a:cubicBezTo>
                    <a:pt x="2449" y="3733"/>
                    <a:pt x="2458" y="3720"/>
                    <a:pt x="2471" y="3717"/>
                  </a:cubicBezTo>
                  <a:cubicBezTo>
                    <a:pt x="2484" y="3713"/>
                    <a:pt x="2498" y="3722"/>
                    <a:pt x="2501" y="3735"/>
                  </a:cubicBezTo>
                  <a:close/>
                  <a:moveTo>
                    <a:pt x="2526" y="3832"/>
                  </a:moveTo>
                  <a:lnTo>
                    <a:pt x="2526" y="3832"/>
                  </a:lnTo>
                  <a:cubicBezTo>
                    <a:pt x="2530" y="3845"/>
                    <a:pt x="2521" y="3859"/>
                    <a:pt x="2508" y="3862"/>
                  </a:cubicBezTo>
                  <a:cubicBezTo>
                    <a:pt x="2495" y="3865"/>
                    <a:pt x="2481" y="3857"/>
                    <a:pt x="2478" y="3844"/>
                  </a:cubicBezTo>
                  <a:cubicBezTo>
                    <a:pt x="2474" y="3830"/>
                    <a:pt x="2483" y="3817"/>
                    <a:pt x="2496" y="3814"/>
                  </a:cubicBezTo>
                  <a:cubicBezTo>
                    <a:pt x="2510" y="3810"/>
                    <a:pt x="2523" y="3818"/>
                    <a:pt x="2526" y="3832"/>
                  </a:cubicBezTo>
                  <a:close/>
                  <a:moveTo>
                    <a:pt x="2550" y="3929"/>
                  </a:moveTo>
                  <a:lnTo>
                    <a:pt x="2550" y="3929"/>
                  </a:lnTo>
                  <a:cubicBezTo>
                    <a:pt x="2553" y="3943"/>
                    <a:pt x="2545" y="3956"/>
                    <a:pt x="2531" y="3959"/>
                  </a:cubicBezTo>
                  <a:cubicBezTo>
                    <a:pt x="2518" y="3962"/>
                    <a:pt x="2505" y="3954"/>
                    <a:pt x="2502" y="3940"/>
                  </a:cubicBezTo>
                  <a:cubicBezTo>
                    <a:pt x="2499" y="3927"/>
                    <a:pt x="2507" y="3914"/>
                    <a:pt x="2521" y="3911"/>
                  </a:cubicBezTo>
                  <a:cubicBezTo>
                    <a:pt x="2534" y="3908"/>
                    <a:pt x="2547" y="3916"/>
                    <a:pt x="2550" y="3929"/>
                  </a:cubicBezTo>
                  <a:close/>
                  <a:moveTo>
                    <a:pt x="2573" y="4027"/>
                  </a:moveTo>
                  <a:lnTo>
                    <a:pt x="2573" y="4027"/>
                  </a:lnTo>
                  <a:cubicBezTo>
                    <a:pt x="2576" y="4040"/>
                    <a:pt x="2568" y="4054"/>
                    <a:pt x="2555" y="4057"/>
                  </a:cubicBezTo>
                  <a:cubicBezTo>
                    <a:pt x="2541" y="4060"/>
                    <a:pt x="2528" y="4051"/>
                    <a:pt x="2525" y="4038"/>
                  </a:cubicBezTo>
                  <a:cubicBezTo>
                    <a:pt x="2522" y="4024"/>
                    <a:pt x="2530" y="4011"/>
                    <a:pt x="2544" y="4008"/>
                  </a:cubicBezTo>
                  <a:cubicBezTo>
                    <a:pt x="2557" y="4005"/>
                    <a:pt x="2570" y="4013"/>
                    <a:pt x="2573" y="4027"/>
                  </a:cubicBezTo>
                  <a:close/>
                  <a:moveTo>
                    <a:pt x="2597" y="4124"/>
                  </a:moveTo>
                  <a:lnTo>
                    <a:pt x="2597" y="4124"/>
                  </a:lnTo>
                  <a:cubicBezTo>
                    <a:pt x="2600" y="4138"/>
                    <a:pt x="2591" y="4151"/>
                    <a:pt x="2578" y="4154"/>
                  </a:cubicBezTo>
                  <a:cubicBezTo>
                    <a:pt x="2564" y="4157"/>
                    <a:pt x="2551" y="4149"/>
                    <a:pt x="2548" y="4135"/>
                  </a:cubicBezTo>
                  <a:cubicBezTo>
                    <a:pt x="2545" y="4122"/>
                    <a:pt x="2553" y="4108"/>
                    <a:pt x="2567" y="4105"/>
                  </a:cubicBezTo>
                  <a:cubicBezTo>
                    <a:pt x="2580" y="4102"/>
                    <a:pt x="2594" y="4111"/>
                    <a:pt x="2597" y="4124"/>
                  </a:cubicBezTo>
                  <a:close/>
                  <a:moveTo>
                    <a:pt x="2620" y="4222"/>
                  </a:moveTo>
                  <a:lnTo>
                    <a:pt x="2620" y="4222"/>
                  </a:lnTo>
                  <a:cubicBezTo>
                    <a:pt x="2623" y="4235"/>
                    <a:pt x="2614" y="4248"/>
                    <a:pt x="2601" y="4251"/>
                  </a:cubicBezTo>
                  <a:cubicBezTo>
                    <a:pt x="2587" y="4254"/>
                    <a:pt x="2574" y="4246"/>
                    <a:pt x="2571" y="4233"/>
                  </a:cubicBezTo>
                  <a:lnTo>
                    <a:pt x="2571" y="4232"/>
                  </a:lnTo>
                  <a:cubicBezTo>
                    <a:pt x="2568" y="4219"/>
                    <a:pt x="2576" y="4206"/>
                    <a:pt x="2590" y="4203"/>
                  </a:cubicBezTo>
                  <a:cubicBezTo>
                    <a:pt x="2603" y="4200"/>
                    <a:pt x="2617" y="4208"/>
                    <a:pt x="2620" y="4222"/>
                  </a:cubicBezTo>
                  <a:close/>
                  <a:moveTo>
                    <a:pt x="2641" y="4320"/>
                  </a:moveTo>
                  <a:lnTo>
                    <a:pt x="2641" y="4320"/>
                  </a:lnTo>
                  <a:cubicBezTo>
                    <a:pt x="2644" y="4333"/>
                    <a:pt x="2635" y="4347"/>
                    <a:pt x="2621" y="4349"/>
                  </a:cubicBezTo>
                  <a:cubicBezTo>
                    <a:pt x="2608" y="4352"/>
                    <a:pt x="2595" y="4343"/>
                    <a:pt x="2592" y="4330"/>
                  </a:cubicBezTo>
                  <a:cubicBezTo>
                    <a:pt x="2589" y="4316"/>
                    <a:pt x="2598" y="4303"/>
                    <a:pt x="2612" y="4300"/>
                  </a:cubicBezTo>
                  <a:cubicBezTo>
                    <a:pt x="2625" y="4298"/>
                    <a:pt x="2638" y="4306"/>
                    <a:pt x="2641" y="4320"/>
                  </a:cubicBezTo>
                  <a:close/>
                  <a:moveTo>
                    <a:pt x="2662" y="4418"/>
                  </a:moveTo>
                  <a:lnTo>
                    <a:pt x="2662" y="4418"/>
                  </a:lnTo>
                  <a:cubicBezTo>
                    <a:pt x="2665" y="4431"/>
                    <a:pt x="2656" y="4444"/>
                    <a:pt x="2642" y="4447"/>
                  </a:cubicBezTo>
                  <a:cubicBezTo>
                    <a:pt x="2629" y="4450"/>
                    <a:pt x="2616" y="4441"/>
                    <a:pt x="2613" y="4428"/>
                  </a:cubicBezTo>
                  <a:lnTo>
                    <a:pt x="2613" y="4427"/>
                  </a:lnTo>
                  <a:cubicBezTo>
                    <a:pt x="2610" y="4414"/>
                    <a:pt x="2619" y="4401"/>
                    <a:pt x="2633" y="4398"/>
                  </a:cubicBezTo>
                  <a:cubicBezTo>
                    <a:pt x="2646" y="4395"/>
                    <a:pt x="2659" y="4404"/>
                    <a:pt x="2662" y="4418"/>
                  </a:cubicBezTo>
                  <a:close/>
                  <a:moveTo>
                    <a:pt x="2683" y="4516"/>
                  </a:moveTo>
                  <a:lnTo>
                    <a:pt x="2683" y="4516"/>
                  </a:lnTo>
                  <a:cubicBezTo>
                    <a:pt x="2686" y="4529"/>
                    <a:pt x="2677" y="4542"/>
                    <a:pt x="2663" y="4545"/>
                  </a:cubicBezTo>
                  <a:cubicBezTo>
                    <a:pt x="2650" y="4548"/>
                    <a:pt x="2637" y="4539"/>
                    <a:pt x="2634" y="4525"/>
                  </a:cubicBezTo>
                  <a:cubicBezTo>
                    <a:pt x="2631" y="4512"/>
                    <a:pt x="2640" y="4499"/>
                    <a:pt x="2653" y="4496"/>
                  </a:cubicBezTo>
                  <a:cubicBezTo>
                    <a:pt x="2667" y="4493"/>
                    <a:pt x="2680" y="4502"/>
                    <a:pt x="2683" y="4516"/>
                  </a:cubicBezTo>
                  <a:close/>
                  <a:moveTo>
                    <a:pt x="2704" y="4614"/>
                  </a:moveTo>
                  <a:lnTo>
                    <a:pt x="2704" y="4614"/>
                  </a:lnTo>
                  <a:cubicBezTo>
                    <a:pt x="2706" y="4627"/>
                    <a:pt x="2697" y="4640"/>
                    <a:pt x="2684" y="4643"/>
                  </a:cubicBezTo>
                  <a:cubicBezTo>
                    <a:pt x="2670" y="4645"/>
                    <a:pt x="2657" y="4636"/>
                    <a:pt x="2655" y="4623"/>
                  </a:cubicBezTo>
                  <a:cubicBezTo>
                    <a:pt x="2652" y="4609"/>
                    <a:pt x="2661" y="4596"/>
                    <a:pt x="2675" y="4594"/>
                  </a:cubicBezTo>
                  <a:cubicBezTo>
                    <a:pt x="2688" y="4591"/>
                    <a:pt x="2701" y="4600"/>
                    <a:pt x="2704" y="4614"/>
                  </a:cubicBezTo>
                  <a:close/>
                  <a:moveTo>
                    <a:pt x="2723" y="4712"/>
                  </a:moveTo>
                  <a:lnTo>
                    <a:pt x="2723" y="4712"/>
                  </a:lnTo>
                  <a:cubicBezTo>
                    <a:pt x="2725" y="4726"/>
                    <a:pt x="2716" y="4739"/>
                    <a:pt x="2703" y="4741"/>
                  </a:cubicBezTo>
                  <a:cubicBezTo>
                    <a:pt x="2689" y="4744"/>
                    <a:pt x="2676" y="4735"/>
                    <a:pt x="2674" y="4721"/>
                  </a:cubicBezTo>
                  <a:cubicBezTo>
                    <a:pt x="2671" y="4707"/>
                    <a:pt x="2680" y="4694"/>
                    <a:pt x="2694" y="4692"/>
                  </a:cubicBezTo>
                  <a:cubicBezTo>
                    <a:pt x="2708" y="4689"/>
                    <a:pt x="2721" y="4698"/>
                    <a:pt x="2723" y="4712"/>
                  </a:cubicBezTo>
                  <a:close/>
                  <a:moveTo>
                    <a:pt x="2742" y="4810"/>
                  </a:moveTo>
                  <a:lnTo>
                    <a:pt x="2742" y="4810"/>
                  </a:lnTo>
                  <a:cubicBezTo>
                    <a:pt x="2745" y="4824"/>
                    <a:pt x="2736" y="4837"/>
                    <a:pt x="2722" y="4839"/>
                  </a:cubicBezTo>
                  <a:cubicBezTo>
                    <a:pt x="2709" y="4842"/>
                    <a:pt x="2696" y="4833"/>
                    <a:pt x="2693" y="4819"/>
                  </a:cubicBezTo>
                  <a:cubicBezTo>
                    <a:pt x="2691" y="4805"/>
                    <a:pt x="2700" y="4792"/>
                    <a:pt x="2713" y="4790"/>
                  </a:cubicBezTo>
                  <a:cubicBezTo>
                    <a:pt x="2727" y="4788"/>
                    <a:pt x="2740" y="4797"/>
                    <a:pt x="2742" y="4810"/>
                  </a:cubicBezTo>
                  <a:close/>
                  <a:moveTo>
                    <a:pt x="2761" y="4908"/>
                  </a:moveTo>
                  <a:lnTo>
                    <a:pt x="2762" y="4908"/>
                  </a:lnTo>
                  <a:cubicBezTo>
                    <a:pt x="2764" y="4922"/>
                    <a:pt x="2755" y="4935"/>
                    <a:pt x="2741" y="4937"/>
                  </a:cubicBezTo>
                  <a:cubicBezTo>
                    <a:pt x="2728" y="4940"/>
                    <a:pt x="2715" y="4931"/>
                    <a:pt x="2712" y="4917"/>
                  </a:cubicBezTo>
                  <a:cubicBezTo>
                    <a:pt x="2710" y="4904"/>
                    <a:pt x="2719" y="4891"/>
                    <a:pt x="2732" y="4888"/>
                  </a:cubicBezTo>
                  <a:cubicBezTo>
                    <a:pt x="2746" y="4886"/>
                    <a:pt x="2759" y="4895"/>
                    <a:pt x="2761" y="4908"/>
                  </a:cubicBezTo>
                  <a:close/>
                  <a:moveTo>
                    <a:pt x="2781" y="5007"/>
                  </a:moveTo>
                  <a:lnTo>
                    <a:pt x="2781" y="5007"/>
                  </a:lnTo>
                  <a:cubicBezTo>
                    <a:pt x="2783" y="5021"/>
                    <a:pt x="2773" y="5034"/>
                    <a:pt x="2760" y="5036"/>
                  </a:cubicBezTo>
                  <a:cubicBezTo>
                    <a:pt x="2746" y="5038"/>
                    <a:pt x="2733" y="5029"/>
                    <a:pt x="2731" y="5015"/>
                  </a:cubicBezTo>
                  <a:cubicBezTo>
                    <a:pt x="2729" y="5001"/>
                    <a:pt x="2738" y="4989"/>
                    <a:pt x="2752" y="4986"/>
                  </a:cubicBezTo>
                  <a:cubicBezTo>
                    <a:pt x="2766" y="4984"/>
                    <a:pt x="2778" y="4993"/>
                    <a:pt x="2781" y="5007"/>
                  </a:cubicBezTo>
                  <a:close/>
                  <a:moveTo>
                    <a:pt x="2798" y="5106"/>
                  </a:moveTo>
                  <a:lnTo>
                    <a:pt x="2798" y="5106"/>
                  </a:lnTo>
                  <a:cubicBezTo>
                    <a:pt x="2800" y="5119"/>
                    <a:pt x="2791" y="5132"/>
                    <a:pt x="2777" y="5134"/>
                  </a:cubicBezTo>
                  <a:cubicBezTo>
                    <a:pt x="2764" y="5136"/>
                    <a:pt x="2751" y="5127"/>
                    <a:pt x="2749" y="5114"/>
                  </a:cubicBezTo>
                  <a:cubicBezTo>
                    <a:pt x="2746" y="5100"/>
                    <a:pt x="2756" y="5087"/>
                    <a:pt x="2769" y="5085"/>
                  </a:cubicBezTo>
                  <a:cubicBezTo>
                    <a:pt x="2783" y="5083"/>
                    <a:pt x="2796" y="5092"/>
                    <a:pt x="2798" y="5106"/>
                  </a:cubicBezTo>
                  <a:close/>
                  <a:moveTo>
                    <a:pt x="2815" y="5204"/>
                  </a:moveTo>
                  <a:lnTo>
                    <a:pt x="2815" y="5204"/>
                  </a:lnTo>
                  <a:cubicBezTo>
                    <a:pt x="2817" y="5218"/>
                    <a:pt x="2808" y="5231"/>
                    <a:pt x="2795" y="5233"/>
                  </a:cubicBezTo>
                  <a:cubicBezTo>
                    <a:pt x="2781" y="5235"/>
                    <a:pt x="2768" y="5226"/>
                    <a:pt x="2766" y="5212"/>
                  </a:cubicBezTo>
                  <a:cubicBezTo>
                    <a:pt x="2764" y="5198"/>
                    <a:pt x="2773" y="5186"/>
                    <a:pt x="2787" y="5183"/>
                  </a:cubicBezTo>
                  <a:cubicBezTo>
                    <a:pt x="2800" y="5181"/>
                    <a:pt x="2813" y="5191"/>
                    <a:pt x="2815" y="5204"/>
                  </a:cubicBezTo>
                  <a:close/>
                  <a:moveTo>
                    <a:pt x="2833" y="5303"/>
                  </a:moveTo>
                  <a:lnTo>
                    <a:pt x="2833" y="5303"/>
                  </a:lnTo>
                  <a:cubicBezTo>
                    <a:pt x="2835" y="5316"/>
                    <a:pt x="2826" y="5329"/>
                    <a:pt x="2812" y="5331"/>
                  </a:cubicBezTo>
                  <a:cubicBezTo>
                    <a:pt x="2798" y="5334"/>
                    <a:pt x="2785" y="5324"/>
                    <a:pt x="2783" y="5311"/>
                  </a:cubicBezTo>
                  <a:cubicBezTo>
                    <a:pt x="2781" y="5297"/>
                    <a:pt x="2790" y="5284"/>
                    <a:pt x="2804" y="5282"/>
                  </a:cubicBezTo>
                  <a:cubicBezTo>
                    <a:pt x="2818" y="5280"/>
                    <a:pt x="2830" y="5289"/>
                    <a:pt x="2833" y="5303"/>
                  </a:cubicBezTo>
                  <a:close/>
                  <a:moveTo>
                    <a:pt x="2850" y="5401"/>
                  </a:moveTo>
                  <a:lnTo>
                    <a:pt x="2850" y="5401"/>
                  </a:lnTo>
                  <a:cubicBezTo>
                    <a:pt x="2852" y="5415"/>
                    <a:pt x="2843" y="5428"/>
                    <a:pt x="2829" y="5430"/>
                  </a:cubicBezTo>
                  <a:cubicBezTo>
                    <a:pt x="2816" y="5432"/>
                    <a:pt x="2803" y="5423"/>
                    <a:pt x="2801" y="5409"/>
                  </a:cubicBezTo>
                  <a:lnTo>
                    <a:pt x="2800" y="5409"/>
                  </a:lnTo>
                  <a:cubicBezTo>
                    <a:pt x="2798" y="5396"/>
                    <a:pt x="2808" y="5383"/>
                    <a:pt x="2821" y="5381"/>
                  </a:cubicBezTo>
                  <a:cubicBezTo>
                    <a:pt x="2835" y="5378"/>
                    <a:pt x="2848" y="5388"/>
                    <a:pt x="2850" y="5401"/>
                  </a:cubicBezTo>
                  <a:close/>
                  <a:moveTo>
                    <a:pt x="2866" y="5500"/>
                  </a:moveTo>
                  <a:lnTo>
                    <a:pt x="2866" y="5500"/>
                  </a:lnTo>
                  <a:cubicBezTo>
                    <a:pt x="2868" y="5514"/>
                    <a:pt x="2859" y="5527"/>
                    <a:pt x="2845" y="5529"/>
                  </a:cubicBezTo>
                  <a:cubicBezTo>
                    <a:pt x="2831" y="5531"/>
                    <a:pt x="2818" y="5522"/>
                    <a:pt x="2816" y="5508"/>
                  </a:cubicBezTo>
                  <a:cubicBezTo>
                    <a:pt x="2814" y="5494"/>
                    <a:pt x="2823" y="5482"/>
                    <a:pt x="2837" y="5479"/>
                  </a:cubicBezTo>
                  <a:cubicBezTo>
                    <a:pt x="2851" y="5477"/>
                    <a:pt x="2863" y="5486"/>
                    <a:pt x="2866" y="5500"/>
                  </a:cubicBezTo>
                  <a:close/>
                  <a:moveTo>
                    <a:pt x="2881" y="5599"/>
                  </a:moveTo>
                  <a:lnTo>
                    <a:pt x="2881" y="5599"/>
                  </a:lnTo>
                  <a:cubicBezTo>
                    <a:pt x="2884" y="5613"/>
                    <a:pt x="2874" y="5625"/>
                    <a:pt x="2861" y="5628"/>
                  </a:cubicBezTo>
                  <a:cubicBezTo>
                    <a:pt x="2847" y="5630"/>
                    <a:pt x="2834" y="5620"/>
                    <a:pt x="2832" y="5607"/>
                  </a:cubicBezTo>
                  <a:cubicBezTo>
                    <a:pt x="2830" y="5593"/>
                    <a:pt x="2839" y="5580"/>
                    <a:pt x="2853" y="5578"/>
                  </a:cubicBezTo>
                  <a:cubicBezTo>
                    <a:pt x="2866" y="5576"/>
                    <a:pt x="2879" y="5585"/>
                    <a:pt x="2881" y="5599"/>
                  </a:cubicBezTo>
                  <a:close/>
                  <a:moveTo>
                    <a:pt x="2897" y="5698"/>
                  </a:moveTo>
                  <a:lnTo>
                    <a:pt x="2897" y="5698"/>
                  </a:lnTo>
                  <a:cubicBezTo>
                    <a:pt x="2899" y="5711"/>
                    <a:pt x="2890" y="5724"/>
                    <a:pt x="2876" y="5726"/>
                  </a:cubicBezTo>
                  <a:cubicBezTo>
                    <a:pt x="2863" y="5729"/>
                    <a:pt x="2850" y="5719"/>
                    <a:pt x="2848" y="5706"/>
                  </a:cubicBezTo>
                  <a:cubicBezTo>
                    <a:pt x="2846" y="5692"/>
                    <a:pt x="2855" y="5679"/>
                    <a:pt x="2868" y="5677"/>
                  </a:cubicBezTo>
                  <a:cubicBezTo>
                    <a:pt x="2882" y="5675"/>
                    <a:pt x="2895" y="5684"/>
                    <a:pt x="2897" y="5698"/>
                  </a:cubicBezTo>
                  <a:close/>
                  <a:moveTo>
                    <a:pt x="2913" y="5796"/>
                  </a:moveTo>
                  <a:lnTo>
                    <a:pt x="2913" y="5797"/>
                  </a:lnTo>
                  <a:cubicBezTo>
                    <a:pt x="2915" y="5810"/>
                    <a:pt x="2906" y="5823"/>
                    <a:pt x="2892" y="5825"/>
                  </a:cubicBezTo>
                  <a:cubicBezTo>
                    <a:pt x="2878" y="5827"/>
                    <a:pt x="2866" y="5818"/>
                    <a:pt x="2863" y="5804"/>
                  </a:cubicBezTo>
                  <a:cubicBezTo>
                    <a:pt x="2861" y="5791"/>
                    <a:pt x="2871" y="5778"/>
                    <a:pt x="2884" y="5776"/>
                  </a:cubicBezTo>
                  <a:cubicBezTo>
                    <a:pt x="2898" y="5774"/>
                    <a:pt x="2911" y="5783"/>
                    <a:pt x="2913" y="5796"/>
                  </a:cubicBezTo>
                  <a:close/>
                  <a:moveTo>
                    <a:pt x="2927" y="5896"/>
                  </a:moveTo>
                  <a:lnTo>
                    <a:pt x="2927" y="5896"/>
                  </a:lnTo>
                  <a:cubicBezTo>
                    <a:pt x="2929" y="5910"/>
                    <a:pt x="2919" y="5922"/>
                    <a:pt x="2906" y="5924"/>
                  </a:cubicBezTo>
                  <a:cubicBezTo>
                    <a:pt x="2892" y="5926"/>
                    <a:pt x="2879" y="5917"/>
                    <a:pt x="2877" y="5903"/>
                  </a:cubicBezTo>
                  <a:cubicBezTo>
                    <a:pt x="2875" y="5889"/>
                    <a:pt x="2885" y="5877"/>
                    <a:pt x="2899" y="5875"/>
                  </a:cubicBezTo>
                  <a:cubicBezTo>
                    <a:pt x="2912" y="5873"/>
                    <a:pt x="2925" y="5882"/>
                    <a:pt x="2927" y="5896"/>
                  </a:cubicBezTo>
                  <a:close/>
                  <a:moveTo>
                    <a:pt x="2941" y="5995"/>
                  </a:moveTo>
                  <a:lnTo>
                    <a:pt x="2941" y="5995"/>
                  </a:lnTo>
                  <a:cubicBezTo>
                    <a:pt x="2943" y="6009"/>
                    <a:pt x="2933" y="6021"/>
                    <a:pt x="2920" y="6023"/>
                  </a:cubicBezTo>
                  <a:cubicBezTo>
                    <a:pt x="2906" y="6025"/>
                    <a:pt x="2893" y="6016"/>
                    <a:pt x="2891" y="6002"/>
                  </a:cubicBezTo>
                  <a:cubicBezTo>
                    <a:pt x="2889" y="5988"/>
                    <a:pt x="2899" y="5976"/>
                    <a:pt x="2913" y="5974"/>
                  </a:cubicBezTo>
                  <a:cubicBezTo>
                    <a:pt x="2926" y="5972"/>
                    <a:pt x="2939" y="5981"/>
                    <a:pt x="2941" y="5995"/>
                  </a:cubicBezTo>
                  <a:close/>
                  <a:moveTo>
                    <a:pt x="2955" y="6094"/>
                  </a:moveTo>
                  <a:lnTo>
                    <a:pt x="2955" y="6094"/>
                  </a:lnTo>
                  <a:cubicBezTo>
                    <a:pt x="2957" y="6108"/>
                    <a:pt x="2947" y="6121"/>
                    <a:pt x="2934" y="6122"/>
                  </a:cubicBezTo>
                  <a:cubicBezTo>
                    <a:pt x="2920" y="6124"/>
                    <a:pt x="2907" y="6115"/>
                    <a:pt x="2905" y="6101"/>
                  </a:cubicBezTo>
                  <a:cubicBezTo>
                    <a:pt x="2903" y="6087"/>
                    <a:pt x="2913" y="6075"/>
                    <a:pt x="2927" y="6073"/>
                  </a:cubicBezTo>
                  <a:cubicBezTo>
                    <a:pt x="2940" y="6071"/>
                    <a:pt x="2953" y="6080"/>
                    <a:pt x="2955" y="6094"/>
                  </a:cubicBezTo>
                  <a:close/>
                  <a:moveTo>
                    <a:pt x="2969" y="6193"/>
                  </a:moveTo>
                  <a:lnTo>
                    <a:pt x="2969" y="6193"/>
                  </a:lnTo>
                  <a:cubicBezTo>
                    <a:pt x="2971" y="6207"/>
                    <a:pt x="2961" y="6220"/>
                    <a:pt x="2947" y="6222"/>
                  </a:cubicBezTo>
                  <a:cubicBezTo>
                    <a:pt x="2934" y="6223"/>
                    <a:pt x="2921" y="6214"/>
                    <a:pt x="2919" y="6200"/>
                  </a:cubicBezTo>
                  <a:cubicBezTo>
                    <a:pt x="2917" y="6186"/>
                    <a:pt x="2927" y="6174"/>
                    <a:pt x="2941" y="6172"/>
                  </a:cubicBezTo>
                  <a:cubicBezTo>
                    <a:pt x="2954" y="6170"/>
                    <a:pt x="2967" y="6180"/>
                    <a:pt x="2969" y="6193"/>
                  </a:cubicBezTo>
                  <a:close/>
                  <a:moveTo>
                    <a:pt x="2982" y="6293"/>
                  </a:moveTo>
                  <a:lnTo>
                    <a:pt x="2982" y="6293"/>
                  </a:lnTo>
                  <a:cubicBezTo>
                    <a:pt x="2983" y="6307"/>
                    <a:pt x="2973" y="6319"/>
                    <a:pt x="2960" y="6321"/>
                  </a:cubicBezTo>
                  <a:cubicBezTo>
                    <a:pt x="2946" y="6322"/>
                    <a:pt x="2934" y="6313"/>
                    <a:pt x="2932" y="6299"/>
                  </a:cubicBezTo>
                  <a:cubicBezTo>
                    <a:pt x="2930" y="6285"/>
                    <a:pt x="2940" y="6273"/>
                    <a:pt x="2954" y="6271"/>
                  </a:cubicBezTo>
                  <a:cubicBezTo>
                    <a:pt x="2967" y="6269"/>
                    <a:pt x="2980" y="6279"/>
                    <a:pt x="2982" y="6293"/>
                  </a:cubicBezTo>
                  <a:close/>
                  <a:moveTo>
                    <a:pt x="2994" y="6392"/>
                  </a:moveTo>
                  <a:lnTo>
                    <a:pt x="2994" y="6392"/>
                  </a:lnTo>
                  <a:cubicBezTo>
                    <a:pt x="2996" y="6406"/>
                    <a:pt x="2986" y="6418"/>
                    <a:pt x="2972" y="6420"/>
                  </a:cubicBezTo>
                  <a:cubicBezTo>
                    <a:pt x="2958" y="6422"/>
                    <a:pt x="2946" y="6412"/>
                    <a:pt x="2944" y="6398"/>
                  </a:cubicBezTo>
                  <a:cubicBezTo>
                    <a:pt x="2943" y="6384"/>
                    <a:pt x="2952" y="6372"/>
                    <a:pt x="2966" y="6370"/>
                  </a:cubicBezTo>
                  <a:cubicBezTo>
                    <a:pt x="2980" y="6369"/>
                    <a:pt x="2992" y="6379"/>
                    <a:pt x="2994" y="6392"/>
                  </a:cubicBezTo>
                  <a:close/>
                  <a:moveTo>
                    <a:pt x="3006" y="6492"/>
                  </a:moveTo>
                  <a:lnTo>
                    <a:pt x="3006" y="6492"/>
                  </a:lnTo>
                  <a:cubicBezTo>
                    <a:pt x="3008" y="6505"/>
                    <a:pt x="2998" y="6518"/>
                    <a:pt x="2985" y="6519"/>
                  </a:cubicBezTo>
                  <a:cubicBezTo>
                    <a:pt x="2971" y="6521"/>
                    <a:pt x="2958" y="6511"/>
                    <a:pt x="2957" y="6498"/>
                  </a:cubicBezTo>
                  <a:lnTo>
                    <a:pt x="2957" y="6497"/>
                  </a:lnTo>
                  <a:cubicBezTo>
                    <a:pt x="2955" y="6484"/>
                    <a:pt x="2965" y="6471"/>
                    <a:pt x="2979" y="6470"/>
                  </a:cubicBezTo>
                  <a:cubicBezTo>
                    <a:pt x="2992" y="6468"/>
                    <a:pt x="3005" y="6478"/>
                    <a:pt x="3006" y="6492"/>
                  </a:cubicBezTo>
                  <a:close/>
                  <a:moveTo>
                    <a:pt x="3019" y="6591"/>
                  </a:moveTo>
                  <a:lnTo>
                    <a:pt x="3019" y="6591"/>
                  </a:lnTo>
                  <a:cubicBezTo>
                    <a:pt x="3020" y="6605"/>
                    <a:pt x="3011" y="6617"/>
                    <a:pt x="2997" y="6619"/>
                  </a:cubicBezTo>
                  <a:cubicBezTo>
                    <a:pt x="2983" y="6620"/>
                    <a:pt x="2971" y="6611"/>
                    <a:pt x="2969" y="6597"/>
                  </a:cubicBezTo>
                  <a:cubicBezTo>
                    <a:pt x="2967" y="6583"/>
                    <a:pt x="2977" y="6571"/>
                    <a:pt x="2991" y="6569"/>
                  </a:cubicBezTo>
                  <a:cubicBezTo>
                    <a:pt x="3005" y="6567"/>
                    <a:pt x="3017" y="6577"/>
                    <a:pt x="3019" y="6591"/>
                  </a:cubicBezTo>
                  <a:close/>
                  <a:moveTo>
                    <a:pt x="3030" y="6691"/>
                  </a:moveTo>
                  <a:lnTo>
                    <a:pt x="3030" y="6691"/>
                  </a:lnTo>
                  <a:cubicBezTo>
                    <a:pt x="3032" y="6704"/>
                    <a:pt x="3022" y="6717"/>
                    <a:pt x="3008" y="6718"/>
                  </a:cubicBezTo>
                  <a:cubicBezTo>
                    <a:pt x="2994" y="6719"/>
                    <a:pt x="2982" y="6709"/>
                    <a:pt x="2981" y="6696"/>
                  </a:cubicBezTo>
                  <a:cubicBezTo>
                    <a:pt x="2979" y="6682"/>
                    <a:pt x="2989" y="6670"/>
                    <a:pt x="3003" y="6668"/>
                  </a:cubicBezTo>
                  <a:cubicBezTo>
                    <a:pt x="3017" y="6667"/>
                    <a:pt x="3029" y="6677"/>
                    <a:pt x="3030" y="6691"/>
                  </a:cubicBezTo>
                  <a:close/>
                  <a:moveTo>
                    <a:pt x="3041" y="6790"/>
                  </a:moveTo>
                  <a:lnTo>
                    <a:pt x="3041" y="6790"/>
                  </a:lnTo>
                  <a:cubicBezTo>
                    <a:pt x="3042" y="6804"/>
                    <a:pt x="3032" y="6816"/>
                    <a:pt x="3019" y="6818"/>
                  </a:cubicBezTo>
                  <a:cubicBezTo>
                    <a:pt x="3005" y="6819"/>
                    <a:pt x="2993" y="6809"/>
                    <a:pt x="2991" y="6795"/>
                  </a:cubicBezTo>
                  <a:cubicBezTo>
                    <a:pt x="2990" y="6781"/>
                    <a:pt x="3000" y="6769"/>
                    <a:pt x="3014" y="6768"/>
                  </a:cubicBezTo>
                  <a:cubicBezTo>
                    <a:pt x="3027" y="6766"/>
                    <a:pt x="3040" y="6776"/>
                    <a:pt x="3041" y="6790"/>
                  </a:cubicBezTo>
                  <a:close/>
                  <a:moveTo>
                    <a:pt x="3052" y="6890"/>
                  </a:moveTo>
                  <a:lnTo>
                    <a:pt x="3052" y="6890"/>
                  </a:lnTo>
                  <a:cubicBezTo>
                    <a:pt x="3053" y="6903"/>
                    <a:pt x="3043" y="6916"/>
                    <a:pt x="3029" y="6917"/>
                  </a:cubicBezTo>
                  <a:cubicBezTo>
                    <a:pt x="3016" y="6918"/>
                    <a:pt x="3003" y="6908"/>
                    <a:pt x="3002" y="6895"/>
                  </a:cubicBezTo>
                  <a:cubicBezTo>
                    <a:pt x="3001" y="6881"/>
                    <a:pt x="3011" y="6869"/>
                    <a:pt x="3024" y="6867"/>
                  </a:cubicBezTo>
                  <a:cubicBezTo>
                    <a:pt x="3038" y="6866"/>
                    <a:pt x="3050" y="6876"/>
                    <a:pt x="3052" y="6890"/>
                  </a:cubicBezTo>
                  <a:close/>
                  <a:moveTo>
                    <a:pt x="3062" y="6989"/>
                  </a:moveTo>
                  <a:lnTo>
                    <a:pt x="3062" y="6989"/>
                  </a:lnTo>
                  <a:cubicBezTo>
                    <a:pt x="3064" y="7003"/>
                    <a:pt x="3054" y="7015"/>
                    <a:pt x="3040" y="7017"/>
                  </a:cubicBezTo>
                  <a:cubicBezTo>
                    <a:pt x="3026" y="7018"/>
                    <a:pt x="3014" y="7008"/>
                    <a:pt x="3013" y="6994"/>
                  </a:cubicBezTo>
                  <a:cubicBezTo>
                    <a:pt x="3011" y="6980"/>
                    <a:pt x="3021" y="6968"/>
                    <a:pt x="3035" y="6967"/>
                  </a:cubicBezTo>
                  <a:cubicBezTo>
                    <a:pt x="3049" y="6965"/>
                    <a:pt x="3061" y="6975"/>
                    <a:pt x="3062" y="6989"/>
                  </a:cubicBezTo>
                  <a:close/>
                  <a:moveTo>
                    <a:pt x="3073" y="7089"/>
                  </a:moveTo>
                  <a:lnTo>
                    <a:pt x="3073" y="7089"/>
                  </a:lnTo>
                  <a:cubicBezTo>
                    <a:pt x="3074" y="7103"/>
                    <a:pt x="3064" y="7115"/>
                    <a:pt x="3050" y="7116"/>
                  </a:cubicBezTo>
                  <a:cubicBezTo>
                    <a:pt x="3036" y="7117"/>
                    <a:pt x="3024" y="7107"/>
                    <a:pt x="3023" y="7093"/>
                  </a:cubicBezTo>
                  <a:cubicBezTo>
                    <a:pt x="3022" y="7079"/>
                    <a:pt x="3032" y="7067"/>
                    <a:pt x="3046" y="7066"/>
                  </a:cubicBezTo>
                  <a:cubicBezTo>
                    <a:pt x="3060" y="7065"/>
                    <a:pt x="3072" y="7075"/>
                    <a:pt x="3073" y="7089"/>
                  </a:cubicBezTo>
                  <a:close/>
                  <a:moveTo>
                    <a:pt x="3082" y="7189"/>
                  </a:moveTo>
                  <a:lnTo>
                    <a:pt x="3082" y="7189"/>
                  </a:lnTo>
                  <a:cubicBezTo>
                    <a:pt x="3083" y="7203"/>
                    <a:pt x="3073" y="7215"/>
                    <a:pt x="3059" y="7216"/>
                  </a:cubicBezTo>
                  <a:cubicBezTo>
                    <a:pt x="3046" y="7217"/>
                    <a:pt x="3034" y="7206"/>
                    <a:pt x="3032" y="7193"/>
                  </a:cubicBezTo>
                  <a:cubicBezTo>
                    <a:pt x="3031" y="7179"/>
                    <a:pt x="3042" y="7167"/>
                    <a:pt x="3055" y="7166"/>
                  </a:cubicBezTo>
                  <a:cubicBezTo>
                    <a:pt x="3069" y="7165"/>
                    <a:pt x="3081" y="7175"/>
                    <a:pt x="3082" y="7189"/>
                  </a:cubicBezTo>
                  <a:close/>
                  <a:moveTo>
                    <a:pt x="3091" y="7288"/>
                  </a:moveTo>
                  <a:lnTo>
                    <a:pt x="3091" y="7288"/>
                  </a:lnTo>
                  <a:cubicBezTo>
                    <a:pt x="3093" y="7302"/>
                    <a:pt x="3082" y="7314"/>
                    <a:pt x="3069" y="7315"/>
                  </a:cubicBezTo>
                  <a:cubicBezTo>
                    <a:pt x="3055" y="7316"/>
                    <a:pt x="3043" y="7306"/>
                    <a:pt x="3042" y="7292"/>
                  </a:cubicBezTo>
                  <a:cubicBezTo>
                    <a:pt x="3041" y="7279"/>
                    <a:pt x="3051" y="7266"/>
                    <a:pt x="3065" y="7265"/>
                  </a:cubicBezTo>
                  <a:cubicBezTo>
                    <a:pt x="3078" y="7264"/>
                    <a:pt x="3090" y="7275"/>
                    <a:pt x="3091" y="7288"/>
                  </a:cubicBezTo>
                  <a:close/>
                  <a:moveTo>
                    <a:pt x="3101" y="7388"/>
                  </a:moveTo>
                  <a:lnTo>
                    <a:pt x="3101" y="7388"/>
                  </a:lnTo>
                  <a:cubicBezTo>
                    <a:pt x="3102" y="7402"/>
                    <a:pt x="3092" y="7414"/>
                    <a:pt x="3078" y="7415"/>
                  </a:cubicBezTo>
                  <a:cubicBezTo>
                    <a:pt x="3064" y="7416"/>
                    <a:pt x="3052" y="7406"/>
                    <a:pt x="3051" y="7392"/>
                  </a:cubicBezTo>
                  <a:cubicBezTo>
                    <a:pt x="3050" y="7378"/>
                    <a:pt x="3060" y="7366"/>
                    <a:pt x="3074" y="7365"/>
                  </a:cubicBezTo>
                  <a:cubicBezTo>
                    <a:pt x="3088" y="7364"/>
                    <a:pt x="3100" y="7374"/>
                    <a:pt x="3101" y="7388"/>
                  </a:cubicBezTo>
                  <a:close/>
                  <a:moveTo>
                    <a:pt x="3110" y="7488"/>
                  </a:moveTo>
                  <a:lnTo>
                    <a:pt x="3110" y="7488"/>
                  </a:lnTo>
                  <a:cubicBezTo>
                    <a:pt x="3111" y="7501"/>
                    <a:pt x="3101" y="7513"/>
                    <a:pt x="3087" y="7515"/>
                  </a:cubicBezTo>
                  <a:cubicBezTo>
                    <a:pt x="3073" y="7516"/>
                    <a:pt x="3061" y="7505"/>
                    <a:pt x="3060" y="7492"/>
                  </a:cubicBezTo>
                  <a:cubicBezTo>
                    <a:pt x="3059" y="7478"/>
                    <a:pt x="3069" y="7466"/>
                    <a:pt x="3083" y="7465"/>
                  </a:cubicBezTo>
                  <a:cubicBezTo>
                    <a:pt x="3097" y="7464"/>
                    <a:pt x="3109" y="7474"/>
                    <a:pt x="3110" y="7488"/>
                  </a:cubicBezTo>
                  <a:close/>
                  <a:moveTo>
                    <a:pt x="3118" y="7588"/>
                  </a:moveTo>
                  <a:lnTo>
                    <a:pt x="3118" y="7588"/>
                  </a:lnTo>
                  <a:cubicBezTo>
                    <a:pt x="3119" y="7602"/>
                    <a:pt x="3109" y="7613"/>
                    <a:pt x="3095" y="7614"/>
                  </a:cubicBezTo>
                  <a:cubicBezTo>
                    <a:pt x="3081" y="7615"/>
                    <a:pt x="3069" y="7605"/>
                    <a:pt x="3068" y="7591"/>
                  </a:cubicBezTo>
                  <a:cubicBezTo>
                    <a:pt x="3068" y="7577"/>
                    <a:pt x="3078" y="7565"/>
                    <a:pt x="3092" y="7564"/>
                  </a:cubicBezTo>
                  <a:cubicBezTo>
                    <a:pt x="3106" y="7563"/>
                    <a:pt x="3118" y="7574"/>
                    <a:pt x="3118" y="7588"/>
                  </a:cubicBezTo>
                  <a:close/>
                  <a:moveTo>
                    <a:pt x="3126" y="7688"/>
                  </a:moveTo>
                  <a:lnTo>
                    <a:pt x="3126" y="7688"/>
                  </a:lnTo>
                  <a:cubicBezTo>
                    <a:pt x="3127" y="7701"/>
                    <a:pt x="3116" y="7713"/>
                    <a:pt x="3103" y="7714"/>
                  </a:cubicBezTo>
                  <a:cubicBezTo>
                    <a:pt x="3089" y="7715"/>
                    <a:pt x="3077" y="7704"/>
                    <a:pt x="3076" y="7691"/>
                  </a:cubicBezTo>
                  <a:cubicBezTo>
                    <a:pt x="3075" y="7677"/>
                    <a:pt x="3086" y="7665"/>
                    <a:pt x="3100" y="7664"/>
                  </a:cubicBezTo>
                  <a:cubicBezTo>
                    <a:pt x="3113" y="7663"/>
                    <a:pt x="3125" y="7674"/>
                    <a:pt x="3126" y="7688"/>
                  </a:cubicBezTo>
                  <a:close/>
                  <a:moveTo>
                    <a:pt x="3134" y="7787"/>
                  </a:moveTo>
                  <a:lnTo>
                    <a:pt x="3134" y="7787"/>
                  </a:lnTo>
                  <a:cubicBezTo>
                    <a:pt x="3134" y="7801"/>
                    <a:pt x="3124" y="7813"/>
                    <a:pt x="3110" y="7814"/>
                  </a:cubicBezTo>
                  <a:cubicBezTo>
                    <a:pt x="3096" y="7815"/>
                    <a:pt x="3085" y="7804"/>
                    <a:pt x="3084" y="7790"/>
                  </a:cubicBezTo>
                  <a:cubicBezTo>
                    <a:pt x="3083" y="7776"/>
                    <a:pt x="3093" y="7765"/>
                    <a:pt x="3107" y="7764"/>
                  </a:cubicBezTo>
                  <a:cubicBezTo>
                    <a:pt x="3121" y="7763"/>
                    <a:pt x="3133" y="7773"/>
                    <a:pt x="3134" y="7787"/>
                  </a:cubicBezTo>
                  <a:close/>
                  <a:moveTo>
                    <a:pt x="3141" y="7887"/>
                  </a:moveTo>
                  <a:lnTo>
                    <a:pt x="3141" y="7887"/>
                  </a:lnTo>
                  <a:cubicBezTo>
                    <a:pt x="3142" y="7901"/>
                    <a:pt x="3132" y="7913"/>
                    <a:pt x="3118" y="7914"/>
                  </a:cubicBezTo>
                  <a:cubicBezTo>
                    <a:pt x="3104" y="7914"/>
                    <a:pt x="3092" y="7904"/>
                    <a:pt x="3091" y="7890"/>
                  </a:cubicBezTo>
                  <a:cubicBezTo>
                    <a:pt x="3091" y="7876"/>
                    <a:pt x="3101" y="7864"/>
                    <a:pt x="3115" y="7864"/>
                  </a:cubicBezTo>
                  <a:cubicBezTo>
                    <a:pt x="3129" y="7863"/>
                    <a:pt x="3140" y="7873"/>
                    <a:pt x="3141" y="7887"/>
                  </a:cubicBezTo>
                  <a:close/>
                  <a:moveTo>
                    <a:pt x="3149" y="7987"/>
                  </a:moveTo>
                  <a:lnTo>
                    <a:pt x="3149" y="7987"/>
                  </a:lnTo>
                  <a:cubicBezTo>
                    <a:pt x="3150" y="8001"/>
                    <a:pt x="3139" y="8012"/>
                    <a:pt x="3125" y="8013"/>
                  </a:cubicBezTo>
                  <a:cubicBezTo>
                    <a:pt x="3112" y="8014"/>
                    <a:pt x="3100" y="8004"/>
                    <a:pt x="3099" y="7990"/>
                  </a:cubicBezTo>
                  <a:cubicBezTo>
                    <a:pt x="3098" y="7976"/>
                    <a:pt x="3109" y="7964"/>
                    <a:pt x="3122" y="7963"/>
                  </a:cubicBezTo>
                  <a:cubicBezTo>
                    <a:pt x="3136" y="7963"/>
                    <a:pt x="3148" y="7973"/>
                    <a:pt x="3149" y="7987"/>
                  </a:cubicBezTo>
                  <a:close/>
                  <a:moveTo>
                    <a:pt x="3155" y="8087"/>
                  </a:moveTo>
                  <a:lnTo>
                    <a:pt x="3155" y="8087"/>
                  </a:lnTo>
                  <a:cubicBezTo>
                    <a:pt x="3156" y="8100"/>
                    <a:pt x="3146" y="8112"/>
                    <a:pt x="3132" y="8113"/>
                  </a:cubicBezTo>
                  <a:cubicBezTo>
                    <a:pt x="3118" y="8114"/>
                    <a:pt x="3106" y="8103"/>
                    <a:pt x="3105" y="8090"/>
                  </a:cubicBezTo>
                  <a:cubicBezTo>
                    <a:pt x="3104" y="8076"/>
                    <a:pt x="3115" y="8064"/>
                    <a:pt x="3129" y="8063"/>
                  </a:cubicBezTo>
                  <a:cubicBezTo>
                    <a:pt x="3143" y="8062"/>
                    <a:pt x="3154" y="8073"/>
                    <a:pt x="3155" y="8087"/>
                  </a:cubicBezTo>
                  <a:close/>
                  <a:moveTo>
                    <a:pt x="3161" y="8187"/>
                  </a:moveTo>
                  <a:lnTo>
                    <a:pt x="3161" y="8187"/>
                  </a:lnTo>
                  <a:cubicBezTo>
                    <a:pt x="3162" y="8200"/>
                    <a:pt x="3152" y="8212"/>
                    <a:pt x="3138" y="8213"/>
                  </a:cubicBezTo>
                  <a:cubicBezTo>
                    <a:pt x="3124" y="8214"/>
                    <a:pt x="3112" y="8203"/>
                    <a:pt x="3112" y="8190"/>
                  </a:cubicBezTo>
                  <a:lnTo>
                    <a:pt x="3112" y="8189"/>
                  </a:lnTo>
                  <a:cubicBezTo>
                    <a:pt x="3111" y="8176"/>
                    <a:pt x="3121" y="8164"/>
                    <a:pt x="3135" y="8163"/>
                  </a:cubicBezTo>
                  <a:cubicBezTo>
                    <a:pt x="3149" y="8162"/>
                    <a:pt x="3161" y="8173"/>
                    <a:pt x="3161" y="8187"/>
                  </a:cubicBezTo>
                  <a:close/>
                  <a:moveTo>
                    <a:pt x="3168" y="8286"/>
                  </a:moveTo>
                  <a:lnTo>
                    <a:pt x="3168" y="8286"/>
                  </a:lnTo>
                  <a:cubicBezTo>
                    <a:pt x="3168" y="8300"/>
                    <a:pt x="3158" y="8312"/>
                    <a:pt x="3144" y="8313"/>
                  </a:cubicBezTo>
                  <a:cubicBezTo>
                    <a:pt x="3130" y="8314"/>
                    <a:pt x="3119" y="8303"/>
                    <a:pt x="3118" y="8289"/>
                  </a:cubicBezTo>
                  <a:cubicBezTo>
                    <a:pt x="3117" y="8276"/>
                    <a:pt x="3127" y="8264"/>
                    <a:pt x="3141" y="8263"/>
                  </a:cubicBezTo>
                  <a:cubicBezTo>
                    <a:pt x="3155" y="8262"/>
                    <a:pt x="3167" y="8273"/>
                    <a:pt x="3168" y="8286"/>
                  </a:cubicBezTo>
                  <a:close/>
                  <a:moveTo>
                    <a:pt x="3174" y="8386"/>
                  </a:moveTo>
                  <a:lnTo>
                    <a:pt x="3174" y="8386"/>
                  </a:lnTo>
                  <a:cubicBezTo>
                    <a:pt x="3175" y="8400"/>
                    <a:pt x="3164" y="8412"/>
                    <a:pt x="3150" y="8413"/>
                  </a:cubicBezTo>
                  <a:cubicBezTo>
                    <a:pt x="3137" y="8414"/>
                    <a:pt x="3125" y="8403"/>
                    <a:pt x="3124" y="8389"/>
                  </a:cubicBezTo>
                  <a:cubicBezTo>
                    <a:pt x="3123" y="8375"/>
                    <a:pt x="3134" y="8364"/>
                    <a:pt x="3147" y="8363"/>
                  </a:cubicBezTo>
                  <a:cubicBezTo>
                    <a:pt x="3161" y="8362"/>
                    <a:pt x="3173" y="8372"/>
                    <a:pt x="3174" y="8386"/>
                  </a:cubicBezTo>
                  <a:close/>
                  <a:moveTo>
                    <a:pt x="3180" y="8487"/>
                  </a:moveTo>
                  <a:lnTo>
                    <a:pt x="3180" y="8487"/>
                  </a:lnTo>
                  <a:cubicBezTo>
                    <a:pt x="3180" y="8500"/>
                    <a:pt x="3170" y="8512"/>
                    <a:pt x="3156" y="8513"/>
                  </a:cubicBezTo>
                  <a:cubicBezTo>
                    <a:pt x="3142" y="8513"/>
                    <a:pt x="3130" y="8502"/>
                    <a:pt x="3130" y="8489"/>
                  </a:cubicBezTo>
                  <a:cubicBezTo>
                    <a:pt x="3129" y="8475"/>
                    <a:pt x="3140" y="8463"/>
                    <a:pt x="3154" y="8463"/>
                  </a:cubicBezTo>
                  <a:cubicBezTo>
                    <a:pt x="3168" y="8462"/>
                    <a:pt x="3179" y="8473"/>
                    <a:pt x="3180" y="8487"/>
                  </a:cubicBezTo>
                  <a:close/>
                  <a:moveTo>
                    <a:pt x="3184" y="8587"/>
                  </a:moveTo>
                  <a:lnTo>
                    <a:pt x="3184" y="8587"/>
                  </a:lnTo>
                  <a:cubicBezTo>
                    <a:pt x="3185" y="8600"/>
                    <a:pt x="3174" y="8612"/>
                    <a:pt x="3160" y="8613"/>
                  </a:cubicBezTo>
                  <a:cubicBezTo>
                    <a:pt x="3147" y="8613"/>
                    <a:pt x="3135" y="8602"/>
                    <a:pt x="3134" y="8589"/>
                  </a:cubicBezTo>
                  <a:cubicBezTo>
                    <a:pt x="3134" y="8575"/>
                    <a:pt x="3145" y="8563"/>
                    <a:pt x="3158" y="8563"/>
                  </a:cubicBezTo>
                  <a:cubicBezTo>
                    <a:pt x="3172" y="8562"/>
                    <a:pt x="3184" y="8573"/>
                    <a:pt x="3184" y="8587"/>
                  </a:cubicBezTo>
                  <a:close/>
                  <a:moveTo>
                    <a:pt x="3189" y="8686"/>
                  </a:moveTo>
                  <a:lnTo>
                    <a:pt x="3189" y="8687"/>
                  </a:lnTo>
                  <a:cubicBezTo>
                    <a:pt x="3190" y="8700"/>
                    <a:pt x="3179" y="8712"/>
                    <a:pt x="3165" y="8713"/>
                  </a:cubicBezTo>
                  <a:cubicBezTo>
                    <a:pt x="3151" y="8713"/>
                    <a:pt x="3140" y="8702"/>
                    <a:pt x="3139" y="8689"/>
                  </a:cubicBezTo>
                  <a:lnTo>
                    <a:pt x="3139" y="8688"/>
                  </a:lnTo>
                  <a:cubicBezTo>
                    <a:pt x="3138" y="8675"/>
                    <a:pt x="3149" y="8663"/>
                    <a:pt x="3163" y="8662"/>
                  </a:cubicBezTo>
                  <a:cubicBezTo>
                    <a:pt x="3177" y="8662"/>
                    <a:pt x="3188" y="8673"/>
                    <a:pt x="3189" y="8686"/>
                  </a:cubicBezTo>
                  <a:close/>
                  <a:moveTo>
                    <a:pt x="3194" y="8786"/>
                  </a:moveTo>
                  <a:lnTo>
                    <a:pt x="3194" y="8786"/>
                  </a:lnTo>
                  <a:cubicBezTo>
                    <a:pt x="3194" y="8800"/>
                    <a:pt x="3183" y="8812"/>
                    <a:pt x="3170" y="8812"/>
                  </a:cubicBezTo>
                  <a:cubicBezTo>
                    <a:pt x="3156" y="8813"/>
                    <a:pt x="3144" y="8802"/>
                    <a:pt x="3144" y="8788"/>
                  </a:cubicBezTo>
                  <a:cubicBezTo>
                    <a:pt x="3143" y="8775"/>
                    <a:pt x="3154" y="8763"/>
                    <a:pt x="3168" y="8762"/>
                  </a:cubicBezTo>
                  <a:cubicBezTo>
                    <a:pt x="3181" y="8762"/>
                    <a:pt x="3193" y="8773"/>
                    <a:pt x="3194" y="8786"/>
                  </a:cubicBezTo>
                  <a:close/>
                  <a:moveTo>
                    <a:pt x="3198" y="8886"/>
                  </a:moveTo>
                  <a:lnTo>
                    <a:pt x="3198" y="8886"/>
                  </a:lnTo>
                  <a:cubicBezTo>
                    <a:pt x="3199" y="8900"/>
                    <a:pt x="3188" y="8912"/>
                    <a:pt x="3174" y="8912"/>
                  </a:cubicBezTo>
                  <a:cubicBezTo>
                    <a:pt x="3161" y="8913"/>
                    <a:pt x="3149" y="8902"/>
                    <a:pt x="3148" y="8888"/>
                  </a:cubicBezTo>
                  <a:cubicBezTo>
                    <a:pt x="3148" y="8875"/>
                    <a:pt x="3159" y="8863"/>
                    <a:pt x="3172" y="8862"/>
                  </a:cubicBezTo>
                  <a:cubicBezTo>
                    <a:pt x="3186" y="8862"/>
                    <a:pt x="3198" y="8873"/>
                    <a:pt x="3198" y="8886"/>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37" name="Freeform 35"/>
            <p:cNvSpPr>
              <a:spLocks noEditPoints="1"/>
            </p:cNvSpPr>
            <p:nvPr/>
          </p:nvSpPr>
          <p:spPr bwMode="auto">
            <a:xfrm>
              <a:off x="3765" y="2345"/>
              <a:ext cx="332" cy="769"/>
            </a:xfrm>
            <a:custGeom>
              <a:avLst/>
              <a:gdLst>
                <a:gd name="T0" fmla="*/ 0 w 3199"/>
                <a:gd name="T1" fmla="*/ 0 h 7427"/>
                <a:gd name="T2" fmla="*/ 0 w 3199"/>
                <a:gd name="T3" fmla="*/ 0 h 7427"/>
                <a:gd name="T4" fmla="*/ 0 w 3199"/>
                <a:gd name="T5" fmla="*/ 0 h 7427"/>
                <a:gd name="T6" fmla="*/ 0 w 3199"/>
                <a:gd name="T7" fmla="*/ 0 h 7427"/>
                <a:gd name="T8" fmla="*/ 0 w 3199"/>
                <a:gd name="T9" fmla="*/ 0 h 7427"/>
                <a:gd name="T10" fmla="*/ 0 w 3199"/>
                <a:gd name="T11" fmla="*/ 0 h 7427"/>
                <a:gd name="T12" fmla="*/ 0 w 3199"/>
                <a:gd name="T13" fmla="*/ 0 h 7427"/>
                <a:gd name="T14" fmla="*/ 0 w 3199"/>
                <a:gd name="T15" fmla="*/ 0 h 7427"/>
                <a:gd name="T16" fmla="*/ 0 w 3199"/>
                <a:gd name="T17" fmla="*/ 0 h 7427"/>
                <a:gd name="T18" fmla="*/ 0 w 3199"/>
                <a:gd name="T19" fmla="*/ 0 h 7427"/>
                <a:gd name="T20" fmla="*/ 0 w 3199"/>
                <a:gd name="T21" fmla="*/ 0 h 7427"/>
                <a:gd name="T22" fmla="*/ 0 w 3199"/>
                <a:gd name="T23" fmla="*/ 0 h 7427"/>
                <a:gd name="T24" fmla="*/ 0 w 3199"/>
                <a:gd name="T25" fmla="*/ 0 h 7427"/>
                <a:gd name="T26" fmla="*/ 0 w 3199"/>
                <a:gd name="T27" fmla="*/ 0 h 7427"/>
                <a:gd name="T28" fmla="*/ 0 w 3199"/>
                <a:gd name="T29" fmla="*/ 0 h 7427"/>
                <a:gd name="T30" fmla="*/ 0 w 3199"/>
                <a:gd name="T31" fmla="*/ 0 h 7427"/>
                <a:gd name="T32" fmla="*/ 0 w 3199"/>
                <a:gd name="T33" fmla="*/ 0 h 7427"/>
                <a:gd name="T34" fmla="*/ 0 w 3199"/>
                <a:gd name="T35" fmla="*/ 0 h 7427"/>
                <a:gd name="T36" fmla="*/ 0 w 3199"/>
                <a:gd name="T37" fmla="*/ 0 h 7427"/>
                <a:gd name="T38" fmla="*/ 0 w 3199"/>
                <a:gd name="T39" fmla="*/ 0 h 7427"/>
                <a:gd name="T40" fmla="*/ 0 w 3199"/>
                <a:gd name="T41" fmla="*/ 0 h 7427"/>
                <a:gd name="T42" fmla="*/ 0 w 3199"/>
                <a:gd name="T43" fmla="*/ 0 h 7427"/>
                <a:gd name="T44" fmla="*/ 0 w 3199"/>
                <a:gd name="T45" fmla="*/ 0 h 7427"/>
                <a:gd name="T46" fmla="*/ 0 w 3199"/>
                <a:gd name="T47" fmla="*/ 0 h 7427"/>
                <a:gd name="T48" fmla="*/ 0 w 3199"/>
                <a:gd name="T49" fmla="*/ 0 h 7427"/>
                <a:gd name="T50" fmla="*/ 0 w 3199"/>
                <a:gd name="T51" fmla="*/ 0 h 7427"/>
                <a:gd name="T52" fmla="*/ 0 w 3199"/>
                <a:gd name="T53" fmla="*/ 0 h 7427"/>
                <a:gd name="T54" fmla="*/ 0 w 3199"/>
                <a:gd name="T55" fmla="*/ 0 h 7427"/>
                <a:gd name="T56" fmla="*/ 0 w 3199"/>
                <a:gd name="T57" fmla="*/ 0 h 7427"/>
                <a:gd name="T58" fmla="*/ 0 w 3199"/>
                <a:gd name="T59" fmla="*/ 0 h 7427"/>
                <a:gd name="T60" fmla="*/ 0 w 3199"/>
                <a:gd name="T61" fmla="*/ 0 h 7427"/>
                <a:gd name="T62" fmla="*/ 0 w 3199"/>
                <a:gd name="T63" fmla="*/ 0 h 7427"/>
                <a:gd name="T64" fmla="*/ 0 w 3199"/>
                <a:gd name="T65" fmla="*/ 0 h 7427"/>
                <a:gd name="T66" fmla="*/ 0 w 3199"/>
                <a:gd name="T67" fmla="*/ 0 h 7427"/>
                <a:gd name="T68" fmla="*/ 0 w 3199"/>
                <a:gd name="T69" fmla="*/ 0 h 7427"/>
                <a:gd name="T70" fmla="*/ 0 w 3199"/>
                <a:gd name="T71" fmla="*/ 0 h 7427"/>
                <a:gd name="T72" fmla="*/ 0 w 3199"/>
                <a:gd name="T73" fmla="*/ 0 h 7427"/>
                <a:gd name="T74" fmla="*/ 0 w 3199"/>
                <a:gd name="T75" fmla="*/ 0 h 7427"/>
                <a:gd name="T76" fmla="*/ 0 w 3199"/>
                <a:gd name="T77" fmla="*/ 0 h 7427"/>
                <a:gd name="T78" fmla="*/ 0 w 3199"/>
                <a:gd name="T79" fmla="*/ 0 h 7427"/>
                <a:gd name="T80" fmla="*/ 0 w 3199"/>
                <a:gd name="T81" fmla="*/ 0 h 7427"/>
                <a:gd name="T82" fmla="*/ 0 w 3199"/>
                <a:gd name="T83" fmla="*/ 0 h 7427"/>
                <a:gd name="T84" fmla="*/ 0 w 3199"/>
                <a:gd name="T85" fmla="*/ 0 h 7427"/>
                <a:gd name="T86" fmla="*/ 0 w 3199"/>
                <a:gd name="T87" fmla="*/ 0 h 7427"/>
                <a:gd name="T88" fmla="*/ 0 w 3199"/>
                <a:gd name="T89" fmla="*/ 0 h 7427"/>
                <a:gd name="T90" fmla="*/ 0 w 3199"/>
                <a:gd name="T91" fmla="*/ 0 h 7427"/>
                <a:gd name="T92" fmla="*/ 0 w 3199"/>
                <a:gd name="T93" fmla="*/ 0 h 7427"/>
                <a:gd name="T94" fmla="*/ 0 w 3199"/>
                <a:gd name="T95" fmla="*/ 0 h 7427"/>
                <a:gd name="T96" fmla="*/ 0 w 3199"/>
                <a:gd name="T97" fmla="*/ 0 h 7427"/>
                <a:gd name="T98" fmla="*/ 0 w 3199"/>
                <a:gd name="T99" fmla="*/ 0 h 7427"/>
                <a:gd name="T100" fmla="*/ 0 w 3199"/>
                <a:gd name="T101" fmla="*/ 0 h 7427"/>
                <a:gd name="T102" fmla="*/ 0 w 3199"/>
                <a:gd name="T103" fmla="*/ 0 h 7427"/>
                <a:gd name="T104" fmla="*/ 0 w 3199"/>
                <a:gd name="T105" fmla="*/ 0 h 7427"/>
                <a:gd name="T106" fmla="*/ 0 w 3199"/>
                <a:gd name="T107" fmla="*/ 0 h 7427"/>
                <a:gd name="T108" fmla="*/ 0 w 3199"/>
                <a:gd name="T109" fmla="*/ 0 h 7427"/>
                <a:gd name="T110" fmla="*/ 0 w 3199"/>
                <a:gd name="T111" fmla="*/ 0 h 7427"/>
                <a:gd name="T112" fmla="*/ 0 w 3199"/>
                <a:gd name="T113" fmla="*/ 0 h 7427"/>
                <a:gd name="T114" fmla="*/ 0 w 3199"/>
                <a:gd name="T115" fmla="*/ 0 h 7427"/>
                <a:gd name="T116" fmla="*/ 0 w 3199"/>
                <a:gd name="T117" fmla="*/ 0 h 7427"/>
                <a:gd name="T118" fmla="*/ 0 w 3199"/>
                <a:gd name="T119" fmla="*/ 0 h 74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99"/>
                <a:gd name="T181" fmla="*/ 0 h 7427"/>
                <a:gd name="T182" fmla="*/ 3199 w 3199"/>
                <a:gd name="T183" fmla="*/ 7427 h 742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99" h="7427">
                  <a:moveTo>
                    <a:pt x="24" y="7376"/>
                  </a:moveTo>
                  <a:lnTo>
                    <a:pt x="25" y="7376"/>
                  </a:lnTo>
                  <a:cubicBezTo>
                    <a:pt x="38" y="7376"/>
                    <a:pt x="50" y="7387"/>
                    <a:pt x="50" y="7400"/>
                  </a:cubicBezTo>
                  <a:cubicBezTo>
                    <a:pt x="51" y="7414"/>
                    <a:pt x="40" y="7426"/>
                    <a:pt x="26" y="7426"/>
                  </a:cubicBezTo>
                  <a:cubicBezTo>
                    <a:pt x="13" y="7427"/>
                    <a:pt x="1" y="7416"/>
                    <a:pt x="0" y="7402"/>
                  </a:cubicBezTo>
                  <a:cubicBezTo>
                    <a:pt x="0" y="7389"/>
                    <a:pt x="11" y="7377"/>
                    <a:pt x="24" y="7376"/>
                  </a:cubicBezTo>
                  <a:close/>
                  <a:moveTo>
                    <a:pt x="122" y="7373"/>
                  </a:moveTo>
                  <a:lnTo>
                    <a:pt x="123" y="7373"/>
                  </a:lnTo>
                  <a:cubicBezTo>
                    <a:pt x="136" y="7371"/>
                    <a:pt x="149" y="7381"/>
                    <a:pt x="150" y="7394"/>
                  </a:cubicBezTo>
                  <a:cubicBezTo>
                    <a:pt x="152" y="7408"/>
                    <a:pt x="142" y="7421"/>
                    <a:pt x="128" y="7422"/>
                  </a:cubicBezTo>
                  <a:cubicBezTo>
                    <a:pt x="115" y="7424"/>
                    <a:pt x="102" y="7414"/>
                    <a:pt x="101" y="7400"/>
                  </a:cubicBezTo>
                  <a:cubicBezTo>
                    <a:pt x="99" y="7387"/>
                    <a:pt x="109" y="7374"/>
                    <a:pt x="122" y="7373"/>
                  </a:cubicBezTo>
                  <a:close/>
                  <a:moveTo>
                    <a:pt x="221" y="7362"/>
                  </a:moveTo>
                  <a:lnTo>
                    <a:pt x="221" y="7362"/>
                  </a:lnTo>
                  <a:cubicBezTo>
                    <a:pt x="235" y="7360"/>
                    <a:pt x="247" y="7369"/>
                    <a:pt x="250" y="7382"/>
                  </a:cubicBezTo>
                  <a:cubicBezTo>
                    <a:pt x="252" y="7396"/>
                    <a:pt x="242" y="7409"/>
                    <a:pt x="229" y="7411"/>
                  </a:cubicBezTo>
                  <a:cubicBezTo>
                    <a:pt x="215" y="7413"/>
                    <a:pt x="202" y="7404"/>
                    <a:pt x="200" y="7390"/>
                  </a:cubicBezTo>
                  <a:cubicBezTo>
                    <a:pt x="198" y="7377"/>
                    <a:pt x="207" y="7364"/>
                    <a:pt x="221" y="7362"/>
                  </a:cubicBezTo>
                  <a:close/>
                  <a:moveTo>
                    <a:pt x="317" y="7344"/>
                  </a:moveTo>
                  <a:lnTo>
                    <a:pt x="317" y="7344"/>
                  </a:lnTo>
                  <a:cubicBezTo>
                    <a:pt x="331" y="7341"/>
                    <a:pt x="344" y="7349"/>
                    <a:pt x="348" y="7363"/>
                  </a:cubicBezTo>
                  <a:cubicBezTo>
                    <a:pt x="351" y="7376"/>
                    <a:pt x="343" y="7390"/>
                    <a:pt x="329" y="7393"/>
                  </a:cubicBezTo>
                  <a:cubicBezTo>
                    <a:pt x="316" y="7396"/>
                    <a:pt x="302" y="7388"/>
                    <a:pt x="299" y="7374"/>
                  </a:cubicBezTo>
                  <a:cubicBezTo>
                    <a:pt x="296" y="7361"/>
                    <a:pt x="304" y="7347"/>
                    <a:pt x="317" y="7344"/>
                  </a:cubicBezTo>
                  <a:close/>
                  <a:moveTo>
                    <a:pt x="413" y="7320"/>
                  </a:moveTo>
                  <a:lnTo>
                    <a:pt x="413" y="7320"/>
                  </a:lnTo>
                  <a:cubicBezTo>
                    <a:pt x="427" y="7316"/>
                    <a:pt x="440" y="7324"/>
                    <a:pt x="444" y="7337"/>
                  </a:cubicBezTo>
                  <a:cubicBezTo>
                    <a:pt x="448" y="7350"/>
                    <a:pt x="440" y="7364"/>
                    <a:pt x="427" y="7368"/>
                  </a:cubicBezTo>
                  <a:cubicBezTo>
                    <a:pt x="414" y="7372"/>
                    <a:pt x="400" y="7364"/>
                    <a:pt x="396" y="7351"/>
                  </a:cubicBezTo>
                  <a:cubicBezTo>
                    <a:pt x="392" y="7337"/>
                    <a:pt x="400" y="7323"/>
                    <a:pt x="413" y="7320"/>
                  </a:cubicBezTo>
                  <a:close/>
                  <a:moveTo>
                    <a:pt x="505" y="7289"/>
                  </a:moveTo>
                  <a:lnTo>
                    <a:pt x="505" y="7289"/>
                  </a:lnTo>
                  <a:cubicBezTo>
                    <a:pt x="518" y="7284"/>
                    <a:pt x="533" y="7290"/>
                    <a:pt x="538" y="7303"/>
                  </a:cubicBezTo>
                  <a:cubicBezTo>
                    <a:pt x="544" y="7315"/>
                    <a:pt x="538" y="7330"/>
                    <a:pt x="525" y="7335"/>
                  </a:cubicBezTo>
                  <a:cubicBezTo>
                    <a:pt x="512" y="7341"/>
                    <a:pt x="498" y="7335"/>
                    <a:pt x="492" y="7322"/>
                  </a:cubicBezTo>
                  <a:cubicBezTo>
                    <a:pt x="487" y="7310"/>
                    <a:pt x="493" y="7295"/>
                    <a:pt x="505" y="7289"/>
                  </a:cubicBezTo>
                  <a:close/>
                  <a:moveTo>
                    <a:pt x="597" y="7252"/>
                  </a:moveTo>
                  <a:lnTo>
                    <a:pt x="597" y="7252"/>
                  </a:lnTo>
                  <a:cubicBezTo>
                    <a:pt x="610" y="7246"/>
                    <a:pt x="624" y="7252"/>
                    <a:pt x="630" y="7264"/>
                  </a:cubicBezTo>
                  <a:cubicBezTo>
                    <a:pt x="636" y="7277"/>
                    <a:pt x="631" y="7291"/>
                    <a:pt x="619" y="7297"/>
                  </a:cubicBezTo>
                  <a:cubicBezTo>
                    <a:pt x="606" y="7303"/>
                    <a:pt x="591" y="7298"/>
                    <a:pt x="585" y="7286"/>
                  </a:cubicBezTo>
                  <a:cubicBezTo>
                    <a:pt x="579" y="7273"/>
                    <a:pt x="585" y="7258"/>
                    <a:pt x="597" y="7252"/>
                  </a:cubicBezTo>
                  <a:close/>
                  <a:moveTo>
                    <a:pt x="687" y="7210"/>
                  </a:moveTo>
                  <a:lnTo>
                    <a:pt x="687" y="7210"/>
                  </a:lnTo>
                  <a:cubicBezTo>
                    <a:pt x="699" y="7204"/>
                    <a:pt x="714" y="7208"/>
                    <a:pt x="720" y="7220"/>
                  </a:cubicBezTo>
                  <a:cubicBezTo>
                    <a:pt x="727" y="7233"/>
                    <a:pt x="722" y="7248"/>
                    <a:pt x="710" y="7254"/>
                  </a:cubicBezTo>
                  <a:cubicBezTo>
                    <a:pt x="698" y="7261"/>
                    <a:pt x="683" y="7256"/>
                    <a:pt x="676" y="7244"/>
                  </a:cubicBezTo>
                  <a:cubicBezTo>
                    <a:pt x="670" y="7232"/>
                    <a:pt x="674" y="7217"/>
                    <a:pt x="687" y="7210"/>
                  </a:cubicBezTo>
                  <a:close/>
                  <a:moveTo>
                    <a:pt x="773" y="7163"/>
                  </a:moveTo>
                  <a:lnTo>
                    <a:pt x="773" y="7163"/>
                  </a:lnTo>
                  <a:cubicBezTo>
                    <a:pt x="785" y="7156"/>
                    <a:pt x="801" y="7160"/>
                    <a:pt x="808" y="7171"/>
                  </a:cubicBezTo>
                  <a:cubicBezTo>
                    <a:pt x="815" y="7183"/>
                    <a:pt x="811" y="7199"/>
                    <a:pt x="799" y="7206"/>
                  </a:cubicBezTo>
                  <a:cubicBezTo>
                    <a:pt x="787" y="7213"/>
                    <a:pt x="772" y="7209"/>
                    <a:pt x="764" y="7197"/>
                  </a:cubicBezTo>
                  <a:cubicBezTo>
                    <a:pt x="757" y="7185"/>
                    <a:pt x="761" y="7170"/>
                    <a:pt x="773" y="7163"/>
                  </a:cubicBezTo>
                  <a:close/>
                  <a:moveTo>
                    <a:pt x="858" y="7111"/>
                  </a:moveTo>
                  <a:lnTo>
                    <a:pt x="858" y="7111"/>
                  </a:lnTo>
                  <a:cubicBezTo>
                    <a:pt x="869" y="7103"/>
                    <a:pt x="885" y="7107"/>
                    <a:pt x="892" y="7118"/>
                  </a:cubicBezTo>
                  <a:cubicBezTo>
                    <a:pt x="900" y="7130"/>
                    <a:pt x="897" y="7145"/>
                    <a:pt x="885" y="7153"/>
                  </a:cubicBezTo>
                  <a:cubicBezTo>
                    <a:pt x="873" y="7160"/>
                    <a:pt x="858" y="7157"/>
                    <a:pt x="850" y="7146"/>
                  </a:cubicBezTo>
                  <a:cubicBezTo>
                    <a:pt x="843" y="7134"/>
                    <a:pt x="846" y="7119"/>
                    <a:pt x="858" y="7111"/>
                  </a:cubicBezTo>
                  <a:close/>
                  <a:moveTo>
                    <a:pt x="939" y="7055"/>
                  </a:moveTo>
                  <a:lnTo>
                    <a:pt x="939" y="7055"/>
                  </a:lnTo>
                  <a:cubicBezTo>
                    <a:pt x="950" y="7047"/>
                    <a:pt x="966" y="7049"/>
                    <a:pt x="974" y="7060"/>
                  </a:cubicBezTo>
                  <a:cubicBezTo>
                    <a:pt x="982" y="7072"/>
                    <a:pt x="980" y="7087"/>
                    <a:pt x="969" y="7095"/>
                  </a:cubicBezTo>
                  <a:lnTo>
                    <a:pt x="968" y="7095"/>
                  </a:lnTo>
                  <a:cubicBezTo>
                    <a:pt x="957" y="7104"/>
                    <a:pt x="942" y="7101"/>
                    <a:pt x="934" y="7090"/>
                  </a:cubicBezTo>
                  <a:cubicBezTo>
                    <a:pt x="925" y="7079"/>
                    <a:pt x="928" y="7063"/>
                    <a:pt x="939" y="7055"/>
                  </a:cubicBezTo>
                  <a:close/>
                  <a:moveTo>
                    <a:pt x="1018" y="6995"/>
                  </a:moveTo>
                  <a:lnTo>
                    <a:pt x="1018" y="6995"/>
                  </a:lnTo>
                  <a:cubicBezTo>
                    <a:pt x="1029" y="6987"/>
                    <a:pt x="1044" y="6989"/>
                    <a:pt x="1053" y="6999"/>
                  </a:cubicBezTo>
                  <a:cubicBezTo>
                    <a:pt x="1062" y="7010"/>
                    <a:pt x="1060" y="7026"/>
                    <a:pt x="1049" y="7034"/>
                  </a:cubicBezTo>
                  <a:cubicBezTo>
                    <a:pt x="1038" y="7043"/>
                    <a:pt x="1023" y="7041"/>
                    <a:pt x="1014" y="7031"/>
                  </a:cubicBezTo>
                  <a:cubicBezTo>
                    <a:pt x="1005" y="7020"/>
                    <a:pt x="1007" y="7004"/>
                    <a:pt x="1018" y="6995"/>
                  </a:cubicBezTo>
                  <a:close/>
                  <a:moveTo>
                    <a:pt x="1094" y="6933"/>
                  </a:moveTo>
                  <a:lnTo>
                    <a:pt x="1094" y="6933"/>
                  </a:lnTo>
                  <a:cubicBezTo>
                    <a:pt x="1104" y="6924"/>
                    <a:pt x="1120" y="6924"/>
                    <a:pt x="1129" y="6934"/>
                  </a:cubicBezTo>
                  <a:cubicBezTo>
                    <a:pt x="1138" y="6944"/>
                    <a:pt x="1138" y="6960"/>
                    <a:pt x="1128" y="6969"/>
                  </a:cubicBezTo>
                  <a:lnTo>
                    <a:pt x="1128" y="6970"/>
                  </a:lnTo>
                  <a:cubicBezTo>
                    <a:pt x="1118" y="6979"/>
                    <a:pt x="1102" y="6979"/>
                    <a:pt x="1093" y="6969"/>
                  </a:cubicBezTo>
                  <a:cubicBezTo>
                    <a:pt x="1083" y="6959"/>
                    <a:pt x="1084" y="6943"/>
                    <a:pt x="1094" y="6933"/>
                  </a:cubicBezTo>
                  <a:close/>
                  <a:moveTo>
                    <a:pt x="1168" y="6867"/>
                  </a:moveTo>
                  <a:lnTo>
                    <a:pt x="1168" y="6867"/>
                  </a:lnTo>
                  <a:cubicBezTo>
                    <a:pt x="1178" y="6857"/>
                    <a:pt x="1193" y="6857"/>
                    <a:pt x="1203" y="6867"/>
                  </a:cubicBezTo>
                  <a:cubicBezTo>
                    <a:pt x="1213" y="6877"/>
                    <a:pt x="1213" y="6893"/>
                    <a:pt x="1203" y="6902"/>
                  </a:cubicBezTo>
                  <a:cubicBezTo>
                    <a:pt x="1193" y="6912"/>
                    <a:pt x="1178" y="6912"/>
                    <a:pt x="1168" y="6902"/>
                  </a:cubicBezTo>
                  <a:cubicBezTo>
                    <a:pt x="1158" y="6893"/>
                    <a:pt x="1158" y="6877"/>
                    <a:pt x="1168" y="6867"/>
                  </a:cubicBezTo>
                  <a:close/>
                  <a:moveTo>
                    <a:pt x="1239" y="6798"/>
                  </a:moveTo>
                  <a:lnTo>
                    <a:pt x="1239" y="6798"/>
                  </a:lnTo>
                  <a:cubicBezTo>
                    <a:pt x="1248" y="6788"/>
                    <a:pt x="1264" y="6788"/>
                    <a:pt x="1274" y="6797"/>
                  </a:cubicBezTo>
                  <a:cubicBezTo>
                    <a:pt x="1285" y="6806"/>
                    <a:pt x="1285" y="6822"/>
                    <a:pt x="1276" y="6832"/>
                  </a:cubicBezTo>
                  <a:cubicBezTo>
                    <a:pt x="1266" y="6842"/>
                    <a:pt x="1251" y="6843"/>
                    <a:pt x="1241" y="6834"/>
                  </a:cubicBezTo>
                  <a:cubicBezTo>
                    <a:pt x="1230" y="6824"/>
                    <a:pt x="1230" y="6809"/>
                    <a:pt x="1239" y="6798"/>
                  </a:cubicBezTo>
                  <a:close/>
                  <a:moveTo>
                    <a:pt x="1308" y="6727"/>
                  </a:moveTo>
                  <a:lnTo>
                    <a:pt x="1308" y="6727"/>
                  </a:lnTo>
                  <a:cubicBezTo>
                    <a:pt x="1318" y="6716"/>
                    <a:pt x="1333" y="6716"/>
                    <a:pt x="1344" y="6725"/>
                  </a:cubicBezTo>
                  <a:cubicBezTo>
                    <a:pt x="1354" y="6734"/>
                    <a:pt x="1355" y="6750"/>
                    <a:pt x="1346" y="6760"/>
                  </a:cubicBezTo>
                  <a:cubicBezTo>
                    <a:pt x="1336" y="6770"/>
                    <a:pt x="1321" y="6771"/>
                    <a:pt x="1310" y="6762"/>
                  </a:cubicBezTo>
                  <a:cubicBezTo>
                    <a:pt x="1300" y="6753"/>
                    <a:pt x="1299" y="6737"/>
                    <a:pt x="1308" y="6727"/>
                  </a:cubicBezTo>
                  <a:close/>
                  <a:moveTo>
                    <a:pt x="1375" y="6654"/>
                  </a:moveTo>
                  <a:lnTo>
                    <a:pt x="1375" y="6654"/>
                  </a:lnTo>
                  <a:cubicBezTo>
                    <a:pt x="1384" y="6643"/>
                    <a:pt x="1400" y="6641"/>
                    <a:pt x="1410" y="6650"/>
                  </a:cubicBezTo>
                  <a:cubicBezTo>
                    <a:pt x="1421" y="6659"/>
                    <a:pt x="1423" y="6675"/>
                    <a:pt x="1414" y="6685"/>
                  </a:cubicBezTo>
                  <a:cubicBezTo>
                    <a:pt x="1405" y="6696"/>
                    <a:pt x="1389" y="6698"/>
                    <a:pt x="1379" y="6689"/>
                  </a:cubicBezTo>
                  <a:cubicBezTo>
                    <a:pt x="1368" y="6680"/>
                    <a:pt x="1366" y="6664"/>
                    <a:pt x="1375" y="6654"/>
                  </a:cubicBezTo>
                  <a:close/>
                  <a:moveTo>
                    <a:pt x="1440" y="6578"/>
                  </a:moveTo>
                  <a:lnTo>
                    <a:pt x="1440" y="6578"/>
                  </a:lnTo>
                  <a:cubicBezTo>
                    <a:pt x="1449" y="6567"/>
                    <a:pt x="1465" y="6565"/>
                    <a:pt x="1475" y="6574"/>
                  </a:cubicBezTo>
                  <a:cubicBezTo>
                    <a:pt x="1486" y="6583"/>
                    <a:pt x="1488" y="6598"/>
                    <a:pt x="1479" y="6609"/>
                  </a:cubicBezTo>
                  <a:cubicBezTo>
                    <a:pt x="1471" y="6620"/>
                    <a:pt x="1455" y="6622"/>
                    <a:pt x="1444" y="6613"/>
                  </a:cubicBezTo>
                  <a:cubicBezTo>
                    <a:pt x="1433" y="6605"/>
                    <a:pt x="1432" y="6589"/>
                    <a:pt x="1440" y="6578"/>
                  </a:cubicBezTo>
                  <a:close/>
                  <a:moveTo>
                    <a:pt x="1503" y="6500"/>
                  </a:moveTo>
                  <a:lnTo>
                    <a:pt x="1503" y="6500"/>
                  </a:lnTo>
                  <a:cubicBezTo>
                    <a:pt x="1512" y="6489"/>
                    <a:pt x="1527" y="6488"/>
                    <a:pt x="1538" y="6496"/>
                  </a:cubicBezTo>
                  <a:cubicBezTo>
                    <a:pt x="1549" y="6505"/>
                    <a:pt x="1551" y="6521"/>
                    <a:pt x="1542" y="6531"/>
                  </a:cubicBezTo>
                  <a:cubicBezTo>
                    <a:pt x="1534" y="6542"/>
                    <a:pt x="1518" y="6544"/>
                    <a:pt x="1507" y="6535"/>
                  </a:cubicBezTo>
                  <a:cubicBezTo>
                    <a:pt x="1496" y="6527"/>
                    <a:pt x="1494" y="6511"/>
                    <a:pt x="1503" y="6500"/>
                  </a:cubicBezTo>
                  <a:close/>
                  <a:moveTo>
                    <a:pt x="1563" y="6422"/>
                  </a:moveTo>
                  <a:lnTo>
                    <a:pt x="1563" y="6422"/>
                  </a:lnTo>
                  <a:cubicBezTo>
                    <a:pt x="1572" y="6410"/>
                    <a:pt x="1587" y="6408"/>
                    <a:pt x="1598" y="6416"/>
                  </a:cubicBezTo>
                  <a:cubicBezTo>
                    <a:pt x="1610" y="6425"/>
                    <a:pt x="1612" y="6440"/>
                    <a:pt x="1604" y="6451"/>
                  </a:cubicBezTo>
                  <a:cubicBezTo>
                    <a:pt x="1595" y="6462"/>
                    <a:pt x="1580" y="6465"/>
                    <a:pt x="1569" y="6457"/>
                  </a:cubicBezTo>
                  <a:cubicBezTo>
                    <a:pt x="1558" y="6448"/>
                    <a:pt x="1555" y="6433"/>
                    <a:pt x="1563" y="6422"/>
                  </a:cubicBezTo>
                  <a:close/>
                  <a:moveTo>
                    <a:pt x="1622" y="6341"/>
                  </a:moveTo>
                  <a:lnTo>
                    <a:pt x="1622" y="6341"/>
                  </a:lnTo>
                  <a:cubicBezTo>
                    <a:pt x="1630" y="6330"/>
                    <a:pt x="1646" y="6327"/>
                    <a:pt x="1657" y="6335"/>
                  </a:cubicBezTo>
                  <a:cubicBezTo>
                    <a:pt x="1668" y="6343"/>
                    <a:pt x="1671" y="6359"/>
                    <a:pt x="1663" y="6370"/>
                  </a:cubicBezTo>
                  <a:cubicBezTo>
                    <a:pt x="1655" y="6381"/>
                    <a:pt x="1639" y="6384"/>
                    <a:pt x="1628" y="6376"/>
                  </a:cubicBezTo>
                  <a:cubicBezTo>
                    <a:pt x="1617" y="6368"/>
                    <a:pt x="1614" y="6352"/>
                    <a:pt x="1622" y="6341"/>
                  </a:cubicBezTo>
                  <a:close/>
                  <a:moveTo>
                    <a:pt x="1678" y="6260"/>
                  </a:moveTo>
                  <a:lnTo>
                    <a:pt x="1678" y="6260"/>
                  </a:lnTo>
                  <a:cubicBezTo>
                    <a:pt x="1686" y="6248"/>
                    <a:pt x="1701" y="6245"/>
                    <a:pt x="1713" y="6252"/>
                  </a:cubicBezTo>
                  <a:cubicBezTo>
                    <a:pt x="1724" y="6260"/>
                    <a:pt x="1728" y="6275"/>
                    <a:pt x="1720" y="6287"/>
                  </a:cubicBezTo>
                  <a:cubicBezTo>
                    <a:pt x="1713" y="6298"/>
                    <a:pt x="1698" y="6302"/>
                    <a:pt x="1686" y="6294"/>
                  </a:cubicBezTo>
                  <a:cubicBezTo>
                    <a:pt x="1674" y="6287"/>
                    <a:pt x="1671" y="6272"/>
                    <a:pt x="1678" y="6260"/>
                  </a:cubicBezTo>
                  <a:close/>
                  <a:moveTo>
                    <a:pt x="1733" y="6177"/>
                  </a:moveTo>
                  <a:lnTo>
                    <a:pt x="1733" y="6177"/>
                  </a:lnTo>
                  <a:cubicBezTo>
                    <a:pt x="1741" y="6165"/>
                    <a:pt x="1756" y="6161"/>
                    <a:pt x="1768" y="6169"/>
                  </a:cubicBezTo>
                  <a:cubicBezTo>
                    <a:pt x="1779" y="6176"/>
                    <a:pt x="1783" y="6191"/>
                    <a:pt x="1776" y="6203"/>
                  </a:cubicBezTo>
                  <a:cubicBezTo>
                    <a:pt x="1769" y="6215"/>
                    <a:pt x="1753" y="6218"/>
                    <a:pt x="1742" y="6211"/>
                  </a:cubicBezTo>
                  <a:cubicBezTo>
                    <a:pt x="1730" y="6204"/>
                    <a:pt x="1726" y="6189"/>
                    <a:pt x="1733" y="6177"/>
                  </a:cubicBezTo>
                  <a:close/>
                  <a:moveTo>
                    <a:pt x="1787" y="6093"/>
                  </a:moveTo>
                  <a:lnTo>
                    <a:pt x="1787" y="6093"/>
                  </a:lnTo>
                  <a:cubicBezTo>
                    <a:pt x="1794" y="6081"/>
                    <a:pt x="1809" y="6077"/>
                    <a:pt x="1821" y="6084"/>
                  </a:cubicBezTo>
                  <a:cubicBezTo>
                    <a:pt x="1833" y="6091"/>
                    <a:pt x="1837" y="6106"/>
                    <a:pt x="1830" y="6118"/>
                  </a:cubicBezTo>
                  <a:cubicBezTo>
                    <a:pt x="1823" y="6130"/>
                    <a:pt x="1807" y="6134"/>
                    <a:pt x="1796" y="6127"/>
                  </a:cubicBezTo>
                  <a:cubicBezTo>
                    <a:pt x="1784" y="6120"/>
                    <a:pt x="1780" y="6105"/>
                    <a:pt x="1787" y="6093"/>
                  </a:cubicBezTo>
                  <a:close/>
                  <a:moveTo>
                    <a:pt x="1838" y="6008"/>
                  </a:moveTo>
                  <a:lnTo>
                    <a:pt x="1838" y="6008"/>
                  </a:lnTo>
                  <a:cubicBezTo>
                    <a:pt x="1845" y="5996"/>
                    <a:pt x="1860" y="5991"/>
                    <a:pt x="1872" y="5998"/>
                  </a:cubicBezTo>
                  <a:cubicBezTo>
                    <a:pt x="1884" y="6005"/>
                    <a:pt x="1889" y="6020"/>
                    <a:pt x="1882" y="6032"/>
                  </a:cubicBezTo>
                  <a:cubicBezTo>
                    <a:pt x="1876" y="6044"/>
                    <a:pt x="1860" y="6049"/>
                    <a:pt x="1848" y="6042"/>
                  </a:cubicBezTo>
                  <a:cubicBezTo>
                    <a:pt x="1836" y="6035"/>
                    <a:pt x="1832" y="6020"/>
                    <a:pt x="1838" y="6008"/>
                  </a:cubicBezTo>
                  <a:close/>
                  <a:moveTo>
                    <a:pt x="1889" y="5922"/>
                  </a:moveTo>
                  <a:lnTo>
                    <a:pt x="1889" y="5922"/>
                  </a:lnTo>
                  <a:cubicBezTo>
                    <a:pt x="1895" y="5910"/>
                    <a:pt x="1910" y="5905"/>
                    <a:pt x="1922" y="5911"/>
                  </a:cubicBezTo>
                  <a:cubicBezTo>
                    <a:pt x="1935" y="5918"/>
                    <a:pt x="1939" y="5933"/>
                    <a:pt x="1933" y="5945"/>
                  </a:cubicBezTo>
                  <a:cubicBezTo>
                    <a:pt x="1926" y="5957"/>
                    <a:pt x="1911" y="5962"/>
                    <a:pt x="1899" y="5956"/>
                  </a:cubicBezTo>
                  <a:cubicBezTo>
                    <a:pt x="1887" y="5949"/>
                    <a:pt x="1882" y="5934"/>
                    <a:pt x="1889" y="5922"/>
                  </a:cubicBezTo>
                  <a:close/>
                  <a:moveTo>
                    <a:pt x="1937" y="5835"/>
                  </a:moveTo>
                  <a:lnTo>
                    <a:pt x="1937" y="5835"/>
                  </a:lnTo>
                  <a:cubicBezTo>
                    <a:pt x="1944" y="5822"/>
                    <a:pt x="1959" y="5818"/>
                    <a:pt x="1971" y="5824"/>
                  </a:cubicBezTo>
                  <a:cubicBezTo>
                    <a:pt x="1983" y="5830"/>
                    <a:pt x="1988" y="5845"/>
                    <a:pt x="1981" y="5858"/>
                  </a:cubicBezTo>
                  <a:cubicBezTo>
                    <a:pt x="1975" y="5870"/>
                    <a:pt x="1960" y="5875"/>
                    <a:pt x="1948" y="5868"/>
                  </a:cubicBezTo>
                  <a:cubicBezTo>
                    <a:pt x="1935" y="5862"/>
                    <a:pt x="1931" y="5847"/>
                    <a:pt x="1937" y="5835"/>
                  </a:cubicBezTo>
                  <a:close/>
                  <a:moveTo>
                    <a:pt x="1984" y="5746"/>
                  </a:moveTo>
                  <a:lnTo>
                    <a:pt x="1984" y="5746"/>
                  </a:lnTo>
                  <a:cubicBezTo>
                    <a:pt x="1991" y="5734"/>
                    <a:pt x="2006" y="5729"/>
                    <a:pt x="2018" y="5736"/>
                  </a:cubicBezTo>
                  <a:cubicBezTo>
                    <a:pt x="2030" y="5742"/>
                    <a:pt x="2035" y="5757"/>
                    <a:pt x="2029" y="5770"/>
                  </a:cubicBezTo>
                  <a:cubicBezTo>
                    <a:pt x="2022" y="5782"/>
                    <a:pt x="2007" y="5787"/>
                    <a:pt x="1995" y="5780"/>
                  </a:cubicBezTo>
                  <a:cubicBezTo>
                    <a:pt x="1983" y="5774"/>
                    <a:pt x="1978" y="5759"/>
                    <a:pt x="1984" y="5746"/>
                  </a:cubicBezTo>
                  <a:close/>
                  <a:moveTo>
                    <a:pt x="2030" y="5658"/>
                  </a:moveTo>
                  <a:lnTo>
                    <a:pt x="2030" y="5658"/>
                  </a:lnTo>
                  <a:cubicBezTo>
                    <a:pt x="2036" y="5646"/>
                    <a:pt x="2052" y="5641"/>
                    <a:pt x="2064" y="5647"/>
                  </a:cubicBezTo>
                  <a:cubicBezTo>
                    <a:pt x="2076" y="5653"/>
                    <a:pt x="2081" y="5668"/>
                    <a:pt x="2075" y="5680"/>
                  </a:cubicBezTo>
                  <a:cubicBezTo>
                    <a:pt x="2069" y="5693"/>
                    <a:pt x="2054" y="5698"/>
                    <a:pt x="2041" y="5692"/>
                  </a:cubicBezTo>
                  <a:cubicBezTo>
                    <a:pt x="2029" y="5685"/>
                    <a:pt x="2024" y="5670"/>
                    <a:pt x="2030" y="5658"/>
                  </a:cubicBezTo>
                  <a:close/>
                  <a:moveTo>
                    <a:pt x="2075" y="5569"/>
                  </a:moveTo>
                  <a:lnTo>
                    <a:pt x="2075" y="5569"/>
                  </a:lnTo>
                  <a:cubicBezTo>
                    <a:pt x="2080" y="5557"/>
                    <a:pt x="2095" y="5551"/>
                    <a:pt x="2108" y="5557"/>
                  </a:cubicBezTo>
                  <a:cubicBezTo>
                    <a:pt x="2120" y="5563"/>
                    <a:pt x="2126" y="5578"/>
                    <a:pt x="2120" y="5590"/>
                  </a:cubicBezTo>
                  <a:cubicBezTo>
                    <a:pt x="2114" y="5603"/>
                    <a:pt x="2100" y="5608"/>
                    <a:pt x="2087" y="5602"/>
                  </a:cubicBezTo>
                  <a:cubicBezTo>
                    <a:pt x="2074" y="5597"/>
                    <a:pt x="2069" y="5582"/>
                    <a:pt x="2075" y="5569"/>
                  </a:cubicBezTo>
                  <a:close/>
                  <a:moveTo>
                    <a:pt x="2118" y="5479"/>
                  </a:moveTo>
                  <a:lnTo>
                    <a:pt x="2118" y="5479"/>
                  </a:lnTo>
                  <a:cubicBezTo>
                    <a:pt x="2124" y="5467"/>
                    <a:pt x="2139" y="5461"/>
                    <a:pt x="2151" y="5467"/>
                  </a:cubicBezTo>
                  <a:cubicBezTo>
                    <a:pt x="2164" y="5473"/>
                    <a:pt x="2169" y="5487"/>
                    <a:pt x="2164" y="5500"/>
                  </a:cubicBezTo>
                  <a:cubicBezTo>
                    <a:pt x="2158" y="5513"/>
                    <a:pt x="2143" y="5518"/>
                    <a:pt x="2130" y="5512"/>
                  </a:cubicBezTo>
                  <a:cubicBezTo>
                    <a:pt x="2118" y="5507"/>
                    <a:pt x="2112" y="5492"/>
                    <a:pt x="2118" y="5479"/>
                  </a:cubicBezTo>
                  <a:close/>
                  <a:moveTo>
                    <a:pt x="2159" y="5389"/>
                  </a:moveTo>
                  <a:lnTo>
                    <a:pt x="2159" y="5388"/>
                  </a:lnTo>
                  <a:cubicBezTo>
                    <a:pt x="2165" y="5376"/>
                    <a:pt x="2180" y="5370"/>
                    <a:pt x="2192" y="5376"/>
                  </a:cubicBezTo>
                  <a:cubicBezTo>
                    <a:pt x="2205" y="5381"/>
                    <a:pt x="2211" y="5396"/>
                    <a:pt x="2205" y="5409"/>
                  </a:cubicBezTo>
                  <a:cubicBezTo>
                    <a:pt x="2200" y="5421"/>
                    <a:pt x="2185" y="5427"/>
                    <a:pt x="2172" y="5421"/>
                  </a:cubicBezTo>
                  <a:cubicBezTo>
                    <a:pt x="2160" y="5416"/>
                    <a:pt x="2154" y="5401"/>
                    <a:pt x="2159" y="5389"/>
                  </a:cubicBezTo>
                  <a:close/>
                  <a:moveTo>
                    <a:pt x="2200" y="5297"/>
                  </a:moveTo>
                  <a:lnTo>
                    <a:pt x="2200" y="5297"/>
                  </a:lnTo>
                  <a:cubicBezTo>
                    <a:pt x="2205" y="5285"/>
                    <a:pt x="2220" y="5279"/>
                    <a:pt x="2233" y="5284"/>
                  </a:cubicBezTo>
                  <a:cubicBezTo>
                    <a:pt x="2245" y="5289"/>
                    <a:pt x="2251" y="5304"/>
                    <a:pt x="2246" y="5317"/>
                  </a:cubicBezTo>
                  <a:cubicBezTo>
                    <a:pt x="2241" y="5329"/>
                    <a:pt x="2226" y="5335"/>
                    <a:pt x="2213" y="5330"/>
                  </a:cubicBezTo>
                  <a:cubicBezTo>
                    <a:pt x="2201" y="5325"/>
                    <a:pt x="2195" y="5310"/>
                    <a:pt x="2200" y="5297"/>
                  </a:cubicBezTo>
                  <a:close/>
                  <a:moveTo>
                    <a:pt x="2239" y="5206"/>
                  </a:moveTo>
                  <a:lnTo>
                    <a:pt x="2239" y="5206"/>
                  </a:lnTo>
                  <a:cubicBezTo>
                    <a:pt x="2244" y="5193"/>
                    <a:pt x="2259" y="5187"/>
                    <a:pt x="2272" y="5192"/>
                  </a:cubicBezTo>
                  <a:cubicBezTo>
                    <a:pt x="2284" y="5197"/>
                    <a:pt x="2291" y="5211"/>
                    <a:pt x="2286" y="5224"/>
                  </a:cubicBezTo>
                  <a:cubicBezTo>
                    <a:pt x="2281" y="5237"/>
                    <a:pt x="2266" y="5244"/>
                    <a:pt x="2253" y="5238"/>
                  </a:cubicBezTo>
                  <a:cubicBezTo>
                    <a:pt x="2240" y="5233"/>
                    <a:pt x="2234" y="5219"/>
                    <a:pt x="2239" y="5206"/>
                  </a:cubicBezTo>
                  <a:close/>
                  <a:moveTo>
                    <a:pt x="2277" y="5113"/>
                  </a:moveTo>
                  <a:lnTo>
                    <a:pt x="2277" y="5113"/>
                  </a:lnTo>
                  <a:cubicBezTo>
                    <a:pt x="2282" y="5100"/>
                    <a:pt x="2296" y="5094"/>
                    <a:pt x="2309" y="5099"/>
                  </a:cubicBezTo>
                  <a:cubicBezTo>
                    <a:pt x="2322" y="5104"/>
                    <a:pt x="2328" y="5119"/>
                    <a:pt x="2323" y="5132"/>
                  </a:cubicBezTo>
                  <a:cubicBezTo>
                    <a:pt x="2318" y="5145"/>
                    <a:pt x="2304" y="5151"/>
                    <a:pt x="2291" y="5146"/>
                  </a:cubicBezTo>
                  <a:cubicBezTo>
                    <a:pt x="2278" y="5141"/>
                    <a:pt x="2272" y="5126"/>
                    <a:pt x="2277" y="5113"/>
                  </a:cubicBezTo>
                  <a:close/>
                  <a:moveTo>
                    <a:pt x="2315" y="5021"/>
                  </a:moveTo>
                  <a:lnTo>
                    <a:pt x="2315" y="5021"/>
                  </a:lnTo>
                  <a:cubicBezTo>
                    <a:pt x="2320" y="5008"/>
                    <a:pt x="2334" y="5001"/>
                    <a:pt x="2347" y="5007"/>
                  </a:cubicBezTo>
                  <a:cubicBezTo>
                    <a:pt x="2360" y="5012"/>
                    <a:pt x="2366" y="5026"/>
                    <a:pt x="2361" y="5039"/>
                  </a:cubicBezTo>
                  <a:cubicBezTo>
                    <a:pt x="2356" y="5052"/>
                    <a:pt x="2341" y="5058"/>
                    <a:pt x="2329" y="5053"/>
                  </a:cubicBezTo>
                  <a:cubicBezTo>
                    <a:pt x="2316" y="5048"/>
                    <a:pt x="2310" y="5034"/>
                    <a:pt x="2315" y="5021"/>
                  </a:cubicBezTo>
                  <a:close/>
                  <a:moveTo>
                    <a:pt x="2350" y="4929"/>
                  </a:moveTo>
                  <a:lnTo>
                    <a:pt x="2350" y="4929"/>
                  </a:lnTo>
                  <a:cubicBezTo>
                    <a:pt x="2355" y="4915"/>
                    <a:pt x="2369" y="4908"/>
                    <a:pt x="2382" y="4913"/>
                  </a:cubicBezTo>
                  <a:cubicBezTo>
                    <a:pt x="2395" y="4917"/>
                    <a:pt x="2402" y="4932"/>
                    <a:pt x="2398" y="4945"/>
                  </a:cubicBezTo>
                  <a:cubicBezTo>
                    <a:pt x="2393" y="4958"/>
                    <a:pt x="2379" y="4965"/>
                    <a:pt x="2366" y="4960"/>
                  </a:cubicBezTo>
                  <a:cubicBezTo>
                    <a:pt x="2353" y="4956"/>
                    <a:pt x="2346" y="4942"/>
                    <a:pt x="2350" y="4929"/>
                  </a:cubicBezTo>
                  <a:close/>
                  <a:moveTo>
                    <a:pt x="2385" y="4835"/>
                  </a:moveTo>
                  <a:lnTo>
                    <a:pt x="2385" y="4835"/>
                  </a:lnTo>
                  <a:cubicBezTo>
                    <a:pt x="2390" y="4822"/>
                    <a:pt x="2404" y="4815"/>
                    <a:pt x="2417" y="4819"/>
                  </a:cubicBezTo>
                  <a:cubicBezTo>
                    <a:pt x="2430" y="4823"/>
                    <a:pt x="2437" y="4838"/>
                    <a:pt x="2432" y="4851"/>
                  </a:cubicBezTo>
                  <a:cubicBezTo>
                    <a:pt x="2428" y="4864"/>
                    <a:pt x="2414" y="4871"/>
                    <a:pt x="2401" y="4866"/>
                  </a:cubicBezTo>
                  <a:cubicBezTo>
                    <a:pt x="2388" y="4862"/>
                    <a:pt x="2381" y="4848"/>
                    <a:pt x="2385" y="4835"/>
                  </a:cubicBezTo>
                  <a:close/>
                  <a:moveTo>
                    <a:pt x="2420" y="4741"/>
                  </a:moveTo>
                  <a:lnTo>
                    <a:pt x="2420" y="4741"/>
                  </a:lnTo>
                  <a:cubicBezTo>
                    <a:pt x="2424" y="4728"/>
                    <a:pt x="2438" y="4721"/>
                    <a:pt x="2451" y="4725"/>
                  </a:cubicBezTo>
                  <a:cubicBezTo>
                    <a:pt x="2465" y="4730"/>
                    <a:pt x="2472" y="4744"/>
                    <a:pt x="2467" y="4757"/>
                  </a:cubicBezTo>
                  <a:cubicBezTo>
                    <a:pt x="2463" y="4770"/>
                    <a:pt x="2448" y="4777"/>
                    <a:pt x="2435" y="4773"/>
                  </a:cubicBezTo>
                  <a:cubicBezTo>
                    <a:pt x="2422" y="4768"/>
                    <a:pt x="2415" y="4754"/>
                    <a:pt x="2420" y="4741"/>
                  </a:cubicBezTo>
                  <a:close/>
                  <a:moveTo>
                    <a:pt x="2452" y="4647"/>
                  </a:moveTo>
                  <a:lnTo>
                    <a:pt x="2452" y="4647"/>
                  </a:lnTo>
                  <a:cubicBezTo>
                    <a:pt x="2457" y="4634"/>
                    <a:pt x="2471" y="4626"/>
                    <a:pt x="2484" y="4631"/>
                  </a:cubicBezTo>
                  <a:cubicBezTo>
                    <a:pt x="2497" y="4635"/>
                    <a:pt x="2504" y="4649"/>
                    <a:pt x="2500" y="4662"/>
                  </a:cubicBezTo>
                  <a:cubicBezTo>
                    <a:pt x="2496" y="4675"/>
                    <a:pt x="2482" y="4682"/>
                    <a:pt x="2469" y="4678"/>
                  </a:cubicBezTo>
                  <a:cubicBezTo>
                    <a:pt x="2456" y="4674"/>
                    <a:pt x="2448" y="4660"/>
                    <a:pt x="2452" y="4647"/>
                  </a:cubicBezTo>
                  <a:close/>
                  <a:moveTo>
                    <a:pt x="2484" y="4552"/>
                  </a:moveTo>
                  <a:lnTo>
                    <a:pt x="2484" y="4552"/>
                  </a:lnTo>
                  <a:cubicBezTo>
                    <a:pt x="2489" y="4539"/>
                    <a:pt x="2503" y="4532"/>
                    <a:pt x="2516" y="4536"/>
                  </a:cubicBezTo>
                  <a:cubicBezTo>
                    <a:pt x="2529" y="4540"/>
                    <a:pt x="2536" y="4554"/>
                    <a:pt x="2532" y="4567"/>
                  </a:cubicBezTo>
                  <a:cubicBezTo>
                    <a:pt x="2528" y="4580"/>
                    <a:pt x="2514" y="4588"/>
                    <a:pt x="2501" y="4583"/>
                  </a:cubicBezTo>
                  <a:cubicBezTo>
                    <a:pt x="2487" y="4579"/>
                    <a:pt x="2480" y="4565"/>
                    <a:pt x="2484" y="4552"/>
                  </a:cubicBezTo>
                  <a:close/>
                  <a:moveTo>
                    <a:pt x="2516" y="4457"/>
                  </a:moveTo>
                  <a:lnTo>
                    <a:pt x="2516" y="4457"/>
                  </a:lnTo>
                  <a:cubicBezTo>
                    <a:pt x="2520" y="4444"/>
                    <a:pt x="2534" y="4437"/>
                    <a:pt x="2548" y="4441"/>
                  </a:cubicBezTo>
                  <a:cubicBezTo>
                    <a:pt x="2561" y="4445"/>
                    <a:pt x="2568" y="4459"/>
                    <a:pt x="2564" y="4472"/>
                  </a:cubicBezTo>
                  <a:cubicBezTo>
                    <a:pt x="2560" y="4486"/>
                    <a:pt x="2546" y="4493"/>
                    <a:pt x="2532" y="4489"/>
                  </a:cubicBezTo>
                  <a:cubicBezTo>
                    <a:pt x="2519" y="4484"/>
                    <a:pt x="2512" y="4470"/>
                    <a:pt x="2516" y="4457"/>
                  </a:cubicBezTo>
                  <a:close/>
                  <a:moveTo>
                    <a:pt x="2546" y="4362"/>
                  </a:moveTo>
                  <a:lnTo>
                    <a:pt x="2546" y="4362"/>
                  </a:lnTo>
                  <a:cubicBezTo>
                    <a:pt x="2549" y="4349"/>
                    <a:pt x="2563" y="4341"/>
                    <a:pt x="2577" y="4345"/>
                  </a:cubicBezTo>
                  <a:cubicBezTo>
                    <a:pt x="2590" y="4349"/>
                    <a:pt x="2598" y="4363"/>
                    <a:pt x="2594" y="4376"/>
                  </a:cubicBezTo>
                  <a:cubicBezTo>
                    <a:pt x="2590" y="4389"/>
                    <a:pt x="2576" y="4397"/>
                    <a:pt x="2563" y="4393"/>
                  </a:cubicBezTo>
                  <a:cubicBezTo>
                    <a:pt x="2550" y="4390"/>
                    <a:pt x="2542" y="4376"/>
                    <a:pt x="2546" y="4362"/>
                  </a:cubicBezTo>
                  <a:close/>
                  <a:moveTo>
                    <a:pt x="2575" y="4267"/>
                  </a:moveTo>
                  <a:lnTo>
                    <a:pt x="2575" y="4267"/>
                  </a:lnTo>
                  <a:cubicBezTo>
                    <a:pt x="2578" y="4253"/>
                    <a:pt x="2592" y="4246"/>
                    <a:pt x="2605" y="4249"/>
                  </a:cubicBezTo>
                  <a:cubicBezTo>
                    <a:pt x="2619" y="4253"/>
                    <a:pt x="2627" y="4267"/>
                    <a:pt x="2623" y="4280"/>
                  </a:cubicBezTo>
                  <a:cubicBezTo>
                    <a:pt x="2619" y="4294"/>
                    <a:pt x="2605" y="4301"/>
                    <a:pt x="2592" y="4298"/>
                  </a:cubicBezTo>
                  <a:cubicBezTo>
                    <a:pt x="2579" y="4294"/>
                    <a:pt x="2571" y="4280"/>
                    <a:pt x="2575" y="4267"/>
                  </a:cubicBezTo>
                  <a:close/>
                  <a:moveTo>
                    <a:pt x="2604" y="4171"/>
                  </a:moveTo>
                  <a:lnTo>
                    <a:pt x="2604" y="4171"/>
                  </a:lnTo>
                  <a:cubicBezTo>
                    <a:pt x="2607" y="4158"/>
                    <a:pt x="2621" y="4150"/>
                    <a:pt x="2634" y="4154"/>
                  </a:cubicBezTo>
                  <a:cubicBezTo>
                    <a:pt x="2648" y="4157"/>
                    <a:pt x="2655" y="4171"/>
                    <a:pt x="2652" y="4184"/>
                  </a:cubicBezTo>
                  <a:cubicBezTo>
                    <a:pt x="2648" y="4198"/>
                    <a:pt x="2634" y="4205"/>
                    <a:pt x="2621" y="4202"/>
                  </a:cubicBezTo>
                  <a:cubicBezTo>
                    <a:pt x="2608" y="4198"/>
                    <a:pt x="2600" y="4184"/>
                    <a:pt x="2604" y="4171"/>
                  </a:cubicBezTo>
                  <a:close/>
                  <a:moveTo>
                    <a:pt x="2631" y="4075"/>
                  </a:moveTo>
                  <a:lnTo>
                    <a:pt x="2631" y="4075"/>
                  </a:lnTo>
                  <a:cubicBezTo>
                    <a:pt x="2634" y="4062"/>
                    <a:pt x="2648" y="4054"/>
                    <a:pt x="2661" y="4057"/>
                  </a:cubicBezTo>
                  <a:cubicBezTo>
                    <a:pt x="2675" y="4061"/>
                    <a:pt x="2683" y="4074"/>
                    <a:pt x="2679" y="4088"/>
                  </a:cubicBezTo>
                  <a:cubicBezTo>
                    <a:pt x="2676" y="4101"/>
                    <a:pt x="2662" y="4109"/>
                    <a:pt x="2649" y="4106"/>
                  </a:cubicBezTo>
                  <a:cubicBezTo>
                    <a:pt x="2635" y="4102"/>
                    <a:pt x="2627" y="4089"/>
                    <a:pt x="2631" y="4075"/>
                  </a:cubicBezTo>
                  <a:close/>
                  <a:moveTo>
                    <a:pt x="2657" y="3979"/>
                  </a:moveTo>
                  <a:lnTo>
                    <a:pt x="2657" y="3979"/>
                  </a:lnTo>
                  <a:cubicBezTo>
                    <a:pt x="2661" y="3965"/>
                    <a:pt x="2674" y="3957"/>
                    <a:pt x="2688" y="3961"/>
                  </a:cubicBezTo>
                  <a:cubicBezTo>
                    <a:pt x="2701" y="3964"/>
                    <a:pt x="2709" y="3978"/>
                    <a:pt x="2706" y="3991"/>
                  </a:cubicBezTo>
                  <a:cubicBezTo>
                    <a:pt x="2702" y="4005"/>
                    <a:pt x="2688" y="4013"/>
                    <a:pt x="2675" y="4009"/>
                  </a:cubicBezTo>
                  <a:cubicBezTo>
                    <a:pt x="2662" y="4006"/>
                    <a:pt x="2654" y="3992"/>
                    <a:pt x="2657" y="3979"/>
                  </a:cubicBezTo>
                  <a:close/>
                  <a:moveTo>
                    <a:pt x="2684" y="3882"/>
                  </a:moveTo>
                  <a:lnTo>
                    <a:pt x="2684" y="3882"/>
                  </a:lnTo>
                  <a:cubicBezTo>
                    <a:pt x="2687" y="3869"/>
                    <a:pt x="2701" y="3861"/>
                    <a:pt x="2714" y="3864"/>
                  </a:cubicBezTo>
                  <a:cubicBezTo>
                    <a:pt x="2727" y="3868"/>
                    <a:pt x="2735" y="3881"/>
                    <a:pt x="2732" y="3895"/>
                  </a:cubicBezTo>
                  <a:cubicBezTo>
                    <a:pt x="2728" y="3908"/>
                    <a:pt x="2715" y="3916"/>
                    <a:pt x="2701" y="3913"/>
                  </a:cubicBezTo>
                  <a:cubicBezTo>
                    <a:pt x="2688" y="3909"/>
                    <a:pt x="2680" y="3896"/>
                    <a:pt x="2684" y="3882"/>
                  </a:cubicBezTo>
                  <a:close/>
                  <a:moveTo>
                    <a:pt x="2708" y="3786"/>
                  </a:moveTo>
                  <a:lnTo>
                    <a:pt x="2708" y="3786"/>
                  </a:lnTo>
                  <a:cubicBezTo>
                    <a:pt x="2712" y="3772"/>
                    <a:pt x="2725" y="3764"/>
                    <a:pt x="2739" y="3767"/>
                  </a:cubicBezTo>
                  <a:cubicBezTo>
                    <a:pt x="2752" y="3770"/>
                    <a:pt x="2760" y="3784"/>
                    <a:pt x="2757" y="3797"/>
                  </a:cubicBezTo>
                  <a:cubicBezTo>
                    <a:pt x="2754" y="3811"/>
                    <a:pt x="2740" y="3819"/>
                    <a:pt x="2727" y="3816"/>
                  </a:cubicBezTo>
                  <a:cubicBezTo>
                    <a:pt x="2713" y="3813"/>
                    <a:pt x="2705" y="3799"/>
                    <a:pt x="2708" y="3786"/>
                  </a:cubicBezTo>
                  <a:close/>
                  <a:moveTo>
                    <a:pt x="2732" y="3689"/>
                  </a:moveTo>
                  <a:lnTo>
                    <a:pt x="2732" y="3689"/>
                  </a:lnTo>
                  <a:cubicBezTo>
                    <a:pt x="2736" y="3675"/>
                    <a:pt x="2749" y="3667"/>
                    <a:pt x="2762" y="3670"/>
                  </a:cubicBezTo>
                  <a:cubicBezTo>
                    <a:pt x="2776" y="3673"/>
                    <a:pt x="2784" y="3687"/>
                    <a:pt x="2781" y="3700"/>
                  </a:cubicBezTo>
                  <a:cubicBezTo>
                    <a:pt x="2778" y="3714"/>
                    <a:pt x="2764" y="3722"/>
                    <a:pt x="2751" y="3719"/>
                  </a:cubicBezTo>
                  <a:cubicBezTo>
                    <a:pt x="2737" y="3715"/>
                    <a:pt x="2729" y="3702"/>
                    <a:pt x="2732" y="3689"/>
                  </a:cubicBezTo>
                  <a:close/>
                  <a:moveTo>
                    <a:pt x="2756" y="3591"/>
                  </a:moveTo>
                  <a:lnTo>
                    <a:pt x="2756" y="3591"/>
                  </a:lnTo>
                  <a:cubicBezTo>
                    <a:pt x="2759" y="3578"/>
                    <a:pt x="2773" y="3570"/>
                    <a:pt x="2786" y="3573"/>
                  </a:cubicBezTo>
                  <a:cubicBezTo>
                    <a:pt x="2800" y="3576"/>
                    <a:pt x="2808" y="3590"/>
                    <a:pt x="2805" y="3603"/>
                  </a:cubicBezTo>
                  <a:cubicBezTo>
                    <a:pt x="2802" y="3617"/>
                    <a:pt x="2788" y="3625"/>
                    <a:pt x="2775" y="3622"/>
                  </a:cubicBezTo>
                  <a:cubicBezTo>
                    <a:pt x="2761" y="3618"/>
                    <a:pt x="2753" y="3605"/>
                    <a:pt x="2756" y="3591"/>
                  </a:cubicBezTo>
                  <a:close/>
                  <a:moveTo>
                    <a:pt x="2779" y="3495"/>
                  </a:moveTo>
                  <a:lnTo>
                    <a:pt x="2779" y="3495"/>
                  </a:lnTo>
                  <a:cubicBezTo>
                    <a:pt x="2781" y="3482"/>
                    <a:pt x="2795" y="3473"/>
                    <a:pt x="2808" y="3475"/>
                  </a:cubicBezTo>
                  <a:cubicBezTo>
                    <a:pt x="2822" y="3478"/>
                    <a:pt x="2831" y="3491"/>
                    <a:pt x="2828" y="3505"/>
                  </a:cubicBezTo>
                  <a:cubicBezTo>
                    <a:pt x="2825" y="3518"/>
                    <a:pt x="2812" y="3527"/>
                    <a:pt x="2799" y="3524"/>
                  </a:cubicBezTo>
                  <a:cubicBezTo>
                    <a:pt x="2785" y="3522"/>
                    <a:pt x="2776" y="3509"/>
                    <a:pt x="2779" y="3495"/>
                  </a:cubicBezTo>
                  <a:close/>
                  <a:moveTo>
                    <a:pt x="2800" y="3397"/>
                  </a:moveTo>
                  <a:lnTo>
                    <a:pt x="2800" y="3397"/>
                  </a:lnTo>
                  <a:cubicBezTo>
                    <a:pt x="2803" y="3384"/>
                    <a:pt x="2816" y="3375"/>
                    <a:pt x="2829" y="3378"/>
                  </a:cubicBezTo>
                  <a:cubicBezTo>
                    <a:pt x="2843" y="3380"/>
                    <a:pt x="2852" y="3393"/>
                    <a:pt x="2849" y="3407"/>
                  </a:cubicBezTo>
                  <a:cubicBezTo>
                    <a:pt x="2847" y="3420"/>
                    <a:pt x="2834" y="3429"/>
                    <a:pt x="2820" y="3427"/>
                  </a:cubicBezTo>
                  <a:cubicBezTo>
                    <a:pt x="2806" y="3424"/>
                    <a:pt x="2798" y="3411"/>
                    <a:pt x="2800" y="3397"/>
                  </a:cubicBezTo>
                  <a:close/>
                  <a:moveTo>
                    <a:pt x="2822" y="3300"/>
                  </a:moveTo>
                  <a:lnTo>
                    <a:pt x="2822" y="3300"/>
                  </a:lnTo>
                  <a:cubicBezTo>
                    <a:pt x="2824" y="3286"/>
                    <a:pt x="2837" y="3277"/>
                    <a:pt x="2851" y="3280"/>
                  </a:cubicBezTo>
                  <a:cubicBezTo>
                    <a:pt x="2864" y="3282"/>
                    <a:pt x="2873" y="3295"/>
                    <a:pt x="2871" y="3309"/>
                  </a:cubicBezTo>
                  <a:cubicBezTo>
                    <a:pt x="2868" y="3323"/>
                    <a:pt x="2855" y="3332"/>
                    <a:pt x="2841" y="3329"/>
                  </a:cubicBezTo>
                  <a:cubicBezTo>
                    <a:pt x="2828" y="3326"/>
                    <a:pt x="2819" y="3313"/>
                    <a:pt x="2822" y="3300"/>
                  </a:cubicBezTo>
                  <a:close/>
                  <a:moveTo>
                    <a:pt x="2842" y="3202"/>
                  </a:moveTo>
                  <a:lnTo>
                    <a:pt x="2842" y="3202"/>
                  </a:lnTo>
                  <a:cubicBezTo>
                    <a:pt x="2845" y="3189"/>
                    <a:pt x="2858" y="3180"/>
                    <a:pt x="2871" y="3182"/>
                  </a:cubicBezTo>
                  <a:cubicBezTo>
                    <a:pt x="2885" y="3184"/>
                    <a:pt x="2894" y="3197"/>
                    <a:pt x="2892" y="3211"/>
                  </a:cubicBezTo>
                  <a:cubicBezTo>
                    <a:pt x="2889" y="3224"/>
                    <a:pt x="2876" y="3234"/>
                    <a:pt x="2863" y="3231"/>
                  </a:cubicBezTo>
                  <a:cubicBezTo>
                    <a:pt x="2849" y="3229"/>
                    <a:pt x="2840" y="3216"/>
                    <a:pt x="2842" y="3202"/>
                  </a:cubicBezTo>
                  <a:close/>
                  <a:moveTo>
                    <a:pt x="2861" y="3104"/>
                  </a:moveTo>
                  <a:lnTo>
                    <a:pt x="2861" y="3104"/>
                  </a:lnTo>
                  <a:cubicBezTo>
                    <a:pt x="2864" y="3090"/>
                    <a:pt x="2877" y="3081"/>
                    <a:pt x="2890" y="3084"/>
                  </a:cubicBezTo>
                  <a:cubicBezTo>
                    <a:pt x="2904" y="3086"/>
                    <a:pt x="2913" y="3099"/>
                    <a:pt x="2911" y="3113"/>
                  </a:cubicBezTo>
                  <a:cubicBezTo>
                    <a:pt x="2908" y="3126"/>
                    <a:pt x="2895" y="3135"/>
                    <a:pt x="2882" y="3133"/>
                  </a:cubicBezTo>
                  <a:cubicBezTo>
                    <a:pt x="2868" y="3131"/>
                    <a:pt x="2859" y="3118"/>
                    <a:pt x="2861" y="3104"/>
                  </a:cubicBezTo>
                  <a:close/>
                  <a:moveTo>
                    <a:pt x="2880" y="3006"/>
                  </a:moveTo>
                  <a:lnTo>
                    <a:pt x="2880" y="3006"/>
                  </a:lnTo>
                  <a:cubicBezTo>
                    <a:pt x="2883" y="2992"/>
                    <a:pt x="2896" y="2983"/>
                    <a:pt x="2909" y="2985"/>
                  </a:cubicBezTo>
                  <a:cubicBezTo>
                    <a:pt x="2923" y="2988"/>
                    <a:pt x="2932" y="3001"/>
                    <a:pt x="2930" y="3014"/>
                  </a:cubicBezTo>
                  <a:cubicBezTo>
                    <a:pt x="2927" y="3028"/>
                    <a:pt x="2914" y="3037"/>
                    <a:pt x="2901" y="3035"/>
                  </a:cubicBezTo>
                  <a:cubicBezTo>
                    <a:pt x="2887" y="3032"/>
                    <a:pt x="2878" y="3019"/>
                    <a:pt x="2880" y="3006"/>
                  </a:cubicBezTo>
                  <a:close/>
                  <a:moveTo>
                    <a:pt x="2899" y="2908"/>
                  </a:moveTo>
                  <a:lnTo>
                    <a:pt x="2899" y="2907"/>
                  </a:lnTo>
                  <a:cubicBezTo>
                    <a:pt x="2902" y="2894"/>
                    <a:pt x="2915" y="2885"/>
                    <a:pt x="2928" y="2887"/>
                  </a:cubicBezTo>
                  <a:cubicBezTo>
                    <a:pt x="2942" y="2889"/>
                    <a:pt x="2951" y="2902"/>
                    <a:pt x="2948" y="2916"/>
                  </a:cubicBezTo>
                  <a:cubicBezTo>
                    <a:pt x="2946" y="2930"/>
                    <a:pt x="2933" y="2939"/>
                    <a:pt x="2920" y="2936"/>
                  </a:cubicBezTo>
                  <a:cubicBezTo>
                    <a:pt x="2906" y="2934"/>
                    <a:pt x="2897" y="2921"/>
                    <a:pt x="2899" y="2908"/>
                  </a:cubicBezTo>
                  <a:close/>
                  <a:moveTo>
                    <a:pt x="2916" y="2809"/>
                  </a:moveTo>
                  <a:lnTo>
                    <a:pt x="2916" y="2809"/>
                  </a:lnTo>
                  <a:cubicBezTo>
                    <a:pt x="2918" y="2796"/>
                    <a:pt x="2931" y="2786"/>
                    <a:pt x="2945" y="2788"/>
                  </a:cubicBezTo>
                  <a:cubicBezTo>
                    <a:pt x="2958" y="2791"/>
                    <a:pt x="2968" y="2803"/>
                    <a:pt x="2966" y="2817"/>
                  </a:cubicBezTo>
                  <a:cubicBezTo>
                    <a:pt x="2964" y="2831"/>
                    <a:pt x="2951" y="2840"/>
                    <a:pt x="2937" y="2838"/>
                  </a:cubicBezTo>
                  <a:cubicBezTo>
                    <a:pt x="2923" y="2836"/>
                    <a:pt x="2914" y="2823"/>
                    <a:pt x="2916" y="2809"/>
                  </a:cubicBezTo>
                  <a:close/>
                  <a:moveTo>
                    <a:pt x="2933" y="2711"/>
                  </a:moveTo>
                  <a:lnTo>
                    <a:pt x="2933" y="2711"/>
                  </a:lnTo>
                  <a:cubicBezTo>
                    <a:pt x="2935" y="2697"/>
                    <a:pt x="2948" y="2688"/>
                    <a:pt x="2961" y="2690"/>
                  </a:cubicBezTo>
                  <a:cubicBezTo>
                    <a:pt x="2975" y="2692"/>
                    <a:pt x="2984" y="2705"/>
                    <a:pt x="2982" y="2718"/>
                  </a:cubicBezTo>
                  <a:cubicBezTo>
                    <a:pt x="2980" y="2732"/>
                    <a:pt x="2967" y="2741"/>
                    <a:pt x="2954" y="2739"/>
                  </a:cubicBezTo>
                  <a:cubicBezTo>
                    <a:pt x="2940" y="2737"/>
                    <a:pt x="2931" y="2724"/>
                    <a:pt x="2933" y="2711"/>
                  </a:cubicBezTo>
                  <a:close/>
                  <a:moveTo>
                    <a:pt x="2949" y="2612"/>
                  </a:moveTo>
                  <a:lnTo>
                    <a:pt x="2949" y="2612"/>
                  </a:lnTo>
                  <a:cubicBezTo>
                    <a:pt x="2952" y="2598"/>
                    <a:pt x="2964" y="2589"/>
                    <a:pt x="2978" y="2591"/>
                  </a:cubicBezTo>
                  <a:cubicBezTo>
                    <a:pt x="2992" y="2593"/>
                    <a:pt x="3001" y="2606"/>
                    <a:pt x="2999" y="2620"/>
                  </a:cubicBezTo>
                  <a:cubicBezTo>
                    <a:pt x="2997" y="2633"/>
                    <a:pt x="2984" y="2643"/>
                    <a:pt x="2970" y="2641"/>
                  </a:cubicBezTo>
                  <a:cubicBezTo>
                    <a:pt x="2957" y="2639"/>
                    <a:pt x="2947" y="2626"/>
                    <a:pt x="2949" y="2612"/>
                  </a:cubicBezTo>
                  <a:close/>
                  <a:moveTo>
                    <a:pt x="2965" y="2514"/>
                  </a:moveTo>
                  <a:lnTo>
                    <a:pt x="2965" y="2514"/>
                  </a:lnTo>
                  <a:cubicBezTo>
                    <a:pt x="2967" y="2500"/>
                    <a:pt x="2979" y="2490"/>
                    <a:pt x="2993" y="2492"/>
                  </a:cubicBezTo>
                  <a:cubicBezTo>
                    <a:pt x="3007" y="2494"/>
                    <a:pt x="3016" y="2507"/>
                    <a:pt x="3015" y="2520"/>
                  </a:cubicBezTo>
                  <a:cubicBezTo>
                    <a:pt x="3013" y="2534"/>
                    <a:pt x="3000" y="2544"/>
                    <a:pt x="2986" y="2542"/>
                  </a:cubicBezTo>
                  <a:cubicBezTo>
                    <a:pt x="2973" y="2540"/>
                    <a:pt x="2963" y="2527"/>
                    <a:pt x="2965" y="2514"/>
                  </a:cubicBezTo>
                  <a:close/>
                  <a:moveTo>
                    <a:pt x="2979" y="2415"/>
                  </a:moveTo>
                  <a:lnTo>
                    <a:pt x="2979" y="2415"/>
                  </a:lnTo>
                  <a:cubicBezTo>
                    <a:pt x="2981" y="2401"/>
                    <a:pt x="2994" y="2391"/>
                    <a:pt x="3007" y="2393"/>
                  </a:cubicBezTo>
                  <a:cubicBezTo>
                    <a:pt x="3021" y="2395"/>
                    <a:pt x="3031" y="2408"/>
                    <a:pt x="3029" y="2421"/>
                  </a:cubicBezTo>
                  <a:cubicBezTo>
                    <a:pt x="3027" y="2435"/>
                    <a:pt x="3014" y="2445"/>
                    <a:pt x="3001" y="2443"/>
                  </a:cubicBezTo>
                  <a:cubicBezTo>
                    <a:pt x="2987" y="2441"/>
                    <a:pt x="2977" y="2428"/>
                    <a:pt x="2979" y="2415"/>
                  </a:cubicBezTo>
                  <a:close/>
                  <a:moveTo>
                    <a:pt x="2993" y="2316"/>
                  </a:moveTo>
                  <a:lnTo>
                    <a:pt x="2993" y="2316"/>
                  </a:lnTo>
                  <a:cubicBezTo>
                    <a:pt x="2995" y="2302"/>
                    <a:pt x="3008" y="2292"/>
                    <a:pt x="3021" y="2294"/>
                  </a:cubicBezTo>
                  <a:cubicBezTo>
                    <a:pt x="3035" y="2296"/>
                    <a:pt x="3045" y="2309"/>
                    <a:pt x="3043" y="2322"/>
                  </a:cubicBezTo>
                  <a:cubicBezTo>
                    <a:pt x="3041" y="2336"/>
                    <a:pt x="3028" y="2346"/>
                    <a:pt x="3015" y="2344"/>
                  </a:cubicBezTo>
                  <a:cubicBezTo>
                    <a:pt x="3001" y="2342"/>
                    <a:pt x="2991" y="2329"/>
                    <a:pt x="2993" y="2316"/>
                  </a:cubicBezTo>
                  <a:close/>
                  <a:moveTo>
                    <a:pt x="3007" y="2217"/>
                  </a:moveTo>
                  <a:lnTo>
                    <a:pt x="3007" y="2217"/>
                  </a:lnTo>
                  <a:cubicBezTo>
                    <a:pt x="3009" y="2203"/>
                    <a:pt x="3022" y="2193"/>
                    <a:pt x="3036" y="2195"/>
                  </a:cubicBezTo>
                  <a:cubicBezTo>
                    <a:pt x="3049" y="2197"/>
                    <a:pt x="3059" y="2210"/>
                    <a:pt x="3057" y="2223"/>
                  </a:cubicBezTo>
                  <a:cubicBezTo>
                    <a:pt x="3055" y="2237"/>
                    <a:pt x="3043" y="2247"/>
                    <a:pt x="3029" y="2245"/>
                  </a:cubicBezTo>
                  <a:cubicBezTo>
                    <a:pt x="3015" y="2243"/>
                    <a:pt x="3006" y="2230"/>
                    <a:pt x="3007" y="2217"/>
                  </a:cubicBezTo>
                  <a:close/>
                  <a:moveTo>
                    <a:pt x="3020" y="2118"/>
                  </a:moveTo>
                  <a:lnTo>
                    <a:pt x="3020" y="2118"/>
                  </a:lnTo>
                  <a:cubicBezTo>
                    <a:pt x="3021" y="2104"/>
                    <a:pt x="3034" y="2094"/>
                    <a:pt x="3047" y="2096"/>
                  </a:cubicBezTo>
                  <a:cubicBezTo>
                    <a:pt x="3061" y="2097"/>
                    <a:pt x="3071" y="2110"/>
                    <a:pt x="3069" y="2123"/>
                  </a:cubicBezTo>
                  <a:lnTo>
                    <a:pt x="3069" y="2124"/>
                  </a:lnTo>
                  <a:cubicBezTo>
                    <a:pt x="3068" y="2137"/>
                    <a:pt x="3055" y="2147"/>
                    <a:pt x="3042" y="2145"/>
                  </a:cubicBezTo>
                  <a:cubicBezTo>
                    <a:pt x="3028" y="2144"/>
                    <a:pt x="3018" y="2132"/>
                    <a:pt x="3020" y="2118"/>
                  </a:cubicBezTo>
                  <a:close/>
                  <a:moveTo>
                    <a:pt x="3032" y="2018"/>
                  </a:moveTo>
                  <a:lnTo>
                    <a:pt x="3032" y="2018"/>
                  </a:lnTo>
                  <a:cubicBezTo>
                    <a:pt x="3033" y="2005"/>
                    <a:pt x="3046" y="1995"/>
                    <a:pt x="3059" y="1996"/>
                  </a:cubicBezTo>
                  <a:cubicBezTo>
                    <a:pt x="3073" y="1998"/>
                    <a:pt x="3083" y="2010"/>
                    <a:pt x="3081" y="2024"/>
                  </a:cubicBezTo>
                  <a:cubicBezTo>
                    <a:pt x="3080" y="2038"/>
                    <a:pt x="3067" y="2048"/>
                    <a:pt x="3054" y="2046"/>
                  </a:cubicBezTo>
                  <a:cubicBezTo>
                    <a:pt x="3040" y="2045"/>
                    <a:pt x="3030" y="2032"/>
                    <a:pt x="3032" y="2018"/>
                  </a:cubicBezTo>
                  <a:close/>
                  <a:moveTo>
                    <a:pt x="3044" y="1919"/>
                  </a:moveTo>
                  <a:lnTo>
                    <a:pt x="3044" y="1919"/>
                  </a:lnTo>
                  <a:cubicBezTo>
                    <a:pt x="3045" y="1905"/>
                    <a:pt x="3058" y="1896"/>
                    <a:pt x="3071" y="1897"/>
                  </a:cubicBezTo>
                  <a:cubicBezTo>
                    <a:pt x="3085" y="1899"/>
                    <a:pt x="3095" y="1911"/>
                    <a:pt x="3093" y="1925"/>
                  </a:cubicBezTo>
                  <a:cubicBezTo>
                    <a:pt x="3092" y="1939"/>
                    <a:pt x="3079" y="1948"/>
                    <a:pt x="3066" y="1947"/>
                  </a:cubicBezTo>
                  <a:cubicBezTo>
                    <a:pt x="3052" y="1945"/>
                    <a:pt x="3042" y="1933"/>
                    <a:pt x="3044" y="1919"/>
                  </a:cubicBezTo>
                  <a:close/>
                  <a:moveTo>
                    <a:pt x="3055" y="1821"/>
                  </a:moveTo>
                  <a:lnTo>
                    <a:pt x="3055" y="1821"/>
                  </a:lnTo>
                  <a:cubicBezTo>
                    <a:pt x="3056" y="1807"/>
                    <a:pt x="3068" y="1797"/>
                    <a:pt x="3081" y="1798"/>
                  </a:cubicBezTo>
                  <a:cubicBezTo>
                    <a:pt x="3095" y="1799"/>
                    <a:pt x="3106" y="1811"/>
                    <a:pt x="3105" y="1824"/>
                  </a:cubicBezTo>
                  <a:lnTo>
                    <a:pt x="3105" y="1825"/>
                  </a:lnTo>
                  <a:cubicBezTo>
                    <a:pt x="3103" y="1838"/>
                    <a:pt x="3091" y="1849"/>
                    <a:pt x="3078" y="1848"/>
                  </a:cubicBezTo>
                  <a:cubicBezTo>
                    <a:pt x="3064" y="1846"/>
                    <a:pt x="3054" y="1834"/>
                    <a:pt x="3055" y="1821"/>
                  </a:cubicBezTo>
                  <a:close/>
                  <a:moveTo>
                    <a:pt x="3064" y="1721"/>
                  </a:moveTo>
                  <a:lnTo>
                    <a:pt x="3064" y="1721"/>
                  </a:lnTo>
                  <a:cubicBezTo>
                    <a:pt x="3065" y="1707"/>
                    <a:pt x="3077" y="1697"/>
                    <a:pt x="3091" y="1698"/>
                  </a:cubicBezTo>
                  <a:cubicBezTo>
                    <a:pt x="3105" y="1699"/>
                    <a:pt x="3115" y="1711"/>
                    <a:pt x="3114" y="1725"/>
                  </a:cubicBezTo>
                  <a:cubicBezTo>
                    <a:pt x="3113" y="1739"/>
                    <a:pt x="3101" y="1749"/>
                    <a:pt x="3087" y="1748"/>
                  </a:cubicBezTo>
                  <a:cubicBezTo>
                    <a:pt x="3074" y="1747"/>
                    <a:pt x="3063" y="1735"/>
                    <a:pt x="3064" y="1721"/>
                  </a:cubicBezTo>
                  <a:close/>
                  <a:moveTo>
                    <a:pt x="3074" y="1622"/>
                  </a:moveTo>
                  <a:lnTo>
                    <a:pt x="3074" y="1621"/>
                  </a:lnTo>
                  <a:cubicBezTo>
                    <a:pt x="3075" y="1608"/>
                    <a:pt x="3087" y="1597"/>
                    <a:pt x="3101" y="1598"/>
                  </a:cubicBezTo>
                  <a:cubicBezTo>
                    <a:pt x="3115" y="1600"/>
                    <a:pt x="3125" y="1612"/>
                    <a:pt x="3124" y="1625"/>
                  </a:cubicBezTo>
                  <a:cubicBezTo>
                    <a:pt x="3123" y="1639"/>
                    <a:pt x="3111" y="1649"/>
                    <a:pt x="3097" y="1648"/>
                  </a:cubicBezTo>
                  <a:cubicBezTo>
                    <a:pt x="3083" y="1647"/>
                    <a:pt x="3073" y="1635"/>
                    <a:pt x="3074" y="1622"/>
                  </a:cubicBezTo>
                  <a:close/>
                  <a:moveTo>
                    <a:pt x="3084" y="1522"/>
                  </a:moveTo>
                  <a:lnTo>
                    <a:pt x="3084" y="1522"/>
                  </a:lnTo>
                  <a:cubicBezTo>
                    <a:pt x="3085" y="1508"/>
                    <a:pt x="3097" y="1498"/>
                    <a:pt x="3111" y="1499"/>
                  </a:cubicBezTo>
                  <a:cubicBezTo>
                    <a:pt x="3125" y="1500"/>
                    <a:pt x="3135" y="1512"/>
                    <a:pt x="3134" y="1526"/>
                  </a:cubicBezTo>
                  <a:cubicBezTo>
                    <a:pt x="3133" y="1540"/>
                    <a:pt x="3121" y="1550"/>
                    <a:pt x="3107" y="1549"/>
                  </a:cubicBezTo>
                  <a:cubicBezTo>
                    <a:pt x="3093" y="1548"/>
                    <a:pt x="3083" y="1536"/>
                    <a:pt x="3084" y="1522"/>
                  </a:cubicBezTo>
                  <a:close/>
                  <a:moveTo>
                    <a:pt x="3092" y="1423"/>
                  </a:moveTo>
                  <a:lnTo>
                    <a:pt x="3092" y="1423"/>
                  </a:lnTo>
                  <a:cubicBezTo>
                    <a:pt x="3093" y="1409"/>
                    <a:pt x="3105" y="1398"/>
                    <a:pt x="3118" y="1399"/>
                  </a:cubicBezTo>
                  <a:cubicBezTo>
                    <a:pt x="3132" y="1400"/>
                    <a:pt x="3143" y="1412"/>
                    <a:pt x="3142" y="1426"/>
                  </a:cubicBezTo>
                  <a:cubicBezTo>
                    <a:pt x="3141" y="1439"/>
                    <a:pt x="3129" y="1450"/>
                    <a:pt x="3115" y="1449"/>
                  </a:cubicBezTo>
                  <a:cubicBezTo>
                    <a:pt x="3102" y="1448"/>
                    <a:pt x="3091" y="1436"/>
                    <a:pt x="3092" y="1423"/>
                  </a:cubicBezTo>
                  <a:close/>
                  <a:moveTo>
                    <a:pt x="3100" y="1323"/>
                  </a:moveTo>
                  <a:lnTo>
                    <a:pt x="3100" y="1323"/>
                  </a:lnTo>
                  <a:cubicBezTo>
                    <a:pt x="3100" y="1309"/>
                    <a:pt x="3112" y="1299"/>
                    <a:pt x="3126" y="1299"/>
                  </a:cubicBezTo>
                  <a:cubicBezTo>
                    <a:pt x="3140" y="1300"/>
                    <a:pt x="3150" y="1312"/>
                    <a:pt x="3150" y="1326"/>
                  </a:cubicBezTo>
                  <a:cubicBezTo>
                    <a:pt x="3149" y="1340"/>
                    <a:pt x="3137" y="1350"/>
                    <a:pt x="3123" y="1349"/>
                  </a:cubicBezTo>
                  <a:cubicBezTo>
                    <a:pt x="3109" y="1349"/>
                    <a:pt x="3099" y="1337"/>
                    <a:pt x="3100" y="1323"/>
                  </a:cubicBezTo>
                  <a:close/>
                  <a:moveTo>
                    <a:pt x="3107" y="1223"/>
                  </a:moveTo>
                  <a:lnTo>
                    <a:pt x="3107" y="1223"/>
                  </a:lnTo>
                  <a:cubicBezTo>
                    <a:pt x="3108" y="1209"/>
                    <a:pt x="3120" y="1199"/>
                    <a:pt x="3134" y="1200"/>
                  </a:cubicBezTo>
                  <a:cubicBezTo>
                    <a:pt x="3147" y="1200"/>
                    <a:pt x="3158" y="1212"/>
                    <a:pt x="3157" y="1226"/>
                  </a:cubicBezTo>
                  <a:cubicBezTo>
                    <a:pt x="3156" y="1240"/>
                    <a:pt x="3145" y="1250"/>
                    <a:pt x="3131" y="1250"/>
                  </a:cubicBezTo>
                  <a:cubicBezTo>
                    <a:pt x="3117" y="1249"/>
                    <a:pt x="3106" y="1237"/>
                    <a:pt x="3107" y="1223"/>
                  </a:cubicBezTo>
                  <a:close/>
                  <a:moveTo>
                    <a:pt x="3115" y="1124"/>
                  </a:moveTo>
                  <a:lnTo>
                    <a:pt x="3115" y="1124"/>
                  </a:lnTo>
                  <a:cubicBezTo>
                    <a:pt x="3115" y="1110"/>
                    <a:pt x="3127" y="1099"/>
                    <a:pt x="3140" y="1100"/>
                  </a:cubicBezTo>
                  <a:cubicBezTo>
                    <a:pt x="3154" y="1100"/>
                    <a:pt x="3165" y="1112"/>
                    <a:pt x="3164" y="1126"/>
                  </a:cubicBezTo>
                  <a:cubicBezTo>
                    <a:pt x="3164" y="1140"/>
                    <a:pt x="3152" y="1150"/>
                    <a:pt x="3139" y="1150"/>
                  </a:cubicBezTo>
                  <a:cubicBezTo>
                    <a:pt x="3125" y="1149"/>
                    <a:pt x="3114" y="1138"/>
                    <a:pt x="3115" y="1124"/>
                  </a:cubicBezTo>
                  <a:close/>
                  <a:moveTo>
                    <a:pt x="3120" y="1024"/>
                  </a:moveTo>
                  <a:lnTo>
                    <a:pt x="3120" y="1024"/>
                  </a:lnTo>
                  <a:cubicBezTo>
                    <a:pt x="3120" y="1010"/>
                    <a:pt x="3132" y="999"/>
                    <a:pt x="3146" y="1000"/>
                  </a:cubicBezTo>
                  <a:cubicBezTo>
                    <a:pt x="3160" y="1000"/>
                    <a:pt x="3170" y="1012"/>
                    <a:pt x="3170" y="1026"/>
                  </a:cubicBezTo>
                  <a:cubicBezTo>
                    <a:pt x="3169" y="1040"/>
                    <a:pt x="3158" y="1050"/>
                    <a:pt x="3144" y="1050"/>
                  </a:cubicBezTo>
                  <a:cubicBezTo>
                    <a:pt x="3130" y="1049"/>
                    <a:pt x="3119" y="1038"/>
                    <a:pt x="3120" y="1024"/>
                  </a:cubicBezTo>
                  <a:close/>
                  <a:moveTo>
                    <a:pt x="3125" y="924"/>
                  </a:moveTo>
                  <a:lnTo>
                    <a:pt x="3125" y="924"/>
                  </a:lnTo>
                  <a:cubicBezTo>
                    <a:pt x="3126" y="910"/>
                    <a:pt x="3137" y="899"/>
                    <a:pt x="3151" y="900"/>
                  </a:cubicBezTo>
                  <a:cubicBezTo>
                    <a:pt x="3165" y="901"/>
                    <a:pt x="3176" y="912"/>
                    <a:pt x="3175" y="926"/>
                  </a:cubicBezTo>
                  <a:cubicBezTo>
                    <a:pt x="3175" y="940"/>
                    <a:pt x="3163" y="951"/>
                    <a:pt x="3149" y="950"/>
                  </a:cubicBezTo>
                  <a:cubicBezTo>
                    <a:pt x="3136" y="949"/>
                    <a:pt x="3125" y="938"/>
                    <a:pt x="3125" y="924"/>
                  </a:cubicBezTo>
                  <a:close/>
                  <a:moveTo>
                    <a:pt x="3131" y="824"/>
                  </a:moveTo>
                  <a:lnTo>
                    <a:pt x="3131" y="824"/>
                  </a:lnTo>
                  <a:cubicBezTo>
                    <a:pt x="3131" y="810"/>
                    <a:pt x="3143" y="800"/>
                    <a:pt x="3157" y="800"/>
                  </a:cubicBezTo>
                  <a:cubicBezTo>
                    <a:pt x="3170" y="801"/>
                    <a:pt x="3181" y="812"/>
                    <a:pt x="3181" y="826"/>
                  </a:cubicBezTo>
                  <a:cubicBezTo>
                    <a:pt x="3180" y="840"/>
                    <a:pt x="3169" y="851"/>
                    <a:pt x="3155" y="850"/>
                  </a:cubicBezTo>
                  <a:cubicBezTo>
                    <a:pt x="3141" y="850"/>
                    <a:pt x="3130" y="838"/>
                    <a:pt x="3131" y="824"/>
                  </a:cubicBezTo>
                  <a:close/>
                  <a:moveTo>
                    <a:pt x="3135" y="725"/>
                  </a:moveTo>
                  <a:lnTo>
                    <a:pt x="3135" y="725"/>
                  </a:lnTo>
                  <a:cubicBezTo>
                    <a:pt x="3135" y="711"/>
                    <a:pt x="3147" y="700"/>
                    <a:pt x="3161" y="700"/>
                  </a:cubicBezTo>
                  <a:cubicBezTo>
                    <a:pt x="3174" y="700"/>
                    <a:pt x="3185" y="712"/>
                    <a:pt x="3185" y="726"/>
                  </a:cubicBezTo>
                  <a:cubicBezTo>
                    <a:pt x="3185" y="739"/>
                    <a:pt x="3173" y="750"/>
                    <a:pt x="3160" y="750"/>
                  </a:cubicBezTo>
                  <a:cubicBezTo>
                    <a:pt x="3146" y="750"/>
                    <a:pt x="3135" y="739"/>
                    <a:pt x="3135" y="725"/>
                  </a:cubicBezTo>
                  <a:close/>
                  <a:moveTo>
                    <a:pt x="3138" y="625"/>
                  </a:moveTo>
                  <a:lnTo>
                    <a:pt x="3138" y="625"/>
                  </a:lnTo>
                  <a:cubicBezTo>
                    <a:pt x="3139" y="611"/>
                    <a:pt x="3150" y="600"/>
                    <a:pt x="3164" y="600"/>
                  </a:cubicBezTo>
                  <a:cubicBezTo>
                    <a:pt x="3178" y="600"/>
                    <a:pt x="3189" y="612"/>
                    <a:pt x="3188" y="626"/>
                  </a:cubicBezTo>
                  <a:cubicBezTo>
                    <a:pt x="3188" y="639"/>
                    <a:pt x="3177" y="650"/>
                    <a:pt x="3163" y="650"/>
                  </a:cubicBezTo>
                  <a:cubicBezTo>
                    <a:pt x="3149" y="650"/>
                    <a:pt x="3138" y="639"/>
                    <a:pt x="3138" y="625"/>
                  </a:cubicBezTo>
                  <a:close/>
                  <a:moveTo>
                    <a:pt x="3141" y="525"/>
                  </a:moveTo>
                  <a:lnTo>
                    <a:pt x="3141" y="525"/>
                  </a:lnTo>
                  <a:cubicBezTo>
                    <a:pt x="3142" y="511"/>
                    <a:pt x="3153" y="500"/>
                    <a:pt x="3167" y="500"/>
                  </a:cubicBezTo>
                  <a:cubicBezTo>
                    <a:pt x="3181" y="500"/>
                    <a:pt x="3192" y="512"/>
                    <a:pt x="3191" y="526"/>
                  </a:cubicBezTo>
                  <a:cubicBezTo>
                    <a:pt x="3191" y="539"/>
                    <a:pt x="3180" y="550"/>
                    <a:pt x="3166" y="550"/>
                  </a:cubicBezTo>
                  <a:cubicBezTo>
                    <a:pt x="3152" y="550"/>
                    <a:pt x="3141" y="539"/>
                    <a:pt x="3141" y="525"/>
                  </a:cubicBezTo>
                  <a:close/>
                  <a:moveTo>
                    <a:pt x="3145" y="425"/>
                  </a:moveTo>
                  <a:lnTo>
                    <a:pt x="3145" y="425"/>
                  </a:lnTo>
                  <a:cubicBezTo>
                    <a:pt x="3145" y="411"/>
                    <a:pt x="3156" y="400"/>
                    <a:pt x="3170" y="400"/>
                  </a:cubicBezTo>
                  <a:cubicBezTo>
                    <a:pt x="3184" y="400"/>
                    <a:pt x="3195" y="412"/>
                    <a:pt x="3195" y="426"/>
                  </a:cubicBezTo>
                  <a:cubicBezTo>
                    <a:pt x="3194" y="439"/>
                    <a:pt x="3183" y="450"/>
                    <a:pt x="3169" y="450"/>
                  </a:cubicBezTo>
                  <a:cubicBezTo>
                    <a:pt x="3155" y="450"/>
                    <a:pt x="3144" y="439"/>
                    <a:pt x="3145" y="425"/>
                  </a:cubicBezTo>
                  <a:close/>
                  <a:moveTo>
                    <a:pt x="3146" y="325"/>
                  </a:moveTo>
                  <a:lnTo>
                    <a:pt x="3146" y="325"/>
                  </a:lnTo>
                  <a:cubicBezTo>
                    <a:pt x="3146" y="311"/>
                    <a:pt x="3157" y="300"/>
                    <a:pt x="3171" y="300"/>
                  </a:cubicBezTo>
                  <a:cubicBezTo>
                    <a:pt x="3185" y="300"/>
                    <a:pt x="3196" y="311"/>
                    <a:pt x="3196" y="325"/>
                  </a:cubicBezTo>
                  <a:cubicBezTo>
                    <a:pt x="3196" y="339"/>
                    <a:pt x="3185" y="350"/>
                    <a:pt x="3171" y="350"/>
                  </a:cubicBezTo>
                  <a:cubicBezTo>
                    <a:pt x="3157" y="350"/>
                    <a:pt x="3146" y="339"/>
                    <a:pt x="3146" y="325"/>
                  </a:cubicBezTo>
                  <a:close/>
                  <a:moveTo>
                    <a:pt x="3147" y="225"/>
                  </a:moveTo>
                  <a:lnTo>
                    <a:pt x="3147" y="225"/>
                  </a:lnTo>
                  <a:cubicBezTo>
                    <a:pt x="3147" y="211"/>
                    <a:pt x="3158" y="200"/>
                    <a:pt x="3172" y="200"/>
                  </a:cubicBezTo>
                  <a:cubicBezTo>
                    <a:pt x="3186" y="200"/>
                    <a:pt x="3197" y="211"/>
                    <a:pt x="3197" y="225"/>
                  </a:cubicBezTo>
                  <a:cubicBezTo>
                    <a:pt x="3197" y="239"/>
                    <a:pt x="3186" y="250"/>
                    <a:pt x="3172" y="250"/>
                  </a:cubicBezTo>
                  <a:cubicBezTo>
                    <a:pt x="3158" y="250"/>
                    <a:pt x="3147" y="239"/>
                    <a:pt x="3147" y="225"/>
                  </a:cubicBezTo>
                  <a:close/>
                  <a:moveTo>
                    <a:pt x="3148" y="125"/>
                  </a:moveTo>
                  <a:lnTo>
                    <a:pt x="3148" y="125"/>
                  </a:lnTo>
                  <a:cubicBezTo>
                    <a:pt x="3148" y="111"/>
                    <a:pt x="3160" y="100"/>
                    <a:pt x="3173" y="100"/>
                  </a:cubicBezTo>
                  <a:cubicBezTo>
                    <a:pt x="3187" y="100"/>
                    <a:pt x="3198" y="111"/>
                    <a:pt x="3198" y="125"/>
                  </a:cubicBezTo>
                  <a:cubicBezTo>
                    <a:pt x="3198" y="139"/>
                    <a:pt x="3187" y="150"/>
                    <a:pt x="3173" y="150"/>
                  </a:cubicBezTo>
                  <a:cubicBezTo>
                    <a:pt x="3160" y="150"/>
                    <a:pt x="3148" y="139"/>
                    <a:pt x="3148" y="125"/>
                  </a:cubicBezTo>
                  <a:close/>
                  <a:moveTo>
                    <a:pt x="3149" y="25"/>
                  </a:moveTo>
                  <a:lnTo>
                    <a:pt x="3149" y="25"/>
                  </a:lnTo>
                  <a:cubicBezTo>
                    <a:pt x="3149" y="11"/>
                    <a:pt x="3161" y="0"/>
                    <a:pt x="3174" y="0"/>
                  </a:cubicBezTo>
                  <a:cubicBezTo>
                    <a:pt x="3188" y="0"/>
                    <a:pt x="3199" y="11"/>
                    <a:pt x="3199" y="25"/>
                  </a:cubicBezTo>
                  <a:cubicBezTo>
                    <a:pt x="3199" y="39"/>
                    <a:pt x="3188" y="50"/>
                    <a:pt x="3174" y="50"/>
                  </a:cubicBezTo>
                  <a:cubicBezTo>
                    <a:pt x="3161" y="50"/>
                    <a:pt x="3149" y="39"/>
                    <a:pt x="3149" y="25"/>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38" name="Freeform 36"/>
            <p:cNvSpPr>
              <a:spLocks noEditPoints="1"/>
            </p:cNvSpPr>
            <p:nvPr/>
          </p:nvSpPr>
          <p:spPr bwMode="auto">
            <a:xfrm>
              <a:off x="3758" y="1415"/>
              <a:ext cx="569" cy="852"/>
            </a:xfrm>
            <a:custGeom>
              <a:avLst/>
              <a:gdLst>
                <a:gd name="T0" fmla="*/ 0 w 5498"/>
                <a:gd name="T1" fmla="*/ 0 h 8221"/>
                <a:gd name="T2" fmla="*/ 0 w 5498"/>
                <a:gd name="T3" fmla="*/ 0 h 8221"/>
                <a:gd name="T4" fmla="*/ 0 w 5498"/>
                <a:gd name="T5" fmla="*/ 0 h 8221"/>
                <a:gd name="T6" fmla="*/ 0 w 5498"/>
                <a:gd name="T7" fmla="*/ 0 h 8221"/>
                <a:gd name="T8" fmla="*/ 0 w 5498"/>
                <a:gd name="T9" fmla="*/ 0 h 8221"/>
                <a:gd name="T10" fmla="*/ 0 w 5498"/>
                <a:gd name="T11" fmla="*/ 0 h 8221"/>
                <a:gd name="T12" fmla="*/ 0 w 5498"/>
                <a:gd name="T13" fmla="*/ 0 h 8221"/>
                <a:gd name="T14" fmla="*/ 0 w 5498"/>
                <a:gd name="T15" fmla="*/ 0 h 8221"/>
                <a:gd name="T16" fmla="*/ 0 w 5498"/>
                <a:gd name="T17" fmla="*/ 0 h 8221"/>
                <a:gd name="T18" fmla="*/ 0 w 5498"/>
                <a:gd name="T19" fmla="*/ 0 h 8221"/>
                <a:gd name="T20" fmla="*/ 0 w 5498"/>
                <a:gd name="T21" fmla="*/ 0 h 8221"/>
                <a:gd name="T22" fmla="*/ 0 w 5498"/>
                <a:gd name="T23" fmla="*/ 0 h 8221"/>
                <a:gd name="T24" fmla="*/ 0 w 5498"/>
                <a:gd name="T25" fmla="*/ 0 h 8221"/>
                <a:gd name="T26" fmla="*/ 0 w 5498"/>
                <a:gd name="T27" fmla="*/ 0 h 8221"/>
                <a:gd name="T28" fmla="*/ 0 w 5498"/>
                <a:gd name="T29" fmla="*/ 0 h 8221"/>
                <a:gd name="T30" fmla="*/ 0 w 5498"/>
                <a:gd name="T31" fmla="*/ 0 h 8221"/>
                <a:gd name="T32" fmla="*/ 0 w 5498"/>
                <a:gd name="T33" fmla="*/ 0 h 8221"/>
                <a:gd name="T34" fmla="*/ 0 w 5498"/>
                <a:gd name="T35" fmla="*/ 0 h 8221"/>
                <a:gd name="T36" fmla="*/ 0 w 5498"/>
                <a:gd name="T37" fmla="*/ 0 h 8221"/>
                <a:gd name="T38" fmla="*/ 0 w 5498"/>
                <a:gd name="T39" fmla="*/ 0 h 8221"/>
                <a:gd name="T40" fmla="*/ 0 w 5498"/>
                <a:gd name="T41" fmla="*/ 0 h 8221"/>
                <a:gd name="T42" fmla="*/ 0 w 5498"/>
                <a:gd name="T43" fmla="*/ 0 h 8221"/>
                <a:gd name="T44" fmla="*/ 0 w 5498"/>
                <a:gd name="T45" fmla="*/ 0 h 8221"/>
                <a:gd name="T46" fmla="*/ 0 w 5498"/>
                <a:gd name="T47" fmla="*/ 0 h 8221"/>
                <a:gd name="T48" fmla="*/ 0 w 5498"/>
                <a:gd name="T49" fmla="*/ 0 h 8221"/>
                <a:gd name="T50" fmla="*/ 0 w 5498"/>
                <a:gd name="T51" fmla="*/ 0 h 8221"/>
                <a:gd name="T52" fmla="*/ 0 w 5498"/>
                <a:gd name="T53" fmla="*/ 0 h 8221"/>
                <a:gd name="T54" fmla="*/ 0 w 5498"/>
                <a:gd name="T55" fmla="*/ 0 h 8221"/>
                <a:gd name="T56" fmla="*/ 0 w 5498"/>
                <a:gd name="T57" fmla="*/ 0 h 8221"/>
                <a:gd name="T58" fmla="*/ 0 w 5498"/>
                <a:gd name="T59" fmla="*/ 0 h 8221"/>
                <a:gd name="T60" fmla="*/ 0 w 5498"/>
                <a:gd name="T61" fmla="*/ 0 h 8221"/>
                <a:gd name="T62" fmla="*/ 0 w 5498"/>
                <a:gd name="T63" fmla="*/ 0 h 8221"/>
                <a:gd name="T64" fmla="*/ 0 w 5498"/>
                <a:gd name="T65" fmla="*/ 0 h 8221"/>
                <a:gd name="T66" fmla="*/ 0 w 5498"/>
                <a:gd name="T67" fmla="*/ 0 h 8221"/>
                <a:gd name="T68" fmla="*/ 0 w 5498"/>
                <a:gd name="T69" fmla="*/ 0 h 8221"/>
                <a:gd name="T70" fmla="*/ 0 w 5498"/>
                <a:gd name="T71" fmla="*/ 0 h 8221"/>
                <a:gd name="T72" fmla="*/ 0 w 5498"/>
                <a:gd name="T73" fmla="*/ 0 h 8221"/>
                <a:gd name="T74" fmla="*/ 0 w 5498"/>
                <a:gd name="T75" fmla="*/ 0 h 8221"/>
                <a:gd name="T76" fmla="*/ 0 w 5498"/>
                <a:gd name="T77" fmla="*/ 0 h 8221"/>
                <a:gd name="T78" fmla="*/ 0 w 5498"/>
                <a:gd name="T79" fmla="*/ 0 h 8221"/>
                <a:gd name="T80" fmla="*/ 0 w 5498"/>
                <a:gd name="T81" fmla="*/ 0 h 8221"/>
                <a:gd name="T82" fmla="*/ 0 w 5498"/>
                <a:gd name="T83" fmla="*/ 0 h 8221"/>
                <a:gd name="T84" fmla="*/ 0 w 5498"/>
                <a:gd name="T85" fmla="*/ 0 h 8221"/>
                <a:gd name="T86" fmla="*/ 0 w 5498"/>
                <a:gd name="T87" fmla="*/ 0 h 8221"/>
                <a:gd name="T88" fmla="*/ 0 w 5498"/>
                <a:gd name="T89" fmla="*/ 0 h 8221"/>
                <a:gd name="T90" fmla="*/ 0 w 5498"/>
                <a:gd name="T91" fmla="*/ 0 h 8221"/>
                <a:gd name="T92" fmla="*/ 0 w 5498"/>
                <a:gd name="T93" fmla="*/ 0 h 8221"/>
                <a:gd name="T94" fmla="*/ 0 w 5498"/>
                <a:gd name="T95" fmla="*/ 0 h 8221"/>
                <a:gd name="T96" fmla="*/ 0 w 5498"/>
                <a:gd name="T97" fmla="*/ 0 h 8221"/>
                <a:gd name="T98" fmla="*/ 0 w 5498"/>
                <a:gd name="T99" fmla="*/ 0 h 8221"/>
                <a:gd name="T100" fmla="*/ 0 w 5498"/>
                <a:gd name="T101" fmla="*/ 0 h 8221"/>
                <a:gd name="T102" fmla="*/ 0 w 5498"/>
                <a:gd name="T103" fmla="*/ 0 h 8221"/>
                <a:gd name="T104" fmla="*/ 0 w 5498"/>
                <a:gd name="T105" fmla="*/ 0 h 8221"/>
                <a:gd name="T106" fmla="*/ 0 w 5498"/>
                <a:gd name="T107" fmla="*/ 0 h 8221"/>
                <a:gd name="T108" fmla="*/ 0 w 5498"/>
                <a:gd name="T109" fmla="*/ 0 h 8221"/>
                <a:gd name="T110" fmla="*/ 0 w 5498"/>
                <a:gd name="T111" fmla="*/ 0 h 8221"/>
                <a:gd name="T112" fmla="*/ 0 w 5498"/>
                <a:gd name="T113" fmla="*/ 0 h 8221"/>
                <a:gd name="T114" fmla="*/ 0 w 5498"/>
                <a:gd name="T115" fmla="*/ 0 h 8221"/>
                <a:gd name="T116" fmla="*/ 0 w 5498"/>
                <a:gd name="T117" fmla="*/ 0 h 8221"/>
                <a:gd name="T118" fmla="*/ 0 w 5498"/>
                <a:gd name="T119" fmla="*/ 0 h 8221"/>
                <a:gd name="T120" fmla="*/ 0 w 5498"/>
                <a:gd name="T121" fmla="*/ 0 h 8221"/>
                <a:gd name="T122" fmla="*/ 0 w 5498"/>
                <a:gd name="T123" fmla="*/ 0 h 8221"/>
                <a:gd name="T124" fmla="*/ 0 w 5498"/>
                <a:gd name="T125" fmla="*/ 0 h 822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498"/>
                <a:gd name="T190" fmla="*/ 0 h 8221"/>
                <a:gd name="T191" fmla="*/ 5498 w 5498"/>
                <a:gd name="T192" fmla="*/ 8221 h 822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498" h="8221">
                  <a:moveTo>
                    <a:pt x="25" y="0"/>
                  </a:moveTo>
                  <a:lnTo>
                    <a:pt x="25" y="0"/>
                  </a:lnTo>
                  <a:cubicBezTo>
                    <a:pt x="39" y="0"/>
                    <a:pt x="50" y="12"/>
                    <a:pt x="50" y="25"/>
                  </a:cubicBezTo>
                  <a:cubicBezTo>
                    <a:pt x="50" y="39"/>
                    <a:pt x="39" y="50"/>
                    <a:pt x="25" y="50"/>
                  </a:cubicBezTo>
                  <a:cubicBezTo>
                    <a:pt x="11" y="50"/>
                    <a:pt x="0" y="39"/>
                    <a:pt x="0" y="25"/>
                  </a:cubicBezTo>
                  <a:cubicBezTo>
                    <a:pt x="0" y="12"/>
                    <a:pt x="11" y="0"/>
                    <a:pt x="25" y="0"/>
                  </a:cubicBezTo>
                  <a:close/>
                  <a:moveTo>
                    <a:pt x="125" y="2"/>
                  </a:moveTo>
                  <a:lnTo>
                    <a:pt x="125" y="2"/>
                  </a:lnTo>
                  <a:cubicBezTo>
                    <a:pt x="139" y="2"/>
                    <a:pt x="150" y="13"/>
                    <a:pt x="150" y="27"/>
                  </a:cubicBezTo>
                  <a:cubicBezTo>
                    <a:pt x="150" y="41"/>
                    <a:pt x="139" y="52"/>
                    <a:pt x="125" y="52"/>
                  </a:cubicBezTo>
                  <a:cubicBezTo>
                    <a:pt x="111" y="52"/>
                    <a:pt x="100" y="41"/>
                    <a:pt x="100" y="27"/>
                  </a:cubicBezTo>
                  <a:cubicBezTo>
                    <a:pt x="100" y="13"/>
                    <a:pt x="111" y="2"/>
                    <a:pt x="125" y="2"/>
                  </a:cubicBezTo>
                  <a:close/>
                  <a:moveTo>
                    <a:pt x="226" y="6"/>
                  </a:moveTo>
                  <a:lnTo>
                    <a:pt x="226" y="6"/>
                  </a:lnTo>
                  <a:cubicBezTo>
                    <a:pt x="240" y="7"/>
                    <a:pt x="251" y="19"/>
                    <a:pt x="250" y="32"/>
                  </a:cubicBezTo>
                  <a:cubicBezTo>
                    <a:pt x="249" y="46"/>
                    <a:pt x="238" y="57"/>
                    <a:pt x="224" y="56"/>
                  </a:cubicBezTo>
                  <a:cubicBezTo>
                    <a:pt x="210" y="56"/>
                    <a:pt x="199" y="44"/>
                    <a:pt x="200" y="30"/>
                  </a:cubicBezTo>
                  <a:cubicBezTo>
                    <a:pt x="201" y="17"/>
                    <a:pt x="212" y="6"/>
                    <a:pt x="226" y="6"/>
                  </a:cubicBezTo>
                  <a:close/>
                  <a:moveTo>
                    <a:pt x="327" y="13"/>
                  </a:moveTo>
                  <a:lnTo>
                    <a:pt x="327" y="13"/>
                  </a:lnTo>
                  <a:cubicBezTo>
                    <a:pt x="341" y="14"/>
                    <a:pt x="351" y="26"/>
                    <a:pt x="350" y="40"/>
                  </a:cubicBezTo>
                  <a:cubicBezTo>
                    <a:pt x="349" y="54"/>
                    <a:pt x="337" y="64"/>
                    <a:pt x="323" y="63"/>
                  </a:cubicBezTo>
                  <a:cubicBezTo>
                    <a:pt x="309" y="62"/>
                    <a:pt x="299" y="50"/>
                    <a:pt x="300" y="36"/>
                  </a:cubicBezTo>
                  <a:cubicBezTo>
                    <a:pt x="301" y="22"/>
                    <a:pt x="313" y="12"/>
                    <a:pt x="327" y="13"/>
                  </a:cubicBezTo>
                  <a:close/>
                  <a:moveTo>
                    <a:pt x="426" y="23"/>
                  </a:moveTo>
                  <a:lnTo>
                    <a:pt x="426" y="23"/>
                  </a:lnTo>
                  <a:cubicBezTo>
                    <a:pt x="440" y="24"/>
                    <a:pt x="450" y="36"/>
                    <a:pt x="449" y="50"/>
                  </a:cubicBezTo>
                  <a:cubicBezTo>
                    <a:pt x="448" y="63"/>
                    <a:pt x="436" y="74"/>
                    <a:pt x="422" y="72"/>
                  </a:cubicBezTo>
                  <a:cubicBezTo>
                    <a:pt x="409" y="71"/>
                    <a:pt x="398" y="59"/>
                    <a:pt x="399" y="46"/>
                  </a:cubicBezTo>
                  <a:cubicBezTo>
                    <a:pt x="401" y="32"/>
                    <a:pt x="413" y="21"/>
                    <a:pt x="426" y="23"/>
                  </a:cubicBezTo>
                  <a:close/>
                  <a:moveTo>
                    <a:pt x="527" y="35"/>
                  </a:moveTo>
                  <a:lnTo>
                    <a:pt x="527" y="35"/>
                  </a:lnTo>
                  <a:cubicBezTo>
                    <a:pt x="540" y="37"/>
                    <a:pt x="550" y="49"/>
                    <a:pt x="549" y="63"/>
                  </a:cubicBezTo>
                  <a:cubicBezTo>
                    <a:pt x="547" y="76"/>
                    <a:pt x="534" y="86"/>
                    <a:pt x="521" y="85"/>
                  </a:cubicBezTo>
                  <a:cubicBezTo>
                    <a:pt x="507" y="83"/>
                    <a:pt x="497" y="71"/>
                    <a:pt x="499" y="57"/>
                  </a:cubicBezTo>
                  <a:cubicBezTo>
                    <a:pt x="500" y="43"/>
                    <a:pt x="513" y="33"/>
                    <a:pt x="527" y="35"/>
                  </a:cubicBezTo>
                  <a:close/>
                  <a:moveTo>
                    <a:pt x="627" y="50"/>
                  </a:moveTo>
                  <a:lnTo>
                    <a:pt x="627" y="50"/>
                  </a:lnTo>
                  <a:cubicBezTo>
                    <a:pt x="640" y="52"/>
                    <a:pt x="650" y="65"/>
                    <a:pt x="647" y="78"/>
                  </a:cubicBezTo>
                  <a:cubicBezTo>
                    <a:pt x="645" y="92"/>
                    <a:pt x="632" y="101"/>
                    <a:pt x="619" y="99"/>
                  </a:cubicBezTo>
                  <a:cubicBezTo>
                    <a:pt x="605" y="97"/>
                    <a:pt x="596" y="84"/>
                    <a:pt x="598" y="70"/>
                  </a:cubicBezTo>
                  <a:cubicBezTo>
                    <a:pt x="600" y="57"/>
                    <a:pt x="613" y="48"/>
                    <a:pt x="627" y="50"/>
                  </a:cubicBezTo>
                  <a:close/>
                  <a:moveTo>
                    <a:pt x="726" y="67"/>
                  </a:moveTo>
                  <a:lnTo>
                    <a:pt x="726" y="67"/>
                  </a:lnTo>
                  <a:cubicBezTo>
                    <a:pt x="740" y="70"/>
                    <a:pt x="748" y="83"/>
                    <a:pt x="746" y="96"/>
                  </a:cubicBezTo>
                  <a:cubicBezTo>
                    <a:pt x="743" y="110"/>
                    <a:pt x="730" y="119"/>
                    <a:pt x="716" y="116"/>
                  </a:cubicBezTo>
                  <a:cubicBezTo>
                    <a:pt x="703" y="113"/>
                    <a:pt x="694" y="100"/>
                    <a:pt x="697" y="87"/>
                  </a:cubicBezTo>
                  <a:cubicBezTo>
                    <a:pt x="699" y="73"/>
                    <a:pt x="713" y="64"/>
                    <a:pt x="726" y="67"/>
                  </a:cubicBezTo>
                  <a:close/>
                  <a:moveTo>
                    <a:pt x="824" y="87"/>
                  </a:moveTo>
                  <a:lnTo>
                    <a:pt x="824" y="87"/>
                  </a:lnTo>
                  <a:cubicBezTo>
                    <a:pt x="838" y="90"/>
                    <a:pt x="846" y="103"/>
                    <a:pt x="844" y="117"/>
                  </a:cubicBezTo>
                  <a:cubicBezTo>
                    <a:pt x="841" y="130"/>
                    <a:pt x="828" y="139"/>
                    <a:pt x="814" y="136"/>
                  </a:cubicBezTo>
                  <a:cubicBezTo>
                    <a:pt x="801" y="134"/>
                    <a:pt x="792" y="121"/>
                    <a:pt x="795" y="107"/>
                  </a:cubicBezTo>
                  <a:cubicBezTo>
                    <a:pt x="797" y="94"/>
                    <a:pt x="810" y="85"/>
                    <a:pt x="824" y="87"/>
                  </a:cubicBezTo>
                  <a:close/>
                  <a:moveTo>
                    <a:pt x="922" y="110"/>
                  </a:moveTo>
                  <a:lnTo>
                    <a:pt x="923" y="110"/>
                  </a:lnTo>
                  <a:cubicBezTo>
                    <a:pt x="936" y="114"/>
                    <a:pt x="944" y="127"/>
                    <a:pt x="941" y="141"/>
                  </a:cubicBezTo>
                  <a:cubicBezTo>
                    <a:pt x="938" y="154"/>
                    <a:pt x="924" y="162"/>
                    <a:pt x="911" y="159"/>
                  </a:cubicBezTo>
                  <a:cubicBezTo>
                    <a:pt x="897" y="156"/>
                    <a:pt x="889" y="142"/>
                    <a:pt x="892" y="129"/>
                  </a:cubicBezTo>
                  <a:cubicBezTo>
                    <a:pt x="896" y="115"/>
                    <a:pt x="909" y="107"/>
                    <a:pt x="922" y="110"/>
                  </a:cubicBezTo>
                  <a:close/>
                  <a:moveTo>
                    <a:pt x="1020" y="136"/>
                  </a:moveTo>
                  <a:lnTo>
                    <a:pt x="1020" y="136"/>
                  </a:lnTo>
                  <a:cubicBezTo>
                    <a:pt x="1034" y="139"/>
                    <a:pt x="1041" y="153"/>
                    <a:pt x="1037" y="167"/>
                  </a:cubicBezTo>
                  <a:cubicBezTo>
                    <a:pt x="1034" y="180"/>
                    <a:pt x="1020" y="188"/>
                    <a:pt x="1007" y="184"/>
                  </a:cubicBezTo>
                  <a:cubicBezTo>
                    <a:pt x="993" y="180"/>
                    <a:pt x="986" y="166"/>
                    <a:pt x="989" y="153"/>
                  </a:cubicBezTo>
                  <a:cubicBezTo>
                    <a:pt x="993" y="140"/>
                    <a:pt x="1007" y="132"/>
                    <a:pt x="1020" y="136"/>
                  </a:cubicBezTo>
                  <a:close/>
                  <a:moveTo>
                    <a:pt x="1116" y="163"/>
                  </a:moveTo>
                  <a:lnTo>
                    <a:pt x="1116" y="163"/>
                  </a:lnTo>
                  <a:cubicBezTo>
                    <a:pt x="1130" y="167"/>
                    <a:pt x="1137" y="181"/>
                    <a:pt x="1134" y="194"/>
                  </a:cubicBezTo>
                  <a:cubicBezTo>
                    <a:pt x="1130" y="208"/>
                    <a:pt x="1116" y="215"/>
                    <a:pt x="1103" y="211"/>
                  </a:cubicBezTo>
                  <a:cubicBezTo>
                    <a:pt x="1089" y="208"/>
                    <a:pt x="1082" y="194"/>
                    <a:pt x="1085" y="181"/>
                  </a:cubicBezTo>
                  <a:cubicBezTo>
                    <a:pt x="1089" y="167"/>
                    <a:pt x="1103" y="160"/>
                    <a:pt x="1116" y="163"/>
                  </a:cubicBezTo>
                  <a:close/>
                  <a:moveTo>
                    <a:pt x="1212" y="194"/>
                  </a:moveTo>
                  <a:lnTo>
                    <a:pt x="1212" y="194"/>
                  </a:lnTo>
                  <a:cubicBezTo>
                    <a:pt x="1225" y="198"/>
                    <a:pt x="1233" y="212"/>
                    <a:pt x="1229" y="226"/>
                  </a:cubicBezTo>
                  <a:cubicBezTo>
                    <a:pt x="1225" y="239"/>
                    <a:pt x="1210" y="246"/>
                    <a:pt x="1197" y="242"/>
                  </a:cubicBezTo>
                  <a:cubicBezTo>
                    <a:pt x="1184" y="238"/>
                    <a:pt x="1177" y="224"/>
                    <a:pt x="1181" y="211"/>
                  </a:cubicBezTo>
                  <a:cubicBezTo>
                    <a:pt x="1185" y="198"/>
                    <a:pt x="1199" y="190"/>
                    <a:pt x="1212" y="194"/>
                  </a:cubicBezTo>
                  <a:close/>
                  <a:moveTo>
                    <a:pt x="1308" y="227"/>
                  </a:moveTo>
                  <a:lnTo>
                    <a:pt x="1308" y="227"/>
                  </a:lnTo>
                  <a:cubicBezTo>
                    <a:pt x="1321" y="232"/>
                    <a:pt x="1327" y="246"/>
                    <a:pt x="1323" y="259"/>
                  </a:cubicBezTo>
                  <a:cubicBezTo>
                    <a:pt x="1318" y="272"/>
                    <a:pt x="1304" y="279"/>
                    <a:pt x="1291" y="274"/>
                  </a:cubicBezTo>
                  <a:cubicBezTo>
                    <a:pt x="1278" y="270"/>
                    <a:pt x="1271" y="256"/>
                    <a:pt x="1276" y="242"/>
                  </a:cubicBezTo>
                  <a:cubicBezTo>
                    <a:pt x="1280" y="229"/>
                    <a:pt x="1295" y="223"/>
                    <a:pt x="1308" y="227"/>
                  </a:cubicBezTo>
                  <a:close/>
                  <a:moveTo>
                    <a:pt x="1403" y="262"/>
                  </a:moveTo>
                  <a:lnTo>
                    <a:pt x="1403" y="262"/>
                  </a:lnTo>
                  <a:cubicBezTo>
                    <a:pt x="1415" y="267"/>
                    <a:pt x="1422" y="282"/>
                    <a:pt x="1416" y="295"/>
                  </a:cubicBezTo>
                  <a:cubicBezTo>
                    <a:pt x="1411" y="308"/>
                    <a:pt x="1397" y="314"/>
                    <a:pt x="1384" y="309"/>
                  </a:cubicBezTo>
                  <a:cubicBezTo>
                    <a:pt x="1371" y="303"/>
                    <a:pt x="1365" y="289"/>
                    <a:pt x="1370" y="276"/>
                  </a:cubicBezTo>
                  <a:cubicBezTo>
                    <a:pt x="1375" y="263"/>
                    <a:pt x="1390" y="257"/>
                    <a:pt x="1403" y="262"/>
                  </a:cubicBezTo>
                  <a:close/>
                  <a:moveTo>
                    <a:pt x="1495" y="300"/>
                  </a:moveTo>
                  <a:lnTo>
                    <a:pt x="1495" y="300"/>
                  </a:lnTo>
                  <a:cubicBezTo>
                    <a:pt x="1508" y="305"/>
                    <a:pt x="1514" y="320"/>
                    <a:pt x="1509" y="332"/>
                  </a:cubicBezTo>
                  <a:cubicBezTo>
                    <a:pt x="1504" y="345"/>
                    <a:pt x="1489" y="351"/>
                    <a:pt x="1477" y="346"/>
                  </a:cubicBezTo>
                  <a:cubicBezTo>
                    <a:pt x="1464" y="341"/>
                    <a:pt x="1458" y="326"/>
                    <a:pt x="1463" y="314"/>
                  </a:cubicBezTo>
                  <a:cubicBezTo>
                    <a:pt x="1468" y="301"/>
                    <a:pt x="1482" y="295"/>
                    <a:pt x="1495" y="300"/>
                  </a:cubicBezTo>
                  <a:close/>
                  <a:moveTo>
                    <a:pt x="1588" y="340"/>
                  </a:moveTo>
                  <a:lnTo>
                    <a:pt x="1588" y="340"/>
                  </a:lnTo>
                  <a:cubicBezTo>
                    <a:pt x="1600" y="345"/>
                    <a:pt x="1606" y="360"/>
                    <a:pt x="1601" y="373"/>
                  </a:cubicBezTo>
                  <a:cubicBezTo>
                    <a:pt x="1595" y="385"/>
                    <a:pt x="1580" y="391"/>
                    <a:pt x="1568" y="386"/>
                  </a:cubicBezTo>
                  <a:lnTo>
                    <a:pt x="1568" y="385"/>
                  </a:lnTo>
                  <a:cubicBezTo>
                    <a:pt x="1555" y="380"/>
                    <a:pt x="1549" y="365"/>
                    <a:pt x="1555" y="353"/>
                  </a:cubicBezTo>
                  <a:cubicBezTo>
                    <a:pt x="1560" y="340"/>
                    <a:pt x="1575" y="334"/>
                    <a:pt x="1588" y="340"/>
                  </a:cubicBezTo>
                  <a:close/>
                  <a:moveTo>
                    <a:pt x="1680" y="382"/>
                  </a:moveTo>
                  <a:lnTo>
                    <a:pt x="1680" y="382"/>
                  </a:lnTo>
                  <a:cubicBezTo>
                    <a:pt x="1692" y="388"/>
                    <a:pt x="1697" y="402"/>
                    <a:pt x="1691" y="415"/>
                  </a:cubicBezTo>
                  <a:cubicBezTo>
                    <a:pt x="1685" y="427"/>
                    <a:pt x="1670" y="433"/>
                    <a:pt x="1658" y="427"/>
                  </a:cubicBezTo>
                  <a:cubicBezTo>
                    <a:pt x="1646" y="421"/>
                    <a:pt x="1640" y="406"/>
                    <a:pt x="1646" y="393"/>
                  </a:cubicBezTo>
                  <a:cubicBezTo>
                    <a:pt x="1652" y="381"/>
                    <a:pt x="1667" y="376"/>
                    <a:pt x="1680" y="382"/>
                  </a:cubicBezTo>
                  <a:close/>
                  <a:moveTo>
                    <a:pt x="1769" y="425"/>
                  </a:moveTo>
                  <a:lnTo>
                    <a:pt x="1770" y="425"/>
                  </a:lnTo>
                  <a:cubicBezTo>
                    <a:pt x="1782" y="431"/>
                    <a:pt x="1787" y="446"/>
                    <a:pt x="1781" y="459"/>
                  </a:cubicBezTo>
                  <a:cubicBezTo>
                    <a:pt x="1775" y="471"/>
                    <a:pt x="1760" y="477"/>
                    <a:pt x="1748" y="471"/>
                  </a:cubicBezTo>
                  <a:cubicBezTo>
                    <a:pt x="1735" y="465"/>
                    <a:pt x="1730" y="450"/>
                    <a:pt x="1736" y="437"/>
                  </a:cubicBezTo>
                  <a:cubicBezTo>
                    <a:pt x="1742" y="425"/>
                    <a:pt x="1757" y="419"/>
                    <a:pt x="1769" y="425"/>
                  </a:cubicBezTo>
                  <a:close/>
                  <a:moveTo>
                    <a:pt x="1859" y="472"/>
                  </a:moveTo>
                  <a:lnTo>
                    <a:pt x="1859" y="472"/>
                  </a:lnTo>
                  <a:cubicBezTo>
                    <a:pt x="1871" y="478"/>
                    <a:pt x="1876" y="493"/>
                    <a:pt x="1870" y="506"/>
                  </a:cubicBezTo>
                  <a:cubicBezTo>
                    <a:pt x="1863" y="518"/>
                    <a:pt x="1848" y="523"/>
                    <a:pt x="1836" y="517"/>
                  </a:cubicBezTo>
                  <a:cubicBezTo>
                    <a:pt x="1824" y="510"/>
                    <a:pt x="1819" y="495"/>
                    <a:pt x="1825" y="483"/>
                  </a:cubicBezTo>
                  <a:cubicBezTo>
                    <a:pt x="1831" y="471"/>
                    <a:pt x="1846" y="466"/>
                    <a:pt x="1859" y="472"/>
                  </a:cubicBezTo>
                  <a:close/>
                  <a:moveTo>
                    <a:pt x="1948" y="520"/>
                  </a:moveTo>
                  <a:lnTo>
                    <a:pt x="1948" y="520"/>
                  </a:lnTo>
                  <a:cubicBezTo>
                    <a:pt x="1960" y="527"/>
                    <a:pt x="1964" y="543"/>
                    <a:pt x="1957" y="555"/>
                  </a:cubicBezTo>
                  <a:cubicBezTo>
                    <a:pt x="1950" y="567"/>
                    <a:pt x="1935" y="571"/>
                    <a:pt x="1923" y="564"/>
                  </a:cubicBezTo>
                  <a:cubicBezTo>
                    <a:pt x="1911" y="557"/>
                    <a:pt x="1907" y="542"/>
                    <a:pt x="1913" y="530"/>
                  </a:cubicBezTo>
                  <a:cubicBezTo>
                    <a:pt x="1920" y="518"/>
                    <a:pt x="1936" y="514"/>
                    <a:pt x="1948" y="520"/>
                  </a:cubicBezTo>
                  <a:close/>
                  <a:moveTo>
                    <a:pt x="2034" y="570"/>
                  </a:moveTo>
                  <a:lnTo>
                    <a:pt x="2035" y="570"/>
                  </a:lnTo>
                  <a:cubicBezTo>
                    <a:pt x="2047" y="577"/>
                    <a:pt x="2051" y="592"/>
                    <a:pt x="2044" y="604"/>
                  </a:cubicBezTo>
                  <a:cubicBezTo>
                    <a:pt x="2037" y="616"/>
                    <a:pt x="2022" y="620"/>
                    <a:pt x="2010" y="613"/>
                  </a:cubicBezTo>
                  <a:cubicBezTo>
                    <a:pt x="1998" y="607"/>
                    <a:pt x="1994" y="591"/>
                    <a:pt x="2000" y="579"/>
                  </a:cubicBezTo>
                  <a:cubicBezTo>
                    <a:pt x="2007" y="567"/>
                    <a:pt x="2022" y="563"/>
                    <a:pt x="2034" y="570"/>
                  </a:cubicBezTo>
                  <a:close/>
                  <a:moveTo>
                    <a:pt x="2120" y="623"/>
                  </a:moveTo>
                  <a:lnTo>
                    <a:pt x="2120" y="623"/>
                  </a:lnTo>
                  <a:cubicBezTo>
                    <a:pt x="2132" y="630"/>
                    <a:pt x="2136" y="645"/>
                    <a:pt x="2129" y="657"/>
                  </a:cubicBezTo>
                  <a:cubicBezTo>
                    <a:pt x="2122" y="669"/>
                    <a:pt x="2106" y="673"/>
                    <a:pt x="2095" y="665"/>
                  </a:cubicBezTo>
                  <a:lnTo>
                    <a:pt x="2094" y="665"/>
                  </a:lnTo>
                  <a:cubicBezTo>
                    <a:pt x="2083" y="658"/>
                    <a:pt x="2079" y="643"/>
                    <a:pt x="2086" y="631"/>
                  </a:cubicBezTo>
                  <a:cubicBezTo>
                    <a:pt x="2093" y="619"/>
                    <a:pt x="2109" y="615"/>
                    <a:pt x="2120" y="623"/>
                  </a:cubicBezTo>
                  <a:close/>
                  <a:moveTo>
                    <a:pt x="2206" y="677"/>
                  </a:moveTo>
                  <a:lnTo>
                    <a:pt x="2206" y="677"/>
                  </a:lnTo>
                  <a:cubicBezTo>
                    <a:pt x="2217" y="685"/>
                    <a:pt x="2220" y="700"/>
                    <a:pt x="2213" y="712"/>
                  </a:cubicBezTo>
                  <a:cubicBezTo>
                    <a:pt x="2205" y="723"/>
                    <a:pt x="2190" y="726"/>
                    <a:pt x="2178" y="718"/>
                  </a:cubicBezTo>
                  <a:cubicBezTo>
                    <a:pt x="2166" y="711"/>
                    <a:pt x="2163" y="695"/>
                    <a:pt x="2171" y="684"/>
                  </a:cubicBezTo>
                  <a:cubicBezTo>
                    <a:pt x="2179" y="672"/>
                    <a:pt x="2194" y="669"/>
                    <a:pt x="2206" y="677"/>
                  </a:cubicBezTo>
                  <a:close/>
                  <a:moveTo>
                    <a:pt x="2290" y="732"/>
                  </a:moveTo>
                  <a:lnTo>
                    <a:pt x="2290" y="732"/>
                  </a:lnTo>
                  <a:cubicBezTo>
                    <a:pt x="2301" y="740"/>
                    <a:pt x="2304" y="756"/>
                    <a:pt x="2296" y="767"/>
                  </a:cubicBezTo>
                  <a:cubicBezTo>
                    <a:pt x="2288" y="778"/>
                    <a:pt x="2272" y="781"/>
                    <a:pt x="2261" y="773"/>
                  </a:cubicBezTo>
                  <a:cubicBezTo>
                    <a:pt x="2250" y="765"/>
                    <a:pt x="2247" y="750"/>
                    <a:pt x="2255" y="738"/>
                  </a:cubicBezTo>
                  <a:cubicBezTo>
                    <a:pt x="2263" y="727"/>
                    <a:pt x="2279" y="724"/>
                    <a:pt x="2290" y="732"/>
                  </a:cubicBezTo>
                  <a:close/>
                  <a:moveTo>
                    <a:pt x="2372" y="790"/>
                  </a:moveTo>
                  <a:lnTo>
                    <a:pt x="2372" y="790"/>
                  </a:lnTo>
                  <a:cubicBezTo>
                    <a:pt x="2383" y="798"/>
                    <a:pt x="2386" y="813"/>
                    <a:pt x="2378" y="825"/>
                  </a:cubicBezTo>
                  <a:cubicBezTo>
                    <a:pt x="2370" y="836"/>
                    <a:pt x="2354" y="838"/>
                    <a:pt x="2343" y="830"/>
                  </a:cubicBezTo>
                  <a:cubicBezTo>
                    <a:pt x="2332" y="822"/>
                    <a:pt x="2329" y="807"/>
                    <a:pt x="2337" y="796"/>
                  </a:cubicBezTo>
                  <a:cubicBezTo>
                    <a:pt x="2345" y="784"/>
                    <a:pt x="2361" y="782"/>
                    <a:pt x="2372" y="790"/>
                  </a:cubicBezTo>
                  <a:close/>
                  <a:moveTo>
                    <a:pt x="2453" y="849"/>
                  </a:moveTo>
                  <a:lnTo>
                    <a:pt x="2453" y="849"/>
                  </a:lnTo>
                  <a:cubicBezTo>
                    <a:pt x="2464" y="857"/>
                    <a:pt x="2467" y="872"/>
                    <a:pt x="2459" y="884"/>
                  </a:cubicBezTo>
                  <a:cubicBezTo>
                    <a:pt x="2450" y="895"/>
                    <a:pt x="2435" y="897"/>
                    <a:pt x="2424" y="889"/>
                  </a:cubicBezTo>
                  <a:cubicBezTo>
                    <a:pt x="2412" y="881"/>
                    <a:pt x="2410" y="865"/>
                    <a:pt x="2418" y="854"/>
                  </a:cubicBezTo>
                  <a:cubicBezTo>
                    <a:pt x="2426" y="843"/>
                    <a:pt x="2442" y="841"/>
                    <a:pt x="2453" y="849"/>
                  </a:cubicBezTo>
                  <a:close/>
                  <a:moveTo>
                    <a:pt x="2534" y="909"/>
                  </a:moveTo>
                  <a:lnTo>
                    <a:pt x="2534" y="909"/>
                  </a:lnTo>
                  <a:cubicBezTo>
                    <a:pt x="2545" y="918"/>
                    <a:pt x="2547" y="933"/>
                    <a:pt x="2538" y="944"/>
                  </a:cubicBezTo>
                  <a:cubicBezTo>
                    <a:pt x="2530" y="955"/>
                    <a:pt x="2514" y="957"/>
                    <a:pt x="2503" y="949"/>
                  </a:cubicBezTo>
                  <a:cubicBezTo>
                    <a:pt x="2492" y="940"/>
                    <a:pt x="2490" y="924"/>
                    <a:pt x="2499" y="914"/>
                  </a:cubicBezTo>
                  <a:cubicBezTo>
                    <a:pt x="2507" y="903"/>
                    <a:pt x="2523" y="901"/>
                    <a:pt x="2534" y="909"/>
                  </a:cubicBezTo>
                  <a:close/>
                  <a:moveTo>
                    <a:pt x="2612" y="971"/>
                  </a:moveTo>
                  <a:lnTo>
                    <a:pt x="2612" y="971"/>
                  </a:lnTo>
                  <a:cubicBezTo>
                    <a:pt x="2623" y="980"/>
                    <a:pt x="2625" y="996"/>
                    <a:pt x="2616" y="1006"/>
                  </a:cubicBezTo>
                  <a:cubicBezTo>
                    <a:pt x="2608" y="1017"/>
                    <a:pt x="2592" y="1019"/>
                    <a:pt x="2581" y="1011"/>
                  </a:cubicBezTo>
                  <a:cubicBezTo>
                    <a:pt x="2570" y="1002"/>
                    <a:pt x="2568" y="987"/>
                    <a:pt x="2577" y="976"/>
                  </a:cubicBezTo>
                  <a:cubicBezTo>
                    <a:pt x="2585" y="965"/>
                    <a:pt x="2601" y="963"/>
                    <a:pt x="2612" y="971"/>
                  </a:cubicBezTo>
                  <a:close/>
                  <a:moveTo>
                    <a:pt x="2690" y="1035"/>
                  </a:moveTo>
                  <a:lnTo>
                    <a:pt x="2690" y="1035"/>
                  </a:lnTo>
                  <a:cubicBezTo>
                    <a:pt x="2700" y="1044"/>
                    <a:pt x="2702" y="1060"/>
                    <a:pt x="2693" y="1071"/>
                  </a:cubicBezTo>
                  <a:cubicBezTo>
                    <a:pt x="2685" y="1081"/>
                    <a:pt x="2669" y="1083"/>
                    <a:pt x="2658" y="1074"/>
                  </a:cubicBezTo>
                  <a:cubicBezTo>
                    <a:pt x="2647" y="1065"/>
                    <a:pt x="2646" y="1050"/>
                    <a:pt x="2655" y="1039"/>
                  </a:cubicBezTo>
                  <a:cubicBezTo>
                    <a:pt x="2663" y="1028"/>
                    <a:pt x="2679" y="1027"/>
                    <a:pt x="2690" y="1035"/>
                  </a:cubicBezTo>
                  <a:close/>
                  <a:moveTo>
                    <a:pt x="2767" y="1100"/>
                  </a:moveTo>
                  <a:lnTo>
                    <a:pt x="2767" y="1101"/>
                  </a:lnTo>
                  <a:cubicBezTo>
                    <a:pt x="2777" y="1110"/>
                    <a:pt x="2778" y="1125"/>
                    <a:pt x="2769" y="1136"/>
                  </a:cubicBezTo>
                  <a:cubicBezTo>
                    <a:pt x="2760" y="1146"/>
                    <a:pt x="2744" y="1147"/>
                    <a:pt x="2734" y="1138"/>
                  </a:cubicBezTo>
                  <a:cubicBezTo>
                    <a:pt x="2723" y="1129"/>
                    <a:pt x="2722" y="1113"/>
                    <a:pt x="2731" y="1103"/>
                  </a:cubicBezTo>
                  <a:cubicBezTo>
                    <a:pt x="2740" y="1093"/>
                    <a:pt x="2756" y="1091"/>
                    <a:pt x="2767" y="1100"/>
                  </a:cubicBezTo>
                  <a:close/>
                  <a:moveTo>
                    <a:pt x="2842" y="1167"/>
                  </a:moveTo>
                  <a:lnTo>
                    <a:pt x="2842" y="1167"/>
                  </a:lnTo>
                  <a:cubicBezTo>
                    <a:pt x="2852" y="1176"/>
                    <a:pt x="2853" y="1192"/>
                    <a:pt x="2844" y="1202"/>
                  </a:cubicBezTo>
                  <a:cubicBezTo>
                    <a:pt x="2835" y="1213"/>
                    <a:pt x="2819" y="1214"/>
                    <a:pt x="2809" y="1205"/>
                  </a:cubicBezTo>
                  <a:cubicBezTo>
                    <a:pt x="2798" y="1195"/>
                    <a:pt x="2797" y="1180"/>
                    <a:pt x="2806" y="1169"/>
                  </a:cubicBezTo>
                  <a:cubicBezTo>
                    <a:pt x="2815" y="1159"/>
                    <a:pt x="2831" y="1158"/>
                    <a:pt x="2842" y="1167"/>
                  </a:cubicBezTo>
                  <a:close/>
                  <a:moveTo>
                    <a:pt x="2916" y="1235"/>
                  </a:moveTo>
                  <a:lnTo>
                    <a:pt x="2916" y="1235"/>
                  </a:lnTo>
                  <a:cubicBezTo>
                    <a:pt x="2926" y="1244"/>
                    <a:pt x="2927" y="1260"/>
                    <a:pt x="2917" y="1270"/>
                  </a:cubicBezTo>
                  <a:cubicBezTo>
                    <a:pt x="2908" y="1280"/>
                    <a:pt x="2892" y="1281"/>
                    <a:pt x="2882" y="1272"/>
                  </a:cubicBezTo>
                  <a:cubicBezTo>
                    <a:pt x="2872" y="1262"/>
                    <a:pt x="2871" y="1246"/>
                    <a:pt x="2881" y="1236"/>
                  </a:cubicBezTo>
                  <a:cubicBezTo>
                    <a:pt x="2890" y="1226"/>
                    <a:pt x="2906" y="1225"/>
                    <a:pt x="2916" y="1235"/>
                  </a:cubicBezTo>
                  <a:close/>
                  <a:moveTo>
                    <a:pt x="2990" y="1304"/>
                  </a:moveTo>
                  <a:lnTo>
                    <a:pt x="2990" y="1304"/>
                  </a:lnTo>
                  <a:cubicBezTo>
                    <a:pt x="2999" y="1314"/>
                    <a:pt x="2999" y="1330"/>
                    <a:pt x="2990" y="1339"/>
                  </a:cubicBezTo>
                  <a:cubicBezTo>
                    <a:pt x="2980" y="1349"/>
                    <a:pt x="2964" y="1349"/>
                    <a:pt x="2954" y="1339"/>
                  </a:cubicBezTo>
                  <a:cubicBezTo>
                    <a:pt x="2944" y="1330"/>
                    <a:pt x="2944" y="1314"/>
                    <a:pt x="2954" y="1304"/>
                  </a:cubicBezTo>
                  <a:cubicBezTo>
                    <a:pt x="2964" y="1294"/>
                    <a:pt x="2980" y="1294"/>
                    <a:pt x="2990" y="1304"/>
                  </a:cubicBezTo>
                  <a:close/>
                  <a:moveTo>
                    <a:pt x="3061" y="1375"/>
                  </a:moveTo>
                  <a:lnTo>
                    <a:pt x="3061" y="1375"/>
                  </a:lnTo>
                  <a:cubicBezTo>
                    <a:pt x="3070" y="1384"/>
                    <a:pt x="3070" y="1400"/>
                    <a:pt x="3061" y="1410"/>
                  </a:cubicBezTo>
                  <a:cubicBezTo>
                    <a:pt x="3051" y="1420"/>
                    <a:pt x="3035" y="1420"/>
                    <a:pt x="3025" y="1410"/>
                  </a:cubicBezTo>
                  <a:cubicBezTo>
                    <a:pt x="3015" y="1400"/>
                    <a:pt x="3015" y="1384"/>
                    <a:pt x="3025" y="1375"/>
                  </a:cubicBezTo>
                  <a:cubicBezTo>
                    <a:pt x="3035" y="1365"/>
                    <a:pt x="3051" y="1365"/>
                    <a:pt x="3061" y="1375"/>
                  </a:cubicBezTo>
                  <a:close/>
                  <a:moveTo>
                    <a:pt x="3131" y="1446"/>
                  </a:moveTo>
                  <a:lnTo>
                    <a:pt x="3131" y="1446"/>
                  </a:lnTo>
                  <a:cubicBezTo>
                    <a:pt x="3141" y="1456"/>
                    <a:pt x="3140" y="1472"/>
                    <a:pt x="3130" y="1482"/>
                  </a:cubicBezTo>
                  <a:cubicBezTo>
                    <a:pt x="3120" y="1491"/>
                    <a:pt x="3105" y="1491"/>
                    <a:pt x="3095" y="1481"/>
                  </a:cubicBezTo>
                  <a:cubicBezTo>
                    <a:pt x="3085" y="1471"/>
                    <a:pt x="3086" y="1455"/>
                    <a:pt x="3096" y="1446"/>
                  </a:cubicBezTo>
                  <a:cubicBezTo>
                    <a:pt x="3105" y="1436"/>
                    <a:pt x="3121" y="1436"/>
                    <a:pt x="3131" y="1446"/>
                  </a:cubicBezTo>
                  <a:close/>
                  <a:moveTo>
                    <a:pt x="3201" y="1519"/>
                  </a:moveTo>
                  <a:lnTo>
                    <a:pt x="3201" y="1519"/>
                  </a:lnTo>
                  <a:cubicBezTo>
                    <a:pt x="3210" y="1529"/>
                    <a:pt x="3209" y="1545"/>
                    <a:pt x="3199" y="1554"/>
                  </a:cubicBezTo>
                  <a:cubicBezTo>
                    <a:pt x="3189" y="1564"/>
                    <a:pt x="3173" y="1563"/>
                    <a:pt x="3164" y="1553"/>
                  </a:cubicBezTo>
                  <a:cubicBezTo>
                    <a:pt x="3154" y="1543"/>
                    <a:pt x="3155" y="1527"/>
                    <a:pt x="3165" y="1517"/>
                  </a:cubicBezTo>
                  <a:cubicBezTo>
                    <a:pt x="3175" y="1508"/>
                    <a:pt x="3191" y="1509"/>
                    <a:pt x="3201" y="1519"/>
                  </a:cubicBezTo>
                  <a:close/>
                  <a:moveTo>
                    <a:pt x="3268" y="1593"/>
                  </a:moveTo>
                  <a:lnTo>
                    <a:pt x="3268" y="1593"/>
                  </a:lnTo>
                  <a:cubicBezTo>
                    <a:pt x="3277" y="1603"/>
                    <a:pt x="3277" y="1619"/>
                    <a:pt x="3267" y="1628"/>
                  </a:cubicBezTo>
                  <a:cubicBezTo>
                    <a:pt x="3256" y="1638"/>
                    <a:pt x="3241" y="1637"/>
                    <a:pt x="3231" y="1627"/>
                  </a:cubicBezTo>
                  <a:cubicBezTo>
                    <a:pt x="3222" y="1616"/>
                    <a:pt x="3223" y="1601"/>
                    <a:pt x="3233" y="1591"/>
                  </a:cubicBezTo>
                  <a:cubicBezTo>
                    <a:pt x="3243" y="1582"/>
                    <a:pt x="3259" y="1583"/>
                    <a:pt x="3268" y="1593"/>
                  </a:cubicBezTo>
                  <a:close/>
                  <a:moveTo>
                    <a:pt x="3335" y="1668"/>
                  </a:moveTo>
                  <a:lnTo>
                    <a:pt x="3335" y="1668"/>
                  </a:lnTo>
                  <a:cubicBezTo>
                    <a:pt x="3344" y="1678"/>
                    <a:pt x="3343" y="1694"/>
                    <a:pt x="3333" y="1703"/>
                  </a:cubicBezTo>
                  <a:cubicBezTo>
                    <a:pt x="3322" y="1712"/>
                    <a:pt x="3307" y="1711"/>
                    <a:pt x="3297" y="1701"/>
                  </a:cubicBezTo>
                  <a:cubicBezTo>
                    <a:pt x="3288" y="1690"/>
                    <a:pt x="3289" y="1675"/>
                    <a:pt x="3300" y="1665"/>
                  </a:cubicBezTo>
                  <a:cubicBezTo>
                    <a:pt x="3310" y="1656"/>
                    <a:pt x="3326" y="1658"/>
                    <a:pt x="3335" y="1668"/>
                  </a:cubicBezTo>
                  <a:close/>
                  <a:moveTo>
                    <a:pt x="3401" y="1743"/>
                  </a:moveTo>
                  <a:lnTo>
                    <a:pt x="3401" y="1743"/>
                  </a:lnTo>
                  <a:cubicBezTo>
                    <a:pt x="3410" y="1754"/>
                    <a:pt x="3409" y="1770"/>
                    <a:pt x="3398" y="1779"/>
                  </a:cubicBezTo>
                  <a:cubicBezTo>
                    <a:pt x="3388" y="1788"/>
                    <a:pt x="3372" y="1787"/>
                    <a:pt x="3363" y="1776"/>
                  </a:cubicBezTo>
                  <a:cubicBezTo>
                    <a:pt x="3354" y="1766"/>
                    <a:pt x="3355" y="1750"/>
                    <a:pt x="3366" y="1741"/>
                  </a:cubicBezTo>
                  <a:cubicBezTo>
                    <a:pt x="3376" y="1732"/>
                    <a:pt x="3392" y="1733"/>
                    <a:pt x="3401" y="1743"/>
                  </a:cubicBezTo>
                  <a:close/>
                  <a:moveTo>
                    <a:pt x="3465" y="1821"/>
                  </a:moveTo>
                  <a:lnTo>
                    <a:pt x="3465" y="1821"/>
                  </a:lnTo>
                  <a:cubicBezTo>
                    <a:pt x="3474" y="1831"/>
                    <a:pt x="3473" y="1847"/>
                    <a:pt x="3462" y="1856"/>
                  </a:cubicBezTo>
                  <a:cubicBezTo>
                    <a:pt x="3451" y="1865"/>
                    <a:pt x="3436" y="1863"/>
                    <a:pt x="3427" y="1853"/>
                  </a:cubicBezTo>
                  <a:lnTo>
                    <a:pt x="3427" y="1852"/>
                  </a:lnTo>
                  <a:cubicBezTo>
                    <a:pt x="3418" y="1842"/>
                    <a:pt x="3420" y="1826"/>
                    <a:pt x="3430" y="1817"/>
                  </a:cubicBezTo>
                  <a:cubicBezTo>
                    <a:pt x="3441" y="1809"/>
                    <a:pt x="3457" y="1810"/>
                    <a:pt x="3465" y="1821"/>
                  </a:cubicBezTo>
                  <a:close/>
                  <a:moveTo>
                    <a:pt x="3529" y="1899"/>
                  </a:moveTo>
                  <a:lnTo>
                    <a:pt x="3529" y="1899"/>
                  </a:lnTo>
                  <a:cubicBezTo>
                    <a:pt x="3538" y="1910"/>
                    <a:pt x="3536" y="1925"/>
                    <a:pt x="3525" y="1934"/>
                  </a:cubicBezTo>
                  <a:cubicBezTo>
                    <a:pt x="3514" y="1942"/>
                    <a:pt x="3498" y="1940"/>
                    <a:pt x="3490" y="1929"/>
                  </a:cubicBezTo>
                  <a:cubicBezTo>
                    <a:pt x="3481" y="1918"/>
                    <a:pt x="3483" y="1903"/>
                    <a:pt x="3494" y="1894"/>
                  </a:cubicBezTo>
                  <a:cubicBezTo>
                    <a:pt x="3505" y="1886"/>
                    <a:pt x="3521" y="1888"/>
                    <a:pt x="3529" y="1899"/>
                  </a:cubicBezTo>
                  <a:close/>
                  <a:moveTo>
                    <a:pt x="3591" y="1977"/>
                  </a:moveTo>
                  <a:lnTo>
                    <a:pt x="3591" y="1977"/>
                  </a:lnTo>
                  <a:cubicBezTo>
                    <a:pt x="3600" y="1988"/>
                    <a:pt x="3598" y="2004"/>
                    <a:pt x="3587" y="2012"/>
                  </a:cubicBezTo>
                  <a:cubicBezTo>
                    <a:pt x="3576" y="2021"/>
                    <a:pt x="3560" y="2019"/>
                    <a:pt x="3552" y="2008"/>
                  </a:cubicBezTo>
                  <a:cubicBezTo>
                    <a:pt x="3543" y="1997"/>
                    <a:pt x="3545" y="1981"/>
                    <a:pt x="3556" y="1973"/>
                  </a:cubicBezTo>
                  <a:cubicBezTo>
                    <a:pt x="3567" y="1964"/>
                    <a:pt x="3583" y="1966"/>
                    <a:pt x="3591" y="1977"/>
                  </a:cubicBezTo>
                  <a:close/>
                  <a:moveTo>
                    <a:pt x="3652" y="2057"/>
                  </a:moveTo>
                  <a:lnTo>
                    <a:pt x="3652" y="2057"/>
                  </a:lnTo>
                  <a:cubicBezTo>
                    <a:pt x="3660" y="2069"/>
                    <a:pt x="3658" y="2084"/>
                    <a:pt x="3647" y="2092"/>
                  </a:cubicBezTo>
                  <a:cubicBezTo>
                    <a:pt x="3636" y="2101"/>
                    <a:pt x="3620" y="2098"/>
                    <a:pt x="3612" y="2087"/>
                  </a:cubicBezTo>
                  <a:cubicBezTo>
                    <a:pt x="3604" y="2076"/>
                    <a:pt x="3606" y="2060"/>
                    <a:pt x="3617" y="2052"/>
                  </a:cubicBezTo>
                  <a:cubicBezTo>
                    <a:pt x="3628" y="2044"/>
                    <a:pt x="3644" y="2046"/>
                    <a:pt x="3652" y="2057"/>
                  </a:cubicBezTo>
                  <a:close/>
                  <a:moveTo>
                    <a:pt x="3712" y="2138"/>
                  </a:moveTo>
                  <a:lnTo>
                    <a:pt x="3712" y="2138"/>
                  </a:lnTo>
                  <a:cubicBezTo>
                    <a:pt x="3720" y="2149"/>
                    <a:pt x="3718" y="2165"/>
                    <a:pt x="3706" y="2173"/>
                  </a:cubicBezTo>
                  <a:cubicBezTo>
                    <a:pt x="3695" y="2181"/>
                    <a:pt x="3679" y="2178"/>
                    <a:pt x="3672" y="2167"/>
                  </a:cubicBezTo>
                  <a:lnTo>
                    <a:pt x="3671" y="2167"/>
                  </a:lnTo>
                  <a:cubicBezTo>
                    <a:pt x="3664" y="2156"/>
                    <a:pt x="3666" y="2140"/>
                    <a:pt x="3677" y="2132"/>
                  </a:cubicBezTo>
                  <a:cubicBezTo>
                    <a:pt x="3689" y="2124"/>
                    <a:pt x="3704" y="2127"/>
                    <a:pt x="3712" y="2138"/>
                  </a:cubicBezTo>
                  <a:close/>
                  <a:moveTo>
                    <a:pt x="3771" y="2219"/>
                  </a:moveTo>
                  <a:lnTo>
                    <a:pt x="3771" y="2219"/>
                  </a:lnTo>
                  <a:cubicBezTo>
                    <a:pt x="3779" y="2230"/>
                    <a:pt x="3776" y="2246"/>
                    <a:pt x="3765" y="2254"/>
                  </a:cubicBezTo>
                  <a:cubicBezTo>
                    <a:pt x="3753" y="2262"/>
                    <a:pt x="3738" y="2259"/>
                    <a:pt x="3730" y="2248"/>
                  </a:cubicBezTo>
                  <a:cubicBezTo>
                    <a:pt x="3722" y="2237"/>
                    <a:pt x="3725" y="2221"/>
                    <a:pt x="3736" y="2213"/>
                  </a:cubicBezTo>
                  <a:cubicBezTo>
                    <a:pt x="3747" y="2205"/>
                    <a:pt x="3763" y="2208"/>
                    <a:pt x="3771" y="2219"/>
                  </a:cubicBezTo>
                  <a:close/>
                  <a:moveTo>
                    <a:pt x="3829" y="2301"/>
                  </a:moveTo>
                  <a:lnTo>
                    <a:pt x="3829" y="2302"/>
                  </a:lnTo>
                  <a:cubicBezTo>
                    <a:pt x="3836" y="2313"/>
                    <a:pt x="3833" y="2329"/>
                    <a:pt x="3822" y="2336"/>
                  </a:cubicBezTo>
                  <a:cubicBezTo>
                    <a:pt x="3810" y="2344"/>
                    <a:pt x="3795" y="2341"/>
                    <a:pt x="3787" y="2329"/>
                  </a:cubicBezTo>
                  <a:cubicBezTo>
                    <a:pt x="3779" y="2318"/>
                    <a:pt x="3783" y="2302"/>
                    <a:pt x="3794" y="2295"/>
                  </a:cubicBezTo>
                  <a:cubicBezTo>
                    <a:pt x="3806" y="2287"/>
                    <a:pt x="3821" y="2290"/>
                    <a:pt x="3829" y="2301"/>
                  </a:cubicBezTo>
                  <a:close/>
                  <a:moveTo>
                    <a:pt x="3885" y="2384"/>
                  </a:moveTo>
                  <a:lnTo>
                    <a:pt x="3885" y="2384"/>
                  </a:lnTo>
                  <a:cubicBezTo>
                    <a:pt x="3893" y="2396"/>
                    <a:pt x="3890" y="2411"/>
                    <a:pt x="3878" y="2419"/>
                  </a:cubicBezTo>
                  <a:cubicBezTo>
                    <a:pt x="3867" y="2426"/>
                    <a:pt x="3851" y="2423"/>
                    <a:pt x="3844" y="2412"/>
                  </a:cubicBezTo>
                  <a:cubicBezTo>
                    <a:pt x="3836" y="2400"/>
                    <a:pt x="3839" y="2385"/>
                    <a:pt x="3850" y="2377"/>
                  </a:cubicBezTo>
                  <a:cubicBezTo>
                    <a:pt x="3862" y="2370"/>
                    <a:pt x="3877" y="2373"/>
                    <a:pt x="3885" y="2384"/>
                  </a:cubicBezTo>
                  <a:close/>
                  <a:moveTo>
                    <a:pt x="3940" y="2468"/>
                  </a:moveTo>
                  <a:lnTo>
                    <a:pt x="3940" y="2468"/>
                  </a:lnTo>
                  <a:cubicBezTo>
                    <a:pt x="3948" y="2480"/>
                    <a:pt x="3944" y="2495"/>
                    <a:pt x="3933" y="2503"/>
                  </a:cubicBezTo>
                  <a:cubicBezTo>
                    <a:pt x="3921" y="2510"/>
                    <a:pt x="3906" y="2507"/>
                    <a:pt x="3898" y="2495"/>
                  </a:cubicBezTo>
                  <a:cubicBezTo>
                    <a:pt x="3891" y="2484"/>
                    <a:pt x="3894" y="2468"/>
                    <a:pt x="3906" y="2461"/>
                  </a:cubicBezTo>
                  <a:cubicBezTo>
                    <a:pt x="3917" y="2453"/>
                    <a:pt x="3933" y="2456"/>
                    <a:pt x="3940" y="2468"/>
                  </a:cubicBezTo>
                  <a:close/>
                  <a:moveTo>
                    <a:pt x="3995" y="2552"/>
                  </a:moveTo>
                  <a:lnTo>
                    <a:pt x="3995" y="2552"/>
                  </a:lnTo>
                  <a:cubicBezTo>
                    <a:pt x="4002" y="2564"/>
                    <a:pt x="3999" y="2580"/>
                    <a:pt x="3987" y="2587"/>
                  </a:cubicBezTo>
                  <a:cubicBezTo>
                    <a:pt x="3975" y="2594"/>
                    <a:pt x="3960" y="2591"/>
                    <a:pt x="3952" y="2579"/>
                  </a:cubicBezTo>
                  <a:cubicBezTo>
                    <a:pt x="3945" y="2567"/>
                    <a:pt x="3949" y="2552"/>
                    <a:pt x="3960" y="2544"/>
                  </a:cubicBezTo>
                  <a:cubicBezTo>
                    <a:pt x="3972" y="2537"/>
                    <a:pt x="3987" y="2541"/>
                    <a:pt x="3995" y="2552"/>
                  </a:cubicBezTo>
                  <a:close/>
                  <a:moveTo>
                    <a:pt x="4048" y="2637"/>
                  </a:moveTo>
                  <a:lnTo>
                    <a:pt x="4048" y="2637"/>
                  </a:lnTo>
                  <a:cubicBezTo>
                    <a:pt x="4055" y="2649"/>
                    <a:pt x="4051" y="2664"/>
                    <a:pt x="4040" y="2672"/>
                  </a:cubicBezTo>
                  <a:cubicBezTo>
                    <a:pt x="4028" y="2679"/>
                    <a:pt x="4013" y="2676"/>
                    <a:pt x="4005" y="2664"/>
                  </a:cubicBezTo>
                  <a:cubicBezTo>
                    <a:pt x="3998" y="2652"/>
                    <a:pt x="4001" y="2637"/>
                    <a:pt x="4013" y="2629"/>
                  </a:cubicBezTo>
                  <a:cubicBezTo>
                    <a:pt x="4025" y="2622"/>
                    <a:pt x="4040" y="2626"/>
                    <a:pt x="4048" y="2637"/>
                  </a:cubicBezTo>
                  <a:close/>
                  <a:moveTo>
                    <a:pt x="4100" y="2723"/>
                  </a:moveTo>
                  <a:lnTo>
                    <a:pt x="4100" y="2723"/>
                  </a:lnTo>
                  <a:cubicBezTo>
                    <a:pt x="4107" y="2735"/>
                    <a:pt x="4103" y="2750"/>
                    <a:pt x="4091" y="2757"/>
                  </a:cubicBezTo>
                  <a:cubicBezTo>
                    <a:pt x="4079" y="2765"/>
                    <a:pt x="4064" y="2761"/>
                    <a:pt x="4057" y="2749"/>
                  </a:cubicBezTo>
                  <a:cubicBezTo>
                    <a:pt x="4050" y="2737"/>
                    <a:pt x="4054" y="2721"/>
                    <a:pt x="4066" y="2714"/>
                  </a:cubicBezTo>
                  <a:cubicBezTo>
                    <a:pt x="4078" y="2707"/>
                    <a:pt x="4093" y="2711"/>
                    <a:pt x="4100" y="2723"/>
                  </a:cubicBezTo>
                  <a:close/>
                  <a:moveTo>
                    <a:pt x="4151" y="2809"/>
                  </a:moveTo>
                  <a:lnTo>
                    <a:pt x="4151" y="2809"/>
                  </a:lnTo>
                  <a:cubicBezTo>
                    <a:pt x="4158" y="2821"/>
                    <a:pt x="4154" y="2837"/>
                    <a:pt x="4142" y="2844"/>
                  </a:cubicBezTo>
                  <a:cubicBezTo>
                    <a:pt x="4130" y="2851"/>
                    <a:pt x="4115" y="2847"/>
                    <a:pt x="4108" y="2835"/>
                  </a:cubicBezTo>
                  <a:cubicBezTo>
                    <a:pt x="4101" y="2823"/>
                    <a:pt x="4105" y="2808"/>
                    <a:pt x="4117" y="2801"/>
                  </a:cubicBezTo>
                  <a:cubicBezTo>
                    <a:pt x="4129" y="2794"/>
                    <a:pt x="4144" y="2797"/>
                    <a:pt x="4151" y="2809"/>
                  </a:cubicBezTo>
                  <a:close/>
                  <a:moveTo>
                    <a:pt x="4201" y="2897"/>
                  </a:moveTo>
                  <a:lnTo>
                    <a:pt x="4201" y="2897"/>
                  </a:lnTo>
                  <a:cubicBezTo>
                    <a:pt x="4208" y="2909"/>
                    <a:pt x="4204" y="2924"/>
                    <a:pt x="4192" y="2931"/>
                  </a:cubicBezTo>
                  <a:cubicBezTo>
                    <a:pt x="4180" y="2938"/>
                    <a:pt x="4164" y="2933"/>
                    <a:pt x="4157" y="2921"/>
                  </a:cubicBezTo>
                  <a:cubicBezTo>
                    <a:pt x="4151" y="2909"/>
                    <a:pt x="4155" y="2894"/>
                    <a:pt x="4167" y="2887"/>
                  </a:cubicBezTo>
                  <a:cubicBezTo>
                    <a:pt x="4179" y="2880"/>
                    <a:pt x="4194" y="2885"/>
                    <a:pt x="4201" y="2897"/>
                  </a:cubicBezTo>
                  <a:close/>
                  <a:moveTo>
                    <a:pt x="4250" y="2984"/>
                  </a:moveTo>
                  <a:lnTo>
                    <a:pt x="4250" y="2984"/>
                  </a:lnTo>
                  <a:cubicBezTo>
                    <a:pt x="4257" y="2996"/>
                    <a:pt x="4253" y="3011"/>
                    <a:pt x="4241" y="3018"/>
                  </a:cubicBezTo>
                  <a:cubicBezTo>
                    <a:pt x="4229" y="3025"/>
                    <a:pt x="4213" y="3020"/>
                    <a:pt x="4207" y="3008"/>
                  </a:cubicBezTo>
                  <a:cubicBezTo>
                    <a:pt x="4200" y="2996"/>
                    <a:pt x="4204" y="2981"/>
                    <a:pt x="4216" y="2974"/>
                  </a:cubicBezTo>
                  <a:cubicBezTo>
                    <a:pt x="4228" y="2968"/>
                    <a:pt x="4243" y="2972"/>
                    <a:pt x="4250" y="2984"/>
                  </a:cubicBezTo>
                  <a:close/>
                  <a:moveTo>
                    <a:pt x="4298" y="3072"/>
                  </a:moveTo>
                  <a:lnTo>
                    <a:pt x="4298" y="3073"/>
                  </a:lnTo>
                  <a:cubicBezTo>
                    <a:pt x="4304" y="3085"/>
                    <a:pt x="4300" y="3100"/>
                    <a:pt x="4287" y="3106"/>
                  </a:cubicBezTo>
                  <a:cubicBezTo>
                    <a:pt x="4275" y="3113"/>
                    <a:pt x="4260" y="3108"/>
                    <a:pt x="4254" y="3096"/>
                  </a:cubicBezTo>
                  <a:cubicBezTo>
                    <a:pt x="4247" y="3084"/>
                    <a:pt x="4252" y="3069"/>
                    <a:pt x="4264" y="3062"/>
                  </a:cubicBezTo>
                  <a:cubicBezTo>
                    <a:pt x="4276" y="3056"/>
                    <a:pt x="4291" y="3060"/>
                    <a:pt x="4298" y="3072"/>
                  </a:cubicBezTo>
                  <a:close/>
                  <a:moveTo>
                    <a:pt x="4345" y="3161"/>
                  </a:moveTo>
                  <a:lnTo>
                    <a:pt x="4345" y="3161"/>
                  </a:lnTo>
                  <a:cubicBezTo>
                    <a:pt x="4351" y="3174"/>
                    <a:pt x="4346" y="3189"/>
                    <a:pt x="4334" y="3195"/>
                  </a:cubicBezTo>
                  <a:cubicBezTo>
                    <a:pt x="4322" y="3201"/>
                    <a:pt x="4307" y="3196"/>
                    <a:pt x="4300" y="3184"/>
                  </a:cubicBezTo>
                  <a:cubicBezTo>
                    <a:pt x="4294" y="3172"/>
                    <a:pt x="4299" y="3157"/>
                    <a:pt x="4311" y="3150"/>
                  </a:cubicBezTo>
                  <a:cubicBezTo>
                    <a:pt x="4323" y="3144"/>
                    <a:pt x="4338" y="3149"/>
                    <a:pt x="4345" y="3161"/>
                  </a:cubicBezTo>
                  <a:close/>
                  <a:moveTo>
                    <a:pt x="4390" y="3250"/>
                  </a:moveTo>
                  <a:lnTo>
                    <a:pt x="4390" y="3250"/>
                  </a:lnTo>
                  <a:cubicBezTo>
                    <a:pt x="4397" y="3263"/>
                    <a:pt x="4392" y="3278"/>
                    <a:pt x="4379" y="3284"/>
                  </a:cubicBezTo>
                  <a:cubicBezTo>
                    <a:pt x="4367" y="3290"/>
                    <a:pt x="4352" y="3285"/>
                    <a:pt x="4346" y="3273"/>
                  </a:cubicBezTo>
                  <a:cubicBezTo>
                    <a:pt x="4340" y="3261"/>
                    <a:pt x="4344" y="3246"/>
                    <a:pt x="4357" y="3239"/>
                  </a:cubicBezTo>
                  <a:cubicBezTo>
                    <a:pt x="4369" y="3233"/>
                    <a:pt x="4384" y="3238"/>
                    <a:pt x="4390" y="3250"/>
                  </a:cubicBezTo>
                  <a:close/>
                  <a:moveTo>
                    <a:pt x="4435" y="3341"/>
                  </a:moveTo>
                  <a:lnTo>
                    <a:pt x="4435" y="3341"/>
                  </a:lnTo>
                  <a:cubicBezTo>
                    <a:pt x="4441" y="3354"/>
                    <a:pt x="4435" y="3368"/>
                    <a:pt x="4423" y="3374"/>
                  </a:cubicBezTo>
                  <a:cubicBezTo>
                    <a:pt x="4410" y="3380"/>
                    <a:pt x="4395" y="3374"/>
                    <a:pt x="4390" y="3362"/>
                  </a:cubicBezTo>
                  <a:cubicBezTo>
                    <a:pt x="4384" y="3349"/>
                    <a:pt x="4389" y="3334"/>
                    <a:pt x="4402" y="3329"/>
                  </a:cubicBezTo>
                  <a:cubicBezTo>
                    <a:pt x="4415" y="3323"/>
                    <a:pt x="4429" y="3328"/>
                    <a:pt x="4435" y="3341"/>
                  </a:cubicBezTo>
                  <a:close/>
                  <a:moveTo>
                    <a:pt x="4478" y="3431"/>
                  </a:moveTo>
                  <a:lnTo>
                    <a:pt x="4478" y="3431"/>
                  </a:lnTo>
                  <a:cubicBezTo>
                    <a:pt x="4484" y="3444"/>
                    <a:pt x="4478" y="3459"/>
                    <a:pt x="4466" y="3465"/>
                  </a:cubicBezTo>
                  <a:cubicBezTo>
                    <a:pt x="4453" y="3470"/>
                    <a:pt x="4438" y="3465"/>
                    <a:pt x="4432" y="3452"/>
                  </a:cubicBezTo>
                  <a:cubicBezTo>
                    <a:pt x="4427" y="3440"/>
                    <a:pt x="4432" y="3425"/>
                    <a:pt x="4445" y="3419"/>
                  </a:cubicBezTo>
                  <a:cubicBezTo>
                    <a:pt x="4457" y="3413"/>
                    <a:pt x="4472" y="3419"/>
                    <a:pt x="4478" y="3431"/>
                  </a:cubicBezTo>
                  <a:close/>
                  <a:moveTo>
                    <a:pt x="4521" y="3522"/>
                  </a:moveTo>
                  <a:lnTo>
                    <a:pt x="4521" y="3522"/>
                  </a:lnTo>
                  <a:cubicBezTo>
                    <a:pt x="4527" y="3534"/>
                    <a:pt x="4521" y="3549"/>
                    <a:pt x="4508" y="3555"/>
                  </a:cubicBezTo>
                  <a:cubicBezTo>
                    <a:pt x="4496" y="3561"/>
                    <a:pt x="4481" y="3555"/>
                    <a:pt x="4475" y="3543"/>
                  </a:cubicBezTo>
                  <a:cubicBezTo>
                    <a:pt x="4470" y="3530"/>
                    <a:pt x="4475" y="3515"/>
                    <a:pt x="4488" y="3509"/>
                  </a:cubicBezTo>
                  <a:cubicBezTo>
                    <a:pt x="4500" y="3504"/>
                    <a:pt x="4515" y="3509"/>
                    <a:pt x="4521" y="3522"/>
                  </a:cubicBezTo>
                  <a:close/>
                  <a:moveTo>
                    <a:pt x="4564" y="3612"/>
                  </a:moveTo>
                  <a:lnTo>
                    <a:pt x="4564" y="3612"/>
                  </a:lnTo>
                  <a:cubicBezTo>
                    <a:pt x="4569" y="3625"/>
                    <a:pt x="4564" y="3640"/>
                    <a:pt x="4551" y="3645"/>
                  </a:cubicBezTo>
                  <a:cubicBezTo>
                    <a:pt x="4539" y="3651"/>
                    <a:pt x="4524" y="3646"/>
                    <a:pt x="4518" y="3633"/>
                  </a:cubicBezTo>
                  <a:cubicBezTo>
                    <a:pt x="4512" y="3620"/>
                    <a:pt x="4518" y="3606"/>
                    <a:pt x="4531" y="3600"/>
                  </a:cubicBezTo>
                  <a:cubicBezTo>
                    <a:pt x="4543" y="3594"/>
                    <a:pt x="4558" y="3600"/>
                    <a:pt x="4564" y="3612"/>
                  </a:cubicBezTo>
                  <a:close/>
                  <a:moveTo>
                    <a:pt x="4604" y="3705"/>
                  </a:moveTo>
                  <a:lnTo>
                    <a:pt x="4604" y="3705"/>
                  </a:lnTo>
                  <a:cubicBezTo>
                    <a:pt x="4609" y="3717"/>
                    <a:pt x="4603" y="3732"/>
                    <a:pt x="4590" y="3737"/>
                  </a:cubicBezTo>
                  <a:cubicBezTo>
                    <a:pt x="4578" y="3743"/>
                    <a:pt x="4563" y="3737"/>
                    <a:pt x="4558" y="3724"/>
                  </a:cubicBezTo>
                  <a:cubicBezTo>
                    <a:pt x="4552" y="3712"/>
                    <a:pt x="4558" y="3697"/>
                    <a:pt x="4571" y="3691"/>
                  </a:cubicBezTo>
                  <a:cubicBezTo>
                    <a:pt x="4583" y="3686"/>
                    <a:pt x="4598" y="3692"/>
                    <a:pt x="4604" y="3705"/>
                  </a:cubicBezTo>
                  <a:close/>
                  <a:moveTo>
                    <a:pt x="4643" y="3797"/>
                  </a:moveTo>
                  <a:lnTo>
                    <a:pt x="4643" y="3797"/>
                  </a:lnTo>
                  <a:cubicBezTo>
                    <a:pt x="4648" y="3809"/>
                    <a:pt x="4642" y="3824"/>
                    <a:pt x="4630" y="3829"/>
                  </a:cubicBezTo>
                  <a:cubicBezTo>
                    <a:pt x="4617" y="3835"/>
                    <a:pt x="4602" y="3829"/>
                    <a:pt x="4597" y="3816"/>
                  </a:cubicBezTo>
                  <a:cubicBezTo>
                    <a:pt x="4592" y="3803"/>
                    <a:pt x="4597" y="3789"/>
                    <a:pt x="4610" y="3783"/>
                  </a:cubicBezTo>
                  <a:cubicBezTo>
                    <a:pt x="4623" y="3778"/>
                    <a:pt x="4638" y="3784"/>
                    <a:pt x="4643" y="3797"/>
                  </a:cubicBezTo>
                  <a:close/>
                  <a:moveTo>
                    <a:pt x="4682" y="3889"/>
                  </a:moveTo>
                  <a:lnTo>
                    <a:pt x="4682" y="3889"/>
                  </a:lnTo>
                  <a:cubicBezTo>
                    <a:pt x="4688" y="3901"/>
                    <a:pt x="4682" y="3916"/>
                    <a:pt x="4669" y="3921"/>
                  </a:cubicBezTo>
                  <a:cubicBezTo>
                    <a:pt x="4656" y="3927"/>
                    <a:pt x="4642" y="3921"/>
                    <a:pt x="4636" y="3908"/>
                  </a:cubicBezTo>
                  <a:cubicBezTo>
                    <a:pt x="4631" y="3895"/>
                    <a:pt x="4637" y="3881"/>
                    <a:pt x="4650" y="3875"/>
                  </a:cubicBezTo>
                  <a:cubicBezTo>
                    <a:pt x="4662" y="3870"/>
                    <a:pt x="4677" y="3876"/>
                    <a:pt x="4682" y="3889"/>
                  </a:cubicBezTo>
                  <a:close/>
                  <a:moveTo>
                    <a:pt x="4721" y="3982"/>
                  </a:moveTo>
                  <a:lnTo>
                    <a:pt x="4721" y="3982"/>
                  </a:lnTo>
                  <a:cubicBezTo>
                    <a:pt x="4726" y="3995"/>
                    <a:pt x="4719" y="4009"/>
                    <a:pt x="4707" y="4014"/>
                  </a:cubicBezTo>
                  <a:cubicBezTo>
                    <a:pt x="4694" y="4019"/>
                    <a:pt x="4679" y="4013"/>
                    <a:pt x="4674" y="4000"/>
                  </a:cubicBezTo>
                  <a:cubicBezTo>
                    <a:pt x="4669" y="3987"/>
                    <a:pt x="4676" y="3972"/>
                    <a:pt x="4689" y="3967"/>
                  </a:cubicBezTo>
                  <a:cubicBezTo>
                    <a:pt x="4702" y="3963"/>
                    <a:pt x="4716" y="3969"/>
                    <a:pt x="4721" y="3982"/>
                  </a:cubicBezTo>
                  <a:close/>
                  <a:moveTo>
                    <a:pt x="4757" y="4075"/>
                  </a:moveTo>
                  <a:lnTo>
                    <a:pt x="4757" y="4075"/>
                  </a:lnTo>
                  <a:cubicBezTo>
                    <a:pt x="4762" y="4088"/>
                    <a:pt x="4755" y="4103"/>
                    <a:pt x="4742" y="4108"/>
                  </a:cubicBezTo>
                  <a:cubicBezTo>
                    <a:pt x="4729" y="4113"/>
                    <a:pt x="4715" y="4106"/>
                    <a:pt x="4710" y="4093"/>
                  </a:cubicBezTo>
                  <a:cubicBezTo>
                    <a:pt x="4705" y="4080"/>
                    <a:pt x="4711" y="4066"/>
                    <a:pt x="4724" y="4061"/>
                  </a:cubicBezTo>
                  <a:cubicBezTo>
                    <a:pt x="4737" y="4056"/>
                    <a:pt x="4752" y="4062"/>
                    <a:pt x="4757" y="4075"/>
                  </a:cubicBezTo>
                  <a:close/>
                  <a:moveTo>
                    <a:pt x="4792" y="4169"/>
                  </a:moveTo>
                  <a:lnTo>
                    <a:pt x="4792" y="4169"/>
                  </a:lnTo>
                  <a:cubicBezTo>
                    <a:pt x="4797" y="4182"/>
                    <a:pt x="4791" y="4196"/>
                    <a:pt x="4778" y="4201"/>
                  </a:cubicBezTo>
                  <a:cubicBezTo>
                    <a:pt x="4765" y="4206"/>
                    <a:pt x="4751" y="4200"/>
                    <a:pt x="4746" y="4187"/>
                  </a:cubicBezTo>
                  <a:cubicBezTo>
                    <a:pt x="4741" y="4174"/>
                    <a:pt x="4747" y="4159"/>
                    <a:pt x="4760" y="4154"/>
                  </a:cubicBezTo>
                  <a:cubicBezTo>
                    <a:pt x="4773" y="4149"/>
                    <a:pt x="4787" y="4156"/>
                    <a:pt x="4792" y="4169"/>
                  </a:cubicBezTo>
                  <a:close/>
                  <a:moveTo>
                    <a:pt x="4828" y="4262"/>
                  </a:moveTo>
                  <a:lnTo>
                    <a:pt x="4828" y="4262"/>
                  </a:lnTo>
                  <a:cubicBezTo>
                    <a:pt x="4833" y="4275"/>
                    <a:pt x="4827" y="4290"/>
                    <a:pt x="4814" y="4295"/>
                  </a:cubicBezTo>
                  <a:cubicBezTo>
                    <a:pt x="4801" y="4300"/>
                    <a:pt x="4786" y="4293"/>
                    <a:pt x="4781" y="4280"/>
                  </a:cubicBezTo>
                  <a:cubicBezTo>
                    <a:pt x="4777" y="4267"/>
                    <a:pt x="4783" y="4253"/>
                    <a:pt x="4796" y="4248"/>
                  </a:cubicBezTo>
                  <a:cubicBezTo>
                    <a:pt x="4809" y="4243"/>
                    <a:pt x="4823" y="4249"/>
                    <a:pt x="4828" y="4262"/>
                  </a:cubicBezTo>
                  <a:close/>
                  <a:moveTo>
                    <a:pt x="4862" y="4358"/>
                  </a:moveTo>
                  <a:lnTo>
                    <a:pt x="4862" y="4358"/>
                  </a:lnTo>
                  <a:cubicBezTo>
                    <a:pt x="4866" y="4371"/>
                    <a:pt x="4859" y="4385"/>
                    <a:pt x="4846" y="4389"/>
                  </a:cubicBezTo>
                  <a:cubicBezTo>
                    <a:pt x="4833" y="4394"/>
                    <a:pt x="4819" y="4387"/>
                    <a:pt x="4815" y="4373"/>
                  </a:cubicBezTo>
                  <a:cubicBezTo>
                    <a:pt x="4810" y="4360"/>
                    <a:pt x="4817" y="4346"/>
                    <a:pt x="4830" y="4342"/>
                  </a:cubicBezTo>
                  <a:cubicBezTo>
                    <a:pt x="4843" y="4337"/>
                    <a:pt x="4858" y="4344"/>
                    <a:pt x="4862" y="4358"/>
                  </a:cubicBezTo>
                  <a:close/>
                  <a:moveTo>
                    <a:pt x="4894" y="4452"/>
                  </a:moveTo>
                  <a:lnTo>
                    <a:pt x="4894" y="4452"/>
                  </a:lnTo>
                  <a:cubicBezTo>
                    <a:pt x="4899" y="4465"/>
                    <a:pt x="4892" y="4480"/>
                    <a:pt x="4878" y="4484"/>
                  </a:cubicBezTo>
                  <a:cubicBezTo>
                    <a:pt x="4865" y="4488"/>
                    <a:pt x="4851" y="4481"/>
                    <a:pt x="4847" y="4468"/>
                  </a:cubicBezTo>
                  <a:cubicBezTo>
                    <a:pt x="4842" y="4455"/>
                    <a:pt x="4849" y="4441"/>
                    <a:pt x="4863" y="4436"/>
                  </a:cubicBezTo>
                  <a:cubicBezTo>
                    <a:pt x="4876" y="4432"/>
                    <a:pt x="4890" y="4439"/>
                    <a:pt x="4894" y="4452"/>
                  </a:cubicBezTo>
                  <a:close/>
                  <a:moveTo>
                    <a:pt x="4926" y="4547"/>
                  </a:moveTo>
                  <a:lnTo>
                    <a:pt x="4926" y="4547"/>
                  </a:lnTo>
                  <a:cubicBezTo>
                    <a:pt x="4931" y="4560"/>
                    <a:pt x="4924" y="4574"/>
                    <a:pt x="4911" y="4579"/>
                  </a:cubicBezTo>
                  <a:cubicBezTo>
                    <a:pt x="4898" y="4583"/>
                    <a:pt x="4883" y="4576"/>
                    <a:pt x="4879" y="4563"/>
                  </a:cubicBezTo>
                  <a:cubicBezTo>
                    <a:pt x="4875" y="4550"/>
                    <a:pt x="4882" y="4536"/>
                    <a:pt x="4895" y="4531"/>
                  </a:cubicBezTo>
                  <a:cubicBezTo>
                    <a:pt x="4908" y="4527"/>
                    <a:pt x="4922" y="4534"/>
                    <a:pt x="4926" y="4547"/>
                  </a:cubicBezTo>
                  <a:close/>
                  <a:moveTo>
                    <a:pt x="4959" y="4642"/>
                  </a:moveTo>
                  <a:lnTo>
                    <a:pt x="4959" y="4642"/>
                  </a:lnTo>
                  <a:cubicBezTo>
                    <a:pt x="4963" y="4655"/>
                    <a:pt x="4956" y="4669"/>
                    <a:pt x="4943" y="4673"/>
                  </a:cubicBezTo>
                  <a:cubicBezTo>
                    <a:pt x="4930" y="4678"/>
                    <a:pt x="4916" y="4671"/>
                    <a:pt x="4911" y="4658"/>
                  </a:cubicBezTo>
                  <a:lnTo>
                    <a:pt x="4911" y="4657"/>
                  </a:lnTo>
                  <a:cubicBezTo>
                    <a:pt x="4907" y="4644"/>
                    <a:pt x="4914" y="4630"/>
                    <a:pt x="4927" y="4626"/>
                  </a:cubicBezTo>
                  <a:cubicBezTo>
                    <a:pt x="4940" y="4622"/>
                    <a:pt x="4954" y="4629"/>
                    <a:pt x="4959" y="4642"/>
                  </a:cubicBezTo>
                  <a:close/>
                  <a:moveTo>
                    <a:pt x="4988" y="4738"/>
                  </a:moveTo>
                  <a:lnTo>
                    <a:pt x="4988" y="4739"/>
                  </a:lnTo>
                  <a:cubicBezTo>
                    <a:pt x="4992" y="4752"/>
                    <a:pt x="4984" y="4766"/>
                    <a:pt x="4971" y="4769"/>
                  </a:cubicBezTo>
                  <a:cubicBezTo>
                    <a:pt x="4958" y="4773"/>
                    <a:pt x="4944" y="4766"/>
                    <a:pt x="4940" y="4752"/>
                  </a:cubicBezTo>
                  <a:cubicBezTo>
                    <a:pt x="4936" y="4739"/>
                    <a:pt x="4944" y="4725"/>
                    <a:pt x="4957" y="4721"/>
                  </a:cubicBezTo>
                  <a:cubicBezTo>
                    <a:pt x="4970" y="4717"/>
                    <a:pt x="4984" y="4725"/>
                    <a:pt x="4988" y="4738"/>
                  </a:cubicBezTo>
                  <a:close/>
                  <a:moveTo>
                    <a:pt x="5017" y="4834"/>
                  </a:moveTo>
                  <a:lnTo>
                    <a:pt x="5017" y="4834"/>
                  </a:lnTo>
                  <a:cubicBezTo>
                    <a:pt x="5021" y="4848"/>
                    <a:pt x="5013" y="4861"/>
                    <a:pt x="5000" y="4865"/>
                  </a:cubicBezTo>
                  <a:cubicBezTo>
                    <a:pt x="4986" y="4869"/>
                    <a:pt x="4973" y="4861"/>
                    <a:pt x="4969" y="4848"/>
                  </a:cubicBezTo>
                  <a:cubicBezTo>
                    <a:pt x="4965" y="4835"/>
                    <a:pt x="4973" y="4821"/>
                    <a:pt x="4986" y="4817"/>
                  </a:cubicBezTo>
                  <a:cubicBezTo>
                    <a:pt x="4999" y="4813"/>
                    <a:pt x="5013" y="4821"/>
                    <a:pt x="5017" y="4834"/>
                  </a:cubicBezTo>
                  <a:close/>
                  <a:moveTo>
                    <a:pt x="5046" y="4930"/>
                  </a:moveTo>
                  <a:lnTo>
                    <a:pt x="5046" y="4930"/>
                  </a:lnTo>
                  <a:cubicBezTo>
                    <a:pt x="5050" y="4943"/>
                    <a:pt x="5042" y="4957"/>
                    <a:pt x="5029" y="4961"/>
                  </a:cubicBezTo>
                  <a:cubicBezTo>
                    <a:pt x="5015" y="4965"/>
                    <a:pt x="5001" y="4957"/>
                    <a:pt x="4998" y="4944"/>
                  </a:cubicBezTo>
                  <a:cubicBezTo>
                    <a:pt x="4994" y="4931"/>
                    <a:pt x="5002" y="4917"/>
                    <a:pt x="5015" y="4913"/>
                  </a:cubicBezTo>
                  <a:cubicBezTo>
                    <a:pt x="5028" y="4909"/>
                    <a:pt x="5042" y="4917"/>
                    <a:pt x="5046" y="4930"/>
                  </a:cubicBezTo>
                  <a:close/>
                  <a:moveTo>
                    <a:pt x="5074" y="5027"/>
                  </a:moveTo>
                  <a:lnTo>
                    <a:pt x="5074" y="5027"/>
                  </a:lnTo>
                  <a:cubicBezTo>
                    <a:pt x="5078" y="5040"/>
                    <a:pt x="5069" y="5054"/>
                    <a:pt x="5056" y="5057"/>
                  </a:cubicBezTo>
                  <a:cubicBezTo>
                    <a:pt x="5043" y="5061"/>
                    <a:pt x="5029" y="5052"/>
                    <a:pt x="5026" y="5039"/>
                  </a:cubicBezTo>
                  <a:cubicBezTo>
                    <a:pt x="5022" y="5026"/>
                    <a:pt x="5031" y="5012"/>
                    <a:pt x="5044" y="5009"/>
                  </a:cubicBezTo>
                  <a:cubicBezTo>
                    <a:pt x="5057" y="5005"/>
                    <a:pt x="5071" y="5013"/>
                    <a:pt x="5074" y="5027"/>
                  </a:cubicBezTo>
                  <a:close/>
                  <a:moveTo>
                    <a:pt x="5100" y="5124"/>
                  </a:moveTo>
                  <a:lnTo>
                    <a:pt x="5100" y="5124"/>
                  </a:lnTo>
                  <a:cubicBezTo>
                    <a:pt x="5103" y="5137"/>
                    <a:pt x="5095" y="5151"/>
                    <a:pt x="5082" y="5154"/>
                  </a:cubicBezTo>
                  <a:cubicBezTo>
                    <a:pt x="5068" y="5157"/>
                    <a:pt x="5055" y="5149"/>
                    <a:pt x="5051" y="5136"/>
                  </a:cubicBezTo>
                  <a:cubicBezTo>
                    <a:pt x="5048" y="5122"/>
                    <a:pt x="5056" y="5109"/>
                    <a:pt x="5069" y="5105"/>
                  </a:cubicBezTo>
                  <a:cubicBezTo>
                    <a:pt x="5083" y="5102"/>
                    <a:pt x="5096" y="5110"/>
                    <a:pt x="5100" y="5124"/>
                  </a:cubicBezTo>
                  <a:close/>
                  <a:moveTo>
                    <a:pt x="5125" y="5220"/>
                  </a:moveTo>
                  <a:lnTo>
                    <a:pt x="5125" y="5220"/>
                  </a:lnTo>
                  <a:cubicBezTo>
                    <a:pt x="5128" y="5234"/>
                    <a:pt x="5120" y="5247"/>
                    <a:pt x="5107" y="5251"/>
                  </a:cubicBezTo>
                  <a:cubicBezTo>
                    <a:pt x="5094" y="5254"/>
                    <a:pt x="5080" y="5246"/>
                    <a:pt x="5077" y="5233"/>
                  </a:cubicBezTo>
                  <a:lnTo>
                    <a:pt x="5077" y="5232"/>
                  </a:lnTo>
                  <a:cubicBezTo>
                    <a:pt x="5073" y="5219"/>
                    <a:pt x="5081" y="5206"/>
                    <a:pt x="5095" y="5202"/>
                  </a:cubicBezTo>
                  <a:cubicBezTo>
                    <a:pt x="5108" y="5199"/>
                    <a:pt x="5122" y="5207"/>
                    <a:pt x="5125" y="5220"/>
                  </a:cubicBezTo>
                  <a:close/>
                  <a:moveTo>
                    <a:pt x="5151" y="5317"/>
                  </a:moveTo>
                  <a:lnTo>
                    <a:pt x="5151" y="5317"/>
                  </a:lnTo>
                  <a:cubicBezTo>
                    <a:pt x="5154" y="5331"/>
                    <a:pt x="5146" y="5344"/>
                    <a:pt x="5132" y="5347"/>
                  </a:cubicBezTo>
                  <a:cubicBezTo>
                    <a:pt x="5119" y="5351"/>
                    <a:pt x="5105" y="5343"/>
                    <a:pt x="5102" y="5329"/>
                  </a:cubicBezTo>
                  <a:cubicBezTo>
                    <a:pt x="5099" y="5316"/>
                    <a:pt x="5107" y="5302"/>
                    <a:pt x="5120" y="5299"/>
                  </a:cubicBezTo>
                  <a:cubicBezTo>
                    <a:pt x="5134" y="5296"/>
                    <a:pt x="5147" y="5304"/>
                    <a:pt x="5151" y="5317"/>
                  </a:cubicBezTo>
                  <a:close/>
                  <a:moveTo>
                    <a:pt x="5175" y="5415"/>
                  </a:moveTo>
                  <a:lnTo>
                    <a:pt x="5175" y="5415"/>
                  </a:lnTo>
                  <a:cubicBezTo>
                    <a:pt x="5178" y="5429"/>
                    <a:pt x="5170" y="5442"/>
                    <a:pt x="5156" y="5445"/>
                  </a:cubicBezTo>
                  <a:cubicBezTo>
                    <a:pt x="5143" y="5447"/>
                    <a:pt x="5129" y="5439"/>
                    <a:pt x="5126" y="5425"/>
                  </a:cubicBezTo>
                  <a:cubicBezTo>
                    <a:pt x="5124" y="5412"/>
                    <a:pt x="5132" y="5398"/>
                    <a:pt x="5146" y="5396"/>
                  </a:cubicBezTo>
                  <a:cubicBezTo>
                    <a:pt x="5159" y="5393"/>
                    <a:pt x="5173" y="5402"/>
                    <a:pt x="5175" y="5415"/>
                  </a:cubicBezTo>
                  <a:close/>
                  <a:moveTo>
                    <a:pt x="5198" y="5512"/>
                  </a:moveTo>
                  <a:lnTo>
                    <a:pt x="5198" y="5512"/>
                  </a:lnTo>
                  <a:cubicBezTo>
                    <a:pt x="5201" y="5526"/>
                    <a:pt x="5192" y="5539"/>
                    <a:pt x="5179" y="5542"/>
                  </a:cubicBezTo>
                  <a:cubicBezTo>
                    <a:pt x="5165" y="5545"/>
                    <a:pt x="5152" y="5536"/>
                    <a:pt x="5149" y="5523"/>
                  </a:cubicBezTo>
                  <a:cubicBezTo>
                    <a:pt x="5147" y="5509"/>
                    <a:pt x="5155" y="5496"/>
                    <a:pt x="5169" y="5493"/>
                  </a:cubicBezTo>
                  <a:cubicBezTo>
                    <a:pt x="5182" y="5490"/>
                    <a:pt x="5196" y="5499"/>
                    <a:pt x="5198" y="5512"/>
                  </a:cubicBezTo>
                  <a:close/>
                  <a:moveTo>
                    <a:pt x="5221" y="5610"/>
                  </a:moveTo>
                  <a:lnTo>
                    <a:pt x="5221" y="5610"/>
                  </a:lnTo>
                  <a:cubicBezTo>
                    <a:pt x="5223" y="5624"/>
                    <a:pt x="5214" y="5637"/>
                    <a:pt x="5201" y="5640"/>
                  </a:cubicBezTo>
                  <a:cubicBezTo>
                    <a:pt x="5187" y="5642"/>
                    <a:pt x="5174" y="5634"/>
                    <a:pt x="5172" y="5620"/>
                  </a:cubicBezTo>
                  <a:cubicBezTo>
                    <a:pt x="5169" y="5606"/>
                    <a:pt x="5178" y="5593"/>
                    <a:pt x="5191" y="5591"/>
                  </a:cubicBezTo>
                  <a:cubicBezTo>
                    <a:pt x="5205" y="5588"/>
                    <a:pt x="5218" y="5597"/>
                    <a:pt x="5221" y="5610"/>
                  </a:cubicBezTo>
                  <a:close/>
                  <a:moveTo>
                    <a:pt x="5242" y="5708"/>
                  </a:moveTo>
                  <a:lnTo>
                    <a:pt x="5242" y="5708"/>
                  </a:lnTo>
                  <a:cubicBezTo>
                    <a:pt x="5244" y="5722"/>
                    <a:pt x="5235" y="5735"/>
                    <a:pt x="5222" y="5737"/>
                  </a:cubicBezTo>
                  <a:cubicBezTo>
                    <a:pt x="5208" y="5740"/>
                    <a:pt x="5195" y="5731"/>
                    <a:pt x="5193" y="5718"/>
                  </a:cubicBezTo>
                  <a:cubicBezTo>
                    <a:pt x="5190" y="5704"/>
                    <a:pt x="5199" y="5691"/>
                    <a:pt x="5212" y="5688"/>
                  </a:cubicBezTo>
                  <a:cubicBezTo>
                    <a:pt x="5226" y="5686"/>
                    <a:pt x="5239" y="5694"/>
                    <a:pt x="5242" y="5708"/>
                  </a:cubicBezTo>
                  <a:close/>
                  <a:moveTo>
                    <a:pt x="5262" y="5806"/>
                  </a:moveTo>
                  <a:lnTo>
                    <a:pt x="5262" y="5806"/>
                  </a:lnTo>
                  <a:cubicBezTo>
                    <a:pt x="5265" y="5820"/>
                    <a:pt x="5256" y="5833"/>
                    <a:pt x="5242" y="5835"/>
                  </a:cubicBezTo>
                  <a:cubicBezTo>
                    <a:pt x="5229" y="5838"/>
                    <a:pt x="5216" y="5829"/>
                    <a:pt x="5213" y="5816"/>
                  </a:cubicBezTo>
                  <a:cubicBezTo>
                    <a:pt x="5210" y="5802"/>
                    <a:pt x="5219" y="5789"/>
                    <a:pt x="5233" y="5786"/>
                  </a:cubicBezTo>
                  <a:cubicBezTo>
                    <a:pt x="5246" y="5784"/>
                    <a:pt x="5259" y="5792"/>
                    <a:pt x="5262" y="5806"/>
                  </a:cubicBezTo>
                  <a:close/>
                  <a:moveTo>
                    <a:pt x="5282" y="5904"/>
                  </a:moveTo>
                  <a:lnTo>
                    <a:pt x="5282" y="5904"/>
                  </a:lnTo>
                  <a:cubicBezTo>
                    <a:pt x="5284" y="5918"/>
                    <a:pt x="5276" y="5931"/>
                    <a:pt x="5262" y="5934"/>
                  </a:cubicBezTo>
                  <a:cubicBezTo>
                    <a:pt x="5248" y="5936"/>
                    <a:pt x="5235" y="5927"/>
                    <a:pt x="5233" y="5914"/>
                  </a:cubicBezTo>
                  <a:cubicBezTo>
                    <a:pt x="5230" y="5900"/>
                    <a:pt x="5239" y="5887"/>
                    <a:pt x="5252" y="5884"/>
                  </a:cubicBezTo>
                  <a:cubicBezTo>
                    <a:pt x="5266" y="5882"/>
                    <a:pt x="5279" y="5891"/>
                    <a:pt x="5282" y="5904"/>
                  </a:cubicBezTo>
                  <a:close/>
                  <a:moveTo>
                    <a:pt x="5300" y="6003"/>
                  </a:moveTo>
                  <a:lnTo>
                    <a:pt x="5300" y="6003"/>
                  </a:lnTo>
                  <a:cubicBezTo>
                    <a:pt x="5303" y="6017"/>
                    <a:pt x="5293" y="6030"/>
                    <a:pt x="5280" y="6032"/>
                  </a:cubicBezTo>
                  <a:cubicBezTo>
                    <a:pt x="5266" y="6034"/>
                    <a:pt x="5253" y="6025"/>
                    <a:pt x="5251" y="6011"/>
                  </a:cubicBezTo>
                  <a:cubicBezTo>
                    <a:pt x="5249" y="5998"/>
                    <a:pt x="5258" y="5985"/>
                    <a:pt x="5272" y="5983"/>
                  </a:cubicBezTo>
                  <a:cubicBezTo>
                    <a:pt x="5285" y="5980"/>
                    <a:pt x="5298" y="5990"/>
                    <a:pt x="5300" y="6003"/>
                  </a:cubicBezTo>
                  <a:close/>
                  <a:moveTo>
                    <a:pt x="5318" y="6102"/>
                  </a:moveTo>
                  <a:lnTo>
                    <a:pt x="5318" y="6102"/>
                  </a:lnTo>
                  <a:cubicBezTo>
                    <a:pt x="5320" y="6115"/>
                    <a:pt x="5311" y="6128"/>
                    <a:pt x="5297" y="6130"/>
                  </a:cubicBezTo>
                  <a:cubicBezTo>
                    <a:pt x="5284" y="6133"/>
                    <a:pt x="5271" y="6123"/>
                    <a:pt x="5269" y="6110"/>
                  </a:cubicBezTo>
                  <a:cubicBezTo>
                    <a:pt x="5267" y="6096"/>
                    <a:pt x="5276" y="6083"/>
                    <a:pt x="5289" y="6081"/>
                  </a:cubicBezTo>
                  <a:cubicBezTo>
                    <a:pt x="5303" y="6079"/>
                    <a:pt x="5316" y="6088"/>
                    <a:pt x="5318" y="6102"/>
                  </a:cubicBezTo>
                  <a:close/>
                  <a:moveTo>
                    <a:pt x="5335" y="6200"/>
                  </a:moveTo>
                  <a:lnTo>
                    <a:pt x="5335" y="6200"/>
                  </a:lnTo>
                  <a:cubicBezTo>
                    <a:pt x="5337" y="6214"/>
                    <a:pt x="5328" y="6227"/>
                    <a:pt x="5314" y="6229"/>
                  </a:cubicBezTo>
                  <a:cubicBezTo>
                    <a:pt x="5301" y="6231"/>
                    <a:pt x="5288" y="6222"/>
                    <a:pt x="5286" y="6208"/>
                  </a:cubicBezTo>
                  <a:cubicBezTo>
                    <a:pt x="5283" y="6195"/>
                    <a:pt x="5293" y="6182"/>
                    <a:pt x="5306" y="6180"/>
                  </a:cubicBezTo>
                  <a:cubicBezTo>
                    <a:pt x="5320" y="6177"/>
                    <a:pt x="5333" y="6187"/>
                    <a:pt x="5335" y="6200"/>
                  </a:cubicBezTo>
                  <a:close/>
                  <a:moveTo>
                    <a:pt x="5351" y="6299"/>
                  </a:moveTo>
                  <a:lnTo>
                    <a:pt x="5351" y="6299"/>
                  </a:lnTo>
                  <a:cubicBezTo>
                    <a:pt x="5353" y="6313"/>
                    <a:pt x="5344" y="6326"/>
                    <a:pt x="5330" y="6328"/>
                  </a:cubicBezTo>
                  <a:cubicBezTo>
                    <a:pt x="5317" y="6330"/>
                    <a:pt x="5304" y="6321"/>
                    <a:pt x="5302" y="6307"/>
                  </a:cubicBezTo>
                  <a:cubicBezTo>
                    <a:pt x="5299" y="6293"/>
                    <a:pt x="5309" y="6281"/>
                    <a:pt x="5322" y="6278"/>
                  </a:cubicBezTo>
                  <a:cubicBezTo>
                    <a:pt x="5336" y="6276"/>
                    <a:pt x="5349" y="6286"/>
                    <a:pt x="5351" y="6299"/>
                  </a:cubicBezTo>
                  <a:close/>
                  <a:moveTo>
                    <a:pt x="5366" y="6399"/>
                  </a:moveTo>
                  <a:lnTo>
                    <a:pt x="5366" y="6399"/>
                  </a:lnTo>
                  <a:cubicBezTo>
                    <a:pt x="5368" y="6413"/>
                    <a:pt x="5358" y="6425"/>
                    <a:pt x="5344" y="6427"/>
                  </a:cubicBezTo>
                  <a:cubicBezTo>
                    <a:pt x="5331" y="6428"/>
                    <a:pt x="5318" y="6419"/>
                    <a:pt x="5317" y="6405"/>
                  </a:cubicBezTo>
                  <a:cubicBezTo>
                    <a:pt x="5315" y="6391"/>
                    <a:pt x="5325" y="6379"/>
                    <a:pt x="5339" y="6377"/>
                  </a:cubicBezTo>
                  <a:cubicBezTo>
                    <a:pt x="5352" y="6376"/>
                    <a:pt x="5365" y="6385"/>
                    <a:pt x="5366" y="6399"/>
                  </a:cubicBezTo>
                  <a:close/>
                  <a:moveTo>
                    <a:pt x="5381" y="6498"/>
                  </a:moveTo>
                  <a:lnTo>
                    <a:pt x="5381" y="6498"/>
                  </a:lnTo>
                  <a:cubicBezTo>
                    <a:pt x="5382" y="6512"/>
                    <a:pt x="5372" y="6524"/>
                    <a:pt x="5359" y="6526"/>
                  </a:cubicBezTo>
                  <a:cubicBezTo>
                    <a:pt x="5345" y="6528"/>
                    <a:pt x="5333" y="6518"/>
                    <a:pt x="5331" y="6504"/>
                  </a:cubicBezTo>
                  <a:cubicBezTo>
                    <a:pt x="5329" y="6490"/>
                    <a:pt x="5339" y="6478"/>
                    <a:pt x="5353" y="6476"/>
                  </a:cubicBezTo>
                  <a:cubicBezTo>
                    <a:pt x="5366" y="6475"/>
                    <a:pt x="5379" y="6484"/>
                    <a:pt x="5381" y="6498"/>
                  </a:cubicBezTo>
                  <a:close/>
                  <a:moveTo>
                    <a:pt x="5394" y="6597"/>
                  </a:moveTo>
                  <a:lnTo>
                    <a:pt x="5394" y="6597"/>
                  </a:lnTo>
                  <a:cubicBezTo>
                    <a:pt x="5396" y="6611"/>
                    <a:pt x="5386" y="6623"/>
                    <a:pt x="5372" y="6625"/>
                  </a:cubicBezTo>
                  <a:cubicBezTo>
                    <a:pt x="5358" y="6627"/>
                    <a:pt x="5346" y="6617"/>
                    <a:pt x="5344" y="6603"/>
                  </a:cubicBezTo>
                  <a:cubicBezTo>
                    <a:pt x="5343" y="6589"/>
                    <a:pt x="5352" y="6577"/>
                    <a:pt x="5366" y="6575"/>
                  </a:cubicBezTo>
                  <a:cubicBezTo>
                    <a:pt x="5380" y="6574"/>
                    <a:pt x="5392" y="6583"/>
                    <a:pt x="5394" y="6597"/>
                  </a:cubicBezTo>
                  <a:close/>
                  <a:moveTo>
                    <a:pt x="5407" y="6696"/>
                  </a:moveTo>
                  <a:lnTo>
                    <a:pt x="5407" y="6696"/>
                  </a:lnTo>
                  <a:cubicBezTo>
                    <a:pt x="5408" y="6710"/>
                    <a:pt x="5398" y="6723"/>
                    <a:pt x="5385" y="6724"/>
                  </a:cubicBezTo>
                  <a:cubicBezTo>
                    <a:pt x="5371" y="6726"/>
                    <a:pt x="5359" y="6716"/>
                    <a:pt x="5357" y="6702"/>
                  </a:cubicBezTo>
                  <a:cubicBezTo>
                    <a:pt x="5355" y="6689"/>
                    <a:pt x="5365" y="6676"/>
                    <a:pt x="5379" y="6675"/>
                  </a:cubicBezTo>
                  <a:cubicBezTo>
                    <a:pt x="5393" y="6673"/>
                    <a:pt x="5405" y="6683"/>
                    <a:pt x="5407" y="6696"/>
                  </a:cubicBezTo>
                  <a:close/>
                  <a:moveTo>
                    <a:pt x="5419" y="6797"/>
                  </a:moveTo>
                  <a:lnTo>
                    <a:pt x="5419" y="6797"/>
                  </a:lnTo>
                  <a:cubicBezTo>
                    <a:pt x="5420" y="6811"/>
                    <a:pt x="5409" y="6823"/>
                    <a:pt x="5396" y="6824"/>
                  </a:cubicBezTo>
                  <a:cubicBezTo>
                    <a:pt x="5382" y="6825"/>
                    <a:pt x="5370" y="6815"/>
                    <a:pt x="5369" y="6801"/>
                  </a:cubicBezTo>
                  <a:cubicBezTo>
                    <a:pt x="5368" y="6787"/>
                    <a:pt x="5378" y="6775"/>
                    <a:pt x="5392" y="6774"/>
                  </a:cubicBezTo>
                  <a:cubicBezTo>
                    <a:pt x="5405" y="6773"/>
                    <a:pt x="5417" y="6783"/>
                    <a:pt x="5419" y="6797"/>
                  </a:cubicBezTo>
                  <a:close/>
                  <a:moveTo>
                    <a:pt x="5430" y="6896"/>
                  </a:moveTo>
                  <a:lnTo>
                    <a:pt x="5430" y="6896"/>
                  </a:lnTo>
                  <a:cubicBezTo>
                    <a:pt x="5431" y="6910"/>
                    <a:pt x="5421" y="6922"/>
                    <a:pt x="5407" y="6923"/>
                  </a:cubicBezTo>
                  <a:cubicBezTo>
                    <a:pt x="5393" y="6924"/>
                    <a:pt x="5381" y="6914"/>
                    <a:pt x="5380" y="6900"/>
                  </a:cubicBezTo>
                  <a:cubicBezTo>
                    <a:pt x="5379" y="6886"/>
                    <a:pt x="5389" y="6874"/>
                    <a:pt x="5403" y="6873"/>
                  </a:cubicBezTo>
                  <a:cubicBezTo>
                    <a:pt x="5417" y="6872"/>
                    <a:pt x="5429" y="6882"/>
                    <a:pt x="5430" y="6896"/>
                  </a:cubicBezTo>
                  <a:close/>
                  <a:moveTo>
                    <a:pt x="5440" y="6996"/>
                  </a:moveTo>
                  <a:lnTo>
                    <a:pt x="5440" y="6996"/>
                  </a:lnTo>
                  <a:cubicBezTo>
                    <a:pt x="5441" y="7010"/>
                    <a:pt x="5431" y="7022"/>
                    <a:pt x="5417" y="7023"/>
                  </a:cubicBezTo>
                  <a:cubicBezTo>
                    <a:pt x="5403" y="7024"/>
                    <a:pt x="5391" y="7013"/>
                    <a:pt x="5390" y="7000"/>
                  </a:cubicBezTo>
                  <a:cubicBezTo>
                    <a:pt x="5389" y="6986"/>
                    <a:pt x="5399" y="6974"/>
                    <a:pt x="5413" y="6973"/>
                  </a:cubicBezTo>
                  <a:cubicBezTo>
                    <a:pt x="5427" y="6972"/>
                    <a:pt x="5439" y="6982"/>
                    <a:pt x="5440" y="6996"/>
                  </a:cubicBezTo>
                  <a:close/>
                  <a:moveTo>
                    <a:pt x="5449" y="7095"/>
                  </a:moveTo>
                  <a:lnTo>
                    <a:pt x="5449" y="7095"/>
                  </a:lnTo>
                  <a:cubicBezTo>
                    <a:pt x="5450" y="7109"/>
                    <a:pt x="5440" y="7121"/>
                    <a:pt x="5426" y="7122"/>
                  </a:cubicBezTo>
                  <a:cubicBezTo>
                    <a:pt x="5413" y="7123"/>
                    <a:pt x="5401" y="7113"/>
                    <a:pt x="5399" y="7099"/>
                  </a:cubicBezTo>
                  <a:cubicBezTo>
                    <a:pt x="5398" y="7086"/>
                    <a:pt x="5409" y="7073"/>
                    <a:pt x="5422" y="7072"/>
                  </a:cubicBezTo>
                  <a:cubicBezTo>
                    <a:pt x="5436" y="7071"/>
                    <a:pt x="5448" y="7082"/>
                    <a:pt x="5449" y="7095"/>
                  </a:cubicBezTo>
                  <a:close/>
                  <a:moveTo>
                    <a:pt x="5458" y="7196"/>
                  </a:moveTo>
                  <a:lnTo>
                    <a:pt x="5458" y="7196"/>
                  </a:lnTo>
                  <a:cubicBezTo>
                    <a:pt x="5458" y="7210"/>
                    <a:pt x="5448" y="7221"/>
                    <a:pt x="5434" y="7222"/>
                  </a:cubicBezTo>
                  <a:cubicBezTo>
                    <a:pt x="5420" y="7223"/>
                    <a:pt x="5409" y="7212"/>
                    <a:pt x="5408" y="7198"/>
                  </a:cubicBezTo>
                  <a:cubicBezTo>
                    <a:pt x="5407" y="7184"/>
                    <a:pt x="5418" y="7173"/>
                    <a:pt x="5432" y="7172"/>
                  </a:cubicBezTo>
                  <a:cubicBezTo>
                    <a:pt x="5446" y="7171"/>
                    <a:pt x="5457" y="7182"/>
                    <a:pt x="5458" y="7196"/>
                  </a:cubicBezTo>
                  <a:close/>
                  <a:moveTo>
                    <a:pt x="5465" y="7296"/>
                  </a:moveTo>
                  <a:lnTo>
                    <a:pt x="5465" y="7296"/>
                  </a:lnTo>
                  <a:cubicBezTo>
                    <a:pt x="5466" y="7310"/>
                    <a:pt x="5455" y="7321"/>
                    <a:pt x="5441" y="7322"/>
                  </a:cubicBezTo>
                  <a:cubicBezTo>
                    <a:pt x="5428" y="7322"/>
                    <a:pt x="5416" y="7312"/>
                    <a:pt x="5415" y="7298"/>
                  </a:cubicBezTo>
                  <a:cubicBezTo>
                    <a:pt x="5415" y="7284"/>
                    <a:pt x="5426" y="7272"/>
                    <a:pt x="5439" y="7272"/>
                  </a:cubicBezTo>
                  <a:cubicBezTo>
                    <a:pt x="5453" y="7271"/>
                    <a:pt x="5465" y="7282"/>
                    <a:pt x="5465" y="7296"/>
                  </a:cubicBezTo>
                  <a:close/>
                  <a:moveTo>
                    <a:pt x="5472" y="7396"/>
                  </a:moveTo>
                  <a:lnTo>
                    <a:pt x="5472" y="7396"/>
                  </a:lnTo>
                  <a:cubicBezTo>
                    <a:pt x="5473" y="7409"/>
                    <a:pt x="5462" y="7421"/>
                    <a:pt x="5448" y="7422"/>
                  </a:cubicBezTo>
                  <a:cubicBezTo>
                    <a:pt x="5435" y="7422"/>
                    <a:pt x="5423" y="7411"/>
                    <a:pt x="5422" y="7398"/>
                  </a:cubicBezTo>
                  <a:cubicBezTo>
                    <a:pt x="5422" y="7384"/>
                    <a:pt x="5433" y="7372"/>
                    <a:pt x="5446" y="7372"/>
                  </a:cubicBezTo>
                  <a:cubicBezTo>
                    <a:pt x="5460" y="7371"/>
                    <a:pt x="5472" y="7382"/>
                    <a:pt x="5472" y="7396"/>
                  </a:cubicBezTo>
                  <a:close/>
                  <a:moveTo>
                    <a:pt x="5478" y="7495"/>
                  </a:moveTo>
                  <a:lnTo>
                    <a:pt x="5478" y="7495"/>
                  </a:lnTo>
                  <a:cubicBezTo>
                    <a:pt x="5479" y="7509"/>
                    <a:pt x="5468" y="7521"/>
                    <a:pt x="5454" y="7521"/>
                  </a:cubicBezTo>
                  <a:cubicBezTo>
                    <a:pt x="5440" y="7522"/>
                    <a:pt x="5429" y="7511"/>
                    <a:pt x="5428" y="7497"/>
                  </a:cubicBezTo>
                  <a:cubicBezTo>
                    <a:pt x="5428" y="7484"/>
                    <a:pt x="5438" y="7472"/>
                    <a:pt x="5452" y="7471"/>
                  </a:cubicBezTo>
                  <a:cubicBezTo>
                    <a:pt x="5466" y="7471"/>
                    <a:pt x="5478" y="7482"/>
                    <a:pt x="5478" y="7495"/>
                  </a:cubicBezTo>
                  <a:close/>
                  <a:moveTo>
                    <a:pt x="5484" y="7595"/>
                  </a:moveTo>
                  <a:lnTo>
                    <a:pt x="5484" y="7595"/>
                  </a:lnTo>
                  <a:cubicBezTo>
                    <a:pt x="5484" y="7609"/>
                    <a:pt x="5473" y="7621"/>
                    <a:pt x="5460" y="7621"/>
                  </a:cubicBezTo>
                  <a:cubicBezTo>
                    <a:pt x="5446" y="7622"/>
                    <a:pt x="5434" y="7611"/>
                    <a:pt x="5434" y="7597"/>
                  </a:cubicBezTo>
                  <a:cubicBezTo>
                    <a:pt x="5433" y="7584"/>
                    <a:pt x="5444" y="7572"/>
                    <a:pt x="5458" y="7571"/>
                  </a:cubicBezTo>
                  <a:cubicBezTo>
                    <a:pt x="5471" y="7571"/>
                    <a:pt x="5483" y="7582"/>
                    <a:pt x="5484" y="7595"/>
                  </a:cubicBezTo>
                  <a:close/>
                  <a:moveTo>
                    <a:pt x="5488" y="7695"/>
                  </a:moveTo>
                  <a:lnTo>
                    <a:pt x="5488" y="7695"/>
                  </a:lnTo>
                  <a:cubicBezTo>
                    <a:pt x="5488" y="7709"/>
                    <a:pt x="5477" y="7721"/>
                    <a:pt x="5464" y="7721"/>
                  </a:cubicBezTo>
                  <a:cubicBezTo>
                    <a:pt x="5450" y="7722"/>
                    <a:pt x="5438" y="7711"/>
                    <a:pt x="5438" y="7697"/>
                  </a:cubicBezTo>
                  <a:cubicBezTo>
                    <a:pt x="5437" y="7684"/>
                    <a:pt x="5448" y="7672"/>
                    <a:pt x="5462" y="7671"/>
                  </a:cubicBezTo>
                  <a:cubicBezTo>
                    <a:pt x="5475" y="7671"/>
                    <a:pt x="5487" y="7682"/>
                    <a:pt x="5488" y="7695"/>
                  </a:cubicBezTo>
                  <a:close/>
                  <a:moveTo>
                    <a:pt x="5491" y="7796"/>
                  </a:moveTo>
                  <a:lnTo>
                    <a:pt x="5491" y="7796"/>
                  </a:lnTo>
                  <a:cubicBezTo>
                    <a:pt x="5491" y="7810"/>
                    <a:pt x="5480" y="7821"/>
                    <a:pt x="5466" y="7821"/>
                  </a:cubicBezTo>
                  <a:cubicBezTo>
                    <a:pt x="5453" y="7821"/>
                    <a:pt x="5441" y="7810"/>
                    <a:pt x="5441" y="7796"/>
                  </a:cubicBezTo>
                  <a:cubicBezTo>
                    <a:pt x="5441" y="7782"/>
                    <a:pt x="5453" y="7771"/>
                    <a:pt x="5466" y="7771"/>
                  </a:cubicBezTo>
                  <a:cubicBezTo>
                    <a:pt x="5480" y="7771"/>
                    <a:pt x="5491" y="7782"/>
                    <a:pt x="5491" y="7796"/>
                  </a:cubicBezTo>
                  <a:close/>
                  <a:moveTo>
                    <a:pt x="5494" y="7896"/>
                  </a:moveTo>
                  <a:lnTo>
                    <a:pt x="5494" y="7896"/>
                  </a:lnTo>
                  <a:cubicBezTo>
                    <a:pt x="5494" y="7910"/>
                    <a:pt x="5483" y="7921"/>
                    <a:pt x="5469" y="7921"/>
                  </a:cubicBezTo>
                  <a:cubicBezTo>
                    <a:pt x="5455" y="7921"/>
                    <a:pt x="5444" y="7910"/>
                    <a:pt x="5444" y="7896"/>
                  </a:cubicBezTo>
                  <a:cubicBezTo>
                    <a:pt x="5444" y="7882"/>
                    <a:pt x="5455" y="7871"/>
                    <a:pt x="5469" y="7871"/>
                  </a:cubicBezTo>
                  <a:cubicBezTo>
                    <a:pt x="5483" y="7871"/>
                    <a:pt x="5494" y="7882"/>
                    <a:pt x="5494" y="7896"/>
                  </a:cubicBezTo>
                  <a:close/>
                  <a:moveTo>
                    <a:pt x="5497" y="7996"/>
                  </a:moveTo>
                  <a:lnTo>
                    <a:pt x="5497" y="7996"/>
                  </a:lnTo>
                  <a:cubicBezTo>
                    <a:pt x="5497" y="8010"/>
                    <a:pt x="5485" y="8021"/>
                    <a:pt x="5472" y="8021"/>
                  </a:cubicBezTo>
                  <a:cubicBezTo>
                    <a:pt x="5458" y="8021"/>
                    <a:pt x="5447" y="8010"/>
                    <a:pt x="5447" y="7996"/>
                  </a:cubicBezTo>
                  <a:cubicBezTo>
                    <a:pt x="5447" y="7983"/>
                    <a:pt x="5458" y="7971"/>
                    <a:pt x="5472" y="7971"/>
                  </a:cubicBezTo>
                  <a:cubicBezTo>
                    <a:pt x="5485" y="7971"/>
                    <a:pt x="5497" y="7983"/>
                    <a:pt x="5497" y="7996"/>
                  </a:cubicBezTo>
                  <a:close/>
                  <a:moveTo>
                    <a:pt x="5497" y="8096"/>
                  </a:moveTo>
                  <a:lnTo>
                    <a:pt x="5497" y="8096"/>
                  </a:lnTo>
                  <a:cubicBezTo>
                    <a:pt x="5497" y="8110"/>
                    <a:pt x="5486" y="8121"/>
                    <a:pt x="5472" y="8121"/>
                  </a:cubicBezTo>
                  <a:cubicBezTo>
                    <a:pt x="5458" y="8121"/>
                    <a:pt x="5447" y="8110"/>
                    <a:pt x="5447" y="8096"/>
                  </a:cubicBezTo>
                  <a:cubicBezTo>
                    <a:pt x="5447" y="8083"/>
                    <a:pt x="5458" y="8071"/>
                    <a:pt x="5472" y="8071"/>
                  </a:cubicBezTo>
                  <a:cubicBezTo>
                    <a:pt x="5486" y="8071"/>
                    <a:pt x="5497" y="8083"/>
                    <a:pt x="5497" y="8096"/>
                  </a:cubicBezTo>
                  <a:close/>
                  <a:moveTo>
                    <a:pt x="5498" y="8196"/>
                  </a:moveTo>
                  <a:lnTo>
                    <a:pt x="5498" y="8196"/>
                  </a:lnTo>
                  <a:cubicBezTo>
                    <a:pt x="5498" y="8210"/>
                    <a:pt x="5487" y="8221"/>
                    <a:pt x="5473" y="8221"/>
                  </a:cubicBezTo>
                  <a:cubicBezTo>
                    <a:pt x="5459" y="8221"/>
                    <a:pt x="5448" y="8210"/>
                    <a:pt x="5448" y="8196"/>
                  </a:cubicBezTo>
                  <a:cubicBezTo>
                    <a:pt x="5448" y="8183"/>
                    <a:pt x="5459" y="8171"/>
                    <a:pt x="5473" y="8171"/>
                  </a:cubicBezTo>
                  <a:cubicBezTo>
                    <a:pt x="5487" y="8171"/>
                    <a:pt x="5498" y="8183"/>
                    <a:pt x="5498" y="8196"/>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39" name="Freeform 37"/>
            <p:cNvSpPr>
              <a:spLocks noEditPoints="1"/>
            </p:cNvSpPr>
            <p:nvPr/>
          </p:nvSpPr>
          <p:spPr bwMode="auto">
            <a:xfrm>
              <a:off x="3765" y="2268"/>
              <a:ext cx="562" cy="846"/>
            </a:xfrm>
            <a:custGeom>
              <a:avLst/>
              <a:gdLst>
                <a:gd name="T0" fmla="*/ 0 w 5425"/>
                <a:gd name="T1" fmla="*/ 0 h 8174"/>
                <a:gd name="T2" fmla="*/ 0 w 5425"/>
                <a:gd name="T3" fmla="*/ 0 h 8174"/>
                <a:gd name="T4" fmla="*/ 0 w 5425"/>
                <a:gd name="T5" fmla="*/ 0 h 8174"/>
                <a:gd name="T6" fmla="*/ 0 w 5425"/>
                <a:gd name="T7" fmla="*/ 0 h 8174"/>
                <a:gd name="T8" fmla="*/ 0 w 5425"/>
                <a:gd name="T9" fmla="*/ 0 h 8174"/>
                <a:gd name="T10" fmla="*/ 0 w 5425"/>
                <a:gd name="T11" fmla="*/ 0 h 8174"/>
                <a:gd name="T12" fmla="*/ 0 w 5425"/>
                <a:gd name="T13" fmla="*/ 0 h 8174"/>
                <a:gd name="T14" fmla="*/ 0 w 5425"/>
                <a:gd name="T15" fmla="*/ 0 h 8174"/>
                <a:gd name="T16" fmla="*/ 0 w 5425"/>
                <a:gd name="T17" fmla="*/ 0 h 8174"/>
                <a:gd name="T18" fmla="*/ 0 w 5425"/>
                <a:gd name="T19" fmla="*/ 0 h 8174"/>
                <a:gd name="T20" fmla="*/ 0 w 5425"/>
                <a:gd name="T21" fmla="*/ 0 h 8174"/>
                <a:gd name="T22" fmla="*/ 0 w 5425"/>
                <a:gd name="T23" fmla="*/ 0 h 8174"/>
                <a:gd name="T24" fmla="*/ 0 w 5425"/>
                <a:gd name="T25" fmla="*/ 0 h 8174"/>
                <a:gd name="T26" fmla="*/ 0 w 5425"/>
                <a:gd name="T27" fmla="*/ 0 h 8174"/>
                <a:gd name="T28" fmla="*/ 0 w 5425"/>
                <a:gd name="T29" fmla="*/ 0 h 8174"/>
                <a:gd name="T30" fmla="*/ 0 w 5425"/>
                <a:gd name="T31" fmla="*/ 0 h 8174"/>
                <a:gd name="T32" fmla="*/ 0 w 5425"/>
                <a:gd name="T33" fmla="*/ 0 h 8174"/>
                <a:gd name="T34" fmla="*/ 0 w 5425"/>
                <a:gd name="T35" fmla="*/ 0 h 8174"/>
                <a:gd name="T36" fmla="*/ 0 w 5425"/>
                <a:gd name="T37" fmla="*/ 0 h 8174"/>
                <a:gd name="T38" fmla="*/ 0 w 5425"/>
                <a:gd name="T39" fmla="*/ 0 h 8174"/>
                <a:gd name="T40" fmla="*/ 0 w 5425"/>
                <a:gd name="T41" fmla="*/ 0 h 8174"/>
                <a:gd name="T42" fmla="*/ 0 w 5425"/>
                <a:gd name="T43" fmla="*/ 0 h 8174"/>
                <a:gd name="T44" fmla="*/ 0 w 5425"/>
                <a:gd name="T45" fmla="*/ 0 h 8174"/>
                <a:gd name="T46" fmla="*/ 0 w 5425"/>
                <a:gd name="T47" fmla="*/ 0 h 8174"/>
                <a:gd name="T48" fmla="*/ 0 w 5425"/>
                <a:gd name="T49" fmla="*/ 0 h 8174"/>
                <a:gd name="T50" fmla="*/ 0 w 5425"/>
                <a:gd name="T51" fmla="*/ 0 h 8174"/>
                <a:gd name="T52" fmla="*/ 0 w 5425"/>
                <a:gd name="T53" fmla="*/ 0 h 8174"/>
                <a:gd name="T54" fmla="*/ 0 w 5425"/>
                <a:gd name="T55" fmla="*/ 0 h 8174"/>
                <a:gd name="T56" fmla="*/ 0 w 5425"/>
                <a:gd name="T57" fmla="*/ 0 h 8174"/>
                <a:gd name="T58" fmla="*/ 0 w 5425"/>
                <a:gd name="T59" fmla="*/ 0 h 8174"/>
                <a:gd name="T60" fmla="*/ 0 w 5425"/>
                <a:gd name="T61" fmla="*/ 0 h 8174"/>
                <a:gd name="T62" fmla="*/ 0 w 5425"/>
                <a:gd name="T63" fmla="*/ 0 h 8174"/>
                <a:gd name="T64" fmla="*/ 0 w 5425"/>
                <a:gd name="T65" fmla="*/ 0 h 8174"/>
                <a:gd name="T66" fmla="*/ 0 w 5425"/>
                <a:gd name="T67" fmla="*/ 0 h 8174"/>
                <a:gd name="T68" fmla="*/ 0 w 5425"/>
                <a:gd name="T69" fmla="*/ 0 h 8174"/>
                <a:gd name="T70" fmla="*/ 0 w 5425"/>
                <a:gd name="T71" fmla="*/ 0 h 8174"/>
                <a:gd name="T72" fmla="*/ 0 w 5425"/>
                <a:gd name="T73" fmla="*/ 0 h 8174"/>
                <a:gd name="T74" fmla="*/ 0 w 5425"/>
                <a:gd name="T75" fmla="*/ 0 h 8174"/>
                <a:gd name="T76" fmla="*/ 0 w 5425"/>
                <a:gd name="T77" fmla="*/ 0 h 8174"/>
                <a:gd name="T78" fmla="*/ 0 w 5425"/>
                <a:gd name="T79" fmla="*/ 0 h 8174"/>
                <a:gd name="T80" fmla="*/ 0 w 5425"/>
                <a:gd name="T81" fmla="*/ 0 h 8174"/>
                <a:gd name="T82" fmla="*/ 0 w 5425"/>
                <a:gd name="T83" fmla="*/ 0 h 8174"/>
                <a:gd name="T84" fmla="*/ 0 w 5425"/>
                <a:gd name="T85" fmla="*/ 0 h 8174"/>
                <a:gd name="T86" fmla="*/ 0 w 5425"/>
                <a:gd name="T87" fmla="*/ 0 h 8174"/>
                <a:gd name="T88" fmla="*/ 0 w 5425"/>
                <a:gd name="T89" fmla="*/ 0 h 8174"/>
                <a:gd name="T90" fmla="*/ 0 w 5425"/>
                <a:gd name="T91" fmla="*/ 0 h 8174"/>
                <a:gd name="T92" fmla="*/ 0 w 5425"/>
                <a:gd name="T93" fmla="*/ 0 h 8174"/>
                <a:gd name="T94" fmla="*/ 0 w 5425"/>
                <a:gd name="T95" fmla="*/ 0 h 8174"/>
                <a:gd name="T96" fmla="*/ 0 w 5425"/>
                <a:gd name="T97" fmla="*/ 0 h 8174"/>
                <a:gd name="T98" fmla="*/ 0 w 5425"/>
                <a:gd name="T99" fmla="*/ 0 h 8174"/>
                <a:gd name="T100" fmla="*/ 0 w 5425"/>
                <a:gd name="T101" fmla="*/ 0 h 8174"/>
                <a:gd name="T102" fmla="*/ 0 w 5425"/>
                <a:gd name="T103" fmla="*/ 0 h 8174"/>
                <a:gd name="T104" fmla="*/ 0 w 5425"/>
                <a:gd name="T105" fmla="*/ 0 h 8174"/>
                <a:gd name="T106" fmla="*/ 0 w 5425"/>
                <a:gd name="T107" fmla="*/ 0 h 8174"/>
                <a:gd name="T108" fmla="*/ 0 w 5425"/>
                <a:gd name="T109" fmla="*/ 0 h 8174"/>
                <a:gd name="T110" fmla="*/ 0 w 5425"/>
                <a:gd name="T111" fmla="*/ 0 h 8174"/>
                <a:gd name="T112" fmla="*/ 0 w 5425"/>
                <a:gd name="T113" fmla="*/ 0 h 8174"/>
                <a:gd name="T114" fmla="*/ 0 w 5425"/>
                <a:gd name="T115" fmla="*/ 0 h 8174"/>
                <a:gd name="T116" fmla="*/ 0 w 5425"/>
                <a:gd name="T117" fmla="*/ 0 h 8174"/>
                <a:gd name="T118" fmla="*/ 0 w 5425"/>
                <a:gd name="T119" fmla="*/ 0 h 8174"/>
                <a:gd name="T120" fmla="*/ 0 w 5425"/>
                <a:gd name="T121" fmla="*/ 0 h 8174"/>
                <a:gd name="T122" fmla="*/ 0 w 5425"/>
                <a:gd name="T123" fmla="*/ 0 h 8174"/>
                <a:gd name="T124" fmla="*/ 0 w 5425"/>
                <a:gd name="T125" fmla="*/ 0 h 8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425"/>
                <a:gd name="T190" fmla="*/ 0 h 8174"/>
                <a:gd name="T191" fmla="*/ 5425 w 5425"/>
                <a:gd name="T192" fmla="*/ 8174 h 8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425" h="8174">
                  <a:moveTo>
                    <a:pt x="25" y="8123"/>
                  </a:moveTo>
                  <a:lnTo>
                    <a:pt x="25" y="8123"/>
                  </a:lnTo>
                  <a:cubicBezTo>
                    <a:pt x="39" y="8123"/>
                    <a:pt x="50" y="8134"/>
                    <a:pt x="51" y="8147"/>
                  </a:cubicBezTo>
                  <a:cubicBezTo>
                    <a:pt x="52" y="8161"/>
                    <a:pt x="41" y="8173"/>
                    <a:pt x="27" y="8173"/>
                  </a:cubicBezTo>
                  <a:cubicBezTo>
                    <a:pt x="13" y="8174"/>
                    <a:pt x="2" y="8163"/>
                    <a:pt x="1" y="8149"/>
                  </a:cubicBezTo>
                  <a:cubicBezTo>
                    <a:pt x="0" y="8136"/>
                    <a:pt x="11" y="8124"/>
                    <a:pt x="25" y="8123"/>
                  </a:cubicBezTo>
                  <a:close/>
                  <a:moveTo>
                    <a:pt x="125" y="8122"/>
                  </a:moveTo>
                  <a:lnTo>
                    <a:pt x="125" y="8122"/>
                  </a:lnTo>
                  <a:cubicBezTo>
                    <a:pt x="139" y="8121"/>
                    <a:pt x="150" y="8132"/>
                    <a:pt x="151" y="8146"/>
                  </a:cubicBezTo>
                  <a:cubicBezTo>
                    <a:pt x="152" y="8159"/>
                    <a:pt x="141" y="8171"/>
                    <a:pt x="127" y="8172"/>
                  </a:cubicBezTo>
                  <a:cubicBezTo>
                    <a:pt x="113" y="8172"/>
                    <a:pt x="102" y="8161"/>
                    <a:pt x="101" y="8148"/>
                  </a:cubicBezTo>
                  <a:cubicBezTo>
                    <a:pt x="100" y="8134"/>
                    <a:pt x="111" y="8122"/>
                    <a:pt x="125" y="8122"/>
                  </a:cubicBezTo>
                  <a:close/>
                  <a:moveTo>
                    <a:pt x="224" y="8117"/>
                  </a:moveTo>
                  <a:lnTo>
                    <a:pt x="224" y="8117"/>
                  </a:lnTo>
                  <a:cubicBezTo>
                    <a:pt x="238" y="8116"/>
                    <a:pt x="250" y="8127"/>
                    <a:pt x="251" y="8140"/>
                  </a:cubicBezTo>
                  <a:cubicBezTo>
                    <a:pt x="252" y="8154"/>
                    <a:pt x="242" y="8166"/>
                    <a:pt x="228" y="8167"/>
                  </a:cubicBezTo>
                  <a:cubicBezTo>
                    <a:pt x="214" y="8168"/>
                    <a:pt x="202" y="8158"/>
                    <a:pt x="201" y="8144"/>
                  </a:cubicBezTo>
                  <a:cubicBezTo>
                    <a:pt x="200" y="8131"/>
                    <a:pt x="210" y="8119"/>
                    <a:pt x="224" y="8117"/>
                  </a:cubicBezTo>
                  <a:close/>
                  <a:moveTo>
                    <a:pt x="323" y="8111"/>
                  </a:moveTo>
                  <a:lnTo>
                    <a:pt x="323" y="8111"/>
                  </a:lnTo>
                  <a:cubicBezTo>
                    <a:pt x="337" y="8109"/>
                    <a:pt x="349" y="8119"/>
                    <a:pt x="351" y="8133"/>
                  </a:cubicBezTo>
                  <a:cubicBezTo>
                    <a:pt x="352" y="8146"/>
                    <a:pt x="342" y="8159"/>
                    <a:pt x="329" y="8160"/>
                  </a:cubicBezTo>
                  <a:cubicBezTo>
                    <a:pt x="315" y="8162"/>
                    <a:pt x="303" y="8152"/>
                    <a:pt x="301" y="8139"/>
                  </a:cubicBezTo>
                  <a:cubicBezTo>
                    <a:pt x="299" y="8125"/>
                    <a:pt x="309" y="8112"/>
                    <a:pt x="323" y="8111"/>
                  </a:cubicBezTo>
                  <a:close/>
                  <a:moveTo>
                    <a:pt x="422" y="8101"/>
                  </a:moveTo>
                  <a:lnTo>
                    <a:pt x="422" y="8101"/>
                  </a:lnTo>
                  <a:cubicBezTo>
                    <a:pt x="436" y="8099"/>
                    <a:pt x="449" y="8109"/>
                    <a:pt x="450" y="8123"/>
                  </a:cubicBezTo>
                  <a:cubicBezTo>
                    <a:pt x="452" y="8137"/>
                    <a:pt x="442" y="8149"/>
                    <a:pt x="428" y="8151"/>
                  </a:cubicBezTo>
                  <a:cubicBezTo>
                    <a:pt x="415" y="8152"/>
                    <a:pt x="402" y="8143"/>
                    <a:pt x="400" y="8129"/>
                  </a:cubicBezTo>
                  <a:cubicBezTo>
                    <a:pt x="399" y="8115"/>
                    <a:pt x="409" y="8103"/>
                    <a:pt x="422" y="8101"/>
                  </a:cubicBezTo>
                  <a:close/>
                  <a:moveTo>
                    <a:pt x="521" y="8089"/>
                  </a:moveTo>
                  <a:lnTo>
                    <a:pt x="521" y="8089"/>
                  </a:lnTo>
                  <a:cubicBezTo>
                    <a:pt x="534" y="8086"/>
                    <a:pt x="547" y="8096"/>
                    <a:pt x="549" y="8109"/>
                  </a:cubicBezTo>
                  <a:cubicBezTo>
                    <a:pt x="551" y="8123"/>
                    <a:pt x="542" y="8136"/>
                    <a:pt x="529" y="8138"/>
                  </a:cubicBezTo>
                  <a:cubicBezTo>
                    <a:pt x="515" y="8140"/>
                    <a:pt x="502" y="8131"/>
                    <a:pt x="500" y="8117"/>
                  </a:cubicBezTo>
                  <a:cubicBezTo>
                    <a:pt x="498" y="8104"/>
                    <a:pt x="507" y="8091"/>
                    <a:pt x="521" y="8089"/>
                  </a:cubicBezTo>
                  <a:close/>
                  <a:moveTo>
                    <a:pt x="619" y="8074"/>
                  </a:moveTo>
                  <a:lnTo>
                    <a:pt x="619" y="8074"/>
                  </a:lnTo>
                  <a:cubicBezTo>
                    <a:pt x="632" y="8071"/>
                    <a:pt x="645" y="8080"/>
                    <a:pt x="648" y="8093"/>
                  </a:cubicBezTo>
                  <a:cubicBezTo>
                    <a:pt x="651" y="8107"/>
                    <a:pt x="642" y="8120"/>
                    <a:pt x="628" y="8123"/>
                  </a:cubicBezTo>
                  <a:cubicBezTo>
                    <a:pt x="615" y="8125"/>
                    <a:pt x="602" y="8117"/>
                    <a:pt x="599" y="8103"/>
                  </a:cubicBezTo>
                  <a:cubicBezTo>
                    <a:pt x="596" y="8089"/>
                    <a:pt x="605" y="8076"/>
                    <a:pt x="619" y="8074"/>
                  </a:cubicBezTo>
                  <a:close/>
                  <a:moveTo>
                    <a:pt x="716" y="8056"/>
                  </a:moveTo>
                  <a:lnTo>
                    <a:pt x="716" y="8056"/>
                  </a:lnTo>
                  <a:cubicBezTo>
                    <a:pt x="730" y="8053"/>
                    <a:pt x="743" y="8061"/>
                    <a:pt x="746" y="8075"/>
                  </a:cubicBezTo>
                  <a:cubicBezTo>
                    <a:pt x="750" y="8088"/>
                    <a:pt x="741" y="8102"/>
                    <a:pt x="728" y="8105"/>
                  </a:cubicBezTo>
                  <a:cubicBezTo>
                    <a:pt x="714" y="8108"/>
                    <a:pt x="701" y="8100"/>
                    <a:pt x="698" y="8086"/>
                  </a:cubicBezTo>
                  <a:cubicBezTo>
                    <a:pt x="694" y="8073"/>
                    <a:pt x="703" y="8059"/>
                    <a:pt x="716" y="8056"/>
                  </a:cubicBezTo>
                  <a:close/>
                  <a:moveTo>
                    <a:pt x="814" y="8035"/>
                  </a:moveTo>
                  <a:lnTo>
                    <a:pt x="814" y="8035"/>
                  </a:lnTo>
                  <a:cubicBezTo>
                    <a:pt x="827" y="8032"/>
                    <a:pt x="841" y="8040"/>
                    <a:pt x="844" y="8054"/>
                  </a:cubicBezTo>
                  <a:cubicBezTo>
                    <a:pt x="847" y="8067"/>
                    <a:pt x="839" y="8081"/>
                    <a:pt x="826" y="8084"/>
                  </a:cubicBezTo>
                  <a:cubicBezTo>
                    <a:pt x="812" y="8087"/>
                    <a:pt x="799" y="8079"/>
                    <a:pt x="795" y="8066"/>
                  </a:cubicBezTo>
                  <a:cubicBezTo>
                    <a:pt x="792" y="8052"/>
                    <a:pt x="801" y="8039"/>
                    <a:pt x="814" y="8035"/>
                  </a:cubicBezTo>
                  <a:close/>
                  <a:moveTo>
                    <a:pt x="910" y="8012"/>
                  </a:moveTo>
                  <a:lnTo>
                    <a:pt x="910" y="8012"/>
                  </a:lnTo>
                  <a:cubicBezTo>
                    <a:pt x="923" y="8008"/>
                    <a:pt x="937" y="8016"/>
                    <a:pt x="941" y="8029"/>
                  </a:cubicBezTo>
                  <a:cubicBezTo>
                    <a:pt x="945" y="8043"/>
                    <a:pt x="937" y="8056"/>
                    <a:pt x="924" y="8060"/>
                  </a:cubicBezTo>
                  <a:cubicBezTo>
                    <a:pt x="911" y="8064"/>
                    <a:pt x="897" y="8056"/>
                    <a:pt x="893" y="8043"/>
                  </a:cubicBezTo>
                  <a:cubicBezTo>
                    <a:pt x="889" y="8030"/>
                    <a:pt x="897" y="8016"/>
                    <a:pt x="910" y="8012"/>
                  </a:cubicBezTo>
                  <a:close/>
                  <a:moveTo>
                    <a:pt x="1006" y="7987"/>
                  </a:moveTo>
                  <a:lnTo>
                    <a:pt x="1006" y="7987"/>
                  </a:lnTo>
                  <a:cubicBezTo>
                    <a:pt x="1019" y="7982"/>
                    <a:pt x="1033" y="7990"/>
                    <a:pt x="1037" y="8003"/>
                  </a:cubicBezTo>
                  <a:cubicBezTo>
                    <a:pt x="1042" y="8016"/>
                    <a:pt x="1035" y="8030"/>
                    <a:pt x="1021" y="8034"/>
                  </a:cubicBezTo>
                  <a:cubicBezTo>
                    <a:pt x="1008" y="8038"/>
                    <a:pt x="994" y="8031"/>
                    <a:pt x="990" y="8018"/>
                  </a:cubicBezTo>
                  <a:cubicBezTo>
                    <a:pt x="986" y="8005"/>
                    <a:pt x="993" y="7991"/>
                    <a:pt x="1006" y="7987"/>
                  </a:cubicBezTo>
                  <a:close/>
                  <a:moveTo>
                    <a:pt x="1101" y="7959"/>
                  </a:moveTo>
                  <a:lnTo>
                    <a:pt x="1101" y="7959"/>
                  </a:lnTo>
                  <a:cubicBezTo>
                    <a:pt x="1114" y="7954"/>
                    <a:pt x="1128" y="7961"/>
                    <a:pt x="1133" y="7974"/>
                  </a:cubicBezTo>
                  <a:cubicBezTo>
                    <a:pt x="1138" y="7987"/>
                    <a:pt x="1131" y="8001"/>
                    <a:pt x="1119" y="8006"/>
                  </a:cubicBezTo>
                  <a:lnTo>
                    <a:pt x="1118" y="8006"/>
                  </a:lnTo>
                  <a:cubicBezTo>
                    <a:pt x="1106" y="8011"/>
                    <a:pt x="1091" y="8004"/>
                    <a:pt x="1086" y="7991"/>
                  </a:cubicBezTo>
                  <a:cubicBezTo>
                    <a:pt x="1081" y="7978"/>
                    <a:pt x="1088" y="7964"/>
                    <a:pt x="1101" y="7959"/>
                  </a:cubicBezTo>
                  <a:close/>
                  <a:moveTo>
                    <a:pt x="1196" y="7927"/>
                  </a:moveTo>
                  <a:lnTo>
                    <a:pt x="1196" y="7927"/>
                  </a:lnTo>
                  <a:cubicBezTo>
                    <a:pt x="1209" y="7922"/>
                    <a:pt x="1223" y="7929"/>
                    <a:pt x="1228" y="7942"/>
                  </a:cubicBezTo>
                  <a:cubicBezTo>
                    <a:pt x="1233" y="7955"/>
                    <a:pt x="1226" y="7969"/>
                    <a:pt x="1213" y="7974"/>
                  </a:cubicBezTo>
                  <a:cubicBezTo>
                    <a:pt x="1200" y="7979"/>
                    <a:pt x="1186" y="7972"/>
                    <a:pt x="1181" y="7960"/>
                  </a:cubicBezTo>
                  <a:cubicBezTo>
                    <a:pt x="1176" y="7947"/>
                    <a:pt x="1183" y="7932"/>
                    <a:pt x="1196" y="7927"/>
                  </a:cubicBezTo>
                  <a:close/>
                  <a:moveTo>
                    <a:pt x="1290" y="7894"/>
                  </a:moveTo>
                  <a:lnTo>
                    <a:pt x="1290" y="7894"/>
                  </a:lnTo>
                  <a:cubicBezTo>
                    <a:pt x="1303" y="7889"/>
                    <a:pt x="1317" y="7895"/>
                    <a:pt x="1322" y="7908"/>
                  </a:cubicBezTo>
                  <a:cubicBezTo>
                    <a:pt x="1327" y="7921"/>
                    <a:pt x="1321" y="7936"/>
                    <a:pt x="1308" y="7941"/>
                  </a:cubicBezTo>
                  <a:cubicBezTo>
                    <a:pt x="1295" y="7945"/>
                    <a:pt x="1280" y="7939"/>
                    <a:pt x="1275" y="7926"/>
                  </a:cubicBezTo>
                  <a:cubicBezTo>
                    <a:pt x="1271" y="7913"/>
                    <a:pt x="1277" y="7899"/>
                    <a:pt x="1290" y="7894"/>
                  </a:cubicBezTo>
                  <a:close/>
                  <a:moveTo>
                    <a:pt x="1383" y="7859"/>
                  </a:moveTo>
                  <a:lnTo>
                    <a:pt x="1383" y="7859"/>
                  </a:lnTo>
                  <a:cubicBezTo>
                    <a:pt x="1395" y="7853"/>
                    <a:pt x="1410" y="7859"/>
                    <a:pt x="1415" y="7872"/>
                  </a:cubicBezTo>
                  <a:cubicBezTo>
                    <a:pt x="1421" y="7884"/>
                    <a:pt x="1415" y="7899"/>
                    <a:pt x="1402" y="7905"/>
                  </a:cubicBezTo>
                  <a:cubicBezTo>
                    <a:pt x="1389" y="7910"/>
                    <a:pt x="1375" y="7904"/>
                    <a:pt x="1369" y="7891"/>
                  </a:cubicBezTo>
                  <a:cubicBezTo>
                    <a:pt x="1364" y="7879"/>
                    <a:pt x="1370" y="7864"/>
                    <a:pt x="1383" y="7859"/>
                  </a:cubicBezTo>
                  <a:close/>
                  <a:moveTo>
                    <a:pt x="1475" y="7821"/>
                  </a:moveTo>
                  <a:lnTo>
                    <a:pt x="1475" y="7821"/>
                  </a:lnTo>
                  <a:cubicBezTo>
                    <a:pt x="1488" y="7815"/>
                    <a:pt x="1503" y="7821"/>
                    <a:pt x="1508" y="7834"/>
                  </a:cubicBezTo>
                  <a:cubicBezTo>
                    <a:pt x="1513" y="7847"/>
                    <a:pt x="1507" y="7861"/>
                    <a:pt x="1495" y="7867"/>
                  </a:cubicBezTo>
                  <a:cubicBezTo>
                    <a:pt x="1482" y="7872"/>
                    <a:pt x="1467" y="7866"/>
                    <a:pt x="1462" y="7853"/>
                  </a:cubicBezTo>
                  <a:cubicBezTo>
                    <a:pt x="1457" y="7841"/>
                    <a:pt x="1462" y="7826"/>
                    <a:pt x="1475" y="7821"/>
                  </a:cubicBezTo>
                  <a:close/>
                  <a:moveTo>
                    <a:pt x="1565" y="7780"/>
                  </a:moveTo>
                  <a:lnTo>
                    <a:pt x="1566" y="7780"/>
                  </a:lnTo>
                  <a:cubicBezTo>
                    <a:pt x="1578" y="7774"/>
                    <a:pt x="1593" y="7780"/>
                    <a:pt x="1599" y="7792"/>
                  </a:cubicBezTo>
                  <a:cubicBezTo>
                    <a:pt x="1605" y="7804"/>
                    <a:pt x="1600" y="7819"/>
                    <a:pt x="1587" y="7825"/>
                  </a:cubicBezTo>
                  <a:cubicBezTo>
                    <a:pt x="1575" y="7831"/>
                    <a:pt x="1560" y="7826"/>
                    <a:pt x="1554" y="7814"/>
                  </a:cubicBezTo>
                  <a:cubicBezTo>
                    <a:pt x="1548" y="7801"/>
                    <a:pt x="1553" y="7786"/>
                    <a:pt x="1565" y="7780"/>
                  </a:cubicBezTo>
                  <a:close/>
                  <a:moveTo>
                    <a:pt x="1655" y="7738"/>
                  </a:moveTo>
                  <a:lnTo>
                    <a:pt x="1655" y="7738"/>
                  </a:lnTo>
                  <a:cubicBezTo>
                    <a:pt x="1667" y="7732"/>
                    <a:pt x="1682" y="7736"/>
                    <a:pt x="1689" y="7748"/>
                  </a:cubicBezTo>
                  <a:cubicBezTo>
                    <a:pt x="1695" y="7760"/>
                    <a:pt x="1691" y="7776"/>
                    <a:pt x="1679" y="7782"/>
                  </a:cubicBezTo>
                  <a:lnTo>
                    <a:pt x="1678" y="7782"/>
                  </a:lnTo>
                  <a:cubicBezTo>
                    <a:pt x="1666" y="7789"/>
                    <a:pt x="1651" y="7784"/>
                    <a:pt x="1645" y="7772"/>
                  </a:cubicBezTo>
                  <a:cubicBezTo>
                    <a:pt x="1638" y="7760"/>
                    <a:pt x="1643" y="7745"/>
                    <a:pt x="1655" y="7738"/>
                  </a:cubicBezTo>
                  <a:close/>
                  <a:moveTo>
                    <a:pt x="1744" y="7694"/>
                  </a:moveTo>
                  <a:lnTo>
                    <a:pt x="1744" y="7694"/>
                  </a:lnTo>
                  <a:cubicBezTo>
                    <a:pt x="1756" y="7687"/>
                    <a:pt x="1771" y="7691"/>
                    <a:pt x="1778" y="7703"/>
                  </a:cubicBezTo>
                  <a:cubicBezTo>
                    <a:pt x="1785" y="7715"/>
                    <a:pt x="1781" y="7730"/>
                    <a:pt x="1769" y="7737"/>
                  </a:cubicBezTo>
                  <a:cubicBezTo>
                    <a:pt x="1757" y="7744"/>
                    <a:pt x="1742" y="7740"/>
                    <a:pt x="1735" y="7728"/>
                  </a:cubicBezTo>
                  <a:cubicBezTo>
                    <a:pt x="1728" y="7716"/>
                    <a:pt x="1732" y="7701"/>
                    <a:pt x="1744" y="7694"/>
                  </a:cubicBezTo>
                  <a:close/>
                  <a:moveTo>
                    <a:pt x="1832" y="7647"/>
                  </a:moveTo>
                  <a:lnTo>
                    <a:pt x="1832" y="7647"/>
                  </a:lnTo>
                  <a:cubicBezTo>
                    <a:pt x="1844" y="7640"/>
                    <a:pt x="1859" y="7644"/>
                    <a:pt x="1866" y="7656"/>
                  </a:cubicBezTo>
                  <a:cubicBezTo>
                    <a:pt x="1873" y="7668"/>
                    <a:pt x="1869" y="7683"/>
                    <a:pt x="1857" y="7690"/>
                  </a:cubicBezTo>
                  <a:cubicBezTo>
                    <a:pt x="1845" y="7697"/>
                    <a:pt x="1830" y="7693"/>
                    <a:pt x="1823" y="7681"/>
                  </a:cubicBezTo>
                  <a:cubicBezTo>
                    <a:pt x="1816" y="7669"/>
                    <a:pt x="1820" y="7654"/>
                    <a:pt x="1832" y="7647"/>
                  </a:cubicBezTo>
                  <a:close/>
                  <a:moveTo>
                    <a:pt x="1919" y="7598"/>
                  </a:moveTo>
                  <a:lnTo>
                    <a:pt x="1919" y="7598"/>
                  </a:lnTo>
                  <a:cubicBezTo>
                    <a:pt x="1931" y="7591"/>
                    <a:pt x="1946" y="7595"/>
                    <a:pt x="1953" y="7607"/>
                  </a:cubicBezTo>
                  <a:cubicBezTo>
                    <a:pt x="1960" y="7618"/>
                    <a:pt x="1956" y="7634"/>
                    <a:pt x="1944" y="7641"/>
                  </a:cubicBezTo>
                  <a:cubicBezTo>
                    <a:pt x="1933" y="7648"/>
                    <a:pt x="1917" y="7644"/>
                    <a:pt x="1910" y="7632"/>
                  </a:cubicBezTo>
                  <a:cubicBezTo>
                    <a:pt x="1903" y="7620"/>
                    <a:pt x="1907" y="7605"/>
                    <a:pt x="1919" y="7598"/>
                  </a:cubicBezTo>
                  <a:close/>
                  <a:moveTo>
                    <a:pt x="2004" y="7548"/>
                  </a:moveTo>
                  <a:lnTo>
                    <a:pt x="2004" y="7547"/>
                  </a:lnTo>
                  <a:cubicBezTo>
                    <a:pt x="2016" y="7540"/>
                    <a:pt x="2031" y="7543"/>
                    <a:pt x="2039" y="7555"/>
                  </a:cubicBezTo>
                  <a:cubicBezTo>
                    <a:pt x="2046" y="7566"/>
                    <a:pt x="2043" y="7582"/>
                    <a:pt x="2032" y="7589"/>
                  </a:cubicBezTo>
                  <a:cubicBezTo>
                    <a:pt x="2020" y="7597"/>
                    <a:pt x="2004" y="7594"/>
                    <a:pt x="1997" y="7582"/>
                  </a:cubicBezTo>
                  <a:cubicBezTo>
                    <a:pt x="1989" y="7571"/>
                    <a:pt x="1993" y="7555"/>
                    <a:pt x="2004" y="7548"/>
                  </a:cubicBezTo>
                  <a:close/>
                  <a:moveTo>
                    <a:pt x="2089" y="7495"/>
                  </a:moveTo>
                  <a:lnTo>
                    <a:pt x="2089" y="7495"/>
                  </a:lnTo>
                  <a:cubicBezTo>
                    <a:pt x="2101" y="7487"/>
                    <a:pt x="2116" y="7490"/>
                    <a:pt x="2124" y="7502"/>
                  </a:cubicBezTo>
                  <a:cubicBezTo>
                    <a:pt x="2131" y="7514"/>
                    <a:pt x="2128" y="7529"/>
                    <a:pt x="2117" y="7537"/>
                  </a:cubicBezTo>
                  <a:cubicBezTo>
                    <a:pt x="2105" y="7544"/>
                    <a:pt x="2089" y="7541"/>
                    <a:pt x="2082" y="7529"/>
                  </a:cubicBezTo>
                  <a:cubicBezTo>
                    <a:pt x="2074" y="7518"/>
                    <a:pt x="2078" y="7502"/>
                    <a:pt x="2089" y="7495"/>
                  </a:cubicBezTo>
                  <a:close/>
                  <a:moveTo>
                    <a:pt x="2172" y="7441"/>
                  </a:moveTo>
                  <a:lnTo>
                    <a:pt x="2172" y="7440"/>
                  </a:lnTo>
                  <a:cubicBezTo>
                    <a:pt x="2183" y="7432"/>
                    <a:pt x="2199" y="7435"/>
                    <a:pt x="2207" y="7446"/>
                  </a:cubicBezTo>
                  <a:cubicBezTo>
                    <a:pt x="2215" y="7458"/>
                    <a:pt x="2212" y="7473"/>
                    <a:pt x="2201" y="7481"/>
                  </a:cubicBezTo>
                  <a:cubicBezTo>
                    <a:pt x="2190" y="7489"/>
                    <a:pt x="2174" y="7487"/>
                    <a:pt x="2166" y="7475"/>
                  </a:cubicBezTo>
                  <a:cubicBezTo>
                    <a:pt x="2158" y="7464"/>
                    <a:pt x="2161" y="7449"/>
                    <a:pt x="2172" y="7441"/>
                  </a:cubicBezTo>
                  <a:close/>
                  <a:moveTo>
                    <a:pt x="2254" y="7384"/>
                  </a:moveTo>
                  <a:lnTo>
                    <a:pt x="2255" y="7384"/>
                  </a:lnTo>
                  <a:cubicBezTo>
                    <a:pt x="2266" y="7376"/>
                    <a:pt x="2281" y="7379"/>
                    <a:pt x="2289" y="7390"/>
                  </a:cubicBezTo>
                  <a:cubicBezTo>
                    <a:pt x="2298" y="7401"/>
                    <a:pt x="2295" y="7417"/>
                    <a:pt x="2284" y="7425"/>
                  </a:cubicBezTo>
                  <a:cubicBezTo>
                    <a:pt x="2273" y="7433"/>
                    <a:pt x="2257" y="7430"/>
                    <a:pt x="2249" y="7419"/>
                  </a:cubicBezTo>
                  <a:cubicBezTo>
                    <a:pt x="2241" y="7408"/>
                    <a:pt x="2243" y="7393"/>
                    <a:pt x="2254" y="7384"/>
                  </a:cubicBezTo>
                  <a:close/>
                  <a:moveTo>
                    <a:pt x="2336" y="7326"/>
                  </a:moveTo>
                  <a:lnTo>
                    <a:pt x="2336" y="7326"/>
                  </a:lnTo>
                  <a:cubicBezTo>
                    <a:pt x="2347" y="7318"/>
                    <a:pt x="2363" y="7321"/>
                    <a:pt x="2371" y="7332"/>
                  </a:cubicBezTo>
                  <a:cubicBezTo>
                    <a:pt x="2379" y="7343"/>
                    <a:pt x="2377" y="7359"/>
                    <a:pt x="2366" y="7367"/>
                  </a:cubicBezTo>
                  <a:cubicBezTo>
                    <a:pt x="2354" y="7375"/>
                    <a:pt x="2339" y="7372"/>
                    <a:pt x="2331" y="7361"/>
                  </a:cubicBezTo>
                  <a:cubicBezTo>
                    <a:pt x="2322" y="7350"/>
                    <a:pt x="2325" y="7335"/>
                    <a:pt x="2336" y="7326"/>
                  </a:cubicBezTo>
                  <a:close/>
                  <a:moveTo>
                    <a:pt x="2415" y="7267"/>
                  </a:moveTo>
                  <a:lnTo>
                    <a:pt x="2415" y="7267"/>
                  </a:lnTo>
                  <a:cubicBezTo>
                    <a:pt x="2426" y="7258"/>
                    <a:pt x="2442" y="7260"/>
                    <a:pt x="2450" y="7271"/>
                  </a:cubicBezTo>
                  <a:cubicBezTo>
                    <a:pt x="2459" y="7281"/>
                    <a:pt x="2457" y="7297"/>
                    <a:pt x="2446" y="7306"/>
                  </a:cubicBezTo>
                  <a:cubicBezTo>
                    <a:pt x="2436" y="7314"/>
                    <a:pt x="2420" y="7313"/>
                    <a:pt x="2411" y="7302"/>
                  </a:cubicBezTo>
                  <a:cubicBezTo>
                    <a:pt x="2403" y="7291"/>
                    <a:pt x="2404" y="7275"/>
                    <a:pt x="2415" y="7267"/>
                  </a:cubicBezTo>
                  <a:close/>
                  <a:moveTo>
                    <a:pt x="2494" y="7206"/>
                  </a:moveTo>
                  <a:lnTo>
                    <a:pt x="2494" y="7206"/>
                  </a:lnTo>
                  <a:cubicBezTo>
                    <a:pt x="2505" y="7197"/>
                    <a:pt x="2520" y="7198"/>
                    <a:pt x="2529" y="7209"/>
                  </a:cubicBezTo>
                  <a:cubicBezTo>
                    <a:pt x="2538" y="7220"/>
                    <a:pt x="2536" y="7236"/>
                    <a:pt x="2526" y="7244"/>
                  </a:cubicBezTo>
                  <a:cubicBezTo>
                    <a:pt x="2515" y="7253"/>
                    <a:pt x="2499" y="7252"/>
                    <a:pt x="2490" y="7241"/>
                  </a:cubicBezTo>
                  <a:cubicBezTo>
                    <a:pt x="2482" y="7230"/>
                    <a:pt x="2483" y="7214"/>
                    <a:pt x="2494" y="7206"/>
                  </a:cubicBezTo>
                  <a:close/>
                  <a:moveTo>
                    <a:pt x="2572" y="7143"/>
                  </a:moveTo>
                  <a:lnTo>
                    <a:pt x="2572" y="7143"/>
                  </a:lnTo>
                  <a:cubicBezTo>
                    <a:pt x="2583" y="7134"/>
                    <a:pt x="2599" y="7136"/>
                    <a:pt x="2607" y="7147"/>
                  </a:cubicBezTo>
                  <a:cubicBezTo>
                    <a:pt x="2616" y="7158"/>
                    <a:pt x="2614" y="7173"/>
                    <a:pt x="2603" y="7182"/>
                  </a:cubicBezTo>
                  <a:cubicBezTo>
                    <a:pt x="2593" y="7191"/>
                    <a:pt x="2577" y="7189"/>
                    <a:pt x="2568" y="7178"/>
                  </a:cubicBezTo>
                  <a:cubicBezTo>
                    <a:pt x="2560" y="7167"/>
                    <a:pt x="2561" y="7152"/>
                    <a:pt x="2572" y="7143"/>
                  </a:cubicBezTo>
                  <a:close/>
                  <a:moveTo>
                    <a:pt x="2647" y="7079"/>
                  </a:moveTo>
                  <a:lnTo>
                    <a:pt x="2647" y="7079"/>
                  </a:lnTo>
                  <a:cubicBezTo>
                    <a:pt x="2658" y="7070"/>
                    <a:pt x="2673" y="7071"/>
                    <a:pt x="2683" y="7081"/>
                  </a:cubicBezTo>
                  <a:cubicBezTo>
                    <a:pt x="2692" y="7091"/>
                    <a:pt x="2691" y="7107"/>
                    <a:pt x="2681" y="7116"/>
                  </a:cubicBezTo>
                  <a:cubicBezTo>
                    <a:pt x="2670" y="7125"/>
                    <a:pt x="2654" y="7124"/>
                    <a:pt x="2645" y="7114"/>
                  </a:cubicBezTo>
                  <a:cubicBezTo>
                    <a:pt x="2636" y="7104"/>
                    <a:pt x="2637" y="7088"/>
                    <a:pt x="2647" y="7079"/>
                  </a:cubicBezTo>
                  <a:close/>
                  <a:moveTo>
                    <a:pt x="2722" y="7013"/>
                  </a:moveTo>
                  <a:lnTo>
                    <a:pt x="2722" y="7013"/>
                  </a:lnTo>
                  <a:cubicBezTo>
                    <a:pt x="2732" y="7004"/>
                    <a:pt x="2748" y="7004"/>
                    <a:pt x="2757" y="7014"/>
                  </a:cubicBezTo>
                  <a:cubicBezTo>
                    <a:pt x="2767" y="7024"/>
                    <a:pt x="2766" y="7040"/>
                    <a:pt x="2756" y="7050"/>
                  </a:cubicBezTo>
                  <a:cubicBezTo>
                    <a:pt x="2746" y="7059"/>
                    <a:pt x="2731" y="7059"/>
                    <a:pt x="2721" y="7049"/>
                  </a:cubicBezTo>
                  <a:cubicBezTo>
                    <a:pt x="2712" y="7039"/>
                    <a:pt x="2712" y="7023"/>
                    <a:pt x="2722" y="7013"/>
                  </a:cubicBezTo>
                  <a:close/>
                  <a:moveTo>
                    <a:pt x="2796" y="6947"/>
                  </a:moveTo>
                  <a:lnTo>
                    <a:pt x="2796" y="6947"/>
                  </a:lnTo>
                  <a:cubicBezTo>
                    <a:pt x="2806" y="6937"/>
                    <a:pt x="2822" y="6937"/>
                    <a:pt x="2832" y="6947"/>
                  </a:cubicBezTo>
                  <a:cubicBezTo>
                    <a:pt x="2841" y="6957"/>
                    <a:pt x="2841" y="6973"/>
                    <a:pt x="2831" y="6983"/>
                  </a:cubicBezTo>
                  <a:cubicBezTo>
                    <a:pt x="2821" y="6992"/>
                    <a:pt x="2805" y="6992"/>
                    <a:pt x="2796" y="6982"/>
                  </a:cubicBezTo>
                  <a:cubicBezTo>
                    <a:pt x="2786" y="6972"/>
                    <a:pt x="2786" y="6957"/>
                    <a:pt x="2796" y="6947"/>
                  </a:cubicBezTo>
                  <a:close/>
                  <a:moveTo>
                    <a:pt x="2869" y="6878"/>
                  </a:moveTo>
                  <a:lnTo>
                    <a:pt x="2869" y="6878"/>
                  </a:lnTo>
                  <a:cubicBezTo>
                    <a:pt x="2879" y="6868"/>
                    <a:pt x="2894" y="6869"/>
                    <a:pt x="2904" y="6878"/>
                  </a:cubicBezTo>
                  <a:cubicBezTo>
                    <a:pt x="2914" y="6888"/>
                    <a:pt x="2914" y="6904"/>
                    <a:pt x="2904" y="6914"/>
                  </a:cubicBezTo>
                  <a:cubicBezTo>
                    <a:pt x="2894" y="6923"/>
                    <a:pt x="2878" y="6923"/>
                    <a:pt x="2868" y="6913"/>
                  </a:cubicBezTo>
                  <a:cubicBezTo>
                    <a:pt x="2859" y="6903"/>
                    <a:pt x="2859" y="6888"/>
                    <a:pt x="2869" y="6878"/>
                  </a:cubicBezTo>
                  <a:close/>
                  <a:moveTo>
                    <a:pt x="2940" y="6809"/>
                  </a:moveTo>
                  <a:lnTo>
                    <a:pt x="2940" y="6809"/>
                  </a:lnTo>
                  <a:cubicBezTo>
                    <a:pt x="2949" y="6799"/>
                    <a:pt x="2965" y="6798"/>
                    <a:pt x="2975" y="6808"/>
                  </a:cubicBezTo>
                  <a:cubicBezTo>
                    <a:pt x="2985" y="6817"/>
                    <a:pt x="2985" y="6833"/>
                    <a:pt x="2976" y="6843"/>
                  </a:cubicBezTo>
                  <a:cubicBezTo>
                    <a:pt x="2966" y="6853"/>
                    <a:pt x="2951" y="6854"/>
                    <a:pt x="2941" y="6844"/>
                  </a:cubicBezTo>
                  <a:cubicBezTo>
                    <a:pt x="2931" y="6835"/>
                    <a:pt x="2930" y="6819"/>
                    <a:pt x="2940" y="6809"/>
                  </a:cubicBezTo>
                  <a:close/>
                  <a:moveTo>
                    <a:pt x="3010" y="6738"/>
                  </a:moveTo>
                  <a:lnTo>
                    <a:pt x="3010" y="6738"/>
                  </a:lnTo>
                  <a:cubicBezTo>
                    <a:pt x="3020" y="6728"/>
                    <a:pt x="3036" y="6727"/>
                    <a:pt x="3046" y="6737"/>
                  </a:cubicBezTo>
                  <a:cubicBezTo>
                    <a:pt x="3056" y="6746"/>
                    <a:pt x="3056" y="6762"/>
                    <a:pt x="3047" y="6772"/>
                  </a:cubicBezTo>
                  <a:lnTo>
                    <a:pt x="3046" y="6772"/>
                  </a:lnTo>
                  <a:cubicBezTo>
                    <a:pt x="3037" y="6782"/>
                    <a:pt x="3021" y="6783"/>
                    <a:pt x="3011" y="6773"/>
                  </a:cubicBezTo>
                  <a:cubicBezTo>
                    <a:pt x="3001" y="6764"/>
                    <a:pt x="3001" y="6748"/>
                    <a:pt x="3010" y="6738"/>
                  </a:cubicBezTo>
                  <a:close/>
                  <a:moveTo>
                    <a:pt x="3079" y="6666"/>
                  </a:moveTo>
                  <a:lnTo>
                    <a:pt x="3079" y="6666"/>
                  </a:lnTo>
                  <a:cubicBezTo>
                    <a:pt x="3088" y="6656"/>
                    <a:pt x="3104" y="6655"/>
                    <a:pt x="3114" y="6664"/>
                  </a:cubicBezTo>
                  <a:cubicBezTo>
                    <a:pt x="3124" y="6674"/>
                    <a:pt x="3125" y="6689"/>
                    <a:pt x="3116" y="6700"/>
                  </a:cubicBezTo>
                  <a:cubicBezTo>
                    <a:pt x="3106" y="6710"/>
                    <a:pt x="3091" y="6710"/>
                    <a:pt x="3080" y="6701"/>
                  </a:cubicBezTo>
                  <a:cubicBezTo>
                    <a:pt x="3070" y="6692"/>
                    <a:pt x="3070" y="6676"/>
                    <a:pt x="3079" y="6666"/>
                  </a:cubicBezTo>
                  <a:close/>
                  <a:moveTo>
                    <a:pt x="3146" y="6593"/>
                  </a:moveTo>
                  <a:lnTo>
                    <a:pt x="3146" y="6593"/>
                  </a:lnTo>
                  <a:cubicBezTo>
                    <a:pt x="3155" y="6583"/>
                    <a:pt x="3171" y="6581"/>
                    <a:pt x="3182" y="6590"/>
                  </a:cubicBezTo>
                  <a:cubicBezTo>
                    <a:pt x="3192" y="6599"/>
                    <a:pt x="3194" y="6615"/>
                    <a:pt x="3185" y="6626"/>
                  </a:cubicBezTo>
                  <a:cubicBezTo>
                    <a:pt x="3176" y="6636"/>
                    <a:pt x="3160" y="6637"/>
                    <a:pt x="3149" y="6628"/>
                  </a:cubicBezTo>
                  <a:cubicBezTo>
                    <a:pt x="3139" y="6620"/>
                    <a:pt x="3137" y="6604"/>
                    <a:pt x="3146" y="6593"/>
                  </a:cubicBezTo>
                  <a:close/>
                  <a:moveTo>
                    <a:pt x="3213" y="6519"/>
                  </a:moveTo>
                  <a:lnTo>
                    <a:pt x="3213" y="6519"/>
                  </a:lnTo>
                  <a:cubicBezTo>
                    <a:pt x="3222" y="6508"/>
                    <a:pt x="3238" y="6507"/>
                    <a:pt x="3249" y="6516"/>
                  </a:cubicBezTo>
                  <a:cubicBezTo>
                    <a:pt x="3259" y="6525"/>
                    <a:pt x="3260" y="6541"/>
                    <a:pt x="3252" y="6551"/>
                  </a:cubicBezTo>
                  <a:lnTo>
                    <a:pt x="3251" y="6551"/>
                  </a:lnTo>
                  <a:cubicBezTo>
                    <a:pt x="3243" y="6562"/>
                    <a:pt x="3227" y="6563"/>
                    <a:pt x="3216" y="6554"/>
                  </a:cubicBezTo>
                  <a:cubicBezTo>
                    <a:pt x="3206" y="6545"/>
                    <a:pt x="3204" y="6529"/>
                    <a:pt x="3213" y="6519"/>
                  </a:cubicBezTo>
                  <a:close/>
                  <a:moveTo>
                    <a:pt x="3278" y="6443"/>
                  </a:moveTo>
                  <a:lnTo>
                    <a:pt x="3278" y="6443"/>
                  </a:lnTo>
                  <a:cubicBezTo>
                    <a:pt x="3287" y="6433"/>
                    <a:pt x="3303" y="6431"/>
                    <a:pt x="3314" y="6440"/>
                  </a:cubicBezTo>
                  <a:cubicBezTo>
                    <a:pt x="3324" y="6449"/>
                    <a:pt x="3326" y="6464"/>
                    <a:pt x="3317" y="6475"/>
                  </a:cubicBezTo>
                  <a:cubicBezTo>
                    <a:pt x="3308" y="6486"/>
                    <a:pt x="3292" y="6487"/>
                    <a:pt x="3282" y="6479"/>
                  </a:cubicBezTo>
                  <a:cubicBezTo>
                    <a:pt x="3271" y="6470"/>
                    <a:pt x="3270" y="6454"/>
                    <a:pt x="3278" y="6443"/>
                  </a:cubicBezTo>
                  <a:close/>
                  <a:moveTo>
                    <a:pt x="3343" y="6367"/>
                  </a:moveTo>
                  <a:lnTo>
                    <a:pt x="3343" y="6367"/>
                  </a:lnTo>
                  <a:cubicBezTo>
                    <a:pt x="3351" y="6356"/>
                    <a:pt x="3367" y="6355"/>
                    <a:pt x="3378" y="6363"/>
                  </a:cubicBezTo>
                  <a:cubicBezTo>
                    <a:pt x="3389" y="6372"/>
                    <a:pt x="3390" y="6388"/>
                    <a:pt x="3382" y="6398"/>
                  </a:cubicBezTo>
                  <a:cubicBezTo>
                    <a:pt x="3373" y="6409"/>
                    <a:pt x="3357" y="6411"/>
                    <a:pt x="3347" y="6402"/>
                  </a:cubicBezTo>
                  <a:cubicBezTo>
                    <a:pt x="3336" y="6394"/>
                    <a:pt x="3334" y="6378"/>
                    <a:pt x="3343" y="6367"/>
                  </a:cubicBezTo>
                  <a:close/>
                  <a:moveTo>
                    <a:pt x="3406" y="6290"/>
                  </a:moveTo>
                  <a:lnTo>
                    <a:pt x="3406" y="6290"/>
                  </a:lnTo>
                  <a:cubicBezTo>
                    <a:pt x="3415" y="6279"/>
                    <a:pt x="3431" y="6277"/>
                    <a:pt x="3441" y="6286"/>
                  </a:cubicBezTo>
                  <a:cubicBezTo>
                    <a:pt x="3452" y="6295"/>
                    <a:pt x="3454" y="6310"/>
                    <a:pt x="3445" y="6321"/>
                  </a:cubicBezTo>
                  <a:cubicBezTo>
                    <a:pt x="3437" y="6332"/>
                    <a:pt x="3421" y="6334"/>
                    <a:pt x="3410" y="6325"/>
                  </a:cubicBezTo>
                  <a:cubicBezTo>
                    <a:pt x="3399" y="6316"/>
                    <a:pt x="3398" y="6301"/>
                    <a:pt x="3406" y="6290"/>
                  </a:cubicBezTo>
                  <a:close/>
                  <a:moveTo>
                    <a:pt x="3468" y="6212"/>
                  </a:moveTo>
                  <a:lnTo>
                    <a:pt x="3468" y="6212"/>
                  </a:lnTo>
                  <a:cubicBezTo>
                    <a:pt x="3476" y="6201"/>
                    <a:pt x="3492" y="6199"/>
                    <a:pt x="3503" y="6207"/>
                  </a:cubicBezTo>
                  <a:cubicBezTo>
                    <a:pt x="3514" y="6215"/>
                    <a:pt x="3516" y="6231"/>
                    <a:pt x="3508" y="6242"/>
                  </a:cubicBezTo>
                  <a:cubicBezTo>
                    <a:pt x="3500" y="6253"/>
                    <a:pt x="3484" y="6255"/>
                    <a:pt x="3473" y="6247"/>
                  </a:cubicBezTo>
                  <a:cubicBezTo>
                    <a:pt x="3462" y="6239"/>
                    <a:pt x="3460" y="6223"/>
                    <a:pt x="3468" y="6212"/>
                  </a:cubicBezTo>
                  <a:close/>
                  <a:moveTo>
                    <a:pt x="3529" y="6133"/>
                  </a:moveTo>
                  <a:lnTo>
                    <a:pt x="3529" y="6133"/>
                  </a:lnTo>
                  <a:cubicBezTo>
                    <a:pt x="3537" y="6122"/>
                    <a:pt x="3552" y="6120"/>
                    <a:pt x="3564" y="6128"/>
                  </a:cubicBezTo>
                  <a:cubicBezTo>
                    <a:pt x="3575" y="6136"/>
                    <a:pt x="3578" y="6151"/>
                    <a:pt x="3570" y="6162"/>
                  </a:cubicBezTo>
                  <a:lnTo>
                    <a:pt x="3569" y="6163"/>
                  </a:lnTo>
                  <a:cubicBezTo>
                    <a:pt x="3561" y="6174"/>
                    <a:pt x="3546" y="6176"/>
                    <a:pt x="3535" y="6168"/>
                  </a:cubicBezTo>
                  <a:cubicBezTo>
                    <a:pt x="3523" y="6160"/>
                    <a:pt x="3521" y="6145"/>
                    <a:pt x="3529" y="6133"/>
                  </a:cubicBezTo>
                  <a:close/>
                  <a:moveTo>
                    <a:pt x="3588" y="6053"/>
                  </a:moveTo>
                  <a:lnTo>
                    <a:pt x="3588" y="6053"/>
                  </a:lnTo>
                  <a:cubicBezTo>
                    <a:pt x="3596" y="6042"/>
                    <a:pt x="3612" y="6039"/>
                    <a:pt x="3623" y="6047"/>
                  </a:cubicBezTo>
                  <a:cubicBezTo>
                    <a:pt x="3634" y="6055"/>
                    <a:pt x="3637" y="6071"/>
                    <a:pt x="3629" y="6082"/>
                  </a:cubicBezTo>
                  <a:cubicBezTo>
                    <a:pt x="3621" y="6093"/>
                    <a:pt x="3605" y="6096"/>
                    <a:pt x="3594" y="6088"/>
                  </a:cubicBezTo>
                  <a:cubicBezTo>
                    <a:pt x="3583" y="6080"/>
                    <a:pt x="3580" y="6064"/>
                    <a:pt x="3588" y="6053"/>
                  </a:cubicBezTo>
                  <a:close/>
                  <a:moveTo>
                    <a:pt x="3647" y="5972"/>
                  </a:moveTo>
                  <a:lnTo>
                    <a:pt x="3647" y="5972"/>
                  </a:lnTo>
                  <a:cubicBezTo>
                    <a:pt x="3655" y="5961"/>
                    <a:pt x="3670" y="5958"/>
                    <a:pt x="3681" y="5966"/>
                  </a:cubicBezTo>
                  <a:cubicBezTo>
                    <a:pt x="3693" y="5974"/>
                    <a:pt x="3696" y="5989"/>
                    <a:pt x="3688" y="6001"/>
                  </a:cubicBezTo>
                  <a:cubicBezTo>
                    <a:pt x="3680" y="6012"/>
                    <a:pt x="3664" y="6015"/>
                    <a:pt x="3653" y="6007"/>
                  </a:cubicBezTo>
                  <a:cubicBezTo>
                    <a:pt x="3642" y="5999"/>
                    <a:pt x="3639" y="5984"/>
                    <a:pt x="3647" y="5972"/>
                  </a:cubicBezTo>
                  <a:close/>
                  <a:moveTo>
                    <a:pt x="3704" y="5890"/>
                  </a:moveTo>
                  <a:lnTo>
                    <a:pt x="3704" y="5890"/>
                  </a:lnTo>
                  <a:cubicBezTo>
                    <a:pt x="3712" y="5879"/>
                    <a:pt x="3728" y="5876"/>
                    <a:pt x="3739" y="5884"/>
                  </a:cubicBezTo>
                  <a:cubicBezTo>
                    <a:pt x="3750" y="5892"/>
                    <a:pt x="3753" y="5907"/>
                    <a:pt x="3745" y="5919"/>
                  </a:cubicBezTo>
                  <a:cubicBezTo>
                    <a:pt x="3738" y="5930"/>
                    <a:pt x="3722" y="5933"/>
                    <a:pt x="3711" y="5925"/>
                  </a:cubicBezTo>
                  <a:cubicBezTo>
                    <a:pt x="3699" y="5917"/>
                    <a:pt x="3696" y="5902"/>
                    <a:pt x="3704" y="5890"/>
                  </a:cubicBezTo>
                  <a:close/>
                  <a:moveTo>
                    <a:pt x="3760" y="5808"/>
                  </a:moveTo>
                  <a:lnTo>
                    <a:pt x="3760" y="5808"/>
                  </a:lnTo>
                  <a:cubicBezTo>
                    <a:pt x="3767" y="5797"/>
                    <a:pt x="3783" y="5793"/>
                    <a:pt x="3795" y="5801"/>
                  </a:cubicBezTo>
                  <a:cubicBezTo>
                    <a:pt x="3806" y="5808"/>
                    <a:pt x="3810" y="5824"/>
                    <a:pt x="3802" y="5835"/>
                  </a:cubicBezTo>
                  <a:cubicBezTo>
                    <a:pt x="3795" y="5847"/>
                    <a:pt x="3779" y="5850"/>
                    <a:pt x="3768" y="5843"/>
                  </a:cubicBezTo>
                  <a:cubicBezTo>
                    <a:pt x="3756" y="5836"/>
                    <a:pt x="3753" y="5820"/>
                    <a:pt x="3760" y="5808"/>
                  </a:cubicBezTo>
                  <a:close/>
                  <a:moveTo>
                    <a:pt x="3815" y="5726"/>
                  </a:moveTo>
                  <a:lnTo>
                    <a:pt x="3815" y="5726"/>
                  </a:lnTo>
                  <a:cubicBezTo>
                    <a:pt x="3823" y="5714"/>
                    <a:pt x="3838" y="5710"/>
                    <a:pt x="3850" y="5717"/>
                  </a:cubicBezTo>
                  <a:cubicBezTo>
                    <a:pt x="3862" y="5725"/>
                    <a:pt x="3865" y="5740"/>
                    <a:pt x="3858" y="5752"/>
                  </a:cubicBezTo>
                  <a:cubicBezTo>
                    <a:pt x="3851" y="5764"/>
                    <a:pt x="3835" y="5767"/>
                    <a:pt x="3824" y="5760"/>
                  </a:cubicBezTo>
                  <a:cubicBezTo>
                    <a:pt x="3812" y="5753"/>
                    <a:pt x="3808" y="5737"/>
                    <a:pt x="3815" y="5726"/>
                  </a:cubicBezTo>
                  <a:close/>
                  <a:moveTo>
                    <a:pt x="3869" y="5641"/>
                  </a:moveTo>
                  <a:lnTo>
                    <a:pt x="3869" y="5641"/>
                  </a:lnTo>
                  <a:cubicBezTo>
                    <a:pt x="3877" y="5630"/>
                    <a:pt x="3892" y="5626"/>
                    <a:pt x="3904" y="5633"/>
                  </a:cubicBezTo>
                  <a:cubicBezTo>
                    <a:pt x="3916" y="5640"/>
                    <a:pt x="3919" y="5656"/>
                    <a:pt x="3912" y="5668"/>
                  </a:cubicBezTo>
                  <a:cubicBezTo>
                    <a:pt x="3905" y="5679"/>
                    <a:pt x="3889" y="5683"/>
                    <a:pt x="3878" y="5676"/>
                  </a:cubicBezTo>
                  <a:cubicBezTo>
                    <a:pt x="3866" y="5669"/>
                    <a:pt x="3862" y="5653"/>
                    <a:pt x="3869" y="5641"/>
                  </a:cubicBezTo>
                  <a:close/>
                  <a:moveTo>
                    <a:pt x="3922" y="5557"/>
                  </a:moveTo>
                  <a:lnTo>
                    <a:pt x="3922" y="5557"/>
                  </a:lnTo>
                  <a:cubicBezTo>
                    <a:pt x="3929" y="5545"/>
                    <a:pt x="3945" y="5541"/>
                    <a:pt x="3957" y="5548"/>
                  </a:cubicBezTo>
                  <a:cubicBezTo>
                    <a:pt x="3968" y="5555"/>
                    <a:pt x="3972" y="5571"/>
                    <a:pt x="3965" y="5582"/>
                  </a:cubicBezTo>
                  <a:cubicBezTo>
                    <a:pt x="3958" y="5594"/>
                    <a:pt x="3943" y="5598"/>
                    <a:pt x="3931" y="5591"/>
                  </a:cubicBezTo>
                  <a:cubicBezTo>
                    <a:pt x="3919" y="5584"/>
                    <a:pt x="3915" y="5569"/>
                    <a:pt x="3922" y="5557"/>
                  </a:cubicBezTo>
                  <a:close/>
                  <a:moveTo>
                    <a:pt x="3975" y="5472"/>
                  </a:moveTo>
                  <a:lnTo>
                    <a:pt x="3975" y="5472"/>
                  </a:lnTo>
                  <a:cubicBezTo>
                    <a:pt x="3982" y="5460"/>
                    <a:pt x="3997" y="5456"/>
                    <a:pt x="4009" y="5463"/>
                  </a:cubicBezTo>
                  <a:cubicBezTo>
                    <a:pt x="4021" y="5470"/>
                    <a:pt x="4025" y="5485"/>
                    <a:pt x="4018" y="5497"/>
                  </a:cubicBezTo>
                  <a:cubicBezTo>
                    <a:pt x="4011" y="5509"/>
                    <a:pt x="3995" y="5513"/>
                    <a:pt x="3983" y="5506"/>
                  </a:cubicBezTo>
                  <a:cubicBezTo>
                    <a:pt x="3971" y="5499"/>
                    <a:pt x="3968" y="5484"/>
                    <a:pt x="3975" y="5472"/>
                  </a:cubicBezTo>
                  <a:close/>
                  <a:moveTo>
                    <a:pt x="4025" y="5386"/>
                  </a:moveTo>
                  <a:lnTo>
                    <a:pt x="4025" y="5386"/>
                  </a:lnTo>
                  <a:cubicBezTo>
                    <a:pt x="4031" y="5374"/>
                    <a:pt x="4047" y="5370"/>
                    <a:pt x="4059" y="5376"/>
                  </a:cubicBezTo>
                  <a:cubicBezTo>
                    <a:pt x="4071" y="5383"/>
                    <a:pt x="4075" y="5398"/>
                    <a:pt x="4069" y="5410"/>
                  </a:cubicBezTo>
                  <a:cubicBezTo>
                    <a:pt x="4062" y="5422"/>
                    <a:pt x="4047" y="5427"/>
                    <a:pt x="4035" y="5420"/>
                  </a:cubicBezTo>
                  <a:cubicBezTo>
                    <a:pt x="4023" y="5414"/>
                    <a:pt x="4018" y="5398"/>
                    <a:pt x="4025" y="5386"/>
                  </a:cubicBezTo>
                  <a:close/>
                  <a:moveTo>
                    <a:pt x="4075" y="5300"/>
                  </a:moveTo>
                  <a:lnTo>
                    <a:pt x="4075" y="5300"/>
                  </a:lnTo>
                  <a:cubicBezTo>
                    <a:pt x="4081" y="5288"/>
                    <a:pt x="4096" y="5283"/>
                    <a:pt x="4108" y="5289"/>
                  </a:cubicBezTo>
                  <a:cubicBezTo>
                    <a:pt x="4121" y="5296"/>
                    <a:pt x="4125" y="5311"/>
                    <a:pt x="4119" y="5323"/>
                  </a:cubicBezTo>
                  <a:cubicBezTo>
                    <a:pt x="4113" y="5335"/>
                    <a:pt x="4098" y="5340"/>
                    <a:pt x="4085" y="5334"/>
                  </a:cubicBezTo>
                  <a:cubicBezTo>
                    <a:pt x="4073" y="5327"/>
                    <a:pt x="4068" y="5312"/>
                    <a:pt x="4075" y="5300"/>
                  </a:cubicBezTo>
                  <a:close/>
                  <a:moveTo>
                    <a:pt x="4123" y="5213"/>
                  </a:moveTo>
                  <a:lnTo>
                    <a:pt x="4123" y="5213"/>
                  </a:lnTo>
                  <a:cubicBezTo>
                    <a:pt x="4130" y="5200"/>
                    <a:pt x="4145" y="5196"/>
                    <a:pt x="4157" y="5202"/>
                  </a:cubicBezTo>
                  <a:cubicBezTo>
                    <a:pt x="4169" y="5208"/>
                    <a:pt x="4174" y="5223"/>
                    <a:pt x="4168" y="5236"/>
                  </a:cubicBezTo>
                  <a:cubicBezTo>
                    <a:pt x="4161" y="5248"/>
                    <a:pt x="4146" y="5253"/>
                    <a:pt x="4134" y="5246"/>
                  </a:cubicBezTo>
                  <a:cubicBezTo>
                    <a:pt x="4122" y="5240"/>
                    <a:pt x="4117" y="5225"/>
                    <a:pt x="4123" y="5213"/>
                  </a:cubicBezTo>
                  <a:close/>
                  <a:moveTo>
                    <a:pt x="4171" y="5125"/>
                  </a:moveTo>
                  <a:lnTo>
                    <a:pt x="4171" y="5125"/>
                  </a:lnTo>
                  <a:cubicBezTo>
                    <a:pt x="4177" y="5113"/>
                    <a:pt x="4192" y="5108"/>
                    <a:pt x="4205" y="5114"/>
                  </a:cubicBezTo>
                  <a:cubicBezTo>
                    <a:pt x="4217" y="5120"/>
                    <a:pt x="4222" y="5135"/>
                    <a:pt x="4216" y="5147"/>
                  </a:cubicBezTo>
                  <a:cubicBezTo>
                    <a:pt x="4210" y="5160"/>
                    <a:pt x="4195" y="5165"/>
                    <a:pt x="4182" y="5159"/>
                  </a:cubicBezTo>
                  <a:cubicBezTo>
                    <a:pt x="4170" y="5152"/>
                    <a:pt x="4165" y="5137"/>
                    <a:pt x="4171" y="5125"/>
                  </a:cubicBezTo>
                  <a:close/>
                  <a:moveTo>
                    <a:pt x="4218" y="5037"/>
                  </a:moveTo>
                  <a:lnTo>
                    <a:pt x="4218" y="5037"/>
                  </a:lnTo>
                  <a:cubicBezTo>
                    <a:pt x="4224" y="5024"/>
                    <a:pt x="4239" y="5019"/>
                    <a:pt x="4251" y="5025"/>
                  </a:cubicBezTo>
                  <a:cubicBezTo>
                    <a:pt x="4264" y="5032"/>
                    <a:pt x="4269" y="5047"/>
                    <a:pt x="4263" y="5059"/>
                  </a:cubicBezTo>
                  <a:cubicBezTo>
                    <a:pt x="4256" y="5071"/>
                    <a:pt x="4241" y="5076"/>
                    <a:pt x="4229" y="5070"/>
                  </a:cubicBezTo>
                  <a:cubicBezTo>
                    <a:pt x="4217" y="5064"/>
                    <a:pt x="4212" y="5049"/>
                    <a:pt x="4218" y="5037"/>
                  </a:cubicBezTo>
                  <a:close/>
                  <a:moveTo>
                    <a:pt x="4263" y="4948"/>
                  </a:moveTo>
                  <a:lnTo>
                    <a:pt x="4263" y="4948"/>
                  </a:lnTo>
                  <a:cubicBezTo>
                    <a:pt x="4270" y="4935"/>
                    <a:pt x="4285" y="4930"/>
                    <a:pt x="4297" y="4936"/>
                  </a:cubicBezTo>
                  <a:cubicBezTo>
                    <a:pt x="4309" y="4943"/>
                    <a:pt x="4314" y="4958"/>
                    <a:pt x="4308" y="4970"/>
                  </a:cubicBezTo>
                  <a:cubicBezTo>
                    <a:pt x="4302" y="4982"/>
                    <a:pt x="4287" y="4987"/>
                    <a:pt x="4275" y="4981"/>
                  </a:cubicBezTo>
                  <a:cubicBezTo>
                    <a:pt x="4262" y="4975"/>
                    <a:pt x="4257" y="4960"/>
                    <a:pt x="4263" y="4948"/>
                  </a:cubicBezTo>
                  <a:close/>
                  <a:moveTo>
                    <a:pt x="4309" y="4858"/>
                  </a:moveTo>
                  <a:lnTo>
                    <a:pt x="4309" y="4858"/>
                  </a:lnTo>
                  <a:cubicBezTo>
                    <a:pt x="4315" y="4846"/>
                    <a:pt x="4330" y="4841"/>
                    <a:pt x="4342" y="4847"/>
                  </a:cubicBezTo>
                  <a:cubicBezTo>
                    <a:pt x="4354" y="4853"/>
                    <a:pt x="4359" y="4868"/>
                    <a:pt x="4353" y="4881"/>
                  </a:cubicBezTo>
                  <a:cubicBezTo>
                    <a:pt x="4347" y="4893"/>
                    <a:pt x="4332" y="4898"/>
                    <a:pt x="4320" y="4892"/>
                  </a:cubicBezTo>
                  <a:cubicBezTo>
                    <a:pt x="4307" y="4886"/>
                    <a:pt x="4302" y="4871"/>
                    <a:pt x="4309" y="4858"/>
                  </a:cubicBezTo>
                  <a:close/>
                  <a:moveTo>
                    <a:pt x="4350" y="4769"/>
                  </a:moveTo>
                  <a:lnTo>
                    <a:pt x="4350" y="4769"/>
                  </a:lnTo>
                  <a:cubicBezTo>
                    <a:pt x="4356" y="4756"/>
                    <a:pt x="4371" y="4750"/>
                    <a:pt x="4383" y="4756"/>
                  </a:cubicBezTo>
                  <a:cubicBezTo>
                    <a:pt x="4396" y="4761"/>
                    <a:pt x="4402" y="4776"/>
                    <a:pt x="4396" y="4789"/>
                  </a:cubicBezTo>
                  <a:cubicBezTo>
                    <a:pt x="4391" y="4802"/>
                    <a:pt x="4376" y="4807"/>
                    <a:pt x="4363" y="4802"/>
                  </a:cubicBezTo>
                  <a:cubicBezTo>
                    <a:pt x="4351" y="4796"/>
                    <a:pt x="4345" y="4782"/>
                    <a:pt x="4350" y="4769"/>
                  </a:cubicBezTo>
                  <a:close/>
                  <a:moveTo>
                    <a:pt x="4393" y="4678"/>
                  </a:moveTo>
                  <a:lnTo>
                    <a:pt x="4393" y="4678"/>
                  </a:lnTo>
                  <a:cubicBezTo>
                    <a:pt x="4398" y="4665"/>
                    <a:pt x="4413" y="4660"/>
                    <a:pt x="4426" y="4665"/>
                  </a:cubicBezTo>
                  <a:cubicBezTo>
                    <a:pt x="4438" y="4671"/>
                    <a:pt x="4444" y="4686"/>
                    <a:pt x="4438" y="4698"/>
                  </a:cubicBezTo>
                  <a:cubicBezTo>
                    <a:pt x="4433" y="4711"/>
                    <a:pt x="4418" y="4717"/>
                    <a:pt x="4406" y="4711"/>
                  </a:cubicBezTo>
                  <a:cubicBezTo>
                    <a:pt x="4393" y="4706"/>
                    <a:pt x="4387" y="4691"/>
                    <a:pt x="4393" y="4678"/>
                  </a:cubicBezTo>
                  <a:close/>
                  <a:moveTo>
                    <a:pt x="4435" y="4587"/>
                  </a:moveTo>
                  <a:lnTo>
                    <a:pt x="4435" y="4587"/>
                  </a:lnTo>
                  <a:cubicBezTo>
                    <a:pt x="4440" y="4575"/>
                    <a:pt x="4455" y="4569"/>
                    <a:pt x="4468" y="4575"/>
                  </a:cubicBezTo>
                  <a:cubicBezTo>
                    <a:pt x="4480" y="4580"/>
                    <a:pt x="4486" y="4595"/>
                    <a:pt x="4481" y="4607"/>
                  </a:cubicBezTo>
                  <a:lnTo>
                    <a:pt x="4481" y="4608"/>
                  </a:lnTo>
                  <a:cubicBezTo>
                    <a:pt x="4475" y="4620"/>
                    <a:pt x="4460" y="4626"/>
                    <a:pt x="4448" y="4620"/>
                  </a:cubicBezTo>
                  <a:cubicBezTo>
                    <a:pt x="4435" y="4615"/>
                    <a:pt x="4429" y="4600"/>
                    <a:pt x="4435" y="4587"/>
                  </a:cubicBezTo>
                  <a:close/>
                  <a:moveTo>
                    <a:pt x="4475" y="4497"/>
                  </a:moveTo>
                  <a:lnTo>
                    <a:pt x="4475" y="4497"/>
                  </a:lnTo>
                  <a:cubicBezTo>
                    <a:pt x="4481" y="4484"/>
                    <a:pt x="4495" y="4478"/>
                    <a:pt x="4508" y="4483"/>
                  </a:cubicBezTo>
                  <a:cubicBezTo>
                    <a:pt x="4521" y="4488"/>
                    <a:pt x="4527" y="4503"/>
                    <a:pt x="4522" y="4515"/>
                  </a:cubicBezTo>
                  <a:cubicBezTo>
                    <a:pt x="4517" y="4528"/>
                    <a:pt x="4502" y="4535"/>
                    <a:pt x="4489" y="4529"/>
                  </a:cubicBezTo>
                  <a:cubicBezTo>
                    <a:pt x="4477" y="4524"/>
                    <a:pt x="4470" y="4510"/>
                    <a:pt x="4475" y="4497"/>
                  </a:cubicBezTo>
                  <a:close/>
                  <a:moveTo>
                    <a:pt x="4514" y="4405"/>
                  </a:moveTo>
                  <a:lnTo>
                    <a:pt x="4514" y="4405"/>
                  </a:lnTo>
                  <a:cubicBezTo>
                    <a:pt x="4519" y="4392"/>
                    <a:pt x="4534" y="4386"/>
                    <a:pt x="4547" y="4391"/>
                  </a:cubicBezTo>
                  <a:cubicBezTo>
                    <a:pt x="4560" y="4396"/>
                    <a:pt x="4566" y="4410"/>
                    <a:pt x="4561" y="4423"/>
                  </a:cubicBezTo>
                  <a:cubicBezTo>
                    <a:pt x="4556" y="4436"/>
                    <a:pt x="4541" y="4442"/>
                    <a:pt x="4528" y="4437"/>
                  </a:cubicBezTo>
                  <a:cubicBezTo>
                    <a:pt x="4516" y="4432"/>
                    <a:pt x="4509" y="4418"/>
                    <a:pt x="4514" y="4405"/>
                  </a:cubicBezTo>
                  <a:close/>
                  <a:moveTo>
                    <a:pt x="4553" y="4313"/>
                  </a:moveTo>
                  <a:lnTo>
                    <a:pt x="4553" y="4313"/>
                  </a:lnTo>
                  <a:cubicBezTo>
                    <a:pt x="4558" y="4300"/>
                    <a:pt x="4573" y="4294"/>
                    <a:pt x="4586" y="4299"/>
                  </a:cubicBezTo>
                  <a:cubicBezTo>
                    <a:pt x="4599" y="4304"/>
                    <a:pt x="4605" y="4318"/>
                    <a:pt x="4600" y="4331"/>
                  </a:cubicBezTo>
                  <a:cubicBezTo>
                    <a:pt x="4595" y="4344"/>
                    <a:pt x="4580" y="4350"/>
                    <a:pt x="4567" y="4345"/>
                  </a:cubicBezTo>
                  <a:cubicBezTo>
                    <a:pt x="4555" y="4340"/>
                    <a:pt x="4548" y="4326"/>
                    <a:pt x="4553" y="4313"/>
                  </a:cubicBezTo>
                  <a:close/>
                  <a:moveTo>
                    <a:pt x="4592" y="4221"/>
                  </a:moveTo>
                  <a:lnTo>
                    <a:pt x="4592" y="4221"/>
                  </a:lnTo>
                  <a:cubicBezTo>
                    <a:pt x="4597" y="4208"/>
                    <a:pt x="4611" y="4201"/>
                    <a:pt x="4624" y="4206"/>
                  </a:cubicBezTo>
                  <a:cubicBezTo>
                    <a:pt x="4637" y="4211"/>
                    <a:pt x="4644" y="4226"/>
                    <a:pt x="4639" y="4238"/>
                  </a:cubicBezTo>
                  <a:cubicBezTo>
                    <a:pt x="4634" y="4251"/>
                    <a:pt x="4620" y="4258"/>
                    <a:pt x="4607" y="4253"/>
                  </a:cubicBezTo>
                  <a:cubicBezTo>
                    <a:pt x="4594" y="4248"/>
                    <a:pt x="4587" y="4234"/>
                    <a:pt x="4592" y="4221"/>
                  </a:cubicBezTo>
                  <a:close/>
                  <a:moveTo>
                    <a:pt x="4628" y="4128"/>
                  </a:moveTo>
                  <a:lnTo>
                    <a:pt x="4628" y="4128"/>
                  </a:lnTo>
                  <a:cubicBezTo>
                    <a:pt x="4633" y="4115"/>
                    <a:pt x="4647" y="4108"/>
                    <a:pt x="4660" y="4113"/>
                  </a:cubicBezTo>
                  <a:cubicBezTo>
                    <a:pt x="4673" y="4118"/>
                    <a:pt x="4680" y="4132"/>
                    <a:pt x="4675" y="4145"/>
                  </a:cubicBezTo>
                  <a:cubicBezTo>
                    <a:pt x="4670" y="4158"/>
                    <a:pt x="4656" y="4165"/>
                    <a:pt x="4643" y="4160"/>
                  </a:cubicBezTo>
                  <a:cubicBezTo>
                    <a:pt x="4630" y="4155"/>
                    <a:pt x="4623" y="4141"/>
                    <a:pt x="4628" y="4128"/>
                  </a:cubicBezTo>
                  <a:close/>
                  <a:moveTo>
                    <a:pt x="4664" y="4034"/>
                  </a:moveTo>
                  <a:lnTo>
                    <a:pt x="4664" y="4034"/>
                  </a:lnTo>
                  <a:cubicBezTo>
                    <a:pt x="4668" y="4021"/>
                    <a:pt x="4683" y="4015"/>
                    <a:pt x="4696" y="4019"/>
                  </a:cubicBezTo>
                  <a:cubicBezTo>
                    <a:pt x="4709" y="4024"/>
                    <a:pt x="4715" y="4039"/>
                    <a:pt x="4710" y="4052"/>
                  </a:cubicBezTo>
                  <a:cubicBezTo>
                    <a:pt x="4705" y="4065"/>
                    <a:pt x="4691" y="4071"/>
                    <a:pt x="4678" y="4066"/>
                  </a:cubicBezTo>
                  <a:cubicBezTo>
                    <a:pt x="4665" y="4061"/>
                    <a:pt x="4659" y="4047"/>
                    <a:pt x="4664" y="4034"/>
                  </a:cubicBezTo>
                  <a:close/>
                  <a:moveTo>
                    <a:pt x="4699" y="3940"/>
                  </a:moveTo>
                  <a:lnTo>
                    <a:pt x="4699" y="3940"/>
                  </a:lnTo>
                  <a:cubicBezTo>
                    <a:pt x="4704" y="3927"/>
                    <a:pt x="4718" y="3921"/>
                    <a:pt x="4731" y="3926"/>
                  </a:cubicBezTo>
                  <a:cubicBezTo>
                    <a:pt x="4744" y="3931"/>
                    <a:pt x="4751" y="3945"/>
                    <a:pt x="4746" y="3958"/>
                  </a:cubicBezTo>
                  <a:cubicBezTo>
                    <a:pt x="4741" y="3971"/>
                    <a:pt x="4726" y="3977"/>
                    <a:pt x="4714" y="3973"/>
                  </a:cubicBezTo>
                  <a:cubicBezTo>
                    <a:pt x="4701" y="3968"/>
                    <a:pt x="4694" y="3953"/>
                    <a:pt x="4699" y="3940"/>
                  </a:cubicBezTo>
                  <a:close/>
                  <a:moveTo>
                    <a:pt x="4733" y="3848"/>
                  </a:moveTo>
                  <a:lnTo>
                    <a:pt x="4733" y="3848"/>
                  </a:lnTo>
                  <a:cubicBezTo>
                    <a:pt x="4738" y="3835"/>
                    <a:pt x="4752" y="3827"/>
                    <a:pt x="4765" y="3832"/>
                  </a:cubicBezTo>
                  <a:cubicBezTo>
                    <a:pt x="4778" y="3836"/>
                    <a:pt x="4785" y="3850"/>
                    <a:pt x="4781" y="3863"/>
                  </a:cubicBezTo>
                  <a:cubicBezTo>
                    <a:pt x="4777" y="3876"/>
                    <a:pt x="4763" y="3883"/>
                    <a:pt x="4750" y="3879"/>
                  </a:cubicBezTo>
                  <a:cubicBezTo>
                    <a:pt x="4736" y="3875"/>
                    <a:pt x="4729" y="3861"/>
                    <a:pt x="4733" y="3848"/>
                  </a:cubicBezTo>
                  <a:close/>
                  <a:moveTo>
                    <a:pt x="4765" y="3753"/>
                  </a:moveTo>
                  <a:lnTo>
                    <a:pt x="4765" y="3753"/>
                  </a:lnTo>
                  <a:cubicBezTo>
                    <a:pt x="4769" y="3740"/>
                    <a:pt x="4784" y="3733"/>
                    <a:pt x="4797" y="3737"/>
                  </a:cubicBezTo>
                  <a:cubicBezTo>
                    <a:pt x="4810" y="3741"/>
                    <a:pt x="4817" y="3755"/>
                    <a:pt x="4813" y="3768"/>
                  </a:cubicBezTo>
                  <a:cubicBezTo>
                    <a:pt x="4809" y="3781"/>
                    <a:pt x="4795" y="3789"/>
                    <a:pt x="4781" y="3784"/>
                  </a:cubicBezTo>
                  <a:cubicBezTo>
                    <a:pt x="4768" y="3780"/>
                    <a:pt x="4761" y="3766"/>
                    <a:pt x="4765" y="3753"/>
                  </a:cubicBezTo>
                  <a:close/>
                  <a:moveTo>
                    <a:pt x="4797" y="3658"/>
                  </a:moveTo>
                  <a:lnTo>
                    <a:pt x="4797" y="3658"/>
                  </a:lnTo>
                  <a:cubicBezTo>
                    <a:pt x="4801" y="3645"/>
                    <a:pt x="4815" y="3638"/>
                    <a:pt x="4829" y="3642"/>
                  </a:cubicBezTo>
                  <a:cubicBezTo>
                    <a:pt x="4842" y="3646"/>
                    <a:pt x="4849" y="3660"/>
                    <a:pt x="4845" y="3673"/>
                  </a:cubicBezTo>
                  <a:cubicBezTo>
                    <a:pt x="4841" y="3687"/>
                    <a:pt x="4826" y="3694"/>
                    <a:pt x="4813" y="3690"/>
                  </a:cubicBezTo>
                  <a:cubicBezTo>
                    <a:pt x="4800" y="3685"/>
                    <a:pt x="4793" y="3671"/>
                    <a:pt x="4797" y="3658"/>
                  </a:cubicBezTo>
                  <a:close/>
                  <a:moveTo>
                    <a:pt x="4829" y="3563"/>
                  </a:moveTo>
                  <a:lnTo>
                    <a:pt x="4829" y="3563"/>
                  </a:lnTo>
                  <a:cubicBezTo>
                    <a:pt x="4833" y="3550"/>
                    <a:pt x="4847" y="3543"/>
                    <a:pt x="4860" y="3547"/>
                  </a:cubicBezTo>
                  <a:cubicBezTo>
                    <a:pt x="4874" y="3551"/>
                    <a:pt x="4881" y="3565"/>
                    <a:pt x="4877" y="3579"/>
                  </a:cubicBezTo>
                  <a:cubicBezTo>
                    <a:pt x="4872" y="3592"/>
                    <a:pt x="4858" y="3599"/>
                    <a:pt x="4845" y="3595"/>
                  </a:cubicBezTo>
                  <a:cubicBezTo>
                    <a:pt x="4832" y="3591"/>
                    <a:pt x="4825" y="3576"/>
                    <a:pt x="4829" y="3563"/>
                  </a:cubicBezTo>
                  <a:close/>
                  <a:moveTo>
                    <a:pt x="4859" y="3469"/>
                  </a:moveTo>
                  <a:lnTo>
                    <a:pt x="4859" y="3469"/>
                  </a:lnTo>
                  <a:cubicBezTo>
                    <a:pt x="4863" y="3456"/>
                    <a:pt x="4877" y="3448"/>
                    <a:pt x="4890" y="3452"/>
                  </a:cubicBezTo>
                  <a:cubicBezTo>
                    <a:pt x="4903" y="3455"/>
                    <a:pt x="4911" y="3469"/>
                    <a:pt x="4907" y="3482"/>
                  </a:cubicBezTo>
                  <a:cubicBezTo>
                    <a:pt x="4904" y="3496"/>
                    <a:pt x="4890" y="3503"/>
                    <a:pt x="4876" y="3500"/>
                  </a:cubicBezTo>
                  <a:cubicBezTo>
                    <a:pt x="4863" y="3496"/>
                    <a:pt x="4855" y="3482"/>
                    <a:pt x="4859" y="3469"/>
                  </a:cubicBezTo>
                  <a:close/>
                  <a:moveTo>
                    <a:pt x="4888" y="3373"/>
                  </a:moveTo>
                  <a:lnTo>
                    <a:pt x="4888" y="3373"/>
                  </a:lnTo>
                  <a:cubicBezTo>
                    <a:pt x="4891" y="3360"/>
                    <a:pt x="4905" y="3352"/>
                    <a:pt x="4918" y="3356"/>
                  </a:cubicBezTo>
                  <a:cubicBezTo>
                    <a:pt x="4932" y="3359"/>
                    <a:pt x="4939" y="3373"/>
                    <a:pt x="4936" y="3386"/>
                  </a:cubicBezTo>
                  <a:cubicBezTo>
                    <a:pt x="4932" y="3400"/>
                    <a:pt x="4918" y="3408"/>
                    <a:pt x="4905" y="3404"/>
                  </a:cubicBezTo>
                  <a:cubicBezTo>
                    <a:pt x="4892" y="3400"/>
                    <a:pt x="4884" y="3386"/>
                    <a:pt x="4888" y="3373"/>
                  </a:cubicBezTo>
                  <a:close/>
                  <a:moveTo>
                    <a:pt x="4916" y="3277"/>
                  </a:moveTo>
                  <a:lnTo>
                    <a:pt x="4916" y="3277"/>
                  </a:lnTo>
                  <a:cubicBezTo>
                    <a:pt x="4920" y="3264"/>
                    <a:pt x="4934" y="3256"/>
                    <a:pt x="4947" y="3260"/>
                  </a:cubicBezTo>
                  <a:cubicBezTo>
                    <a:pt x="4960" y="3263"/>
                    <a:pt x="4968" y="3277"/>
                    <a:pt x="4964" y="3291"/>
                  </a:cubicBezTo>
                  <a:cubicBezTo>
                    <a:pt x="4960" y="3304"/>
                    <a:pt x="4947" y="3312"/>
                    <a:pt x="4933" y="3308"/>
                  </a:cubicBezTo>
                  <a:cubicBezTo>
                    <a:pt x="4920" y="3304"/>
                    <a:pt x="4912" y="3290"/>
                    <a:pt x="4916" y="3277"/>
                  </a:cubicBezTo>
                  <a:close/>
                  <a:moveTo>
                    <a:pt x="4944" y="3181"/>
                  </a:moveTo>
                  <a:lnTo>
                    <a:pt x="4944" y="3181"/>
                  </a:lnTo>
                  <a:cubicBezTo>
                    <a:pt x="4948" y="3168"/>
                    <a:pt x="4962" y="3160"/>
                    <a:pt x="4975" y="3164"/>
                  </a:cubicBezTo>
                  <a:cubicBezTo>
                    <a:pt x="4989" y="3167"/>
                    <a:pt x="4996" y="3181"/>
                    <a:pt x="4993" y="3195"/>
                  </a:cubicBezTo>
                  <a:cubicBezTo>
                    <a:pt x="4989" y="3208"/>
                    <a:pt x="4975" y="3216"/>
                    <a:pt x="4962" y="3212"/>
                  </a:cubicBezTo>
                  <a:cubicBezTo>
                    <a:pt x="4949" y="3208"/>
                    <a:pt x="4941" y="3194"/>
                    <a:pt x="4944" y="3181"/>
                  </a:cubicBezTo>
                  <a:close/>
                  <a:moveTo>
                    <a:pt x="4970" y="3086"/>
                  </a:moveTo>
                  <a:lnTo>
                    <a:pt x="4970" y="3085"/>
                  </a:lnTo>
                  <a:cubicBezTo>
                    <a:pt x="4974" y="3072"/>
                    <a:pt x="4987" y="3064"/>
                    <a:pt x="5001" y="3067"/>
                  </a:cubicBezTo>
                  <a:cubicBezTo>
                    <a:pt x="5014" y="3070"/>
                    <a:pt x="5022" y="3084"/>
                    <a:pt x="5019" y="3097"/>
                  </a:cubicBezTo>
                  <a:cubicBezTo>
                    <a:pt x="5016" y="3111"/>
                    <a:pt x="5002" y="3119"/>
                    <a:pt x="4989" y="3116"/>
                  </a:cubicBezTo>
                  <a:cubicBezTo>
                    <a:pt x="4976" y="3112"/>
                    <a:pt x="4967" y="3099"/>
                    <a:pt x="4970" y="3086"/>
                  </a:cubicBezTo>
                  <a:close/>
                  <a:moveTo>
                    <a:pt x="4996" y="2989"/>
                  </a:moveTo>
                  <a:lnTo>
                    <a:pt x="4996" y="2989"/>
                  </a:lnTo>
                  <a:cubicBezTo>
                    <a:pt x="4999" y="2975"/>
                    <a:pt x="5012" y="2967"/>
                    <a:pt x="5026" y="2970"/>
                  </a:cubicBezTo>
                  <a:cubicBezTo>
                    <a:pt x="5039" y="2973"/>
                    <a:pt x="5047" y="2987"/>
                    <a:pt x="5044" y="3000"/>
                  </a:cubicBezTo>
                  <a:cubicBezTo>
                    <a:pt x="5041" y="3014"/>
                    <a:pt x="5027" y="3022"/>
                    <a:pt x="5014" y="3019"/>
                  </a:cubicBezTo>
                  <a:cubicBezTo>
                    <a:pt x="5001" y="3016"/>
                    <a:pt x="4992" y="3002"/>
                    <a:pt x="4996" y="2989"/>
                  </a:cubicBezTo>
                  <a:close/>
                  <a:moveTo>
                    <a:pt x="5021" y="2892"/>
                  </a:moveTo>
                  <a:lnTo>
                    <a:pt x="5021" y="2892"/>
                  </a:lnTo>
                  <a:cubicBezTo>
                    <a:pt x="5024" y="2878"/>
                    <a:pt x="5037" y="2870"/>
                    <a:pt x="5051" y="2873"/>
                  </a:cubicBezTo>
                  <a:cubicBezTo>
                    <a:pt x="5064" y="2877"/>
                    <a:pt x="5072" y="2890"/>
                    <a:pt x="5069" y="2903"/>
                  </a:cubicBezTo>
                  <a:cubicBezTo>
                    <a:pt x="5066" y="2917"/>
                    <a:pt x="5053" y="2925"/>
                    <a:pt x="5039" y="2922"/>
                  </a:cubicBezTo>
                  <a:cubicBezTo>
                    <a:pt x="5026" y="2919"/>
                    <a:pt x="5017" y="2905"/>
                    <a:pt x="5021" y="2892"/>
                  </a:cubicBezTo>
                  <a:close/>
                  <a:moveTo>
                    <a:pt x="5046" y="2795"/>
                  </a:moveTo>
                  <a:lnTo>
                    <a:pt x="5046" y="2795"/>
                  </a:lnTo>
                  <a:cubicBezTo>
                    <a:pt x="5049" y="2781"/>
                    <a:pt x="5062" y="2773"/>
                    <a:pt x="5076" y="2776"/>
                  </a:cubicBezTo>
                  <a:cubicBezTo>
                    <a:pt x="5089" y="2780"/>
                    <a:pt x="5098" y="2793"/>
                    <a:pt x="5094" y="2807"/>
                  </a:cubicBezTo>
                  <a:cubicBezTo>
                    <a:pt x="5091" y="2820"/>
                    <a:pt x="5078" y="2828"/>
                    <a:pt x="5064" y="2825"/>
                  </a:cubicBezTo>
                  <a:cubicBezTo>
                    <a:pt x="5051" y="2822"/>
                    <a:pt x="5042" y="2808"/>
                    <a:pt x="5046" y="2795"/>
                  </a:cubicBezTo>
                  <a:close/>
                  <a:moveTo>
                    <a:pt x="5069" y="2699"/>
                  </a:moveTo>
                  <a:lnTo>
                    <a:pt x="5069" y="2698"/>
                  </a:lnTo>
                  <a:cubicBezTo>
                    <a:pt x="5071" y="2685"/>
                    <a:pt x="5084" y="2676"/>
                    <a:pt x="5098" y="2679"/>
                  </a:cubicBezTo>
                  <a:cubicBezTo>
                    <a:pt x="5112" y="2682"/>
                    <a:pt x="5120" y="2695"/>
                    <a:pt x="5118" y="2708"/>
                  </a:cubicBezTo>
                  <a:cubicBezTo>
                    <a:pt x="5115" y="2722"/>
                    <a:pt x="5102" y="2731"/>
                    <a:pt x="5088" y="2728"/>
                  </a:cubicBezTo>
                  <a:cubicBezTo>
                    <a:pt x="5075" y="2725"/>
                    <a:pt x="5066" y="2712"/>
                    <a:pt x="5069" y="2699"/>
                  </a:cubicBezTo>
                  <a:close/>
                  <a:moveTo>
                    <a:pt x="5091" y="2601"/>
                  </a:moveTo>
                  <a:lnTo>
                    <a:pt x="5091" y="2601"/>
                  </a:lnTo>
                  <a:cubicBezTo>
                    <a:pt x="5094" y="2588"/>
                    <a:pt x="5107" y="2579"/>
                    <a:pt x="5121" y="2581"/>
                  </a:cubicBezTo>
                  <a:cubicBezTo>
                    <a:pt x="5134" y="2584"/>
                    <a:pt x="5143" y="2597"/>
                    <a:pt x="5140" y="2611"/>
                  </a:cubicBezTo>
                  <a:cubicBezTo>
                    <a:pt x="5138" y="2624"/>
                    <a:pt x="5124" y="2633"/>
                    <a:pt x="5111" y="2631"/>
                  </a:cubicBezTo>
                  <a:cubicBezTo>
                    <a:pt x="5097" y="2628"/>
                    <a:pt x="5089" y="2615"/>
                    <a:pt x="5091" y="2601"/>
                  </a:cubicBezTo>
                  <a:close/>
                  <a:moveTo>
                    <a:pt x="5112" y="2503"/>
                  </a:moveTo>
                  <a:lnTo>
                    <a:pt x="5112" y="2503"/>
                  </a:lnTo>
                  <a:cubicBezTo>
                    <a:pt x="5115" y="2490"/>
                    <a:pt x="5128" y="2481"/>
                    <a:pt x="5141" y="2484"/>
                  </a:cubicBezTo>
                  <a:cubicBezTo>
                    <a:pt x="5155" y="2486"/>
                    <a:pt x="5164" y="2499"/>
                    <a:pt x="5161" y="2513"/>
                  </a:cubicBezTo>
                  <a:cubicBezTo>
                    <a:pt x="5159" y="2526"/>
                    <a:pt x="5146" y="2535"/>
                    <a:pt x="5132" y="2533"/>
                  </a:cubicBezTo>
                  <a:cubicBezTo>
                    <a:pt x="5118" y="2530"/>
                    <a:pt x="5110" y="2517"/>
                    <a:pt x="5112" y="2503"/>
                  </a:cubicBezTo>
                  <a:close/>
                  <a:moveTo>
                    <a:pt x="5133" y="2406"/>
                  </a:moveTo>
                  <a:lnTo>
                    <a:pt x="5133" y="2406"/>
                  </a:lnTo>
                  <a:cubicBezTo>
                    <a:pt x="5136" y="2392"/>
                    <a:pt x="5149" y="2383"/>
                    <a:pt x="5162" y="2386"/>
                  </a:cubicBezTo>
                  <a:cubicBezTo>
                    <a:pt x="5176" y="2388"/>
                    <a:pt x="5185" y="2401"/>
                    <a:pt x="5182" y="2415"/>
                  </a:cubicBezTo>
                  <a:cubicBezTo>
                    <a:pt x="5179" y="2429"/>
                    <a:pt x="5166" y="2437"/>
                    <a:pt x="5153" y="2435"/>
                  </a:cubicBezTo>
                  <a:cubicBezTo>
                    <a:pt x="5139" y="2432"/>
                    <a:pt x="5130" y="2419"/>
                    <a:pt x="5133" y="2406"/>
                  </a:cubicBezTo>
                  <a:close/>
                  <a:moveTo>
                    <a:pt x="5152" y="2308"/>
                  </a:moveTo>
                  <a:lnTo>
                    <a:pt x="5152" y="2308"/>
                  </a:lnTo>
                  <a:cubicBezTo>
                    <a:pt x="5154" y="2295"/>
                    <a:pt x="5167" y="2285"/>
                    <a:pt x="5181" y="2287"/>
                  </a:cubicBezTo>
                  <a:cubicBezTo>
                    <a:pt x="5194" y="2289"/>
                    <a:pt x="5204" y="2302"/>
                    <a:pt x="5202" y="2316"/>
                  </a:cubicBezTo>
                  <a:cubicBezTo>
                    <a:pt x="5200" y="2330"/>
                    <a:pt x="5187" y="2339"/>
                    <a:pt x="5173" y="2337"/>
                  </a:cubicBezTo>
                  <a:cubicBezTo>
                    <a:pt x="5159" y="2335"/>
                    <a:pt x="5150" y="2322"/>
                    <a:pt x="5152" y="2308"/>
                  </a:cubicBezTo>
                  <a:close/>
                  <a:moveTo>
                    <a:pt x="5171" y="2210"/>
                  </a:moveTo>
                  <a:lnTo>
                    <a:pt x="5171" y="2210"/>
                  </a:lnTo>
                  <a:cubicBezTo>
                    <a:pt x="5174" y="2196"/>
                    <a:pt x="5186" y="2187"/>
                    <a:pt x="5200" y="2189"/>
                  </a:cubicBezTo>
                  <a:cubicBezTo>
                    <a:pt x="5214" y="2191"/>
                    <a:pt x="5223" y="2204"/>
                    <a:pt x="5221" y="2218"/>
                  </a:cubicBezTo>
                  <a:cubicBezTo>
                    <a:pt x="5219" y="2231"/>
                    <a:pt x="5206" y="2241"/>
                    <a:pt x="5192" y="2239"/>
                  </a:cubicBezTo>
                  <a:cubicBezTo>
                    <a:pt x="5179" y="2237"/>
                    <a:pt x="5169" y="2224"/>
                    <a:pt x="5171" y="2210"/>
                  </a:cubicBezTo>
                  <a:close/>
                  <a:moveTo>
                    <a:pt x="5189" y="2112"/>
                  </a:moveTo>
                  <a:lnTo>
                    <a:pt x="5189" y="2112"/>
                  </a:lnTo>
                  <a:cubicBezTo>
                    <a:pt x="5191" y="2098"/>
                    <a:pt x="5204" y="2089"/>
                    <a:pt x="5217" y="2091"/>
                  </a:cubicBezTo>
                  <a:cubicBezTo>
                    <a:pt x="5231" y="2093"/>
                    <a:pt x="5241" y="2106"/>
                    <a:pt x="5238" y="2119"/>
                  </a:cubicBezTo>
                  <a:cubicBezTo>
                    <a:pt x="5236" y="2133"/>
                    <a:pt x="5224" y="2142"/>
                    <a:pt x="5210" y="2140"/>
                  </a:cubicBezTo>
                  <a:cubicBezTo>
                    <a:pt x="5196" y="2138"/>
                    <a:pt x="5187" y="2125"/>
                    <a:pt x="5189" y="2112"/>
                  </a:cubicBezTo>
                  <a:close/>
                  <a:moveTo>
                    <a:pt x="5206" y="2013"/>
                  </a:moveTo>
                  <a:lnTo>
                    <a:pt x="5206" y="2013"/>
                  </a:lnTo>
                  <a:cubicBezTo>
                    <a:pt x="5209" y="1999"/>
                    <a:pt x="5221" y="1990"/>
                    <a:pt x="5235" y="1992"/>
                  </a:cubicBezTo>
                  <a:cubicBezTo>
                    <a:pt x="5249" y="1994"/>
                    <a:pt x="5258" y="2007"/>
                    <a:pt x="5256" y="2021"/>
                  </a:cubicBezTo>
                  <a:cubicBezTo>
                    <a:pt x="5254" y="2034"/>
                    <a:pt x="5241" y="2044"/>
                    <a:pt x="5227" y="2042"/>
                  </a:cubicBezTo>
                  <a:cubicBezTo>
                    <a:pt x="5214" y="2040"/>
                    <a:pt x="5204" y="2027"/>
                    <a:pt x="5206" y="2013"/>
                  </a:cubicBezTo>
                  <a:close/>
                  <a:moveTo>
                    <a:pt x="5222" y="1914"/>
                  </a:moveTo>
                  <a:lnTo>
                    <a:pt x="5222" y="1914"/>
                  </a:lnTo>
                  <a:cubicBezTo>
                    <a:pt x="5224" y="1901"/>
                    <a:pt x="5237" y="1891"/>
                    <a:pt x="5251" y="1893"/>
                  </a:cubicBezTo>
                  <a:cubicBezTo>
                    <a:pt x="5264" y="1896"/>
                    <a:pt x="5274" y="1908"/>
                    <a:pt x="5272" y="1922"/>
                  </a:cubicBezTo>
                  <a:cubicBezTo>
                    <a:pt x="5270" y="1936"/>
                    <a:pt x="5257" y="1945"/>
                    <a:pt x="5243" y="1943"/>
                  </a:cubicBezTo>
                  <a:cubicBezTo>
                    <a:pt x="5230" y="1941"/>
                    <a:pt x="5220" y="1928"/>
                    <a:pt x="5222" y="1914"/>
                  </a:cubicBezTo>
                  <a:close/>
                  <a:moveTo>
                    <a:pt x="5238" y="1816"/>
                  </a:moveTo>
                  <a:lnTo>
                    <a:pt x="5238" y="1816"/>
                  </a:lnTo>
                  <a:cubicBezTo>
                    <a:pt x="5240" y="1802"/>
                    <a:pt x="5253" y="1793"/>
                    <a:pt x="5267" y="1795"/>
                  </a:cubicBezTo>
                  <a:cubicBezTo>
                    <a:pt x="5280" y="1797"/>
                    <a:pt x="5290" y="1809"/>
                    <a:pt x="5288" y="1823"/>
                  </a:cubicBezTo>
                  <a:cubicBezTo>
                    <a:pt x="5285" y="1837"/>
                    <a:pt x="5273" y="1846"/>
                    <a:pt x="5259" y="1844"/>
                  </a:cubicBezTo>
                  <a:cubicBezTo>
                    <a:pt x="5245" y="1842"/>
                    <a:pt x="5236" y="1829"/>
                    <a:pt x="5238" y="1816"/>
                  </a:cubicBezTo>
                  <a:close/>
                  <a:moveTo>
                    <a:pt x="5252" y="1717"/>
                  </a:moveTo>
                  <a:lnTo>
                    <a:pt x="5252" y="1717"/>
                  </a:lnTo>
                  <a:cubicBezTo>
                    <a:pt x="5254" y="1704"/>
                    <a:pt x="5266" y="1694"/>
                    <a:pt x="5280" y="1695"/>
                  </a:cubicBezTo>
                  <a:cubicBezTo>
                    <a:pt x="5294" y="1697"/>
                    <a:pt x="5303" y="1709"/>
                    <a:pt x="5302" y="1723"/>
                  </a:cubicBezTo>
                  <a:cubicBezTo>
                    <a:pt x="5300" y="1737"/>
                    <a:pt x="5288" y="1747"/>
                    <a:pt x="5274" y="1745"/>
                  </a:cubicBezTo>
                  <a:cubicBezTo>
                    <a:pt x="5260" y="1744"/>
                    <a:pt x="5251" y="1731"/>
                    <a:pt x="5252" y="1717"/>
                  </a:cubicBezTo>
                  <a:close/>
                  <a:moveTo>
                    <a:pt x="5266" y="1618"/>
                  </a:moveTo>
                  <a:lnTo>
                    <a:pt x="5266" y="1618"/>
                  </a:lnTo>
                  <a:cubicBezTo>
                    <a:pt x="5268" y="1605"/>
                    <a:pt x="5280" y="1595"/>
                    <a:pt x="5294" y="1596"/>
                  </a:cubicBezTo>
                  <a:cubicBezTo>
                    <a:pt x="5308" y="1598"/>
                    <a:pt x="5318" y="1610"/>
                    <a:pt x="5316" y="1624"/>
                  </a:cubicBezTo>
                  <a:cubicBezTo>
                    <a:pt x="5314" y="1638"/>
                    <a:pt x="5302" y="1648"/>
                    <a:pt x="5288" y="1646"/>
                  </a:cubicBezTo>
                  <a:cubicBezTo>
                    <a:pt x="5275" y="1645"/>
                    <a:pt x="5265" y="1632"/>
                    <a:pt x="5266" y="1618"/>
                  </a:cubicBezTo>
                  <a:close/>
                  <a:moveTo>
                    <a:pt x="5279" y="1519"/>
                  </a:moveTo>
                  <a:lnTo>
                    <a:pt x="5279" y="1519"/>
                  </a:lnTo>
                  <a:cubicBezTo>
                    <a:pt x="5280" y="1505"/>
                    <a:pt x="5293" y="1496"/>
                    <a:pt x="5306" y="1497"/>
                  </a:cubicBezTo>
                  <a:cubicBezTo>
                    <a:pt x="5320" y="1499"/>
                    <a:pt x="5330" y="1511"/>
                    <a:pt x="5328" y="1525"/>
                  </a:cubicBezTo>
                  <a:cubicBezTo>
                    <a:pt x="5327" y="1539"/>
                    <a:pt x="5314" y="1548"/>
                    <a:pt x="5301" y="1547"/>
                  </a:cubicBezTo>
                  <a:cubicBezTo>
                    <a:pt x="5287" y="1545"/>
                    <a:pt x="5277" y="1533"/>
                    <a:pt x="5279" y="1519"/>
                  </a:cubicBezTo>
                  <a:close/>
                  <a:moveTo>
                    <a:pt x="5291" y="1420"/>
                  </a:moveTo>
                  <a:lnTo>
                    <a:pt x="5291" y="1420"/>
                  </a:lnTo>
                  <a:cubicBezTo>
                    <a:pt x="5293" y="1406"/>
                    <a:pt x="5305" y="1396"/>
                    <a:pt x="5319" y="1398"/>
                  </a:cubicBezTo>
                  <a:cubicBezTo>
                    <a:pt x="5333" y="1399"/>
                    <a:pt x="5342" y="1412"/>
                    <a:pt x="5341" y="1426"/>
                  </a:cubicBezTo>
                  <a:cubicBezTo>
                    <a:pt x="5339" y="1439"/>
                    <a:pt x="5327" y="1449"/>
                    <a:pt x="5313" y="1448"/>
                  </a:cubicBezTo>
                  <a:cubicBezTo>
                    <a:pt x="5299" y="1446"/>
                    <a:pt x="5290" y="1434"/>
                    <a:pt x="5291" y="1420"/>
                  </a:cubicBezTo>
                  <a:close/>
                  <a:moveTo>
                    <a:pt x="5302" y="1321"/>
                  </a:moveTo>
                  <a:lnTo>
                    <a:pt x="5302" y="1321"/>
                  </a:lnTo>
                  <a:cubicBezTo>
                    <a:pt x="5303" y="1308"/>
                    <a:pt x="5315" y="1297"/>
                    <a:pt x="5329" y="1298"/>
                  </a:cubicBezTo>
                  <a:cubicBezTo>
                    <a:pt x="5343" y="1299"/>
                    <a:pt x="5353" y="1311"/>
                    <a:pt x="5352" y="1325"/>
                  </a:cubicBezTo>
                  <a:cubicBezTo>
                    <a:pt x="5351" y="1339"/>
                    <a:pt x="5339" y="1349"/>
                    <a:pt x="5325" y="1348"/>
                  </a:cubicBezTo>
                  <a:cubicBezTo>
                    <a:pt x="5311" y="1347"/>
                    <a:pt x="5301" y="1335"/>
                    <a:pt x="5302" y="1321"/>
                  </a:cubicBezTo>
                  <a:close/>
                  <a:moveTo>
                    <a:pt x="5313" y="1222"/>
                  </a:moveTo>
                  <a:lnTo>
                    <a:pt x="5313" y="1222"/>
                  </a:lnTo>
                  <a:cubicBezTo>
                    <a:pt x="5314" y="1208"/>
                    <a:pt x="5326" y="1198"/>
                    <a:pt x="5340" y="1199"/>
                  </a:cubicBezTo>
                  <a:cubicBezTo>
                    <a:pt x="5353" y="1200"/>
                    <a:pt x="5364" y="1212"/>
                    <a:pt x="5363" y="1226"/>
                  </a:cubicBezTo>
                  <a:cubicBezTo>
                    <a:pt x="5362" y="1240"/>
                    <a:pt x="5350" y="1250"/>
                    <a:pt x="5336" y="1249"/>
                  </a:cubicBezTo>
                  <a:cubicBezTo>
                    <a:pt x="5322" y="1248"/>
                    <a:pt x="5312" y="1236"/>
                    <a:pt x="5313" y="1222"/>
                  </a:cubicBezTo>
                  <a:close/>
                  <a:moveTo>
                    <a:pt x="5322" y="1122"/>
                  </a:moveTo>
                  <a:lnTo>
                    <a:pt x="5322" y="1122"/>
                  </a:lnTo>
                  <a:cubicBezTo>
                    <a:pt x="5323" y="1108"/>
                    <a:pt x="5335" y="1098"/>
                    <a:pt x="5349" y="1099"/>
                  </a:cubicBezTo>
                  <a:cubicBezTo>
                    <a:pt x="5363" y="1100"/>
                    <a:pt x="5373" y="1112"/>
                    <a:pt x="5372" y="1126"/>
                  </a:cubicBezTo>
                  <a:cubicBezTo>
                    <a:pt x="5371" y="1140"/>
                    <a:pt x="5359" y="1150"/>
                    <a:pt x="5345" y="1149"/>
                  </a:cubicBezTo>
                  <a:cubicBezTo>
                    <a:pt x="5331" y="1148"/>
                    <a:pt x="5321" y="1136"/>
                    <a:pt x="5322" y="1122"/>
                  </a:cubicBezTo>
                  <a:close/>
                  <a:moveTo>
                    <a:pt x="5331" y="1023"/>
                  </a:moveTo>
                  <a:lnTo>
                    <a:pt x="5331" y="1023"/>
                  </a:lnTo>
                  <a:cubicBezTo>
                    <a:pt x="5333" y="1009"/>
                    <a:pt x="5345" y="999"/>
                    <a:pt x="5358" y="1000"/>
                  </a:cubicBezTo>
                  <a:cubicBezTo>
                    <a:pt x="5372" y="1001"/>
                    <a:pt x="5382" y="1013"/>
                    <a:pt x="5381" y="1026"/>
                  </a:cubicBezTo>
                  <a:lnTo>
                    <a:pt x="5381" y="1027"/>
                  </a:lnTo>
                  <a:cubicBezTo>
                    <a:pt x="5380" y="1040"/>
                    <a:pt x="5368" y="1051"/>
                    <a:pt x="5354" y="1050"/>
                  </a:cubicBezTo>
                  <a:cubicBezTo>
                    <a:pt x="5341" y="1048"/>
                    <a:pt x="5330" y="1036"/>
                    <a:pt x="5331" y="1023"/>
                  </a:cubicBezTo>
                  <a:close/>
                  <a:moveTo>
                    <a:pt x="5339" y="924"/>
                  </a:moveTo>
                  <a:lnTo>
                    <a:pt x="5339" y="924"/>
                  </a:lnTo>
                  <a:cubicBezTo>
                    <a:pt x="5339" y="910"/>
                    <a:pt x="5351" y="899"/>
                    <a:pt x="5365" y="900"/>
                  </a:cubicBezTo>
                  <a:cubicBezTo>
                    <a:pt x="5379" y="900"/>
                    <a:pt x="5389" y="912"/>
                    <a:pt x="5389" y="926"/>
                  </a:cubicBezTo>
                  <a:cubicBezTo>
                    <a:pt x="5388" y="940"/>
                    <a:pt x="5377" y="950"/>
                    <a:pt x="5363" y="950"/>
                  </a:cubicBezTo>
                  <a:cubicBezTo>
                    <a:pt x="5349" y="949"/>
                    <a:pt x="5338" y="938"/>
                    <a:pt x="5339" y="924"/>
                  </a:cubicBezTo>
                  <a:close/>
                  <a:moveTo>
                    <a:pt x="5346" y="824"/>
                  </a:moveTo>
                  <a:lnTo>
                    <a:pt x="5346" y="824"/>
                  </a:lnTo>
                  <a:cubicBezTo>
                    <a:pt x="5347" y="810"/>
                    <a:pt x="5358" y="799"/>
                    <a:pt x="5372" y="800"/>
                  </a:cubicBezTo>
                  <a:cubicBezTo>
                    <a:pt x="5386" y="801"/>
                    <a:pt x="5397" y="812"/>
                    <a:pt x="5396" y="826"/>
                  </a:cubicBezTo>
                  <a:cubicBezTo>
                    <a:pt x="5396" y="840"/>
                    <a:pt x="5384" y="851"/>
                    <a:pt x="5370" y="850"/>
                  </a:cubicBezTo>
                  <a:cubicBezTo>
                    <a:pt x="5356" y="850"/>
                    <a:pt x="5346" y="838"/>
                    <a:pt x="5346" y="824"/>
                  </a:cubicBezTo>
                  <a:close/>
                  <a:moveTo>
                    <a:pt x="5352" y="724"/>
                  </a:moveTo>
                  <a:lnTo>
                    <a:pt x="5352" y="724"/>
                  </a:lnTo>
                  <a:cubicBezTo>
                    <a:pt x="5353" y="710"/>
                    <a:pt x="5364" y="700"/>
                    <a:pt x="5378" y="700"/>
                  </a:cubicBezTo>
                  <a:cubicBezTo>
                    <a:pt x="5392" y="701"/>
                    <a:pt x="5403" y="712"/>
                    <a:pt x="5402" y="726"/>
                  </a:cubicBezTo>
                  <a:cubicBezTo>
                    <a:pt x="5402" y="740"/>
                    <a:pt x="5390" y="751"/>
                    <a:pt x="5376" y="750"/>
                  </a:cubicBezTo>
                  <a:cubicBezTo>
                    <a:pt x="5362" y="750"/>
                    <a:pt x="5352" y="738"/>
                    <a:pt x="5352" y="724"/>
                  </a:cubicBezTo>
                  <a:close/>
                  <a:moveTo>
                    <a:pt x="5358" y="624"/>
                  </a:moveTo>
                  <a:lnTo>
                    <a:pt x="5358" y="624"/>
                  </a:lnTo>
                  <a:cubicBezTo>
                    <a:pt x="5359" y="610"/>
                    <a:pt x="5370" y="600"/>
                    <a:pt x="5384" y="600"/>
                  </a:cubicBezTo>
                  <a:cubicBezTo>
                    <a:pt x="5398" y="601"/>
                    <a:pt x="5409" y="612"/>
                    <a:pt x="5408" y="626"/>
                  </a:cubicBezTo>
                  <a:cubicBezTo>
                    <a:pt x="5407" y="640"/>
                    <a:pt x="5396" y="651"/>
                    <a:pt x="5382" y="650"/>
                  </a:cubicBezTo>
                  <a:cubicBezTo>
                    <a:pt x="5368" y="650"/>
                    <a:pt x="5358" y="638"/>
                    <a:pt x="5358" y="624"/>
                  </a:cubicBezTo>
                  <a:close/>
                  <a:moveTo>
                    <a:pt x="5363" y="524"/>
                  </a:moveTo>
                  <a:lnTo>
                    <a:pt x="5363" y="524"/>
                  </a:lnTo>
                  <a:cubicBezTo>
                    <a:pt x="5363" y="511"/>
                    <a:pt x="5375" y="500"/>
                    <a:pt x="5389" y="500"/>
                  </a:cubicBezTo>
                  <a:cubicBezTo>
                    <a:pt x="5402" y="501"/>
                    <a:pt x="5413" y="512"/>
                    <a:pt x="5413" y="526"/>
                  </a:cubicBezTo>
                  <a:cubicBezTo>
                    <a:pt x="5412" y="540"/>
                    <a:pt x="5401" y="551"/>
                    <a:pt x="5387" y="550"/>
                  </a:cubicBezTo>
                  <a:cubicBezTo>
                    <a:pt x="5373" y="550"/>
                    <a:pt x="5362" y="538"/>
                    <a:pt x="5363" y="524"/>
                  </a:cubicBezTo>
                  <a:close/>
                  <a:moveTo>
                    <a:pt x="5367" y="424"/>
                  </a:moveTo>
                  <a:lnTo>
                    <a:pt x="5367" y="424"/>
                  </a:lnTo>
                  <a:cubicBezTo>
                    <a:pt x="5368" y="411"/>
                    <a:pt x="5379" y="400"/>
                    <a:pt x="5393" y="400"/>
                  </a:cubicBezTo>
                  <a:cubicBezTo>
                    <a:pt x="5407" y="401"/>
                    <a:pt x="5418" y="413"/>
                    <a:pt x="5417" y="426"/>
                  </a:cubicBezTo>
                  <a:cubicBezTo>
                    <a:pt x="5416" y="440"/>
                    <a:pt x="5405" y="451"/>
                    <a:pt x="5391" y="450"/>
                  </a:cubicBezTo>
                  <a:cubicBezTo>
                    <a:pt x="5377" y="450"/>
                    <a:pt x="5367" y="438"/>
                    <a:pt x="5367" y="424"/>
                  </a:cubicBezTo>
                  <a:close/>
                  <a:moveTo>
                    <a:pt x="5370" y="325"/>
                  </a:moveTo>
                  <a:lnTo>
                    <a:pt x="5370" y="325"/>
                  </a:lnTo>
                  <a:cubicBezTo>
                    <a:pt x="5370" y="312"/>
                    <a:pt x="5381" y="300"/>
                    <a:pt x="5395" y="300"/>
                  </a:cubicBezTo>
                  <a:cubicBezTo>
                    <a:pt x="5409" y="300"/>
                    <a:pt x="5420" y="312"/>
                    <a:pt x="5420" y="325"/>
                  </a:cubicBezTo>
                  <a:cubicBezTo>
                    <a:pt x="5420" y="339"/>
                    <a:pt x="5409" y="350"/>
                    <a:pt x="5395" y="350"/>
                  </a:cubicBezTo>
                  <a:cubicBezTo>
                    <a:pt x="5381" y="350"/>
                    <a:pt x="5370" y="339"/>
                    <a:pt x="5370" y="325"/>
                  </a:cubicBezTo>
                  <a:close/>
                  <a:moveTo>
                    <a:pt x="5372" y="225"/>
                  </a:moveTo>
                  <a:lnTo>
                    <a:pt x="5372" y="225"/>
                  </a:lnTo>
                  <a:cubicBezTo>
                    <a:pt x="5372" y="212"/>
                    <a:pt x="5384" y="200"/>
                    <a:pt x="5397" y="200"/>
                  </a:cubicBezTo>
                  <a:cubicBezTo>
                    <a:pt x="5411" y="200"/>
                    <a:pt x="5422" y="212"/>
                    <a:pt x="5422" y="225"/>
                  </a:cubicBezTo>
                  <a:cubicBezTo>
                    <a:pt x="5422" y="239"/>
                    <a:pt x="5411" y="250"/>
                    <a:pt x="5397" y="250"/>
                  </a:cubicBezTo>
                  <a:cubicBezTo>
                    <a:pt x="5384" y="250"/>
                    <a:pt x="5372" y="239"/>
                    <a:pt x="5372" y="225"/>
                  </a:cubicBezTo>
                  <a:close/>
                  <a:moveTo>
                    <a:pt x="5374" y="125"/>
                  </a:moveTo>
                  <a:lnTo>
                    <a:pt x="5374" y="125"/>
                  </a:lnTo>
                  <a:cubicBezTo>
                    <a:pt x="5374" y="111"/>
                    <a:pt x="5385" y="100"/>
                    <a:pt x="5399" y="100"/>
                  </a:cubicBezTo>
                  <a:cubicBezTo>
                    <a:pt x="5413" y="100"/>
                    <a:pt x="5424" y="111"/>
                    <a:pt x="5424" y="125"/>
                  </a:cubicBezTo>
                  <a:cubicBezTo>
                    <a:pt x="5424" y="139"/>
                    <a:pt x="5413" y="150"/>
                    <a:pt x="5399" y="150"/>
                  </a:cubicBezTo>
                  <a:cubicBezTo>
                    <a:pt x="5385" y="150"/>
                    <a:pt x="5374" y="139"/>
                    <a:pt x="5374" y="125"/>
                  </a:cubicBezTo>
                  <a:close/>
                  <a:moveTo>
                    <a:pt x="5375" y="25"/>
                  </a:moveTo>
                  <a:lnTo>
                    <a:pt x="5375" y="25"/>
                  </a:lnTo>
                  <a:cubicBezTo>
                    <a:pt x="5375" y="11"/>
                    <a:pt x="5386" y="0"/>
                    <a:pt x="5400" y="0"/>
                  </a:cubicBezTo>
                  <a:cubicBezTo>
                    <a:pt x="5413" y="0"/>
                    <a:pt x="5425" y="11"/>
                    <a:pt x="5425" y="25"/>
                  </a:cubicBezTo>
                  <a:cubicBezTo>
                    <a:pt x="5425" y="39"/>
                    <a:pt x="5413" y="50"/>
                    <a:pt x="5400" y="50"/>
                  </a:cubicBezTo>
                  <a:cubicBezTo>
                    <a:pt x="5386" y="50"/>
                    <a:pt x="5375" y="39"/>
                    <a:pt x="5375" y="25"/>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40" name="Freeform 38"/>
            <p:cNvSpPr>
              <a:spLocks noEditPoints="1"/>
            </p:cNvSpPr>
            <p:nvPr/>
          </p:nvSpPr>
          <p:spPr bwMode="auto">
            <a:xfrm>
              <a:off x="3765" y="1418"/>
              <a:ext cx="332" cy="923"/>
            </a:xfrm>
            <a:custGeom>
              <a:avLst/>
              <a:gdLst>
                <a:gd name="T0" fmla="*/ 0 w 3199"/>
                <a:gd name="T1" fmla="*/ 0 h 8913"/>
                <a:gd name="T2" fmla="*/ 0 w 3199"/>
                <a:gd name="T3" fmla="*/ 0 h 8913"/>
                <a:gd name="T4" fmla="*/ 0 w 3199"/>
                <a:gd name="T5" fmla="*/ 0 h 8913"/>
                <a:gd name="T6" fmla="*/ 0 w 3199"/>
                <a:gd name="T7" fmla="*/ 0 h 8913"/>
                <a:gd name="T8" fmla="*/ 0 w 3199"/>
                <a:gd name="T9" fmla="*/ 0 h 8913"/>
                <a:gd name="T10" fmla="*/ 0 w 3199"/>
                <a:gd name="T11" fmla="*/ 0 h 8913"/>
                <a:gd name="T12" fmla="*/ 0 w 3199"/>
                <a:gd name="T13" fmla="*/ 0 h 8913"/>
                <a:gd name="T14" fmla="*/ 0 w 3199"/>
                <a:gd name="T15" fmla="*/ 0 h 8913"/>
                <a:gd name="T16" fmla="*/ 0 w 3199"/>
                <a:gd name="T17" fmla="*/ 0 h 8913"/>
                <a:gd name="T18" fmla="*/ 0 w 3199"/>
                <a:gd name="T19" fmla="*/ 0 h 8913"/>
                <a:gd name="T20" fmla="*/ 0 w 3199"/>
                <a:gd name="T21" fmla="*/ 0 h 8913"/>
                <a:gd name="T22" fmla="*/ 0 w 3199"/>
                <a:gd name="T23" fmla="*/ 0 h 8913"/>
                <a:gd name="T24" fmla="*/ 0 w 3199"/>
                <a:gd name="T25" fmla="*/ 0 h 8913"/>
                <a:gd name="T26" fmla="*/ 0 w 3199"/>
                <a:gd name="T27" fmla="*/ 0 h 8913"/>
                <a:gd name="T28" fmla="*/ 0 w 3199"/>
                <a:gd name="T29" fmla="*/ 0 h 8913"/>
                <a:gd name="T30" fmla="*/ 0 w 3199"/>
                <a:gd name="T31" fmla="*/ 0 h 8913"/>
                <a:gd name="T32" fmla="*/ 0 w 3199"/>
                <a:gd name="T33" fmla="*/ 0 h 8913"/>
                <a:gd name="T34" fmla="*/ 0 w 3199"/>
                <a:gd name="T35" fmla="*/ 0 h 8913"/>
                <a:gd name="T36" fmla="*/ 0 w 3199"/>
                <a:gd name="T37" fmla="*/ 0 h 8913"/>
                <a:gd name="T38" fmla="*/ 0 w 3199"/>
                <a:gd name="T39" fmla="*/ 0 h 8913"/>
                <a:gd name="T40" fmla="*/ 0 w 3199"/>
                <a:gd name="T41" fmla="*/ 0 h 8913"/>
                <a:gd name="T42" fmla="*/ 0 w 3199"/>
                <a:gd name="T43" fmla="*/ 0 h 8913"/>
                <a:gd name="T44" fmla="*/ 0 w 3199"/>
                <a:gd name="T45" fmla="*/ 0 h 8913"/>
                <a:gd name="T46" fmla="*/ 0 w 3199"/>
                <a:gd name="T47" fmla="*/ 0 h 8913"/>
                <a:gd name="T48" fmla="*/ 0 w 3199"/>
                <a:gd name="T49" fmla="*/ 0 h 8913"/>
                <a:gd name="T50" fmla="*/ 0 w 3199"/>
                <a:gd name="T51" fmla="*/ 0 h 8913"/>
                <a:gd name="T52" fmla="*/ 0 w 3199"/>
                <a:gd name="T53" fmla="*/ 0 h 8913"/>
                <a:gd name="T54" fmla="*/ 0 w 3199"/>
                <a:gd name="T55" fmla="*/ 0 h 8913"/>
                <a:gd name="T56" fmla="*/ 0 w 3199"/>
                <a:gd name="T57" fmla="*/ 0 h 8913"/>
                <a:gd name="T58" fmla="*/ 0 w 3199"/>
                <a:gd name="T59" fmla="*/ 0 h 8913"/>
                <a:gd name="T60" fmla="*/ 0 w 3199"/>
                <a:gd name="T61" fmla="*/ 0 h 8913"/>
                <a:gd name="T62" fmla="*/ 0 w 3199"/>
                <a:gd name="T63" fmla="*/ 0 h 8913"/>
                <a:gd name="T64" fmla="*/ 0 w 3199"/>
                <a:gd name="T65" fmla="*/ 0 h 8913"/>
                <a:gd name="T66" fmla="*/ 0 w 3199"/>
                <a:gd name="T67" fmla="*/ 0 h 8913"/>
                <a:gd name="T68" fmla="*/ 0 w 3199"/>
                <a:gd name="T69" fmla="*/ 0 h 8913"/>
                <a:gd name="T70" fmla="*/ 0 w 3199"/>
                <a:gd name="T71" fmla="*/ 0 h 8913"/>
                <a:gd name="T72" fmla="*/ 0 w 3199"/>
                <a:gd name="T73" fmla="*/ 0 h 8913"/>
                <a:gd name="T74" fmla="*/ 0 w 3199"/>
                <a:gd name="T75" fmla="*/ 0 h 8913"/>
                <a:gd name="T76" fmla="*/ 0 w 3199"/>
                <a:gd name="T77" fmla="*/ 0 h 8913"/>
                <a:gd name="T78" fmla="*/ 0 w 3199"/>
                <a:gd name="T79" fmla="*/ 0 h 8913"/>
                <a:gd name="T80" fmla="*/ 0 w 3199"/>
                <a:gd name="T81" fmla="*/ 0 h 8913"/>
                <a:gd name="T82" fmla="*/ 0 w 3199"/>
                <a:gd name="T83" fmla="*/ 0 h 8913"/>
                <a:gd name="T84" fmla="*/ 0 w 3199"/>
                <a:gd name="T85" fmla="*/ 0 h 8913"/>
                <a:gd name="T86" fmla="*/ 0 w 3199"/>
                <a:gd name="T87" fmla="*/ 0 h 8913"/>
                <a:gd name="T88" fmla="*/ 0 w 3199"/>
                <a:gd name="T89" fmla="*/ 0 h 8913"/>
                <a:gd name="T90" fmla="*/ 0 w 3199"/>
                <a:gd name="T91" fmla="*/ 0 h 8913"/>
                <a:gd name="T92" fmla="*/ 0 w 3199"/>
                <a:gd name="T93" fmla="*/ 0 h 8913"/>
                <a:gd name="T94" fmla="*/ 0 w 3199"/>
                <a:gd name="T95" fmla="*/ 0 h 8913"/>
                <a:gd name="T96" fmla="*/ 0 w 3199"/>
                <a:gd name="T97" fmla="*/ 0 h 8913"/>
                <a:gd name="T98" fmla="*/ 0 w 3199"/>
                <a:gd name="T99" fmla="*/ 0 h 8913"/>
                <a:gd name="T100" fmla="*/ 0 w 3199"/>
                <a:gd name="T101" fmla="*/ 0 h 8913"/>
                <a:gd name="T102" fmla="*/ 0 w 3199"/>
                <a:gd name="T103" fmla="*/ 0 h 8913"/>
                <a:gd name="T104" fmla="*/ 0 w 3199"/>
                <a:gd name="T105" fmla="*/ 0 h 8913"/>
                <a:gd name="T106" fmla="*/ 0 w 3199"/>
                <a:gd name="T107" fmla="*/ 0 h 8913"/>
                <a:gd name="T108" fmla="*/ 0 w 3199"/>
                <a:gd name="T109" fmla="*/ 0 h 8913"/>
                <a:gd name="T110" fmla="*/ 0 w 3199"/>
                <a:gd name="T111" fmla="*/ 0 h 8913"/>
                <a:gd name="T112" fmla="*/ 0 w 3199"/>
                <a:gd name="T113" fmla="*/ 0 h 8913"/>
                <a:gd name="T114" fmla="*/ 0 w 3199"/>
                <a:gd name="T115" fmla="*/ 0 h 8913"/>
                <a:gd name="T116" fmla="*/ 0 w 3199"/>
                <a:gd name="T117" fmla="*/ 0 h 8913"/>
                <a:gd name="T118" fmla="*/ 0 w 3199"/>
                <a:gd name="T119" fmla="*/ 0 h 8913"/>
                <a:gd name="T120" fmla="*/ 0 w 3199"/>
                <a:gd name="T121" fmla="*/ 0 h 8913"/>
                <a:gd name="T122" fmla="*/ 0 w 3199"/>
                <a:gd name="T123" fmla="*/ 0 h 8913"/>
                <a:gd name="T124" fmla="*/ 0 w 3199"/>
                <a:gd name="T125" fmla="*/ 0 h 891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199"/>
                <a:gd name="T190" fmla="*/ 0 h 8913"/>
                <a:gd name="T191" fmla="*/ 3199 w 3199"/>
                <a:gd name="T192" fmla="*/ 8913 h 891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199" h="8913">
                  <a:moveTo>
                    <a:pt x="27" y="1"/>
                  </a:moveTo>
                  <a:lnTo>
                    <a:pt x="27" y="1"/>
                  </a:lnTo>
                  <a:cubicBezTo>
                    <a:pt x="41" y="1"/>
                    <a:pt x="51" y="13"/>
                    <a:pt x="50" y="27"/>
                  </a:cubicBezTo>
                  <a:cubicBezTo>
                    <a:pt x="50" y="41"/>
                    <a:pt x="38" y="51"/>
                    <a:pt x="24" y="50"/>
                  </a:cubicBezTo>
                  <a:cubicBezTo>
                    <a:pt x="10" y="50"/>
                    <a:pt x="0" y="38"/>
                    <a:pt x="1" y="24"/>
                  </a:cubicBezTo>
                  <a:cubicBezTo>
                    <a:pt x="1" y="10"/>
                    <a:pt x="13" y="0"/>
                    <a:pt x="27" y="1"/>
                  </a:cubicBezTo>
                  <a:close/>
                  <a:moveTo>
                    <a:pt x="127" y="8"/>
                  </a:moveTo>
                  <a:lnTo>
                    <a:pt x="127" y="8"/>
                  </a:lnTo>
                  <a:cubicBezTo>
                    <a:pt x="141" y="9"/>
                    <a:pt x="151" y="21"/>
                    <a:pt x="150" y="34"/>
                  </a:cubicBezTo>
                  <a:cubicBezTo>
                    <a:pt x="149" y="48"/>
                    <a:pt x="138" y="59"/>
                    <a:pt x="124" y="58"/>
                  </a:cubicBezTo>
                  <a:cubicBezTo>
                    <a:pt x="110" y="57"/>
                    <a:pt x="99" y="45"/>
                    <a:pt x="100" y="31"/>
                  </a:cubicBezTo>
                  <a:cubicBezTo>
                    <a:pt x="101" y="18"/>
                    <a:pt x="113" y="7"/>
                    <a:pt x="127" y="8"/>
                  </a:cubicBezTo>
                  <a:close/>
                  <a:moveTo>
                    <a:pt x="229" y="23"/>
                  </a:moveTo>
                  <a:lnTo>
                    <a:pt x="229" y="23"/>
                  </a:lnTo>
                  <a:cubicBezTo>
                    <a:pt x="243" y="26"/>
                    <a:pt x="251" y="40"/>
                    <a:pt x="248" y="53"/>
                  </a:cubicBezTo>
                  <a:cubicBezTo>
                    <a:pt x="245" y="66"/>
                    <a:pt x="232" y="75"/>
                    <a:pt x="219" y="72"/>
                  </a:cubicBezTo>
                  <a:lnTo>
                    <a:pt x="218" y="72"/>
                  </a:lnTo>
                  <a:cubicBezTo>
                    <a:pt x="205" y="69"/>
                    <a:pt x="197" y="55"/>
                    <a:pt x="200" y="42"/>
                  </a:cubicBezTo>
                  <a:cubicBezTo>
                    <a:pt x="203" y="29"/>
                    <a:pt x="216" y="20"/>
                    <a:pt x="229" y="23"/>
                  </a:cubicBezTo>
                  <a:close/>
                  <a:moveTo>
                    <a:pt x="327" y="45"/>
                  </a:moveTo>
                  <a:lnTo>
                    <a:pt x="327" y="45"/>
                  </a:lnTo>
                  <a:cubicBezTo>
                    <a:pt x="341" y="48"/>
                    <a:pt x="349" y="61"/>
                    <a:pt x="346" y="75"/>
                  </a:cubicBezTo>
                  <a:cubicBezTo>
                    <a:pt x="343" y="88"/>
                    <a:pt x="330" y="97"/>
                    <a:pt x="316" y="94"/>
                  </a:cubicBezTo>
                  <a:cubicBezTo>
                    <a:pt x="303" y="91"/>
                    <a:pt x="294" y="77"/>
                    <a:pt x="297" y="64"/>
                  </a:cubicBezTo>
                  <a:cubicBezTo>
                    <a:pt x="300" y="50"/>
                    <a:pt x="313" y="42"/>
                    <a:pt x="327" y="45"/>
                  </a:cubicBezTo>
                  <a:close/>
                  <a:moveTo>
                    <a:pt x="424" y="81"/>
                  </a:moveTo>
                  <a:lnTo>
                    <a:pt x="424" y="81"/>
                  </a:lnTo>
                  <a:cubicBezTo>
                    <a:pt x="437" y="85"/>
                    <a:pt x="444" y="100"/>
                    <a:pt x="439" y="113"/>
                  </a:cubicBezTo>
                  <a:cubicBezTo>
                    <a:pt x="434" y="126"/>
                    <a:pt x="420" y="132"/>
                    <a:pt x="407" y="128"/>
                  </a:cubicBezTo>
                  <a:cubicBezTo>
                    <a:pt x="394" y="123"/>
                    <a:pt x="387" y="109"/>
                    <a:pt x="392" y="96"/>
                  </a:cubicBezTo>
                  <a:cubicBezTo>
                    <a:pt x="397" y="83"/>
                    <a:pt x="411" y="76"/>
                    <a:pt x="424" y="81"/>
                  </a:cubicBezTo>
                  <a:close/>
                  <a:moveTo>
                    <a:pt x="518" y="122"/>
                  </a:moveTo>
                  <a:lnTo>
                    <a:pt x="518" y="122"/>
                  </a:lnTo>
                  <a:cubicBezTo>
                    <a:pt x="531" y="128"/>
                    <a:pt x="535" y="143"/>
                    <a:pt x="529" y="156"/>
                  </a:cubicBezTo>
                  <a:cubicBezTo>
                    <a:pt x="523" y="168"/>
                    <a:pt x="508" y="173"/>
                    <a:pt x="495" y="167"/>
                  </a:cubicBezTo>
                  <a:cubicBezTo>
                    <a:pt x="483" y="160"/>
                    <a:pt x="478" y="145"/>
                    <a:pt x="485" y="133"/>
                  </a:cubicBezTo>
                  <a:cubicBezTo>
                    <a:pt x="491" y="121"/>
                    <a:pt x="506" y="116"/>
                    <a:pt x="518" y="122"/>
                  </a:cubicBezTo>
                  <a:close/>
                  <a:moveTo>
                    <a:pt x="607" y="169"/>
                  </a:moveTo>
                  <a:lnTo>
                    <a:pt x="607" y="169"/>
                  </a:lnTo>
                  <a:cubicBezTo>
                    <a:pt x="619" y="175"/>
                    <a:pt x="624" y="190"/>
                    <a:pt x="618" y="202"/>
                  </a:cubicBezTo>
                  <a:cubicBezTo>
                    <a:pt x="611" y="214"/>
                    <a:pt x="596" y="219"/>
                    <a:pt x="584" y="213"/>
                  </a:cubicBezTo>
                  <a:cubicBezTo>
                    <a:pt x="572" y="207"/>
                    <a:pt x="567" y="192"/>
                    <a:pt x="573" y="179"/>
                  </a:cubicBezTo>
                  <a:cubicBezTo>
                    <a:pt x="579" y="167"/>
                    <a:pt x="594" y="162"/>
                    <a:pt x="607" y="169"/>
                  </a:cubicBezTo>
                  <a:close/>
                  <a:moveTo>
                    <a:pt x="693" y="224"/>
                  </a:moveTo>
                  <a:lnTo>
                    <a:pt x="693" y="224"/>
                  </a:lnTo>
                  <a:cubicBezTo>
                    <a:pt x="705" y="232"/>
                    <a:pt x="708" y="248"/>
                    <a:pt x="700" y="259"/>
                  </a:cubicBezTo>
                  <a:cubicBezTo>
                    <a:pt x="692" y="271"/>
                    <a:pt x="677" y="274"/>
                    <a:pt x="665" y="266"/>
                  </a:cubicBezTo>
                  <a:cubicBezTo>
                    <a:pt x="654" y="258"/>
                    <a:pt x="651" y="243"/>
                    <a:pt x="658" y="231"/>
                  </a:cubicBezTo>
                  <a:cubicBezTo>
                    <a:pt x="666" y="220"/>
                    <a:pt x="682" y="217"/>
                    <a:pt x="693" y="224"/>
                  </a:cubicBezTo>
                  <a:close/>
                  <a:moveTo>
                    <a:pt x="777" y="283"/>
                  </a:moveTo>
                  <a:lnTo>
                    <a:pt x="777" y="283"/>
                  </a:lnTo>
                  <a:cubicBezTo>
                    <a:pt x="788" y="292"/>
                    <a:pt x="790" y="307"/>
                    <a:pt x="781" y="318"/>
                  </a:cubicBezTo>
                  <a:cubicBezTo>
                    <a:pt x="772" y="329"/>
                    <a:pt x="756" y="330"/>
                    <a:pt x="746" y="321"/>
                  </a:cubicBezTo>
                  <a:cubicBezTo>
                    <a:pt x="735" y="313"/>
                    <a:pt x="733" y="297"/>
                    <a:pt x="742" y="286"/>
                  </a:cubicBezTo>
                  <a:cubicBezTo>
                    <a:pt x="751" y="276"/>
                    <a:pt x="767" y="274"/>
                    <a:pt x="777" y="283"/>
                  </a:cubicBezTo>
                  <a:close/>
                  <a:moveTo>
                    <a:pt x="854" y="347"/>
                  </a:moveTo>
                  <a:lnTo>
                    <a:pt x="854" y="347"/>
                  </a:lnTo>
                  <a:cubicBezTo>
                    <a:pt x="865" y="356"/>
                    <a:pt x="867" y="371"/>
                    <a:pt x="858" y="382"/>
                  </a:cubicBezTo>
                  <a:cubicBezTo>
                    <a:pt x="849" y="393"/>
                    <a:pt x="833" y="394"/>
                    <a:pt x="823" y="385"/>
                  </a:cubicBezTo>
                  <a:cubicBezTo>
                    <a:pt x="812" y="377"/>
                    <a:pt x="810" y="361"/>
                    <a:pt x="819" y="350"/>
                  </a:cubicBezTo>
                  <a:cubicBezTo>
                    <a:pt x="828" y="340"/>
                    <a:pt x="844" y="338"/>
                    <a:pt x="854" y="347"/>
                  </a:cubicBezTo>
                  <a:close/>
                  <a:moveTo>
                    <a:pt x="931" y="414"/>
                  </a:moveTo>
                  <a:lnTo>
                    <a:pt x="931" y="414"/>
                  </a:lnTo>
                  <a:cubicBezTo>
                    <a:pt x="941" y="424"/>
                    <a:pt x="941" y="440"/>
                    <a:pt x="931" y="450"/>
                  </a:cubicBezTo>
                  <a:cubicBezTo>
                    <a:pt x="922" y="459"/>
                    <a:pt x="906" y="459"/>
                    <a:pt x="896" y="450"/>
                  </a:cubicBezTo>
                  <a:cubicBezTo>
                    <a:pt x="886" y="440"/>
                    <a:pt x="886" y="424"/>
                    <a:pt x="896" y="414"/>
                  </a:cubicBezTo>
                  <a:cubicBezTo>
                    <a:pt x="906" y="404"/>
                    <a:pt x="922" y="404"/>
                    <a:pt x="931" y="414"/>
                  </a:cubicBezTo>
                  <a:close/>
                  <a:moveTo>
                    <a:pt x="1002" y="485"/>
                  </a:moveTo>
                  <a:lnTo>
                    <a:pt x="1002" y="485"/>
                  </a:lnTo>
                  <a:cubicBezTo>
                    <a:pt x="1012" y="494"/>
                    <a:pt x="1012" y="510"/>
                    <a:pt x="1002" y="520"/>
                  </a:cubicBezTo>
                  <a:cubicBezTo>
                    <a:pt x="993" y="530"/>
                    <a:pt x="977" y="530"/>
                    <a:pt x="967" y="520"/>
                  </a:cubicBezTo>
                  <a:cubicBezTo>
                    <a:pt x="957" y="510"/>
                    <a:pt x="957" y="494"/>
                    <a:pt x="967" y="485"/>
                  </a:cubicBezTo>
                  <a:cubicBezTo>
                    <a:pt x="977" y="475"/>
                    <a:pt x="993" y="475"/>
                    <a:pt x="1002" y="485"/>
                  </a:cubicBezTo>
                  <a:close/>
                  <a:moveTo>
                    <a:pt x="1073" y="558"/>
                  </a:moveTo>
                  <a:lnTo>
                    <a:pt x="1073" y="558"/>
                  </a:lnTo>
                  <a:cubicBezTo>
                    <a:pt x="1082" y="569"/>
                    <a:pt x="1081" y="584"/>
                    <a:pt x="1070" y="593"/>
                  </a:cubicBezTo>
                  <a:cubicBezTo>
                    <a:pt x="1060" y="602"/>
                    <a:pt x="1044" y="601"/>
                    <a:pt x="1035" y="591"/>
                  </a:cubicBezTo>
                  <a:cubicBezTo>
                    <a:pt x="1026" y="580"/>
                    <a:pt x="1027" y="565"/>
                    <a:pt x="1038" y="556"/>
                  </a:cubicBezTo>
                  <a:cubicBezTo>
                    <a:pt x="1048" y="547"/>
                    <a:pt x="1064" y="548"/>
                    <a:pt x="1073" y="558"/>
                  </a:cubicBezTo>
                  <a:close/>
                  <a:moveTo>
                    <a:pt x="1138" y="634"/>
                  </a:moveTo>
                  <a:lnTo>
                    <a:pt x="1139" y="634"/>
                  </a:lnTo>
                  <a:cubicBezTo>
                    <a:pt x="1148" y="644"/>
                    <a:pt x="1146" y="660"/>
                    <a:pt x="1136" y="669"/>
                  </a:cubicBezTo>
                  <a:cubicBezTo>
                    <a:pt x="1126" y="678"/>
                    <a:pt x="1110" y="677"/>
                    <a:pt x="1101" y="666"/>
                  </a:cubicBezTo>
                  <a:cubicBezTo>
                    <a:pt x="1092" y="656"/>
                    <a:pt x="1093" y="640"/>
                    <a:pt x="1103" y="631"/>
                  </a:cubicBezTo>
                  <a:cubicBezTo>
                    <a:pt x="1114" y="622"/>
                    <a:pt x="1129" y="623"/>
                    <a:pt x="1138" y="634"/>
                  </a:cubicBezTo>
                  <a:close/>
                  <a:moveTo>
                    <a:pt x="1204" y="712"/>
                  </a:moveTo>
                  <a:lnTo>
                    <a:pt x="1204" y="712"/>
                  </a:lnTo>
                  <a:cubicBezTo>
                    <a:pt x="1212" y="723"/>
                    <a:pt x="1210" y="739"/>
                    <a:pt x="1199" y="747"/>
                  </a:cubicBezTo>
                  <a:cubicBezTo>
                    <a:pt x="1188" y="755"/>
                    <a:pt x="1172" y="753"/>
                    <a:pt x="1164" y="742"/>
                  </a:cubicBezTo>
                  <a:cubicBezTo>
                    <a:pt x="1155" y="731"/>
                    <a:pt x="1158" y="715"/>
                    <a:pt x="1169" y="707"/>
                  </a:cubicBezTo>
                  <a:cubicBezTo>
                    <a:pt x="1180" y="698"/>
                    <a:pt x="1195" y="701"/>
                    <a:pt x="1204" y="712"/>
                  </a:cubicBezTo>
                  <a:close/>
                  <a:moveTo>
                    <a:pt x="1264" y="792"/>
                  </a:moveTo>
                  <a:lnTo>
                    <a:pt x="1264" y="792"/>
                  </a:lnTo>
                  <a:cubicBezTo>
                    <a:pt x="1272" y="803"/>
                    <a:pt x="1270" y="818"/>
                    <a:pt x="1259" y="827"/>
                  </a:cubicBezTo>
                  <a:cubicBezTo>
                    <a:pt x="1248" y="835"/>
                    <a:pt x="1232" y="833"/>
                    <a:pt x="1224" y="822"/>
                  </a:cubicBezTo>
                  <a:cubicBezTo>
                    <a:pt x="1216" y="810"/>
                    <a:pt x="1218" y="795"/>
                    <a:pt x="1229" y="787"/>
                  </a:cubicBezTo>
                  <a:cubicBezTo>
                    <a:pt x="1240" y="778"/>
                    <a:pt x="1256" y="780"/>
                    <a:pt x="1264" y="792"/>
                  </a:cubicBezTo>
                  <a:close/>
                  <a:moveTo>
                    <a:pt x="1325" y="873"/>
                  </a:moveTo>
                  <a:lnTo>
                    <a:pt x="1325" y="873"/>
                  </a:lnTo>
                  <a:cubicBezTo>
                    <a:pt x="1332" y="884"/>
                    <a:pt x="1329" y="900"/>
                    <a:pt x="1318" y="908"/>
                  </a:cubicBezTo>
                  <a:cubicBezTo>
                    <a:pt x="1306" y="915"/>
                    <a:pt x="1291" y="912"/>
                    <a:pt x="1283" y="901"/>
                  </a:cubicBezTo>
                  <a:cubicBezTo>
                    <a:pt x="1275" y="889"/>
                    <a:pt x="1278" y="874"/>
                    <a:pt x="1290" y="866"/>
                  </a:cubicBezTo>
                  <a:cubicBezTo>
                    <a:pt x="1301" y="858"/>
                    <a:pt x="1317" y="861"/>
                    <a:pt x="1325" y="873"/>
                  </a:cubicBezTo>
                  <a:close/>
                  <a:moveTo>
                    <a:pt x="1380" y="956"/>
                  </a:moveTo>
                  <a:lnTo>
                    <a:pt x="1380" y="956"/>
                  </a:lnTo>
                  <a:cubicBezTo>
                    <a:pt x="1388" y="967"/>
                    <a:pt x="1385" y="983"/>
                    <a:pt x="1373" y="991"/>
                  </a:cubicBezTo>
                  <a:cubicBezTo>
                    <a:pt x="1362" y="998"/>
                    <a:pt x="1346" y="995"/>
                    <a:pt x="1339" y="984"/>
                  </a:cubicBezTo>
                  <a:cubicBezTo>
                    <a:pt x="1331" y="972"/>
                    <a:pt x="1334" y="957"/>
                    <a:pt x="1346" y="949"/>
                  </a:cubicBezTo>
                  <a:cubicBezTo>
                    <a:pt x="1357" y="941"/>
                    <a:pt x="1373" y="944"/>
                    <a:pt x="1380" y="956"/>
                  </a:cubicBezTo>
                  <a:close/>
                  <a:moveTo>
                    <a:pt x="1436" y="1039"/>
                  </a:moveTo>
                  <a:lnTo>
                    <a:pt x="1436" y="1039"/>
                  </a:lnTo>
                  <a:cubicBezTo>
                    <a:pt x="1444" y="1051"/>
                    <a:pt x="1441" y="1066"/>
                    <a:pt x="1429" y="1074"/>
                  </a:cubicBezTo>
                  <a:cubicBezTo>
                    <a:pt x="1418" y="1081"/>
                    <a:pt x="1402" y="1078"/>
                    <a:pt x="1395" y="1067"/>
                  </a:cubicBezTo>
                  <a:cubicBezTo>
                    <a:pt x="1387" y="1055"/>
                    <a:pt x="1390" y="1040"/>
                    <a:pt x="1401" y="1032"/>
                  </a:cubicBezTo>
                  <a:cubicBezTo>
                    <a:pt x="1413" y="1024"/>
                    <a:pt x="1428" y="1028"/>
                    <a:pt x="1436" y="1039"/>
                  </a:cubicBezTo>
                  <a:close/>
                  <a:moveTo>
                    <a:pt x="1489" y="1125"/>
                  </a:moveTo>
                  <a:lnTo>
                    <a:pt x="1489" y="1125"/>
                  </a:lnTo>
                  <a:cubicBezTo>
                    <a:pt x="1496" y="1137"/>
                    <a:pt x="1492" y="1152"/>
                    <a:pt x="1481" y="1160"/>
                  </a:cubicBezTo>
                  <a:cubicBezTo>
                    <a:pt x="1469" y="1167"/>
                    <a:pt x="1453" y="1163"/>
                    <a:pt x="1446" y="1151"/>
                  </a:cubicBezTo>
                  <a:cubicBezTo>
                    <a:pt x="1439" y="1139"/>
                    <a:pt x="1443" y="1124"/>
                    <a:pt x="1455" y="1117"/>
                  </a:cubicBezTo>
                  <a:cubicBezTo>
                    <a:pt x="1466" y="1110"/>
                    <a:pt x="1482" y="1113"/>
                    <a:pt x="1489" y="1125"/>
                  </a:cubicBezTo>
                  <a:close/>
                  <a:moveTo>
                    <a:pt x="1540" y="1211"/>
                  </a:moveTo>
                  <a:lnTo>
                    <a:pt x="1540" y="1211"/>
                  </a:lnTo>
                  <a:cubicBezTo>
                    <a:pt x="1548" y="1223"/>
                    <a:pt x="1544" y="1238"/>
                    <a:pt x="1532" y="1245"/>
                  </a:cubicBezTo>
                  <a:cubicBezTo>
                    <a:pt x="1520" y="1253"/>
                    <a:pt x="1505" y="1249"/>
                    <a:pt x="1498" y="1237"/>
                  </a:cubicBezTo>
                  <a:cubicBezTo>
                    <a:pt x="1491" y="1225"/>
                    <a:pt x="1494" y="1210"/>
                    <a:pt x="1506" y="1203"/>
                  </a:cubicBezTo>
                  <a:cubicBezTo>
                    <a:pt x="1518" y="1195"/>
                    <a:pt x="1533" y="1199"/>
                    <a:pt x="1540" y="1211"/>
                  </a:cubicBezTo>
                  <a:close/>
                  <a:moveTo>
                    <a:pt x="1591" y="1299"/>
                  </a:moveTo>
                  <a:lnTo>
                    <a:pt x="1591" y="1299"/>
                  </a:lnTo>
                  <a:cubicBezTo>
                    <a:pt x="1598" y="1311"/>
                    <a:pt x="1593" y="1326"/>
                    <a:pt x="1581" y="1333"/>
                  </a:cubicBezTo>
                  <a:cubicBezTo>
                    <a:pt x="1569" y="1339"/>
                    <a:pt x="1553" y="1335"/>
                    <a:pt x="1547" y="1322"/>
                  </a:cubicBezTo>
                  <a:cubicBezTo>
                    <a:pt x="1540" y="1310"/>
                    <a:pt x="1545" y="1295"/>
                    <a:pt x="1557" y="1289"/>
                  </a:cubicBezTo>
                  <a:cubicBezTo>
                    <a:pt x="1569" y="1282"/>
                    <a:pt x="1584" y="1287"/>
                    <a:pt x="1591" y="1299"/>
                  </a:cubicBezTo>
                  <a:close/>
                  <a:moveTo>
                    <a:pt x="1638" y="1387"/>
                  </a:moveTo>
                  <a:lnTo>
                    <a:pt x="1638" y="1387"/>
                  </a:lnTo>
                  <a:cubicBezTo>
                    <a:pt x="1645" y="1399"/>
                    <a:pt x="1640" y="1414"/>
                    <a:pt x="1628" y="1421"/>
                  </a:cubicBezTo>
                  <a:cubicBezTo>
                    <a:pt x="1616" y="1427"/>
                    <a:pt x="1601" y="1423"/>
                    <a:pt x="1594" y="1411"/>
                  </a:cubicBezTo>
                  <a:cubicBezTo>
                    <a:pt x="1588" y="1398"/>
                    <a:pt x="1592" y="1383"/>
                    <a:pt x="1605" y="1377"/>
                  </a:cubicBezTo>
                  <a:cubicBezTo>
                    <a:pt x="1617" y="1370"/>
                    <a:pt x="1632" y="1375"/>
                    <a:pt x="1638" y="1387"/>
                  </a:cubicBezTo>
                  <a:close/>
                  <a:moveTo>
                    <a:pt x="1686" y="1475"/>
                  </a:moveTo>
                  <a:lnTo>
                    <a:pt x="1686" y="1475"/>
                  </a:lnTo>
                  <a:cubicBezTo>
                    <a:pt x="1692" y="1487"/>
                    <a:pt x="1688" y="1502"/>
                    <a:pt x="1676" y="1509"/>
                  </a:cubicBezTo>
                  <a:cubicBezTo>
                    <a:pt x="1663" y="1515"/>
                    <a:pt x="1648" y="1511"/>
                    <a:pt x="1642" y="1499"/>
                  </a:cubicBezTo>
                  <a:cubicBezTo>
                    <a:pt x="1635" y="1486"/>
                    <a:pt x="1640" y="1471"/>
                    <a:pt x="1652" y="1465"/>
                  </a:cubicBezTo>
                  <a:cubicBezTo>
                    <a:pt x="1664" y="1458"/>
                    <a:pt x="1679" y="1463"/>
                    <a:pt x="1686" y="1475"/>
                  </a:cubicBezTo>
                  <a:close/>
                  <a:moveTo>
                    <a:pt x="1731" y="1565"/>
                  </a:moveTo>
                  <a:lnTo>
                    <a:pt x="1731" y="1565"/>
                  </a:lnTo>
                  <a:cubicBezTo>
                    <a:pt x="1737" y="1578"/>
                    <a:pt x="1732" y="1593"/>
                    <a:pt x="1719" y="1599"/>
                  </a:cubicBezTo>
                  <a:cubicBezTo>
                    <a:pt x="1707" y="1605"/>
                    <a:pt x="1692" y="1600"/>
                    <a:pt x="1686" y="1587"/>
                  </a:cubicBezTo>
                  <a:cubicBezTo>
                    <a:pt x="1680" y="1575"/>
                    <a:pt x="1685" y="1560"/>
                    <a:pt x="1697" y="1554"/>
                  </a:cubicBezTo>
                  <a:cubicBezTo>
                    <a:pt x="1710" y="1548"/>
                    <a:pt x="1725" y="1553"/>
                    <a:pt x="1731" y="1565"/>
                  </a:cubicBezTo>
                  <a:close/>
                  <a:moveTo>
                    <a:pt x="1775" y="1655"/>
                  </a:moveTo>
                  <a:lnTo>
                    <a:pt x="1775" y="1655"/>
                  </a:lnTo>
                  <a:cubicBezTo>
                    <a:pt x="1781" y="1668"/>
                    <a:pt x="1776" y="1683"/>
                    <a:pt x="1763" y="1689"/>
                  </a:cubicBezTo>
                  <a:cubicBezTo>
                    <a:pt x="1751" y="1695"/>
                    <a:pt x="1736" y="1690"/>
                    <a:pt x="1730" y="1677"/>
                  </a:cubicBezTo>
                  <a:cubicBezTo>
                    <a:pt x="1724" y="1665"/>
                    <a:pt x="1729" y="1650"/>
                    <a:pt x="1741" y="1644"/>
                  </a:cubicBezTo>
                  <a:cubicBezTo>
                    <a:pt x="1754" y="1638"/>
                    <a:pt x="1769" y="1643"/>
                    <a:pt x="1775" y="1655"/>
                  </a:cubicBezTo>
                  <a:close/>
                  <a:moveTo>
                    <a:pt x="1819" y="1746"/>
                  </a:moveTo>
                  <a:lnTo>
                    <a:pt x="1819" y="1746"/>
                  </a:lnTo>
                  <a:cubicBezTo>
                    <a:pt x="1824" y="1759"/>
                    <a:pt x="1819" y="1774"/>
                    <a:pt x="1806" y="1779"/>
                  </a:cubicBezTo>
                  <a:cubicBezTo>
                    <a:pt x="1793" y="1785"/>
                    <a:pt x="1779" y="1779"/>
                    <a:pt x="1773" y="1766"/>
                  </a:cubicBezTo>
                  <a:cubicBezTo>
                    <a:pt x="1768" y="1754"/>
                    <a:pt x="1773" y="1739"/>
                    <a:pt x="1786" y="1733"/>
                  </a:cubicBezTo>
                  <a:cubicBezTo>
                    <a:pt x="1799" y="1728"/>
                    <a:pt x="1813" y="1734"/>
                    <a:pt x="1819" y="1746"/>
                  </a:cubicBezTo>
                  <a:close/>
                  <a:moveTo>
                    <a:pt x="1859" y="1838"/>
                  </a:moveTo>
                  <a:lnTo>
                    <a:pt x="1859" y="1838"/>
                  </a:lnTo>
                  <a:cubicBezTo>
                    <a:pt x="1865" y="1851"/>
                    <a:pt x="1859" y="1865"/>
                    <a:pt x="1847" y="1871"/>
                  </a:cubicBezTo>
                  <a:cubicBezTo>
                    <a:pt x="1834" y="1876"/>
                    <a:pt x="1819" y="1870"/>
                    <a:pt x="1814" y="1858"/>
                  </a:cubicBezTo>
                  <a:cubicBezTo>
                    <a:pt x="1808" y="1845"/>
                    <a:pt x="1814" y="1830"/>
                    <a:pt x="1827" y="1825"/>
                  </a:cubicBezTo>
                  <a:cubicBezTo>
                    <a:pt x="1839" y="1819"/>
                    <a:pt x="1854" y="1825"/>
                    <a:pt x="1859" y="1838"/>
                  </a:cubicBezTo>
                  <a:close/>
                  <a:moveTo>
                    <a:pt x="1900" y="1929"/>
                  </a:moveTo>
                  <a:lnTo>
                    <a:pt x="1900" y="1929"/>
                  </a:lnTo>
                  <a:cubicBezTo>
                    <a:pt x="1906" y="1942"/>
                    <a:pt x="1900" y="1957"/>
                    <a:pt x="1887" y="1962"/>
                  </a:cubicBezTo>
                  <a:cubicBezTo>
                    <a:pt x="1874" y="1968"/>
                    <a:pt x="1860" y="1962"/>
                    <a:pt x="1854" y="1949"/>
                  </a:cubicBezTo>
                  <a:cubicBezTo>
                    <a:pt x="1849" y="1937"/>
                    <a:pt x="1854" y="1922"/>
                    <a:pt x="1867" y="1916"/>
                  </a:cubicBezTo>
                  <a:cubicBezTo>
                    <a:pt x="1880" y="1911"/>
                    <a:pt x="1894" y="1917"/>
                    <a:pt x="1900" y="1929"/>
                  </a:cubicBezTo>
                  <a:close/>
                  <a:moveTo>
                    <a:pt x="1940" y="2022"/>
                  </a:moveTo>
                  <a:lnTo>
                    <a:pt x="1940" y="2022"/>
                  </a:lnTo>
                  <a:cubicBezTo>
                    <a:pt x="1945" y="2035"/>
                    <a:pt x="1939" y="2049"/>
                    <a:pt x="1926" y="2054"/>
                  </a:cubicBezTo>
                  <a:cubicBezTo>
                    <a:pt x="1913" y="2059"/>
                    <a:pt x="1899" y="2053"/>
                    <a:pt x="1894" y="2040"/>
                  </a:cubicBezTo>
                  <a:cubicBezTo>
                    <a:pt x="1888" y="2028"/>
                    <a:pt x="1895" y="2013"/>
                    <a:pt x="1907" y="2008"/>
                  </a:cubicBezTo>
                  <a:cubicBezTo>
                    <a:pt x="1920" y="2003"/>
                    <a:pt x="1935" y="2009"/>
                    <a:pt x="1940" y="2022"/>
                  </a:cubicBezTo>
                  <a:close/>
                  <a:moveTo>
                    <a:pt x="1977" y="2114"/>
                  </a:moveTo>
                  <a:lnTo>
                    <a:pt x="1977" y="2114"/>
                  </a:lnTo>
                  <a:cubicBezTo>
                    <a:pt x="1983" y="2127"/>
                    <a:pt x="1976" y="2142"/>
                    <a:pt x="1964" y="2147"/>
                  </a:cubicBezTo>
                  <a:cubicBezTo>
                    <a:pt x="1951" y="2152"/>
                    <a:pt x="1936" y="2146"/>
                    <a:pt x="1931" y="2133"/>
                  </a:cubicBezTo>
                  <a:cubicBezTo>
                    <a:pt x="1926" y="2120"/>
                    <a:pt x="1932" y="2106"/>
                    <a:pt x="1945" y="2101"/>
                  </a:cubicBezTo>
                  <a:cubicBezTo>
                    <a:pt x="1958" y="2095"/>
                    <a:pt x="1972" y="2102"/>
                    <a:pt x="1977" y="2114"/>
                  </a:cubicBezTo>
                  <a:close/>
                  <a:moveTo>
                    <a:pt x="2015" y="2207"/>
                  </a:moveTo>
                  <a:lnTo>
                    <a:pt x="2015" y="2207"/>
                  </a:lnTo>
                  <a:cubicBezTo>
                    <a:pt x="2020" y="2220"/>
                    <a:pt x="2014" y="2235"/>
                    <a:pt x="2001" y="2240"/>
                  </a:cubicBezTo>
                  <a:cubicBezTo>
                    <a:pt x="1988" y="2245"/>
                    <a:pt x="1974" y="2239"/>
                    <a:pt x="1969" y="2226"/>
                  </a:cubicBezTo>
                  <a:cubicBezTo>
                    <a:pt x="1963" y="2213"/>
                    <a:pt x="1970" y="2199"/>
                    <a:pt x="1982" y="2193"/>
                  </a:cubicBezTo>
                  <a:cubicBezTo>
                    <a:pt x="1995" y="2188"/>
                    <a:pt x="2010" y="2194"/>
                    <a:pt x="2015" y="2207"/>
                  </a:cubicBezTo>
                  <a:close/>
                  <a:moveTo>
                    <a:pt x="2052" y="2301"/>
                  </a:moveTo>
                  <a:lnTo>
                    <a:pt x="2052" y="2301"/>
                  </a:lnTo>
                  <a:cubicBezTo>
                    <a:pt x="2057" y="2314"/>
                    <a:pt x="2050" y="2329"/>
                    <a:pt x="2037" y="2333"/>
                  </a:cubicBezTo>
                  <a:cubicBezTo>
                    <a:pt x="2024" y="2338"/>
                    <a:pt x="2010" y="2331"/>
                    <a:pt x="2005" y="2318"/>
                  </a:cubicBezTo>
                  <a:cubicBezTo>
                    <a:pt x="2000" y="2305"/>
                    <a:pt x="2007" y="2291"/>
                    <a:pt x="2020" y="2286"/>
                  </a:cubicBezTo>
                  <a:cubicBezTo>
                    <a:pt x="2033" y="2281"/>
                    <a:pt x="2047" y="2288"/>
                    <a:pt x="2052" y="2301"/>
                  </a:cubicBezTo>
                  <a:close/>
                  <a:moveTo>
                    <a:pt x="2087" y="2395"/>
                  </a:moveTo>
                  <a:lnTo>
                    <a:pt x="2087" y="2395"/>
                  </a:lnTo>
                  <a:cubicBezTo>
                    <a:pt x="2091" y="2408"/>
                    <a:pt x="2085" y="2422"/>
                    <a:pt x="2072" y="2427"/>
                  </a:cubicBezTo>
                  <a:cubicBezTo>
                    <a:pt x="2059" y="2432"/>
                    <a:pt x="2044" y="2425"/>
                    <a:pt x="2040" y="2412"/>
                  </a:cubicBezTo>
                  <a:cubicBezTo>
                    <a:pt x="2035" y="2399"/>
                    <a:pt x="2042" y="2385"/>
                    <a:pt x="2055" y="2380"/>
                  </a:cubicBezTo>
                  <a:cubicBezTo>
                    <a:pt x="2068" y="2375"/>
                    <a:pt x="2082" y="2382"/>
                    <a:pt x="2087" y="2395"/>
                  </a:cubicBezTo>
                  <a:close/>
                  <a:moveTo>
                    <a:pt x="2121" y="2489"/>
                  </a:moveTo>
                  <a:lnTo>
                    <a:pt x="2121" y="2489"/>
                  </a:lnTo>
                  <a:cubicBezTo>
                    <a:pt x="2126" y="2502"/>
                    <a:pt x="2119" y="2516"/>
                    <a:pt x="2106" y="2521"/>
                  </a:cubicBezTo>
                  <a:cubicBezTo>
                    <a:pt x="2093" y="2526"/>
                    <a:pt x="2079" y="2519"/>
                    <a:pt x="2074" y="2506"/>
                  </a:cubicBezTo>
                  <a:cubicBezTo>
                    <a:pt x="2070" y="2493"/>
                    <a:pt x="2077" y="2478"/>
                    <a:pt x="2090" y="2474"/>
                  </a:cubicBezTo>
                  <a:cubicBezTo>
                    <a:pt x="2103" y="2469"/>
                    <a:pt x="2117" y="2476"/>
                    <a:pt x="2121" y="2489"/>
                  </a:cubicBezTo>
                  <a:close/>
                  <a:moveTo>
                    <a:pt x="2156" y="2583"/>
                  </a:moveTo>
                  <a:lnTo>
                    <a:pt x="2156" y="2583"/>
                  </a:lnTo>
                  <a:cubicBezTo>
                    <a:pt x="2160" y="2597"/>
                    <a:pt x="2153" y="2611"/>
                    <a:pt x="2140" y="2615"/>
                  </a:cubicBezTo>
                  <a:cubicBezTo>
                    <a:pt x="2127" y="2619"/>
                    <a:pt x="2113" y="2612"/>
                    <a:pt x="2108" y="2599"/>
                  </a:cubicBezTo>
                  <a:cubicBezTo>
                    <a:pt x="2104" y="2586"/>
                    <a:pt x="2111" y="2572"/>
                    <a:pt x="2124" y="2568"/>
                  </a:cubicBezTo>
                  <a:cubicBezTo>
                    <a:pt x="2137" y="2563"/>
                    <a:pt x="2151" y="2570"/>
                    <a:pt x="2156" y="2583"/>
                  </a:cubicBezTo>
                  <a:close/>
                  <a:moveTo>
                    <a:pt x="2188" y="2678"/>
                  </a:moveTo>
                  <a:lnTo>
                    <a:pt x="2188" y="2678"/>
                  </a:lnTo>
                  <a:cubicBezTo>
                    <a:pt x="2192" y="2691"/>
                    <a:pt x="2185" y="2706"/>
                    <a:pt x="2172" y="2710"/>
                  </a:cubicBezTo>
                  <a:cubicBezTo>
                    <a:pt x="2159" y="2714"/>
                    <a:pt x="2145" y="2707"/>
                    <a:pt x="2140" y="2694"/>
                  </a:cubicBezTo>
                  <a:cubicBezTo>
                    <a:pt x="2136" y="2681"/>
                    <a:pt x="2143" y="2667"/>
                    <a:pt x="2156" y="2662"/>
                  </a:cubicBezTo>
                  <a:cubicBezTo>
                    <a:pt x="2169" y="2658"/>
                    <a:pt x="2183" y="2665"/>
                    <a:pt x="2188" y="2678"/>
                  </a:cubicBezTo>
                  <a:close/>
                  <a:moveTo>
                    <a:pt x="2220" y="2773"/>
                  </a:moveTo>
                  <a:lnTo>
                    <a:pt x="2220" y="2773"/>
                  </a:lnTo>
                  <a:cubicBezTo>
                    <a:pt x="2224" y="2786"/>
                    <a:pt x="2217" y="2800"/>
                    <a:pt x="2204" y="2805"/>
                  </a:cubicBezTo>
                  <a:cubicBezTo>
                    <a:pt x="2191" y="2809"/>
                    <a:pt x="2177" y="2802"/>
                    <a:pt x="2172" y="2789"/>
                  </a:cubicBezTo>
                  <a:cubicBezTo>
                    <a:pt x="2168" y="2776"/>
                    <a:pt x="2175" y="2762"/>
                    <a:pt x="2188" y="2757"/>
                  </a:cubicBezTo>
                  <a:cubicBezTo>
                    <a:pt x="2201" y="2753"/>
                    <a:pt x="2215" y="2760"/>
                    <a:pt x="2220" y="2773"/>
                  </a:cubicBezTo>
                  <a:close/>
                  <a:moveTo>
                    <a:pt x="2252" y="2868"/>
                  </a:moveTo>
                  <a:lnTo>
                    <a:pt x="2252" y="2868"/>
                  </a:lnTo>
                  <a:cubicBezTo>
                    <a:pt x="2256" y="2881"/>
                    <a:pt x="2249" y="2895"/>
                    <a:pt x="2236" y="2899"/>
                  </a:cubicBezTo>
                  <a:cubicBezTo>
                    <a:pt x="2223" y="2904"/>
                    <a:pt x="2209" y="2897"/>
                    <a:pt x="2204" y="2884"/>
                  </a:cubicBezTo>
                  <a:cubicBezTo>
                    <a:pt x="2200" y="2870"/>
                    <a:pt x="2207" y="2856"/>
                    <a:pt x="2220" y="2852"/>
                  </a:cubicBezTo>
                  <a:cubicBezTo>
                    <a:pt x="2233" y="2848"/>
                    <a:pt x="2248" y="2855"/>
                    <a:pt x="2252" y="2868"/>
                  </a:cubicBezTo>
                  <a:close/>
                  <a:moveTo>
                    <a:pt x="2282" y="2964"/>
                  </a:moveTo>
                  <a:lnTo>
                    <a:pt x="2282" y="2964"/>
                  </a:lnTo>
                  <a:cubicBezTo>
                    <a:pt x="2286" y="2977"/>
                    <a:pt x="2278" y="2991"/>
                    <a:pt x="2265" y="2995"/>
                  </a:cubicBezTo>
                  <a:cubicBezTo>
                    <a:pt x="2252" y="2999"/>
                    <a:pt x="2238" y="2992"/>
                    <a:pt x="2234" y="2979"/>
                  </a:cubicBezTo>
                  <a:cubicBezTo>
                    <a:pt x="2230" y="2966"/>
                    <a:pt x="2237" y="2952"/>
                    <a:pt x="2250" y="2947"/>
                  </a:cubicBezTo>
                  <a:cubicBezTo>
                    <a:pt x="2264" y="2943"/>
                    <a:pt x="2278" y="2951"/>
                    <a:pt x="2282" y="2964"/>
                  </a:cubicBezTo>
                  <a:close/>
                  <a:moveTo>
                    <a:pt x="2311" y="3059"/>
                  </a:moveTo>
                  <a:lnTo>
                    <a:pt x="2311" y="3059"/>
                  </a:lnTo>
                  <a:cubicBezTo>
                    <a:pt x="2315" y="3073"/>
                    <a:pt x="2308" y="3087"/>
                    <a:pt x="2295" y="3091"/>
                  </a:cubicBezTo>
                  <a:cubicBezTo>
                    <a:pt x="2282" y="3095"/>
                    <a:pt x="2268" y="3088"/>
                    <a:pt x="2264" y="3074"/>
                  </a:cubicBezTo>
                  <a:cubicBezTo>
                    <a:pt x="2259" y="3061"/>
                    <a:pt x="2267" y="3047"/>
                    <a:pt x="2280" y="3043"/>
                  </a:cubicBezTo>
                  <a:cubicBezTo>
                    <a:pt x="2293" y="3039"/>
                    <a:pt x="2307" y="3046"/>
                    <a:pt x="2311" y="3059"/>
                  </a:cubicBezTo>
                  <a:close/>
                  <a:moveTo>
                    <a:pt x="2341" y="3155"/>
                  </a:moveTo>
                  <a:lnTo>
                    <a:pt x="2341" y="3155"/>
                  </a:lnTo>
                  <a:cubicBezTo>
                    <a:pt x="2345" y="3168"/>
                    <a:pt x="2338" y="3182"/>
                    <a:pt x="2324" y="3186"/>
                  </a:cubicBezTo>
                  <a:cubicBezTo>
                    <a:pt x="2311" y="3190"/>
                    <a:pt x="2297" y="3183"/>
                    <a:pt x="2293" y="3170"/>
                  </a:cubicBezTo>
                  <a:cubicBezTo>
                    <a:pt x="2289" y="3157"/>
                    <a:pt x="2296" y="3143"/>
                    <a:pt x="2309" y="3139"/>
                  </a:cubicBezTo>
                  <a:cubicBezTo>
                    <a:pt x="2323" y="3134"/>
                    <a:pt x="2337" y="3142"/>
                    <a:pt x="2341" y="3155"/>
                  </a:cubicBezTo>
                  <a:close/>
                  <a:moveTo>
                    <a:pt x="2369" y="3252"/>
                  </a:moveTo>
                  <a:lnTo>
                    <a:pt x="2369" y="3252"/>
                  </a:lnTo>
                  <a:cubicBezTo>
                    <a:pt x="2373" y="3265"/>
                    <a:pt x="2365" y="3279"/>
                    <a:pt x="2352" y="3283"/>
                  </a:cubicBezTo>
                  <a:cubicBezTo>
                    <a:pt x="2339" y="3286"/>
                    <a:pt x="2325" y="3279"/>
                    <a:pt x="2321" y="3265"/>
                  </a:cubicBezTo>
                  <a:cubicBezTo>
                    <a:pt x="2317" y="3252"/>
                    <a:pt x="2325" y="3238"/>
                    <a:pt x="2338" y="3234"/>
                  </a:cubicBezTo>
                  <a:cubicBezTo>
                    <a:pt x="2351" y="3231"/>
                    <a:pt x="2365" y="3238"/>
                    <a:pt x="2369" y="3252"/>
                  </a:cubicBezTo>
                  <a:close/>
                  <a:moveTo>
                    <a:pt x="2396" y="3348"/>
                  </a:moveTo>
                  <a:lnTo>
                    <a:pt x="2397" y="3348"/>
                  </a:lnTo>
                  <a:cubicBezTo>
                    <a:pt x="2400" y="3361"/>
                    <a:pt x="2393" y="3375"/>
                    <a:pt x="2379" y="3379"/>
                  </a:cubicBezTo>
                  <a:cubicBezTo>
                    <a:pt x="2366" y="3383"/>
                    <a:pt x="2352" y="3375"/>
                    <a:pt x="2348" y="3362"/>
                  </a:cubicBezTo>
                  <a:cubicBezTo>
                    <a:pt x="2345" y="3348"/>
                    <a:pt x="2352" y="3334"/>
                    <a:pt x="2366" y="3331"/>
                  </a:cubicBezTo>
                  <a:cubicBezTo>
                    <a:pt x="2379" y="3327"/>
                    <a:pt x="2393" y="3335"/>
                    <a:pt x="2396" y="3348"/>
                  </a:cubicBezTo>
                  <a:close/>
                  <a:moveTo>
                    <a:pt x="2424" y="3444"/>
                  </a:moveTo>
                  <a:lnTo>
                    <a:pt x="2424" y="3444"/>
                  </a:lnTo>
                  <a:cubicBezTo>
                    <a:pt x="2428" y="3457"/>
                    <a:pt x="2420" y="3471"/>
                    <a:pt x="2407" y="3475"/>
                  </a:cubicBezTo>
                  <a:cubicBezTo>
                    <a:pt x="2393" y="3479"/>
                    <a:pt x="2380" y="3471"/>
                    <a:pt x="2376" y="3458"/>
                  </a:cubicBezTo>
                  <a:cubicBezTo>
                    <a:pt x="2372" y="3444"/>
                    <a:pt x="2380" y="3431"/>
                    <a:pt x="2393" y="3427"/>
                  </a:cubicBezTo>
                  <a:cubicBezTo>
                    <a:pt x="2406" y="3423"/>
                    <a:pt x="2420" y="3431"/>
                    <a:pt x="2424" y="3444"/>
                  </a:cubicBezTo>
                  <a:close/>
                  <a:moveTo>
                    <a:pt x="2451" y="3541"/>
                  </a:moveTo>
                  <a:lnTo>
                    <a:pt x="2451" y="3541"/>
                  </a:lnTo>
                  <a:cubicBezTo>
                    <a:pt x="2454" y="3555"/>
                    <a:pt x="2446" y="3568"/>
                    <a:pt x="2433" y="3572"/>
                  </a:cubicBezTo>
                  <a:cubicBezTo>
                    <a:pt x="2419" y="3575"/>
                    <a:pt x="2406" y="3567"/>
                    <a:pt x="2403" y="3553"/>
                  </a:cubicBezTo>
                  <a:cubicBezTo>
                    <a:pt x="2399" y="3540"/>
                    <a:pt x="2407" y="3526"/>
                    <a:pt x="2421" y="3523"/>
                  </a:cubicBezTo>
                  <a:cubicBezTo>
                    <a:pt x="2434" y="3520"/>
                    <a:pt x="2448" y="3528"/>
                    <a:pt x="2451" y="3541"/>
                  </a:cubicBezTo>
                  <a:close/>
                  <a:moveTo>
                    <a:pt x="2476" y="3638"/>
                  </a:moveTo>
                  <a:lnTo>
                    <a:pt x="2476" y="3638"/>
                  </a:lnTo>
                  <a:cubicBezTo>
                    <a:pt x="2479" y="3652"/>
                    <a:pt x="2471" y="3665"/>
                    <a:pt x="2458" y="3668"/>
                  </a:cubicBezTo>
                  <a:cubicBezTo>
                    <a:pt x="2444" y="3672"/>
                    <a:pt x="2431" y="3663"/>
                    <a:pt x="2428" y="3650"/>
                  </a:cubicBezTo>
                  <a:cubicBezTo>
                    <a:pt x="2424" y="3637"/>
                    <a:pt x="2433" y="3623"/>
                    <a:pt x="2446" y="3620"/>
                  </a:cubicBezTo>
                  <a:cubicBezTo>
                    <a:pt x="2459" y="3617"/>
                    <a:pt x="2473" y="3625"/>
                    <a:pt x="2476" y="3638"/>
                  </a:cubicBezTo>
                  <a:close/>
                  <a:moveTo>
                    <a:pt x="2501" y="3735"/>
                  </a:moveTo>
                  <a:lnTo>
                    <a:pt x="2501" y="3735"/>
                  </a:lnTo>
                  <a:cubicBezTo>
                    <a:pt x="2505" y="3748"/>
                    <a:pt x="2496" y="3762"/>
                    <a:pt x="2483" y="3765"/>
                  </a:cubicBezTo>
                  <a:cubicBezTo>
                    <a:pt x="2470" y="3769"/>
                    <a:pt x="2456" y="3760"/>
                    <a:pt x="2453" y="3747"/>
                  </a:cubicBezTo>
                  <a:cubicBezTo>
                    <a:pt x="2449" y="3733"/>
                    <a:pt x="2458" y="3720"/>
                    <a:pt x="2471" y="3717"/>
                  </a:cubicBezTo>
                  <a:cubicBezTo>
                    <a:pt x="2484" y="3713"/>
                    <a:pt x="2498" y="3722"/>
                    <a:pt x="2501" y="3735"/>
                  </a:cubicBezTo>
                  <a:close/>
                  <a:moveTo>
                    <a:pt x="2526" y="3832"/>
                  </a:moveTo>
                  <a:lnTo>
                    <a:pt x="2526" y="3832"/>
                  </a:lnTo>
                  <a:cubicBezTo>
                    <a:pt x="2530" y="3845"/>
                    <a:pt x="2521" y="3859"/>
                    <a:pt x="2508" y="3862"/>
                  </a:cubicBezTo>
                  <a:cubicBezTo>
                    <a:pt x="2495" y="3865"/>
                    <a:pt x="2481" y="3857"/>
                    <a:pt x="2478" y="3844"/>
                  </a:cubicBezTo>
                  <a:cubicBezTo>
                    <a:pt x="2474" y="3830"/>
                    <a:pt x="2483" y="3817"/>
                    <a:pt x="2496" y="3814"/>
                  </a:cubicBezTo>
                  <a:cubicBezTo>
                    <a:pt x="2510" y="3810"/>
                    <a:pt x="2523" y="3818"/>
                    <a:pt x="2526" y="3832"/>
                  </a:cubicBezTo>
                  <a:close/>
                  <a:moveTo>
                    <a:pt x="2550" y="3929"/>
                  </a:moveTo>
                  <a:lnTo>
                    <a:pt x="2550" y="3929"/>
                  </a:lnTo>
                  <a:cubicBezTo>
                    <a:pt x="2553" y="3943"/>
                    <a:pt x="2545" y="3956"/>
                    <a:pt x="2531" y="3959"/>
                  </a:cubicBezTo>
                  <a:cubicBezTo>
                    <a:pt x="2518" y="3962"/>
                    <a:pt x="2505" y="3954"/>
                    <a:pt x="2502" y="3940"/>
                  </a:cubicBezTo>
                  <a:cubicBezTo>
                    <a:pt x="2499" y="3927"/>
                    <a:pt x="2507" y="3914"/>
                    <a:pt x="2521" y="3911"/>
                  </a:cubicBezTo>
                  <a:cubicBezTo>
                    <a:pt x="2534" y="3908"/>
                    <a:pt x="2547" y="3916"/>
                    <a:pt x="2550" y="3929"/>
                  </a:cubicBezTo>
                  <a:close/>
                  <a:moveTo>
                    <a:pt x="2573" y="4027"/>
                  </a:moveTo>
                  <a:lnTo>
                    <a:pt x="2573" y="4027"/>
                  </a:lnTo>
                  <a:cubicBezTo>
                    <a:pt x="2576" y="4040"/>
                    <a:pt x="2568" y="4054"/>
                    <a:pt x="2555" y="4057"/>
                  </a:cubicBezTo>
                  <a:cubicBezTo>
                    <a:pt x="2541" y="4060"/>
                    <a:pt x="2528" y="4051"/>
                    <a:pt x="2525" y="4038"/>
                  </a:cubicBezTo>
                  <a:cubicBezTo>
                    <a:pt x="2522" y="4024"/>
                    <a:pt x="2530" y="4011"/>
                    <a:pt x="2544" y="4008"/>
                  </a:cubicBezTo>
                  <a:cubicBezTo>
                    <a:pt x="2557" y="4005"/>
                    <a:pt x="2570" y="4013"/>
                    <a:pt x="2573" y="4027"/>
                  </a:cubicBezTo>
                  <a:close/>
                  <a:moveTo>
                    <a:pt x="2597" y="4124"/>
                  </a:moveTo>
                  <a:lnTo>
                    <a:pt x="2597" y="4124"/>
                  </a:lnTo>
                  <a:cubicBezTo>
                    <a:pt x="2600" y="4138"/>
                    <a:pt x="2591" y="4151"/>
                    <a:pt x="2578" y="4154"/>
                  </a:cubicBezTo>
                  <a:cubicBezTo>
                    <a:pt x="2564" y="4157"/>
                    <a:pt x="2551" y="4149"/>
                    <a:pt x="2548" y="4135"/>
                  </a:cubicBezTo>
                  <a:cubicBezTo>
                    <a:pt x="2545" y="4122"/>
                    <a:pt x="2553" y="4108"/>
                    <a:pt x="2567" y="4105"/>
                  </a:cubicBezTo>
                  <a:cubicBezTo>
                    <a:pt x="2580" y="4102"/>
                    <a:pt x="2594" y="4111"/>
                    <a:pt x="2597" y="4124"/>
                  </a:cubicBezTo>
                  <a:close/>
                  <a:moveTo>
                    <a:pt x="2620" y="4222"/>
                  </a:moveTo>
                  <a:lnTo>
                    <a:pt x="2620" y="4222"/>
                  </a:lnTo>
                  <a:cubicBezTo>
                    <a:pt x="2623" y="4235"/>
                    <a:pt x="2614" y="4248"/>
                    <a:pt x="2601" y="4251"/>
                  </a:cubicBezTo>
                  <a:cubicBezTo>
                    <a:pt x="2587" y="4254"/>
                    <a:pt x="2574" y="4246"/>
                    <a:pt x="2571" y="4233"/>
                  </a:cubicBezTo>
                  <a:lnTo>
                    <a:pt x="2571" y="4232"/>
                  </a:lnTo>
                  <a:cubicBezTo>
                    <a:pt x="2568" y="4219"/>
                    <a:pt x="2576" y="4206"/>
                    <a:pt x="2590" y="4203"/>
                  </a:cubicBezTo>
                  <a:cubicBezTo>
                    <a:pt x="2603" y="4200"/>
                    <a:pt x="2617" y="4208"/>
                    <a:pt x="2620" y="4222"/>
                  </a:cubicBezTo>
                  <a:close/>
                  <a:moveTo>
                    <a:pt x="2641" y="4320"/>
                  </a:moveTo>
                  <a:lnTo>
                    <a:pt x="2641" y="4320"/>
                  </a:lnTo>
                  <a:cubicBezTo>
                    <a:pt x="2644" y="4333"/>
                    <a:pt x="2635" y="4347"/>
                    <a:pt x="2621" y="4349"/>
                  </a:cubicBezTo>
                  <a:cubicBezTo>
                    <a:pt x="2608" y="4352"/>
                    <a:pt x="2595" y="4343"/>
                    <a:pt x="2592" y="4330"/>
                  </a:cubicBezTo>
                  <a:cubicBezTo>
                    <a:pt x="2589" y="4316"/>
                    <a:pt x="2598" y="4303"/>
                    <a:pt x="2612" y="4300"/>
                  </a:cubicBezTo>
                  <a:cubicBezTo>
                    <a:pt x="2625" y="4298"/>
                    <a:pt x="2638" y="4306"/>
                    <a:pt x="2641" y="4320"/>
                  </a:cubicBezTo>
                  <a:close/>
                  <a:moveTo>
                    <a:pt x="2662" y="4418"/>
                  </a:moveTo>
                  <a:lnTo>
                    <a:pt x="2662" y="4418"/>
                  </a:lnTo>
                  <a:cubicBezTo>
                    <a:pt x="2665" y="4431"/>
                    <a:pt x="2656" y="4444"/>
                    <a:pt x="2642" y="4447"/>
                  </a:cubicBezTo>
                  <a:cubicBezTo>
                    <a:pt x="2629" y="4450"/>
                    <a:pt x="2616" y="4441"/>
                    <a:pt x="2613" y="4428"/>
                  </a:cubicBezTo>
                  <a:lnTo>
                    <a:pt x="2613" y="4427"/>
                  </a:lnTo>
                  <a:cubicBezTo>
                    <a:pt x="2610" y="4414"/>
                    <a:pt x="2619" y="4401"/>
                    <a:pt x="2633" y="4398"/>
                  </a:cubicBezTo>
                  <a:cubicBezTo>
                    <a:pt x="2646" y="4395"/>
                    <a:pt x="2659" y="4404"/>
                    <a:pt x="2662" y="4418"/>
                  </a:cubicBezTo>
                  <a:close/>
                  <a:moveTo>
                    <a:pt x="2683" y="4516"/>
                  </a:moveTo>
                  <a:lnTo>
                    <a:pt x="2683" y="4516"/>
                  </a:lnTo>
                  <a:cubicBezTo>
                    <a:pt x="2686" y="4529"/>
                    <a:pt x="2677" y="4542"/>
                    <a:pt x="2663" y="4545"/>
                  </a:cubicBezTo>
                  <a:cubicBezTo>
                    <a:pt x="2650" y="4548"/>
                    <a:pt x="2637" y="4539"/>
                    <a:pt x="2634" y="4525"/>
                  </a:cubicBezTo>
                  <a:cubicBezTo>
                    <a:pt x="2631" y="4512"/>
                    <a:pt x="2640" y="4499"/>
                    <a:pt x="2653" y="4496"/>
                  </a:cubicBezTo>
                  <a:cubicBezTo>
                    <a:pt x="2667" y="4493"/>
                    <a:pt x="2680" y="4502"/>
                    <a:pt x="2683" y="4516"/>
                  </a:cubicBezTo>
                  <a:close/>
                  <a:moveTo>
                    <a:pt x="2704" y="4614"/>
                  </a:moveTo>
                  <a:lnTo>
                    <a:pt x="2704" y="4614"/>
                  </a:lnTo>
                  <a:cubicBezTo>
                    <a:pt x="2706" y="4627"/>
                    <a:pt x="2697" y="4640"/>
                    <a:pt x="2684" y="4643"/>
                  </a:cubicBezTo>
                  <a:cubicBezTo>
                    <a:pt x="2670" y="4645"/>
                    <a:pt x="2657" y="4636"/>
                    <a:pt x="2655" y="4623"/>
                  </a:cubicBezTo>
                  <a:cubicBezTo>
                    <a:pt x="2652" y="4609"/>
                    <a:pt x="2661" y="4596"/>
                    <a:pt x="2675" y="4594"/>
                  </a:cubicBezTo>
                  <a:cubicBezTo>
                    <a:pt x="2688" y="4591"/>
                    <a:pt x="2701" y="4600"/>
                    <a:pt x="2704" y="4614"/>
                  </a:cubicBezTo>
                  <a:close/>
                  <a:moveTo>
                    <a:pt x="2723" y="4712"/>
                  </a:moveTo>
                  <a:lnTo>
                    <a:pt x="2723" y="4712"/>
                  </a:lnTo>
                  <a:cubicBezTo>
                    <a:pt x="2725" y="4726"/>
                    <a:pt x="2716" y="4739"/>
                    <a:pt x="2703" y="4741"/>
                  </a:cubicBezTo>
                  <a:cubicBezTo>
                    <a:pt x="2689" y="4744"/>
                    <a:pt x="2676" y="4735"/>
                    <a:pt x="2674" y="4721"/>
                  </a:cubicBezTo>
                  <a:cubicBezTo>
                    <a:pt x="2671" y="4707"/>
                    <a:pt x="2680" y="4694"/>
                    <a:pt x="2694" y="4692"/>
                  </a:cubicBezTo>
                  <a:cubicBezTo>
                    <a:pt x="2708" y="4689"/>
                    <a:pt x="2721" y="4698"/>
                    <a:pt x="2723" y="4712"/>
                  </a:cubicBezTo>
                  <a:close/>
                  <a:moveTo>
                    <a:pt x="2742" y="4810"/>
                  </a:moveTo>
                  <a:lnTo>
                    <a:pt x="2742" y="4810"/>
                  </a:lnTo>
                  <a:cubicBezTo>
                    <a:pt x="2745" y="4824"/>
                    <a:pt x="2736" y="4837"/>
                    <a:pt x="2722" y="4839"/>
                  </a:cubicBezTo>
                  <a:cubicBezTo>
                    <a:pt x="2709" y="4842"/>
                    <a:pt x="2696" y="4833"/>
                    <a:pt x="2693" y="4819"/>
                  </a:cubicBezTo>
                  <a:cubicBezTo>
                    <a:pt x="2691" y="4805"/>
                    <a:pt x="2700" y="4792"/>
                    <a:pt x="2713" y="4790"/>
                  </a:cubicBezTo>
                  <a:cubicBezTo>
                    <a:pt x="2727" y="4788"/>
                    <a:pt x="2740" y="4797"/>
                    <a:pt x="2742" y="4810"/>
                  </a:cubicBezTo>
                  <a:close/>
                  <a:moveTo>
                    <a:pt x="2761" y="4908"/>
                  </a:moveTo>
                  <a:lnTo>
                    <a:pt x="2762" y="4908"/>
                  </a:lnTo>
                  <a:cubicBezTo>
                    <a:pt x="2764" y="4922"/>
                    <a:pt x="2755" y="4935"/>
                    <a:pt x="2741" y="4937"/>
                  </a:cubicBezTo>
                  <a:cubicBezTo>
                    <a:pt x="2728" y="4940"/>
                    <a:pt x="2715" y="4931"/>
                    <a:pt x="2712" y="4917"/>
                  </a:cubicBezTo>
                  <a:cubicBezTo>
                    <a:pt x="2710" y="4904"/>
                    <a:pt x="2719" y="4891"/>
                    <a:pt x="2732" y="4888"/>
                  </a:cubicBezTo>
                  <a:cubicBezTo>
                    <a:pt x="2746" y="4886"/>
                    <a:pt x="2759" y="4895"/>
                    <a:pt x="2761" y="4908"/>
                  </a:cubicBezTo>
                  <a:close/>
                  <a:moveTo>
                    <a:pt x="2781" y="5007"/>
                  </a:moveTo>
                  <a:lnTo>
                    <a:pt x="2781" y="5007"/>
                  </a:lnTo>
                  <a:cubicBezTo>
                    <a:pt x="2783" y="5021"/>
                    <a:pt x="2773" y="5034"/>
                    <a:pt x="2760" y="5036"/>
                  </a:cubicBezTo>
                  <a:cubicBezTo>
                    <a:pt x="2746" y="5038"/>
                    <a:pt x="2733" y="5029"/>
                    <a:pt x="2731" y="5015"/>
                  </a:cubicBezTo>
                  <a:cubicBezTo>
                    <a:pt x="2729" y="5001"/>
                    <a:pt x="2738" y="4989"/>
                    <a:pt x="2752" y="4986"/>
                  </a:cubicBezTo>
                  <a:cubicBezTo>
                    <a:pt x="2766" y="4984"/>
                    <a:pt x="2778" y="4993"/>
                    <a:pt x="2781" y="5007"/>
                  </a:cubicBezTo>
                  <a:close/>
                  <a:moveTo>
                    <a:pt x="2798" y="5106"/>
                  </a:moveTo>
                  <a:lnTo>
                    <a:pt x="2798" y="5106"/>
                  </a:lnTo>
                  <a:cubicBezTo>
                    <a:pt x="2800" y="5119"/>
                    <a:pt x="2791" y="5132"/>
                    <a:pt x="2777" y="5134"/>
                  </a:cubicBezTo>
                  <a:cubicBezTo>
                    <a:pt x="2764" y="5136"/>
                    <a:pt x="2751" y="5127"/>
                    <a:pt x="2749" y="5114"/>
                  </a:cubicBezTo>
                  <a:cubicBezTo>
                    <a:pt x="2746" y="5100"/>
                    <a:pt x="2756" y="5087"/>
                    <a:pt x="2769" y="5085"/>
                  </a:cubicBezTo>
                  <a:cubicBezTo>
                    <a:pt x="2783" y="5083"/>
                    <a:pt x="2796" y="5092"/>
                    <a:pt x="2798" y="5106"/>
                  </a:cubicBezTo>
                  <a:close/>
                  <a:moveTo>
                    <a:pt x="2815" y="5204"/>
                  </a:moveTo>
                  <a:lnTo>
                    <a:pt x="2815" y="5204"/>
                  </a:lnTo>
                  <a:cubicBezTo>
                    <a:pt x="2817" y="5218"/>
                    <a:pt x="2808" y="5231"/>
                    <a:pt x="2795" y="5233"/>
                  </a:cubicBezTo>
                  <a:cubicBezTo>
                    <a:pt x="2781" y="5235"/>
                    <a:pt x="2768" y="5226"/>
                    <a:pt x="2766" y="5212"/>
                  </a:cubicBezTo>
                  <a:cubicBezTo>
                    <a:pt x="2764" y="5198"/>
                    <a:pt x="2773" y="5186"/>
                    <a:pt x="2787" y="5183"/>
                  </a:cubicBezTo>
                  <a:cubicBezTo>
                    <a:pt x="2800" y="5181"/>
                    <a:pt x="2813" y="5191"/>
                    <a:pt x="2815" y="5204"/>
                  </a:cubicBezTo>
                  <a:close/>
                  <a:moveTo>
                    <a:pt x="2833" y="5303"/>
                  </a:moveTo>
                  <a:lnTo>
                    <a:pt x="2833" y="5303"/>
                  </a:lnTo>
                  <a:cubicBezTo>
                    <a:pt x="2835" y="5316"/>
                    <a:pt x="2826" y="5329"/>
                    <a:pt x="2812" y="5331"/>
                  </a:cubicBezTo>
                  <a:cubicBezTo>
                    <a:pt x="2798" y="5334"/>
                    <a:pt x="2785" y="5324"/>
                    <a:pt x="2783" y="5311"/>
                  </a:cubicBezTo>
                  <a:cubicBezTo>
                    <a:pt x="2781" y="5297"/>
                    <a:pt x="2790" y="5284"/>
                    <a:pt x="2804" y="5282"/>
                  </a:cubicBezTo>
                  <a:cubicBezTo>
                    <a:pt x="2818" y="5280"/>
                    <a:pt x="2830" y="5289"/>
                    <a:pt x="2833" y="5303"/>
                  </a:cubicBezTo>
                  <a:close/>
                  <a:moveTo>
                    <a:pt x="2850" y="5401"/>
                  </a:moveTo>
                  <a:lnTo>
                    <a:pt x="2850" y="5401"/>
                  </a:lnTo>
                  <a:cubicBezTo>
                    <a:pt x="2852" y="5415"/>
                    <a:pt x="2843" y="5428"/>
                    <a:pt x="2829" y="5430"/>
                  </a:cubicBezTo>
                  <a:cubicBezTo>
                    <a:pt x="2816" y="5432"/>
                    <a:pt x="2803" y="5423"/>
                    <a:pt x="2801" y="5409"/>
                  </a:cubicBezTo>
                  <a:lnTo>
                    <a:pt x="2800" y="5409"/>
                  </a:lnTo>
                  <a:cubicBezTo>
                    <a:pt x="2798" y="5396"/>
                    <a:pt x="2808" y="5383"/>
                    <a:pt x="2821" y="5381"/>
                  </a:cubicBezTo>
                  <a:cubicBezTo>
                    <a:pt x="2835" y="5378"/>
                    <a:pt x="2848" y="5388"/>
                    <a:pt x="2850" y="5401"/>
                  </a:cubicBezTo>
                  <a:close/>
                  <a:moveTo>
                    <a:pt x="2866" y="5500"/>
                  </a:moveTo>
                  <a:lnTo>
                    <a:pt x="2866" y="5500"/>
                  </a:lnTo>
                  <a:cubicBezTo>
                    <a:pt x="2868" y="5514"/>
                    <a:pt x="2859" y="5527"/>
                    <a:pt x="2845" y="5529"/>
                  </a:cubicBezTo>
                  <a:cubicBezTo>
                    <a:pt x="2831" y="5531"/>
                    <a:pt x="2818" y="5522"/>
                    <a:pt x="2816" y="5508"/>
                  </a:cubicBezTo>
                  <a:cubicBezTo>
                    <a:pt x="2814" y="5494"/>
                    <a:pt x="2823" y="5482"/>
                    <a:pt x="2837" y="5479"/>
                  </a:cubicBezTo>
                  <a:cubicBezTo>
                    <a:pt x="2851" y="5477"/>
                    <a:pt x="2863" y="5486"/>
                    <a:pt x="2866" y="5500"/>
                  </a:cubicBezTo>
                  <a:close/>
                  <a:moveTo>
                    <a:pt x="2881" y="5599"/>
                  </a:moveTo>
                  <a:lnTo>
                    <a:pt x="2881" y="5599"/>
                  </a:lnTo>
                  <a:cubicBezTo>
                    <a:pt x="2884" y="5613"/>
                    <a:pt x="2874" y="5625"/>
                    <a:pt x="2861" y="5628"/>
                  </a:cubicBezTo>
                  <a:cubicBezTo>
                    <a:pt x="2847" y="5630"/>
                    <a:pt x="2834" y="5620"/>
                    <a:pt x="2832" y="5607"/>
                  </a:cubicBezTo>
                  <a:cubicBezTo>
                    <a:pt x="2830" y="5593"/>
                    <a:pt x="2839" y="5580"/>
                    <a:pt x="2853" y="5578"/>
                  </a:cubicBezTo>
                  <a:cubicBezTo>
                    <a:pt x="2866" y="5576"/>
                    <a:pt x="2879" y="5585"/>
                    <a:pt x="2881" y="5599"/>
                  </a:cubicBezTo>
                  <a:close/>
                  <a:moveTo>
                    <a:pt x="2897" y="5698"/>
                  </a:moveTo>
                  <a:lnTo>
                    <a:pt x="2897" y="5698"/>
                  </a:lnTo>
                  <a:cubicBezTo>
                    <a:pt x="2899" y="5711"/>
                    <a:pt x="2890" y="5724"/>
                    <a:pt x="2876" y="5726"/>
                  </a:cubicBezTo>
                  <a:cubicBezTo>
                    <a:pt x="2863" y="5729"/>
                    <a:pt x="2850" y="5719"/>
                    <a:pt x="2848" y="5706"/>
                  </a:cubicBezTo>
                  <a:cubicBezTo>
                    <a:pt x="2846" y="5692"/>
                    <a:pt x="2855" y="5679"/>
                    <a:pt x="2868" y="5677"/>
                  </a:cubicBezTo>
                  <a:cubicBezTo>
                    <a:pt x="2882" y="5675"/>
                    <a:pt x="2895" y="5684"/>
                    <a:pt x="2897" y="5698"/>
                  </a:cubicBezTo>
                  <a:close/>
                  <a:moveTo>
                    <a:pt x="2913" y="5796"/>
                  </a:moveTo>
                  <a:lnTo>
                    <a:pt x="2913" y="5797"/>
                  </a:lnTo>
                  <a:cubicBezTo>
                    <a:pt x="2915" y="5810"/>
                    <a:pt x="2906" y="5823"/>
                    <a:pt x="2892" y="5825"/>
                  </a:cubicBezTo>
                  <a:cubicBezTo>
                    <a:pt x="2878" y="5827"/>
                    <a:pt x="2866" y="5818"/>
                    <a:pt x="2863" y="5804"/>
                  </a:cubicBezTo>
                  <a:cubicBezTo>
                    <a:pt x="2861" y="5791"/>
                    <a:pt x="2871" y="5778"/>
                    <a:pt x="2884" y="5776"/>
                  </a:cubicBezTo>
                  <a:cubicBezTo>
                    <a:pt x="2898" y="5774"/>
                    <a:pt x="2911" y="5783"/>
                    <a:pt x="2913" y="5796"/>
                  </a:cubicBezTo>
                  <a:close/>
                  <a:moveTo>
                    <a:pt x="2927" y="5896"/>
                  </a:moveTo>
                  <a:lnTo>
                    <a:pt x="2927" y="5896"/>
                  </a:lnTo>
                  <a:cubicBezTo>
                    <a:pt x="2929" y="5910"/>
                    <a:pt x="2919" y="5922"/>
                    <a:pt x="2906" y="5924"/>
                  </a:cubicBezTo>
                  <a:cubicBezTo>
                    <a:pt x="2892" y="5926"/>
                    <a:pt x="2879" y="5917"/>
                    <a:pt x="2877" y="5903"/>
                  </a:cubicBezTo>
                  <a:cubicBezTo>
                    <a:pt x="2875" y="5889"/>
                    <a:pt x="2885" y="5877"/>
                    <a:pt x="2899" y="5875"/>
                  </a:cubicBezTo>
                  <a:cubicBezTo>
                    <a:pt x="2912" y="5873"/>
                    <a:pt x="2925" y="5882"/>
                    <a:pt x="2927" y="5896"/>
                  </a:cubicBezTo>
                  <a:close/>
                  <a:moveTo>
                    <a:pt x="2941" y="5995"/>
                  </a:moveTo>
                  <a:lnTo>
                    <a:pt x="2941" y="5995"/>
                  </a:lnTo>
                  <a:cubicBezTo>
                    <a:pt x="2943" y="6009"/>
                    <a:pt x="2933" y="6021"/>
                    <a:pt x="2920" y="6023"/>
                  </a:cubicBezTo>
                  <a:cubicBezTo>
                    <a:pt x="2906" y="6025"/>
                    <a:pt x="2893" y="6016"/>
                    <a:pt x="2891" y="6002"/>
                  </a:cubicBezTo>
                  <a:cubicBezTo>
                    <a:pt x="2889" y="5988"/>
                    <a:pt x="2899" y="5976"/>
                    <a:pt x="2913" y="5974"/>
                  </a:cubicBezTo>
                  <a:cubicBezTo>
                    <a:pt x="2926" y="5972"/>
                    <a:pt x="2939" y="5981"/>
                    <a:pt x="2941" y="5995"/>
                  </a:cubicBezTo>
                  <a:close/>
                  <a:moveTo>
                    <a:pt x="2955" y="6094"/>
                  </a:moveTo>
                  <a:lnTo>
                    <a:pt x="2955" y="6094"/>
                  </a:lnTo>
                  <a:cubicBezTo>
                    <a:pt x="2957" y="6108"/>
                    <a:pt x="2947" y="6121"/>
                    <a:pt x="2934" y="6122"/>
                  </a:cubicBezTo>
                  <a:cubicBezTo>
                    <a:pt x="2920" y="6124"/>
                    <a:pt x="2907" y="6115"/>
                    <a:pt x="2905" y="6101"/>
                  </a:cubicBezTo>
                  <a:cubicBezTo>
                    <a:pt x="2903" y="6087"/>
                    <a:pt x="2913" y="6075"/>
                    <a:pt x="2927" y="6073"/>
                  </a:cubicBezTo>
                  <a:cubicBezTo>
                    <a:pt x="2940" y="6071"/>
                    <a:pt x="2953" y="6080"/>
                    <a:pt x="2955" y="6094"/>
                  </a:cubicBezTo>
                  <a:close/>
                  <a:moveTo>
                    <a:pt x="2969" y="6193"/>
                  </a:moveTo>
                  <a:lnTo>
                    <a:pt x="2969" y="6193"/>
                  </a:lnTo>
                  <a:cubicBezTo>
                    <a:pt x="2971" y="6207"/>
                    <a:pt x="2961" y="6220"/>
                    <a:pt x="2947" y="6222"/>
                  </a:cubicBezTo>
                  <a:cubicBezTo>
                    <a:pt x="2934" y="6223"/>
                    <a:pt x="2921" y="6214"/>
                    <a:pt x="2919" y="6200"/>
                  </a:cubicBezTo>
                  <a:cubicBezTo>
                    <a:pt x="2917" y="6186"/>
                    <a:pt x="2927" y="6174"/>
                    <a:pt x="2941" y="6172"/>
                  </a:cubicBezTo>
                  <a:cubicBezTo>
                    <a:pt x="2954" y="6170"/>
                    <a:pt x="2967" y="6180"/>
                    <a:pt x="2969" y="6193"/>
                  </a:cubicBezTo>
                  <a:close/>
                  <a:moveTo>
                    <a:pt x="2982" y="6293"/>
                  </a:moveTo>
                  <a:lnTo>
                    <a:pt x="2982" y="6293"/>
                  </a:lnTo>
                  <a:cubicBezTo>
                    <a:pt x="2983" y="6307"/>
                    <a:pt x="2973" y="6319"/>
                    <a:pt x="2960" y="6321"/>
                  </a:cubicBezTo>
                  <a:cubicBezTo>
                    <a:pt x="2946" y="6322"/>
                    <a:pt x="2934" y="6313"/>
                    <a:pt x="2932" y="6299"/>
                  </a:cubicBezTo>
                  <a:cubicBezTo>
                    <a:pt x="2930" y="6285"/>
                    <a:pt x="2940" y="6273"/>
                    <a:pt x="2954" y="6271"/>
                  </a:cubicBezTo>
                  <a:cubicBezTo>
                    <a:pt x="2967" y="6269"/>
                    <a:pt x="2980" y="6279"/>
                    <a:pt x="2982" y="6293"/>
                  </a:cubicBezTo>
                  <a:close/>
                  <a:moveTo>
                    <a:pt x="2994" y="6392"/>
                  </a:moveTo>
                  <a:lnTo>
                    <a:pt x="2994" y="6392"/>
                  </a:lnTo>
                  <a:cubicBezTo>
                    <a:pt x="2996" y="6406"/>
                    <a:pt x="2986" y="6418"/>
                    <a:pt x="2972" y="6420"/>
                  </a:cubicBezTo>
                  <a:cubicBezTo>
                    <a:pt x="2958" y="6422"/>
                    <a:pt x="2946" y="6412"/>
                    <a:pt x="2944" y="6398"/>
                  </a:cubicBezTo>
                  <a:cubicBezTo>
                    <a:pt x="2943" y="6384"/>
                    <a:pt x="2952" y="6372"/>
                    <a:pt x="2966" y="6370"/>
                  </a:cubicBezTo>
                  <a:cubicBezTo>
                    <a:pt x="2980" y="6369"/>
                    <a:pt x="2992" y="6379"/>
                    <a:pt x="2994" y="6392"/>
                  </a:cubicBezTo>
                  <a:close/>
                  <a:moveTo>
                    <a:pt x="3006" y="6492"/>
                  </a:moveTo>
                  <a:lnTo>
                    <a:pt x="3006" y="6492"/>
                  </a:lnTo>
                  <a:cubicBezTo>
                    <a:pt x="3008" y="6505"/>
                    <a:pt x="2998" y="6518"/>
                    <a:pt x="2985" y="6519"/>
                  </a:cubicBezTo>
                  <a:cubicBezTo>
                    <a:pt x="2971" y="6521"/>
                    <a:pt x="2958" y="6511"/>
                    <a:pt x="2957" y="6498"/>
                  </a:cubicBezTo>
                  <a:lnTo>
                    <a:pt x="2957" y="6497"/>
                  </a:lnTo>
                  <a:cubicBezTo>
                    <a:pt x="2955" y="6484"/>
                    <a:pt x="2965" y="6471"/>
                    <a:pt x="2979" y="6470"/>
                  </a:cubicBezTo>
                  <a:cubicBezTo>
                    <a:pt x="2992" y="6468"/>
                    <a:pt x="3005" y="6478"/>
                    <a:pt x="3006" y="6492"/>
                  </a:cubicBezTo>
                  <a:close/>
                  <a:moveTo>
                    <a:pt x="3019" y="6591"/>
                  </a:moveTo>
                  <a:lnTo>
                    <a:pt x="3019" y="6591"/>
                  </a:lnTo>
                  <a:cubicBezTo>
                    <a:pt x="3020" y="6605"/>
                    <a:pt x="3011" y="6617"/>
                    <a:pt x="2997" y="6619"/>
                  </a:cubicBezTo>
                  <a:cubicBezTo>
                    <a:pt x="2983" y="6620"/>
                    <a:pt x="2971" y="6611"/>
                    <a:pt x="2969" y="6597"/>
                  </a:cubicBezTo>
                  <a:cubicBezTo>
                    <a:pt x="2967" y="6583"/>
                    <a:pt x="2977" y="6571"/>
                    <a:pt x="2991" y="6569"/>
                  </a:cubicBezTo>
                  <a:cubicBezTo>
                    <a:pt x="3005" y="6567"/>
                    <a:pt x="3017" y="6577"/>
                    <a:pt x="3019" y="6591"/>
                  </a:cubicBezTo>
                  <a:close/>
                  <a:moveTo>
                    <a:pt x="3030" y="6691"/>
                  </a:moveTo>
                  <a:lnTo>
                    <a:pt x="3030" y="6691"/>
                  </a:lnTo>
                  <a:cubicBezTo>
                    <a:pt x="3032" y="6704"/>
                    <a:pt x="3022" y="6717"/>
                    <a:pt x="3008" y="6718"/>
                  </a:cubicBezTo>
                  <a:cubicBezTo>
                    <a:pt x="2994" y="6719"/>
                    <a:pt x="2982" y="6709"/>
                    <a:pt x="2981" y="6696"/>
                  </a:cubicBezTo>
                  <a:cubicBezTo>
                    <a:pt x="2979" y="6682"/>
                    <a:pt x="2989" y="6670"/>
                    <a:pt x="3003" y="6668"/>
                  </a:cubicBezTo>
                  <a:cubicBezTo>
                    <a:pt x="3017" y="6667"/>
                    <a:pt x="3029" y="6677"/>
                    <a:pt x="3030" y="6691"/>
                  </a:cubicBezTo>
                  <a:close/>
                  <a:moveTo>
                    <a:pt x="3041" y="6790"/>
                  </a:moveTo>
                  <a:lnTo>
                    <a:pt x="3041" y="6790"/>
                  </a:lnTo>
                  <a:cubicBezTo>
                    <a:pt x="3042" y="6804"/>
                    <a:pt x="3032" y="6816"/>
                    <a:pt x="3019" y="6818"/>
                  </a:cubicBezTo>
                  <a:cubicBezTo>
                    <a:pt x="3005" y="6819"/>
                    <a:pt x="2993" y="6809"/>
                    <a:pt x="2991" y="6795"/>
                  </a:cubicBezTo>
                  <a:cubicBezTo>
                    <a:pt x="2990" y="6781"/>
                    <a:pt x="3000" y="6769"/>
                    <a:pt x="3014" y="6768"/>
                  </a:cubicBezTo>
                  <a:cubicBezTo>
                    <a:pt x="3027" y="6766"/>
                    <a:pt x="3040" y="6776"/>
                    <a:pt x="3041" y="6790"/>
                  </a:cubicBezTo>
                  <a:close/>
                  <a:moveTo>
                    <a:pt x="3052" y="6890"/>
                  </a:moveTo>
                  <a:lnTo>
                    <a:pt x="3052" y="6890"/>
                  </a:lnTo>
                  <a:cubicBezTo>
                    <a:pt x="3053" y="6903"/>
                    <a:pt x="3043" y="6916"/>
                    <a:pt x="3029" y="6917"/>
                  </a:cubicBezTo>
                  <a:cubicBezTo>
                    <a:pt x="3016" y="6918"/>
                    <a:pt x="3003" y="6908"/>
                    <a:pt x="3002" y="6895"/>
                  </a:cubicBezTo>
                  <a:cubicBezTo>
                    <a:pt x="3001" y="6881"/>
                    <a:pt x="3011" y="6869"/>
                    <a:pt x="3024" y="6867"/>
                  </a:cubicBezTo>
                  <a:cubicBezTo>
                    <a:pt x="3038" y="6866"/>
                    <a:pt x="3050" y="6876"/>
                    <a:pt x="3052" y="6890"/>
                  </a:cubicBezTo>
                  <a:close/>
                  <a:moveTo>
                    <a:pt x="3062" y="6989"/>
                  </a:moveTo>
                  <a:lnTo>
                    <a:pt x="3062" y="6989"/>
                  </a:lnTo>
                  <a:cubicBezTo>
                    <a:pt x="3064" y="7003"/>
                    <a:pt x="3054" y="7015"/>
                    <a:pt x="3040" y="7017"/>
                  </a:cubicBezTo>
                  <a:cubicBezTo>
                    <a:pt x="3026" y="7018"/>
                    <a:pt x="3014" y="7008"/>
                    <a:pt x="3013" y="6994"/>
                  </a:cubicBezTo>
                  <a:cubicBezTo>
                    <a:pt x="3011" y="6980"/>
                    <a:pt x="3021" y="6968"/>
                    <a:pt x="3035" y="6967"/>
                  </a:cubicBezTo>
                  <a:cubicBezTo>
                    <a:pt x="3049" y="6965"/>
                    <a:pt x="3061" y="6975"/>
                    <a:pt x="3062" y="6989"/>
                  </a:cubicBezTo>
                  <a:close/>
                  <a:moveTo>
                    <a:pt x="3073" y="7089"/>
                  </a:moveTo>
                  <a:lnTo>
                    <a:pt x="3073" y="7089"/>
                  </a:lnTo>
                  <a:cubicBezTo>
                    <a:pt x="3074" y="7103"/>
                    <a:pt x="3064" y="7115"/>
                    <a:pt x="3050" y="7116"/>
                  </a:cubicBezTo>
                  <a:cubicBezTo>
                    <a:pt x="3036" y="7117"/>
                    <a:pt x="3024" y="7107"/>
                    <a:pt x="3023" y="7093"/>
                  </a:cubicBezTo>
                  <a:cubicBezTo>
                    <a:pt x="3022" y="7079"/>
                    <a:pt x="3032" y="7067"/>
                    <a:pt x="3046" y="7066"/>
                  </a:cubicBezTo>
                  <a:cubicBezTo>
                    <a:pt x="3060" y="7065"/>
                    <a:pt x="3072" y="7075"/>
                    <a:pt x="3073" y="7089"/>
                  </a:cubicBezTo>
                  <a:close/>
                  <a:moveTo>
                    <a:pt x="3082" y="7189"/>
                  </a:moveTo>
                  <a:lnTo>
                    <a:pt x="3082" y="7189"/>
                  </a:lnTo>
                  <a:cubicBezTo>
                    <a:pt x="3083" y="7203"/>
                    <a:pt x="3073" y="7215"/>
                    <a:pt x="3059" y="7216"/>
                  </a:cubicBezTo>
                  <a:cubicBezTo>
                    <a:pt x="3046" y="7217"/>
                    <a:pt x="3034" y="7206"/>
                    <a:pt x="3032" y="7193"/>
                  </a:cubicBezTo>
                  <a:cubicBezTo>
                    <a:pt x="3031" y="7179"/>
                    <a:pt x="3042" y="7167"/>
                    <a:pt x="3055" y="7166"/>
                  </a:cubicBezTo>
                  <a:cubicBezTo>
                    <a:pt x="3069" y="7165"/>
                    <a:pt x="3081" y="7175"/>
                    <a:pt x="3082" y="7189"/>
                  </a:cubicBezTo>
                  <a:close/>
                  <a:moveTo>
                    <a:pt x="3091" y="7288"/>
                  </a:moveTo>
                  <a:lnTo>
                    <a:pt x="3091" y="7288"/>
                  </a:lnTo>
                  <a:cubicBezTo>
                    <a:pt x="3093" y="7302"/>
                    <a:pt x="3082" y="7314"/>
                    <a:pt x="3069" y="7315"/>
                  </a:cubicBezTo>
                  <a:cubicBezTo>
                    <a:pt x="3055" y="7316"/>
                    <a:pt x="3043" y="7306"/>
                    <a:pt x="3042" y="7292"/>
                  </a:cubicBezTo>
                  <a:cubicBezTo>
                    <a:pt x="3041" y="7279"/>
                    <a:pt x="3051" y="7266"/>
                    <a:pt x="3065" y="7265"/>
                  </a:cubicBezTo>
                  <a:cubicBezTo>
                    <a:pt x="3078" y="7264"/>
                    <a:pt x="3090" y="7275"/>
                    <a:pt x="3091" y="7288"/>
                  </a:cubicBezTo>
                  <a:close/>
                  <a:moveTo>
                    <a:pt x="3101" y="7388"/>
                  </a:moveTo>
                  <a:lnTo>
                    <a:pt x="3101" y="7388"/>
                  </a:lnTo>
                  <a:cubicBezTo>
                    <a:pt x="3102" y="7402"/>
                    <a:pt x="3092" y="7414"/>
                    <a:pt x="3078" y="7415"/>
                  </a:cubicBezTo>
                  <a:cubicBezTo>
                    <a:pt x="3064" y="7416"/>
                    <a:pt x="3052" y="7406"/>
                    <a:pt x="3051" y="7392"/>
                  </a:cubicBezTo>
                  <a:cubicBezTo>
                    <a:pt x="3050" y="7378"/>
                    <a:pt x="3060" y="7366"/>
                    <a:pt x="3074" y="7365"/>
                  </a:cubicBezTo>
                  <a:cubicBezTo>
                    <a:pt x="3088" y="7364"/>
                    <a:pt x="3100" y="7374"/>
                    <a:pt x="3101" y="7388"/>
                  </a:cubicBezTo>
                  <a:close/>
                  <a:moveTo>
                    <a:pt x="3110" y="7488"/>
                  </a:moveTo>
                  <a:lnTo>
                    <a:pt x="3110" y="7488"/>
                  </a:lnTo>
                  <a:cubicBezTo>
                    <a:pt x="3111" y="7501"/>
                    <a:pt x="3101" y="7513"/>
                    <a:pt x="3087" y="7515"/>
                  </a:cubicBezTo>
                  <a:cubicBezTo>
                    <a:pt x="3073" y="7516"/>
                    <a:pt x="3061" y="7505"/>
                    <a:pt x="3060" y="7492"/>
                  </a:cubicBezTo>
                  <a:cubicBezTo>
                    <a:pt x="3059" y="7478"/>
                    <a:pt x="3069" y="7466"/>
                    <a:pt x="3083" y="7465"/>
                  </a:cubicBezTo>
                  <a:cubicBezTo>
                    <a:pt x="3097" y="7464"/>
                    <a:pt x="3109" y="7474"/>
                    <a:pt x="3110" y="7488"/>
                  </a:cubicBezTo>
                  <a:close/>
                  <a:moveTo>
                    <a:pt x="3118" y="7588"/>
                  </a:moveTo>
                  <a:lnTo>
                    <a:pt x="3118" y="7588"/>
                  </a:lnTo>
                  <a:cubicBezTo>
                    <a:pt x="3119" y="7602"/>
                    <a:pt x="3109" y="7613"/>
                    <a:pt x="3095" y="7614"/>
                  </a:cubicBezTo>
                  <a:cubicBezTo>
                    <a:pt x="3081" y="7615"/>
                    <a:pt x="3069" y="7605"/>
                    <a:pt x="3068" y="7591"/>
                  </a:cubicBezTo>
                  <a:cubicBezTo>
                    <a:pt x="3068" y="7577"/>
                    <a:pt x="3078" y="7565"/>
                    <a:pt x="3092" y="7564"/>
                  </a:cubicBezTo>
                  <a:cubicBezTo>
                    <a:pt x="3106" y="7563"/>
                    <a:pt x="3118" y="7574"/>
                    <a:pt x="3118" y="7588"/>
                  </a:cubicBezTo>
                  <a:close/>
                  <a:moveTo>
                    <a:pt x="3126" y="7688"/>
                  </a:moveTo>
                  <a:lnTo>
                    <a:pt x="3126" y="7688"/>
                  </a:lnTo>
                  <a:cubicBezTo>
                    <a:pt x="3127" y="7701"/>
                    <a:pt x="3116" y="7713"/>
                    <a:pt x="3103" y="7714"/>
                  </a:cubicBezTo>
                  <a:cubicBezTo>
                    <a:pt x="3089" y="7715"/>
                    <a:pt x="3077" y="7704"/>
                    <a:pt x="3076" y="7691"/>
                  </a:cubicBezTo>
                  <a:cubicBezTo>
                    <a:pt x="3075" y="7677"/>
                    <a:pt x="3086" y="7665"/>
                    <a:pt x="3100" y="7664"/>
                  </a:cubicBezTo>
                  <a:cubicBezTo>
                    <a:pt x="3113" y="7663"/>
                    <a:pt x="3125" y="7674"/>
                    <a:pt x="3126" y="7688"/>
                  </a:cubicBezTo>
                  <a:close/>
                  <a:moveTo>
                    <a:pt x="3134" y="7787"/>
                  </a:moveTo>
                  <a:lnTo>
                    <a:pt x="3134" y="7787"/>
                  </a:lnTo>
                  <a:cubicBezTo>
                    <a:pt x="3134" y="7801"/>
                    <a:pt x="3124" y="7813"/>
                    <a:pt x="3110" y="7814"/>
                  </a:cubicBezTo>
                  <a:cubicBezTo>
                    <a:pt x="3096" y="7815"/>
                    <a:pt x="3085" y="7804"/>
                    <a:pt x="3084" y="7790"/>
                  </a:cubicBezTo>
                  <a:cubicBezTo>
                    <a:pt x="3083" y="7776"/>
                    <a:pt x="3093" y="7765"/>
                    <a:pt x="3107" y="7764"/>
                  </a:cubicBezTo>
                  <a:cubicBezTo>
                    <a:pt x="3121" y="7763"/>
                    <a:pt x="3133" y="7773"/>
                    <a:pt x="3134" y="7787"/>
                  </a:cubicBezTo>
                  <a:close/>
                  <a:moveTo>
                    <a:pt x="3141" y="7887"/>
                  </a:moveTo>
                  <a:lnTo>
                    <a:pt x="3141" y="7887"/>
                  </a:lnTo>
                  <a:cubicBezTo>
                    <a:pt x="3142" y="7901"/>
                    <a:pt x="3132" y="7913"/>
                    <a:pt x="3118" y="7914"/>
                  </a:cubicBezTo>
                  <a:cubicBezTo>
                    <a:pt x="3104" y="7914"/>
                    <a:pt x="3092" y="7904"/>
                    <a:pt x="3091" y="7890"/>
                  </a:cubicBezTo>
                  <a:cubicBezTo>
                    <a:pt x="3091" y="7876"/>
                    <a:pt x="3101" y="7864"/>
                    <a:pt x="3115" y="7864"/>
                  </a:cubicBezTo>
                  <a:cubicBezTo>
                    <a:pt x="3129" y="7863"/>
                    <a:pt x="3140" y="7873"/>
                    <a:pt x="3141" y="7887"/>
                  </a:cubicBezTo>
                  <a:close/>
                  <a:moveTo>
                    <a:pt x="3149" y="7987"/>
                  </a:moveTo>
                  <a:lnTo>
                    <a:pt x="3149" y="7987"/>
                  </a:lnTo>
                  <a:cubicBezTo>
                    <a:pt x="3150" y="8001"/>
                    <a:pt x="3139" y="8012"/>
                    <a:pt x="3125" y="8013"/>
                  </a:cubicBezTo>
                  <a:cubicBezTo>
                    <a:pt x="3112" y="8014"/>
                    <a:pt x="3100" y="8004"/>
                    <a:pt x="3099" y="7990"/>
                  </a:cubicBezTo>
                  <a:cubicBezTo>
                    <a:pt x="3098" y="7976"/>
                    <a:pt x="3109" y="7964"/>
                    <a:pt x="3122" y="7963"/>
                  </a:cubicBezTo>
                  <a:cubicBezTo>
                    <a:pt x="3136" y="7963"/>
                    <a:pt x="3148" y="7973"/>
                    <a:pt x="3149" y="7987"/>
                  </a:cubicBezTo>
                  <a:close/>
                  <a:moveTo>
                    <a:pt x="3155" y="8087"/>
                  </a:moveTo>
                  <a:lnTo>
                    <a:pt x="3155" y="8087"/>
                  </a:lnTo>
                  <a:cubicBezTo>
                    <a:pt x="3156" y="8100"/>
                    <a:pt x="3146" y="8112"/>
                    <a:pt x="3132" y="8113"/>
                  </a:cubicBezTo>
                  <a:cubicBezTo>
                    <a:pt x="3118" y="8114"/>
                    <a:pt x="3106" y="8103"/>
                    <a:pt x="3105" y="8090"/>
                  </a:cubicBezTo>
                  <a:cubicBezTo>
                    <a:pt x="3104" y="8076"/>
                    <a:pt x="3115" y="8064"/>
                    <a:pt x="3129" y="8063"/>
                  </a:cubicBezTo>
                  <a:cubicBezTo>
                    <a:pt x="3143" y="8062"/>
                    <a:pt x="3154" y="8073"/>
                    <a:pt x="3155" y="8087"/>
                  </a:cubicBezTo>
                  <a:close/>
                  <a:moveTo>
                    <a:pt x="3161" y="8187"/>
                  </a:moveTo>
                  <a:lnTo>
                    <a:pt x="3161" y="8187"/>
                  </a:lnTo>
                  <a:cubicBezTo>
                    <a:pt x="3162" y="8200"/>
                    <a:pt x="3152" y="8212"/>
                    <a:pt x="3138" y="8213"/>
                  </a:cubicBezTo>
                  <a:cubicBezTo>
                    <a:pt x="3124" y="8214"/>
                    <a:pt x="3112" y="8203"/>
                    <a:pt x="3112" y="8190"/>
                  </a:cubicBezTo>
                  <a:lnTo>
                    <a:pt x="3112" y="8189"/>
                  </a:lnTo>
                  <a:cubicBezTo>
                    <a:pt x="3111" y="8176"/>
                    <a:pt x="3121" y="8164"/>
                    <a:pt x="3135" y="8163"/>
                  </a:cubicBezTo>
                  <a:cubicBezTo>
                    <a:pt x="3149" y="8162"/>
                    <a:pt x="3161" y="8173"/>
                    <a:pt x="3161" y="8187"/>
                  </a:cubicBezTo>
                  <a:close/>
                  <a:moveTo>
                    <a:pt x="3168" y="8286"/>
                  </a:moveTo>
                  <a:lnTo>
                    <a:pt x="3168" y="8286"/>
                  </a:lnTo>
                  <a:cubicBezTo>
                    <a:pt x="3168" y="8300"/>
                    <a:pt x="3158" y="8312"/>
                    <a:pt x="3144" y="8313"/>
                  </a:cubicBezTo>
                  <a:cubicBezTo>
                    <a:pt x="3130" y="8314"/>
                    <a:pt x="3119" y="8303"/>
                    <a:pt x="3118" y="8289"/>
                  </a:cubicBezTo>
                  <a:cubicBezTo>
                    <a:pt x="3117" y="8276"/>
                    <a:pt x="3127" y="8264"/>
                    <a:pt x="3141" y="8263"/>
                  </a:cubicBezTo>
                  <a:cubicBezTo>
                    <a:pt x="3155" y="8262"/>
                    <a:pt x="3167" y="8273"/>
                    <a:pt x="3168" y="8286"/>
                  </a:cubicBezTo>
                  <a:close/>
                  <a:moveTo>
                    <a:pt x="3174" y="8386"/>
                  </a:moveTo>
                  <a:lnTo>
                    <a:pt x="3174" y="8386"/>
                  </a:lnTo>
                  <a:cubicBezTo>
                    <a:pt x="3175" y="8400"/>
                    <a:pt x="3164" y="8412"/>
                    <a:pt x="3150" y="8413"/>
                  </a:cubicBezTo>
                  <a:cubicBezTo>
                    <a:pt x="3137" y="8414"/>
                    <a:pt x="3125" y="8403"/>
                    <a:pt x="3124" y="8389"/>
                  </a:cubicBezTo>
                  <a:cubicBezTo>
                    <a:pt x="3123" y="8375"/>
                    <a:pt x="3134" y="8364"/>
                    <a:pt x="3147" y="8363"/>
                  </a:cubicBezTo>
                  <a:cubicBezTo>
                    <a:pt x="3161" y="8362"/>
                    <a:pt x="3173" y="8372"/>
                    <a:pt x="3174" y="8386"/>
                  </a:cubicBezTo>
                  <a:close/>
                  <a:moveTo>
                    <a:pt x="3180" y="8487"/>
                  </a:moveTo>
                  <a:lnTo>
                    <a:pt x="3180" y="8487"/>
                  </a:lnTo>
                  <a:cubicBezTo>
                    <a:pt x="3180" y="8500"/>
                    <a:pt x="3170" y="8512"/>
                    <a:pt x="3156" y="8513"/>
                  </a:cubicBezTo>
                  <a:cubicBezTo>
                    <a:pt x="3142" y="8513"/>
                    <a:pt x="3130" y="8502"/>
                    <a:pt x="3130" y="8489"/>
                  </a:cubicBezTo>
                  <a:cubicBezTo>
                    <a:pt x="3129" y="8475"/>
                    <a:pt x="3140" y="8463"/>
                    <a:pt x="3154" y="8463"/>
                  </a:cubicBezTo>
                  <a:cubicBezTo>
                    <a:pt x="3168" y="8462"/>
                    <a:pt x="3179" y="8473"/>
                    <a:pt x="3180" y="8487"/>
                  </a:cubicBezTo>
                  <a:close/>
                  <a:moveTo>
                    <a:pt x="3184" y="8587"/>
                  </a:moveTo>
                  <a:lnTo>
                    <a:pt x="3184" y="8587"/>
                  </a:lnTo>
                  <a:cubicBezTo>
                    <a:pt x="3185" y="8600"/>
                    <a:pt x="3174" y="8612"/>
                    <a:pt x="3160" y="8613"/>
                  </a:cubicBezTo>
                  <a:cubicBezTo>
                    <a:pt x="3147" y="8613"/>
                    <a:pt x="3135" y="8602"/>
                    <a:pt x="3134" y="8589"/>
                  </a:cubicBezTo>
                  <a:cubicBezTo>
                    <a:pt x="3134" y="8575"/>
                    <a:pt x="3145" y="8563"/>
                    <a:pt x="3158" y="8563"/>
                  </a:cubicBezTo>
                  <a:cubicBezTo>
                    <a:pt x="3172" y="8562"/>
                    <a:pt x="3184" y="8573"/>
                    <a:pt x="3184" y="8587"/>
                  </a:cubicBezTo>
                  <a:close/>
                  <a:moveTo>
                    <a:pt x="3189" y="8686"/>
                  </a:moveTo>
                  <a:lnTo>
                    <a:pt x="3189" y="8687"/>
                  </a:lnTo>
                  <a:cubicBezTo>
                    <a:pt x="3190" y="8700"/>
                    <a:pt x="3179" y="8712"/>
                    <a:pt x="3165" y="8713"/>
                  </a:cubicBezTo>
                  <a:cubicBezTo>
                    <a:pt x="3151" y="8713"/>
                    <a:pt x="3140" y="8702"/>
                    <a:pt x="3139" y="8689"/>
                  </a:cubicBezTo>
                  <a:lnTo>
                    <a:pt x="3139" y="8688"/>
                  </a:lnTo>
                  <a:cubicBezTo>
                    <a:pt x="3138" y="8675"/>
                    <a:pt x="3149" y="8663"/>
                    <a:pt x="3163" y="8662"/>
                  </a:cubicBezTo>
                  <a:cubicBezTo>
                    <a:pt x="3177" y="8662"/>
                    <a:pt x="3188" y="8673"/>
                    <a:pt x="3189" y="8686"/>
                  </a:cubicBezTo>
                  <a:close/>
                  <a:moveTo>
                    <a:pt x="3194" y="8786"/>
                  </a:moveTo>
                  <a:lnTo>
                    <a:pt x="3194" y="8786"/>
                  </a:lnTo>
                  <a:cubicBezTo>
                    <a:pt x="3194" y="8800"/>
                    <a:pt x="3183" y="8812"/>
                    <a:pt x="3170" y="8812"/>
                  </a:cubicBezTo>
                  <a:cubicBezTo>
                    <a:pt x="3156" y="8813"/>
                    <a:pt x="3144" y="8802"/>
                    <a:pt x="3144" y="8788"/>
                  </a:cubicBezTo>
                  <a:cubicBezTo>
                    <a:pt x="3143" y="8775"/>
                    <a:pt x="3154" y="8763"/>
                    <a:pt x="3168" y="8762"/>
                  </a:cubicBezTo>
                  <a:cubicBezTo>
                    <a:pt x="3181" y="8762"/>
                    <a:pt x="3193" y="8773"/>
                    <a:pt x="3194" y="8786"/>
                  </a:cubicBezTo>
                  <a:close/>
                  <a:moveTo>
                    <a:pt x="3198" y="8886"/>
                  </a:moveTo>
                  <a:lnTo>
                    <a:pt x="3198" y="8886"/>
                  </a:lnTo>
                  <a:cubicBezTo>
                    <a:pt x="3199" y="8900"/>
                    <a:pt x="3188" y="8912"/>
                    <a:pt x="3174" y="8912"/>
                  </a:cubicBezTo>
                  <a:cubicBezTo>
                    <a:pt x="3161" y="8913"/>
                    <a:pt x="3149" y="8902"/>
                    <a:pt x="3148" y="8888"/>
                  </a:cubicBezTo>
                  <a:cubicBezTo>
                    <a:pt x="3148" y="8875"/>
                    <a:pt x="3159" y="8863"/>
                    <a:pt x="3172" y="8862"/>
                  </a:cubicBezTo>
                  <a:cubicBezTo>
                    <a:pt x="3186" y="8862"/>
                    <a:pt x="3198" y="8873"/>
                    <a:pt x="3198" y="8886"/>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41" name="Freeform 39"/>
            <p:cNvSpPr>
              <a:spLocks noEditPoints="1"/>
            </p:cNvSpPr>
            <p:nvPr/>
          </p:nvSpPr>
          <p:spPr bwMode="auto">
            <a:xfrm>
              <a:off x="3765" y="2345"/>
              <a:ext cx="332" cy="769"/>
            </a:xfrm>
            <a:custGeom>
              <a:avLst/>
              <a:gdLst>
                <a:gd name="T0" fmla="*/ 0 w 3199"/>
                <a:gd name="T1" fmla="*/ 0 h 7427"/>
                <a:gd name="T2" fmla="*/ 0 w 3199"/>
                <a:gd name="T3" fmla="*/ 0 h 7427"/>
                <a:gd name="T4" fmla="*/ 0 w 3199"/>
                <a:gd name="T5" fmla="*/ 0 h 7427"/>
                <a:gd name="T6" fmla="*/ 0 w 3199"/>
                <a:gd name="T7" fmla="*/ 0 h 7427"/>
                <a:gd name="T8" fmla="*/ 0 w 3199"/>
                <a:gd name="T9" fmla="*/ 0 h 7427"/>
                <a:gd name="T10" fmla="*/ 0 w 3199"/>
                <a:gd name="T11" fmla="*/ 0 h 7427"/>
                <a:gd name="T12" fmla="*/ 0 w 3199"/>
                <a:gd name="T13" fmla="*/ 0 h 7427"/>
                <a:gd name="T14" fmla="*/ 0 w 3199"/>
                <a:gd name="T15" fmla="*/ 0 h 7427"/>
                <a:gd name="T16" fmla="*/ 0 w 3199"/>
                <a:gd name="T17" fmla="*/ 0 h 7427"/>
                <a:gd name="T18" fmla="*/ 0 w 3199"/>
                <a:gd name="T19" fmla="*/ 0 h 7427"/>
                <a:gd name="T20" fmla="*/ 0 w 3199"/>
                <a:gd name="T21" fmla="*/ 0 h 7427"/>
                <a:gd name="T22" fmla="*/ 0 w 3199"/>
                <a:gd name="T23" fmla="*/ 0 h 7427"/>
                <a:gd name="T24" fmla="*/ 0 w 3199"/>
                <a:gd name="T25" fmla="*/ 0 h 7427"/>
                <a:gd name="T26" fmla="*/ 0 w 3199"/>
                <a:gd name="T27" fmla="*/ 0 h 7427"/>
                <a:gd name="T28" fmla="*/ 0 w 3199"/>
                <a:gd name="T29" fmla="*/ 0 h 7427"/>
                <a:gd name="T30" fmla="*/ 0 w 3199"/>
                <a:gd name="T31" fmla="*/ 0 h 7427"/>
                <a:gd name="T32" fmla="*/ 0 w 3199"/>
                <a:gd name="T33" fmla="*/ 0 h 7427"/>
                <a:gd name="T34" fmla="*/ 0 w 3199"/>
                <a:gd name="T35" fmla="*/ 0 h 7427"/>
                <a:gd name="T36" fmla="*/ 0 w 3199"/>
                <a:gd name="T37" fmla="*/ 0 h 7427"/>
                <a:gd name="T38" fmla="*/ 0 w 3199"/>
                <a:gd name="T39" fmla="*/ 0 h 7427"/>
                <a:gd name="T40" fmla="*/ 0 w 3199"/>
                <a:gd name="T41" fmla="*/ 0 h 7427"/>
                <a:gd name="T42" fmla="*/ 0 w 3199"/>
                <a:gd name="T43" fmla="*/ 0 h 7427"/>
                <a:gd name="T44" fmla="*/ 0 w 3199"/>
                <a:gd name="T45" fmla="*/ 0 h 7427"/>
                <a:gd name="T46" fmla="*/ 0 w 3199"/>
                <a:gd name="T47" fmla="*/ 0 h 7427"/>
                <a:gd name="T48" fmla="*/ 0 w 3199"/>
                <a:gd name="T49" fmla="*/ 0 h 7427"/>
                <a:gd name="T50" fmla="*/ 0 w 3199"/>
                <a:gd name="T51" fmla="*/ 0 h 7427"/>
                <a:gd name="T52" fmla="*/ 0 w 3199"/>
                <a:gd name="T53" fmla="*/ 0 h 7427"/>
                <a:gd name="T54" fmla="*/ 0 w 3199"/>
                <a:gd name="T55" fmla="*/ 0 h 7427"/>
                <a:gd name="T56" fmla="*/ 0 w 3199"/>
                <a:gd name="T57" fmla="*/ 0 h 7427"/>
                <a:gd name="T58" fmla="*/ 0 w 3199"/>
                <a:gd name="T59" fmla="*/ 0 h 7427"/>
                <a:gd name="T60" fmla="*/ 0 w 3199"/>
                <a:gd name="T61" fmla="*/ 0 h 7427"/>
                <a:gd name="T62" fmla="*/ 0 w 3199"/>
                <a:gd name="T63" fmla="*/ 0 h 7427"/>
                <a:gd name="T64" fmla="*/ 0 w 3199"/>
                <a:gd name="T65" fmla="*/ 0 h 7427"/>
                <a:gd name="T66" fmla="*/ 0 w 3199"/>
                <a:gd name="T67" fmla="*/ 0 h 7427"/>
                <a:gd name="T68" fmla="*/ 0 w 3199"/>
                <a:gd name="T69" fmla="*/ 0 h 7427"/>
                <a:gd name="T70" fmla="*/ 0 w 3199"/>
                <a:gd name="T71" fmla="*/ 0 h 7427"/>
                <a:gd name="T72" fmla="*/ 0 w 3199"/>
                <a:gd name="T73" fmla="*/ 0 h 7427"/>
                <a:gd name="T74" fmla="*/ 0 w 3199"/>
                <a:gd name="T75" fmla="*/ 0 h 7427"/>
                <a:gd name="T76" fmla="*/ 0 w 3199"/>
                <a:gd name="T77" fmla="*/ 0 h 7427"/>
                <a:gd name="T78" fmla="*/ 0 w 3199"/>
                <a:gd name="T79" fmla="*/ 0 h 7427"/>
                <a:gd name="T80" fmla="*/ 0 w 3199"/>
                <a:gd name="T81" fmla="*/ 0 h 7427"/>
                <a:gd name="T82" fmla="*/ 0 w 3199"/>
                <a:gd name="T83" fmla="*/ 0 h 7427"/>
                <a:gd name="T84" fmla="*/ 0 w 3199"/>
                <a:gd name="T85" fmla="*/ 0 h 7427"/>
                <a:gd name="T86" fmla="*/ 0 w 3199"/>
                <a:gd name="T87" fmla="*/ 0 h 7427"/>
                <a:gd name="T88" fmla="*/ 0 w 3199"/>
                <a:gd name="T89" fmla="*/ 0 h 7427"/>
                <a:gd name="T90" fmla="*/ 0 w 3199"/>
                <a:gd name="T91" fmla="*/ 0 h 7427"/>
                <a:gd name="T92" fmla="*/ 0 w 3199"/>
                <a:gd name="T93" fmla="*/ 0 h 7427"/>
                <a:gd name="T94" fmla="*/ 0 w 3199"/>
                <a:gd name="T95" fmla="*/ 0 h 7427"/>
                <a:gd name="T96" fmla="*/ 0 w 3199"/>
                <a:gd name="T97" fmla="*/ 0 h 7427"/>
                <a:gd name="T98" fmla="*/ 0 w 3199"/>
                <a:gd name="T99" fmla="*/ 0 h 7427"/>
                <a:gd name="T100" fmla="*/ 0 w 3199"/>
                <a:gd name="T101" fmla="*/ 0 h 7427"/>
                <a:gd name="T102" fmla="*/ 0 w 3199"/>
                <a:gd name="T103" fmla="*/ 0 h 7427"/>
                <a:gd name="T104" fmla="*/ 0 w 3199"/>
                <a:gd name="T105" fmla="*/ 0 h 7427"/>
                <a:gd name="T106" fmla="*/ 0 w 3199"/>
                <a:gd name="T107" fmla="*/ 0 h 7427"/>
                <a:gd name="T108" fmla="*/ 0 w 3199"/>
                <a:gd name="T109" fmla="*/ 0 h 7427"/>
                <a:gd name="T110" fmla="*/ 0 w 3199"/>
                <a:gd name="T111" fmla="*/ 0 h 7427"/>
                <a:gd name="T112" fmla="*/ 0 w 3199"/>
                <a:gd name="T113" fmla="*/ 0 h 7427"/>
                <a:gd name="T114" fmla="*/ 0 w 3199"/>
                <a:gd name="T115" fmla="*/ 0 h 7427"/>
                <a:gd name="T116" fmla="*/ 0 w 3199"/>
                <a:gd name="T117" fmla="*/ 0 h 7427"/>
                <a:gd name="T118" fmla="*/ 0 w 3199"/>
                <a:gd name="T119" fmla="*/ 0 h 74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99"/>
                <a:gd name="T181" fmla="*/ 0 h 7427"/>
                <a:gd name="T182" fmla="*/ 3199 w 3199"/>
                <a:gd name="T183" fmla="*/ 7427 h 742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99" h="7427">
                  <a:moveTo>
                    <a:pt x="24" y="7376"/>
                  </a:moveTo>
                  <a:lnTo>
                    <a:pt x="25" y="7376"/>
                  </a:lnTo>
                  <a:cubicBezTo>
                    <a:pt x="38" y="7376"/>
                    <a:pt x="50" y="7387"/>
                    <a:pt x="50" y="7400"/>
                  </a:cubicBezTo>
                  <a:cubicBezTo>
                    <a:pt x="51" y="7414"/>
                    <a:pt x="40" y="7426"/>
                    <a:pt x="26" y="7426"/>
                  </a:cubicBezTo>
                  <a:cubicBezTo>
                    <a:pt x="13" y="7427"/>
                    <a:pt x="1" y="7416"/>
                    <a:pt x="0" y="7402"/>
                  </a:cubicBezTo>
                  <a:cubicBezTo>
                    <a:pt x="0" y="7389"/>
                    <a:pt x="11" y="7377"/>
                    <a:pt x="24" y="7376"/>
                  </a:cubicBezTo>
                  <a:close/>
                  <a:moveTo>
                    <a:pt x="122" y="7373"/>
                  </a:moveTo>
                  <a:lnTo>
                    <a:pt x="123" y="7373"/>
                  </a:lnTo>
                  <a:cubicBezTo>
                    <a:pt x="136" y="7371"/>
                    <a:pt x="149" y="7381"/>
                    <a:pt x="150" y="7394"/>
                  </a:cubicBezTo>
                  <a:cubicBezTo>
                    <a:pt x="152" y="7408"/>
                    <a:pt x="142" y="7421"/>
                    <a:pt x="128" y="7422"/>
                  </a:cubicBezTo>
                  <a:cubicBezTo>
                    <a:pt x="115" y="7424"/>
                    <a:pt x="102" y="7414"/>
                    <a:pt x="101" y="7400"/>
                  </a:cubicBezTo>
                  <a:cubicBezTo>
                    <a:pt x="99" y="7387"/>
                    <a:pt x="109" y="7374"/>
                    <a:pt x="122" y="7373"/>
                  </a:cubicBezTo>
                  <a:close/>
                  <a:moveTo>
                    <a:pt x="221" y="7362"/>
                  </a:moveTo>
                  <a:lnTo>
                    <a:pt x="221" y="7362"/>
                  </a:lnTo>
                  <a:cubicBezTo>
                    <a:pt x="235" y="7360"/>
                    <a:pt x="247" y="7369"/>
                    <a:pt x="250" y="7382"/>
                  </a:cubicBezTo>
                  <a:cubicBezTo>
                    <a:pt x="252" y="7396"/>
                    <a:pt x="242" y="7409"/>
                    <a:pt x="229" y="7411"/>
                  </a:cubicBezTo>
                  <a:cubicBezTo>
                    <a:pt x="215" y="7413"/>
                    <a:pt x="202" y="7404"/>
                    <a:pt x="200" y="7390"/>
                  </a:cubicBezTo>
                  <a:cubicBezTo>
                    <a:pt x="198" y="7377"/>
                    <a:pt x="207" y="7364"/>
                    <a:pt x="221" y="7362"/>
                  </a:cubicBezTo>
                  <a:close/>
                  <a:moveTo>
                    <a:pt x="317" y="7344"/>
                  </a:moveTo>
                  <a:lnTo>
                    <a:pt x="317" y="7344"/>
                  </a:lnTo>
                  <a:cubicBezTo>
                    <a:pt x="331" y="7341"/>
                    <a:pt x="344" y="7349"/>
                    <a:pt x="348" y="7363"/>
                  </a:cubicBezTo>
                  <a:cubicBezTo>
                    <a:pt x="351" y="7376"/>
                    <a:pt x="343" y="7390"/>
                    <a:pt x="329" y="7393"/>
                  </a:cubicBezTo>
                  <a:cubicBezTo>
                    <a:pt x="316" y="7396"/>
                    <a:pt x="302" y="7388"/>
                    <a:pt x="299" y="7374"/>
                  </a:cubicBezTo>
                  <a:cubicBezTo>
                    <a:pt x="296" y="7361"/>
                    <a:pt x="304" y="7347"/>
                    <a:pt x="317" y="7344"/>
                  </a:cubicBezTo>
                  <a:close/>
                  <a:moveTo>
                    <a:pt x="413" y="7320"/>
                  </a:moveTo>
                  <a:lnTo>
                    <a:pt x="413" y="7320"/>
                  </a:lnTo>
                  <a:cubicBezTo>
                    <a:pt x="427" y="7316"/>
                    <a:pt x="440" y="7324"/>
                    <a:pt x="444" y="7337"/>
                  </a:cubicBezTo>
                  <a:cubicBezTo>
                    <a:pt x="448" y="7350"/>
                    <a:pt x="440" y="7364"/>
                    <a:pt x="427" y="7368"/>
                  </a:cubicBezTo>
                  <a:cubicBezTo>
                    <a:pt x="414" y="7372"/>
                    <a:pt x="400" y="7364"/>
                    <a:pt x="396" y="7351"/>
                  </a:cubicBezTo>
                  <a:cubicBezTo>
                    <a:pt x="392" y="7337"/>
                    <a:pt x="400" y="7323"/>
                    <a:pt x="413" y="7320"/>
                  </a:cubicBezTo>
                  <a:close/>
                  <a:moveTo>
                    <a:pt x="505" y="7289"/>
                  </a:moveTo>
                  <a:lnTo>
                    <a:pt x="505" y="7289"/>
                  </a:lnTo>
                  <a:cubicBezTo>
                    <a:pt x="518" y="7284"/>
                    <a:pt x="533" y="7290"/>
                    <a:pt x="538" y="7303"/>
                  </a:cubicBezTo>
                  <a:cubicBezTo>
                    <a:pt x="544" y="7315"/>
                    <a:pt x="538" y="7330"/>
                    <a:pt x="525" y="7335"/>
                  </a:cubicBezTo>
                  <a:cubicBezTo>
                    <a:pt x="512" y="7341"/>
                    <a:pt x="498" y="7335"/>
                    <a:pt x="492" y="7322"/>
                  </a:cubicBezTo>
                  <a:cubicBezTo>
                    <a:pt x="487" y="7310"/>
                    <a:pt x="493" y="7295"/>
                    <a:pt x="505" y="7289"/>
                  </a:cubicBezTo>
                  <a:close/>
                  <a:moveTo>
                    <a:pt x="597" y="7252"/>
                  </a:moveTo>
                  <a:lnTo>
                    <a:pt x="597" y="7252"/>
                  </a:lnTo>
                  <a:cubicBezTo>
                    <a:pt x="610" y="7246"/>
                    <a:pt x="624" y="7252"/>
                    <a:pt x="630" y="7264"/>
                  </a:cubicBezTo>
                  <a:cubicBezTo>
                    <a:pt x="636" y="7277"/>
                    <a:pt x="631" y="7291"/>
                    <a:pt x="619" y="7297"/>
                  </a:cubicBezTo>
                  <a:cubicBezTo>
                    <a:pt x="606" y="7303"/>
                    <a:pt x="591" y="7298"/>
                    <a:pt x="585" y="7286"/>
                  </a:cubicBezTo>
                  <a:cubicBezTo>
                    <a:pt x="579" y="7273"/>
                    <a:pt x="585" y="7258"/>
                    <a:pt x="597" y="7252"/>
                  </a:cubicBezTo>
                  <a:close/>
                  <a:moveTo>
                    <a:pt x="687" y="7210"/>
                  </a:moveTo>
                  <a:lnTo>
                    <a:pt x="687" y="7210"/>
                  </a:lnTo>
                  <a:cubicBezTo>
                    <a:pt x="699" y="7204"/>
                    <a:pt x="714" y="7208"/>
                    <a:pt x="720" y="7220"/>
                  </a:cubicBezTo>
                  <a:cubicBezTo>
                    <a:pt x="727" y="7233"/>
                    <a:pt x="722" y="7248"/>
                    <a:pt x="710" y="7254"/>
                  </a:cubicBezTo>
                  <a:cubicBezTo>
                    <a:pt x="698" y="7261"/>
                    <a:pt x="683" y="7256"/>
                    <a:pt x="676" y="7244"/>
                  </a:cubicBezTo>
                  <a:cubicBezTo>
                    <a:pt x="670" y="7232"/>
                    <a:pt x="674" y="7217"/>
                    <a:pt x="687" y="7210"/>
                  </a:cubicBezTo>
                  <a:close/>
                  <a:moveTo>
                    <a:pt x="773" y="7163"/>
                  </a:moveTo>
                  <a:lnTo>
                    <a:pt x="773" y="7163"/>
                  </a:lnTo>
                  <a:cubicBezTo>
                    <a:pt x="785" y="7156"/>
                    <a:pt x="801" y="7160"/>
                    <a:pt x="808" y="7171"/>
                  </a:cubicBezTo>
                  <a:cubicBezTo>
                    <a:pt x="815" y="7183"/>
                    <a:pt x="811" y="7199"/>
                    <a:pt x="799" y="7206"/>
                  </a:cubicBezTo>
                  <a:cubicBezTo>
                    <a:pt x="787" y="7213"/>
                    <a:pt x="772" y="7209"/>
                    <a:pt x="764" y="7197"/>
                  </a:cubicBezTo>
                  <a:cubicBezTo>
                    <a:pt x="757" y="7185"/>
                    <a:pt x="761" y="7170"/>
                    <a:pt x="773" y="7163"/>
                  </a:cubicBezTo>
                  <a:close/>
                  <a:moveTo>
                    <a:pt x="858" y="7111"/>
                  </a:moveTo>
                  <a:lnTo>
                    <a:pt x="858" y="7111"/>
                  </a:lnTo>
                  <a:cubicBezTo>
                    <a:pt x="869" y="7103"/>
                    <a:pt x="885" y="7107"/>
                    <a:pt x="892" y="7118"/>
                  </a:cubicBezTo>
                  <a:cubicBezTo>
                    <a:pt x="900" y="7130"/>
                    <a:pt x="897" y="7145"/>
                    <a:pt x="885" y="7153"/>
                  </a:cubicBezTo>
                  <a:cubicBezTo>
                    <a:pt x="873" y="7160"/>
                    <a:pt x="858" y="7157"/>
                    <a:pt x="850" y="7146"/>
                  </a:cubicBezTo>
                  <a:cubicBezTo>
                    <a:pt x="843" y="7134"/>
                    <a:pt x="846" y="7119"/>
                    <a:pt x="858" y="7111"/>
                  </a:cubicBezTo>
                  <a:close/>
                  <a:moveTo>
                    <a:pt x="939" y="7055"/>
                  </a:moveTo>
                  <a:lnTo>
                    <a:pt x="939" y="7055"/>
                  </a:lnTo>
                  <a:cubicBezTo>
                    <a:pt x="950" y="7047"/>
                    <a:pt x="966" y="7049"/>
                    <a:pt x="974" y="7060"/>
                  </a:cubicBezTo>
                  <a:cubicBezTo>
                    <a:pt x="982" y="7072"/>
                    <a:pt x="980" y="7087"/>
                    <a:pt x="969" y="7095"/>
                  </a:cubicBezTo>
                  <a:lnTo>
                    <a:pt x="968" y="7095"/>
                  </a:lnTo>
                  <a:cubicBezTo>
                    <a:pt x="957" y="7104"/>
                    <a:pt x="942" y="7101"/>
                    <a:pt x="934" y="7090"/>
                  </a:cubicBezTo>
                  <a:cubicBezTo>
                    <a:pt x="925" y="7079"/>
                    <a:pt x="928" y="7063"/>
                    <a:pt x="939" y="7055"/>
                  </a:cubicBezTo>
                  <a:close/>
                  <a:moveTo>
                    <a:pt x="1018" y="6995"/>
                  </a:moveTo>
                  <a:lnTo>
                    <a:pt x="1018" y="6995"/>
                  </a:lnTo>
                  <a:cubicBezTo>
                    <a:pt x="1029" y="6987"/>
                    <a:pt x="1044" y="6989"/>
                    <a:pt x="1053" y="6999"/>
                  </a:cubicBezTo>
                  <a:cubicBezTo>
                    <a:pt x="1062" y="7010"/>
                    <a:pt x="1060" y="7026"/>
                    <a:pt x="1049" y="7034"/>
                  </a:cubicBezTo>
                  <a:cubicBezTo>
                    <a:pt x="1038" y="7043"/>
                    <a:pt x="1023" y="7041"/>
                    <a:pt x="1014" y="7031"/>
                  </a:cubicBezTo>
                  <a:cubicBezTo>
                    <a:pt x="1005" y="7020"/>
                    <a:pt x="1007" y="7004"/>
                    <a:pt x="1018" y="6995"/>
                  </a:cubicBezTo>
                  <a:close/>
                  <a:moveTo>
                    <a:pt x="1094" y="6933"/>
                  </a:moveTo>
                  <a:lnTo>
                    <a:pt x="1094" y="6933"/>
                  </a:lnTo>
                  <a:cubicBezTo>
                    <a:pt x="1104" y="6924"/>
                    <a:pt x="1120" y="6924"/>
                    <a:pt x="1129" y="6934"/>
                  </a:cubicBezTo>
                  <a:cubicBezTo>
                    <a:pt x="1138" y="6944"/>
                    <a:pt x="1138" y="6960"/>
                    <a:pt x="1128" y="6969"/>
                  </a:cubicBezTo>
                  <a:lnTo>
                    <a:pt x="1128" y="6970"/>
                  </a:lnTo>
                  <a:cubicBezTo>
                    <a:pt x="1118" y="6979"/>
                    <a:pt x="1102" y="6979"/>
                    <a:pt x="1093" y="6969"/>
                  </a:cubicBezTo>
                  <a:cubicBezTo>
                    <a:pt x="1083" y="6959"/>
                    <a:pt x="1084" y="6943"/>
                    <a:pt x="1094" y="6933"/>
                  </a:cubicBezTo>
                  <a:close/>
                  <a:moveTo>
                    <a:pt x="1168" y="6867"/>
                  </a:moveTo>
                  <a:lnTo>
                    <a:pt x="1168" y="6867"/>
                  </a:lnTo>
                  <a:cubicBezTo>
                    <a:pt x="1178" y="6857"/>
                    <a:pt x="1193" y="6857"/>
                    <a:pt x="1203" y="6867"/>
                  </a:cubicBezTo>
                  <a:cubicBezTo>
                    <a:pt x="1213" y="6877"/>
                    <a:pt x="1213" y="6893"/>
                    <a:pt x="1203" y="6902"/>
                  </a:cubicBezTo>
                  <a:cubicBezTo>
                    <a:pt x="1193" y="6912"/>
                    <a:pt x="1178" y="6912"/>
                    <a:pt x="1168" y="6902"/>
                  </a:cubicBezTo>
                  <a:cubicBezTo>
                    <a:pt x="1158" y="6893"/>
                    <a:pt x="1158" y="6877"/>
                    <a:pt x="1168" y="6867"/>
                  </a:cubicBezTo>
                  <a:close/>
                  <a:moveTo>
                    <a:pt x="1239" y="6798"/>
                  </a:moveTo>
                  <a:lnTo>
                    <a:pt x="1239" y="6798"/>
                  </a:lnTo>
                  <a:cubicBezTo>
                    <a:pt x="1248" y="6788"/>
                    <a:pt x="1264" y="6788"/>
                    <a:pt x="1274" y="6797"/>
                  </a:cubicBezTo>
                  <a:cubicBezTo>
                    <a:pt x="1285" y="6806"/>
                    <a:pt x="1285" y="6822"/>
                    <a:pt x="1276" y="6832"/>
                  </a:cubicBezTo>
                  <a:cubicBezTo>
                    <a:pt x="1266" y="6842"/>
                    <a:pt x="1251" y="6843"/>
                    <a:pt x="1241" y="6834"/>
                  </a:cubicBezTo>
                  <a:cubicBezTo>
                    <a:pt x="1230" y="6824"/>
                    <a:pt x="1230" y="6809"/>
                    <a:pt x="1239" y="6798"/>
                  </a:cubicBezTo>
                  <a:close/>
                  <a:moveTo>
                    <a:pt x="1308" y="6727"/>
                  </a:moveTo>
                  <a:lnTo>
                    <a:pt x="1308" y="6727"/>
                  </a:lnTo>
                  <a:cubicBezTo>
                    <a:pt x="1318" y="6716"/>
                    <a:pt x="1333" y="6716"/>
                    <a:pt x="1344" y="6725"/>
                  </a:cubicBezTo>
                  <a:cubicBezTo>
                    <a:pt x="1354" y="6734"/>
                    <a:pt x="1355" y="6750"/>
                    <a:pt x="1346" y="6760"/>
                  </a:cubicBezTo>
                  <a:cubicBezTo>
                    <a:pt x="1336" y="6770"/>
                    <a:pt x="1321" y="6771"/>
                    <a:pt x="1310" y="6762"/>
                  </a:cubicBezTo>
                  <a:cubicBezTo>
                    <a:pt x="1300" y="6753"/>
                    <a:pt x="1299" y="6737"/>
                    <a:pt x="1308" y="6727"/>
                  </a:cubicBezTo>
                  <a:close/>
                  <a:moveTo>
                    <a:pt x="1375" y="6654"/>
                  </a:moveTo>
                  <a:lnTo>
                    <a:pt x="1375" y="6654"/>
                  </a:lnTo>
                  <a:cubicBezTo>
                    <a:pt x="1384" y="6643"/>
                    <a:pt x="1400" y="6641"/>
                    <a:pt x="1410" y="6650"/>
                  </a:cubicBezTo>
                  <a:cubicBezTo>
                    <a:pt x="1421" y="6659"/>
                    <a:pt x="1423" y="6675"/>
                    <a:pt x="1414" y="6685"/>
                  </a:cubicBezTo>
                  <a:cubicBezTo>
                    <a:pt x="1405" y="6696"/>
                    <a:pt x="1389" y="6698"/>
                    <a:pt x="1379" y="6689"/>
                  </a:cubicBezTo>
                  <a:cubicBezTo>
                    <a:pt x="1368" y="6680"/>
                    <a:pt x="1366" y="6664"/>
                    <a:pt x="1375" y="6654"/>
                  </a:cubicBezTo>
                  <a:close/>
                  <a:moveTo>
                    <a:pt x="1440" y="6578"/>
                  </a:moveTo>
                  <a:lnTo>
                    <a:pt x="1440" y="6578"/>
                  </a:lnTo>
                  <a:cubicBezTo>
                    <a:pt x="1449" y="6567"/>
                    <a:pt x="1465" y="6565"/>
                    <a:pt x="1475" y="6574"/>
                  </a:cubicBezTo>
                  <a:cubicBezTo>
                    <a:pt x="1486" y="6583"/>
                    <a:pt x="1488" y="6598"/>
                    <a:pt x="1479" y="6609"/>
                  </a:cubicBezTo>
                  <a:cubicBezTo>
                    <a:pt x="1471" y="6620"/>
                    <a:pt x="1455" y="6622"/>
                    <a:pt x="1444" y="6613"/>
                  </a:cubicBezTo>
                  <a:cubicBezTo>
                    <a:pt x="1433" y="6605"/>
                    <a:pt x="1432" y="6589"/>
                    <a:pt x="1440" y="6578"/>
                  </a:cubicBezTo>
                  <a:close/>
                  <a:moveTo>
                    <a:pt x="1503" y="6500"/>
                  </a:moveTo>
                  <a:lnTo>
                    <a:pt x="1503" y="6500"/>
                  </a:lnTo>
                  <a:cubicBezTo>
                    <a:pt x="1512" y="6489"/>
                    <a:pt x="1527" y="6488"/>
                    <a:pt x="1538" y="6496"/>
                  </a:cubicBezTo>
                  <a:cubicBezTo>
                    <a:pt x="1549" y="6505"/>
                    <a:pt x="1551" y="6521"/>
                    <a:pt x="1542" y="6531"/>
                  </a:cubicBezTo>
                  <a:cubicBezTo>
                    <a:pt x="1534" y="6542"/>
                    <a:pt x="1518" y="6544"/>
                    <a:pt x="1507" y="6535"/>
                  </a:cubicBezTo>
                  <a:cubicBezTo>
                    <a:pt x="1496" y="6527"/>
                    <a:pt x="1494" y="6511"/>
                    <a:pt x="1503" y="6500"/>
                  </a:cubicBezTo>
                  <a:close/>
                  <a:moveTo>
                    <a:pt x="1563" y="6422"/>
                  </a:moveTo>
                  <a:lnTo>
                    <a:pt x="1563" y="6422"/>
                  </a:lnTo>
                  <a:cubicBezTo>
                    <a:pt x="1572" y="6410"/>
                    <a:pt x="1587" y="6408"/>
                    <a:pt x="1598" y="6416"/>
                  </a:cubicBezTo>
                  <a:cubicBezTo>
                    <a:pt x="1610" y="6425"/>
                    <a:pt x="1612" y="6440"/>
                    <a:pt x="1604" y="6451"/>
                  </a:cubicBezTo>
                  <a:cubicBezTo>
                    <a:pt x="1595" y="6462"/>
                    <a:pt x="1580" y="6465"/>
                    <a:pt x="1569" y="6457"/>
                  </a:cubicBezTo>
                  <a:cubicBezTo>
                    <a:pt x="1558" y="6448"/>
                    <a:pt x="1555" y="6433"/>
                    <a:pt x="1563" y="6422"/>
                  </a:cubicBezTo>
                  <a:close/>
                  <a:moveTo>
                    <a:pt x="1622" y="6341"/>
                  </a:moveTo>
                  <a:lnTo>
                    <a:pt x="1622" y="6341"/>
                  </a:lnTo>
                  <a:cubicBezTo>
                    <a:pt x="1630" y="6330"/>
                    <a:pt x="1646" y="6327"/>
                    <a:pt x="1657" y="6335"/>
                  </a:cubicBezTo>
                  <a:cubicBezTo>
                    <a:pt x="1668" y="6343"/>
                    <a:pt x="1671" y="6359"/>
                    <a:pt x="1663" y="6370"/>
                  </a:cubicBezTo>
                  <a:cubicBezTo>
                    <a:pt x="1655" y="6381"/>
                    <a:pt x="1639" y="6384"/>
                    <a:pt x="1628" y="6376"/>
                  </a:cubicBezTo>
                  <a:cubicBezTo>
                    <a:pt x="1617" y="6368"/>
                    <a:pt x="1614" y="6352"/>
                    <a:pt x="1622" y="6341"/>
                  </a:cubicBezTo>
                  <a:close/>
                  <a:moveTo>
                    <a:pt x="1678" y="6260"/>
                  </a:moveTo>
                  <a:lnTo>
                    <a:pt x="1678" y="6260"/>
                  </a:lnTo>
                  <a:cubicBezTo>
                    <a:pt x="1686" y="6248"/>
                    <a:pt x="1701" y="6245"/>
                    <a:pt x="1713" y="6252"/>
                  </a:cubicBezTo>
                  <a:cubicBezTo>
                    <a:pt x="1724" y="6260"/>
                    <a:pt x="1728" y="6275"/>
                    <a:pt x="1720" y="6287"/>
                  </a:cubicBezTo>
                  <a:cubicBezTo>
                    <a:pt x="1713" y="6298"/>
                    <a:pt x="1698" y="6302"/>
                    <a:pt x="1686" y="6294"/>
                  </a:cubicBezTo>
                  <a:cubicBezTo>
                    <a:pt x="1674" y="6287"/>
                    <a:pt x="1671" y="6272"/>
                    <a:pt x="1678" y="6260"/>
                  </a:cubicBezTo>
                  <a:close/>
                  <a:moveTo>
                    <a:pt x="1733" y="6177"/>
                  </a:moveTo>
                  <a:lnTo>
                    <a:pt x="1733" y="6177"/>
                  </a:lnTo>
                  <a:cubicBezTo>
                    <a:pt x="1741" y="6165"/>
                    <a:pt x="1756" y="6161"/>
                    <a:pt x="1768" y="6169"/>
                  </a:cubicBezTo>
                  <a:cubicBezTo>
                    <a:pt x="1779" y="6176"/>
                    <a:pt x="1783" y="6191"/>
                    <a:pt x="1776" y="6203"/>
                  </a:cubicBezTo>
                  <a:cubicBezTo>
                    <a:pt x="1769" y="6215"/>
                    <a:pt x="1753" y="6218"/>
                    <a:pt x="1742" y="6211"/>
                  </a:cubicBezTo>
                  <a:cubicBezTo>
                    <a:pt x="1730" y="6204"/>
                    <a:pt x="1726" y="6189"/>
                    <a:pt x="1733" y="6177"/>
                  </a:cubicBezTo>
                  <a:close/>
                  <a:moveTo>
                    <a:pt x="1787" y="6093"/>
                  </a:moveTo>
                  <a:lnTo>
                    <a:pt x="1787" y="6093"/>
                  </a:lnTo>
                  <a:cubicBezTo>
                    <a:pt x="1794" y="6081"/>
                    <a:pt x="1809" y="6077"/>
                    <a:pt x="1821" y="6084"/>
                  </a:cubicBezTo>
                  <a:cubicBezTo>
                    <a:pt x="1833" y="6091"/>
                    <a:pt x="1837" y="6106"/>
                    <a:pt x="1830" y="6118"/>
                  </a:cubicBezTo>
                  <a:cubicBezTo>
                    <a:pt x="1823" y="6130"/>
                    <a:pt x="1807" y="6134"/>
                    <a:pt x="1796" y="6127"/>
                  </a:cubicBezTo>
                  <a:cubicBezTo>
                    <a:pt x="1784" y="6120"/>
                    <a:pt x="1780" y="6105"/>
                    <a:pt x="1787" y="6093"/>
                  </a:cubicBezTo>
                  <a:close/>
                  <a:moveTo>
                    <a:pt x="1838" y="6008"/>
                  </a:moveTo>
                  <a:lnTo>
                    <a:pt x="1838" y="6008"/>
                  </a:lnTo>
                  <a:cubicBezTo>
                    <a:pt x="1845" y="5996"/>
                    <a:pt x="1860" y="5991"/>
                    <a:pt x="1872" y="5998"/>
                  </a:cubicBezTo>
                  <a:cubicBezTo>
                    <a:pt x="1884" y="6005"/>
                    <a:pt x="1889" y="6020"/>
                    <a:pt x="1882" y="6032"/>
                  </a:cubicBezTo>
                  <a:cubicBezTo>
                    <a:pt x="1876" y="6044"/>
                    <a:pt x="1860" y="6049"/>
                    <a:pt x="1848" y="6042"/>
                  </a:cubicBezTo>
                  <a:cubicBezTo>
                    <a:pt x="1836" y="6035"/>
                    <a:pt x="1832" y="6020"/>
                    <a:pt x="1838" y="6008"/>
                  </a:cubicBezTo>
                  <a:close/>
                  <a:moveTo>
                    <a:pt x="1889" y="5922"/>
                  </a:moveTo>
                  <a:lnTo>
                    <a:pt x="1889" y="5922"/>
                  </a:lnTo>
                  <a:cubicBezTo>
                    <a:pt x="1895" y="5910"/>
                    <a:pt x="1910" y="5905"/>
                    <a:pt x="1922" y="5911"/>
                  </a:cubicBezTo>
                  <a:cubicBezTo>
                    <a:pt x="1935" y="5918"/>
                    <a:pt x="1939" y="5933"/>
                    <a:pt x="1933" y="5945"/>
                  </a:cubicBezTo>
                  <a:cubicBezTo>
                    <a:pt x="1926" y="5957"/>
                    <a:pt x="1911" y="5962"/>
                    <a:pt x="1899" y="5956"/>
                  </a:cubicBezTo>
                  <a:cubicBezTo>
                    <a:pt x="1887" y="5949"/>
                    <a:pt x="1882" y="5934"/>
                    <a:pt x="1889" y="5922"/>
                  </a:cubicBezTo>
                  <a:close/>
                  <a:moveTo>
                    <a:pt x="1937" y="5835"/>
                  </a:moveTo>
                  <a:lnTo>
                    <a:pt x="1937" y="5835"/>
                  </a:lnTo>
                  <a:cubicBezTo>
                    <a:pt x="1944" y="5822"/>
                    <a:pt x="1959" y="5818"/>
                    <a:pt x="1971" y="5824"/>
                  </a:cubicBezTo>
                  <a:cubicBezTo>
                    <a:pt x="1983" y="5830"/>
                    <a:pt x="1988" y="5845"/>
                    <a:pt x="1981" y="5858"/>
                  </a:cubicBezTo>
                  <a:cubicBezTo>
                    <a:pt x="1975" y="5870"/>
                    <a:pt x="1960" y="5875"/>
                    <a:pt x="1948" y="5868"/>
                  </a:cubicBezTo>
                  <a:cubicBezTo>
                    <a:pt x="1935" y="5862"/>
                    <a:pt x="1931" y="5847"/>
                    <a:pt x="1937" y="5835"/>
                  </a:cubicBezTo>
                  <a:close/>
                  <a:moveTo>
                    <a:pt x="1984" y="5746"/>
                  </a:moveTo>
                  <a:lnTo>
                    <a:pt x="1984" y="5746"/>
                  </a:lnTo>
                  <a:cubicBezTo>
                    <a:pt x="1991" y="5734"/>
                    <a:pt x="2006" y="5729"/>
                    <a:pt x="2018" y="5736"/>
                  </a:cubicBezTo>
                  <a:cubicBezTo>
                    <a:pt x="2030" y="5742"/>
                    <a:pt x="2035" y="5757"/>
                    <a:pt x="2029" y="5770"/>
                  </a:cubicBezTo>
                  <a:cubicBezTo>
                    <a:pt x="2022" y="5782"/>
                    <a:pt x="2007" y="5787"/>
                    <a:pt x="1995" y="5780"/>
                  </a:cubicBezTo>
                  <a:cubicBezTo>
                    <a:pt x="1983" y="5774"/>
                    <a:pt x="1978" y="5759"/>
                    <a:pt x="1984" y="5746"/>
                  </a:cubicBezTo>
                  <a:close/>
                  <a:moveTo>
                    <a:pt x="2030" y="5658"/>
                  </a:moveTo>
                  <a:lnTo>
                    <a:pt x="2030" y="5658"/>
                  </a:lnTo>
                  <a:cubicBezTo>
                    <a:pt x="2036" y="5646"/>
                    <a:pt x="2052" y="5641"/>
                    <a:pt x="2064" y="5647"/>
                  </a:cubicBezTo>
                  <a:cubicBezTo>
                    <a:pt x="2076" y="5653"/>
                    <a:pt x="2081" y="5668"/>
                    <a:pt x="2075" y="5680"/>
                  </a:cubicBezTo>
                  <a:cubicBezTo>
                    <a:pt x="2069" y="5693"/>
                    <a:pt x="2054" y="5698"/>
                    <a:pt x="2041" y="5692"/>
                  </a:cubicBezTo>
                  <a:cubicBezTo>
                    <a:pt x="2029" y="5685"/>
                    <a:pt x="2024" y="5670"/>
                    <a:pt x="2030" y="5658"/>
                  </a:cubicBezTo>
                  <a:close/>
                  <a:moveTo>
                    <a:pt x="2075" y="5569"/>
                  </a:moveTo>
                  <a:lnTo>
                    <a:pt x="2075" y="5569"/>
                  </a:lnTo>
                  <a:cubicBezTo>
                    <a:pt x="2080" y="5557"/>
                    <a:pt x="2095" y="5551"/>
                    <a:pt x="2108" y="5557"/>
                  </a:cubicBezTo>
                  <a:cubicBezTo>
                    <a:pt x="2120" y="5563"/>
                    <a:pt x="2126" y="5578"/>
                    <a:pt x="2120" y="5590"/>
                  </a:cubicBezTo>
                  <a:cubicBezTo>
                    <a:pt x="2114" y="5603"/>
                    <a:pt x="2100" y="5608"/>
                    <a:pt x="2087" y="5602"/>
                  </a:cubicBezTo>
                  <a:cubicBezTo>
                    <a:pt x="2074" y="5597"/>
                    <a:pt x="2069" y="5582"/>
                    <a:pt x="2075" y="5569"/>
                  </a:cubicBezTo>
                  <a:close/>
                  <a:moveTo>
                    <a:pt x="2118" y="5479"/>
                  </a:moveTo>
                  <a:lnTo>
                    <a:pt x="2118" y="5479"/>
                  </a:lnTo>
                  <a:cubicBezTo>
                    <a:pt x="2124" y="5467"/>
                    <a:pt x="2139" y="5461"/>
                    <a:pt x="2151" y="5467"/>
                  </a:cubicBezTo>
                  <a:cubicBezTo>
                    <a:pt x="2164" y="5473"/>
                    <a:pt x="2169" y="5487"/>
                    <a:pt x="2164" y="5500"/>
                  </a:cubicBezTo>
                  <a:cubicBezTo>
                    <a:pt x="2158" y="5513"/>
                    <a:pt x="2143" y="5518"/>
                    <a:pt x="2130" y="5512"/>
                  </a:cubicBezTo>
                  <a:cubicBezTo>
                    <a:pt x="2118" y="5507"/>
                    <a:pt x="2112" y="5492"/>
                    <a:pt x="2118" y="5479"/>
                  </a:cubicBezTo>
                  <a:close/>
                  <a:moveTo>
                    <a:pt x="2159" y="5389"/>
                  </a:moveTo>
                  <a:lnTo>
                    <a:pt x="2159" y="5388"/>
                  </a:lnTo>
                  <a:cubicBezTo>
                    <a:pt x="2165" y="5376"/>
                    <a:pt x="2180" y="5370"/>
                    <a:pt x="2192" y="5376"/>
                  </a:cubicBezTo>
                  <a:cubicBezTo>
                    <a:pt x="2205" y="5381"/>
                    <a:pt x="2211" y="5396"/>
                    <a:pt x="2205" y="5409"/>
                  </a:cubicBezTo>
                  <a:cubicBezTo>
                    <a:pt x="2200" y="5421"/>
                    <a:pt x="2185" y="5427"/>
                    <a:pt x="2172" y="5421"/>
                  </a:cubicBezTo>
                  <a:cubicBezTo>
                    <a:pt x="2160" y="5416"/>
                    <a:pt x="2154" y="5401"/>
                    <a:pt x="2159" y="5389"/>
                  </a:cubicBezTo>
                  <a:close/>
                  <a:moveTo>
                    <a:pt x="2200" y="5297"/>
                  </a:moveTo>
                  <a:lnTo>
                    <a:pt x="2200" y="5297"/>
                  </a:lnTo>
                  <a:cubicBezTo>
                    <a:pt x="2205" y="5285"/>
                    <a:pt x="2220" y="5279"/>
                    <a:pt x="2233" y="5284"/>
                  </a:cubicBezTo>
                  <a:cubicBezTo>
                    <a:pt x="2245" y="5289"/>
                    <a:pt x="2251" y="5304"/>
                    <a:pt x="2246" y="5317"/>
                  </a:cubicBezTo>
                  <a:cubicBezTo>
                    <a:pt x="2241" y="5329"/>
                    <a:pt x="2226" y="5335"/>
                    <a:pt x="2213" y="5330"/>
                  </a:cubicBezTo>
                  <a:cubicBezTo>
                    <a:pt x="2201" y="5325"/>
                    <a:pt x="2195" y="5310"/>
                    <a:pt x="2200" y="5297"/>
                  </a:cubicBezTo>
                  <a:close/>
                  <a:moveTo>
                    <a:pt x="2239" y="5206"/>
                  </a:moveTo>
                  <a:lnTo>
                    <a:pt x="2239" y="5206"/>
                  </a:lnTo>
                  <a:cubicBezTo>
                    <a:pt x="2244" y="5193"/>
                    <a:pt x="2259" y="5187"/>
                    <a:pt x="2272" y="5192"/>
                  </a:cubicBezTo>
                  <a:cubicBezTo>
                    <a:pt x="2284" y="5197"/>
                    <a:pt x="2291" y="5211"/>
                    <a:pt x="2286" y="5224"/>
                  </a:cubicBezTo>
                  <a:cubicBezTo>
                    <a:pt x="2281" y="5237"/>
                    <a:pt x="2266" y="5244"/>
                    <a:pt x="2253" y="5238"/>
                  </a:cubicBezTo>
                  <a:cubicBezTo>
                    <a:pt x="2240" y="5233"/>
                    <a:pt x="2234" y="5219"/>
                    <a:pt x="2239" y="5206"/>
                  </a:cubicBezTo>
                  <a:close/>
                  <a:moveTo>
                    <a:pt x="2277" y="5113"/>
                  </a:moveTo>
                  <a:lnTo>
                    <a:pt x="2277" y="5113"/>
                  </a:lnTo>
                  <a:cubicBezTo>
                    <a:pt x="2282" y="5100"/>
                    <a:pt x="2296" y="5094"/>
                    <a:pt x="2309" y="5099"/>
                  </a:cubicBezTo>
                  <a:cubicBezTo>
                    <a:pt x="2322" y="5104"/>
                    <a:pt x="2328" y="5119"/>
                    <a:pt x="2323" y="5132"/>
                  </a:cubicBezTo>
                  <a:cubicBezTo>
                    <a:pt x="2318" y="5145"/>
                    <a:pt x="2304" y="5151"/>
                    <a:pt x="2291" y="5146"/>
                  </a:cubicBezTo>
                  <a:cubicBezTo>
                    <a:pt x="2278" y="5141"/>
                    <a:pt x="2272" y="5126"/>
                    <a:pt x="2277" y="5113"/>
                  </a:cubicBezTo>
                  <a:close/>
                  <a:moveTo>
                    <a:pt x="2315" y="5021"/>
                  </a:moveTo>
                  <a:lnTo>
                    <a:pt x="2315" y="5021"/>
                  </a:lnTo>
                  <a:cubicBezTo>
                    <a:pt x="2320" y="5008"/>
                    <a:pt x="2334" y="5001"/>
                    <a:pt x="2347" y="5007"/>
                  </a:cubicBezTo>
                  <a:cubicBezTo>
                    <a:pt x="2360" y="5012"/>
                    <a:pt x="2366" y="5026"/>
                    <a:pt x="2361" y="5039"/>
                  </a:cubicBezTo>
                  <a:cubicBezTo>
                    <a:pt x="2356" y="5052"/>
                    <a:pt x="2341" y="5058"/>
                    <a:pt x="2329" y="5053"/>
                  </a:cubicBezTo>
                  <a:cubicBezTo>
                    <a:pt x="2316" y="5048"/>
                    <a:pt x="2310" y="5034"/>
                    <a:pt x="2315" y="5021"/>
                  </a:cubicBezTo>
                  <a:close/>
                  <a:moveTo>
                    <a:pt x="2350" y="4929"/>
                  </a:moveTo>
                  <a:lnTo>
                    <a:pt x="2350" y="4929"/>
                  </a:lnTo>
                  <a:cubicBezTo>
                    <a:pt x="2355" y="4915"/>
                    <a:pt x="2369" y="4908"/>
                    <a:pt x="2382" y="4913"/>
                  </a:cubicBezTo>
                  <a:cubicBezTo>
                    <a:pt x="2395" y="4917"/>
                    <a:pt x="2402" y="4932"/>
                    <a:pt x="2398" y="4945"/>
                  </a:cubicBezTo>
                  <a:cubicBezTo>
                    <a:pt x="2393" y="4958"/>
                    <a:pt x="2379" y="4965"/>
                    <a:pt x="2366" y="4960"/>
                  </a:cubicBezTo>
                  <a:cubicBezTo>
                    <a:pt x="2353" y="4956"/>
                    <a:pt x="2346" y="4942"/>
                    <a:pt x="2350" y="4929"/>
                  </a:cubicBezTo>
                  <a:close/>
                  <a:moveTo>
                    <a:pt x="2385" y="4835"/>
                  </a:moveTo>
                  <a:lnTo>
                    <a:pt x="2385" y="4835"/>
                  </a:lnTo>
                  <a:cubicBezTo>
                    <a:pt x="2390" y="4822"/>
                    <a:pt x="2404" y="4815"/>
                    <a:pt x="2417" y="4819"/>
                  </a:cubicBezTo>
                  <a:cubicBezTo>
                    <a:pt x="2430" y="4823"/>
                    <a:pt x="2437" y="4838"/>
                    <a:pt x="2432" y="4851"/>
                  </a:cubicBezTo>
                  <a:cubicBezTo>
                    <a:pt x="2428" y="4864"/>
                    <a:pt x="2414" y="4871"/>
                    <a:pt x="2401" y="4866"/>
                  </a:cubicBezTo>
                  <a:cubicBezTo>
                    <a:pt x="2388" y="4862"/>
                    <a:pt x="2381" y="4848"/>
                    <a:pt x="2385" y="4835"/>
                  </a:cubicBezTo>
                  <a:close/>
                  <a:moveTo>
                    <a:pt x="2420" y="4741"/>
                  </a:moveTo>
                  <a:lnTo>
                    <a:pt x="2420" y="4741"/>
                  </a:lnTo>
                  <a:cubicBezTo>
                    <a:pt x="2424" y="4728"/>
                    <a:pt x="2438" y="4721"/>
                    <a:pt x="2451" y="4725"/>
                  </a:cubicBezTo>
                  <a:cubicBezTo>
                    <a:pt x="2465" y="4730"/>
                    <a:pt x="2472" y="4744"/>
                    <a:pt x="2467" y="4757"/>
                  </a:cubicBezTo>
                  <a:cubicBezTo>
                    <a:pt x="2463" y="4770"/>
                    <a:pt x="2448" y="4777"/>
                    <a:pt x="2435" y="4773"/>
                  </a:cubicBezTo>
                  <a:cubicBezTo>
                    <a:pt x="2422" y="4768"/>
                    <a:pt x="2415" y="4754"/>
                    <a:pt x="2420" y="4741"/>
                  </a:cubicBezTo>
                  <a:close/>
                  <a:moveTo>
                    <a:pt x="2452" y="4647"/>
                  </a:moveTo>
                  <a:lnTo>
                    <a:pt x="2452" y="4647"/>
                  </a:lnTo>
                  <a:cubicBezTo>
                    <a:pt x="2457" y="4634"/>
                    <a:pt x="2471" y="4626"/>
                    <a:pt x="2484" y="4631"/>
                  </a:cubicBezTo>
                  <a:cubicBezTo>
                    <a:pt x="2497" y="4635"/>
                    <a:pt x="2504" y="4649"/>
                    <a:pt x="2500" y="4662"/>
                  </a:cubicBezTo>
                  <a:cubicBezTo>
                    <a:pt x="2496" y="4675"/>
                    <a:pt x="2482" y="4682"/>
                    <a:pt x="2469" y="4678"/>
                  </a:cubicBezTo>
                  <a:cubicBezTo>
                    <a:pt x="2456" y="4674"/>
                    <a:pt x="2448" y="4660"/>
                    <a:pt x="2452" y="4647"/>
                  </a:cubicBezTo>
                  <a:close/>
                  <a:moveTo>
                    <a:pt x="2484" y="4552"/>
                  </a:moveTo>
                  <a:lnTo>
                    <a:pt x="2484" y="4552"/>
                  </a:lnTo>
                  <a:cubicBezTo>
                    <a:pt x="2489" y="4539"/>
                    <a:pt x="2503" y="4532"/>
                    <a:pt x="2516" y="4536"/>
                  </a:cubicBezTo>
                  <a:cubicBezTo>
                    <a:pt x="2529" y="4540"/>
                    <a:pt x="2536" y="4554"/>
                    <a:pt x="2532" y="4567"/>
                  </a:cubicBezTo>
                  <a:cubicBezTo>
                    <a:pt x="2528" y="4580"/>
                    <a:pt x="2514" y="4588"/>
                    <a:pt x="2501" y="4583"/>
                  </a:cubicBezTo>
                  <a:cubicBezTo>
                    <a:pt x="2487" y="4579"/>
                    <a:pt x="2480" y="4565"/>
                    <a:pt x="2484" y="4552"/>
                  </a:cubicBezTo>
                  <a:close/>
                  <a:moveTo>
                    <a:pt x="2516" y="4457"/>
                  </a:moveTo>
                  <a:lnTo>
                    <a:pt x="2516" y="4457"/>
                  </a:lnTo>
                  <a:cubicBezTo>
                    <a:pt x="2520" y="4444"/>
                    <a:pt x="2534" y="4437"/>
                    <a:pt x="2548" y="4441"/>
                  </a:cubicBezTo>
                  <a:cubicBezTo>
                    <a:pt x="2561" y="4445"/>
                    <a:pt x="2568" y="4459"/>
                    <a:pt x="2564" y="4472"/>
                  </a:cubicBezTo>
                  <a:cubicBezTo>
                    <a:pt x="2560" y="4486"/>
                    <a:pt x="2546" y="4493"/>
                    <a:pt x="2532" y="4489"/>
                  </a:cubicBezTo>
                  <a:cubicBezTo>
                    <a:pt x="2519" y="4484"/>
                    <a:pt x="2512" y="4470"/>
                    <a:pt x="2516" y="4457"/>
                  </a:cubicBezTo>
                  <a:close/>
                  <a:moveTo>
                    <a:pt x="2546" y="4362"/>
                  </a:moveTo>
                  <a:lnTo>
                    <a:pt x="2546" y="4362"/>
                  </a:lnTo>
                  <a:cubicBezTo>
                    <a:pt x="2549" y="4349"/>
                    <a:pt x="2563" y="4341"/>
                    <a:pt x="2577" y="4345"/>
                  </a:cubicBezTo>
                  <a:cubicBezTo>
                    <a:pt x="2590" y="4349"/>
                    <a:pt x="2598" y="4363"/>
                    <a:pt x="2594" y="4376"/>
                  </a:cubicBezTo>
                  <a:cubicBezTo>
                    <a:pt x="2590" y="4389"/>
                    <a:pt x="2576" y="4397"/>
                    <a:pt x="2563" y="4393"/>
                  </a:cubicBezTo>
                  <a:cubicBezTo>
                    <a:pt x="2550" y="4390"/>
                    <a:pt x="2542" y="4376"/>
                    <a:pt x="2546" y="4362"/>
                  </a:cubicBezTo>
                  <a:close/>
                  <a:moveTo>
                    <a:pt x="2575" y="4267"/>
                  </a:moveTo>
                  <a:lnTo>
                    <a:pt x="2575" y="4267"/>
                  </a:lnTo>
                  <a:cubicBezTo>
                    <a:pt x="2578" y="4253"/>
                    <a:pt x="2592" y="4246"/>
                    <a:pt x="2605" y="4249"/>
                  </a:cubicBezTo>
                  <a:cubicBezTo>
                    <a:pt x="2619" y="4253"/>
                    <a:pt x="2627" y="4267"/>
                    <a:pt x="2623" y="4280"/>
                  </a:cubicBezTo>
                  <a:cubicBezTo>
                    <a:pt x="2619" y="4294"/>
                    <a:pt x="2605" y="4301"/>
                    <a:pt x="2592" y="4298"/>
                  </a:cubicBezTo>
                  <a:cubicBezTo>
                    <a:pt x="2579" y="4294"/>
                    <a:pt x="2571" y="4280"/>
                    <a:pt x="2575" y="4267"/>
                  </a:cubicBezTo>
                  <a:close/>
                  <a:moveTo>
                    <a:pt x="2604" y="4171"/>
                  </a:moveTo>
                  <a:lnTo>
                    <a:pt x="2604" y="4171"/>
                  </a:lnTo>
                  <a:cubicBezTo>
                    <a:pt x="2607" y="4158"/>
                    <a:pt x="2621" y="4150"/>
                    <a:pt x="2634" y="4154"/>
                  </a:cubicBezTo>
                  <a:cubicBezTo>
                    <a:pt x="2648" y="4157"/>
                    <a:pt x="2655" y="4171"/>
                    <a:pt x="2652" y="4184"/>
                  </a:cubicBezTo>
                  <a:cubicBezTo>
                    <a:pt x="2648" y="4198"/>
                    <a:pt x="2634" y="4205"/>
                    <a:pt x="2621" y="4202"/>
                  </a:cubicBezTo>
                  <a:cubicBezTo>
                    <a:pt x="2608" y="4198"/>
                    <a:pt x="2600" y="4184"/>
                    <a:pt x="2604" y="4171"/>
                  </a:cubicBezTo>
                  <a:close/>
                  <a:moveTo>
                    <a:pt x="2631" y="4075"/>
                  </a:moveTo>
                  <a:lnTo>
                    <a:pt x="2631" y="4075"/>
                  </a:lnTo>
                  <a:cubicBezTo>
                    <a:pt x="2634" y="4062"/>
                    <a:pt x="2648" y="4054"/>
                    <a:pt x="2661" y="4057"/>
                  </a:cubicBezTo>
                  <a:cubicBezTo>
                    <a:pt x="2675" y="4061"/>
                    <a:pt x="2683" y="4074"/>
                    <a:pt x="2679" y="4088"/>
                  </a:cubicBezTo>
                  <a:cubicBezTo>
                    <a:pt x="2676" y="4101"/>
                    <a:pt x="2662" y="4109"/>
                    <a:pt x="2649" y="4106"/>
                  </a:cubicBezTo>
                  <a:cubicBezTo>
                    <a:pt x="2635" y="4102"/>
                    <a:pt x="2627" y="4089"/>
                    <a:pt x="2631" y="4075"/>
                  </a:cubicBezTo>
                  <a:close/>
                  <a:moveTo>
                    <a:pt x="2657" y="3979"/>
                  </a:moveTo>
                  <a:lnTo>
                    <a:pt x="2657" y="3979"/>
                  </a:lnTo>
                  <a:cubicBezTo>
                    <a:pt x="2661" y="3965"/>
                    <a:pt x="2674" y="3957"/>
                    <a:pt x="2688" y="3961"/>
                  </a:cubicBezTo>
                  <a:cubicBezTo>
                    <a:pt x="2701" y="3964"/>
                    <a:pt x="2709" y="3978"/>
                    <a:pt x="2706" y="3991"/>
                  </a:cubicBezTo>
                  <a:cubicBezTo>
                    <a:pt x="2702" y="4005"/>
                    <a:pt x="2688" y="4013"/>
                    <a:pt x="2675" y="4009"/>
                  </a:cubicBezTo>
                  <a:cubicBezTo>
                    <a:pt x="2662" y="4006"/>
                    <a:pt x="2654" y="3992"/>
                    <a:pt x="2657" y="3979"/>
                  </a:cubicBezTo>
                  <a:close/>
                  <a:moveTo>
                    <a:pt x="2684" y="3882"/>
                  </a:moveTo>
                  <a:lnTo>
                    <a:pt x="2684" y="3882"/>
                  </a:lnTo>
                  <a:cubicBezTo>
                    <a:pt x="2687" y="3869"/>
                    <a:pt x="2701" y="3861"/>
                    <a:pt x="2714" y="3864"/>
                  </a:cubicBezTo>
                  <a:cubicBezTo>
                    <a:pt x="2727" y="3868"/>
                    <a:pt x="2735" y="3881"/>
                    <a:pt x="2732" y="3895"/>
                  </a:cubicBezTo>
                  <a:cubicBezTo>
                    <a:pt x="2728" y="3908"/>
                    <a:pt x="2715" y="3916"/>
                    <a:pt x="2701" y="3913"/>
                  </a:cubicBezTo>
                  <a:cubicBezTo>
                    <a:pt x="2688" y="3909"/>
                    <a:pt x="2680" y="3896"/>
                    <a:pt x="2684" y="3882"/>
                  </a:cubicBezTo>
                  <a:close/>
                  <a:moveTo>
                    <a:pt x="2708" y="3786"/>
                  </a:moveTo>
                  <a:lnTo>
                    <a:pt x="2708" y="3786"/>
                  </a:lnTo>
                  <a:cubicBezTo>
                    <a:pt x="2712" y="3772"/>
                    <a:pt x="2725" y="3764"/>
                    <a:pt x="2739" y="3767"/>
                  </a:cubicBezTo>
                  <a:cubicBezTo>
                    <a:pt x="2752" y="3770"/>
                    <a:pt x="2760" y="3784"/>
                    <a:pt x="2757" y="3797"/>
                  </a:cubicBezTo>
                  <a:cubicBezTo>
                    <a:pt x="2754" y="3811"/>
                    <a:pt x="2740" y="3819"/>
                    <a:pt x="2727" y="3816"/>
                  </a:cubicBezTo>
                  <a:cubicBezTo>
                    <a:pt x="2713" y="3813"/>
                    <a:pt x="2705" y="3799"/>
                    <a:pt x="2708" y="3786"/>
                  </a:cubicBezTo>
                  <a:close/>
                  <a:moveTo>
                    <a:pt x="2732" y="3689"/>
                  </a:moveTo>
                  <a:lnTo>
                    <a:pt x="2732" y="3689"/>
                  </a:lnTo>
                  <a:cubicBezTo>
                    <a:pt x="2736" y="3675"/>
                    <a:pt x="2749" y="3667"/>
                    <a:pt x="2762" y="3670"/>
                  </a:cubicBezTo>
                  <a:cubicBezTo>
                    <a:pt x="2776" y="3673"/>
                    <a:pt x="2784" y="3687"/>
                    <a:pt x="2781" y="3700"/>
                  </a:cubicBezTo>
                  <a:cubicBezTo>
                    <a:pt x="2778" y="3714"/>
                    <a:pt x="2764" y="3722"/>
                    <a:pt x="2751" y="3719"/>
                  </a:cubicBezTo>
                  <a:cubicBezTo>
                    <a:pt x="2737" y="3715"/>
                    <a:pt x="2729" y="3702"/>
                    <a:pt x="2732" y="3689"/>
                  </a:cubicBezTo>
                  <a:close/>
                  <a:moveTo>
                    <a:pt x="2756" y="3591"/>
                  </a:moveTo>
                  <a:lnTo>
                    <a:pt x="2756" y="3591"/>
                  </a:lnTo>
                  <a:cubicBezTo>
                    <a:pt x="2759" y="3578"/>
                    <a:pt x="2773" y="3570"/>
                    <a:pt x="2786" y="3573"/>
                  </a:cubicBezTo>
                  <a:cubicBezTo>
                    <a:pt x="2800" y="3576"/>
                    <a:pt x="2808" y="3590"/>
                    <a:pt x="2805" y="3603"/>
                  </a:cubicBezTo>
                  <a:cubicBezTo>
                    <a:pt x="2802" y="3617"/>
                    <a:pt x="2788" y="3625"/>
                    <a:pt x="2775" y="3622"/>
                  </a:cubicBezTo>
                  <a:cubicBezTo>
                    <a:pt x="2761" y="3618"/>
                    <a:pt x="2753" y="3605"/>
                    <a:pt x="2756" y="3591"/>
                  </a:cubicBezTo>
                  <a:close/>
                  <a:moveTo>
                    <a:pt x="2779" y="3495"/>
                  </a:moveTo>
                  <a:lnTo>
                    <a:pt x="2779" y="3495"/>
                  </a:lnTo>
                  <a:cubicBezTo>
                    <a:pt x="2781" y="3482"/>
                    <a:pt x="2795" y="3473"/>
                    <a:pt x="2808" y="3475"/>
                  </a:cubicBezTo>
                  <a:cubicBezTo>
                    <a:pt x="2822" y="3478"/>
                    <a:pt x="2831" y="3491"/>
                    <a:pt x="2828" y="3505"/>
                  </a:cubicBezTo>
                  <a:cubicBezTo>
                    <a:pt x="2825" y="3518"/>
                    <a:pt x="2812" y="3527"/>
                    <a:pt x="2799" y="3524"/>
                  </a:cubicBezTo>
                  <a:cubicBezTo>
                    <a:pt x="2785" y="3522"/>
                    <a:pt x="2776" y="3509"/>
                    <a:pt x="2779" y="3495"/>
                  </a:cubicBezTo>
                  <a:close/>
                  <a:moveTo>
                    <a:pt x="2800" y="3397"/>
                  </a:moveTo>
                  <a:lnTo>
                    <a:pt x="2800" y="3397"/>
                  </a:lnTo>
                  <a:cubicBezTo>
                    <a:pt x="2803" y="3384"/>
                    <a:pt x="2816" y="3375"/>
                    <a:pt x="2829" y="3378"/>
                  </a:cubicBezTo>
                  <a:cubicBezTo>
                    <a:pt x="2843" y="3380"/>
                    <a:pt x="2852" y="3393"/>
                    <a:pt x="2849" y="3407"/>
                  </a:cubicBezTo>
                  <a:cubicBezTo>
                    <a:pt x="2847" y="3420"/>
                    <a:pt x="2834" y="3429"/>
                    <a:pt x="2820" y="3427"/>
                  </a:cubicBezTo>
                  <a:cubicBezTo>
                    <a:pt x="2806" y="3424"/>
                    <a:pt x="2798" y="3411"/>
                    <a:pt x="2800" y="3397"/>
                  </a:cubicBezTo>
                  <a:close/>
                  <a:moveTo>
                    <a:pt x="2822" y="3300"/>
                  </a:moveTo>
                  <a:lnTo>
                    <a:pt x="2822" y="3300"/>
                  </a:lnTo>
                  <a:cubicBezTo>
                    <a:pt x="2824" y="3286"/>
                    <a:pt x="2837" y="3277"/>
                    <a:pt x="2851" y="3280"/>
                  </a:cubicBezTo>
                  <a:cubicBezTo>
                    <a:pt x="2864" y="3282"/>
                    <a:pt x="2873" y="3295"/>
                    <a:pt x="2871" y="3309"/>
                  </a:cubicBezTo>
                  <a:cubicBezTo>
                    <a:pt x="2868" y="3323"/>
                    <a:pt x="2855" y="3332"/>
                    <a:pt x="2841" y="3329"/>
                  </a:cubicBezTo>
                  <a:cubicBezTo>
                    <a:pt x="2828" y="3326"/>
                    <a:pt x="2819" y="3313"/>
                    <a:pt x="2822" y="3300"/>
                  </a:cubicBezTo>
                  <a:close/>
                  <a:moveTo>
                    <a:pt x="2842" y="3202"/>
                  </a:moveTo>
                  <a:lnTo>
                    <a:pt x="2842" y="3202"/>
                  </a:lnTo>
                  <a:cubicBezTo>
                    <a:pt x="2845" y="3189"/>
                    <a:pt x="2858" y="3180"/>
                    <a:pt x="2871" y="3182"/>
                  </a:cubicBezTo>
                  <a:cubicBezTo>
                    <a:pt x="2885" y="3184"/>
                    <a:pt x="2894" y="3197"/>
                    <a:pt x="2892" y="3211"/>
                  </a:cubicBezTo>
                  <a:cubicBezTo>
                    <a:pt x="2889" y="3224"/>
                    <a:pt x="2876" y="3234"/>
                    <a:pt x="2863" y="3231"/>
                  </a:cubicBezTo>
                  <a:cubicBezTo>
                    <a:pt x="2849" y="3229"/>
                    <a:pt x="2840" y="3216"/>
                    <a:pt x="2842" y="3202"/>
                  </a:cubicBezTo>
                  <a:close/>
                  <a:moveTo>
                    <a:pt x="2861" y="3104"/>
                  </a:moveTo>
                  <a:lnTo>
                    <a:pt x="2861" y="3104"/>
                  </a:lnTo>
                  <a:cubicBezTo>
                    <a:pt x="2864" y="3090"/>
                    <a:pt x="2877" y="3081"/>
                    <a:pt x="2890" y="3084"/>
                  </a:cubicBezTo>
                  <a:cubicBezTo>
                    <a:pt x="2904" y="3086"/>
                    <a:pt x="2913" y="3099"/>
                    <a:pt x="2911" y="3113"/>
                  </a:cubicBezTo>
                  <a:cubicBezTo>
                    <a:pt x="2908" y="3126"/>
                    <a:pt x="2895" y="3135"/>
                    <a:pt x="2882" y="3133"/>
                  </a:cubicBezTo>
                  <a:cubicBezTo>
                    <a:pt x="2868" y="3131"/>
                    <a:pt x="2859" y="3118"/>
                    <a:pt x="2861" y="3104"/>
                  </a:cubicBezTo>
                  <a:close/>
                  <a:moveTo>
                    <a:pt x="2880" y="3006"/>
                  </a:moveTo>
                  <a:lnTo>
                    <a:pt x="2880" y="3006"/>
                  </a:lnTo>
                  <a:cubicBezTo>
                    <a:pt x="2883" y="2992"/>
                    <a:pt x="2896" y="2983"/>
                    <a:pt x="2909" y="2985"/>
                  </a:cubicBezTo>
                  <a:cubicBezTo>
                    <a:pt x="2923" y="2988"/>
                    <a:pt x="2932" y="3001"/>
                    <a:pt x="2930" y="3014"/>
                  </a:cubicBezTo>
                  <a:cubicBezTo>
                    <a:pt x="2927" y="3028"/>
                    <a:pt x="2914" y="3037"/>
                    <a:pt x="2901" y="3035"/>
                  </a:cubicBezTo>
                  <a:cubicBezTo>
                    <a:pt x="2887" y="3032"/>
                    <a:pt x="2878" y="3019"/>
                    <a:pt x="2880" y="3006"/>
                  </a:cubicBezTo>
                  <a:close/>
                  <a:moveTo>
                    <a:pt x="2899" y="2908"/>
                  </a:moveTo>
                  <a:lnTo>
                    <a:pt x="2899" y="2907"/>
                  </a:lnTo>
                  <a:cubicBezTo>
                    <a:pt x="2902" y="2894"/>
                    <a:pt x="2915" y="2885"/>
                    <a:pt x="2928" y="2887"/>
                  </a:cubicBezTo>
                  <a:cubicBezTo>
                    <a:pt x="2942" y="2889"/>
                    <a:pt x="2951" y="2902"/>
                    <a:pt x="2948" y="2916"/>
                  </a:cubicBezTo>
                  <a:cubicBezTo>
                    <a:pt x="2946" y="2930"/>
                    <a:pt x="2933" y="2939"/>
                    <a:pt x="2920" y="2936"/>
                  </a:cubicBezTo>
                  <a:cubicBezTo>
                    <a:pt x="2906" y="2934"/>
                    <a:pt x="2897" y="2921"/>
                    <a:pt x="2899" y="2908"/>
                  </a:cubicBezTo>
                  <a:close/>
                  <a:moveTo>
                    <a:pt x="2916" y="2809"/>
                  </a:moveTo>
                  <a:lnTo>
                    <a:pt x="2916" y="2809"/>
                  </a:lnTo>
                  <a:cubicBezTo>
                    <a:pt x="2918" y="2796"/>
                    <a:pt x="2931" y="2786"/>
                    <a:pt x="2945" y="2788"/>
                  </a:cubicBezTo>
                  <a:cubicBezTo>
                    <a:pt x="2958" y="2791"/>
                    <a:pt x="2968" y="2803"/>
                    <a:pt x="2966" y="2817"/>
                  </a:cubicBezTo>
                  <a:cubicBezTo>
                    <a:pt x="2964" y="2831"/>
                    <a:pt x="2951" y="2840"/>
                    <a:pt x="2937" y="2838"/>
                  </a:cubicBezTo>
                  <a:cubicBezTo>
                    <a:pt x="2923" y="2836"/>
                    <a:pt x="2914" y="2823"/>
                    <a:pt x="2916" y="2809"/>
                  </a:cubicBezTo>
                  <a:close/>
                  <a:moveTo>
                    <a:pt x="2933" y="2711"/>
                  </a:moveTo>
                  <a:lnTo>
                    <a:pt x="2933" y="2711"/>
                  </a:lnTo>
                  <a:cubicBezTo>
                    <a:pt x="2935" y="2697"/>
                    <a:pt x="2948" y="2688"/>
                    <a:pt x="2961" y="2690"/>
                  </a:cubicBezTo>
                  <a:cubicBezTo>
                    <a:pt x="2975" y="2692"/>
                    <a:pt x="2984" y="2705"/>
                    <a:pt x="2982" y="2718"/>
                  </a:cubicBezTo>
                  <a:cubicBezTo>
                    <a:pt x="2980" y="2732"/>
                    <a:pt x="2967" y="2741"/>
                    <a:pt x="2954" y="2739"/>
                  </a:cubicBezTo>
                  <a:cubicBezTo>
                    <a:pt x="2940" y="2737"/>
                    <a:pt x="2931" y="2724"/>
                    <a:pt x="2933" y="2711"/>
                  </a:cubicBezTo>
                  <a:close/>
                  <a:moveTo>
                    <a:pt x="2949" y="2612"/>
                  </a:moveTo>
                  <a:lnTo>
                    <a:pt x="2949" y="2612"/>
                  </a:lnTo>
                  <a:cubicBezTo>
                    <a:pt x="2952" y="2598"/>
                    <a:pt x="2964" y="2589"/>
                    <a:pt x="2978" y="2591"/>
                  </a:cubicBezTo>
                  <a:cubicBezTo>
                    <a:pt x="2992" y="2593"/>
                    <a:pt x="3001" y="2606"/>
                    <a:pt x="2999" y="2620"/>
                  </a:cubicBezTo>
                  <a:cubicBezTo>
                    <a:pt x="2997" y="2633"/>
                    <a:pt x="2984" y="2643"/>
                    <a:pt x="2970" y="2641"/>
                  </a:cubicBezTo>
                  <a:cubicBezTo>
                    <a:pt x="2957" y="2639"/>
                    <a:pt x="2947" y="2626"/>
                    <a:pt x="2949" y="2612"/>
                  </a:cubicBezTo>
                  <a:close/>
                  <a:moveTo>
                    <a:pt x="2965" y="2514"/>
                  </a:moveTo>
                  <a:lnTo>
                    <a:pt x="2965" y="2514"/>
                  </a:lnTo>
                  <a:cubicBezTo>
                    <a:pt x="2967" y="2500"/>
                    <a:pt x="2979" y="2490"/>
                    <a:pt x="2993" y="2492"/>
                  </a:cubicBezTo>
                  <a:cubicBezTo>
                    <a:pt x="3007" y="2494"/>
                    <a:pt x="3016" y="2507"/>
                    <a:pt x="3015" y="2520"/>
                  </a:cubicBezTo>
                  <a:cubicBezTo>
                    <a:pt x="3013" y="2534"/>
                    <a:pt x="3000" y="2544"/>
                    <a:pt x="2986" y="2542"/>
                  </a:cubicBezTo>
                  <a:cubicBezTo>
                    <a:pt x="2973" y="2540"/>
                    <a:pt x="2963" y="2527"/>
                    <a:pt x="2965" y="2514"/>
                  </a:cubicBezTo>
                  <a:close/>
                  <a:moveTo>
                    <a:pt x="2979" y="2415"/>
                  </a:moveTo>
                  <a:lnTo>
                    <a:pt x="2979" y="2415"/>
                  </a:lnTo>
                  <a:cubicBezTo>
                    <a:pt x="2981" y="2401"/>
                    <a:pt x="2994" y="2391"/>
                    <a:pt x="3007" y="2393"/>
                  </a:cubicBezTo>
                  <a:cubicBezTo>
                    <a:pt x="3021" y="2395"/>
                    <a:pt x="3031" y="2408"/>
                    <a:pt x="3029" y="2421"/>
                  </a:cubicBezTo>
                  <a:cubicBezTo>
                    <a:pt x="3027" y="2435"/>
                    <a:pt x="3014" y="2445"/>
                    <a:pt x="3001" y="2443"/>
                  </a:cubicBezTo>
                  <a:cubicBezTo>
                    <a:pt x="2987" y="2441"/>
                    <a:pt x="2977" y="2428"/>
                    <a:pt x="2979" y="2415"/>
                  </a:cubicBezTo>
                  <a:close/>
                  <a:moveTo>
                    <a:pt x="2993" y="2316"/>
                  </a:moveTo>
                  <a:lnTo>
                    <a:pt x="2993" y="2316"/>
                  </a:lnTo>
                  <a:cubicBezTo>
                    <a:pt x="2995" y="2302"/>
                    <a:pt x="3008" y="2292"/>
                    <a:pt x="3021" y="2294"/>
                  </a:cubicBezTo>
                  <a:cubicBezTo>
                    <a:pt x="3035" y="2296"/>
                    <a:pt x="3045" y="2309"/>
                    <a:pt x="3043" y="2322"/>
                  </a:cubicBezTo>
                  <a:cubicBezTo>
                    <a:pt x="3041" y="2336"/>
                    <a:pt x="3028" y="2346"/>
                    <a:pt x="3015" y="2344"/>
                  </a:cubicBezTo>
                  <a:cubicBezTo>
                    <a:pt x="3001" y="2342"/>
                    <a:pt x="2991" y="2329"/>
                    <a:pt x="2993" y="2316"/>
                  </a:cubicBezTo>
                  <a:close/>
                  <a:moveTo>
                    <a:pt x="3007" y="2217"/>
                  </a:moveTo>
                  <a:lnTo>
                    <a:pt x="3007" y="2217"/>
                  </a:lnTo>
                  <a:cubicBezTo>
                    <a:pt x="3009" y="2203"/>
                    <a:pt x="3022" y="2193"/>
                    <a:pt x="3036" y="2195"/>
                  </a:cubicBezTo>
                  <a:cubicBezTo>
                    <a:pt x="3049" y="2197"/>
                    <a:pt x="3059" y="2210"/>
                    <a:pt x="3057" y="2223"/>
                  </a:cubicBezTo>
                  <a:cubicBezTo>
                    <a:pt x="3055" y="2237"/>
                    <a:pt x="3043" y="2247"/>
                    <a:pt x="3029" y="2245"/>
                  </a:cubicBezTo>
                  <a:cubicBezTo>
                    <a:pt x="3015" y="2243"/>
                    <a:pt x="3006" y="2230"/>
                    <a:pt x="3007" y="2217"/>
                  </a:cubicBezTo>
                  <a:close/>
                  <a:moveTo>
                    <a:pt x="3020" y="2118"/>
                  </a:moveTo>
                  <a:lnTo>
                    <a:pt x="3020" y="2118"/>
                  </a:lnTo>
                  <a:cubicBezTo>
                    <a:pt x="3021" y="2104"/>
                    <a:pt x="3034" y="2094"/>
                    <a:pt x="3047" y="2096"/>
                  </a:cubicBezTo>
                  <a:cubicBezTo>
                    <a:pt x="3061" y="2097"/>
                    <a:pt x="3071" y="2110"/>
                    <a:pt x="3069" y="2123"/>
                  </a:cubicBezTo>
                  <a:lnTo>
                    <a:pt x="3069" y="2124"/>
                  </a:lnTo>
                  <a:cubicBezTo>
                    <a:pt x="3068" y="2137"/>
                    <a:pt x="3055" y="2147"/>
                    <a:pt x="3042" y="2145"/>
                  </a:cubicBezTo>
                  <a:cubicBezTo>
                    <a:pt x="3028" y="2144"/>
                    <a:pt x="3018" y="2132"/>
                    <a:pt x="3020" y="2118"/>
                  </a:cubicBezTo>
                  <a:close/>
                  <a:moveTo>
                    <a:pt x="3032" y="2018"/>
                  </a:moveTo>
                  <a:lnTo>
                    <a:pt x="3032" y="2018"/>
                  </a:lnTo>
                  <a:cubicBezTo>
                    <a:pt x="3033" y="2005"/>
                    <a:pt x="3046" y="1995"/>
                    <a:pt x="3059" y="1996"/>
                  </a:cubicBezTo>
                  <a:cubicBezTo>
                    <a:pt x="3073" y="1998"/>
                    <a:pt x="3083" y="2010"/>
                    <a:pt x="3081" y="2024"/>
                  </a:cubicBezTo>
                  <a:cubicBezTo>
                    <a:pt x="3080" y="2038"/>
                    <a:pt x="3067" y="2048"/>
                    <a:pt x="3054" y="2046"/>
                  </a:cubicBezTo>
                  <a:cubicBezTo>
                    <a:pt x="3040" y="2045"/>
                    <a:pt x="3030" y="2032"/>
                    <a:pt x="3032" y="2018"/>
                  </a:cubicBezTo>
                  <a:close/>
                  <a:moveTo>
                    <a:pt x="3044" y="1919"/>
                  </a:moveTo>
                  <a:lnTo>
                    <a:pt x="3044" y="1919"/>
                  </a:lnTo>
                  <a:cubicBezTo>
                    <a:pt x="3045" y="1905"/>
                    <a:pt x="3058" y="1896"/>
                    <a:pt x="3071" y="1897"/>
                  </a:cubicBezTo>
                  <a:cubicBezTo>
                    <a:pt x="3085" y="1899"/>
                    <a:pt x="3095" y="1911"/>
                    <a:pt x="3093" y="1925"/>
                  </a:cubicBezTo>
                  <a:cubicBezTo>
                    <a:pt x="3092" y="1939"/>
                    <a:pt x="3079" y="1948"/>
                    <a:pt x="3066" y="1947"/>
                  </a:cubicBezTo>
                  <a:cubicBezTo>
                    <a:pt x="3052" y="1945"/>
                    <a:pt x="3042" y="1933"/>
                    <a:pt x="3044" y="1919"/>
                  </a:cubicBezTo>
                  <a:close/>
                  <a:moveTo>
                    <a:pt x="3055" y="1821"/>
                  </a:moveTo>
                  <a:lnTo>
                    <a:pt x="3055" y="1821"/>
                  </a:lnTo>
                  <a:cubicBezTo>
                    <a:pt x="3056" y="1807"/>
                    <a:pt x="3068" y="1797"/>
                    <a:pt x="3081" y="1798"/>
                  </a:cubicBezTo>
                  <a:cubicBezTo>
                    <a:pt x="3095" y="1799"/>
                    <a:pt x="3106" y="1811"/>
                    <a:pt x="3105" y="1824"/>
                  </a:cubicBezTo>
                  <a:lnTo>
                    <a:pt x="3105" y="1825"/>
                  </a:lnTo>
                  <a:cubicBezTo>
                    <a:pt x="3103" y="1838"/>
                    <a:pt x="3091" y="1849"/>
                    <a:pt x="3078" y="1848"/>
                  </a:cubicBezTo>
                  <a:cubicBezTo>
                    <a:pt x="3064" y="1846"/>
                    <a:pt x="3054" y="1834"/>
                    <a:pt x="3055" y="1821"/>
                  </a:cubicBezTo>
                  <a:close/>
                  <a:moveTo>
                    <a:pt x="3064" y="1721"/>
                  </a:moveTo>
                  <a:lnTo>
                    <a:pt x="3064" y="1721"/>
                  </a:lnTo>
                  <a:cubicBezTo>
                    <a:pt x="3065" y="1707"/>
                    <a:pt x="3077" y="1697"/>
                    <a:pt x="3091" y="1698"/>
                  </a:cubicBezTo>
                  <a:cubicBezTo>
                    <a:pt x="3105" y="1699"/>
                    <a:pt x="3115" y="1711"/>
                    <a:pt x="3114" y="1725"/>
                  </a:cubicBezTo>
                  <a:cubicBezTo>
                    <a:pt x="3113" y="1739"/>
                    <a:pt x="3101" y="1749"/>
                    <a:pt x="3087" y="1748"/>
                  </a:cubicBezTo>
                  <a:cubicBezTo>
                    <a:pt x="3074" y="1747"/>
                    <a:pt x="3063" y="1735"/>
                    <a:pt x="3064" y="1721"/>
                  </a:cubicBezTo>
                  <a:close/>
                  <a:moveTo>
                    <a:pt x="3074" y="1622"/>
                  </a:moveTo>
                  <a:lnTo>
                    <a:pt x="3074" y="1621"/>
                  </a:lnTo>
                  <a:cubicBezTo>
                    <a:pt x="3075" y="1608"/>
                    <a:pt x="3087" y="1597"/>
                    <a:pt x="3101" y="1598"/>
                  </a:cubicBezTo>
                  <a:cubicBezTo>
                    <a:pt x="3115" y="1600"/>
                    <a:pt x="3125" y="1612"/>
                    <a:pt x="3124" y="1625"/>
                  </a:cubicBezTo>
                  <a:cubicBezTo>
                    <a:pt x="3123" y="1639"/>
                    <a:pt x="3111" y="1649"/>
                    <a:pt x="3097" y="1648"/>
                  </a:cubicBezTo>
                  <a:cubicBezTo>
                    <a:pt x="3083" y="1647"/>
                    <a:pt x="3073" y="1635"/>
                    <a:pt x="3074" y="1622"/>
                  </a:cubicBezTo>
                  <a:close/>
                  <a:moveTo>
                    <a:pt x="3084" y="1522"/>
                  </a:moveTo>
                  <a:lnTo>
                    <a:pt x="3084" y="1522"/>
                  </a:lnTo>
                  <a:cubicBezTo>
                    <a:pt x="3085" y="1508"/>
                    <a:pt x="3097" y="1498"/>
                    <a:pt x="3111" y="1499"/>
                  </a:cubicBezTo>
                  <a:cubicBezTo>
                    <a:pt x="3125" y="1500"/>
                    <a:pt x="3135" y="1512"/>
                    <a:pt x="3134" y="1526"/>
                  </a:cubicBezTo>
                  <a:cubicBezTo>
                    <a:pt x="3133" y="1540"/>
                    <a:pt x="3121" y="1550"/>
                    <a:pt x="3107" y="1549"/>
                  </a:cubicBezTo>
                  <a:cubicBezTo>
                    <a:pt x="3093" y="1548"/>
                    <a:pt x="3083" y="1536"/>
                    <a:pt x="3084" y="1522"/>
                  </a:cubicBezTo>
                  <a:close/>
                  <a:moveTo>
                    <a:pt x="3092" y="1423"/>
                  </a:moveTo>
                  <a:lnTo>
                    <a:pt x="3092" y="1423"/>
                  </a:lnTo>
                  <a:cubicBezTo>
                    <a:pt x="3093" y="1409"/>
                    <a:pt x="3105" y="1398"/>
                    <a:pt x="3118" y="1399"/>
                  </a:cubicBezTo>
                  <a:cubicBezTo>
                    <a:pt x="3132" y="1400"/>
                    <a:pt x="3143" y="1412"/>
                    <a:pt x="3142" y="1426"/>
                  </a:cubicBezTo>
                  <a:cubicBezTo>
                    <a:pt x="3141" y="1439"/>
                    <a:pt x="3129" y="1450"/>
                    <a:pt x="3115" y="1449"/>
                  </a:cubicBezTo>
                  <a:cubicBezTo>
                    <a:pt x="3102" y="1448"/>
                    <a:pt x="3091" y="1436"/>
                    <a:pt x="3092" y="1423"/>
                  </a:cubicBezTo>
                  <a:close/>
                  <a:moveTo>
                    <a:pt x="3100" y="1323"/>
                  </a:moveTo>
                  <a:lnTo>
                    <a:pt x="3100" y="1323"/>
                  </a:lnTo>
                  <a:cubicBezTo>
                    <a:pt x="3100" y="1309"/>
                    <a:pt x="3112" y="1299"/>
                    <a:pt x="3126" y="1299"/>
                  </a:cubicBezTo>
                  <a:cubicBezTo>
                    <a:pt x="3140" y="1300"/>
                    <a:pt x="3150" y="1312"/>
                    <a:pt x="3150" y="1326"/>
                  </a:cubicBezTo>
                  <a:cubicBezTo>
                    <a:pt x="3149" y="1340"/>
                    <a:pt x="3137" y="1350"/>
                    <a:pt x="3123" y="1349"/>
                  </a:cubicBezTo>
                  <a:cubicBezTo>
                    <a:pt x="3109" y="1349"/>
                    <a:pt x="3099" y="1337"/>
                    <a:pt x="3100" y="1323"/>
                  </a:cubicBezTo>
                  <a:close/>
                  <a:moveTo>
                    <a:pt x="3107" y="1223"/>
                  </a:moveTo>
                  <a:lnTo>
                    <a:pt x="3107" y="1223"/>
                  </a:lnTo>
                  <a:cubicBezTo>
                    <a:pt x="3108" y="1209"/>
                    <a:pt x="3120" y="1199"/>
                    <a:pt x="3134" y="1200"/>
                  </a:cubicBezTo>
                  <a:cubicBezTo>
                    <a:pt x="3147" y="1200"/>
                    <a:pt x="3158" y="1212"/>
                    <a:pt x="3157" y="1226"/>
                  </a:cubicBezTo>
                  <a:cubicBezTo>
                    <a:pt x="3156" y="1240"/>
                    <a:pt x="3145" y="1250"/>
                    <a:pt x="3131" y="1250"/>
                  </a:cubicBezTo>
                  <a:cubicBezTo>
                    <a:pt x="3117" y="1249"/>
                    <a:pt x="3106" y="1237"/>
                    <a:pt x="3107" y="1223"/>
                  </a:cubicBezTo>
                  <a:close/>
                  <a:moveTo>
                    <a:pt x="3115" y="1124"/>
                  </a:moveTo>
                  <a:lnTo>
                    <a:pt x="3115" y="1124"/>
                  </a:lnTo>
                  <a:cubicBezTo>
                    <a:pt x="3115" y="1110"/>
                    <a:pt x="3127" y="1099"/>
                    <a:pt x="3140" y="1100"/>
                  </a:cubicBezTo>
                  <a:cubicBezTo>
                    <a:pt x="3154" y="1100"/>
                    <a:pt x="3165" y="1112"/>
                    <a:pt x="3164" y="1126"/>
                  </a:cubicBezTo>
                  <a:cubicBezTo>
                    <a:pt x="3164" y="1140"/>
                    <a:pt x="3152" y="1150"/>
                    <a:pt x="3139" y="1150"/>
                  </a:cubicBezTo>
                  <a:cubicBezTo>
                    <a:pt x="3125" y="1149"/>
                    <a:pt x="3114" y="1138"/>
                    <a:pt x="3115" y="1124"/>
                  </a:cubicBezTo>
                  <a:close/>
                  <a:moveTo>
                    <a:pt x="3120" y="1024"/>
                  </a:moveTo>
                  <a:lnTo>
                    <a:pt x="3120" y="1024"/>
                  </a:lnTo>
                  <a:cubicBezTo>
                    <a:pt x="3120" y="1010"/>
                    <a:pt x="3132" y="999"/>
                    <a:pt x="3146" y="1000"/>
                  </a:cubicBezTo>
                  <a:cubicBezTo>
                    <a:pt x="3160" y="1000"/>
                    <a:pt x="3170" y="1012"/>
                    <a:pt x="3170" y="1026"/>
                  </a:cubicBezTo>
                  <a:cubicBezTo>
                    <a:pt x="3169" y="1040"/>
                    <a:pt x="3158" y="1050"/>
                    <a:pt x="3144" y="1050"/>
                  </a:cubicBezTo>
                  <a:cubicBezTo>
                    <a:pt x="3130" y="1049"/>
                    <a:pt x="3119" y="1038"/>
                    <a:pt x="3120" y="1024"/>
                  </a:cubicBezTo>
                  <a:close/>
                  <a:moveTo>
                    <a:pt x="3125" y="924"/>
                  </a:moveTo>
                  <a:lnTo>
                    <a:pt x="3125" y="924"/>
                  </a:lnTo>
                  <a:cubicBezTo>
                    <a:pt x="3126" y="910"/>
                    <a:pt x="3137" y="899"/>
                    <a:pt x="3151" y="900"/>
                  </a:cubicBezTo>
                  <a:cubicBezTo>
                    <a:pt x="3165" y="901"/>
                    <a:pt x="3176" y="912"/>
                    <a:pt x="3175" y="926"/>
                  </a:cubicBezTo>
                  <a:cubicBezTo>
                    <a:pt x="3175" y="940"/>
                    <a:pt x="3163" y="951"/>
                    <a:pt x="3149" y="950"/>
                  </a:cubicBezTo>
                  <a:cubicBezTo>
                    <a:pt x="3136" y="949"/>
                    <a:pt x="3125" y="938"/>
                    <a:pt x="3125" y="924"/>
                  </a:cubicBezTo>
                  <a:close/>
                  <a:moveTo>
                    <a:pt x="3131" y="824"/>
                  </a:moveTo>
                  <a:lnTo>
                    <a:pt x="3131" y="824"/>
                  </a:lnTo>
                  <a:cubicBezTo>
                    <a:pt x="3131" y="810"/>
                    <a:pt x="3143" y="800"/>
                    <a:pt x="3157" y="800"/>
                  </a:cubicBezTo>
                  <a:cubicBezTo>
                    <a:pt x="3170" y="801"/>
                    <a:pt x="3181" y="812"/>
                    <a:pt x="3181" y="826"/>
                  </a:cubicBezTo>
                  <a:cubicBezTo>
                    <a:pt x="3180" y="840"/>
                    <a:pt x="3169" y="851"/>
                    <a:pt x="3155" y="850"/>
                  </a:cubicBezTo>
                  <a:cubicBezTo>
                    <a:pt x="3141" y="850"/>
                    <a:pt x="3130" y="838"/>
                    <a:pt x="3131" y="824"/>
                  </a:cubicBezTo>
                  <a:close/>
                  <a:moveTo>
                    <a:pt x="3135" y="725"/>
                  </a:moveTo>
                  <a:lnTo>
                    <a:pt x="3135" y="725"/>
                  </a:lnTo>
                  <a:cubicBezTo>
                    <a:pt x="3135" y="711"/>
                    <a:pt x="3147" y="700"/>
                    <a:pt x="3161" y="700"/>
                  </a:cubicBezTo>
                  <a:cubicBezTo>
                    <a:pt x="3174" y="700"/>
                    <a:pt x="3185" y="712"/>
                    <a:pt x="3185" y="726"/>
                  </a:cubicBezTo>
                  <a:cubicBezTo>
                    <a:pt x="3185" y="739"/>
                    <a:pt x="3173" y="750"/>
                    <a:pt x="3160" y="750"/>
                  </a:cubicBezTo>
                  <a:cubicBezTo>
                    <a:pt x="3146" y="750"/>
                    <a:pt x="3135" y="739"/>
                    <a:pt x="3135" y="725"/>
                  </a:cubicBezTo>
                  <a:close/>
                  <a:moveTo>
                    <a:pt x="3138" y="625"/>
                  </a:moveTo>
                  <a:lnTo>
                    <a:pt x="3138" y="625"/>
                  </a:lnTo>
                  <a:cubicBezTo>
                    <a:pt x="3139" y="611"/>
                    <a:pt x="3150" y="600"/>
                    <a:pt x="3164" y="600"/>
                  </a:cubicBezTo>
                  <a:cubicBezTo>
                    <a:pt x="3178" y="600"/>
                    <a:pt x="3189" y="612"/>
                    <a:pt x="3188" y="626"/>
                  </a:cubicBezTo>
                  <a:cubicBezTo>
                    <a:pt x="3188" y="639"/>
                    <a:pt x="3177" y="650"/>
                    <a:pt x="3163" y="650"/>
                  </a:cubicBezTo>
                  <a:cubicBezTo>
                    <a:pt x="3149" y="650"/>
                    <a:pt x="3138" y="639"/>
                    <a:pt x="3138" y="625"/>
                  </a:cubicBezTo>
                  <a:close/>
                  <a:moveTo>
                    <a:pt x="3141" y="525"/>
                  </a:moveTo>
                  <a:lnTo>
                    <a:pt x="3141" y="525"/>
                  </a:lnTo>
                  <a:cubicBezTo>
                    <a:pt x="3142" y="511"/>
                    <a:pt x="3153" y="500"/>
                    <a:pt x="3167" y="500"/>
                  </a:cubicBezTo>
                  <a:cubicBezTo>
                    <a:pt x="3181" y="500"/>
                    <a:pt x="3192" y="512"/>
                    <a:pt x="3191" y="526"/>
                  </a:cubicBezTo>
                  <a:cubicBezTo>
                    <a:pt x="3191" y="539"/>
                    <a:pt x="3180" y="550"/>
                    <a:pt x="3166" y="550"/>
                  </a:cubicBezTo>
                  <a:cubicBezTo>
                    <a:pt x="3152" y="550"/>
                    <a:pt x="3141" y="539"/>
                    <a:pt x="3141" y="525"/>
                  </a:cubicBezTo>
                  <a:close/>
                  <a:moveTo>
                    <a:pt x="3145" y="425"/>
                  </a:moveTo>
                  <a:lnTo>
                    <a:pt x="3145" y="425"/>
                  </a:lnTo>
                  <a:cubicBezTo>
                    <a:pt x="3145" y="411"/>
                    <a:pt x="3156" y="400"/>
                    <a:pt x="3170" y="400"/>
                  </a:cubicBezTo>
                  <a:cubicBezTo>
                    <a:pt x="3184" y="400"/>
                    <a:pt x="3195" y="412"/>
                    <a:pt x="3195" y="426"/>
                  </a:cubicBezTo>
                  <a:cubicBezTo>
                    <a:pt x="3194" y="439"/>
                    <a:pt x="3183" y="450"/>
                    <a:pt x="3169" y="450"/>
                  </a:cubicBezTo>
                  <a:cubicBezTo>
                    <a:pt x="3155" y="450"/>
                    <a:pt x="3144" y="439"/>
                    <a:pt x="3145" y="425"/>
                  </a:cubicBezTo>
                  <a:close/>
                  <a:moveTo>
                    <a:pt x="3146" y="325"/>
                  </a:moveTo>
                  <a:lnTo>
                    <a:pt x="3146" y="325"/>
                  </a:lnTo>
                  <a:cubicBezTo>
                    <a:pt x="3146" y="311"/>
                    <a:pt x="3157" y="300"/>
                    <a:pt x="3171" y="300"/>
                  </a:cubicBezTo>
                  <a:cubicBezTo>
                    <a:pt x="3185" y="300"/>
                    <a:pt x="3196" y="311"/>
                    <a:pt x="3196" y="325"/>
                  </a:cubicBezTo>
                  <a:cubicBezTo>
                    <a:pt x="3196" y="339"/>
                    <a:pt x="3185" y="350"/>
                    <a:pt x="3171" y="350"/>
                  </a:cubicBezTo>
                  <a:cubicBezTo>
                    <a:pt x="3157" y="350"/>
                    <a:pt x="3146" y="339"/>
                    <a:pt x="3146" y="325"/>
                  </a:cubicBezTo>
                  <a:close/>
                  <a:moveTo>
                    <a:pt x="3147" y="225"/>
                  </a:moveTo>
                  <a:lnTo>
                    <a:pt x="3147" y="225"/>
                  </a:lnTo>
                  <a:cubicBezTo>
                    <a:pt x="3147" y="211"/>
                    <a:pt x="3158" y="200"/>
                    <a:pt x="3172" y="200"/>
                  </a:cubicBezTo>
                  <a:cubicBezTo>
                    <a:pt x="3186" y="200"/>
                    <a:pt x="3197" y="211"/>
                    <a:pt x="3197" y="225"/>
                  </a:cubicBezTo>
                  <a:cubicBezTo>
                    <a:pt x="3197" y="239"/>
                    <a:pt x="3186" y="250"/>
                    <a:pt x="3172" y="250"/>
                  </a:cubicBezTo>
                  <a:cubicBezTo>
                    <a:pt x="3158" y="250"/>
                    <a:pt x="3147" y="239"/>
                    <a:pt x="3147" y="225"/>
                  </a:cubicBezTo>
                  <a:close/>
                  <a:moveTo>
                    <a:pt x="3148" y="125"/>
                  </a:moveTo>
                  <a:lnTo>
                    <a:pt x="3148" y="125"/>
                  </a:lnTo>
                  <a:cubicBezTo>
                    <a:pt x="3148" y="111"/>
                    <a:pt x="3160" y="100"/>
                    <a:pt x="3173" y="100"/>
                  </a:cubicBezTo>
                  <a:cubicBezTo>
                    <a:pt x="3187" y="100"/>
                    <a:pt x="3198" y="111"/>
                    <a:pt x="3198" y="125"/>
                  </a:cubicBezTo>
                  <a:cubicBezTo>
                    <a:pt x="3198" y="139"/>
                    <a:pt x="3187" y="150"/>
                    <a:pt x="3173" y="150"/>
                  </a:cubicBezTo>
                  <a:cubicBezTo>
                    <a:pt x="3160" y="150"/>
                    <a:pt x="3148" y="139"/>
                    <a:pt x="3148" y="125"/>
                  </a:cubicBezTo>
                  <a:close/>
                  <a:moveTo>
                    <a:pt x="3149" y="25"/>
                  </a:moveTo>
                  <a:lnTo>
                    <a:pt x="3149" y="25"/>
                  </a:lnTo>
                  <a:cubicBezTo>
                    <a:pt x="3149" y="11"/>
                    <a:pt x="3161" y="0"/>
                    <a:pt x="3174" y="0"/>
                  </a:cubicBezTo>
                  <a:cubicBezTo>
                    <a:pt x="3188" y="0"/>
                    <a:pt x="3199" y="11"/>
                    <a:pt x="3199" y="25"/>
                  </a:cubicBezTo>
                  <a:cubicBezTo>
                    <a:pt x="3199" y="39"/>
                    <a:pt x="3188" y="50"/>
                    <a:pt x="3174" y="50"/>
                  </a:cubicBezTo>
                  <a:cubicBezTo>
                    <a:pt x="3161" y="50"/>
                    <a:pt x="3149" y="39"/>
                    <a:pt x="3149" y="25"/>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42" name="Freeform 40"/>
            <p:cNvSpPr>
              <a:spLocks noEditPoints="1"/>
            </p:cNvSpPr>
            <p:nvPr/>
          </p:nvSpPr>
          <p:spPr bwMode="auto">
            <a:xfrm>
              <a:off x="3765" y="2254"/>
              <a:ext cx="545" cy="191"/>
            </a:xfrm>
            <a:custGeom>
              <a:avLst/>
              <a:gdLst>
                <a:gd name="T0" fmla="*/ 0 w 5260"/>
                <a:gd name="T1" fmla="*/ 0 h 1846"/>
                <a:gd name="T2" fmla="*/ 0 w 5260"/>
                <a:gd name="T3" fmla="*/ 0 h 1846"/>
                <a:gd name="T4" fmla="*/ 0 w 5260"/>
                <a:gd name="T5" fmla="*/ 0 h 1846"/>
                <a:gd name="T6" fmla="*/ 0 w 5260"/>
                <a:gd name="T7" fmla="*/ 0 h 1846"/>
                <a:gd name="T8" fmla="*/ 0 w 5260"/>
                <a:gd name="T9" fmla="*/ 0 h 1846"/>
                <a:gd name="T10" fmla="*/ 0 w 5260"/>
                <a:gd name="T11" fmla="*/ 0 h 1846"/>
                <a:gd name="T12" fmla="*/ 0 w 5260"/>
                <a:gd name="T13" fmla="*/ 0 h 1846"/>
                <a:gd name="T14" fmla="*/ 0 w 5260"/>
                <a:gd name="T15" fmla="*/ 0 h 1846"/>
                <a:gd name="T16" fmla="*/ 0 w 5260"/>
                <a:gd name="T17" fmla="*/ 0 h 1846"/>
                <a:gd name="T18" fmla="*/ 0 w 5260"/>
                <a:gd name="T19" fmla="*/ 0 h 1846"/>
                <a:gd name="T20" fmla="*/ 0 w 5260"/>
                <a:gd name="T21" fmla="*/ 0 h 1846"/>
                <a:gd name="T22" fmla="*/ 0 w 5260"/>
                <a:gd name="T23" fmla="*/ 0 h 1846"/>
                <a:gd name="T24" fmla="*/ 0 w 5260"/>
                <a:gd name="T25" fmla="*/ 0 h 1846"/>
                <a:gd name="T26" fmla="*/ 0 w 5260"/>
                <a:gd name="T27" fmla="*/ 0 h 1846"/>
                <a:gd name="T28" fmla="*/ 0 w 5260"/>
                <a:gd name="T29" fmla="*/ 0 h 1846"/>
                <a:gd name="T30" fmla="*/ 0 w 5260"/>
                <a:gd name="T31" fmla="*/ 0 h 1846"/>
                <a:gd name="T32" fmla="*/ 0 w 5260"/>
                <a:gd name="T33" fmla="*/ 0 h 1846"/>
                <a:gd name="T34" fmla="*/ 0 w 5260"/>
                <a:gd name="T35" fmla="*/ 0 h 1846"/>
                <a:gd name="T36" fmla="*/ 0 w 5260"/>
                <a:gd name="T37" fmla="*/ 0 h 1846"/>
                <a:gd name="T38" fmla="*/ 0 w 5260"/>
                <a:gd name="T39" fmla="*/ 0 h 1846"/>
                <a:gd name="T40" fmla="*/ 0 w 5260"/>
                <a:gd name="T41" fmla="*/ 0 h 1846"/>
                <a:gd name="T42" fmla="*/ 0 w 5260"/>
                <a:gd name="T43" fmla="*/ 0 h 1846"/>
                <a:gd name="T44" fmla="*/ 0 w 5260"/>
                <a:gd name="T45" fmla="*/ 0 h 1846"/>
                <a:gd name="T46" fmla="*/ 0 w 5260"/>
                <a:gd name="T47" fmla="*/ 0 h 1846"/>
                <a:gd name="T48" fmla="*/ 0 w 5260"/>
                <a:gd name="T49" fmla="*/ 0 h 1846"/>
                <a:gd name="T50" fmla="*/ 0 w 5260"/>
                <a:gd name="T51" fmla="*/ 0 h 1846"/>
                <a:gd name="T52" fmla="*/ 0 w 5260"/>
                <a:gd name="T53" fmla="*/ 0 h 1846"/>
                <a:gd name="T54" fmla="*/ 0 w 5260"/>
                <a:gd name="T55" fmla="*/ 0 h 1846"/>
                <a:gd name="T56" fmla="*/ 0 w 5260"/>
                <a:gd name="T57" fmla="*/ 0 h 1846"/>
                <a:gd name="T58" fmla="*/ 0 w 5260"/>
                <a:gd name="T59" fmla="*/ 0 h 1846"/>
                <a:gd name="T60" fmla="*/ 0 w 5260"/>
                <a:gd name="T61" fmla="*/ 0 h 1846"/>
                <a:gd name="T62" fmla="*/ 0 w 5260"/>
                <a:gd name="T63" fmla="*/ 0 h 1846"/>
                <a:gd name="T64" fmla="*/ 0 w 5260"/>
                <a:gd name="T65" fmla="*/ 0 h 1846"/>
                <a:gd name="T66" fmla="*/ 0 w 5260"/>
                <a:gd name="T67" fmla="*/ 0 h 1846"/>
                <a:gd name="T68" fmla="*/ 0 w 5260"/>
                <a:gd name="T69" fmla="*/ 0 h 1846"/>
                <a:gd name="T70" fmla="*/ 0 w 5260"/>
                <a:gd name="T71" fmla="*/ 0 h 1846"/>
                <a:gd name="T72" fmla="*/ 0 w 5260"/>
                <a:gd name="T73" fmla="*/ 0 h 1846"/>
                <a:gd name="T74" fmla="*/ 0 w 5260"/>
                <a:gd name="T75" fmla="*/ 0 h 1846"/>
                <a:gd name="T76" fmla="*/ 0 w 5260"/>
                <a:gd name="T77" fmla="*/ 0 h 1846"/>
                <a:gd name="T78" fmla="*/ 0 w 5260"/>
                <a:gd name="T79" fmla="*/ 0 h 1846"/>
                <a:gd name="T80" fmla="*/ 0 w 5260"/>
                <a:gd name="T81" fmla="*/ 0 h 1846"/>
                <a:gd name="T82" fmla="*/ 0 w 5260"/>
                <a:gd name="T83" fmla="*/ 0 h 1846"/>
                <a:gd name="T84" fmla="*/ 0 w 5260"/>
                <a:gd name="T85" fmla="*/ 0 h 1846"/>
                <a:gd name="T86" fmla="*/ 0 w 5260"/>
                <a:gd name="T87" fmla="*/ 0 h 1846"/>
                <a:gd name="T88" fmla="*/ 0 w 5260"/>
                <a:gd name="T89" fmla="*/ 0 h 1846"/>
                <a:gd name="T90" fmla="*/ 0 w 5260"/>
                <a:gd name="T91" fmla="*/ 0 h 1846"/>
                <a:gd name="T92" fmla="*/ 0 w 5260"/>
                <a:gd name="T93" fmla="*/ 0 h 1846"/>
                <a:gd name="T94" fmla="*/ 0 w 5260"/>
                <a:gd name="T95" fmla="*/ 0 h 1846"/>
                <a:gd name="T96" fmla="*/ 0 w 5260"/>
                <a:gd name="T97" fmla="*/ 0 h 1846"/>
                <a:gd name="T98" fmla="*/ 0 w 5260"/>
                <a:gd name="T99" fmla="*/ 0 h 1846"/>
                <a:gd name="T100" fmla="*/ 0 w 5260"/>
                <a:gd name="T101" fmla="*/ 0 h 1846"/>
                <a:gd name="T102" fmla="*/ 0 w 5260"/>
                <a:gd name="T103" fmla="*/ 0 h 1846"/>
                <a:gd name="T104" fmla="*/ 0 w 5260"/>
                <a:gd name="T105" fmla="*/ 0 h 1846"/>
                <a:gd name="T106" fmla="*/ 0 w 5260"/>
                <a:gd name="T107" fmla="*/ 0 h 1846"/>
                <a:gd name="T108" fmla="*/ 0 w 5260"/>
                <a:gd name="T109" fmla="*/ 0 h 1846"/>
                <a:gd name="T110" fmla="*/ 0 w 5260"/>
                <a:gd name="T111" fmla="*/ 0 h 184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260"/>
                <a:gd name="T169" fmla="*/ 0 h 1846"/>
                <a:gd name="T170" fmla="*/ 5260 w 5260"/>
                <a:gd name="T171" fmla="*/ 1846 h 184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260" h="1846">
                  <a:moveTo>
                    <a:pt x="36" y="4"/>
                  </a:moveTo>
                  <a:lnTo>
                    <a:pt x="36" y="4"/>
                  </a:lnTo>
                  <a:cubicBezTo>
                    <a:pt x="49" y="9"/>
                    <a:pt x="56" y="23"/>
                    <a:pt x="52" y="36"/>
                  </a:cubicBezTo>
                  <a:cubicBezTo>
                    <a:pt x="48" y="49"/>
                    <a:pt x="33" y="56"/>
                    <a:pt x="20" y="52"/>
                  </a:cubicBezTo>
                  <a:cubicBezTo>
                    <a:pt x="7" y="47"/>
                    <a:pt x="0" y="33"/>
                    <a:pt x="4" y="20"/>
                  </a:cubicBezTo>
                  <a:cubicBezTo>
                    <a:pt x="9" y="7"/>
                    <a:pt x="23" y="0"/>
                    <a:pt x="36" y="4"/>
                  </a:cubicBezTo>
                  <a:close/>
                  <a:moveTo>
                    <a:pt x="131" y="37"/>
                  </a:moveTo>
                  <a:lnTo>
                    <a:pt x="131" y="37"/>
                  </a:lnTo>
                  <a:cubicBezTo>
                    <a:pt x="144" y="41"/>
                    <a:pt x="151" y="55"/>
                    <a:pt x="147" y="69"/>
                  </a:cubicBezTo>
                  <a:cubicBezTo>
                    <a:pt x="142" y="82"/>
                    <a:pt x="128" y="89"/>
                    <a:pt x="115" y="84"/>
                  </a:cubicBezTo>
                  <a:cubicBezTo>
                    <a:pt x="102" y="80"/>
                    <a:pt x="95" y="66"/>
                    <a:pt x="99" y="53"/>
                  </a:cubicBezTo>
                  <a:cubicBezTo>
                    <a:pt x="103" y="40"/>
                    <a:pt x="118" y="33"/>
                    <a:pt x="131" y="37"/>
                  </a:cubicBezTo>
                  <a:close/>
                  <a:moveTo>
                    <a:pt x="225" y="69"/>
                  </a:moveTo>
                  <a:lnTo>
                    <a:pt x="225" y="70"/>
                  </a:lnTo>
                  <a:cubicBezTo>
                    <a:pt x="238" y="74"/>
                    <a:pt x="245" y="88"/>
                    <a:pt x="241" y="101"/>
                  </a:cubicBezTo>
                  <a:cubicBezTo>
                    <a:pt x="237" y="114"/>
                    <a:pt x="223" y="121"/>
                    <a:pt x="209" y="117"/>
                  </a:cubicBezTo>
                  <a:cubicBezTo>
                    <a:pt x="196" y="113"/>
                    <a:pt x="189" y="98"/>
                    <a:pt x="194" y="85"/>
                  </a:cubicBezTo>
                  <a:cubicBezTo>
                    <a:pt x="198" y="72"/>
                    <a:pt x="212" y="65"/>
                    <a:pt x="225" y="69"/>
                  </a:cubicBezTo>
                  <a:close/>
                  <a:moveTo>
                    <a:pt x="320" y="102"/>
                  </a:moveTo>
                  <a:lnTo>
                    <a:pt x="320" y="102"/>
                  </a:lnTo>
                  <a:cubicBezTo>
                    <a:pt x="333" y="106"/>
                    <a:pt x="340" y="121"/>
                    <a:pt x="336" y="134"/>
                  </a:cubicBezTo>
                  <a:cubicBezTo>
                    <a:pt x="331" y="147"/>
                    <a:pt x="317" y="154"/>
                    <a:pt x="304" y="149"/>
                  </a:cubicBezTo>
                  <a:cubicBezTo>
                    <a:pt x="291" y="145"/>
                    <a:pt x="284" y="131"/>
                    <a:pt x="288" y="118"/>
                  </a:cubicBezTo>
                  <a:cubicBezTo>
                    <a:pt x="293" y="105"/>
                    <a:pt x="307" y="98"/>
                    <a:pt x="320" y="102"/>
                  </a:cubicBezTo>
                  <a:close/>
                  <a:moveTo>
                    <a:pt x="414" y="135"/>
                  </a:moveTo>
                  <a:lnTo>
                    <a:pt x="415" y="135"/>
                  </a:lnTo>
                  <a:cubicBezTo>
                    <a:pt x="428" y="139"/>
                    <a:pt x="435" y="153"/>
                    <a:pt x="430" y="166"/>
                  </a:cubicBezTo>
                  <a:cubicBezTo>
                    <a:pt x="426" y="179"/>
                    <a:pt x="412" y="186"/>
                    <a:pt x="399" y="182"/>
                  </a:cubicBezTo>
                  <a:cubicBezTo>
                    <a:pt x="386" y="178"/>
                    <a:pt x="378" y="163"/>
                    <a:pt x="383" y="150"/>
                  </a:cubicBezTo>
                  <a:cubicBezTo>
                    <a:pt x="387" y="137"/>
                    <a:pt x="401" y="130"/>
                    <a:pt x="414" y="135"/>
                  </a:cubicBezTo>
                  <a:close/>
                  <a:moveTo>
                    <a:pt x="509" y="167"/>
                  </a:moveTo>
                  <a:lnTo>
                    <a:pt x="509" y="167"/>
                  </a:lnTo>
                  <a:cubicBezTo>
                    <a:pt x="522" y="171"/>
                    <a:pt x="529" y="186"/>
                    <a:pt x="525" y="199"/>
                  </a:cubicBezTo>
                  <a:cubicBezTo>
                    <a:pt x="521" y="212"/>
                    <a:pt x="506" y="219"/>
                    <a:pt x="493" y="215"/>
                  </a:cubicBezTo>
                  <a:cubicBezTo>
                    <a:pt x="480" y="210"/>
                    <a:pt x="473" y="196"/>
                    <a:pt x="477" y="183"/>
                  </a:cubicBezTo>
                  <a:cubicBezTo>
                    <a:pt x="482" y="170"/>
                    <a:pt x="496" y="163"/>
                    <a:pt x="509" y="167"/>
                  </a:cubicBezTo>
                  <a:close/>
                  <a:moveTo>
                    <a:pt x="604" y="200"/>
                  </a:moveTo>
                  <a:lnTo>
                    <a:pt x="604" y="200"/>
                  </a:lnTo>
                  <a:cubicBezTo>
                    <a:pt x="617" y="204"/>
                    <a:pt x="624" y="218"/>
                    <a:pt x="620" y="231"/>
                  </a:cubicBezTo>
                  <a:cubicBezTo>
                    <a:pt x="615" y="244"/>
                    <a:pt x="601" y="251"/>
                    <a:pt x="588" y="247"/>
                  </a:cubicBezTo>
                  <a:cubicBezTo>
                    <a:pt x="575" y="243"/>
                    <a:pt x="568" y="229"/>
                    <a:pt x="572" y="215"/>
                  </a:cubicBezTo>
                  <a:cubicBezTo>
                    <a:pt x="576" y="202"/>
                    <a:pt x="591" y="195"/>
                    <a:pt x="604" y="200"/>
                  </a:cubicBezTo>
                  <a:close/>
                  <a:moveTo>
                    <a:pt x="698" y="232"/>
                  </a:moveTo>
                  <a:lnTo>
                    <a:pt x="698" y="232"/>
                  </a:lnTo>
                  <a:cubicBezTo>
                    <a:pt x="711" y="237"/>
                    <a:pt x="719" y="251"/>
                    <a:pt x="714" y="264"/>
                  </a:cubicBezTo>
                  <a:cubicBezTo>
                    <a:pt x="710" y="277"/>
                    <a:pt x="696" y="284"/>
                    <a:pt x="683" y="280"/>
                  </a:cubicBezTo>
                  <a:lnTo>
                    <a:pt x="682" y="280"/>
                  </a:lnTo>
                  <a:cubicBezTo>
                    <a:pt x="669" y="275"/>
                    <a:pt x="662" y="261"/>
                    <a:pt x="667" y="248"/>
                  </a:cubicBezTo>
                  <a:cubicBezTo>
                    <a:pt x="671" y="235"/>
                    <a:pt x="685" y="228"/>
                    <a:pt x="698" y="232"/>
                  </a:cubicBezTo>
                  <a:close/>
                  <a:moveTo>
                    <a:pt x="793" y="265"/>
                  </a:moveTo>
                  <a:lnTo>
                    <a:pt x="793" y="265"/>
                  </a:lnTo>
                  <a:cubicBezTo>
                    <a:pt x="806" y="269"/>
                    <a:pt x="813" y="283"/>
                    <a:pt x="809" y="296"/>
                  </a:cubicBezTo>
                  <a:cubicBezTo>
                    <a:pt x="804" y="309"/>
                    <a:pt x="790" y="317"/>
                    <a:pt x="777" y="312"/>
                  </a:cubicBezTo>
                  <a:cubicBezTo>
                    <a:pt x="764" y="308"/>
                    <a:pt x="757" y="294"/>
                    <a:pt x="761" y="281"/>
                  </a:cubicBezTo>
                  <a:cubicBezTo>
                    <a:pt x="766" y="267"/>
                    <a:pt x="780" y="260"/>
                    <a:pt x="793" y="265"/>
                  </a:cubicBezTo>
                  <a:close/>
                  <a:moveTo>
                    <a:pt x="888" y="297"/>
                  </a:moveTo>
                  <a:lnTo>
                    <a:pt x="888" y="297"/>
                  </a:lnTo>
                  <a:cubicBezTo>
                    <a:pt x="901" y="302"/>
                    <a:pt x="908" y="316"/>
                    <a:pt x="903" y="329"/>
                  </a:cubicBezTo>
                  <a:cubicBezTo>
                    <a:pt x="899" y="342"/>
                    <a:pt x="885" y="349"/>
                    <a:pt x="872" y="345"/>
                  </a:cubicBezTo>
                  <a:cubicBezTo>
                    <a:pt x="859" y="340"/>
                    <a:pt x="852" y="326"/>
                    <a:pt x="856" y="313"/>
                  </a:cubicBezTo>
                  <a:cubicBezTo>
                    <a:pt x="860" y="300"/>
                    <a:pt x="874" y="293"/>
                    <a:pt x="888" y="297"/>
                  </a:cubicBezTo>
                  <a:close/>
                  <a:moveTo>
                    <a:pt x="982" y="330"/>
                  </a:moveTo>
                  <a:lnTo>
                    <a:pt x="982" y="330"/>
                  </a:lnTo>
                  <a:cubicBezTo>
                    <a:pt x="995" y="334"/>
                    <a:pt x="1002" y="348"/>
                    <a:pt x="998" y="361"/>
                  </a:cubicBezTo>
                  <a:cubicBezTo>
                    <a:pt x="994" y="375"/>
                    <a:pt x="979" y="382"/>
                    <a:pt x="966" y="377"/>
                  </a:cubicBezTo>
                  <a:cubicBezTo>
                    <a:pt x="953" y="373"/>
                    <a:pt x="946" y="359"/>
                    <a:pt x="951" y="346"/>
                  </a:cubicBezTo>
                  <a:cubicBezTo>
                    <a:pt x="955" y="333"/>
                    <a:pt x="969" y="325"/>
                    <a:pt x="982" y="330"/>
                  </a:cubicBezTo>
                  <a:close/>
                  <a:moveTo>
                    <a:pt x="1077" y="362"/>
                  </a:moveTo>
                  <a:lnTo>
                    <a:pt x="1077" y="362"/>
                  </a:lnTo>
                  <a:cubicBezTo>
                    <a:pt x="1090" y="367"/>
                    <a:pt x="1097" y="381"/>
                    <a:pt x="1093" y="394"/>
                  </a:cubicBezTo>
                  <a:cubicBezTo>
                    <a:pt x="1088" y="407"/>
                    <a:pt x="1074" y="414"/>
                    <a:pt x="1061" y="410"/>
                  </a:cubicBezTo>
                  <a:cubicBezTo>
                    <a:pt x="1048" y="405"/>
                    <a:pt x="1041" y="391"/>
                    <a:pt x="1045" y="378"/>
                  </a:cubicBezTo>
                  <a:cubicBezTo>
                    <a:pt x="1049" y="365"/>
                    <a:pt x="1064" y="358"/>
                    <a:pt x="1077" y="362"/>
                  </a:cubicBezTo>
                  <a:close/>
                  <a:moveTo>
                    <a:pt x="1171" y="395"/>
                  </a:moveTo>
                  <a:lnTo>
                    <a:pt x="1171" y="395"/>
                  </a:lnTo>
                  <a:cubicBezTo>
                    <a:pt x="1184" y="399"/>
                    <a:pt x="1192" y="413"/>
                    <a:pt x="1187" y="427"/>
                  </a:cubicBezTo>
                  <a:cubicBezTo>
                    <a:pt x="1183" y="440"/>
                    <a:pt x="1169" y="447"/>
                    <a:pt x="1156" y="442"/>
                  </a:cubicBezTo>
                  <a:cubicBezTo>
                    <a:pt x="1142" y="438"/>
                    <a:pt x="1135" y="424"/>
                    <a:pt x="1140" y="411"/>
                  </a:cubicBezTo>
                  <a:cubicBezTo>
                    <a:pt x="1144" y="398"/>
                    <a:pt x="1158" y="391"/>
                    <a:pt x="1171" y="395"/>
                  </a:cubicBezTo>
                  <a:close/>
                  <a:moveTo>
                    <a:pt x="1266" y="427"/>
                  </a:moveTo>
                  <a:lnTo>
                    <a:pt x="1266" y="427"/>
                  </a:lnTo>
                  <a:cubicBezTo>
                    <a:pt x="1279" y="432"/>
                    <a:pt x="1286" y="446"/>
                    <a:pt x="1282" y="459"/>
                  </a:cubicBezTo>
                  <a:cubicBezTo>
                    <a:pt x="1277" y="472"/>
                    <a:pt x="1263" y="479"/>
                    <a:pt x="1250" y="475"/>
                  </a:cubicBezTo>
                  <a:cubicBezTo>
                    <a:pt x="1237" y="470"/>
                    <a:pt x="1230" y="456"/>
                    <a:pt x="1234" y="443"/>
                  </a:cubicBezTo>
                  <a:cubicBezTo>
                    <a:pt x="1239" y="430"/>
                    <a:pt x="1253" y="423"/>
                    <a:pt x="1266" y="427"/>
                  </a:cubicBezTo>
                  <a:close/>
                  <a:moveTo>
                    <a:pt x="1361" y="460"/>
                  </a:moveTo>
                  <a:lnTo>
                    <a:pt x="1361" y="460"/>
                  </a:lnTo>
                  <a:cubicBezTo>
                    <a:pt x="1374" y="464"/>
                    <a:pt x="1381" y="479"/>
                    <a:pt x="1376" y="492"/>
                  </a:cubicBezTo>
                  <a:cubicBezTo>
                    <a:pt x="1372" y="505"/>
                    <a:pt x="1358" y="512"/>
                    <a:pt x="1345" y="507"/>
                  </a:cubicBezTo>
                  <a:cubicBezTo>
                    <a:pt x="1332" y="503"/>
                    <a:pt x="1325" y="489"/>
                    <a:pt x="1329" y="476"/>
                  </a:cubicBezTo>
                  <a:cubicBezTo>
                    <a:pt x="1333" y="463"/>
                    <a:pt x="1347" y="456"/>
                    <a:pt x="1361" y="460"/>
                  </a:cubicBezTo>
                  <a:close/>
                  <a:moveTo>
                    <a:pt x="1455" y="493"/>
                  </a:moveTo>
                  <a:lnTo>
                    <a:pt x="1455" y="493"/>
                  </a:lnTo>
                  <a:cubicBezTo>
                    <a:pt x="1468" y="497"/>
                    <a:pt x="1475" y="511"/>
                    <a:pt x="1471" y="524"/>
                  </a:cubicBezTo>
                  <a:cubicBezTo>
                    <a:pt x="1467" y="537"/>
                    <a:pt x="1453" y="544"/>
                    <a:pt x="1439" y="540"/>
                  </a:cubicBezTo>
                  <a:cubicBezTo>
                    <a:pt x="1426" y="536"/>
                    <a:pt x="1419" y="521"/>
                    <a:pt x="1424" y="508"/>
                  </a:cubicBezTo>
                  <a:cubicBezTo>
                    <a:pt x="1428" y="495"/>
                    <a:pt x="1442" y="488"/>
                    <a:pt x="1455" y="493"/>
                  </a:cubicBezTo>
                  <a:close/>
                  <a:moveTo>
                    <a:pt x="1550" y="525"/>
                  </a:moveTo>
                  <a:lnTo>
                    <a:pt x="1550" y="525"/>
                  </a:lnTo>
                  <a:cubicBezTo>
                    <a:pt x="1563" y="529"/>
                    <a:pt x="1570" y="544"/>
                    <a:pt x="1566" y="557"/>
                  </a:cubicBezTo>
                  <a:cubicBezTo>
                    <a:pt x="1561" y="570"/>
                    <a:pt x="1547" y="577"/>
                    <a:pt x="1534" y="573"/>
                  </a:cubicBezTo>
                  <a:lnTo>
                    <a:pt x="1534" y="572"/>
                  </a:lnTo>
                  <a:cubicBezTo>
                    <a:pt x="1521" y="568"/>
                    <a:pt x="1514" y="554"/>
                    <a:pt x="1518" y="541"/>
                  </a:cubicBezTo>
                  <a:cubicBezTo>
                    <a:pt x="1523" y="528"/>
                    <a:pt x="1537" y="521"/>
                    <a:pt x="1550" y="525"/>
                  </a:cubicBezTo>
                  <a:close/>
                  <a:moveTo>
                    <a:pt x="1644" y="558"/>
                  </a:moveTo>
                  <a:lnTo>
                    <a:pt x="1644" y="558"/>
                  </a:lnTo>
                  <a:cubicBezTo>
                    <a:pt x="1658" y="562"/>
                    <a:pt x="1665" y="576"/>
                    <a:pt x="1660" y="589"/>
                  </a:cubicBezTo>
                  <a:cubicBezTo>
                    <a:pt x="1656" y="602"/>
                    <a:pt x="1642" y="609"/>
                    <a:pt x="1629" y="605"/>
                  </a:cubicBezTo>
                  <a:cubicBezTo>
                    <a:pt x="1615" y="601"/>
                    <a:pt x="1608" y="587"/>
                    <a:pt x="1613" y="573"/>
                  </a:cubicBezTo>
                  <a:cubicBezTo>
                    <a:pt x="1617" y="560"/>
                    <a:pt x="1631" y="553"/>
                    <a:pt x="1644" y="558"/>
                  </a:cubicBezTo>
                  <a:close/>
                  <a:moveTo>
                    <a:pt x="1739" y="590"/>
                  </a:moveTo>
                  <a:lnTo>
                    <a:pt x="1739" y="590"/>
                  </a:lnTo>
                  <a:cubicBezTo>
                    <a:pt x="1752" y="595"/>
                    <a:pt x="1759" y="609"/>
                    <a:pt x="1755" y="622"/>
                  </a:cubicBezTo>
                  <a:cubicBezTo>
                    <a:pt x="1751" y="635"/>
                    <a:pt x="1736" y="642"/>
                    <a:pt x="1723" y="638"/>
                  </a:cubicBezTo>
                  <a:cubicBezTo>
                    <a:pt x="1710" y="633"/>
                    <a:pt x="1703" y="619"/>
                    <a:pt x="1707" y="606"/>
                  </a:cubicBezTo>
                  <a:cubicBezTo>
                    <a:pt x="1712" y="593"/>
                    <a:pt x="1726" y="586"/>
                    <a:pt x="1739" y="590"/>
                  </a:cubicBezTo>
                  <a:close/>
                  <a:moveTo>
                    <a:pt x="1834" y="623"/>
                  </a:moveTo>
                  <a:lnTo>
                    <a:pt x="1834" y="623"/>
                  </a:lnTo>
                  <a:cubicBezTo>
                    <a:pt x="1847" y="627"/>
                    <a:pt x="1854" y="641"/>
                    <a:pt x="1849" y="654"/>
                  </a:cubicBezTo>
                  <a:cubicBezTo>
                    <a:pt x="1845" y="667"/>
                    <a:pt x="1831" y="674"/>
                    <a:pt x="1818" y="670"/>
                  </a:cubicBezTo>
                  <a:cubicBezTo>
                    <a:pt x="1805" y="666"/>
                    <a:pt x="1798" y="652"/>
                    <a:pt x="1802" y="638"/>
                  </a:cubicBezTo>
                  <a:cubicBezTo>
                    <a:pt x="1806" y="625"/>
                    <a:pt x="1821" y="618"/>
                    <a:pt x="1834" y="623"/>
                  </a:cubicBezTo>
                  <a:close/>
                  <a:moveTo>
                    <a:pt x="1928" y="655"/>
                  </a:moveTo>
                  <a:lnTo>
                    <a:pt x="1928" y="655"/>
                  </a:lnTo>
                  <a:cubicBezTo>
                    <a:pt x="1941" y="660"/>
                    <a:pt x="1948" y="674"/>
                    <a:pt x="1944" y="687"/>
                  </a:cubicBezTo>
                  <a:cubicBezTo>
                    <a:pt x="1940" y="700"/>
                    <a:pt x="1926" y="707"/>
                    <a:pt x="1912" y="703"/>
                  </a:cubicBezTo>
                  <a:cubicBezTo>
                    <a:pt x="1899" y="698"/>
                    <a:pt x="1892" y="684"/>
                    <a:pt x="1897" y="671"/>
                  </a:cubicBezTo>
                  <a:cubicBezTo>
                    <a:pt x="1901" y="658"/>
                    <a:pt x="1915" y="651"/>
                    <a:pt x="1928" y="655"/>
                  </a:cubicBezTo>
                  <a:close/>
                  <a:moveTo>
                    <a:pt x="2023" y="688"/>
                  </a:moveTo>
                  <a:lnTo>
                    <a:pt x="2023" y="688"/>
                  </a:lnTo>
                  <a:cubicBezTo>
                    <a:pt x="2036" y="692"/>
                    <a:pt x="2043" y="706"/>
                    <a:pt x="2039" y="719"/>
                  </a:cubicBezTo>
                  <a:cubicBezTo>
                    <a:pt x="2034" y="732"/>
                    <a:pt x="2020" y="740"/>
                    <a:pt x="2007" y="735"/>
                  </a:cubicBezTo>
                  <a:cubicBezTo>
                    <a:pt x="1994" y="731"/>
                    <a:pt x="1987" y="717"/>
                    <a:pt x="1991" y="704"/>
                  </a:cubicBezTo>
                  <a:cubicBezTo>
                    <a:pt x="1996" y="690"/>
                    <a:pt x="2010" y="683"/>
                    <a:pt x="2023" y="688"/>
                  </a:cubicBezTo>
                  <a:close/>
                  <a:moveTo>
                    <a:pt x="2117" y="720"/>
                  </a:moveTo>
                  <a:lnTo>
                    <a:pt x="2117" y="720"/>
                  </a:lnTo>
                  <a:cubicBezTo>
                    <a:pt x="2131" y="725"/>
                    <a:pt x="2138" y="739"/>
                    <a:pt x="2133" y="752"/>
                  </a:cubicBezTo>
                  <a:cubicBezTo>
                    <a:pt x="2129" y="765"/>
                    <a:pt x="2115" y="772"/>
                    <a:pt x="2102" y="768"/>
                  </a:cubicBezTo>
                  <a:cubicBezTo>
                    <a:pt x="2089" y="763"/>
                    <a:pt x="2081" y="749"/>
                    <a:pt x="2086" y="736"/>
                  </a:cubicBezTo>
                  <a:cubicBezTo>
                    <a:pt x="2090" y="723"/>
                    <a:pt x="2104" y="716"/>
                    <a:pt x="2117" y="720"/>
                  </a:cubicBezTo>
                  <a:close/>
                  <a:moveTo>
                    <a:pt x="2212" y="753"/>
                  </a:moveTo>
                  <a:lnTo>
                    <a:pt x="2212" y="753"/>
                  </a:lnTo>
                  <a:cubicBezTo>
                    <a:pt x="2225" y="757"/>
                    <a:pt x="2232" y="771"/>
                    <a:pt x="2228" y="784"/>
                  </a:cubicBezTo>
                  <a:cubicBezTo>
                    <a:pt x="2224" y="798"/>
                    <a:pt x="2209" y="805"/>
                    <a:pt x="2196" y="800"/>
                  </a:cubicBezTo>
                  <a:cubicBezTo>
                    <a:pt x="2183" y="796"/>
                    <a:pt x="2176" y="782"/>
                    <a:pt x="2180" y="769"/>
                  </a:cubicBezTo>
                  <a:cubicBezTo>
                    <a:pt x="2185" y="756"/>
                    <a:pt x="2199" y="748"/>
                    <a:pt x="2212" y="753"/>
                  </a:cubicBezTo>
                  <a:close/>
                  <a:moveTo>
                    <a:pt x="2307" y="785"/>
                  </a:moveTo>
                  <a:lnTo>
                    <a:pt x="2307" y="785"/>
                  </a:lnTo>
                  <a:cubicBezTo>
                    <a:pt x="2320" y="790"/>
                    <a:pt x="2327" y="804"/>
                    <a:pt x="2323" y="817"/>
                  </a:cubicBezTo>
                  <a:cubicBezTo>
                    <a:pt x="2318" y="830"/>
                    <a:pt x="2304" y="837"/>
                    <a:pt x="2291" y="833"/>
                  </a:cubicBezTo>
                  <a:cubicBezTo>
                    <a:pt x="2278" y="828"/>
                    <a:pt x="2271" y="814"/>
                    <a:pt x="2275" y="801"/>
                  </a:cubicBezTo>
                  <a:cubicBezTo>
                    <a:pt x="2279" y="788"/>
                    <a:pt x="2294" y="781"/>
                    <a:pt x="2307" y="785"/>
                  </a:cubicBezTo>
                  <a:close/>
                  <a:moveTo>
                    <a:pt x="2401" y="818"/>
                  </a:moveTo>
                  <a:lnTo>
                    <a:pt x="2401" y="818"/>
                  </a:lnTo>
                  <a:cubicBezTo>
                    <a:pt x="2414" y="822"/>
                    <a:pt x="2422" y="836"/>
                    <a:pt x="2417" y="850"/>
                  </a:cubicBezTo>
                  <a:cubicBezTo>
                    <a:pt x="2413" y="863"/>
                    <a:pt x="2399" y="870"/>
                    <a:pt x="2386" y="865"/>
                  </a:cubicBezTo>
                  <a:lnTo>
                    <a:pt x="2385" y="865"/>
                  </a:lnTo>
                  <a:cubicBezTo>
                    <a:pt x="2372" y="861"/>
                    <a:pt x="2365" y="847"/>
                    <a:pt x="2370" y="834"/>
                  </a:cubicBezTo>
                  <a:cubicBezTo>
                    <a:pt x="2374" y="821"/>
                    <a:pt x="2388" y="814"/>
                    <a:pt x="2401" y="818"/>
                  </a:cubicBezTo>
                  <a:close/>
                  <a:moveTo>
                    <a:pt x="2496" y="850"/>
                  </a:moveTo>
                  <a:lnTo>
                    <a:pt x="2496" y="850"/>
                  </a:lnTo>
                  <a:cubicBezTo>
                    <a:pt x="2509" y="855"/>
                    <a:pt x="2516" y="869"/>
                    <a:pt x="2512" y="882"/>
                  </a:cubicBezTo>
                  <a:cubicBezTo>
                    <a:pt x="2507" y="895"/>
                    <a:pt x="2493" y="902"/>
                    <a:pt x="2480" y="898"/>
                  </a:cubicBezTo>
                  <a:cubicBezTo>
                    <a:pt x="2467" y="894"/>
                    <a:pt x="2460" y="879"/>
                    <a:pt x="2464" y="866"/>
                  </a:cubicBezTo>
                  <a:cubicBezTo>
                    <a:pt x="2469" y="853"/>
                    <a:pt x="2483" y="846"/>
                    <a:pt x="2496" y="850"/>
                  </a:cubicBezTo>
                  <a:close/>
                  <a:moveTo>
                    <a:pt x="2591" y="883"/>
                  </a:moveTo>
                  <a:lnTo>
                    <a:pt x="2591" y="883"/>
                  </a:lnTo>
                  <a:cubicBezTo>
                    <a:pt x="2604" y="887"/>
                    <a:pt x="2611" y="902"/>
                    <a:pt x="2606" y="915"/>
                  </a:cubicBezTo>
                  <a:cubicBezTo>
                    <a:pt x="2602" y="928"/>
                    <a:pt x="2588" y="935"/>
                    <a:pt x="2575" y="930"/>
                  </a:cubicBezTo>
                  <a:cubicBezTo>
                    <a:pt x="2562" y="926"/>
                    <a:pt x="2555" y="912"/>
                    <a:pt x="2559" y="899"/>
                  </a:cubicBezTo>
                  <a:cubicBezTo>
                    <a:pt x="2563" y="886"/>
                    <a:pt x="2577" y="879"/>
                    <a:pt x="2591" y="883"/>
                  </a:cubicBezTo>
                  <a:close/>
                  <a:moveTo>
                    <a:pt x="2685" y="916"/>
                  </a:moveTo>
                  <a:lnTo>
                    <a:pt x="2685" y="916"/>
                  </a:lnTo>
                  <a:cubicBezTo>
                    <a:pt x="2698" y="920"/>
                    <a:pt x="2705" y="934"/>
                    <a:pt x="2701" y="947"/>
                  </a:cubicBezTo>
                  <a:cubicBezTo>
                    <a:pt x="2697" y="960"/>
                    <a:pt x="2682" y="967"/>
                    <a:pt x="2669" y="963"/>
                  </a:cubicBezTo>
                  <a:cubicBezTo>
                    <a:pt x="2656" y="959"/>
                    <a:pt x="2649" y="944"/>
                    <a:pt x="2653" y="931"/>
                  </a:cubicBezTo>
                  <a:cubicBezTo>
                    <a:pt x="2658" y="918"/>
                    <a:pt x="2672" y="911"/>
                    <a:pt x="2685" y="916"/>
                  </a:cubicBezTo>
                  <a:close/>
                  <a:moveTo>
                    <a:pt x="2780" y="948"/>
                  </a:moveTo>
                  <a:lnTo>
                    <a:pt x="2780" y="948"/>
                  </a:lnTo>
                  <a:cubicBezTo>
                    <a:pt x="2793" y="952"/>
                    <a:pt x="2800" y="967"/>
                    <a:pt x="2796" y="980"/>
                  </a:cubicBezTo>
                  <a:cubicBezTo>
                    <a:pt x="2791" y="993"/>
                    <a:pt x="2777" y="1000"/>
                    <a:pt x="2764" y="996"/>
                  </a:cubicBezTo>
                  <a:cubicBezTo>
                    <a:pt x="2751" y="991"/>
                    <a:pt x="2744" y="977"/>
                    <a:pt x="2748" y="964"/>
                  </a:cubicBezTo>
                  <a:cubicBezTo>
                    <a:pt x="2752" y="951"/>
                    <a:pt x="2767" y="944"/>
                    <a:pt x="2780" y="948"/>
                  </a:cubicBezTo>
                  <a:close/>
                  <a:moveTo>
                    <a:pt x="2874" y="981"/>
                  </a:moveTo>
                  <a:lnTo>
                    <a:pt x="2874" y="981"/>
                  </a:lnTo>
                  <a:cubicBezTo>
                    <a:pt x="2887" y="985"/>
                    <a:pt x="2895" y="999"/>
                    <a:pt x="2890" y="1012"/>
                  </a:cubicBezTo>
                  <a:cubicBezTo>
                    <a:pt x="2886" y="1025"/>
                    <a:pt x="2872" y="1032"/>
                    <a:pt x="2859" y="1028"/>
                  </a:cubicBezTo>
                  <a:cubicBezTo>
                    <a:pt x="2845" y="1024"/>
                    <a:pt x="2838" y="1010"/>
                    <a:pt x="2843" y="996"/>
                  </a:cubicBezTo>
                  <a:cubicBezTo>
                    <a:pt x="2847" y="983"/>
                    <a:pt x="2861" y="976"/>
                    <a:pt x="2874" y="981"/>
                  </a:cubicBezTo>
                  <a:close/>
                  <a:moveTo>
                    <a:pt x="2969" y="1013"/>
                  </a:moveTo>
                  <a:lnTo>
                    <a:pt x="2969" y="1013"/>
                  </a:lnTo>
                  <a:cubicBezTo>
                    <a:pt x="2982" y="1018"/>
                    <a:pt x="2989" y="1032"/>
                    <a:pt x="2985" y="1045"/>
                  </a:cubicBezTo>
                  <a:cubicBezTo>
                    <a:pt x="2980" y="1058"/>
                    <a:pt x="2966" y="1065"/>
                    <a:pt x="2953" y="1061"/>
                  </a:cubicBezTo>
                  <a:cubicBezTo>
                    <a:pt x="2940" y="1056"/>
                    <a:pt x="2933" y="1042"/>
                    <a:pt x="2937" y="1029"/>
                  </a:cubicBezTo>
                  <a:cubicBezTo>
                    <a:pt x="2942" y="1016"/>
                    <a:pt x="2956" y="1009"/>
                    <a:pt x="2969" y="1013"/>
                  </a:cubicBezTo>
                  <a:close/>
                  <a:moveTo>
                    <a:pt x="3064" y="1046"/>
                  </a:moveTo>
                  <a:lnTo>
                    <a:pt x="3064" y="1046"/>
                  </a:lnTo>
                  <a:cubicBezTo>
                    <a:pt x="3077" y="1050"/>
                    <a:pt x="3084" y="1064"/>
                    <a:pt x="3079" y="1077"/>
                  </a:cubicBezTo>
                  <a:cubicBezTo>
                    <a:pt x="3075" y="1090"/>
                    <a:pt x="3061" y="1098"/>
                    <a:pt x="3048" y="1093"/>
                  </a:cubicBezTo>
                  <a:cubicBezTo>
                    <a:pt x="3035" y="1089"/>
                    <a:pt x="3028" y="1075"/>
                    <a:pt x="3032" y="1062"/>
                  </a:cubicBezTo>
                  <a:cubicBezTo>
                    <a:pt x="3036" y="1048"/>
                    <a:pt x="3050" y="1041"/>
                    <a:pt x="3064" y="1046"/>
                  </a:cubicBezTo>
                  <a:close/>
                  <a:moveTo>
                    <a:pt x="3158" y="1078"/>
                  </a:moveTo>
                  <a:lnTo>
                    <a:pt x="3158" y="1078"/>
                  </a:lnTo>
                  <a:cubicBezTo>
                    <a:pt x="3171" y="1083"/>
                    <a:pt x="3178" y="1097"/>
                    <a:pt x="3174" y="1110"/>
                  </a:cubicBezTo>
                  <a:cubicBezTo>
                    <a:pt x="3170" y="1123"/>
                    <a:pt x="3155" y="1130"/>
                    <a:pt x="3142" y="1126"/>
                  </a:cubicBezTo>
                  <a:cubicBezTo>
                    <a:pt x="3129" y="1121"/>
                    <a:pt x="3122" y="1107"/>
                    <a:pt x="3127" y="1094"/>
                  </a:cubicBezTo>
                  <a:cubicBezTo>
                    <a:pt x="3131" y="1081"/>
                    <a:pt x="3145" y="1074"/>
                    <a:pt x="3158" y="1078"/>
                  </a:cubicBezTo>
                  <a:close/>
                  <a:moveTo>
                    <a:pt x="3253" y="1111"/>
                  </a:moveTo>
                  <a:lnTo>
                    <a:pt x="3253" y="1111"/>
                  </a:lnTo>
                  <a:cubicBezTo>
                    <a:pt x="3266" y="1115"/>
                    <a:pt x="3273" y="1129"/>
                    <a:pt x="3269" y="1142"/>
                  </a:cubicBezTo>
                  <a:cubicBezTo>
                    <a:pt x="3264" y="1156"/>
                    <a:pt x="3250" y="1163"/>
                    <a:pt x="3237" y="1158"/>
                  </a:cubicBezTo>
                  <a:cubicBezTo>
                    <a:pt x="3224" y="1154"/>
                    <a:pt x="3217" y="1140"/>
                    <a:pt x="3221" y="1127"/>
                  </a:cubicBezTo>
                  <a:cubicBezTo>
                    <a:pt x="3226" y="1114"/>
                    <a:pt x="3240" y="1106"/>
                    <a:pt x="3253" y="1111"/>
                  </a:cubicBezTo>
                  <a:close/>
                  <a:moveTo>
                    <a:pt x="3347" y="1143"/>
                  </a:moveTo>
                  <a:lnTo>
                    <a:pt x="3347" y="1143"/>
                  </a:lnTo>
                  <a:cubicBezTo>
                    <a:pt x="3361" y="1148"/>
                    <a:pt x="3368" y="1162"/>
                    <a:pt x="3363" y="1175"/>
                  </a:cubicBezTo>
                  <a:cubicBezTo>
                    <a:pt x="3359" y="1188"/>
                    <a:pt x="3345" y="1195"/>
                    <a:pt x="3332" y="1191"/>
                  </a:cubicBezTo>
                  <a:cubicBezTo>
                    <a:pt x="3318" y="1186"/>
                    <a:pt x="3311" y="1172"/>
                    <a:pt x="3316" y="1159"/>
                  </a:cubicBezTo>
                  <a:cubicBezTo>
                    <a:pt x="3320" y="1146"/>
                    <a:pt x="3334" y="1139"/>
                    <a:pt x="3347" y="1143"/>
                  </a:cubicBezTo>
                  <a:close/>
                  <a:moveTo>
                    <a:pt x="3442" y="1176"/>
                  </a:moveTo>
                  <a:lnTo>
                    <a:pt x="3442" y="1176"/>
                  </a:lnTo>
                  <a:cubicBezTo>
                    <a:pt x="3455" y="1180"/>
                    <a:pt x="3462" y="1194"/>
                    <a:pt x="3458" y="1208"/>
                  </a:cubicBezTo>
                  <a:cubicBezTo>
                    <a:pt x="3453" y="1221"/>
                    <a:pt x="3439" y="1228"/>
                    <a:pt x="3426" y="1223"/>
                  </a:cubicBezTo>
                  <a:cubicBezTo>
                    <a:pt x="3413" y="1219"/>
                    <a:pt x="3406" y="1205"/>
                    <a:pt x="3410" y="1192"/>
                  </a:cubicBezTo>
                  <a:cubicBezTo>
                    <a:pt x="3415" y="1179"/>
                    <a:pt x="3429" y="1172"/>
                    <a:pt x="3442" y="1176"/>
                  </a:cubicBezTo>
                  <a:close/>
                  <a:moveTo>
                    <a:pt x="3537" y="1208"/>
                  </a:moveTo>
                  <a:lnTo>
                    <a:pt x="3537" y="1208"/>
                  </a:lnTo>
                  <a:cubicBezTo>
                    <a:pt x="3550" y="1213"/>
                    <a:pt x="3557" y="1227"/>
                    <a:pt x="3552" y="1240"/>
                  </a:cubicBezTo>
                  <a:cubicBezTo>
                    <a:pt x="3548" y="1253"/>
                    <a:pt x="3534" y="1260"/>
                    <a:pt x="3521" y="1256"/>
                  </a:cubicBezTo>
                  <a:cubicBezTo>
                    <a:pt x="3508" y="1251"/>
                    <a:pt x="3501" y="1237"/>
                    <a:pt x="3505" y="1224"/>
                  </a:cubicBezTo>
                  <a:cubicBezTo>
                    <a:pt x="3509" y="1211"/>
                    <a:pt x="3524" y="1204"/>
                    <a:pt x="3537" y="1208"/>
                  </a:cubicBezTo>
                  <a:close/>
                  <a:moveTo>
                    <a:pt x="3631" y="1241"/>
                  </a:moveTo>
                  <a:lnTo>
                    <a:pt x="3631" y="1241"/>
                  </a:lnTo>
                  <a:cubicBezTo>
                    <a:pt x="3644" y="1245"/>
                    <a:pt x="3651" y="1259"/>
                    <a:pt x="3647" y="1273"/>
                  </a:cubicBezTo>
                  <a:cubicBezTo>
                    <a:pt x="3643" y="1286"/>
                    <a:pt x="3629" y="1293"/>
                    <a:pt x="3615" y="1288"/>
                  </a:cubicBezTo>
                  <a:cubicBezTo>
                    <a:pt x="3602" y="1284"/>
                    <a:pt x="3595" y="1270"/>
                    <a:pt x="3600" y="1257"/>
                  </a:cubicBezTo>
                  <a:cubicBezTo>
                    <a:pt x="3604" y="1244"/>
                    <a:pt x="3618" y="1237"/>
                    <a:pt x="3631" y="1241"/>
                  </a:cubicBezTo>
                  <a:close/>
                  <a:moveTo>
                    <a:pt x="3726" y="1273"/>
                  </a:moveTo>
                  <a:lnTo>
                    <a:pt x="3726" y="1274"/>
                  </a:lnTo>
                  <a:cubicBezTo>
                    <a:pt x="3739" y="1278"/>
                    <a:pt x="3746" y="1292"/>
                    <a:pt x="3742" y="1305"/>
                  </a:cubicBezTo>
                  <a:cubicBezTo>
                    <a:pt x="3737" y="1318"/>
                    <a:pt x="3723" y="1325"/>
                    <a:pt x="3710" y="1321"/>
                  </a:cubicBezTo>
                  <a:cubicBezTo>
                    <a:pt x="3697" y="1317"/>
                    <a:pt x="3690" y="1302"/>
                    <a:pt x="3694" y="1289"/>
                  </a:cubicBezTo>
                  <a:cubicBezTo>
                    <a:pt x="3699" y="1276"/>
                    <a:pt x="3713" y="1269"/>
                    <a:pt x="3726" y="1273"/>
                  </a:cubicBezTo>
                  <a:close/>
                  <a:moveTo>
                    <a:pt x="3820" y="1306"/>
                  </a:moveTo>
                  <a:lnTo>
                    <a:pt x="3820" y="1306"/>
                  </a:lnTo>
                  <a:cubicBezTo>
                    <a:pt x="3834" y="1310"/>
                    <a:pt x="3841" y="1325"/>
                    <a:pt x="3836" y="1338"/>
                  </a:cubicBezTo>
                  <a:cubicBezTo>
                    <a:pt x="3832" y="1351"/>
                    <a:pt x="3818" y="1358"/>
                    <a:pt x="3805" y="1353"/>
                  </a:cubicBezTo>
                  <a:cubicBezTo>
                    <a:pt x="3792" y="1349"/>
                    <a:pt x="3784" y="1335"/>
                    <a:pt x="3789" y="1322"/>
                  </a:cubicBezTo>
                  <a:cubicBezTo>
                    <a:pt x="3793" y="1309"/>
                    <a:pt x="3807" y="1302"/>
                    <a:pt x="3820" y="1306"/>
                  </a:cubicBezTo>
                  <a:close/>
                  <a:moveTo>
                    <a:pt x="3915" y="1339"/>
                  </a:moveTo>
                  <a:lnTo>
                    <a:pt x="3915" y="1339"/>
                  </a:lnTo>
                  <a:cubicBezTo>
                    <a:pt x="3928" y="1343"/>
                    <a:pt x="3935" y="1357"/>
                    <a:pt x="3931" y="1370"/>
                  </a:cubicBezTo>
                  <a:cubicBezTo>
                    <a:pt x="3927" y="1383"/>
                    <a:pt x="3912" y="1390"/>
                    <a:pt x="3899" y="1386"/>
                  </a:cubicBezTo>
                  <a:cubicBezTo>
                    <a:pt x="3886" y="1382"/>
                    <a:pt x="3879" y="1367"/>
                    <a:pt x="3883" y="1354"/>
                  </a:cubicBezTo>
                  <a:cubicBezTo>
                    <a:pt x="3888" y="1341"/>
                    <a:pt x="3902" y="1334"/>
                    <a:pt x="3915" y="1339"/>
                  </a:cubicBezTo>
                  <a:close/>
                  <a:moveTo>
                    <a:pt x="4010" y="1371"/>
                  </a:moveTo>
                  <a:lnTo>
                    <a:pt x="4010" y="1371"/>
                  </a:lnTo>
                  <a:cubicBezTo>
                    <a:pt x="4023" y="1375"/>
                    <a:pt x="4030" y="1390"/>
                    <a:pt x="4026" y="1403"/>
                  </a:cubicBezTo>
                  <a:cubicBezTo>
                    <a:pt x="4021" y="1416"/>
                    <a:pt x="4007" y="1423"/>
                    <a:pt x="3994" y="1419"/>
                  </a:cubicBezTo>
                  <a:cubicBezTo>
                    <a:pt x="3981" y="1414"/>
                    <a:pt x="3974" y="1400"/>
                    <a:pt x="3978" y="1387"/>
                  </a:cubicBezTo>
                  <a:cubicBezTo>
                    <a:pt x="3982" y="1374"/>
                    <a:pt x="3997" y="1367"/>
                    <a:pt x="4010" y="1371"/>
                  </a:cubicBezTo>
                  <a:close/>
                  <a:moveTo>
                    <a:pt x="4104" y="1404"/>
                  </a:moveTo>
                  <a:lnTo>
                    <a:pt x="4104" y="1404"/>
                  </a:lnTo>
                  <a:cubicBezTo>
                    <a:pt x="4117" y="1408"/>
                    <a:pt x="4124" y="1422"/>
                    <a:pt x="4120" y="1435"/>
                  </a:cubicBezTo>
                  <a:cubicBezTo>
                    <a:pt x="4116" y="1448"/>
                    <a:pt x="4102" y="1455"/>
                    <a:pt x="4089" y="1451"/>
                  </a:cubicBezTo>
                  <a:lnTo>
                    <a:pt x="4088" y="1451"/>
                  </a:lnTo>
                  <a:cubicBezTo>
                    <a:pt x="4075" y="1447"/>
                    <a:pt x="4068" y="1433"/>
                    <a:pt x="4073" y="1419"/>
                  </a:cubicBezTo>
                  <a:cubicBezTo>
                    <a:pt x="4077" y="1406"/>
                    <a:pt x="4091" y="1399"/>
                    <a:pt x="4104" y="1404"/>
                  </a:cubicBezTo>
                  <a:close/>
                  <a:moveTo>
                    <a:pt x="4199" y="1436"/>
                  </a:moveTo>
                  <a:lnTo>
                    <a:pt x="4199" y="1436"/>
                  </a:lnTo>
                  <a:cubicBezTo>
                    <a:pt x="4212" y="1441"/>
                    <a:pt x="4219" y="1455"/>
                    <a:pt x="4215" y="1468"/>
                  </a:cubicBezTo>
                  <a:cubicBezTo>
                    <a:pt x="4210" y="1481"/>
                    <a:pt x="4196" y="1488"/>
                    <a:pt x="4183" y="1484"/>
                  </a:cubicBezTo>
                  <a:cubicBezTo>
                    <a:pt x="4170" y="1479"/>
                    <a:pt x="4163" y="1465"/>
                    <a:pt x="4167" y="1452"/>
                  </a:cubicBezTo>
                  <a:cubicBezTo>
                    <a:pt x="4172" y="1439"/>
                    <a:pt x="4186" y="1432"/>
                    <a:pt x="4199" y="1436"/>
                  </a:cubicBezTo>
                  <a:close/>
                  <a:moveTo>
                    <a:pt x="4293" y="1469"/>
                  </a:moveTo>
                  <a:lnTo>
                    <a:pt x="4294" y="1469"/>
                  </a:lnTo>
                  <a:cubicBezTo>
                    <a:pt x="4307" y="1473"/>
                    <a:pt x="4314" y="1487"/>
                    <a:pt x="4309" y="1500"/>
                  </a:cubicBezTo>
                  <a:cubicBezTo>
                    <a:pt x="4305" y="1513"/>
                    <a:pt x="4291" y="1521"/>
                    <a:pt x="4278" y="1516"/>
                  </a:cubicBezTo>
                  <a:cubicBezTo>
                    <a:pt x="4265" y="1512"/>
                    <a:pt x="4257" y="1498"/>
                    <a:pt x="4262" y="1485"/>
                  </a:cubicBezTo>
                  <a:cubicBezTo>
                    <a:pt x="4266" y="1471"/>
                    <a:pt x="4280" y="1464"/>
                    <a:pt x="4293" y="1469"/>
                  </a:cubicBezTo>
                  <a:close/>
                  <a:moveTo>
                    <a:pt x="4388" y="1501"/>
                  </a:moveTo>
                  <a:lnTo>
                    <a:pt x="4388" y="1501"/>
                  </a:lnTo>
                  <a:cubicBezTo>
                    <a:pt x="4401" y="1506"/>
                    <a:pt x="4408" y="1520"/>
                    <a:pt x="4404" y="1533"/>
                  </a:cubicBezTo>
                  <a:cubicBezTo>
                    <a:pt x="4400" y="1546"/>
                    <a:pt x="4385" y="1553"/>
                    <a:pt x="4372" y="1549"/>
                  </a:cubicBezTo>
                  <a:cubicBezTo>
                    <a:pt x="4359" y="1544"/>
                    <a:pt x="4352" y="1530"/>
                    <a:pt x="4356" y="1517"/>
                  </a:cubicBezTo>
                  <a:cubicBezTo>
                    <a:pt x="4361" y="1504"/>
                    <a:pt x="4375" y="1497"/>
                    <a:pt x="4388" y="1501"/>
                  </a:cubicBezTo>
                  <a:close/>
                  <a:moveTo>
                    <a:pt x="4483" y="1534"/>
                  </a:moveTo>
                  <a:lnTo>
                    <a:pt x="4483" y="1534"/>
                  </a:lnTo>
                  <a:cubicBezTo>
                    <a:pt x="4496" y="1538"/>
                    <a:pt x="4503" y="1552"/>
                    <a:pt x="4499" y="1565"/>
                  </a:cubicBezTo>
                  <a:cubicBezTo>
                    <a:pt x="4494" y="1579"/>
                    <a:pt x="4480" y="1586"/>
                    <a:pt x="4467" y="1581"/>
                  </a:cubicBezTo>
                  <a:cubicBezTo>
                    <a:pt x="4454" y="1577"/>
                    <a:pt x="4447" y="1563"/>
                    <a:pt x="4451" y="1550"/>
                  </a:cubicBezTo>
                  <a:cubicBezTo>
                    <a:pt x="4455" y="1537"/>
                    <a:pt x="4470" y="1529"/>
                    <a:pt x="4483" y="1534"/>
                  </a:cubicBezTo>
                  <a:close/>
                  <a:moveTo>
                    <a:pt x="4577" y="1566"/>
                  </a:moveTo>
                  <a:lnTo>
                    <a:pt x="4577" y="1566"/>
                  </a:lnTo>
                  <a:cubicBezTo>
                    <a:pt x="4590" y="1571"/>
                    <a:pt x="4598" y="1585"/>
                    <a:pt x="4593" y="1598"/>
                  </a:cubicBezTo>
                  <a:cubicBezTo>
                    <a:pt x="4589" y="1611"/>
                    <a:pt x="4575" y="1618"/>
                    <a:pt x="4562" y="1614"/>
                  </a:cubicBezTo>
                  <a:cubicBezTo>
                    <a:pt x="4548" y="1609"/>
                    <a:pt x="4541" y="1595"/>
                    <a:pt x="4546" y="1582"/>
                  </a:cubicBezTo>
                  <a:cubicBezTo>
                    <a:pt x="4550" y="1569"/>
                    <a:pt x="4564" y="1562"/>
                    <a:pt x="4577" y="1566"/>
                  </a:cubicBezTo>
                  <a:close/>
                  <a:moveTo>
                    <a:pt x="4672" y="1599"/>
                  </a:moveTo>
                  <a:lnTo>
                    <a:pt x="4672" y="1599"/>
                  </a:lnTo>
                  <a:cubicBezTo>
                    <a:pt x="4685" y="1603"/>
                    <a:pt x="4692" y="1617"/>
                    <a:pt x="4688" y="1631"/>
                  </a:cubicBezTo>
                  <a:cubicBezTo>
                    <a:pt x="4683" y="1644"/>
                    <a:pt x="4669" y="1651"/>
                    <a:pt x="4656" y="1646"/>
                  </a:cubicBezTo>
                  <a:cubicBezTo>
                    <a:pt x="4643" y="1642"/>
                    <a:pt x="4636" y="1628"/>
                    <a:pt x="4640" y="1615"/>
                  </a:cubicBezTo>
                  <a:cubicBezTo>
                    <a:pt x="4645" y="1602"/>
                    <a:pt x="4659" y="1595"/>
                    <a:pt x="4672" y="1599"/>
                  </a:cubicBezTo>
                  <a:close/>
                  <a:moveTo>
                    <a:pt x="4767" y="1631"/>
                  </a:moveTo>
                  <a:lnTo>
                    <a:pt x="4767" y="1631"/>
                  </a:lnTo>
                  <a:cubicBezTo>
                    <a:pt x="4780" y="1636"/>
                    <a:pt x="4787" y="1650"/>
                    <a:pt x="4782" y="1663"/>
                  </a:cubicBezTo>
                  <a:cubicBezTo>
                    <a:pt x="4778" y="1676"/>
                    <a:pt x="4764" y="1683"/>
                    <a:pt x="4751" y="1679"/>
                  </a:cubicBezTo>
                  <a:cubicBezTo>
                    <a:pt x="4738" y="1675"/>
                    <a:pt x="4731" y="1660"/>
                    <a:pt x="4735" y="1647"/>
                  </a:cubicBezTo>
                  <a:cubicBezTo>
                    <a:pt x="4739" y="1634"/>
                    <a:pt x="4753" y="1627"/>
                    <a:pt x="4767" y="1631"/>
                  </a:cubicBezTo>
                  <a:close/>
                  <a:moveTo>
                    <a:pt x="4861" y="1664"/>
                  </a:moveTo>
                  <a:lnTo>
                    <a:pt x="4861" y="1664"/>
                  </a:lnTo>
                  <a:cubicBezTo>
                    <a:pt x="4874" y="1668"/>
                    <a:pt x="4881" y="1683"/>
                    <a:pt x="4877" y="1696"/>
                  </a:cubicBezTo>
                  <a:cubicBezTo>
                    <a:pt x="4873" y="1709"/>
                    <a:pt x="4858" y="1716"/>
                    <a:pt x="4845" y="1711"/>
                  </a:cubicBezTo>
                  <a:cubicBezTo>
                    <a:pt x="4832" y="1707"/>
                    <a:pt x="4825" y="1693"/>
                    <a:pt x="4830" y="1680"/>
                  </a:cubicBezTo>
                  <a:cubicBezTo>
                    <a:pt x="4834" y="1667"/>
                    <a:pt x="4848" y="1660"/>
                    <a:pt x="4861" y="1664"/>
                  </a:cubicBezTo>
                  <a:close/>
                  <a:moveTo>
                    <a:pt x="4956" y="1697"/>
                  </a:moveTo>
                  <a:lnTo>
                    <a:pt x="4956" y="1697"/>
                  </a:lnTo>
                  <a:cubicBezTo>
                    <a:pt x="4969" y="1701"/>
                    <a:pt x="4976" y="1715"/>
                    <a:pt x="4972" y="1728"/>
                  </a:cubicBezTo>
                  <a:cubicBezTo>
                    <a:pt x="4967" y="1741"/>
                    <a:pt x="4953" y="1748"/>
                    <a:pt x="4940" y="1744"/>
                  </a:cubicBezTo>
                  <a:cubicBezTo>
                    <a:pt x="4927" y="1740"/>
                    <a:pt x="4920" y="1725"/>
                    <a:pt x="4924" y="1712"/>
                  </a:cubicBezTo>
                  <a:cubicBezTo>
                    <a:pt x="4929" y="1699"/>
                    <a:pt x="4943" y="1692"/>
                    <a:pt x="4956" y="1697"/>
                  </a:cubicBezTo>
                  <a:close/>
                  <a:moveTo>
                    <a:pt x="5050" y="1729"/>
                  </a:moveTo>
                  <a:lnTo>
                    <a:pt x="5050" y="1729"/>
                  </a:lnTo>
                  <a:cubicBezTo>
                    <a:pt x="5064" y="1733"/>
                    <a:pt x="5071" y="1748"/>
                    <a:pt x="5066" y="1761"/>
                  </a:cubicBezTo>
                  <a:cubicBezTo>
                    <a:pt x="5062" y="1774"/>
                    <a:pt x="5048" y="1781"/>
                    <a:pt x="5035" y="1777"/>
                  </a:cubicBezTo>
                  <a:cubicBezTo>
                    <a:pt x="5021" y="1772"/>
                    <a:pt x="5014" y="1758"/>
                    <a:pt x="5019" y="1745"/>
                  </a:cubicBezTo>
                  <a:cubicBezTo>
                    <a:pt x="5023" y="1732"/>
                    <a:pt x="5037" y="1725"/>
                    <a:pt x="5050" y="1729"/>
                  </a:cubicBezTo>
                  <a:close/>
                  <a:moveTo>
                    <a:pt x="5145" y="1762"/>
                  </a:moveTo>
                  <a:lnTo>
                    <a:pt x="5145" y="1762"/>
                  </a:lnTo>
                  <a:cubicBezTo>
                    <a:pt x="5158" y="1766"/>
                    <a:pt x="5165" y="1780"/>
                    <a:pt x="5161" y="1793"/>
                  </a:cubicBezTo>
                  <a:cubicBezTo>
                    <a:pt x="5156" y="1806"/>
                    <a:pt x="5142" y="1813"/>
                    <a:pt x="5129" y="1809"/>
                  </a:cubicBezTo>
                  <a:cubicBezTo>
                    <a:pt x="5116" y="1805"/>
                    <a:pt x="5109" y="1791"/>
                    <a:pt x="5113" y="1777"/>
                  </a:cubicBezTo>
                  <a:cubicBezTo>
                    <a:pt x="5118" y="1764"/>
                    <a:pt x="5132" y="1757"/>
                    <a:pt x="5145" y="1762"/>
                  </a:cubicBezTo>
                  <a:close/>
                  <a:moveTo>
                    <a:pt x="5240" y="1794"/>
                  </a:moveTo>
                  <a:lnTo>
                    <a:pt x="5240" y="1794"/>
                  </a:lnTo>
                  <a:cubicBezTo>
                    <a:pt x="5253" y="1799"/>
                    <a:pt x="5260" y="1813"/>
                    <a:pt x="5255" y="1826"/>
                  </a:cubicBezTo>
                  <a:cubicBezTo>
                    <a:pt x="5251" y="1839"/>
                    <a:pt x="5237" y="1846"/>
                    <a:pt x="5224" y="1842"/>
                  </a:cubicBezTo>
                  <a:cubicBezTo>
                    <a:pt x="5211" y="1837"/>
                    <a:pt x="5204" y="1823"/>
                    <a:pt x="5208" y="1810"/>
                  </a:cubicBezTo>
                  <a:cubicBezTo>
                    <a:pt x="5212" y="1797"/>
                    <a:pt x="5227" y="1790"/>
                    <a:pt x="5240" y="1794"/>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43" name="Freeform 41"/>
            <p:cNvSpPr>
              <a:spLocks noEditPoints="1"/>
            </p:cNvSpPr>
            <p:nvPr/>
          </p:nvSpPr>
          <p:spPr bwMode="auto">
            <a:xfrm>
              <a:off x="3765" y="2262"/>
              <a:ext cx="319" cy="209"/>
            </a:xfrm>
            <a:custGeom>
              <a:avLst/>
              <a:gdLst>
                <a:gd name="T0" fmla="*/ 0 w 3075"/>
                <a:gd name="T1" fmla="*/ 0 h 2022"/>
                <a:gd name="T2" fmla="*/ 0 w 3075"/>
                <a:gd name="T3" fmla="*/ 0 h 2022"/>
                <a:gd name="T4" fmla="*/ 0 w 3075"/>
                <a:gd name="T5" fmla="*/ 0 h 2022"/>
                <a:gd name="T6" fmla="*/ 0 w 3075"/>
                <a:gd name="T7" fmla="*/ 0 h 2022"/>
                <a:gd name="T8" fmla="*/ 0 w 3075"/>
                <a:gd name="T9" fmla="*/ 0 h 2022"/>
                <a:gd name="T10" fmla="*/ 0 w 3075"/>
                <a:gd name="T11" fmla="*/ 0 h 2022"/>
                <a:gd name="T12" fmla="*/ 0 w 3075"/>
                <a:gd name="T13" fmla="*/ 0 h 2022"/>
                <a:gd name="T14" fmla="*/ 0 w 3075"/>
                <a:gd name="T15" fmla="*/ 0 h 2022"/>
                <a:gd name="T16" fmla="*/ 0 w 3075"/>
                <a:gd name="T17" fmla="*/ 0 h 2022"/>
                <a:gd name="T18" fmla="*/ 0 w 3075"/>
                <a:gd name="T19" fmla="*/ 0 h 2022"/>
                <a:gd name="T20" fmla="*/ 0 w 3075"/>
                <a:gd name="T21" fmla="*/ 0 h 2022"/>
                <a:gd name="T22" fmla="*/ 0 w 3075"/>
                <a:gd name="T23" fmla="*/ 0 h 2022"/>
                <a:gd name="T24" fmla="*/ 0 w 3075"/>
                <a:gd name="T25" fmla="*/ 0 h 2022"/>
                <a:gd name="T26" fmla="*/ 0 w 3075"/>
                <a:gd name="T27" fmla="*/ 0 h 2022"/>
                <a:gd name="T28" fmla="*/ 0 w 3075"/>
                <a:gd name="T29" fmla="*/ 0 h 2022"/>
                <a:gd name="T30" fmla="*/ 0 w 3075"/>
                <a:gd name="T31" fmla="*/ 0 h 2022"/>
                <a:gd name="T32" fmla="*/ 0 w 3075"/>
                <a:gd name="T33" fmla="*/ 0 h 2022"/>
                <a:gd name="T34" fmla="*/ 0 w 3075"/>
                <a:gd name="T35" fmla="*/ 0 h 2022"/>
                <a:gd name="T36" fmla="*/ 0 w 3075"/>
                <a:gd name="T37" fmla="*/ 0 h 2022"/>
                <a:gd name="T38" fmla="*/ 0 w 3075"/>
                <a:gd name="T39" fmla="*/ 0 h 2022"/>
                <a:gd name="T40" fmla="*/ 0 w 3075"/>
                <a:gd name="T41" fmla="*/ 0 h 2022"/>
                <a:gd name="T42" fmla="*/ 0 w 3075"/>
                <a:gd name="T43" fmla="*/ 0 h 2022"/>
                <a:gd name="T44" fmla="*/ 0 w 3075"/>
                <a:gd name="T45" fmla="*/ 0 h 2022"/>
                <a:gd name="T46" fmla="*/ 0 w 3075"/>
                <a:gd name="T47" fmla="*/ 0 h 2022"/>
                <a:gd name="T48" fmla="*/ 0 w 3075"/>
                <a:gd name="T49" fmla="*/ 0 h 2022"/>
                <a:gd name="T50" fmla="*/ 0 w 3075"/>
                <a:gd name="T51" fmla="*/ 0 h 2022"/>
                <a:gd name="T52" fmla="*/ 0 w 3075"/>
                <a:gd name="T53" fmla="*/ 0 h 2022"/>
                <a:gd name="T54" fmla="*/ 0 w 3075"/>
                <a:gd name="T55" fmla="*/ 0 h 2022"/>
                <a:gd name="T56" fmla="*/ 0 w 3075"/>
                <a:gd name="T57" fmla="*/ 0 h 2022"/>
                <a:gd name="T58" fmla="*/ 0 w 3075"/>
                <a:gd name="T59" fmla="*/ 0 h 2022"/>
                <a:gd name="T60" fmla="*/ 0 w 3075"/>
                <a:gd name="T61" fmla="*/ 0 h 2022"/>
                <a:gd name="T62" fmla="*/ 0 w 3075"/>
                <a:gd name="T63" fmla="*/ 0 h 2022"/>
                <a:gd name="T64" fmla="*/ 0 w 3075"/>
                <a:gd name="T65" fmla="*/ 0 h 2022"/>
                <a:gd name="T66" fmla="*/ 0 w 3075"/>
                <a:gd name="T67" fmla="*/ 0 h 2022"/>
                <a:gd name="T68" fmla="*/ 0 w 3075"/>
                <a:gd name="T69" fmla="*/ 0 h 2022"/>
                <a:gd name="T70" fmla="*/ 0 w 3075"/>
                <a:gd name="T71" fmla="*/ 0 h 2022"/>
                <a:gd name="T72" fmla="*/ 0 w 3075"/>
                <a:gd name="T73" fmla="*/ 0 h 2022"/>
                <a:gd name="T74" fmla="*/ 0 w 3075"/>
                <a:gd name="T75" fmla="*/ 0 h 2022"/>
                <a:gd name="T76" fmla="*/ 0 w 3075"/>
                <a:gd name="T77" fmla="*/ 0 h 2022"/>
                <a:gd name="T78" fmla="*/ 0 w 3075"/>
                <a:gd name="T79" fmla="*/ 0 h 2022"/>
                <a:gd name="T80" fmla="*/ 0 w 3075"/>
                <a:gd name="T81" fmla="*/ 0 h 2022"/>
                <a:gd name="T82" fmla="*/ 0 w 3075"/>
                <a:gd name="T83" fmla="*/ 0 h 2022"/>
                <a:gd name="T84" fmla="*/ 0 w 3075"/>
                <a:gd name="T85" fmla="*/ 0 h 2022"/>
                <a:gd name="T86" fmla="*/ 0 w 3075"/>
                <a:gd name="T87" fmla="*/ 0 h 2022"/>
                <a:gd name="T88" fmla="*/ 0 w 3075"/>
                <a:gd name="T89" fmla="*/ 0 h 2022"/>
                <a:gd name="T90" fmla="*/ 0 w 3075"/>
                <a:gd name="T91" fmla="*/ 0 h 2022"/>
                <a:gd name="T92" fmla="*/ 0 w 3075"/>
                <a:gd name="T93" fmla="*/ 0 h 2022"/>
                <a:gd name="T94" fmla="*/ 0 w 3075"/>
                <a:gd name="T95" fmla="*/ 0 h 2022"/>
                <a:gd name="T96" fmla="*/ 0 w 3075"/>
                <a:gd name="T97" fmla="*/ 0 h 2022"/>
                <a:gd name="T98" fmla="*/ 0 w 3075"/>
                <a:gd name="T99" fmla="*/ 0 h 2022"/>
                <a:gd name="T100" fmla="*/ 0 w 3075"/>
                <a:gd name="T101" fmla="*/ 0 h 20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75"/>
                <a:gd name="T154" fmla="*/ 0 h 2022"/>
                <a:gd name="T155" fmla="*/ 3075 w 3075"/>
                <a:gd name="T156" fmla="*/ 2022 h 20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75" h="2022">
                  <a:moveTo>
                    <a:pt x="41" y="7"/>
                  </a:moveTo>
                  <a:lnTo>
                    <a:pt x="41" y="7"/>
                  </a:lnTo>
                  <a:cubicBezTo>
                    <a:pt x="53" y="14"/>
                    <a:pt x="57" y="30"/>
                    <a:pt x="49" y="41"/>
                  </a:cubicBezTo>
                  <a:cubicBezTo>
                    <a:pt x="42" y="53"/>
                    <a:pt x="27" y="57"/>
                    <a:pt x="15" y="49"/>
                  </a:cubicBezTo>
                  <a:cubicBezTo>
                    <a:pt x="3" y="42"/>
                    <a:pt x="0" y="27"/>
                    <a:pt x="7" y="15"/>
                  </a:cubicBezTo>
                  <a:cubicBezTo>
                    <a:pt x="14" y="3"/>
                    <a:pt x="30" y="0"/>
                    <a:pt x="41" y="7"/>
                  </a:cubicBezTo>
                  <a:close/>
                  <a:moveTo>
                    <a:pt x="125" y="61"/>
                  </a:moveTo>
                  <a:lnTo>
                    <a:pt x="125" y="62"/>
                  </a:lnTo>
                  <a:cubicBezTo>
                    <a:pt x="137" y="69"/>
                    <a:pt x="141" y="84"/>
                    <a:pt x="133" y="96"/>
                  </a:cubicBezTo>
                  <a:cubicBezTo>
                    <a:pt x="126" y="108"/>
                    <a:pt x="111" y="111"/>
                    <a:pt x="99" y="104"/>
                  </a:cubicBezTo>
                  <a:cubicBezTo>
                    <a:pt x="87" y="97"/>
                    <a:pt x="83" y="81"/>
                    <a:pt x="91" y="70"/>
                  </a:cubicBezTo>
                  <a:cubicBezTo>
                    <a:pt x="98" y="58"/>
                    <a:pt x="113" y="54"/>
                    <a:pt x="125" y="61"/>
                  </a:cubicBezTo>
                  <a:close/>
                  <a:moveTo>
                    <a:pt x="209" y="116"/>
                  </a:moveTo>
                  <a:lnTo>
                    <a:pt x="209" y="116"/>
                  </a:lnTo>
                  <a:cubicBezTo>
                    <a:pt x="221" y="123"/>
                    <a:pt x="224" y="139"/>
                    <a:pt x="217" y="151"/>
                  </a:cubicBezTo>
                  <a:cubicBezTo>
                    <a:pt x="210" y="162"/>
                    <a:pt x="194" y="166"/>
                    <a:pt x="183" y="159"/>
                  </a:cubicBezTo>
                  <a:cubicBezTo>
                    <a:pt x="171" y="151"/>
                    <a:pt x="167" y="136"/>
                    <a:pt x="175" y="124"/>
                  </a:cubicBezTo>
                  <a:cubicBezTo>
                    <a:pt x="182" y="112"/>
                    <a:pt x="197" y="109"/>
                    <a:pt x="209" y="116"/>
                  </a:cubicBezTo>
                  <a:close/>
                  <a:moveTo>
                    <a:pt x="293" y="171"/>
                  </a:moveTo>
                  <a:lnTo>
                    <a:pt x="293" y="171"/>
                  </a:lnTo>
                  <a:cubicBezTo>
                    <a:pt x="305" y="178"/>
                    <a:pt x="308" y="193"/>
                    <a:pt x="301" y="205"/>
                  </a:cubicBezTo>
                  <a:cubicBezTo>
                    <a:pt x="294" y="217"/>
                    <a:pt x="278" y="220"/>
                    <a:pt x="267" y="213"/>
                  </a:cubicBezTo>
                  <a:lnTo>
                    <a:pt x="266" y="213"/>
                  </a:lnTo>
                  <a:cubicBezTo>
                    <a:pt x="255" y="206"/>
                    <a:pt x="251" y="191"/>
                    <a:pt x="258" y="179"/>
                  </a:cubicBezTo>
                  <a:cubicBezTo>
                    <a:pt x="266" y="167"/>
                    <a:pt x="281" y="163"/>
                    <a:pt x="293" y="171"/>
                  </a:cubicBezTo>
                  <a:close/>
                  <a:moveTo>
                    <a:pt x="377" y="225"/>
                  </a:moveTo>
                  <a:lnTo>
                    <a:pt x="377" y="225"/>
                  </a:lnTo>
                  <a:cubicBezTo>
                    <a:pt x="388" y="233"/>
                    <a:pt x="392" y="248"/>
                    <a:pt x="385" y="260"/>
                  </a:cubicBezTo>
                  <a:cubicBezTo>
                    <a:pt x="377" y="271"/>
                    <a:pt x="362" y="275"/>
                    <a:pt x="350" y="268"/>
                  </a:cubicBezTo>
                  <a:cubicBezTo>
                    <a:pt x="339" y="261"/>
                    <a:pt x="335" y="245"/>
                    <a:pt x="342" y="233"/>
                  </a:cubicBezTo>
                  <a:cubicBezTo>
                    <a:pt x="349" y="222"/>
                    <a:pt x="365" y="218"/>
                    <a:pt x="377" y="225"/>
                  </a:cubicBezTo>
                  <a:close/>
                  <a:moveTo>
                    <a:pt x="460" y="280"/>
                  </a:moveTo>
                  <a:lnTo>
                    <a:pt x="461" y="280"/>
                  </a:lnTo>
                  <a:cubicBezTo>
                    <a:pt x="472" y="287"/>
                    <a:pt x="476" y="303"/>
                    <a:pt x="469" y="314"/>
                  </a:cubicBezTo>
                  <a:cubicBezTo>
                    <a:pt x="461" y="326"/>
                    <a:pt x="446" y="330"/>
                    <a:pt x="434" y="322"/>
                  </a:cubicBezTo>
                  <a:cubicBezTo>
                    <a:pt x="422" y="315"/>
                    <a:pt x="419" y="300"/>
                    <a:pt x="426" y="288"/>
                  </a:cubicBezTo>
                  <a:cubicBezTo>
                    <a:pt x="433" y="276"/>
                    <a:pt x="449" y="273"/>
                    <a:pt x="460" y="280"/>
                  </a:cubicBezTo>
                  <a:close/>
                  <a:moveTo>
                    <a:pt x="544" y="334"/>
                  </a:moveTo>
                  <a:lnTo>
                    <a:pt x="544" y="335"/>
                  </a:lnTo>
                  <a:cubicBezTo>
                    <a:pt x="556" y="342"/>
                    <a:pt x="560" y="357"/>
                    <a:pt x="552" y="369"/>
                  </a:cubicBezTo>
                  <a:cubicBezTo>
                    <a:pt x="545" y="381"/>
                    <a:pt x="530" y="384"/>
                    <a:pt x="518" y="377"/>
                  </a:cubicBezTo>
                  <a:cubicBezTo>
                    <a:pt x="506" y="370"/>
                    <a:pt x="503" y="354"/>
                    <a:pt x="510" y="343"/>
                  </a:cubicBezTo>
                  <a:cubicBezTo>
                    <a:pt x="517" y="331"/>
                    <a:pt x="533" y="327"/>
                    <a:pt x="544" y="334"/>
                  </a:cubicBezTo>
                  <a:close/>
                  <a:moveTo>
                    <a:pt x="628" y="389"/>
                  </a:moveTo>
                  <a:lnTo>
                    <a:pt x="628" y="389"/>
                  </a:lnTo>
                  <a:cubicBezTo>
                    <a:pt x="640" y="396"/>
                    <a:pt x="644" y="412"/>
                    <a:pt x="636" y="424"/>
                  </a:cubicBezTo>
                  <a:cubicBezTo>
                    <a:pt x="629" y="435"/>
                    <a:pt x="614" y="439"/>
                    <a:pt x="602" y="432"/>
                  </a:cubicBezTo>
                  <a:cubicBezTo>
                    <a:pt x="590" y="424"/>
                    <a:pt x="586" y="409"/>
                    <a:pt x="594" y="397"/>
                  </a:cubicBezTo>
                  <a:cubicBezTo>
                    <a:pt x="601" y="385"/>
                    <a:pt x="616" y="382"/>
                    <a:pt x="628" y="389"/>
                  </a:cubicBezTo>
                  <a:close/>
                  <a:moveTo>
                    <a:pt x="712" y="444"/>
                  </a:moveTo>
                  <a:lnTo>
                    <a:pt x="712" y="444"/>
                  </a:lnTo>
                  <a:cubicBezTo>
                    <a:pt x="724" y="451"/>
                    <a:pt x="727" y="466"/>
                    <a:pt x="720" y="478"/>
                  </a:cubicBezTo>
                  <a:cubicBezTo>
                    <a:pt x="713" y="490"/>
                    <a:pt x="697" y="494"/>
                    <a:pt x="686" y="486"/>
                  </a:cubicBezTo>
                  <a:cubicBezTo>
                    <a:pt x="674" y="479"/>
                    <a:pt x="670" y="464"/>
                    <a:pt x="678" y="452"/>
                  </a:cubicBezTo>
                  <a:cubicBezTo>
                    <a:pt x="685" y="440"/>
                    <a:pt x="700" y="436"/>
                    <a:pt x="712" y="444"/>
                  </a:cubicBezTo>
                  <a:close/>
                  <a:moveTo>
                    <a:pt x="796" y="498"/>
                  </a:moveTo>
                  <a:lnTo>
                    <a:pt x="796" y="498"/>
                  </a:lnTo>
                  <a:cubicBezTo>
                    <a:pt x="808" y="506"/>
                    <a:pt x="811" y="521"/>
                    <a:pt x="804" y="533"/>
                  </a:cubicBezTo>
                  <a:cubicBezTo>
                    <a:pt x="797" y="544"/>
                    <a:pt x="781" y="548"/>
                    <a:pt x="770" y="541"/>
                  </a:cubicBezTo>
                  <a:lnTo>
                    <a:pt x="769" y="541"/>
                  </a:lnTo>
                  <a:cubicBezTo>
                    <a:pt x="758" y="534"/>
                    <a:pt x="754" y="518"/>
                    <a:pt x="761" y="506"/>
                  </a:cubicBezTo>
                  <a:cubicBezTo>
                    <a:pt x="769" y="495"/>
                    <a:pt x="784" y="491"/>
                    <a:pt x="796" y="498"/>
                  </a:cubicBezTo>
                  <a:close/>
                  <a:moveTo>
                    <a:pt x="880" y="553"/>
                  </a:moveTo>
                  <a:lnTo>
                    <a:pt x="880" y="553"/>
                  </a:lnTo>
                  <a:cubicBezTo>
                    <a:pt x="891" y="560"/>
                    <a:pt x="895" y="576"/>
                    <a:pt x="888" y="587"/>
                  </a:cubicBezTo>
                  <a:cubicBezTo>
                    <a:pt x="880" y="599"/>
                    <a:pt x="865" y="603"/>
                    <a:pt x="853" y="595"/>
                  </a:cubicBezTo>
                  <a:cubicBezTo>
                    <a:pt x="842" y="588"/>
                    <a:pt x="838" y="573"/>
                    <a:pt x="845" y="561"/>
                  </a:cubicBezTo>
                  <a:cubicBezTo>
                    <a:pt x="852" y="549"/>
                    <a:pt x="868" y="546"/>
                    <a:pt x="880" y="553"/>
                  </a:cubicBezTo>
                  <a:close/>
                  <a:moveTo>
                    <a:pt x="963" y="608"/>
                  </a:moveTo>
                  <a:lnTo>
                    <a:pt x="964" y="608"/>
                  </a:lnTo>
                  <a:cubicBezTo>
                    <a:pt x="975" y="615"/>
                    <a:pt x="979" y="630"/>
                    <a:pt x="972" y="642"/>
                  </a:cubicBezTo>
                  <a:cubicBezTo>
                    <a:pt x="964" y="654"/>
                    <a:pt x="949" y="657"/>
                    <a:pt x="937" y="650"/>
                  </a:cubicBezTo>
                  <a:cubicBezTo>
                    <a:pt x="925" y="643"/>
                    <a:pt x="922" y="627"/>
                    <a:pt x="929" y="616"/>
                  </a:cubicBezTo>
                  <a:cubicBezTo>
                    <a:pt x="936" y="604"/>
                    <a:pt x="952" y="600"/>
                    <a:pt x="963" y="608"/>
                  </a:cubicBezTo>
                  <a:close/>
                  <a:moveTo>
                    <a:pt x="1047" y="662"/>
                  </a:moveTo>
                  <a:lnTo>
                    <a:pt x="1047" y="662"/>
                  </a:lnTo>
                  <a:cubicBezTo>
                    <a:pt x="1059" y="669"/>
                    <a:pt x="1063" y="685"/>
                    <a:pt x="1055" y="697"/>
                  </a:cubicBezTo>
                  <a:cubicBezTo>
                    <a:pt x="1048" y="708"/>
                    <a:pt x="1033" y="712"/>
                    <a:pt x="1021" y="705"/>
                  </a:cubicBezTo>
                  <a:cubicBezTo>
                    <a:pt x="1009" y="697"/>
                    <a:pt x="1006" y="682"/>
                    <a:pt x="1013" y="670"/>
                  </a:cubicBezTo>
                  <a:cubicBezTo>
                    <a:pt x="1020" y="658"/>
                    <a:pt x="1036" y="655"/>
                    <a:pt x="1047" y="662"/>
                  </a:cubicBezTo>
                  <a:close/>
                  <a:moveTo>
                    <a:pt x="1131" y="717"/>
                  </a:moveTo>
                  <a:lnTo>
                    <a:pt x="1131" y="717"/>
                  </a:lnTo>
                  <a:cubicBezTo>
                    <a:pt x="1143" y="724"/>
                    <a:pt x="1147" y="739"/>
                    <a:pt x="1139" y="751"/>
                  </a:cubicBezTo>
                  <a:cubicBezTo>
                    <a:pt x="1132" y="763"/>
                    <a:pt x="1117" y="767"/>
                    <a:pt x="1105" y="759"/>
                  </a:cubicBezTo>
                  <a:cubicBezTo>
                    <a:pt x="1093" y="752"/>
                    <a:pt x="1089" y="737"/>
                    <a:pt x="1097" y="725"/>
                  </a:cubicBezTo>
                  <a:cubicBezTo>
                    <a:pt x="1104" y="713"/>
                    <a:pt x="1119" y="709"/>
                    <a:pt x="1131" y="717"/>
                  </a:cubicBezTo>
                  <a:close/>
                  <a:moveTo>
                    <a:pt x="1215" y="771"/>
                  </a:moveTo>
                  <a:lnTo>
                    <a:pt x="1215" y="771"/>
                  </a:lnTo>
                  <a:cubicBezTo>
                    <a:pt x="1227" y="779"/>
                    <a:pt x="1230" y="794"/>
                    <a:pt x="1223" y="806"/>
                  </a:cubicBezTo>
                  <a:cubicBezTo>
                    <a:pt x="1216" y="818"/>
                    <a:pt x="1200" y="821"/>
                    <a:pt x="1189" y="814"/>
                  </a:cubicBezTo>
                  <a:cubicBezTo>
                    <a:pt x="1177" y="807"/>
                    <a:pt x="1173" y="791"/>
                    <a:pt x="1181" y="779"/>
                  </a:cubicBezTo>
                  <a:cubicBezTo>
                    <a:pt x="1188" y="768"/>
                    <a:pt x="1203" y="764"/>
                    <a:pt x="1215" y="771"/>
                  </a:cubicBezTo>
                  <a:close/>
                  <a:moveTo>
                    <a:pt x="1299" y="826"/>
                  </a:moveTo>
                  <a:lnTo>
                    <a:pt x="1299" y="826"/>
                  </a:lnTo>
                  <a:cubicBezTo>
                    <a:pt x="1311" y="833"/>
                    <a:pt x="1314" y="849"/>
                    <a:pt x="1307" y="860"/>
                  </a:cubicBezTo>
                  <a:cubicBezTo>
                    <a:pt x="1300" y="872"/>
                    <a:pt x="1284" y="876"/>
                    <a:pt x="1273" y="868"/>
                  </a:cubicBezTo>
                  <a:lnTo>
                    <a:pt x="1272" y="868"/>
                  </a:lnTo>
                  <a:cubicBezTo>
                    <a:pt x="1261" y="861"/>
                    <a:pt x="1257" y="846"/>
                    <a:pt x="1264" y="834"/>
                  </a:cubicBezTo>
                  <a:cubicBezTo>
                    <a:pt x="1272" y="822"/>
                    <a:pt x="1287" y="819"/>
                    <a:pt x="1299" y="826"/>
                  </a:cubicBezTo>
                  <a:close/>
                  <a:moveTo>
                    <a:pt x="1383" y="881"/>
                  </a:moveTo>
                  <a:lnTo>
                    <a:pt x="1383" y="881"/>
                  </a:lnTo>
                  <a:cubicBezTo>
                    <a:pt x="1394" y="888"/>
                    <a:pt x="1398" y="903"/>
                    <a:pt x="1391" y="915"/>
                  </a:cubicBezTo>
                  <a:cubicBezTo>
                    <a:pt x="1384" y="927"/>
                    <a:pt x="1368" y="930"/>
                    <a:pt x="1356" y="923"/>
                  </a:cubicBezTo>
                  <a:cubicBezTo>
                    <a:pt x="1345" y="916"/>
                    <a:pt x="1341" y="900"/>
                    <a:pt x="1348" y="889"/>
                  </a:cubicBezTo>
                  <a:cubicBezTo>
                    <a:pt x="1355" y="877"/>
                    <a:pt x="1371" y="873"/>
                    <a:pt x="1383" y="881"/>
                  </a:cubicBezTo>
                  <a:close/>
                  <a:moveTo>
                    <a:pt x="1466" y="935"/>
                  </a:moveTo>
                  <a:lnTo>
                    <a:pt x="1467" y="935"/>
                  </a:lnTo>
                  <a:cubicBezTo>
                    <a:pt x="1478" y="942"/>
                    <a:pt x="1482" y="958"/>
                    <a:pt x="1475" y="970"/>
                  </a:cubicBezTo>
                  <a:cubicBezTo>
                    <a:pt x="1467" y="981"/>
                    <a:pt x="1452" y="985"/>
                    <a:pt x="1440" y="978"/>
                  </a:cubicBezTo>
                  <a:cubicBezTo>
                    <a:pt x="1428" y="970"/>
                    <a:pt x="1425" y="955"/>
                    <a:pt x="1432" y="943"/>
                  </a:cubicBezTo>
                  <a:cubicBezTo>
                    <a:pt x="1439" y="931"/>
                    <a:pt x="1455" y="928"/>
                    <a:pt x="1466" y="935"/>
                  </a:cubicBezTo>
                  <a:close/>
                  <a:moveTo>
                    <a:pt x="1550" y="990"/>
                  </a:moveTo>
                  <a:lnTo>
                    <a:pt x="1550" y="990"/>
                  </a:lnTo>
                  <a:cubicBezTo>
                    <a:pt x="1562" y="997"/>
                    <a:pt x="1566" y="1012"/>
                    <a:pt x="1558" y="1024"/>
                  </a:cubicBezTo>
                  <a:cubicBezTo>
                    <a:pt x="1551" y="1036"/>
                    <a:pt x="1536" y="1040"/>
                    <a:pt x="1524" y="1032"/>
                  </a:cubicBezTo>
                  <a:cubicBezTo>
                    <a:pt x="1512" y="1025"/>
                    <a:pt x="1509" y="1010"/>
                    <a:pt x="1516" y="998"/>
                  </a:cubicBezTo>
                  <a:cubicBezTo>
                    <a:pt x="1523" y="986"/>
                    <a:pt x="1539" y="982"/>
                    <a:pt x="1550" y="990"/>
                  </a:cubicBezTo>
                  <a:close/>
                  <a:moveTo>
                    <a:pt x="1634" y="1044"/>
                  </a:moveTo>
                  <a:lnTo>
                    <a:pt x="1634" y="1044"/>
                  </a:lnTo>
                  <a:cubicBezTo>
                    <a:pt x="1646" y="1052"/>
                    <a:pt x="1650" y="1067"/>
                    <a:pt x="1642" y="1079"/>
                  </a:cubicBezTo>
                  <a:cubicBezTo>
                    <a:pt x="1635" y="1091"/>
                    <a:pt x="1620" y="1094"/>
                    <a:pt x="1608" y="1087"/>
                  </a:cubicBezTo>
                  <a:cubicBezTo>
                    <a:pt x="1596" y="1080"/>
                    <a:pt x="1592" y="1064"/>
                    <a:pt x="1600" y="1052"/>
                  </a:cubicBezTo>
                  <a:cubicBezTo>
                    <a:pt x="1607" y="1041"/>
                    <a:pt x="1622" y="1037"/>
                    <a:pt x="1634" y="1044"/>
                  </a:cubicBezTo>
                  <a:close/>
                  <a:moveTo>
                    <a:pt x="1718" y="1099"/>
                  </a:moveTo>
                  <a:lnTo>
                    <a:pt x="1718" y="1099"/>
                  </a:lnTo>
                  <a:cubicBezTo>
                    <a:pt x="1730" y="1106"/>
                    <a:pt x="1733" y="1122"/>
                    <a:pt x="1726" y="1133"/>
                  </a:cubicBezTo>
                  <a:cubicBezTo>
                    <a:pt x="1719" y="1145"/>
                    <a:pt x="1703" y="1149"/>
                    <a:pt x="1692" y="1141"/>
                  </a:cubicBezTo>
                  <a:cubicBezTo>
                    <a:pt x="1680" y="1134"/>
                    <a:pt x="1676" y="1119"/>
                    <a:pt x="1684" y="1107"/>
                  </a:cubicBezTo>
                  <a:cubicBezTo>
                    <a:pt x="1691" y="1095"/>
                    <a:pt x="1706" y="1092"/>
                    <a:pt x="1718" y="1099"/>
                  </a:cubicBezTo>
                  <a:close/>
                  <a:moveTo>
                    <a:pt x="1802" y="1154"/>
                  </a:moveTo>
                  <a:lnTo>
                    <a:pt x="1802" y="1154"/>
                  </a:lnTo>
                  <a:cubicBezTo>
                    <a:pt x="1814" y="1161"/>
                    <a:pt x="1817" y="1176"/>
                    <a:pt x="1810" y="1188"/>
                  </a:cubicBezTo>
                  <a:cubicBezTo>
                    <a:pt x="1803" y="1200"/>
                    <a:pt x="1787" y="1203"/>
                    <a:pt x="1776" y="1196"/>
                  </a:cubicBezTo>
                  <a:lnTo>
                    <a:pt x="1775" y="1196"/>
                  </a:lnTo>
                  <a:cubicBezTo>
                    <a:pt x="1764" y="1189"/>
                    <a:pt x="1760" y="1173"/>
                    <a:pt x="1767" y="1162"/>
                  </a:cubicBezTo>
                  <a:cubicBezTo>
                    <a:pt x="1775" y="1150"/>
                    <a:pt x="1790" y="1146"/>
                    <a:pt x="1802" y="1154"/>
                  </a:cubicBezTo>
                  <a:close/>
                  <a:moveTo>
                    <a:pt x="1886" y="1208"/>
                  </a:moveTo>
                  <a:lnTo>
                    <a:pt x="1886" y="1208"/>
                  </a:lnTo>
                  <a:cubicBezTo>
                    <a:pt x="1897" y="1215"/>
                    <a:pt x="1901" y="1231"/>
                    <a:pt x="1894" y="1243"/>
                  </a:cubicBezTo>
                  <a:cubicBezTo>
                    <a:pt x="1887" y="1254"/>
                    <a:pt x="1871" y="1258"/>
                    <a:pt x="1859" y="1251"/>
                  </a:cubicBezTo>
                  <a:cubicBezTo>
                    <a:pt x="1848" y="1243"/>
                    <a:pt x="1844" y="1228"/>
                    <a:pt x="1851" y="1216"/>
                  </a:cubicBezTo>
                  <a:cubicBezTo>
                    <a:pt x="1858" y="1205"/>
                    <a:pt x="1874" y="1201"/>
                    <a:pt x="1886" y="1208"/>
                  </a:cubicBezTo>
                  <a:close/>
                  <a:moveTo>
                    <a:pt x="1969" y="1263"/>
                  </a:moveTo>
                  <a:lnTo>
                    <a:pt x="1970" y="1263"/>
                  </a:lnTo>
                  <a:cubicBezTo>
                    <a:pt x="1981" y="1270"/>
                    <a:pt x="1985" y="1285"/>
                    <a:pt x="1978" y="1297"/>
                  </a:cubicBezTo>
                  <a:cubicBezTo>
                    <a:pt x="1970" y="1309"/>
                    <a:pt x="1955" y="1313"/>
                    <a:pt x="1943" y="1305"/>
                  </a:cubicBezTo>
                  <a:cubicBezTo>
                    <a:pt x="1931" y="1298"/>
                    <a:pt x="1928" y="1283"/>
                    <a:pt x="1935" y="1271"/>
                  </a:cubicBezTo>
                  <a:cubicBezTo>
                    <a:pt x="1942" y="1259"/>
                    <a:pt x="1958" y="1256"/>
                    <a:pt x="1969" y="1263"/>
                  </a:cubicBezTo>
                  <a:close/>
                  <a:moveTo>
                    <a:pt x="2053" y="1317"/>
                  </a:moveTo>
                  <a:lnTo>
                    <a:pt x="2053" y="1317"/>
                  </a:lnTo>
                  <a:cubicBezTo>
                    <a:pt x="2065" y="1325"/>
                    <a:pt x="2069" y="1340"/>
                    <a:pt x="2061" y="1352"/>
                  </a:cubicBezTo>
                  <a:cubicBezTo>
                    <a:pt x="2054" y="1364"/>
                    <a:pt x="2039" y="1367"/>
                    <a:pt x="2027" y="1360"/>
                  </a:cubicBezTo>
                  <a:cubicBezTo>
                    <a:pt x="2015" y="1353"/>
                    <a:pt x="2012" y="1337"/>
                    <a:pt x="2019" y="1325"/>
                  </a:cubicBezTo>
                  <a:cubicBezTo>
                    <a:pt x="2026" y="1314"/>
                    <a:pt x="2042" y="1310"/>
                    <a:pt x="2053" y="1317"/>
                  </a:cubicBezTo>
                  <a:close/>
                  <a:moveTo>
                    <a:pt x="2137" y="1372"/>
                  </a:moveTo>
                  <a:lnTo>
                    <a:pt x="2137" y="1372"/>
                  </a:lnTo>
                  <a:cubicBezTo>
                    <a:pt x="2149" y="1379"/>
                    <a:pt x="2153" y="1395"/>
                    <a:pt x="2145" y="1406"/>
                  </a:cubicBezTo>
                  <a:cubicBezTo>
                    <a:pt x="2138" y="1418"/>
                    <a:pt x="2123" y="1422"/>
                    <a:pt x="2111" y="1415"/>
                  </a:cubicBezTo>
                  <a:lnTo>
                    <a:pt x="2111" y="1414"/>
                  </a:lnTo>
                  <a:cubicBezTo>
                    <a:pt x="2099" y="1407"/>
                    <a:pt x="2095" y="1392"/>
                    <a:pt x="2103" y="1380"/>
                  </a:cubicBezTo>
                  <a:cubicBezTo>
                    <a:pt x="2110" y="1368"/>
                    <a:pt x="2125" y="1365"/>
                    <a:pt x="2137" y="1372"/>
                  </a:cubicBezTo>
                  <a:close/>
                  <a:moveTo>
                    <a:pt x="2221" y="1427"/>
                  </a:moveTo>
                  <a:lnTo>
                    <a:pt x="2221" y="1427"/>
                  </a:lnTo>
                  <a:cubicBezTo>
                    <a:pt x="2233" y="1434"/>
                    <a:pt x="2236" y="1449"/>
                    <a:pt x="2229" y="1461"/>
                  </a:cubicBezTo>
                  <a:cubicBezTo>
                    <a:pt x="2222" y="1473"/>
                    <a:pt x="2206" y="1476"/>
                    <a:pt x="2195" y="1469"/>
                  </a:cubicBezTo>
                  <a:cubicBezTo>
                    <a:pt x="2183" y="1462"/>
                    <a:pt x="2179" y="1446"/>
                    <a:pt x="2187" y="1435"/>
                  </a:cubicBezTo>
                  <a:cubicBezTo>
                    <a:pt x="2194" y="1423"/>
                    <a:pt x="2209" y="1419"/>
                    <a:pt x="2221" y="1427"/>
                  </a:cubicBezTo>
                  <a:close/>
                  <a:moveTo>
                    <a:pt x="2305" y="1481"/>
                  </a:moveTo>
                  <a:lnTo>
                    <a:pt x="2305" y="1481"/>
                  </a:lnTo>
                  <a:cubicBezTo>
                    <a:pt x="2317" y="1488"/>
                    <a:pt x="2320" y="1504"/>
                    <a:pt x="2313" y="1516"/>
                  </a:cubicBezTo>
                  <a:cubicBezTo>
                    <a:pt x="2306" y="1527"/>
                    <a:pt x="2290" y="1531"/>
                    <a:pt x="2279" y="1524"/>
                  </a:cubicBezTo>
                  <a:lnTo>
                    <a:pt x="2278" y="1524"/>
                  </a:lnTo>
                  <a:cubicBezTo>
                    <a:pt x="2267" y="1516"/>
                    <a:pt x="2263" y="1501"/>
                    <a:pt x="2270" y="1489"/>
                  </a:cubicBezTo>
                  <a:cubicBezTo>
                    <a:pt x="2278" y="1478"/>
                    <a:pt x="2293" y="1474"/>
                    <a:pt x="2305" y="1481"/>
                  </a:cubicBezTo>
                  <a:close/>
                  <a:moveTo>
                    <a:pt x="2389" y="1536"/>
                  </a:moveTo>
                  <a:lnTo>
                    <a:pt x="2389" y="1536"/>
                  </a:lnTo>
                  <a:cubicBezTo>
                    <a:pt x="2400" y="1543"/>
                    <a:pt x="2404" y="1559"/>
                    <a:pt x="2397" y="1570"/>
                  </a:cubicBezTo>
                  <a:cubicBezTo>
                    <a:pt x="2390" y="1582"/>
                    <a:pt x="2374" y="1586"/>
                    <a:pt x="2362" y="1578"/>
                  </a:cubicBezTo>
                  <a:cubicBezTo>
                    <a:pt x="2351" y="1571"/>
                    <a:pt x="2347" y="1556"/>
                    <a:pt x="2354" y="1544"/>
                  </a:cubicBezTo>
                  <a:cubicBezTo>
                    <a:pt x="2361" y="1532"/>
                    <a:pt x="2377" y="1529"/>
                    <a:pt x="2389" y="1536"/>
                  </a:cubicBezTo>
                  <a:close/>
                  <a:moveTo>
                    <a:pt x="2472" y="1590"/>
                  </a:moveTo>
                  <a:lnTo>
                    <a:pt x="2473" y="1590"/>
                  </a:lnTo>
                  <a:cubicBezTo>
                    <a:pt x="2484" y="1598"/>
                    <a:pt x="2488" y="1613"/>
                    <a:pt x="2481" y="1625"/>
                  </a:cubicBezTo>
                  <a:cubicBezTo>
                    <a:pt x="2473" y="1637"/>
                    <a:pt x="2458" y="1640"/>
                    <a:pt x="2446" y="1633"/>
                  </a:cubicBezTo>
                  <a:cubicBezTo>
                    <a:pt x="2434" y="1626"/>
                    <a:pt x="2431" y="1610"/>
                    <a:pt x="2438" y="1599"/>
                  </a:cubicBezTo>
                  <a:cubicBezTo>
                    <a:pt x="2445" y="1587"/>
                    <a:pt x="2461" y="1583"/>
                    <a:pt x="2472" y="1590"/>
                  </a:cubicBezTo>
                  <a:close/>
                  <a:moveTo>
                    <a:pt x="2556" y="1645"/>
                  </a:moveTo>
                  <a:lnTo>
                    <a:pt x="2556" y="1645"/>
                  </a:lnTo>
                  <a:cubicBezTo>
                    <a:pt x="2568" y="1652"/>
                    <a:pt x="2572" y="1668"/>
                    <a:pt x="2564" y="1679"/>
                  </a:cubicBezTo>
                  <a:cubicBezTo>
                    <a:pt x="2557" y="1691"/>
                    <a:pt x="2542" y="1695"/>
                    <a:pt x="2530" y="1688"/>
                  </a:cubicBezTo>
                  <a:cubicBezTo>
                    <a:pt x="2518" y="1680"/>
                    <a:pt x="2515" y="1665"/>
                    <a:pt x="2522" y="1653"/>
                  </a:cubicBezTo>
                  <a:cubicBezTo>
                    <a:pt x="2529" y="1641"/>
                    <a:pt x="2545" y="1638"/>
                    <a:pt x="2556" y="1645"/>
                  </a:cubicBezTo>
                  <a:close/>
                  <a:moveTo>
                    <a:pt x="2640" y="1700"/>
                  </a:moveTo>
                  <a:lnTo>
                    <a:pt x="2640" y="1700"/>
                  </a:lnTo>
                  <a:cubicBezTo>
                    <a:pt x="2652" y="1707"/>
                    <a:pt x="2656" y="1722"/>
                    <a:pt x="2648" y="1734"/>
                  </a:cubicBezTo>
                  <a:cubicBezTo>
                    <a:pt x="2641" y="1746"/>
                    <a:pt x="2626" y="1749"/>
                    <a:pt x="2614" y="1742"/>
                  </a:cubicBezTo>
                  <a:cubicBezTo>
                    <a:pt x="2602" y="1735"/>
                    <a:pt x="2598" y="1719"/>
                    <a:pt x="2606" y="1708"/>
                  </a:cubicBezTo>
                  <a:cubicBezTo>
                    <a:pt x="2613" y="1696"/>
                    <a:pt x="2628" y="1692"/>
                    <a:pt x="2640" y="1700"/>
                  </a:cubicBezTo>
                  <a:close/>
                  <a:moveTo>
                    <a:pt x="2724" y="1754"/>
                  </a:moveTo>
                  <a:lnTo>
                    <a:pt x="2724" y="1754"/>
                  </a:lnTo>
                  <a:cubicBezTo>
                    <a:pt x="2736" y="1762"/>
                    <a:pt x="2739" y="1777"/>
                    <a:pt x="2732" y="1789"/>
                  </a:cubicBezTo>
                  <a:cubicBezTo>
                    <a:pt x="2725" y="1800"/>
                    <a:pt x="2709" y="1804"/>
                    <a:pt x="2698" y="1797"/>
                  </a:cubicBezTo>
                  <a:cubicBezTo>
                    <a:pt x="2686" y="1789"/>
                    <a:pt x="2682" y="1774"/>
                    <a:pt x="2690" y="1762"/>
                  </a:cubicBezTo>
                  <a:cubicBezTo>
                    <a:pt x="2697" y="1751"/>
                    <a:pt x="2712" y="1747"/>
                    <a:pt x="2724" y="1754"/>
                  </a:cubicBezTo>
                  <a:close/>
                  <a:moveTo>
                    <a:pt x="2808" y="1809"/>
                  </a:moveTo>
                  <a:lnTo>
                    <a:pt x="2808" y="1809"/>
                  </a:lnTo>
                  <a:cubicBezTo>
                    <a:pt x="2820" y="1816"/>
                    <a:pt x="2823" y="1832"/>
                    <a:pt x="2816" y="1843"/>
                  </a:cubicBezTo>
                  <a:cubicBezTo>
                    <a:pt x="2809" y="1855"/>
                    <a:pt x="2793" y="1859"/>
                    <a:pt x="2782" y="1851"/>
                  </a:cubicBezTo>
                  <a:cubicBezTo>
                    <a:pt x="2770" y="1844"/>
                    <a:pt x="2766" y="1829"/>
                    <a:pt x="2773" y="1817"/>
                  </a:cubicBezTo>
                  <a:cubicBezTo>
                    <a:pt x="2781" y="1805"/>
                    <a:pt x="2796" y="1802"/>
                    <a:pt x="2808" y="1809"/>
                  </a:cubicBezTo>
                  <a:close/>
                  <a:moveTo>
                    <a:pt x="2892" y="1863"/>
                  </a:moveTo>
                  <a:lnTo>
                    <a:pt x="2892" y="1863"/>
                  </a:lnTo>
                  <a:cubicBezTo>
                    <a:pt x="2903" y="1871"/>
                    <a:pt x="2907" y="1886"/>
                    <a:pt x="2900" y="1898"/>
                  </a:cubicBezTo>
                  <a:cubicBezTo>
                    <a:pt x="2893" y="1910"/>
                    <a:pt x="2877" y="1913"/>
                    <a:pt x="2865" y="1906"/>
                  </a:cubicBezTo>
                  <a:cubicBezTo>
                    <a:pt x="2854" y="1899"/>
                    <a:pt x="2850" y="1883"/>
                    <a:pt x="2857" y="1872"/>
                  </a:cubicBezTo>
                  <a:cubicBezTo>
                    <a:pt x="2865" y="1860"/>
                    <a:pt x="2880" y="1856"/>
                    <a:pt x="2892" y="1863"/>
                  </a:cubicBezTo>
                  <a:close/>
                  <a:moveTo>
                    <a:pt x="2975" y="1918"/>
                  </a:moveTo>
                  <a:lnTo>
                    <a:pt x="2976" y="1918"/>
                  </a:lnTo>
                  <a:cubicBezTo>
                    <a:pt x="2987" y="1925"/>
                    <a:pt x="2991" y="1941"/>
                    <a:pt x="2984" y="1953"/>
                  </a:cubicBezTo>
                  <a:cubicBezTo>
                    <a:pt x="2976" y="1964"/>
                    <a:pt x="2961" y="1968"/>
                    <a:pt x="2949" y="1961"/>
                  </a:cubicBezTo>
                  <a:cubicBezTo>
                    <a:pt x="2937" y="1953"/>
                    <a:pt x="2934" y="1938"/>
                    <a:pt x="2941" y="1926"/>
                  </a:cubicBezTo>
                  <a:cubicBezTo>
                    <a:pt x="2948" y="1914"/>
                    <a:pt x="2964" y="1911"/>
                    <a:pt x="2975" y="1918"/>
                  </a:cubicBezTo>
                  <a:close/>
                  <a:moveTo>
                    <a:pt x="3059" y="1973"/>
                  </a:moveTo>
                  <a:lnTo>
                    <a:pt x="3059" y="1973"/>
                  </a:lnTo>
                  <a:cubicBezTo>
                    <a:pt x="3071" y="1980"/>
                    <a:pt x="3075" y="1995"/>
                    <a:pt x="3067" y="2007"/>
                  </a:cubicBezTo>
                  <a:cubicBezTo>
                    <a:pt x="3060" y="2019"/>
                    <a:pt x="3045" y="2022"/>
                    <a:pt x="3033" y="2015"/>
                  </a:cubicBezTo>
                  <a:cubicBezTo>
                    <a:pt x="3021" y="2008"/>
                    <a:pt x="3018" y="1993"/>
                    <a:pt x="3025" y="1981"/>
                  </a:cubicBezTo>
                  <a:cubicBezTo>
                    <a:pt x="3032" y="1969"/>
                    <a:pt x="3048" y="1965"/>
                    <a:pt x="3059" y="1973"/>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44" name="Line 42"/>
            <p:cNvSpPr>
              <a:spLocks noChangeShapeType="1"/>
            </p:cNvSpPr>
            <p:nvPr/>
          </p:nvSpPr>
          <p:spPr bwMode="auto">
            <a:xfrm flipV="1">
              <a:off x="3767" y="2042"/>
              <a:ext cx="299" cy="224"/>
            </a:xfrm>
            <a:prstGeom prst="line">
              <a:avLst/>
            </a:prstGeom>
            <a:noFill/>
            <a:ln w="7938"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7445" name="Line 43"/>
            <p:cNvSpPr>
              <a:spLocks noChangeShapeType="1"/>
            </p:cNvSpPr>
            <p:nvPr/>
          </p:nvSpPr>
          <p:spPr bwMode="auto">
            <a:xfrm flipV="1">
              <a:off x="3767" y="1872"/>
              <a:ext cx="276" cy="394"/>
            </a:xfrm>
            <a:prstGeom prst="line">
              <a:avLst/>
            </a:prstGeom>
            <a:noFill/>
            <a:ln w="7938"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7446" name="Line 44"/>
            <p:cNvSpPr>
              <a:spLocks noChangeShapeType="1"/>
            </p:cNvSpPr>
            <p:nvPr/>
          </p:nvSpPr>
          <p:spPr bwMode="auto">
            <a:xfrm flipV="1">
              <a:off x="3767" y="1975"/>
              <a:ext cx="522" cy="283"/>
            </a:xfrm>
            <a:prstGeom prst="line">
              <a:avLst/>
            </a:prstGeom>
            <a:noFill/>
            <a:ln w="7938"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7447" name="Freeform 45"/>
            <p:cNvSpPr>
              <a:spLocks noEditPoints="1"/>
            </p:cNvSpPr>
            <p:nvPr/>
          </p:nvSpPr>
          <p:spPr bwMode="auto">
            <a:xfrm>
              <a:off x="3750" y="1659"/>
              <a:ext cx="630" cy="237"/>
            </a:xfrm>
            <a:custGeom>
              <a:avLst/>
              <a:gdLst>
                <a:gd name="T0" fmla="*/ 0 w 6077"/>
                <a:gd name="T1" fmla="*/ 0 h 2285"/>
                <a:gd name="T2" fmla="*/ 0 w 6077"/>
                <a:gd name="T3" fmla="*/ 0 h 2285"/>
                <a:gd name="T4" fmla="*/ 0 w 6077"/>
                <a:gd name="T5" fmla="*/ 0 h 2285"/>
                <a:gd name="T6" fmla="*/ 0 w 6077"/>
                <a:gd name="T7" fmla="*/ 0 h 2285"/>
                <a:gd name="T8" fmla="*/ 0 w 6077"/>
                <a:gd name="T9" fmla="*/ 0 h 2285"/>
                <a:gd name="T10" fmla="*/ 0 w 6077"/>
                <a:gd name="T11" fmla="*/ 0 h 2285"/>
                <a:gd name="T12" fmla="*/ 0 w 6077"/>
                <a:gd name="T13" fmla="*/ 0 h 2285"/>
                <a:gd name="T14" fmla="*/ 0 w 6077"/>
                <a:gd name="T15" fmla="*/ 0 h 2285"/>
                <a:gd name="T16" fmla="*/ 0 w 6077"/>
                <a:gd name="T17" fmla="*/ 0 h 2285"/>
                <a:gd name="T18" fmla="*/ 0 w 6077"/>
                <a:gd name="T19" fmla="*/ 0 h 2285"/>
                <a:gd name="T20" fmla="*/ 0 w 6077"/>
                <a:gd name="T21" fmla="*/ 0 h 2285"/>
                <a:gd name="T22" fmla="*/ 0 w 6077"/>
                <a:gd name="T23" fmla="*/ 0 h 2285"/>
                <a:gd name="T24" fmla="*/ 0 w 6077"/>
                <a:gd name="T25" fmla="*/ 0 h 2285"/>
                <a:gd name="T26" fmla="*/ 0 w 6077"/>
                <a:gd name="T27" fmla="*/ 0 h 2285"/>
                <a:gd name="T28" fmla="*/ 0 w 6077"/>
                <a:gd name="T29" fmla="*/ 0 h 2285"/>
                <a:gd name="T30" fmla="*/ 0 w 6077"/>
                <a:gd name="T31" fmla="*/ 0 h 2285"/>
                <a:gd name="T32" fmla="*/ 0 w 6077"/>
                <a:gd name="T33" fmla="*/ 0 h 2285"/>
                <a:gd name="T34" fmla="*/ 0 w 6077"/>
                <a:gd name="T35" fmla="*/ 0 h 2285"/>
                <a:gd name="T36" fmla="*/ 0 w 6077"/>
                <a:gd name="T37" fmla="*/ 0 h 2285"/>
                <a:gd name="T38" fmla="*/ 0 w 6077"/>
                <a:gd name="T39" fmla="*/ 0 h 2285"/>
                <a:gd name="T40" fmla="*/ 0 w 6077"/>
                <a:gd name="T41" fmla="*/ 0 h 2285"/>
                <a:gd name="T42" fmla="*/ 0 w 6077"/>
                <a:gd name="T43" fmla="*/ 0 h 2285"/>
                <a:gd name="T44" fmla="*/ 0 w 6077"/>
                <a:gd name="T45" fmla="*/ 0 h 2285"/>
                <a:gd name="T46" fmla="*/ 0 w 6077"/>
                <a:gd name="T47" fmla="*/ 0 h 2285"/>
                <a:gd name="T48" fmla="*/ 0 w 6077"/>
                <a:gd name="T49" fmla="*/ 0 h 2285"/>
                <a:gd name="T50" fmla="*/ 0 w 6077"/>
                <a:gd name="T51" fmla="*/ 0 h 2285"/>
                <a:gd name="T52" fmla="*/ 0 w 6077"/>
                <a:gd name="T53" fmla="*/ 0 h 2285"/>
                <a:gd name="T54" fmla="*/ 0 w 6077"/>
                <a:gd name="T55" fmla="*/ 0 h 2285"/>
                <a:gd name="T56" fmla="*/ 0 w 6077"/>
                <a:gd name="T57" fmla="*/ 0 h 2285"/>
                <a:gd name="T58" fmla="*/ 0 w 6077"/>
                <a:gd name="T59" fmla="*/ 0 h 2285"/>
                <a:gd name="T60" fmla="*/ 0 w 6077"/>
                <a:gd name="T61" fmla="*/ 0 h 2285"/>
                <a:gd name="T62" fmla="*/ 0 w 6077"/>
                <a:gd name="T63" fmla="*/ 0 h 2285"/>
                <a:gd name="T64" fmla="*/ 0 w 6077"/>
                <a:gd name="T65" fmla="*/ 0 h 2285"/>
                <a:gd name="T66" fmla="*/ 0 w 6077"/>
                <a:gd name="T67" fmla="*/ 0 h 2285"/>
                <a:gd name="T68" fmla="*/ 0 w 6077"/>
                <a:gd name="T69" fmla="*/ 0 h 2285"/>
                <a:gd name="T70" fmla="*/ 0 w 6077"/>
                <a:gd name="T71" fmla="*/ 0 h 2285"/>
                <a:gd name="T72" fmla="*/ 0 w 6077"/>
                <a:gd name="T73" fmla="*/ 0 h 2285"/>
                <a:gd name="T74" fmla="*/ 0 w 6077"/>
                <a:gd name="T75" fmla="*/ 0 h 2285"/>
                <a:gd name="T76" fmla="*/ 0 w 6077"/>
                <a:gd name="T77" fmla="*/ 0 h 2285"/>
                <a:gd name="T78" fmla="*/ 0 w 6077"/>
                <a:gd name="T79" fmla="*/ 0 h 2285"/>
                <a:gd name="T80" fmla="*/ 0 w 6077"/>
                <a:gd name="T81" fmla="*/ 0 h 2285"/>
                <a:gd name="T82" fmla="*/ 0 w 6077"/>
                <a:gd name="T83" fmla="*/ 0 h 2285"/>
                <a:gd name="T84" fmla="*/ 0 w 6077"/>
                <a:gd name="T85" fmla="*/ 0 h 2285"/>
                <a:gd name="T86" fmla="*/ 0 w 6077"/>
                <a:gd name="T87" fmla="*/ 0 h 2285"/>
                <a:gd name="T88" fmla="*/ 0 w 6077"/>
                <a:gd name="T89" fmla="*/ 0 h 2285"/>
                <a:gd name="T90" fmla="*/ 0 w 6077"/>
                <a:gd name="T91" fmla="*/ 0 h 2285"/>
                <a:gd name="T92" fmla="*/ 0 w 6077"/>
                <a:gd name="T93" fmla="*/ 0 h 2285"/>
                <a:gd name="T94" fmla="*/ 0 w 6077"/>
                <a:gd name="T95" fmla="*/ 0 h 2285"/>
                <a:gd name="T96" fmla="*/ 0 w 6077"/>
                <a:gd name="T97" fmla="*/ 0 h 2285"/>
                <a:gd name="T98" fmla="*/ 0 w 6077"/>
                <a:gd name="T99" fmla="*/ 0 h 2285"/>
                <a:gd name="T100" fmla="*/ 0 w 6077"/>
                <a:gd name="T101" fmla="*/ 0 h 2285"/>
                <a:gd name="T102" fmla="*/ 0 w 6077"/>
                <a:gd name="T103" fmla="*/ 0 h 2285"/>
                <a:gd name="T104" fmla="*/ 0 w 6077"/>
                <a:gd name="T105" fmla="*/ 0 h 2285"/>
                <a:gd name="T106" fmla="*/ 0 w 6077"/>
                <a:gd name="T107" fmla="*/ 0 h 2285"/>
                <a:gd name="T108" fmla="*/ 0 w 6077"/>
                <a:gd name="T109" fmla="*/ 0 h 2285"/>
                <a:gd name="T110" fmla="*/ 0 w 6077"/>
                <a:gd name="T111" fmla="*/ 0 h 2285"/>
                <a:gd name="T112" fmla="*/ 0 w 6077"/>
                <a:gd name="T113" fmla="*/ 0 h 2285"/>
                <a:gd name="T114" fmla="*/ 0 w 6077"/>
                <a:gd name="T115" fmla="*/ 0 h 2285"/>
                <a:gd name="T116" fmla="*/ 0 w 6077"/>
                <a:gd name="T117" fmla="*/ 0 h 2285"/>
                <a:gd name="T118" fmla="*/ 0 w 6077"/>
                <a:gd name="T119" fmla="*/ 0 h 2285"/>
                <a:gd name="T120" fmla="*/ 0 w 6077"/>
                <a:gd name="T121" fmla="*/ 0 h 22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077"/>
                <a:gd name="T184" fmla="*/ 0 h 2285"/>
                <a:gd name="T185" fmla="*/ 6077 w 6077"/>
                <a:gd name="T186" fmla="*/ 2285 h 22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077" h="2285">
                  <a:moveTo>
                    <a:pt x="24" y="2235"/>
                  </a:moveTo>
                  <a:lnTo>
                    <a:pt x="25" y="2235"/>
                  </a:lnTo>
                  <a:cubicBezTo>
                    <a:pt x="38" y="2235"/>
                    <a:pt x="50" y="2246"/>
                    <a:pt x="50" y="2259"/>
                  </a:cubicBezTo>
                  <a:cubicBezTo>
                    <a:pt x="50" y="2273"/>
                    <a:pt x="39" y="2285"/>
                    <a:pt x="26" y="2285"/>
                  </a:cubicBezTo>
                  <a:lnTo>
                    <a:pt x="25" y="2285"/>
                  </a:lnTo>
                  <a:cubicBezTo>
                    <a:pt x="12" y="2285"/>
                    <a:pt x="0" y="2274"/>
                    <a:pt x="0" y="2260"/>
                  </a:cubicBezTo>
                  <a:cubicBezTo>
                    <a:pt x="0" y="2247"/>
                    <a:pt x="11" y="2235"/>
                    <a:pt x="24" y="2235"/>
                  </a:cubicBezTo>
                  <a:close/>
                  <a:moveTo>
                    <a:pt x="125" y="2234"/>
                  </a:moveTo>
                  <a:lnTo>
                    <a:pt x="125" y="2234"/>
                  </a:lnTo>
                  <a:cubicBezTo>
                    <a:pt x="138" y="2233"/>
                    <a:pt x="150" y="2244"/>
                    <a:pt x="150" y="2258"/>
                  </a:cubicBezTo>
                  <a:cubicBezTo>
                    <a:pt x="150" y="2272"/>
                    <a:pt x="139" y="2283"/>
                    <a:pt x="126" y="2284"/>
                  </a:cubicBezTo>
                  <a:lnTo>
                    <a:pt x="125" y="2284"/>
                  </a:lnTo>
                  <a:cubicBezTo>
                    <a:pt x="112" y="2284"/>
                    <a:pt x="100" y="2273"/>
                    <a:pt x="100" y="2259"/>
                  </a:cubicBezTo>
                  <a:cubicBezTo>
                    <a:pt x="100" y="2245"/>
                    <a:pt x="111" y="2234"/>
                    <a:pt x="125" y="2234"/>
                  </a:cubicBezTo>
                  <a:close/>
                  <a:moveTo>
                    <a:pt x="225" y="2232"/>
                  </a:moveTo>
                  <a:lnTo>
                    <a:pt x="225" y="2232"/>
                  </a:lnTo>
                  <a:cubicBezTo>
                    <a:pt x="238" y="2232"/>
                    <a:pt x="250" y="2243"/>
                    <a:pt x="250" y="2257"/>
                  </a:cubicBezTo>
                  <a:cubicBezTo>
                    <a:pt x="250" y="2271"/>
                    <a:pt x="239" y="2282"/>
                    <a:pt x="226" y="2282"/>
                  </a:cubicBezTo>
                  <a:cubicBezTo>
                    <a:pt x="212" y="2283"/>
                    <a:pt x="200" y="2272"/>
                    <a:pt x="200" y="2258"/>
                  </a:cubicBezTo>
                  <a:cubicBezTo>
                    <a:pt x="200" y="2244"/>
                    <a:pt x="211" y="2233"/>
                    <a:pt x="225" y="2232"/>
                  </a:cubicBezTo>
                  <a:close/>
                  <a:moveTo>
                    <a:pt x="325" y="2231"/>
                  </a:moveTo>
                  <a:lnTo>
                    <a:pt x="325" y="2231"/>
                  </a:lnTo>
                  <a:cubicBezTo>
                    <a:pt x="338" y="2231"/>
                    <a:pt x="350" y="2242"/>
                    <a:pt x="350" y="2256"/>
                  </a:cubicBezTo>
                  <a:cubicBezTo>
                    <a:pt x="350" y="2269"/>
                    <a:pt x="339" y="2281"/>
                    <a:pt x="326" y="2281"/>
                  </a:cubicBezTo>
                  <a:cubicBezTo>
                    <a:pt x="312" y="2281"/>
                    <a:pt x="300" y="2270"/>
                    <a:pt x="300" y="2257"/>
                  </a:cubicBezTo>
                  <a:cubicBezTo>
                    <a:pt x="300" y="2243"/>
                    <a:pt x="311" y="2231"/>
                    <a:pt x="325" y="2231"/>
                  </a:cubicBezTo>
                  <a:close/>
                  <a:moveTo>
                    <a:pt x="424" y="2228"/>
                  </a:moveTo>
                  <a:lnTo>
                    <a:pt x="424" y="2228"/>
                  </a:lnTo>
                  <a:cubicBezTo>
                    <a:pt x="438" y="2228"/>
                    <a:pt x="450" y="2239"/>
                    <a:pt x="450" y="2252"/>
                  </a:cubicBezTo>
                  <a:cubicBezTo>
                    <a:pt x="451" y="2266"/>
                    <a:pt x="440" y="2278"/>
                    <a:pt x="426" y="2278"/>
                  </a:cubicBezTo>
                  <a:cubicBezTo>
                    <a:pt x="412" y="2279"/>
                    <a:pt x="401" y="2268"/>
                    <a:pt x="400" y="2254"/>
                  </a:cubicBezTo>
                  <a:cubicBezTo>
                    <a:pt x="400" y="2241"/>
                    <a:pt x="410" y="2229"/>
                    <a:pt x="424" y="2228"/>
                  </a:cubicBezTo>
                  <a:close/>
                  <a:moveTo>
                    <a:pt x="524" y="2225"/>
                  </a:moveTo>
                  <a:lnTo>
                    <a:pt x="524" y="2225"/>
                  </a:lnTo>
                  <a:cubicBezTo>
                    <a:pt x="538" y="2225"/>
                    <a:pt x="550" y="2236"/>
                    <a:pt x="550" y="2249"/>
                  </a:cubicBezTo>
                  <a:cubicBezTo>
                    <a:pt x="551" y="2263"/>
                    <a:pt x="540" y="2275"/>
                    <a:pt x="526" y="2275"/>
                  </a:cubicBezTo>
                  <a:cubicBezTo>
                    <a:pt x="512" y="2276"/>
                    <a:pt x="501" y="2265"/>
                    <a:pt x="500" y="2251"/>
                  </a:cubicBezTo>
                  <a:cubicBezTo>
                    <a:pt x="500" y="2238"/>
                    <a:pt x="510" y="2226"/>
                    <a:pt x="524" y="2225"/>
                  </a:cubicBezTo>
                  <a:close/>
                  <a:moveTo>
                    <a:pt x="624" y="2223"/>
                  </a:moveTo>
                  <a:lnTo>
                    <a:pt x="624" y="2223"/>
                  </a:lnTo>
                  <a:cubicBezTo>
                    <a:pt x="638" y="2222"/>
                    <a:pt x="650" y="2233"/>
                    <a:pt x="650" y="2247"/>
                  </a:cubicBezTo>
                  <a:cubicBezTo>
                    <a:pt x="651" y="2260"/>
                    <a:pt x="640" y="2272"/>
                    <a:pt x="626" y="2272"/>
                  </a:cubicBezTo>
                  <a:cubicBezTo>
                    <a:pt x="612" y="2273"/>
                    <a:pt x="601" y="2262"/>
                    <a:pt x="600" y="2248"/>
                  </a:cubicBezTo>
                  <a:cubicBezTo>
                    <a:pt x="600" y="2235"/>
                    <a:pt x="610" y="2223"/>
                    <a:pt x="624" y="2223"/>
                  </a:cubicBezTo>
                  <a:close/>
                  <a:moveTo>
                    <a:pt x="724" y="2218"/>
                  </a:moveTo>
                  <a:lnTo>
                    <a:pt x="724" y="2218"/>
                  </a:lnTo>
                  <a:cubicBezTo>
                    <a:pt x="737" y="2217"/>
                    <a:pt x="749" y="2228"/>
                    <a:pt x="750" y="2242"/>
                  </a:cubicBezTo>
                  <a:cubicBezTo>
                    <a:pt x="751" y="2255"/>
                    <a:pt x="740" y="2267"/>
                    <a:pt x="727" y="2268"/>
                  </a:cubicBezTo>
                  <a:cubicBezTo>
                    <a:pt x="713" y="2269"/>
                    <a:pt x="701" y="2258"/>
                    <a:pt x="700" y="2245"/>
                  </a:cubicBezTo>
                  <a:cubicBezTo>
                    <a:pt x="699" y="2231"/>
                    <a:pt x="710" y="2219"/>
                    <a:pt x="724" y="2218"/>
                  </a:cubicBezTo>
                  <a:close/>
                  <a:moveTo>
                    <a:pt x="824" y="2213"/>
                  </a:moveTo>
                  <a:lnTo>
                    <a:pt x="824" y="2213"/>
                  </a:lnTo>
                  <a:cubicBezTo>
                    <a:pt x="837" y="2212"/>
                    <a:pt x="849" y="2223"/>
                    <a:pt x="850" y="2237"/>
                  </a:cubicBezTo>
                  <a:cubicBezTo>
                    <a:pt x="851" y="2251"/>
                    <a:pt x="840" y="2262"/>
                    <a:pt x="827" y="2263"/>
                  </a:cubicBezTo>
                  <a:lnTo>
                    <a:pt x="826" y="2263"/>
                  </a:lnTo>
                  <a:cubicBezTo>
                    <a:pt x="813" y="2264"/>
                    <a:pt x="801" y="2254"/>
                    <a:pt x="800" y="2240"/>
                  </a:cubicBezTo>
                  <a:cubicBezTo>
                    <a:pt x="799" y="2226"/>
                    <a:pt x="810" y="2214"/>
                    <a:pt x="824" y="2213"/>
                  </a:cubicBezTo>
                  <a:close/>
                  <a:moveTo>
                    <a:pt x="923" y="2208"/>
                  </a:moveTo>
                  <a:lnTo>
                    <a:pt x="924" y="2208"/>
                  </a:lnTo>
                  <a:cubicBezTo>
                    <a:pt x="937" y="2208"/>
                    <a:pt x="949" y="2218"/>
                    <a:pt x="950" y="2232"/>
                  </a:cubicBezTo>
                  <a:cubicBezTo>
                    <a:pt x="951" y="2246"/>
                    <a:pt x="940" y="2258"/>
                    <a:pt x="926" y="2258"/>
                  </a:cubicBezTo>
                  <a:cubicBezTo>
                    <a:pt x="913" y="2259"/>
                    <a:pt x="901" y="2249"/>
                    <a:pt x="900" y="2235"/>
                  </a:cubicBezTo>
                  <a:cubicBezTo>
                    <a:pt x="899" y="2221"/>
                    <a:pt x="910" y="2209"/>
                    <a:pt x="923" y="2208"/>
                  </a:cubicBezTo>
                  <a:close/>
                  <a:moveTo>
                    <a:pt x="1023" y="2202"/>
                  </a:moveTo>
                  <a:lnTo>
                    <a:pt x="1023" y="2202"/>
                  </a:lnTo>
                  <a:cubicBezTo>
                    <a:pt x="1037" y="2201"/>
                    <a:pt x="1049" y="2212"/>
                    <a:pt x="1050" y="2225"/>
                  </a:cubicBezTo>
                  <a:cubicBezTo>
                    <a:pt x="1051" y="2239"/>
                    <a:pt x="1041" y="2251"/>
                    <a:pt x="1027" y="2252"/>
                  </a:cubicBezTo>
                  <a:cubicBezTo>
                    <a:pt x="1013" y="2253"/>
                    <a:pt x="1001" y="2243"/>
                    <a:pt x="1000" y="2229"/>
                  </a:cubicBezTo>
                  <a:cubicBezTo>
                    <a:pt x="999" y="2216"/>
                    <a:pt x="1009" y="2204"/>
                    <a:pt x="1023" y="2202"/>
                  </a:cubicBezTo>
                  <a:close/>
                  <a:moveTo>
                    <a:pt x="1123" y="2196"/>
                  </a:moveTo>
                  <a:lnTo>
                    <a:pt x="1123" y="2196"/>
                  </a:lnTo>
                  <a:cubicBezTo>
                    <a:pt x="1137" y="2195"/>
                    <a:pt x="1149" y="2205"/>
                    <a:pt x="1150" y="2219"/>
                  </a:cubicBezTo>
                  <a:cubicBezTo>
                    <a:pt x="1151" y="2233"/>
                    <a:pt x="1140" y="2245"/>
                    <a:pt x="1127" y="2246"/>
                  </a:cubicBezTo>
                  <a:cubicBezTo>
                    <a:pt x="1113" y="2247"/>
                    <a:pt x="1101" y="2237"/>
                    <a:pt x="1100" y="2223"/>
                  </a:cubicBezTo>
                  <a:cubicBezTo>
                    <a:pt x="1099" y="2209"/>
                    <a:pt x="1109" y="2197"/>
                    <a:pt x="1123" y="2196"/>
                  </a:cubicBezTo>
                  <a:close/>
                  <a:moveTo>
                    <a:pt x="1223" y="2190"/>
                  </a:moveTo>
                  <a:lnTo>
                    <a:pt x="1223" y="2190"/>
                  </a:lnTo>
                  <a:cubicBezTo>
                    <a:pt x="1236" y="2189"/>
                    <a:pt x="1248" y="2199"/>
                    <a:pt x="1249" y="2213"/>
                  </a:cubicBezTo>
                  <a:cubicBezTo>
                    <a:pt x="1251" y="2226"/>
                    <a:pt x="1240" y="2239"/>
                    <a:pt x="1227" y="2240"/>
                  </a:cubicBezTo>
                  <a:lnTo>
                    <a:pt x="1226" y="2240"/>
                  </a:lnTo>
                  <a:cubicBezTo>
                    <a:pt x="1213" y="2241"/>
                    <a:pt x="1201" y="2230"/>
                    <a:pt x="1200" y="2217"/>
                  </a:cubicBezTo>
                  <a:cubicBezTo>
                    <a:pt x="1198" y="2203"/>
                    <a:pt x="1209" y="2191"/>
                    <a:pt x="1223" y="2190"/>
                  </a:cubicBezTo>
                  <a:close/>
                  <a:moveTo>
                    <a:pt x="1322" y="2182"/>
                  </a:moveTo>
                  <a:lnTo>
                    <a:pt x="1322" y="2182"/>
                  </a:lnTo>
                  <a:cubicBezTo>
                    <a:pt x="1336" y="2181"/>
                    <a:pt x="1348" y="2191"/>
                    <a:pt x="1349" y="2204"/>
                  </a:cubicBezTo>
                  <a:cubicBezTo>
                    <a:pt x="1351" y="2218"/>
                    <a:pt x="1340" y="2230"/>
                    <a:pt x="1327" y="2232"/>
                  </a:cubicBezTo>
                  <a:cubicBezTo>
                    <a:pt x="1313" y="2233"/>
                    <a:pt x="1301" y="2223"/>
                    <a:pt x="1299" y="2209"/>
                  </a:cubicBezTo>
                  <a:cubicBezTo>
                    <a:pt x="1298" y="2196"/>
                    <a:pt x="1308" y="2183"/>
                    <a:pt x="1322" y="2182"/>
                  </a:cubicBezTo>
                  <a:close/>
                  <a:moveTo>
                    <a:pt x="1422" y="2174"/>
                  </a:moveTo>
                  <a:lnTo>
                    <a:pt x="1422" y="2174"/>
                  </a:lnTo>
                  <a:cubicBezTo>
                    <a:pt x="1435" y="2172"/>
                    <a:pt x="1448" y="2182"/>
                    <a:pt x="1449" y="2196"/>
                  </a:cubicBezTo>
                  <a:cubicBezTo>
                    <a:pt x="1450" y="2210"/>
                    <a:pt x="1440" y="2222"/>
                    <a:pt x="1426" y="2224"/>
                  </a:cubicBezTo>
                  <a:cubicBezTo>
                    <a:pt x="1413" y="2225"/>
                    <a:pt x="1400" y="2215"/>
                    <a:pt x="1399" y="2201"/>
                  </a:cubicBezTo>
                  <a:cubicBezTo>
                    <a:pt x="1398" y="2187"/>
                    <a:pt x="1408" y="2175"/>
                    <a:pt x="1422" y="2174"/>
                  </a:cubicBezTo>
                  <a:close/>
                  <a:moveTo>
                    <a:pt x="1521" y="2166"/>
                  </a:moveTo>
                  <a:lnTo>
                    <a:pt x="1521" y="2166"/>
                  </a:lnTo>
                  <a:cubicBezTo>
                    <a:pt x="1535" y="2164"/>
                    <a:pt x="1547" y="2174"/>
                    <a:pt x="1549" y="2188"/>
                  </a:cubicBezTo>
                  <a:cubicBezTo>
                    <a:pt x="1550" y="2202"/>
                    <a:pt x="1540" y="2214"/>
                    <a:pt x="1526" y="2215"/>
                  </a:cubicBezTo>
                  <a:cubicBezTo>
                    <a:pt x="1512" y="2217"/>
                    <a:pt x="1500" y="2207"/>
                    <a:pt x="1499" y="2193"/>
                  </a:cubicBezTo>
                  <a:cubicBezTo>
                    <a:pt x="1497" y="2179"/>
                    <a:pt x="1507" y="2167"/>
                    <a:pt x="1521" y="2166"/>
                  </a:cubicBezTo>
                  <a:close/>
                  <a:moveTo>
                    <a:pt x="1620" y="2156"/>
                  </a:moveTo>
                  <a:lnTo>
                    <a:pt x="1620" y="2156"/>
                  </a:lnTo>
                  <a:cubicBezTo>
                    <a:pt x="1634" y="2154"/>
                    <a:pt x="1646" y="2164"/>
                    <a:pt x="1648" y="2178"/>
                  </a:cubicBezTo>
                  <a:cubicBezTo>
                    <a:pt x="1650" y="2191"/>
                    <a:pt x="1640" y="2204"/>
                    <a:pt x="1626" y="2206"/>
                  </a:cubicBezTo>
                  <a:cubicBezTo>
                    <a:pt x="1613" y="2207"/>
                    <a:pt x="1600" y="2197"/>
                    <a:pt x="1598" y="2184"/>
                  </a:cubicBezTo>
                  <a:cubicBezTo>
                    <a:pt x="1597" y="2170"/>
                    <a:pt x="1607" y="2158"/>
                    <a:pt x="1620" y="2156"/>
                  </a:cubicBezTo>
                  <a:close/>
                  <a:moveTo>
                    <a:pt x="1720" y="2146"/>
                  </a:moveTo>
                  <a:lnTo>
                    <a:pt x="1720" y="2146"/>
                  </a:lnTo>
                  <a:cubicBezTo>
                    <a:pt x="1734" y="2144"/>
                    <a:pt x="1746" y="2154"/>
                    <a:pt x="1748" y="2168"/>
                  </a:cubicBezTo>
                  <a:cubicBezTo>
                    <a:pt x="1749" y="2182"/>
                    <a:pt x="1740" y="2194"/>
                    <a:pt x="1726" y="2196"/>
                  </a:cubicBezTo>
                  <a:cubicBezTo>
                    <a:pt x="1712" y="2197"/>
                    <a:pt x="1700" y="2188"/>
                    <a:pt x="1698" y="2174"/>
                  </a:cubicBezTo>
                  <a:cubicBezTo>
                    <a:pt x="1696" y="2160"/>
                    <a:pt x="1706" y="2148"/>
                    <a:pt x="1720" y="2146"/>
                  </a:cubicBezTo>
                  <a:close/>
                  <a:moveTo>
                    <a:pt x="1819" y="2136"/>
                  </a:moveTo>
                  <a:lnTo>
                    <a:pt x="1819" y="2136"/>
                  </a:lnTo>
                  <a:cubicBezTo>
                    <a:pt x="1833" y="2134"/>
                    <a:pt x="1845" y="2144"/>
                    <a:pt x="1847" y="2157"/>
                  </a:cubicBezTo>
                  <a:cubicBezTo>
                    <a:pt x="1849" y="2171"/>
                    <a:pt x="1840" y="2184"/>
                    <a:pt x="1826" y="2186"/>
                  </a:cubicBezTo>
                  <a:cubicBezTo>
                    <a:pt x="1812" y="2188"/>
                    <a:pt x="1800" y="2178"/>
                    <a:pt x="1798" y="2164"/>
                  </a:cubicBezTo>
                  <a:cubicBezTo>
                    <a:pt x="1796" y="2151"/>
                    <a:pt x="1805" y="2138"/>
                    <a:pt x="1819" y="2136"/>
                  </a:cubicBezTo>
                  <a:close/>
                  <a:moveTo>
                    <a:pt x="1918" y="2124"/>
                  </a:moveTo>
                  <a:lnTo>
                    <a:pt x="1918" y="2124"/>
                  </a:lnTo>
                  <a:cubicBezTo>
                    <a:pt x="1932" y="2122"/>
                    <a:pt x="1945" y="2132"/>
                    <a:pt x="1947" y="2146"/>
                  </a:cubicBezTo>
                  <a:cubicBezTo>
                    <a:pt x="1948" y="2159"/>
                    <a:pt x="1939" y="2172"/>
                    <a:pt x="1925" y="2174"/>
                  </a:cubicBezTo>
                  <a:cubicBezTo>
                    <a:pt x="1911" y="2176"/>
                    <a:pt x="1899" y="2166"/>
                    <a:pt x="1897" y="2153"/>
                  </a:cubicBezTo>
                  <a:cubicBezTo>
                    <a:pt x="1895" y="2139"/>
                    <a:pt x="1905" y="2126"/>
                    <a:pt x="1918" y="2124"/>
                  </a:cubicBezTo>
                  <a:close/>
                  <a:moveTo>
                    <a:pt x="2018" y="2112"/>
                  </a:moveTo>
                  <a:lnTo>
                    <a:pt x="2018" y="2112"/>
                  </a:lnTo>
                  <a:cubicBezTo>
                    <a:pt x="2031" y="2111"/>
                    <a:pt x="2044" y="2120"/>
                    <a:pt x="2046" y="2134"/>
                  </a:cubicBezTo>
                  <a:cubicBezTo>
                    <a:pt x="2048" y="2147"/>
                    <a:pt x="2038" y="2160"/>
                    <a:pt x="2025" y="2162"/>
                  </a:cubicBezTo>
                  <a:cubicBezTo>
                    <a:pt x="2011" y="2164"/>
                    <a:pt x="1998" y="2154"/>
                    <a:pt x="1996" y="2141"/>
                  </a:cubicBezTo>
                  <a:cubicBezTo>
                    <a:pt x="1994" y="2127"/>
                    <a:pt x="2004" y="2114"/>
                    <a:pt x="2018" y="2112"/>
                  </a:cubicBezTo>
                  <a:close/>
                  <a:moveTo>
                    <a:pt x="2117" y="2100"/>
                  </a:moveTo>
                  <a:lnTo>
                    <a:pt x="2117" y="2100"/>
                  </a:lnTo>
                  <a:cubicBezTo>
                    <a:pt x="2131" y="2098"/>
                    <a:pt x="2143" y="2108"/>
                    <a:pt x="2145" y="2122"/>
                  </a:cubicBezTo>
                  <a:cubicBezTo>
                    <a:pt x="2147" y="2135"/>
                    <a:pt x="2138" y="2148"/>
                    <a:pt x="2124" y="2150"/>
                  </a:cubicBezTo>
                  <a:cubicBezTo>
                    <a:pt x="2110" y="2152"/>
                    <a:pt x="2098" y="2142"/>
                    <a:pt x="2096" y="2128"/>
                  </a:cubicBezTo>
                  <a:cubicBezTo>
                    <a:pt x="2094" y="2115"/>
                    <a:pt x="2103" y="2102"/>
                    <a:pt x="2117" y="2100"/>
                  </a:cubicBezTo>
                  <a:close/>
                  <a:moveTo>
                    <a:pt x="2216" y="2087"/>
                  </a:moveTo>
                  <a:lnTo>
                    <a:pt x="2216" y="2087"/>
                  </a:lnTo>
                  <a:cubicBezTo>
                    <a:pt x="2230" y="2085"/>
                    <a:pt x="2242" y="2094"/>
                    <a:pt x="2244" y="2108"/>
                  </a:cubicBezTo>
                  <a:cubicBezTo>
                    <a:pt x="2246" y="2122"/>
                    <a:pt x="2237" y="2134"/>
                    <a:pt x="2223" y="2136"/>
                  </a:cubicBezTo>
                  <a:cubicBezTo>
                    <a:pt x="2209" y="2138"/>
                    <a:pt x="2197" y="2129"/>
                    <a:pt x="2195" y="2115"/>
                  </a:cubicBezTo>
                  <a:cubicBezTo>
                    <a:pt x="2193" y="2101"/>
                    <a:pt x="2202" y="2089"/>
                    <a:pt x="2216" y="2087"/>
                  </a:cubicBezTo>
                  <a:close/>
                  <a:moveTo>
                    <a:pt x="2315" y="2073"/>
                  </a:moveTo>
                  <a:lnTo>
                    <a:pt x="2315" y="2073"/>
                  </a:lnTo>
                  <a:cubicBezTo>
                    <a:pt x="2329" y="2071"/>
                    <a:pt x="2341" y="2081"/>
                    <a:pt x="2343" y="2094"/>
                  </a:cubicBezTo>
                  <a:cubicBezTo>
                    <a:pt x="2345" y="2108"/>
                    <a:pt x="2336" y="2121"/>
                    <a:pt x="2322" y="2123"/>
                  </a:cubicBezTo>
                  <a:cubicBezTo>
                    <a:pt x="2308" y="2125"/>
                    <a:pt x="2296" y="2115"/>
                    <a:pt x="2294" y="2101"/>
                  </a:cubicBezTo>
                  <a:cubicBezTo>
                    <a:pt x="2292" y="2088"/>
                    <a:pt x="2301" y="2075"/>
                    <a:pt x="2315" y="2073"/>
                  </a:cubicBezTo>
                  <a:close/>
                  <a:moveTo>
                    <a:pt x="2414" y="2059"/>
                  </a:moveTo>
                  <a:lnTo>
                    <a:pt x="2414" y="2059"/>
                  </a:lnTo>
                  <a:cubicBezTo>
                    <a:pt x="2427" y="2057"/>
                    <a:pt x="2440" y="2066"/>
                    <a:pt x="2442" y="2080"/>
                  </a:cubicBezTo>
                  <a:cubicBezTo>
                    <a:pt x="2445" y="2093"/>
                    <a:pt x="2435" y="2106"/>
                    <a:pt x="2422" y="2108"/>
                  </a:cubicBezTo>
                  <a:cubicBezTo>
                    <a:pt x="2408" y="2110"/>
                    <a:pt x="2395" y="2101"/>
                    <a:pt x="2393" y="2087"/>
                  </a:cubicBezTo>
                  <a:cubicBezTo>
                    <a:pt x="2391" y="2074"/>
                    <a:pt x="2400" y="2061"/>
                    <a:pt x="2414" y="2059"/>
                  </a:cubicBezTo>
                  <a:close/>
                  <a:moveTo>
                    <a:pt x="2512" y="2043"/>
                  </a:moveTo>
                  <a:lnTo>
                    <a:pt x="2513" y="2043"/>
                  </a:lnTo>
                  <a:cubicBezTo>
                    <a:pt x="2526" y="2041"/>
                    <a:pt x="2539" y="2050"/>
                    <a:pt x="2541" y="2064"/>
                  </a:cubicBezTo>
                  <a:cubicBezTo>
                    <a:pt x="2543" y="2078"/>
                    <a:pt x="2534" y="2090"/>
                    <a:pt x="2520" y="2093"/>
                  </a:cubicBezTo>
                  <a:cubicBezTo>
                    <a:pt x="2507" y="2095"/>
                    <a:pt x="2494" y="2086"/>
                    <a:pt x="2492" y="2072"/>
                  </a:cubicBezTo>
                  <a:cubicBezTo>
                    <a:pt x="2490" y="2058"/>
                    <a:pt x="2499" y="2045"/>
                    <a:pt x="2512" y="2043"/>
                  </a:cubicBezTo>
                  <a:close/>
                  <a:moveTo>
                    <a:pt x="2611" y="2028"/>
                  </a:moveTo>
                  <a:lnTo>
                    <a:pt x="2611" y="2028"/>
                  </a:lnTo>
                  <a:cubicBezTo>
                    <a:pt x="2625" y="2026"/>
                    <a:pt x="2638" y="2035"/>
                    <a:pt x="2640" y="2048"/>
                  </a:cubicBezTo>
                  <a:cubicBezTo>
                    <a:pt x="2642" y="2062"/>
                    <a:pt x="2633" y="2075"/>
                    <a:pt x="2619" y="2077"/>
                  </a:cubicBezTo>
                  <a:cubicBezTo>
                    <a:pt x="2606" y="2079"/>
                    <a:pt x="2593" y="2070"/>
                    <a:pt x="2591" y="2056"/>
                  </a:cubicBezTo>
                  <a:cubicBezTo>
                    <a:pt x="2588" y="2043"/>
                    <a:pt x="2598" y="2030"/>
                    <a:pt x="2611" y="2028"/>
                  </a:cubicBezTo>
                  <a:close/>
                  <a:moveTo>
                    <a:pt x="2709" y="2011"/>
                  </a:moveTo>
                  <a:lnTo>
                    <a:pt x="2709" y="2011"/>
                  </a:lnTo>
                  <a:cubicBezTo>
                    <a:pt x="2723" y="2008"/>
                    <a:pt x="2736" y="2017"/>
                    <a:pt x="2738" y="2030"/>
                  </a:cubicBezTo>
                  <a:cubicBezTo>
                    <a:pt x="2741" y="2044"/>
                    <a:pt x="2732" y="2057"/>
                    <a:pt x="2719" y="2060"/>
                  </a:cubicBezTo>
                  <a:cubicBezTo>
                    <a:pt x="2705" y="2063"/>
                    <a:pt x="2692" y="2054"/>
                    <a:pt x="2689" y="2040"/>
                  </a:cubicBezTo>
                  <a:cubicBezTo>
                    <a:pt x="2687" y="2027"/>
                    <a:pt x="2695" y="2014"/>
                    <a:pt x="2709" y="2011"/>
                  </a:cubicBezTo>
                  <a:close/>
                  <a:moveTo>
                    <a:pt x="2807" y="1993"/>
                  </a:moveTo>
                  <a:lnTo>
                    <a:pt x="2807" y="1993"/>
                  </a:lnTo>
                  <a:cubicBezTo>
                    <a:pt x="2821" y="1991"/>
                    <a:pt x="2834" y="1999"/>
                    <a:pt x="2837" y="2013"/>
                  </a:cubicBezTo>
                  <a:cubicBezTo>
                    <a:pt x="2840" y="2026"/>
                    <a:pt x="2831" y="2040"/>
                    <a:pt x="2817" y="2042"/>
                  </a:cubicBezTo>
                  <a:cubicBezTo>
                    <a:pt x="2804" y="2045"/>
                    <a:pt x="2791" y="2036"/>
                    <a:pt x="2788" y="2023"/>
                  </a:cubicBezTo>
                  <a:cubicBezTo>
                    <a:pt x="2785" y="2009"/>
                    <a:pt x="2794" y="1996"/>
                    <a:pt x="2807" y="1993"/>
                  </a:cubicBezTo>
                  <a:close/>
                  <a:moveTo>
                    <a:pt x="2905" y="1976"/>
                  </a:moveTo>
                  <a:lnTo>
                    <a:pt x="2905" y="1976"/>
                  </a:lnTo>
                  <a:cubicBezTo>
                    <a:pt x="2919" y="1973"/>
                    <a:pt x="2932" y="1981"/>
                    <a:pt x="2935" y="1995"/>
                  </a:cubicBezTo>
                  <a:cubicBezTo>
                    <a:pt x="2938" y="2008"/>
                    <a:pt x="2930" y="2021"/>
                    <a:pt x="2916" y="2024"/>
                  </a:cubicBezTo>
                  <a:cubicBezTo>
                    <a:pt x="2903" y="2027"/>
                    <a:pt x="2889" y="2019"/>
                    <a:pt x="2886" y="2005"/>
                  </a:cubicBezTo>
                  <a:cubicBezTo>
                    <a:pt x="2883" y="1992"/>
                    <a:pt x="2892" y="1979"/>
                    <a:pt x="2905" y="1976"/>
                  </a:cubicBezTo>
                  <a:close/>
                  <a:moveTo>
                    <a:pt x="3004" y="1956"/>
                  </a:moveTo>
                  <a:lnTo>
                    <a:pt x="3004" y="1956"/>
                  </a:lnTo>
                  <a:cubicBezTo>
                    <a:pt x="3017" y="1953"/>
                    <a:pt x="3030" y="1962"/>
                    <a:pt x="3033" y="1975"/>
                  </a:cubicBezTo>
                  <a:cubicBezTo>
                    <a:pt x="3036" y="1988"/>
                    <a:pt x="3028" y="2002"/>
                    <a:pt x="3014" y="2005"/>
                  </a:cubicBezTo>
                  <a:cubicBezTo>
                    <a:pt x="3001" y="2008"/>
                    <a:pt x="2987" y="1999"/>
                    <a:pt x="2984" y="1986"/>
                  </a:cubicBezTo>
                  <a:cubicBezTo>
                    <a:pt x="2982" y="1972"/>
                    <a:pt x="2990" y="1959"/>
                    <a:pt x="3004" y="1956"/>
                  </a:cubicBezTo>
                  <a:close/>
                  <a:moveTo>
                    <a:pt x="3102" y="1936"/>
                  </a:moveTo>
                  <a:lnTo>
                    <a:pt x="3102" y="1936"/>
                  </a:lnTo>
                  <a:cubicBezTo>
                    <a:pt x="3115" y="1933"/>
                    <a:pt x="3129" y="1942"/>
                    <a:pt x="3131" y="1955"/>
                  </a:cubicBezTo>
                  <a:cubicBezTo>
                    <a:pt x="3134" y="1969"/>
                    <a:pt x="3126" y="1982"/>
                    <a:pt x="3112" y="1985"/>
                  </a:cubicBezTo>
                  <a:cubicBezTo>
                    <a:pt x="3099" y="1988"/>
                    <a:pt x="3086" y="1980"/>
                    <a:pt x="3083" y="1966"/>
                  </a:cubicBezTo>
                  <a:cubicBezTo>
                    <a:pt x="3080" y="1953"/>
                    <a:pt x="3088" y="1939"/>
                    <a:pt x="3102" y="1936"/>
                  </a:cubicBezTo>
                  <a:close/>
                  <a:moveTo>
                    <a:pt x="3199" y="1916"/>
                  </a:moveTo>
                  <a:lnTo>
                    <a:pt x="3199" y="1916"/>
                  </a:lnTo>
                  <a:cubicBezTo>
                    <a:pt x="3212" y="1913"/>
                    <a:pt x="3226" y="1921"/>
                    <a:pt x="3229" y="1934"/>
                  </a:cubicBezTo>
                  <a:cubicBezTo>
                    <a:pt x="3233" y="1948"/>
                    <a:pt x="3224" y="1961"/>
                    <a:pt x="3211" y="1964"/>
                  </a:cubicBezTo>
                  <a:cubicBezTo>
                    <a:pt x="3197" y="1968"/>
                    <a:pt x="3184" y="1960"/>
                    <a:pt x="3181" y="1946"/>
                  </a:cubicBezTo>
                  <a:cubicBezTo>
                    <a:pt x="3177" y="1933"/>
                    <a:pt x="3186" y="1919"/>
                    <a:pt x="3199" y="1916"/>
                  </a:cubicBezTo>
                  <a:close/>
                  <a:moveTo>
                    <a:pt x="3297" y="1894"/>
                  </a:moveTo>
                  <a:lnTo>
                    <a:pt x="3297" y="1894"/>
                  </a:lnTo>
                  <a:cubicBezTo>
                    <a:pt x="3310" y="1891"/>
                    <a:pt x="3324" y="1899"/>
                    <a:pt x="3327" y="1913"/>
                  </a:cubicBezTo>
                  <a:cubicBezTo>
                    <a:pt x="3330" y="1926"/>
                    <a:pt x="3322" y="1940"/>
                    <a:pt x="3309" y="1943"/>
                  </a:cubicBezTo>
                  <a:cubicBezTo>
                    <a:pt x="3295" y="1946"/>
                    <a:pt x="3282" y="1938"/>
                    <a:pt x="3278" y="1925"/>
                  </a:cubicBezTo>
                  <a:cubicBezTo>
                    <a:pt x="3275" y="1911"/>
                    <a:pt x="3283" y="1898"/>
                    <a:pt x="3297" y="1894"/>
                  </a:cubicBezTo>
                  <a:close/>
                  <a:moveTo>
                    <a:pt x="3395" y="1873"/>
                  </a:moveTo>
                  <a:lnTo>
                    <a:pt x="3395" y="1873"/>
                  </a:lnTo>
                  <a:cubicBezTo>
                    <a:pt x="3408" y="1870"/>
                    <a:pt x="3422" y="1878"/>
                    <a:pt x="3425" y="1892"/>
                  </a:cubicBezTo>
                  <a:cubicBezTo>
                    <a:pt x="3428" y="1905"/>
                    <a:pt x="3419" y="1918"/>
                    <a:pt x="3406" y="1921"/>
                  </a:cubicBezTo>
                  <a:cubicBezTo>
                    <a:pt x="3392" y="1924"/>
                    <a:pt x="3379" y="1916"/>
                    <a:pt x="3376" y="1902"/>
                  </a:cubicBezTo>
                  <a:cubicBezTo>
                    <a:pt x="3373" y="1889"/>
                    <a:pt x="3381" y="1876"/>
                    <a:pt x="3395" y="1873"/>
                  </a:cubicBezTo>
                  <a:close/>
                  <a:moveTo>
                    <a:pt x="3491" y="1849"/>
                  </a:moveTo>
                  <a:lnTo>
                    <a:pt x="3491" y="1849"/>
                  </a:lnTo>
                  <a:cubicBezTo>
                    <a:pt x="3504" y="1845"/>
                    <a:pt x="3518" y="1853"/>
                    <a:pt x="3522" y="1867"/>
                  </a:cubicBezTo>
                  <a:cubicBezTo>
                    <a:pt x="3525" y="1880"/>
                    <a:pt x="3517" y="1894"/>
                    <a:pt x="3504" y="1897"/>
                  </a:cubicBezTo>
                  <a:cubicBezTo>
                    <a:pt x="3491" y="1901"/>
                    <a:pt x="3477" y="1893"/>
                    <a:pt x="3473" y="1880"/>
                  </a:cubicBezTo>
                  <a:cubicBezTo>
                    <a:pt x="3470" y="1866"/>
                    <a:pt x="3478" y="1853"/>
                    <a:pt x="3491" y="1849"/>
                  </a:cubicBezTo>
                  <a:close/>
                  <a:moveTo>
                    <a:pt x="3588" y="1825"/>
                  </a:moveTo>
                  <a:lnTo>
                    <a:pt x="3588" y="1825"/>
                  </a:lnTo>
                  <a:cubicBezTo>
                    <a:pt x="3602" y="1822"/>
                    <a:pt x="3615" y="1830"/>
                    <a:pt x="3619" y="1843"/>
                  </a:cubicBezTo>
                  <a:cubicBezTo>
                    <a:pt x="3622" y="1856"/>
                    <a:pt x="3614" y="1870"/>
                    <a:pt x="3601" y="1873"/>
                  </a:cubicBezTo>
                  <a:lnTo>
                    <a:pt x="3601" y="1874"/>
                  </a:lnTo>
                  <a:cubicBezTo>
                    <a:pt x="3588" y="1877"/>
                    <a:pt x="3574" y="1869"/>
                    <a:pt x="3570" y="1856"/>
                  </a:cubicBezTo>
                  <a:cubicBezTo>
                    <a:pt x="3567" y="1842"/>
                    <a:pt x="3575" y="1829"/>
                    <a:pt x="3588" y="1825"/>
                  </a:cubicBezTo>
                  <a:close/>
                  <a:moveTo>
                    <a:pt x="3685" y="1800"/>
                  </a:moveTo>
                  <a:lnTo>
                    <a:pt x="3685" y="1800"/>
                  </a:lnTo>
                  <a:cubicBezTo>
                    <a:pt x="3698" y="1796"/>
                    <a:pt x="3712" y="1804"/>
                    <a:pt x="3716" y="1817"/>
                  </a:cubicBezTo>
                  <a:cubicBezTo>
                    <a:pt x="3719" y="1831"/>
                    <a:pt x="3712" y="1844"/>
                    <a:pt x="3698" y="1848"/>
                  </a:cubicBezTo>
                  <a:cubicBezTo>
                    <a:pt x="3685" y="1852"/>
                    <a:pt x="3671" y="1844"/>
                    <a:pt x="3667" y="1831"/>
                  </a:cubicBezTo>
                  <a:cubicBezTo>
                    <a:pt x="3664" y="1818"/>
                    <a:pt x="3671" y="1804"/>
                    <a:pt x="3685" y="1800"/>
                  </a:cubicBezTo>
                  <a:close/>
                  <a:moveTo>
                    <a:pt x="3781" y="1774"/>
                  </a:moveTo>
                  <a:lnTo>
                    <a:pt x="3781" y="1774"/>
                  </a:lnTo>
                  <a:cubicBezTo>
                    <a:pt x="3794" y="1770"/>
                    <a:pt x="3808" y="1778"/>
                    <a:pt x="3812" y="1791"/>
                  </a:cubicBezTo>
                  <a:cubicBezTo>
                    <a:pt x="3816" y="1804"/>
                    <a:pt x="3808" y="1818"/>
                    <a:pt x="3795" y="1822"/>
                  </a:cubicBezTo>
                  <a:cubicBezTo>
                    <a:pt x="3782" y="1826"/>
                    <a:pt x="3768" y="1818"/>
                    <a:pt x="3764" y="1805"/>
                  </a:cubicBezTo>
                  <a:cubicBezTo>
                    <a:pt x="3760" y="1791"/>
                    <a:pt x="3768" y="1778"/>
                    <a:pt x="3781" y="1774"/>
                  </a:cubicBezTo>
                  <a:close/>
                  <a:moveTo>
                    <a:pt x="3877" y="1747"/>
                  </a:moveTo>
                  <a:lnTo>
                    <a:pt x="3877" y="1747"/>
                  </a:lnTo>
                  <a:cubicBezTo>
                    <a:pt x="3890" y="1743"/>
                    <a:pt x="3904" y="1751"/>
                    <a:pt x="3908" y="1764"/>
                  </a:cubicBezTo>
                  <a:cubicBezTo>
                    <a:pt x="3912" y="1777"/>
                    <a:pt x="3905" y="1791"/>
                    <a:pt x="3892" y="1795"/>
                  </a:cubicBezTo>
                  <a:cubicBezTo>
                    <a:pt x="3879" y="1799"/>
                    <a:pt x="3865" y="1792"/>
                    <a:pt x="3860" y="1778"/>
                  </a:cubicBezTo>
                  <a:cubicBezTo>
                    <a:pt x="3856" y="1765"/>
                    <a:pt x="3864" y="1751"/>
                    <a:pt x="3877" y="1747"/>
                  </a:cubicBezTo>
                  <a:close/>
                  <a:moveTo>
                    <a:pt x="3973" y="1719"/>
                  </a:moveTo>
                  <a:lnTo>
                    <a:pt x="3973" y="1719"/>
                  </a:lnTo>
                  <a:cubicBezTo>
                    <a:pt x="3986" y="1715"/>
                    <a:pt x="4000" y="1722"/>
                    <a:pt x="4004" y="1735"/>
                  </a:cubicBezTo>
                  <a:cubicBezTo>
                    <a:pt x="4008" y="1748"/>
                    <a:pt x="4001" y="1762"/>
                    <a:pt x="3988" y="1766"/>
                  </a:cubicBezTo>
                  <a:cubicBezTo>
                    <a:pt x="3974" y="1770"/>
                    <a:pt x="3960" y="1763"/>
                    <a:pt x="3956" y="1750"/>
                  </a:cubicBezTo>
                  <a:cubicBezTo>
                    <a:pt x="3952" y="1737"/>
                    <a:pt x="3960" y="1723"/>
                    <a:pt x="3973" y="1719"/>
                  </a:cubicBezTo>
                  <a:close/>
                  <a:moveTo>
                    <a:pt x="4069" y="1690"/>
                  </a:moveTo>
                  <a:lnTo>
                    <a:pt x="4069" y="1690"/>
                  </a:lnTo>
                  <a:cubicBezTo>
                    <a:pt x="4082" y="1686"/>
                    <a:pt x="4096" y="1693"/>
                    <a:pt x="4100" y="1707"/>
                  </a:cubicBezTo>
                  <a:cubicBezTo>
                    <a:pt x="4104" y="1720"/>
                    <a:pt x="4097" y="1734"/>
                    <a:pt x="4084" y="1738"/>
                  </a:cubicBezTo>
                  <a:cubicBezTo>
                    <a:pt x="4070" y="1742"/>
                    <a:pt x="4056" y="1735"/>
                    <a:pt x="4052" y="1721"/>
                  </a:cubicBezTo>
                  <a:cubicBezTo>
                    <a:pt x="4048" y="1708"/>
                    <a:pt x="4056" y="1694"/>
                    <a:pt x="4069" y="1690"/>
                  </a:cubicBezTo>
                  <a:close/>
                  <a:moveTo>
                    <a:pt x="4163" y="1659"/>
                  </a:moveTo>
                  <a:lnTo>
                    <a:pt x="4163" y="1659"/>
                  </a:lnTo>
                  <a:cubicBezTo>
                    <a:pt x="4177" y="1655"/>
                    <a:pt x="4191" y="1662"/>
                    <a:pt x="4195" y="1675"/>
                  </a:cubicBezTo>
                  <a:cubicBezTo>
                    <a:pt x="4199" y="1688"/>
                    <a:pt x="4192" y="1702"/>
                    <a:pt x="4179" y="1707"/>
                  </a:cubicBezTo>
                  <a:cubicBezTo>
                    <a:pt x="4166" y="1711"/>
                    <a:pt x="4152" y="1704"/>
                    <a:pt x="4148" y="1691"/>
                  </a:cubicBezTo>
                  <a:cubicBezTo>
                    <a:pt x="4143" y="1678"/>
                    <a:pt x="4150" y="1664"/>
                    <a:pt x="4163" y="1659"/>
                  </a:cubicBezTo>
                  <a:close/>
                  <a:moveTo>
                    <a:pt x="4258" y="1628"/>
                  </a:moveTo>
                  <a:lnTo>
                    <a:pt x="4259" y="1628"/>
                  </a:lnTo>
                  <a:cubicBezTo>
                    <a:pt x="4272" y="1624"/>
                    <a:pt x="4286" y="1631"/>
                    <a:pt x="4290" y="1644"/>
                  </a:cubicBezTo>
                  <a:cubicBezTo>
                    <a:pt x="4295" y="1657"/>
                    <a:pt x="4287" y="1671"/>
                    <a:pt x="4274" y="1676"/>
                  </a:cubicBezTo>
                  <a:cubicBezTo>
                    <a:pt x="4261" y="1680"/>
                    <a:pt x="4247" y="1673"/>
                    <a:pt x="4243" y="1660"/>
                  </a:cubicBezTo>
                  <a:cubicBezTo>
                    <a:pt x="4238" y="1647"/>
                    <a:pt x="4245" y="1632"/>
                    <a:pt x="4258" y="1628"/>
                  </a:cubicBezTo>
                  <a:close/>
                  <a:moveTo>
                    <a:pt x="4352" y="1595"/>
                  </a:moveTo>
                  <a:lnTo>
                    <a:pt x="4352" y="1595"/>
                  </a:lnTo>
                  <a:cubicBezTo>
                    <a:pt x="4365" y="1590"/>
                    <a:pt x="4379" y="1597"/>
                    <a:pt x="4384" y="1610"/>
                  </a:cubicBezTo>
                  <a:cubicBezTo>
                    <a:pt x="4389" y="1623"/>
                    <a:pt x="4383" y="1637"/>
                    <a:pt x="4370" y="1642"/>
                  </a:cubicBezTo>
                  <a:cubicBezTo>
                    <a:pt x="4357" y="1647"/>
                    <a:pt x="4342" y="1640"/>
                    <a:pt x="4337" y="1627"/>
                  </a:cubicBezTo>
                  <a:cubicBezTo>
                    <a:pt x="4333" y="1614"/>
                    <a:pt x="4339" y="1600"/>
                    <a:pt x="4352" y="1595"/>
                  </a:cubicBezTo>
                  <a:close/>
                  <a:moveTo>
                    <a:pt x="4446" y="1561"/>
                  </a:moveTo>
                  <a:lnTo>
                    <a:pt x="4446" y="1561"/>
                  </a:lnTo>
                  <a:cubicBezTo>
                    <a:pt x="4459" y="1556"/>
                    <a:pt x="4473" y="1563"/>
                    <a:pt x="4478" y="1576"/>
                  </a:cubicBezTo>
                  <a:cubicBezTo>
                    <a:pt x="4483" y="1589"/>
                    <a:pt x="4477" y="1603"/>
                    <a:pt x="4464" y="1608"/>
                  </a:cubicBezTo>
                  <a:cubicBezTo>
                    <a:pt x="4451" y="1613"/>
                    <a:pt x="4436" y="1606"/>
                    <a:pt x="4431" y="1593"/>
                  </a:cubicBezTo>
                  <a:cubicBezTo>
                    <a:pt x="4427" y="1581"/>
                    <a:pt x="4433" y="1566"/>
                    <a:pt x="4446" y="1561"/>
                  </a:cubicBezTo>
                  <a:close/>
                  <a:moveTo>
                    <a:pt x="4539" y="1526"/>
                  </a:moveTo>
                  <a:lnTo>
                    <a:pt x="4539" y="1526"/>
                  </a:lnTo>
                  <a:cubicBezTo>
                    <a:pt x="4552" y="1520"/>
                    <a:pt x="4566" y="1527"/>
                    <a:pt x="4571" y="1539"/>
                  </a:cubicBezTo>
                  <a:cubicBezTo>
                    <a:pt x="4577" y="1552"/>
                    <a:pt x="4570" y="1567"/>
                    <a:pt x="4558" y="1572"/>
                  </a:cubicBezTo>
                  <a:cubicBezTo>
                    <a:pt x="4545" y="1577"/>
                    <a:pt x="4530" y="1571"/>
                    <a:pt x="4525" y="1558"/>
                  </a:cubicBezTo>
                  <a:cubicBezTo>
                    <a:pt x="4520" y="1545"/>
                    <a:pt x="4526" y="1531"/>
                    <a:pt x="4539" y="1526"/>
                  </a:cubicBezTo>
                  <a:close/>
                  <a:moveTo>
                    <a:pt x="4632" y="1488"/>
                  </a:moveTo>
                  <a:lnTo>
                    <a:pt x="4632" y="1488"/>
                  </a:lnTo>
                  <a:cubicBezTo>
                    <a:pt x="4645" y="1483"/>
                    <a:pt x="4659" y="1489"/>
                    <a:pt x="4664" y="1502"/>
                  </a:cubicBezTo>
                  <a:cubicBezTo>
                    <a:pt x="4670" y="1515"/>
                    <a:pt x="4663" y="1530"/>
                    <a:pt x="4651" y="1535"/>
                  </a:cubicBezTo>
                  <a:cubicBezTo>
                    <a:pt x="4638" y="1540"/>
                    <a:pt x="4623" y="1534"/>
                    <a:pt x="4618" y="1521"/>
                  </a:cubicBezTo>
                  <a:cubicBezTo>
                    <a:pt x="4613" y="1508"/>
                    <a:pt x="4619" y="1494"/>
                    <a:pt x="4632" y="1488"/>
                  </a:cubicBezTo>
                  <a:close/>
                  <a:moveTo>
                    <a:pt x="4723" y="1450"/>
                  </a:moveTo>
                  <a:lnTo>
                    <a:pt x="4723" y="1450"/>
                  </a:lnTo>
                  <a:cubicBezTo>
                    <a:pt x="4736" y="1444"/>
                    <a:pt x="4750" y="1450"/>
                    <a:pt x="4756" y="1462"/>
                  </a:cubicBezTo>
                  <a:cubicBezTo>
                    <a:pt x="4762" y="1475"/>
                    <a:pt x="4756" y="1490"/>
                    <a:pt x="4744" y="1496"/>
                  </a:cubicBezTo>
                  <a:cubicBezTo>
                    <a:pt x="4731" y="1501"/>
                    <a:pt x="4716" y="1496"/>
                    <a:pt x="4711" y="1483"/>
                  </a:cubicBezTo>
                  <a:cubicBezTo>
                    <a:pt x="4705" y="1471"/>
                    <a:pt x="4710" y="1456"/>
                    <a:pt x="4723" y="1450"/>
                  </a:cubicBezTo>
                  <a:close/>
                  <a:moveTo>
                    <a:pt x="4815" y="1410"/>
                  </a:moveTo>
                  <a:lnTo>
                    <a:pt x="4815" y="1410"/>
                  </a:lnTo>
                  <a:cubicBezTo>
                    <a:pt x="4827" y="1404"/>
                    <a:pt x="4842" y="1410"/>
                    <a:pt x="4848" y="1422"/>
                  </a:cubicBezTo>
                  <a:cubicBezTo>
                    <a:pt x="4854" y="1435"/>
                    <a:pt x="4848" y="1450"/>
                    <a:pt x="4835" y="1456"/>
                  </a:cubicBezTo>
                  <a:cubicBezTo>
                    <a:pt x="4823" y="1461"/>
                    <a:pt x="4808" y="1456"/>
                    <a:pt x="4802" y="1443"/>
                  </a:cubicBezTo>
                  <a:cubicBezTo>
                    <a:pt x="4797" y="1431"/>
                    <a:pt x="4802" y="1416"/>
                    <a:pt x="4815" y="1410"/>
                  </a:cubicBezTo>
                  <a:close/>
                  <a:moveTo>
                    <a:pt x="4905" y="1368"/>
                  </a:moveTo>
                  <a:lnTo>
                    <a:pt x="4905" y="1368"/>
                  </a:lnTo>
                  <a:cubicBezTo>
                    <a:pt x="4917" y="1362"/>
                    <a:pt x="4932" y="1367"/>
                    <a:pt x="4938" y="1379"/>
                  </a:cubicBezTo>
                  <a:cubicBezTo>
                    <a:pt x="4944" y="1392"/>
                    <a:pt x="4939" y="1407"/>
                    <a:pt x="4927" y="1413"/>
                  </a:cubicBezTo>
                  <a:cubicBezTo>
                    <a:pt x="4915" y="1419"/>
                    <a:pt x="4900" y="1414"/>
                    <a:pt x="4893" y="1402"/>
                  </a:cubicBezTo>
                  <a:cubicBezTo>
                    <a:pt x="4887" y="1389"/>
                    <a:pt x="4892" y="1374"/>
                    <a:pt x="4905" y="1368"/>
                  </a:cubicBezTo>
                  <a:close/>
                  <a:moveTo>
                    <a:pt x="4995" y="1325"/>
                  </a:moveTo>
                  <a:lnTo>
                    <a:pt x="4995" y="1325"/>
                  </a:lnTo>
                  <a:cubicBezTo>
                    <a:pt x="5007" y="1319"/>
                    <a:pt x="5022" y="1324"/>
                    <a:pt x="5028" y="1336"/>
                  </a:cubicBezTo>
                  <a:cubicBezTo>
                    <a:pt x="5034" y="1348"/>
                    <a:pt x="5029" y="1363"/>
                    <a:pt x="5017" y="1369"/>
                  </a:cubicBezTo>
                  <a:lnTo>
                    <a:pt x="5017" y="1370"/>
                  </a:lnTo>
                  <a:cubicBezTo>
                    <a:pt x="5005" y="1376"/>
                    <a:pt x="4990" y="1371"/>
                    <a:pt x="4983" y="1358"/>
                  </a:cubicBezTo>
                  <a:cubicBezTo>
                    <a:pt x="4977" y="1346"/>
                    <a:pt x="4982" y="1331"/>
                    <a:pt x="4995" y="1325"/>
                  </a:cubicBezTo>
                  <a:close/>
                  <a:moveTo>
                    <a:pt x="5082" y="1279"/>
                  </a:moveTo>
                  <a:lnTo>
                    <a:pt x="5082" y="1279"/>
                  </a:lnTo>
                  <a:cubicBezTo>
                    <a:pt x="5094" y="1272"/>
                    <a:pt x="5109" y="1276"/>
                    <a:pt x="5116" y="1288"/>
                  </a:cubicBezTo>
                  <a:cubicBezTo>
                    <a:pt x="5123" y="1300"/>
                    <a:pt x="5119" y="1316"/>
                    <a:pt x="5107" y="1322"/>
                  </a:cubicBezTo>
                  <a:cubicBezTo>
                    <a:pt x="5095" y="1329"/>
                    <a:pt x="5080" y="1325"/>
                    <a:pt x="5073" y="1313"/>
                  </a:cubicBezTo>
                  <a:cubicBezTo>
                    <a:pt x="5066" y="1301"/>
                    <a:pt x="5070" y="1286"/>
                    <a:pt x="5082" y="1279"/>
                  </a:cubicBezTo>
                  <a:close/>
                  <a:moveTo>
                    <a:pt x="5170" y="1232"/>
                  </a:moveTo>
                  <a:lnTo>
                    <a:pt x="5170" y="1232"/>
                  </a:lnTo>
                  <a:cubicBezTo>
                    <a:pt x="5182" y="1225"/>
                    <a:pt x="5198" y="1229"/>
                    <a:pt x="5204" y="1241"/>
                  </a:cubicBezTo>
                  <a:cubicBezTo>
                    <a:pt x="5211" y="1253"/>
                    <a:pt x="5207" y="1268"/>
                    <a:pt x="5195" y="1275"/>
                  </a:cubicBezTo>
                  <a:cubicBezTo>
                    <a:pt x="5183" y="1282"/>
                    <a:pt x="5168" y="1278"/>
                    <a:pt x="5161" y="1266"/>
                  </a:cubicBezTo>
                  <a:cubicBezTo>
                    <a:pt x="5154" y="1254"/>
                    <a:pt x="5158" y="1239"/>
                    <a:pt x="5170" y="1232"/>
                  </a:cubicBezTo>
                  <a:close/>
                  <a:moveTo>
                    <a:pt x="5255" y="1182"/>
                  </a:moveTo>
                  <a:lnTo>
                    <a:pt x="5255" y="1182"/>
                  </a:lnTo>
                  <a:cubicBezTo>
                    <a:pt x="5267" y="1174"/>
                    <a:pt x="5283" y="1178"/>
                    <a:pt x="5290" y="1189"/>
                  </a:cubicBezTo>
                  <a:cubicBezTo>
                    <a:pt x="5297" y="1201"/>
                    <a:pt x="5294" y="1216"/>
                    <a:pt x="5283" y="1224"/>
                  </a:cubicBezTo>
                  <a:lnTo>
                    <a:pt x="5282" y="1224"/>
                  </a:lnTo>
                  <a:cubicBezTo>
                    <a:pt x="5271" y="1231"/>
                    <a:pt x="5255" y="1228"/>
                    <a:pt x="5248" y="1216"/>
                  </a:cubicBezTo>
                  <a:cubicBezTo>
                    <a:pt x="5240" y="1205"/>
                    <a:pt x="5244" y="1189"/>
                    <a:pt x="5255" y="1182"/>
                  </a:cubicBezTo>
                  <a:close/>
                  <a:moveTo>
                    <a:pt x="5340" y="1129"/>
                  </a:moveTo>
                  <a:lnTo>
                    <a:pt x="5340" y="1129"/>
                  </a:lnTo>
                  <a:cubicBezTo>
                    <a:pt x="5351" y="1121"/>
                    <a:pt x="5367" y="1124"/>
                    <a:pt x="5375" y="1136"/>
                  </a:cubicBezTo>
                  <a:cubicBezTo>
                    <a:pt x="5382" y="1147"/>
                    <a:pt x="5379" y="1163"/>
                    <a:pt x="5368" y="1171"/>
                  </a:cubicBezTo>
                  <a:cubicBezTo>
                    <a:pt x="5356" y="1178"/>
                    <a:pt x="5341" y="1175"/>
                    <a:pt x="5333" y="1164"/>
                  </a:cubicBezTo>
                  <a:cubicBezTo>
                    <a:pt x="5325" y="1152"/>
                    <a:pt x="5328" y="1137"/>
                    <a:pt x="5340" y="1129"/>
                  </a:cubicBezTo>
                  <a:close/>
                  <a:moveTo>
                    <a:pt x="5422" y="1074"/>
                  </a:moveTo>
                  <a:lnTo>
                    <a:pt x="5422" y="1074"/>
                  </a:lnTo>
                  <a:cubicBezTo>
                    <a:pt x="5434" y="1066"/>
                    <a:pt x="5449" y="1068"/>
                    <a:pt x="5457" y="1080"/>
                  </a:cubicBezTo>
                  <a:cubicBezTo>
                    <a:pt x="5465" y="1091"/>
                    <a:pt x="5463" y="1106"/>
                    <a:pt x="5451" y="1114"/>
                  </a:cubicBezTo>
                  <a:cubicBezTo>
                    <a:pt x="5440" y="1123"/>
                    <a:pt x="5425" y="1120"/>
                    <a:pt x="5417" y="1109"/>
                  </a:cubicBezTo>
                  <a:cubicBezTo>
                    <a:pt x="5409" y="1097"/>
                    <a:pt x="5411" y="1082"/>
                    <a:pt x="5422" y="1074"/>
                  </a:cubicBezTo>
                  <a:close/>
                  <a:moveTo>
                    <a:pt x="5503" y="1016"/>
                  </a:moveTo>
                  <a:lnTo>
                    <a:pt x="5503" y="1016"/>
                  </a:lnTo>
                  <a:cubicBezTo>
                    <a:pt x="5514" y="1007"/>
                    <a:pt x="5529" y="1009"/>
                    <a:pt x="5538" y="1020"/>
                  </a:cubicBezTo>
                  <a:cubicBezTo>
                    <a:pt x="5546" y="1031"/>
                    <a:pt x="5544" y="1047"/>
                    <a:pt x="5533" y="1055"/>
                  </a:cubicBezTo>
                  <a:cubicBezTo>
                    <a:pt x="5522" y="1064"/>
                    <a:pt x="5507" y="1062"/>
                    <a:pt x="5498" y="1051"/>
                  </a:cubicBezTo>
                  <a:cubicBezTo>
                    <a:pt x="5490" y="1040"/>
                    <a:pt x="5492" y="1024"/>
                    <a:pt x="5503" y="1016"/>
                  </a:cubicBezTo>
                  <a:close/>
                  <a:moveTo>
                    <a:pt x="5580" y="955"/>
                  </a:moveTo>
                  <a:lnTo>
                    <a:pt x="5580" y="955"/>
                  </a:lnTo>
                  <a:cubicBezTo>
                    <a:pt x="5590" y="945"/>
                    <a:pt x="5606" y="947"/>
                    <a:pt x="5615" y="957"/>
                  </a:cubicBezTo>
                  <a:cubicBezTo>
                    <a:pt x="5624" y="967"/>
                    <a:pt x="5623" y="983"/>
                    <a:pt x="5613" y="992"/>
                  </a:cubicBezTo>
                  <a:cubicBezTo>
                    <a:pt x="5602" y="1001"/>
                    <a:pt x="5587" y="1000"/>
                    <a:pt x="5578" y="990"/>
                  </a:cubicBezTo>
                  <a:cubicBezTo>
                    <a:pt x="5568" y="979"/>
                    <a:pt x="5570" y="964"/>
                    <a:pt x="5580" y="955"/>
                  </a:cubicBezTo>
                  <a:close/>
                  <a:moveTo>
                    <a:pt x="5655" y="890"/>
                  </a:moveTo>
                  <a:lnTo>
                    <a:pt x="5655" y="890"/>
                  </a:lnTo>
                  <a:cubicBezTo>
                    <a:pt x="5664" y="880"/>
                    <a:pt x="5680" y="880"/>
                    <a:pt x="5690" y="890"/>
                  </a:cubicBezTo>
                  <a:cubicBezTo>
                    <a:pt x="5700" y="900"/>
                    <a:pt x="5699" y="916"/>
                    <a:pt x="5689" y="926"/>
                  </a:cubicBezTo>
                  <a:cubicBezTo>
                    <a:pt x="5679" y="935"/>
                    <a:pt x="5664" y="935"/>
                    <a:pt x="5654" y="925"/>
                  </a:cubicBezTo>
                  <a:cubicBezTo>
                    <a:pt x="5644" y="915"/>
                    <a:pt x="5645" y="900"/>
                    <a:pt x="5655" y="890"/>
                  </a:cubicBezTo>
                  <a:close/>
                  <a:moveTo>
                    <a:pt x="5725" y="822"/>
                  </a:moveTo>
                  <a:lnTo>
                    <a:pt x="5725" y="822"/>
                  </a:lnTo>
                  <a:cubicBezTo>
                    <a:pt x="5734" y="811"/>
                    <a:pt x="5750" y="810"/>
                    <a:pt x="5761" y="820"/>
                  </a:cubicBezTo>
                  <a:cubicBezTo>
                    <a:pt x="5771" y="829"/>
                    <a:pt x="5772" y="845"/>
                    <a:pt x="5762" y="855"/>
                  </a:cubicBezTo>
                  <a:cubicBezTo>
                    <a:pt x="5753" y="865"/>
                    <a:pt x="5737" y="866"/>
                    <a:pt x="5727" y="857"/>
                  </a:cubicBezTo>
                  <a:cubicBezTo>
                    <a:pt x="5717" y="848"/>
                    <a:pt x="5716" y="832"/>
                    <a:pt x="5725" y="822"/>
                  </a:cubicBezTo>
                  <a:close/>
                  <a:moveTo>
                    <a:pt x="5792" y="749"/>
                  </a:moveTo>
                  <a:lnTo>
                    <a:pt x="5792" y="749"/>
                  </a:lnTo>
                  <a:cubicBezTo>
                    <a:pt x="5801" y="738"/>
                    <a:pt x="5816" y="736"/>
                    <a:pt x="5827" y="745"/>
                  </a:cubicBezTo>
                  <a:cubicBezTo>
                    <a:pt x="5838" y="754"/>
                    <a:pt x="5839" y="770"/>
                    <a:pt x="5831" y="780"/>
                  </a:cubicBezTo>
                  <a:cubicBezTo>
                    <a:pt x="5822" y="791"/>
                    <a:pt x="5806" y="792"/>
                    <a:pt x="5795" y="784"/>
                  </a:cubicBezTo>
                  <a:cubicBezTo>
                    <a:pt x="5785" y="775"/>
                    <a:pt x="5783" y="759"/>
                    <a:pt x="5792" y="749"/>
                  </a:cubicBezTo>
                  <a:close/>
                  <a:moveTo>
                    <a:pt x="5852" y="672"/>
                  </a:moveTo>
                  <a:lnTo>
                    <a:pt x="5853" y="672"/>
                  </a:lnTo>
                  <a:cubicBezTo>
                    <a:pt x="5860" y="661"/>
                    <a:pt x="5876" y="657"/>
                    <a:pt x="5887" y="665"/>
                  </a:cubicBezTo>
                  <a:cubicBezTo>
                    <a:pt x="5899" y="673"/>
                    <a:pt x="5902" y="688"/>
                    <a:pt x="5894" y="700"/>
                  </a:cubicBezTo>
                  <a:cubicBezTo>
                    <a:pt x="5886" y="711"/>
                    <a:pt x="5871" y="714"/>
                    <a:pt x="5859" y="707"/>
                  </a:cubicBezTo>
                  <a:cubicBezTo>
                    <a:pt x="5848" y="699"/>
                    <a:pt x="5845" y="684"/>
                    <a:pt x="5852" y="672"/>
                  </a:cubicBezTo>
                  <a:close/>
                  <a:moveTo>
                    <a:pt x="5907" y="590"/>
                  </a:moveTo>
                  <a:lnTo>
                    <a:pt x="5907" y="590"/>
                  </a:lnTo>
                  <a:cubicBezTo>
                    <a:pt x="5914" y="578"/>
                    <a:pt x="5930" y="574"/>
                    <a:pt x="5942" y="581"/>
                  </a:cubicBezTo>
                  <a:cubicBezTo>
                    <a:pt x="5954" y="588"/>
                    <a:pt x="5958" y="604"/>
                    <a:pt x="5951" y="616"/>
                  </a:cubicBezTo>
                  <a:lnTo>
                    <a:pt x="5950" y="616"/>
                  </a:lnTo>
                  <a:cubicBezTo>
                    <a:pt x="5943" y="627"/>
                    <a:pt x="5928" y="631"/>
                    <a:pt x="5916" y="624"/>
                  </a:cubicBezTo>
                  <a:cubicBezTo>
                    <a:pt x="5904" y="617"/>
                    <a:pt x="5900" y="602"/>
                    <a:pt x="5907" y="590"/>
                  </a:cubicBezTo>
                  <a:close/>
                  <a:moveTo>
                    <a:pt x="5953" y="504"/>
                  </a:moveTo>
                  <a:lnTo>
                    <a:pt x="5954" y="504"/>
                  </a:lnTo>
                  <a:cubicBezTo>
                    <a:pt x="5959" y="491"/>
                    <a:pt x="5974" y="486"/>
                    <a:pt x="5987" y="492"/>
                  </a:cubicBezTo>
                  <a:cubicBezTo>
                    <a:pt x="5999" y="498"/>
                    <a:pt x="6005" y="513"/>
                    <a:pt x="5999" y="525"/>
                  </a:cubicBezTo>
                  <a:cubicBezTo>
                    <a:pt x="5993" y="538"/>
                    <a:pt x="5978" y="543"/>
                    <a:pt x="5965" y="537"/>
                  </a:cubicBezTo>
                  <a:cubicBezTo>
                    <a:pt x="5953" y="531"/>
                    <a:pt x="5948" y="516"/>
                    <a:pt x="5953" y="504"/>
                  </a:cubicBezTo>
                  <a:close/>
                  <a:moveTo>
                    <a:pt x="5989" y="414"/>
                  </a:moveTo>
                  <a:lnTo>
                    <a:pt x="5989" y="414"/>
                  </a:lnTo>
                  <a:cubicBezTo>
                    <a:pt x="5994" y="401"/>
                    <a:pt x="6008" y="394"/>
                    <a:pt x="6021" y="398"/>
                  </a:cubicBezTo>
                  <a:cubicBezTo>
                    <a:pt x="6034" y="402"/>
                    <a:pt x="6041" y="416"/>
                    <a:pt x="6037" y="430"/>
                  </a:cubicBezTo>
                  <a:cubicBezTo>
                    <a:pt x="6033" y="443"/>
                    <a:pt x="6019" y="450"/>
                    <a:pt x="6005" y="446"/>
                  </a:cubicBezTo>
                  <a:cubicBezTo>
                    <a:pt x="5992" y="441"/>
                    <a:pt x="5985" y="427"/>
                    <a:pt x="5989" y="414"/>
                  </a:cubicBezTo>
                  <a:close/>
                  <a:moveTo>
                    <a:pt x="6014" y="321"/>
                  </a:moveTo>
                  <a:lnTo>
                    <a:pt x="6014" y="321"/>
                  </a:lnTo>
                  <a:cubicBezTo>
                    <a:pt x="6016" y="308"/>
                    <a:pt x="6029" y="298"/>
                    <a:pt x="6043" y="301"/>
                  </a:cubicBezTo>
                  <a:cubicBezTo>
                    <a:pt x="6057" y="303"/>
                    <a:pt x="6066" y="315"/>
                    <a:pt x="6064" y="329"/>
                  </a:cubicBezTo>
                  <a:cubicBezTo>
                    <a:pt x="6062" y="343"/>
                    <a:pt x="6049" y="352"/>
                    <a:pt x="6035" y="350"/>
                  </a:cubicBezTo>
                  <a:cubicBezTo>
                    <a:pt x="6021" y="348"/>
                    <a:pt x="6012" y="335"/>
                    <a:pt x="6014" y="321"/>
                  </a:cubicBezTo>
                  <a:close/>
                  <a:moveTo>
                    <a:pt x="6027" y="226"/>
                  </a:moveTo>
                  <a:lnTo>
                    <a:pt x="6027" y="226"/>
                  </a:lnTo>
                  <a:cubicBezTo>
                    <a:pt x="6027" y="212"/>
                    <a:pt x="6038" y="201"/>
                    <a:pt x="6052" y="201"/>
                  </a:cubicBezTo>
                  <a:cubicBezTo>
                    <a:pt x="6066" y="201"/>
                    <a:pt x="6077" y="212"/>
                    <a:pt x="6077" y="226"/>
                  </a:cubicBezTo>
                  <a:cubicBezTo>
                    <a:pt x="6077" y="240"/>
                    <a:pt x="6066" y="251"/>
                    <a:pt x="6052" y="251"/>
                  </a:cubicBezTo>
                  <a:cubicBezTo>
                    <a:pt x="6038" y="251"/>
                    <a:pt x="6027" y="240"/>
                    <a:pt x="6027" y="226"/>
                  </a:cubicBezTo>
                  <a:close/>
                  <a:moveTo>
                    <a:pt x="6026" y="129"/>
                  </a:moveTo>
                  <a:lnTo>
                    <a:pt x="6026" y="129"/>
                  </a:lnTo>
                  <a:cubicBezTo>
                    <a:pt x="6024" y="115"/>
                    <a:pt x="6034" y="103"/>
                    <a:pt x="6048" y="101"/>
                  </a:cubicBezTo>
                  <a:cubicBezTo>
                    <a:pt x="6062" y="100"/>
                    <a:pt x="6074" y="110"/>
                    <a:pt x="6076" y="123"/>
                  </a:cubicBezTo>
                  <a:cubicBezTo>
                    <a:pt x="6077" y="137"/>
                    <a:pt x="6067" y="149"/>
                    <a:pt x="6054" y="151"/>
                  </a:cubicBezTo>
                  <a:cubicBezTo>
                    <a:pt x="6040" y="153"/>
                    <a:pt x="6028" y="143"/>
                    <a:pt x="6026" y="129"/>
                  </a:cubicBezTo>
                  <a:close/>
                  <a:moveTo>
                    <a:pt x="6012" y="34"/>
                  </a:moveTo>
                  <a:lnTo>
                    <a:pt x="6012" y="34"/>
                  </a:lnTo>
                  <a:cubicBezTo>
                    <a:pt x="6008" y="21"/>
                    <a:pt x="6016" y="7"/>
                    <a:pt x="6029" y="3"/>
                  </a:cubicBezTo>
                  <a:cubicBezTo>
                    <a:pt x="6043" y="0"/>
                    <a:pt x="6057" y="7"/>
                    <a:pt x="6060" y="21"/>
                  </a:cubicBezTo>
                  <a:cubicBezTo>
                    <a:pt x="6064" y="34"/>
                    <a:pt x="6056" y="48"/>
                    <a:pt x="6043" y="51"/>
                  </a:cubicBezTo>
                  <a:cubicBezTo>
                    <a:pt x="6030" y="55"/>
                    <a:pt x="6016" y="47"/>
                    <a:pt x="6012" y="34"/>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48" name="Freeform 46"/>
            <p:cNvSpPr>
              <a:spLocks noEditPoints="1"/>
            </p:cNvSpPr>
            <p:nvPr/>
          </p:nvSpPr>
          <p:spPr bwMode="auto">
            <a:xfrm>
              <a:off x="3141" y="1646"/>
              <a:ext cx="630" cy="250"/>
            </a:xfrm>
            <a:custGeom>
              <a:avLst/>
              <a:gdLst>
                <a:gd name="T0" fmla="*/ 0 w 12151"/>
                <a:gd name="T1" fmla="*/ 0 h 4825"/>
                <a:gd name="T2" fmla="*/ 0 w 12151"/>
                <a:gd name="T3" fmla="*/ 0 h 4825"/>
                <a:gd name="T4" fmla="*/ 0 w 12151"/>
                <a:gd name="T5" fmla="*/ 0 h 4825"/>
                <a:gd name="T6" fmla="*/ 0 w 12151"/>
                <a:gd name="T7" fmla="*/ 0 h 4825"/>
                <a:gd name="T8" fmla="*/ 0 w 12151"/>
                <a:gd name="T9" fmla="*/ 0 h 4825"/>
                <a:gd name="T10" fmla="*/ 0 w 12151"/>
                <a:gd name="T11" fmla="*/ 0 h 4825"/>
                <a:gd name="T12" fmla="*/ 0 w 12151"/>
                <a:gd name="T13" fmla="*/ 0 h 4825"/>
                <a:gd name="T14" fmla="*/ 0 w 12151"/>
                <a:gd name="T15" fmla="*/ 0 h 4825"/>
                <a:gd name="T16" fmla="*/ 0 w 12151"/>
                <a:gd name="T17" fmla="*/ 0 h 4825"/>
                <a:gd name="T18" fmla="*/ 0 w 12151"/>
                <a:gd name="T19" fmla="*/ 0 h 4825"/>
                <a:gd name="T20" fmla="*/ 0 w 12151"/>
                <a:gd name="T21" fmla="*/ 0 h 4825"/>
                <a:gd name="T22" fmla="*/ 0 w 12151"/>
                <a:gd name="T23" fmla="*/ 0 h 4825"/>
                <a:gd name="T24" fmla="*/ 0 w 12151"/>
                <a:gd name="T25" fmla="*/ 0 h 4825"/>
                <a:gd name="T26" fmla="*/ 0 w 12151"/>
                <a:gd name="T27" fmla="*/ 0 h 4825"/>
                <a:gd name="T28" fmla="*/ 0 w 12151"/>
                <a:gd name="T29" fmla="*/ 0 h 4825"/>
                <a:gd name="T30" fmla="*/ 0 w 12151"/>
                <a:gd name="T31" fmla="*/ 0 h 4825"/>
                <a:gd name="T32" fmla="*/ 0 w 12151"/>
                <a:gd name="T33" fmla="*/ 0 h 4825"/>
                <a:gd name="T34" fmla="*/ 0 w 12151"/>
                <a:gd name="T35" fmla="*/ 0 h 4825"/>
                <a:gd name="T36" fmla="*/ 0 w 12151"/>
                <a:gd name="T37" fmla="*/ 0 h 4825"/>
                <a:gd name="T38" fmla="*/ 0 w 12151"/>
                <a:gd name="T39" fmla="*/ 0 h 4825"/>
                <a:gd name="T40" fmla="*/ 0 w 12151"/>
                <a:gd name="T41" fmla="*/ 0 h 4825"/>
                <a:gd name="T42" fmla="*/ 0 w 12151"/>
                <a:gd name="T43" fmla="*/ 0 h 4825"/>
                <a:gd name="T44" fmla="*/ 0 w 12151"/>
                <a:gd name="T45" fmla="*/ 0 h 4825"/>
                <a:gd name="T46" fmla="*/ 0 w 12151"/>
                <a:gd name="T47" fmla="*/ 0 h 4825"/>
                <a:gd name="T48" fmla="*/ 0 w 12151"/>
                <a:gd name="T49" fmla="*/ 0 h 4825"/>
                <a:gd name="T50" fmla="*/ 0 w 12151"/>
                <a:gd name="T51" fmla="*/ 0 h 4825"/>
                <a:gd name="T52" fmla="*/ 0 w 12151"/>
                <a:gd name="T53" fmla="*/ 0 h 4825"/>
                <a:gd name="T54" fmla="*/ 0 w 12151"/>
                <a:gd name="T55" fmla="*/ 0 h 4825"/>
                <a:gd name="T56" fmla="*/ 0 w 12151"/>
                <a:gd name="T57" fmla="*/ 0 h 4825"/>
                <a:gd name="T58" fmla="*/ 0 w 12151"/>
                <a:gd name="T59" fmla="*/ 0 h 4825"/>
                <a:gd name="T60" fmla="*/ 0 w 12151"/>
                <a:gd name="T61" fmla="*/ 0 h 4825"/>
                <a:gd name="T62" fmla="*/ 0 w 12151"/>
                <a:gd name="T63" fmla="*/ 0 h 4825"/>
                <a:gd name="T64" fmla="*/ 0 w 12151"/>
                <a:gd name="T65" fmla="*/ 0 h 4825"/>
                <a:gd name="T66" fmla="*/ 0 w 12151"/>
                <a:gd name="T67" fmla="*/ 0 h 4825"/>
                <a:gd name="T68" fmla="*/ 0 w 12151"/>
                <a:gd name="T69" fmla="*/ 0 h 4825"/>
                <a:gd name="T70" fmla="*/ 0 w 12151"/>
                <a:gd name="T71" fmla="*/ 0 h 4825"/>
                <a:gd name="T72" fmla="*/ 0 w 12151"/>
                <a:gd name="T73" fmla="*/ 0 h 4825"/>
                <a:gd name="T74" fmla="*/ 0 w 12151"/>
                <a:gd name="T75" fmla="*/ 0 h 4825"/>
                <a:gd name="T76" fmla="*/ 0 w 12151"/>
                <a:gd name="T77" fmla="*/ 0 h 4825"/>
                <a:gd name="T78" fmla="*/ 0 w 12151"/>
                <a:gd name="T79" fmla="*/ 0 h 4825"/>
                <a:gd name="T80" fmla="*/ 0 w 12151"/>
                <a:gd name="T81" fmla="*/ 0 h 4825"/>
                <a:gd name="T82" fmla="*/ 0 w 12151"/>
                <a:gd name="T83" fmla="*/ 0 h 4825"/>
                <a:gd name="T84" fmla="*/ 0 w 12151"/>
                <a:gd name="T85" fmla="*/ 0 h 4825"/>
                <a:gd name="T86" fmla="*/ 0 w 12151"/>
                <a:gd name="T87" fmla="*/ 0 h 4825"/>
                <a:gd name="T88" fmla="*/ 0 w 12151"/>
                <a:gd name="T89" fmla="*/ 0 h 4825"/>
                <a:gd name="T90" fmla="*/ 0 w 12151"/>
                <a:gd name="T91" fmla="*/ 0 h 4825"/>
                <a:gd name="T92" fmla="*/ 0 w 12151"/>
                <a:gd name="T93" fmla="*/ 0 h 4825"/>
                <a:gd name="T94" fmla="*/ 0 w 12151"/>
                <a:gd name="T95" fmla="*/ 0 h 4825"/>
                <a:gd name="T96" fmla="*/ 0 w 12151"/>
                <a:gd name="T97" fmla="*/ 0 h 4825"/>
                <a:gd name="T98" fmla="*/ 0 w 12151"/>
                <a:gd name="T99" fmla="*/ 0 h 4825"/>
                <a:gd name="T100" fmla="*/ 0 w 12151"/>
                <a:gd name="T101" fmla="*/ 0 h 4825"/>
                <a:gd name="T102" fmla="*/ 0 w 12151"/>
                <a:gd name="T103" fmla="*/ 0 h 4825"/>
                <a:gd name="T104" fmla="*/ 0 w 12151"/>
                <a:gd name="T105" fmla="*/ 0 h 4825"/>
                <a:gd name="T106" fmla="*/ 0 w 12151"/>
                <a:gd name="T107" fmla="*/ 0 h 4825"/>
                <a:gd name="T108" fmla="*/ 0 w 12151"/>
                <a:gd name="T109" fmla="*/ 0 h 4825"/>
                <a:gd name="T110" fmla="*/ 0 w 12151"/>
                <a:gd name="T111" fmla="*/ 0 h 4825"/>
                <a:gd name="T112" fmla="*/ 0 w 12151"/>
                <a:gd name="T113" fmla="*/ 0 h 4825"/>
                <a:gd name="T114" fmla="*/ 0 w 12151"/>
                <a:gd name="T115" fmla="*/ 0 h 4825"/>
                <a:gd name="T116" fmla="*/ 0 w 12151"/>
                <a:gd name="T117" fmla="*/ 0 h 4825"/>
                <a:gd name="T118" fmla="*/ 0 w 12151"/>
                <a:gd name="T119" fmla="*/ 0 h 4825"/>
                <a:gd name="T120" fmla="*/ 0 w 12151"/>
                <a:gd name="T121" fmla="*/ 0 h 482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151"/>
                <a:gd name="T184" fmla="*/ 0 h 4825"/>
                <a:gd name="T185" fmla="*/ 12151 w 12151"/>
                <a:gd name="T186" fmla="*/ 4825 h 482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151" h="4825">
                  <a:moveTo>
                    <a:pt x="12100" y="4824"/>
                  </a:moveTo>
                  <a:lnTo>
                    <a:pt x="12099" y="4824"/>
                  </a:lnTo>
                  <a:cubicBezTo>
                    <a:pt x="12072" y="4824"/>
                    <a:pt x="12050" y="4801"/>
                    <a:pt x="12050" y="4774"/>
                  </a:cubicBezTo>
                  <a:cubicBezTo>
                    <a:pt x="12051" y="4746"/>
                    <a:pt x="12074" y="4724"/>
                    <a:pt x="12101" y="4724"/>
                  </a:cubicBezTo>
                  <a:cubicBezTo>
                    <a:pt x="12129" y="4725"/>
                    <a:pt x="12151" y="4748"/>
                    <a:pt x="12150" y="4775"/>
                  </a:cubicBezTo>
                  <a:cubicBezTo>
                    <a:pt x="12150" y="4803"/>
                    <a:pt x="12127" y="4825"/>
                    <a:pt x="12100" y="4824"/>
                  </a:cubicBezTo>
                  <a:close/>
                  <a:moveTo>
                    <a:pt x="11899" y="4823"/>
                  </a:moveTo>
                  <a:lnTo>
                    <a:pt x="11899" y="4823"/>
                  </a:lnTo>
                  <a:cubicBezTo>
                    <a:pt x="11872" y="4822"/>
                    <a:pt x="11850" y="4799"/>
                    <a:pt x="11850" y="4772"/>
                  </a:cubicBezTo>
                  <a:cubicBezTo>
                    <a:pt x="11851" y="4744"/>
                    <a:pt x="11874" y="4722"/>
                    <a:pt x="11901" y="4723"/>
                  </a:cubicBezTo>
                  <a:cubicBezTo>
                    <a:pt x="11929" y="4723"/>
                    <a:pt x="11951" y="4746"/>
                    <a:pt x="11950" y="4773"/>
                  </a:cubicBezTo>
                  <a:cubicBezTo>
                    <a:pt x="11950" y="4801"/>
                    <a:pt x="11927" y="4823"/>
                    <a:pt x="11899" y="4823"/>
                  </a:cubicBezTo>
                  <a:close/>
                  <a:moveTo>
                    <a:pt x="11699" y="4821"/>
                  </a:moveTo>
                  <a:lnTo>
                    <a:pt x="11699" y="4821"/>
                  </a:lnTo>
                  <a:cubicBezTo>
                    <a:pt x="11672" y="4820"/>
                    <a:pt x="11650" y="4797"/>
                    <a:pt x="11650" y="4770"/>
                  </a:cubicBezTo>
                  <a:cubicBezTo>
                    <a:pt x="11651" y="4742"/>
                    <a:pt x="11674" y="4720"/>
                    <a:pt x="11701" y="4721"/>
                  </a:cubicBezTo>
                  <a:cubicBezTo>
                    <a:pt x="11729" y="4721"/>
                    <a:pt x="11751" y="4744"/>
                    <a:pt x="11750" y="4772"/>
                  </a:cubicBezTo>
                  <a:cubicBezTo>
                    <a:pt x="11750" y="4799"/>
                    <a:pt x="11727" y="4821"/>
                    <a:pt x="11699" y="4821"/>
                  </a:cubicBezTo>
                  <a:close/>
                  <a:moveTo>
                    <a:pt x="11499" y="4819"/>
                  </a:moveTo>
                  <a:lnTo>
                    <a:pt x="11499" y="4819"/>
                  </a:lnTo>
                  <a:cubicBezTo>
                    <a:pt x="11472" y="4818"/>
                    <a:pt x="11450" y="4795"/>
                    <a:pt x="11450" y="4768"/>
                  </a:cubicBezTo>
                  <a:cubicBezTo>
                    <a:pt x="11451" y="4740"/>
                    <a:pt x="11473" y="4718"/>
                    <a:pt x="11501" y="4719"/>
                  </a:cubicBezTo>
                  <a:cubicBezTo>
                    <a:pt x="11529" y="4719"/>
                    <a:pt x="11551" y="4742"/>
                    <a:pt x="11550" y="4770"/>
                  </a:cubicBezTo>
                  <a:cubicBezTo>
                    <a:pt x="11550" y="4797"/>
                    <a:pt x="11527" y="4819"/>
                    <a:pt x="11499" y="4819"/>
                  </a:cubicBezTo>
                  <a:close/>
                  <a:moveTo>
                    <a:pt x="11298" y="4813"/>
                  </a:moveTo>
                  <a:lnTo>
                    <a:pt x="11298" y="4813"/>
                  </a:lnTo>
                  <a:cubicBezTo>
                    <a:pt x="11271" y="4812"/>
                    <a:pt x="11249" y="4789"/>
                    <a:pt x="11250" y="4761"/>
                  </a:cubicBezTo>
                  <a:cubicBezTo>
                    <a:pt x="11251" y="4734"/>
                    <a:pt x="11274" y="4712"/>
                    <a:pt x="11302" y="4713"/>
                  </a:cubicBezTo>
                  <a:cubicBezTo>
                    <a:pt x="11330" y="4714"/>
                    <a:pt x="11351" y="4737"/>
                    <a:pt x="11350" y="4765"/>
                  </a:cubicBezTo>
                  <a:cubicBezTo>
                    <a:pt x="11349" y="4793"/>
                    <a:pt x="11326" y="4814"/>
                    <a:pt x="11298" y="4813"/>
                  </a:cubicBezTo>
                  <a:close/>
                  <a:moveTo>
                    <a:pt x="11098" y="4807"/>
                  </a:moveTo>
                  <a:lnTo>
                    <a:pt x="11098" y="4807"/>
                  </a:lnTo>
                  <a:cubicBezTo>
                    <a:pt x="11071" y="4806"/>
                    <a:pt x="11049" y="4783"/>
                    <a:pt x="11050" y="4755"/>
                  </a:cubicBezTo>
                  <a:cubicBezTo>
                    <a:pt x="11051" y="4728"/>
                    <a:pt x="11074" y="4706"/>
                    <a:pt x="11102" y="4707"/>
                  </a:cubicBezTo>
                  <a:cubicBezTo>
                    <a:pt x="11130" y="4708"/>
                    <a:pt x="11151" y="4732"/>
                    <a:pt x="11150" y="4759"/>
                  </a:cubicBezTo>
                  <a:cubicBezTo>
                    <a:pt x="11149" y="4787"/>
                    <a:pt x="11126" y="4808"/>
                    <a:pt x="11098" y="4807"/>
                  </a:cubicBezTo>
                  <a:close/>
                  <a:moveTo>
                    <a:pt x="10898" y="4801"/>
                  </a:moveTo>
                  <a:lnTo>
                    <a:pt x="10898" y="4801"/>
                  </a:lnTo>
                  <a:cubicBezTo>
                    <a:pt x="10871" y="4800"/>
                    <a:pt x="10849" y="4777"/>
                    <a:pt x="10850" y="4749"/>
                  </a:cubicBezTo>
                  <a:cubicBezTo>
                    <a:pt x="10851" y="4722"/>
                    <a:pt x="10874" y="4700"/>
                    <a:pt x="10902" y="4701"/>
                  </a:cubicBezTo>
                  <a:cubicBezTo>
                    <a:pt x="10930" y="4702"/>
                    <a:pt x="10951" y="4726"/>
                    <a:pt x="10950" y="4753"/>
                  </a:cubicBezTo>
                  <a:cubicBezTo>
                    <a:pt x="10949" y="4781"/>
                    <a:pt x="10926" y="4802"/>
                    <a:pt x="10898" y="4801"/>
                  </a:cubicBezTo>
                  <a:close/>
                  <a:moveTo>
                    <a:pt x="10697" y="4792"/>
                  </a:moveTo>
                  <a:lnTo>
                    <a:pt x="10697" y="4792"/>
                  </a:lnTo>
                  <a:cubicBezTo>
                    <a:pt x="10670" y="4790"/>
                    <a:pt x="10649" y="4767"/>
                    <a:pt x="10650" y="4739"/>
                  </a:cubicBezTo>
                  <a:cubicBezTo>
                    <a:pt x="10652" y="4711"/>
                    <a:pt x="10675" y="4690"/>
                    <a:pt x="10703" y="4692"/>
                  </a:cubicBezTo>
                  <a:cubicBezTo>
                    <a:pt x="10731" y="4693"/>
                    <a:pt x="10752" y="4717"/>
                    <a:pt x="10750" y="4745"/>
                  </a:cubicBezTo>
                  <a:cubicBezTo>
                    <a:pt x="10749" y="4772"/>
                    <a:pt x="10725" y="4793"/>
                    <a:pt x="10697" y="4792"/>
                  </a:cubicBezTo>
                  <a:close/>
                  <a:moveTo>
                    <a:pt x="10498" y="4781"/>
                  </a:moveTo>
                  <a:lnTo>
                    <a:pt x="10497" y="4781"/>
                  </a:lnTo>
                  <a:cubicBezTo>
                    <a:pt x="10470" y="4780"/>
                    <a:pt x="10449" y="4756"/>
                    <a:pt x="10450" y="4729"/>
                  </a:cubicBezTo>
                  <a:cubicBezTo>
                    <a:pt x="10452" y="4701"/>
                    <a:pt x="10476" y="4680"/>
                    <a:pt x="10503" y="4682"/>
                  </a:cubicBezTo>
                  <a:cubicBezTo>
                    <a:pt x="10531" y="4683"/>
                    <a:pt x="10552" y="4707"/>
                    <a:pt x="10550" y="4734"/>
                  </a:cubicBezTo>
                  <a:cubicBezTo>
                    <a:pt x="10549" y="4762"/>
                    <a:pt x="10525" y="4783"/>
                    <a:pt x="10498" y="4781"/>
                  </a:cubicBezTo>
                  <a:close/>
                  <a:moveTo>
                    <a:pt x="10298" y="4771"/>
                  </a:moveTo>
                  <a:lnTo>
                    <a:pt x="10298" y="4771"/>
                  </a:lnTo>
                  <a:cubicBezTo>
                    <a:pt x="10270" y="4770"/>
                    <a:pt x="10249" y="4746"/>
                    <a:pt x="10251" y="4718"/>
                  </a:cubicBezTo>
                  <a:cubicBezTo>
                    <a:pt x="10252" y="4691"/>
                    <a:pt x="10276" y="4670"/>
                    <a:pt x="10303" y="4671"/>
                  </a:cubicBezTo>
                  <a:cubicBezTo>
                    <a:pt x="10331" y="4673"/>
                    <a:pt x="10352" y="4697"/>
                    <a:pt x="10351" y="4724"/>
                  </a:cubicBezTo>
                  <a:cubicBezTo>
                    <a:pt x="10349" y="4752"/>
                    <a:pt x="10325" y="4773"/>
                    <a:pt x="10298" y="4771"/>
                  </a:cubicBezTo>
                  <a:close/>
                  <a:moveTo>
                    <a:pt x="10097" y="4758"/>
                  </a:moveTo>
                  <a:lnTo>
                    <a:pt x="10097" y="4758"/>
                  </a:lnTo>
                  <a:cubicBezTo>
                    <a:pt x="10069" y="4756"/>
                    <a:pt x="10049" y="4732"/>
                    <a:pt x="10051" y="4704"/>
                  </a:cubicBezTo>
                  <a:cubicBezTo>
                    <a:pt x="10053" y="4677"/>
                    <a:pt x="10077" y="4656"/>
                    <a:pt x="10105" y="4658"/>
                  </a:cubicBezTo>
                  <a:cubicBezTo>
                    <a:pt x="10132" y="4660"/>
                    <a:pt x="10153" y="4684"/>
                    <a:pt x="10151" y="4712"/>
                  </a:cubicBezTo>
                  <a:cubicBezTo>
                    <a:pt x="10149" y="4739"/>
                    <a:pt x="10125" y="4760"/>
                    <a:pt x="10097" y="4758"/>
                  </a:cubicBezTo>
                  <a:close/>
                  <a:moveTo>
                    <a:pt x="9897" y="4744"/>
                  </a:moveTo>
                  <a:lnTo>
                    <a:pt x="9897" y="4744"/>
                  </a:lnTo>
                  <a:cubicBezTo>
                    <a:pt x="9870" y="4742"/>
                    <a:pt x="9849" y="4718"/>
                    <a:pt x="9851" y="4690"/>
                  </a:cubicBezTo>
                  <a:cubicBezTo>
                    <a:pt x="9853" y="4663"/>
                    <a:pt x="9878" y="4642"/>
                    <a:pt x="9905" y="4644"/>
                  </a:cubicBezTo>
                  <a:cubicBezTo>
                    <a:pt x="9933" y="4647"/>
                    <a:pt x="9953" y="4671"/>
                    <a:pt x="9951" y="4698"/>
                  </a:cubicBezTo>
                  <a:cubicBezTo>
                    <a:pt x="9949" y="4726"/>
                    <a:pt x="9925" y="4746"/>
                    <a:pt x="9897" y="4744"/>
                  </a:cubicBezTo>
                  <a:close/>
                  <a:moveTo>
                    <a:pt x="9698" y="4730"/>
                  </a:moveTo>
                  <a:lnTo>
                    <a:pt x="9698" y="4730"/>
                  </a:lnTo>
                  <a:cubicBezTo>
                    <a:pt x="9670" y="4728"/>
                    <a:pt x="9650" y="4704"/>
                    <a:pt x="9652" y="4677"/>
                  </a:cubicBezTo>
                  <a:cubicBezTo>
                    <a:pt x="9654" y="4649"/>
                    <a:pt x="9678" y="4629"/>
                    <a:pt x="9705" y="4631"/>
                  </a:cubicBezTo>
                  <a:lnTo>
                    <a:pt x="9706" y="4631"/>
                  </a:lnTo>
                  <a:cubicBezTo>
                    <a:pt x="9733" y="4633"/>
                    <a:pt x="9754" y="4657"/>
                    <a:pt x="9752" y="4684"/>
                  </a:cubicBezTo>
                  <a:cubicBezTo>
                    <a:pt x="9749" y="4712"/>
                    <a:pt x="9725" y="4732"/>
                    <a:pt x="9698" y="4730"/>
                  </a:cubicBezTo>
                  <a:close/>
                  <a:moveTo>
                    <a:pt x="9497" y="4713"/>
                  </a:moveTo>
                  <a:lnTo>
                    <a:pt x="9497" y="4713"/>
                  </a:lnTo>
                  <a:cubicBezTo>
                    <a:pt x="9470" y="4710"/>
                    <a:pt x="9450" y="4686"/>
                    <a:pt x="9453" y="4658"/>
                  </a:cubicBezTo>
                  <a:cubicBezTo>
                    <a:pt x="9455" y="4631"/>
                    <a:pt x="9480" y="4611"/>
                    <a:pt x="9507" y="4613"/>
                  </a:cubicBezTo>
                  <a:cubicBezTo>
                    <a:pt x="9535" y="4616"/>
                    <a:pt x="9555" y="4640"/>
                    <a:pt x="9552" y="4668"/>
                  </a:cubicBezTo>
                  <a:cubicBezTo>
                    <a:pt x="9549" y="4695"/>
                    <a:pt x="9525" y="4715"/>
                    <a:pt x="9497" y="4713"/>
                  </a:cubicBezTo>
                  <a:close/>
                  <a:moveTo>
                    <a:pt x="9298" y="4695"/>
                  </a:moveTo>
                  <a:lnTo>
                    <a:pt x="9298" y="4695"/>
                  </a:lnTo>
                  <a:cubicBezTo>
                    <a:pt x="9271" y="4692"/>
                    <a:pt x="9251" y="4667"/>
                    <a:pt x="9253" y="4640"/>
                  </a:cubicBezTo>
                  <a:cubicBezTo>
                    <a:pt x="9256" y="4613"/>
                    <a:pt x="9280" y="4592"/>
                    <a:pt x="9308" y="4595"/>
                  </a:cubicBezTo>
                  <a:cubicBezTo>
                    <a:pt x="9335" y="4598"/>
                    <a:pt x="9356" y="4622"/>
                    <a:pt x="9353" y="4650"/>
                  </a:cubicBezTo>
                  <a:cubicBezTo>
                    <a:pt x="9350" y="4677"/>
                    <a:pt x="9326" y="4697"/>
                    <a:pt x="9298" y="4695"/>
                  </a:cubicBezTo>
                  <a:close/>
                  <a:moveTo>
                    <a:pt x="9099" y="4677"/>
                  </a:moveTo>
                  <a:lnTo>
                    <a:pt x="9099" y="4677"/>
                  </a:lnTo>
                  <a:cubicBezTo>
                    <a:pt x="9071" y="4674"/>
                    <a:pt x="9051" y="4649"/>
                    <a:pt x="9054" y="4622"/>
                  </a:cubicBezTo>
                  <a:cubicBezTo>
                    <a:pt x="9057" y="4594"/>
                    <a:pt x="9081" y="4574"/>
                    <a:pt x="9109" y="4577"/>
                  </a:cubicBezTo>
                  <a:cubicBezTo>
                    <a:pt x="9136" y="4580"/>
                    <a:pt x="9156" y="4604"/>
                    <a:pt x="9154" y="4632"/>
                  </a:cubicBezTo>
                  <a:cubicBezTo>
                    <a:pt x="9151" y="4659"/>
                    <a:pt x="9126" y="4679"/>
                    <a:pt x="9099" y="4677"/>
                  </a:cubicBezTo>
                  <a:close/>
                  <a:moveTo>
                    <a:pt x="8899" y="4654"/>
                  </a:moveTo>
                  <a:lnTo>
                    <a:pt x="8899" y="4654"/>
                  </a:lnTo>
                  <a:cubicBezTo>
                    <a:pt x="8872" y="4651"/>
                    <a:pt x="8852" y="4626"/>
                    <a:pt x="8855" y="4599"/>
                  </a:cubicBezTo>
                  <a:cubicBezTo>
                    <a:pt x="8858" y="4572"/>
                    <a:pt x="8883" y="4552"/>
                    <a:pt x="8911" y="4555"/>
                  </a:cubicBezTo>
                  <a:cubicBezTo>
                    <a:pt x="8938" y="4558"/>
                    <a:pt x="8958" y="4583"/>
                    <a:pt x="8955" y="4611"/>
                  </a:cubicBezTo>
                  <a:cubicBezTo>
                    <a:pt x="8951" y="4638"/>
                    <a:pt x="8927" y="4658"/>
                    <a:pt x="8899" y="4654"/>
                  </a:cubicBezTo>
                  <a:close/>
                  <a:moveTo>
                    <a:pt x="8700" y="4632"/>
                  </a:moveTo>
                  <a:lnTo>
                    <a:pt x="8700" y="4632"/>
                  </a:lnTo>
                  <a:cubicBezTo>
                    <a:pt x="8673" y="4629"/>
                    <a:pt x="8653" y="4604"/>
                    <a:pt x="8656" y="4577"/>
                  </a:cubicBezTo>
                  <a:cubicBezTo>
                    <a:pt x="8660" y="4549"/>
                    <a:pt x="8684" y="4530"/>
                    <a:pt x="8712" y="4533"/>
                  </a:cubicBezTo>
                  <a:cubicBezTo>
                    <a:pt x="8739" y="4536"/>
                    <a:pt x="8759" y="4561"/>
                    <a:pt x="8756" y="4588"/>
                  </a:cubicBezTo>
                  <a:cubicBezTo>
                    <a:pt x="8753" y="4616"/>
                    <a:pt x="8728" y="4635"/>
                    <a:pt x="8700" y="4632"/>
                  </a:cubicBezTo>
                  <a:close/>
                  <a:moveTo>
                    <a:pt x="8500" y="4610"/>
                  </a:moveTo>
                  <a:lnTo>
                    <a:pt x="8500" y="4610"/>
                  </a:lnTo>
                  <a:cubicBezTo>
                    <a:pt x="8473" y="4606"/>
                    <a:pt x="8454" y="4581"/>
                    <a:pt x="8458" y="4553"/>
                  </a:cubicBezTo>
                  <a:cubicBezTo>
                    <a:pt x="8461" y="4526"/>
                    <a:pt x="8487" y="4507"/>
                    <a:pt x="8514" y="4511"/>
                  </a:cubicBezTo>
                  <a:cubicBezTo>
                    <a:pt x="8541" y="4514"/>
                    <a:pt x="8561" y="4540"/>
                    <a:pt x="8557" y="4567"/>
                  </a:cubicBezTo>
                  <a:cubicBezTo>
                    <a:pt x="8553" y="4594"/>
                    <a:pt x="8528" y="4613"/>
                    <a:pt x="8500" y="4610"/>
                  </a:cubicBezTo>
                  <a:close/>
                  <a:moveTo>
                    <a:pt x="8302" y="4583"/>
                  </a:moveTo>
                  <a:lnTo>
                    <a:pt x="8302" y="4583"/>
                  </a:lnTo>
                  <a:cubicBezTo>
                    <a:pt x="8275" y="4580"/>
                    <a:pt x="8255" y="4554"/>
                    <a:pt x="8259" y="4527"/>
                  </a:cubicBezTo>
                  <a:cubicBezTo>
                    <a:pt x="8263" y="4500"/>
                    <a:pt x="8288" y="4481"/>
                    <a:pt x="8316" y="4484"/>
                  </a:cubicBezTo>
                  <a:cubicBezTo>
                    <a:pt x="8343" y="4488"/>
                    <a:pt x="8362" y="4513"/>
                    <a:pt x="8358" y="4541"/>
                  </a:cubicBezTo>
                  <a:cubicBezTo>
                    <a:pt x="8355" y="4568"/>
                    <a:pt x="8329" y="4587"/>
                    <a:pt x="8302" y="4583"/>
                  </a:cubicBezTo>
                  <a:close/>
                  <a:moveTo>
                    <a:pt x="8104" y="4557"/>
                  </a:moveTo>
                  <a:lnTo>
                    <a:pt x="8104" y="4557"/>
                  </a:lnTo>
                  <a:cubicBezTo>
                    <a:pt x="8076" y="4553"/>
                    <a:pt x="8057" y="4528"/>
                    <a:pt x="8061" y="4501"/>
                  </a:cubicBezTo>
                  <a:cubicBezTo>
                    <a:pt x="8065" y="4474"/>
                    <a:pt x="8090" y="4454"/>
                    <a:pt x="8117" y="4458"/>
                  </a:cubicBezTo>
                  <a:cubicBezTo>
                    <a:pt x="8145" y="4462"/>
                    <a:pt x="8164" y="4487"/>
                    <a:pt x="8160" y="4514"/>
                  </a:cubicBezTo>
                  <a:cubicBezTo>
                    <a:pt x="8156" y="4542"/>
                    <a:pt x="8131" y="4561"/>
                    <a:pt x="8104" y="4557"/>
                  </a:cubicBezTo>
                  <a:close/>
                  <a:moveTo>
                    <a:pt x="7905" y="4530"/>
                  </a:moveTo>
                  <a:lnTo>
                    <a:pt x="7904" y="4530"/>
                  </a:lnTo>
                  <a:cubicBezTo>
                    <a:pt x="7877" y="4526"/>
                    <a:pt x="7858" y="4500"/>
                    <a:pt x="7863" y="4473"/>
                  </a:cubicBezTo>
                  <a:cubicBezTo>
                    <a:pt x="7867" y="4445"/>
                    <a:pt x="7893" y="4427"/>
                    <a:pt x="7920" y="4431"/>
                  </a:cubicBezTo>
                  <a:cubicBezTo>
                    <a:pt x="7947" y="4435"/>
                    <a:pt x="7966" y="4461"/>
                    <a:pt x="7962" y="4488"/>
                  </a:cubicBezTo>
                  <a:cubicBezTo>
                    <a:pt x="7957" y="4515"/>
                    <a:pt x="7932" y="4534"/>
                    <a:pt x="7905" y="4530"/>
                  </a:cubicBezTo>
                  <a:close/>
                  <a:moveTo>
                    <a:pt x="7707" y="4499"/>
                  </a:moveTo>
                  <a:lnTo>
                    <a:pt x="7707" y="4499"/>
                  </a:lnTo>
                  <a:cubicBezTo>
                    <a:pt x="7679" y="4495"/>
                    <a:pt x="7661" y="4469"/>
                    <a:pt x="7665" y="4442"/>
                  </a:cubicBezTo>
                  <a:cubicBezTo>
                    <a:pt x="7669" y="4415"/>
                    <a:pt x="7695" y="4396"/>
                    <a:pt x="7722" y="4400"/>
                  </a:cubicBezTo>
                  <a:cubicBezTo>
                    <a:pt x="7750" y="4405"/>
                    <a:pt x="7768" y="4430"/>
                    <a:pt x="7764" y="4457"/>
                  </a:cubicBezTo>
                  <a:cubicBezTo>
                    <a:pt x="7760" y="4485"/>
                    <a:pt x="7734" y="4503"/>
                    <a:pt x="7707" y="4499"/>
                  </a:cubicBezTo>
                  <a:close/>
                  <a:moveTo>
                    <a:pt x="7509" y="4468"/>
                  </a:moveTo>
                  <a:lnTo>
                    <a:pt x="7509" y="4468"/>
                  </a:lnTo>
                  <a:cubicBezTo>
                    <a:pt x="7482" y="4464"/>
                    <a:pt x="7463" y="4439"/>
                    <a:pt x="7467" y="4411"/>
                  </a:cubicBezTo>
                  <a:cubicBezTo>
                    <a:pt x="7472" y="4384"/>
                    <a:pt x="7497" y="4365"/>
                    <a:pt x="7524" y="4370"/>
                  </a:cubicBezTo>
                  <a:lnTo>
                    <a:pt x="7525" y="4370"/>
                  </a:lnTo>
                  <a:cubicBezTo>
                    <a:pt x="7552" y="4374"/>
                    <a:pt x="7570" y="4399"/>
                    <a:pt x="7566" y="4427"/>
                  </a:cubicBezTo>
                  <a:cubicBezTo>
                    <a:pt x="7562" y="4454"/>
                    <a:pt x="7536" y="4473"/>
                    <a:pt x="7509" y="4468"/>
                  </a:cubicBezTo>
                  <a:close/>
                  <a:moveTo>
                    <a:pt x="7311" y="4436"/>
                  </a:moveTo>
                  <a:lnTo>
                    <a:pt x="7311" y="4435"/>
                  </a:lnTo>
                  <a:cubicBezTo>
                    <a:pt x="7283" y="4431"/>
                    <a:pt x="7265" y="4405"/>
                    <a:pt x="7270" y="4378"/>
                  </a:cubicBezTo>
                  <a:cubicBezTo>
                    <a:pt x="7275" y="4350"/>
                    <a:pt x="7301" y="4332"/>
                    <a:pt x="7328" y="4337"/>
                  </a:cubicBezTo>
                  <a:cubicBezTo>
                    <a:pt x="7355" y="4342"/>
                    <a:pt x="7373" y="4368"/>
                    <a:pt x="7369" y="4395"/>
                  </a:cubicBezTo>
                  <a:cubicBezTo>
                    <a:pt x="7364" y="4422"/>
                    <a:pt x="7338" y="4440"/>
                    <a:pt x="7311" y="4436"/>
                  </a:cubicBezTo>
                  <a:close/>
                  <a:moveTo>
                    <a:pt x="7114" y="4400"/>
                  </a:moveTo>
                  <a:lnTo>
                    <a:pt x="7114" y="4400"/>
                  </a:lnTo>
                  <a:cubicBezTo>
                    <a:pt x="7086" y="4396"/>
                    <a:pt x="7068" y="4370"/>
                    <a:pt x="7073" y="4343"/>
                  </a:cubicBezTo>
                  <a:cubicBezTo>
                    <a:pt x="7078" y="4315"/>
                    <a:pt x="7104" y="4297"/>
                    <a:pt x="7131" y="4302"/>
                  </a:cubicBezTo>
                  <a:cubicBezTo>
                    <a:pt x="7158" y="4307"/>
                    <a:pt x="7176" y="4333"/>
                    <a:pt x="7172" y="4360"/>
                  </a:cubicBezTo>
                  <a:cubicBezTo>
                    <a:pt x="7167" y="4387"/>
                    <a:pt x="7141" y="4405"/>
                    <a:pt x="7114" y="4400"/>
                  </a:cubicBezTo>
                  <a:close/>
                  <a:moveTo>
                    <a:pt x="6917" y="4365"/>
                  </a:moveTo>
                  <a:lnTo>
                    <a:pt x="6917" y="4365"/>
                  </a:lnTo>
                  <a:cubicBezTo>
                    <a:pt x="6889" y="4361"/>
                    <a:pt x="6871" y="4335"/>
                    <a:pt x="6876" y="4307"/>
                  </a:cubicBezTo>
                  <a:cubicBezTo>
                    <a:pt x="6881" y="4280"/>
                    <a:pt x="6907" y="4262"/>
                    <a:pt x="6934" y="4267"/>
                  </a:cubicBezTo>
                  <a:cubicBezTo>
                    <a:pt x="6961" y="4272"/>
                    <a:pt x="6979" y="4298"/>
                    <a:pt x="6975" y="4325"/>
                  </a:cubicBezTo>
                  <a:cubicBezTo>
                    <a:pt x="6970" y="4352"/>
                    <a:pt x="6944" y="4370"/>
                    <a:pt x="6917" y="4365"/>
                  </a:cubicBezTo>
                  <a:close/>
                  <a:moveTo>
                    <a:pt x="6718" y="4327"/>
                  </a:moveTo>
                  <a:lnTo>
                    <a:pt x="6718" y="4327"/>
                  </a:lnTo>
                  <a:cubicBezTo>
                    <a:pt x="6691" y="4321"/>
                    <a:pt x="6674" y="4294"/>
                    <a:pt x="6680" y="4267"/>
                  </a:cubicBezTo>
                  <a:cubicBezTo>
                    <a:pt x="6686" y="4240"/>
                    <a:pt x="6712" y="4223"/>
                    <a:pt x="6739" y="4229"/>
                  </a:cubicBezTo>
                  <a:lnTo>
                    <a:pt x="6740" y="4229"/>
                  </a:lnTo>
                  <a:cubicBezTo>
                    <a:pt x="6767" y="4235"/>
                    <a:pt x="6784" y="4262"/>
                    <a:pt x="6778" y="4289"/>
                  </a:cubicBezTo>
                  <a:cubicBezTo>
                    <a:pt x="6772" y="4316"/>
                    <a:pt x="6745" y="4333"/>
                    <a:pt x="6718" y="4327"/>
                  </a:cubicBezTo>
                  <a:close/>
                  <a:moveTo>
                    <a:pt x="6522" y="4288"/>
                  </a:moveTo>
                  <a:lnTo>
                    <a:pt x="6522" y="4288"/>
                  </a:lnTo>
                  <a:cubicBezTo>
                    <a:pt x="6495" y="4282"/>
                    <a:pt x="6478" y="4255"/>
                    <a:pt x="6484" y="4228"/>
                  </a:cubicBezTo>
                  <a:cubicBezTo>
                    <a:pt x="6490" y="4201"/>
                    <a:pt x="6516" y="4184"/>
                    <a:pt x="6543" y="4190"/>
                  </a:cubicBezTo>
                  <a:cubicBezTo>
                    <a:pt x="6570" y="4196"/>
                    <a:pt x="6587" y="4222"/>
                    <a:pt x="6582" y="4249"/>
                  </a:cubicBezTo>
                  <a:cubicBezTo>
                    <a:pt x="6576" y="4276"/>
                    <a:pt x="6549" y="4293"/>
                    <a:pt x="6522" y="4288"/>
                  </a:cubicBezTo>
                  <a:close/>
                  <a:moveTo>
                    <a:pt x="6325" y="4248"/>
                  </a:moveTo>
                  <a:lnTo>
                    <a:pt x="6325" y="4248"/>
                  </a:lnTo>
                  <a:cubicBezTo>
                    <a:pt x="6298" y="4241"/>
                    <a:pt x="6282" y="4214"/>
                    <a:pt x="6288" y="4187"/>
                  </a:cubicBezTo>
                  <a:cubicBezTo>
                    <a:pt x="6294" y="4160"/>
                    <a:pt x="6321" y="4144"/>
                    <a:pt x="6348" y="4150"/>
                  </a:cubicBezTo>
                  <a:cubicBezTo>
                    <a:pt x="6375" y="4157"/>
                    <a:pt x="6392" y="4184"/>
                    <a:pt x="6385" y="4211"/>
                  </a:cubicBezTo>
                  <a:cubicBezTo>
                    <a:pt x="6379" y="4238"/>
                    <a:pt x="6352" y="4254"/>
                    <a:pt x="6325" y="4248"/>
                  </a:cubicBezTo>
                  <a:close/>
                  <a:moveTo>
                    <a:pt x="6130" y="4203"/>
                  </a:moveTo>
                  <a:lnTo>
                    <a:pt x="6130" y="4203"/>
                  </a:lnTo>
                  <a:cubicBezTo>
                    <a:pt x="6103" y="4197"/>
                    <a:pt x="6086" y="4170"/>
                    <a:pt x="6093" y="4143"/>
                  </a:cubicBezTo>
                  <a:cubicBezTo>
                    <a:pt x="6099" y="4116"/>
                    <a:pt x="6126" y="4100"/>
                    <a:pt x="6153" y="4106"/>
                  </a:cubicBezTo>
                  <a:cubicBezTo>
                    <a:pt x="6180" y="4113"/>
                    <a:pt x="6197" y="4140"/>
                    <a:pt x="6190" y="4167"/>
                  </a:cubicBezTo>
                  <a:cubicBezTo>
                    <a:pt x="6184" y="4193"/>
                    <a:pt x="6157" y="4210"/>
                    <a:pt x="6130" y="4203"/>
                  </a:cubicBezTo>
                  <a:close/>
                  <a:moveTo>
                    <a:pt x="5935" y="4159"/>
                  </a:moveTo>
                  <a:lnTo>
                    <a:pt x="5935" y="4159"/>
                  </a:lnTo>
                  <a:cubicBezTo>
                    <a:pt x="5908" y="4153"/>
                    <a:pt x="5891" y="4126"/>
                    <a:pt x="5898" y="4099"/>
                  </a:cubicBezTo>
                  <a:cubicBezTo>
                    <a:pt x="5904" y="4072"/>
                    <a:pt x="5931" y="4056"/>
                    <a:pt x="5958" y="4062"/>
                  </a:cubicBezTo>
                  <a:cubicBezTo>
                    <a:pt x="5985" y="4069"/>
                    <a:pt x="6001" y="4096"/>
                    <a:pt x="5995" y="4122"/>
                  </a:cubicBezTo>
                  <a:cubicBezTo>
                    <a:pt x="5988" y="4149"/>
                    <a:pt x="5962" y="4166"/>
                    <a:pt x="5935" y="4159"/>
                  </a:cubicBezTo>
                  <a:close/>
                  <a:moveTo>
                    <a:pt x="5739" y="4113"/>
                  </a:moveTo>
                  <a:lnTo>
                    <a:pt x="5739" y="4112"/>
                  </a:lnTo>
                  <a:cubicBezTo>
                    <a:pt x="5712" y="4106"/>
                    <a:pt x="5696" y="4078"/>
                    <a:pt x="5703" y="4052"/>
                  </a:cubicBezTo>
                  <a:cubicBezTo>
                    <a:pt x="5710" y="4025"/>
                    <a:pt x="5737" y="4009"/>
                    <a:pt x="5764" y="4016"/>
                  </a:cubicBezTo>
                  <a:cubicBezTo>
                    <a:pt x="5791" y="4023"/>
                    <a:pt x="5807" y="4050"/>
                    <a:pt x="5800" y="4077"/>
                  </a:cubicBezTo>
                  <a:cubicBezTo>
                    <a:pt x="5793" y="4103"/>
                    <a:pt x="5766" y="4119"/>
                    <a:pt x="5739" y="4113"/>
                  </a:cubicBezTo>
                  <a:close/>
                  <a:moveTo>
                    <a:pt x="5545" y="4064"/>
                  </a:moveTo>
                  <a:lnTo>
                    <a:pt x="5545" y="4064"/>
                  </a:lnTo>
                  <a:cubicBezTo>
                    <a:pt x="5518" y="4057"/>
                    <a:pt x="5502" y="4029"/>
                    <a:pt x="5509" y="4003"/>
                  </a:cubicBezTo>
                  <a:cubicBezTo>
                    <a:pt x="5516" y="3976"/>
                    <a:pt x="5543" y="3960"/>
                    <a:pt x="5570" y="3967"/>
                  </a:cubicBezTo>
                  <a:cubicBezTo>
                    <a:pt x="5597" y="3974"/>
                    <a:pt x="5613" y="4001"/>
                    <a:pt x="5606" y="4028"/>
                  </a:cubicBezTo>
                  <a:cubicBezTo>
                    <a:pt x="5599" y="4055"/>
                    <a:pt x="5572" y="4071"/>
                    <a:pt x="5545" y="4064"/>
                  </a:cubicBezTo>
                  <a:close/>
                  <a:moveTo>
                    <a:pt x="5351" y="4015"/>
                  </a:moveTo>
                  <a:lnTo>
                    <a:pt x="5351" y="4015"/>
                  </a:lnTo>
                  <a:cubicBezTo>
                    <a:pt x="5324" y="4008"/>
                    <a:pt x="5308" y="3981"/>
                    <a:pt x="5315" y="3954"/>
                  </a:cubicBezTo>
                  <a:cubicBezTo>
                    <a:pt x="5322" y="3927"/>
                    <a:pt x="5349" y="3911"/>
                    <a:pt x="5376" y="3918"/>
                  </a:cubicBezTo>
                  <a:cubicBezTo>
                    <a:pt x="5403" y="3925"/>
                    <a:pt x="5419" y="3952"/>
                    <a:pt x="5412" y="3979"/>
                  </a:cubicBezTo>
                  <a:cubicBezTo>
                    <a:pt x="5405" y="4006"/>
                    <a:pt x="5378" y="4022"/>
                    <a:pt x="5351" y="4015"/>
                  </a:cubicBezTo>
                  <a:close/>
                  <a:moveTo>
                    <a:pt x="5157" y="3961"/>
                  </a:moveTo>
                  <a:lnTo>
                    <a:pt x="5157" y="3961"/>
                  </a:lnTo>
                  <a:cubicBezTo>
                    <a:pt x="5131" y="3953"/>
                    <a:pt x="5115" y="3926"/>
                    <a:pt x="5123" y="3899"/>
                  </a:cubicBezTo>
                  <a:cubicBezTo>
                    <a:pt x="5130" y="3873"/>
                    <a:pt x="5158" y="3857"/>
                    <a:pt x="5184" y="3865"/>
                  </a:cubicBezTo>
                  <a:cubicBezTo>
                    <a:pt x="5211" y="3872"/>
                    <a:pt x="5226" y="3900"/>
                    <a:pt x="5219" y="3926"/>
                  </a:cubicBezTo>
                  <a:cubicBezTo>
                    <a:pt x="5212" y="3953"/>
                    <a:pt x="5184" y="3968"/>
                    <a:pt x="5157" y="3961"/>
                  </a:cubicBezTo>
                  <a:close/>
                  <a:moveTo>
                    <a:pt x="4965" y="3907"/>
                  </a:moveTo>
                  <a:lnTo>
                    <a:pt x="4965" y="3907"/>
                  </a:lnTo>
                  <a:cubicBezTo>
                    <a:pt x="4938" y="3900"/>
                    <a:pt x="4922" y="3872"/>
                    <a:pt x="4930" y="3845"/>
                  </a:cubicBezTo>
                  <a:cubicBezTo>
                    <a:pt x="4937" y="3819"/>
                    <a:pt x="4965" y="3803"/>
                    <a:pt x="4992" y="3811"/>
                  </a:cubicBezTo>
                  <a:cubicBezTo>
                    <a:pt x="5018" y="3818"/>
                    <a:pt x="5034" y="3846"/>
                    <a:pt x="5026" y="3872"/>
                  </a:cubicBezTo>
                  <a:cubicBezTo>
                    <a:pt x="5019" y="3899"/>
                    <a:pt x="4991" y="3915"/>
                    <a:pt x="4965" y="3907"/>
                  </a:cubicBezTo>
                  <a:close/>
                  <a:moveTo>
                    <a:pt x="4771" y="3850"/>
                  </a:moveTo>
                  <a:lnTo>
                    <a:pt x="4771" y="3850"/>
                  </a:lnTo>
                  <a:cubicBezTo>
                    <a:pt x="4744" y="3841"/>
                    <a:pt x="4730" y="3813"/>
                    <a:pt x="4739" y="3787"/>
                  </a:cubicBezTo>
                  <a:cubicBezTo>
                    <a:pt x="4747" y="3760"/>
                    <a:pt x="4775" y="3746"/>
                    <a:pt x="4802" y="3755"/>
                  </a:cubicBezTo>
                  <a:cubicBezTo>
                    <a:pt x="4828" y="3763"/>
                    <a:pt x="4842" y="3791"/>
                    <a:pt x="4834" y="3818"/>
                  </a:cubicBezTo>
                  <a:cubicBezTo>
                    <a:pt x="4825" y="3844"/>
                    <a:pt x="4797" y="3858"/>
                    <a:pt x="4771" y="3850"/>
                  </a:cubicBezTo>
                  <a:close/>
                  <a:moveTo>
                    <a:pt x="4580" y="3790"/>
                  </a:moveTo>
                  <a:lnTo>
                    <a:pt x="4580" y="3790"/>
                  </a:lnTo>
                  <a:cubicBezTo>
                    <a:pt x="4553" y="3782"/>
                    <a:pt x="4539" y="3754"/>
                    <a:pt x="4548" y="3727"/>
                  </a:cubicBezTo>
                  <a:cubicBezTo>
                    <a:pt x="4556" y="3701"/>
                    <a:pt x="4584" y="3687"/>
                    <a:pt x="4611" y="3695"/>
                  </a:cubicBezTo>
                  <a:cubicBezTo>
                    <a:pt x="4637" y="3704"/>
                    <a:pt x="4651" y="3732"/>
                    <a:pt x="4643" y="3758"/>
                  </a:cubicBezTo>
                  <a:cubicBezTo>
                    <a:pt x="4634" y="3785"/>
                    <a:pt x="4606" y="3799"/>
                    <a:pt x="4580" y="3790"/>
                  </a:cubicBezTo>
                  <a:close/>
                  <a:moveTo>
                    <a:pt x="4388" y="3730"/>
                  </a:moveTo>
                  <a:lnTo>
                    <a:pt x="4388" y="3730"/>
                  </a:lnTo>
                  <a:cubicBezTo>
                    <a:pt x="4362" y="3721"/>
                    <a:pt x="4348" y="3692"/>
                    <a:pt x="4357" y="3666"/>
                  </a:cubicBezTo>
                  <a:cubicBezTo>
                    <a:pt x="4366" y="3640"/>
                    <a:pt x="4395" y="3626"/>
                    <a:pt x="4421" y="3636"/>
                  </a:cubicBezTo>
                  <a:cubicBezTo>
                    <a:pt x="4447" y="3645"/>
                    <a:pt x="4461" y="3673"/>
                    <a:pt x="4451" y="3699"/>
                  </a:cubicBezTo>
                  <a:cubicBezTo>
                    <a:pt x="4442" y="3725"/>
                    <a:pt x="4414" y="3739"/>
                    <a:pt x="4388" y="3730"/>
                  </a:cubicBezTo>
                  <a:close/>
                  <a:moveTo>
                    <a:pt x="4198" y="3665"/>
                  </a:moveTo>
                  <a:lnTo>
                    <a:pt x="4198" y="3665"/>
                  </a:lnTo>
                  <a:cubicBezTo>
                    <a:pt x="4172" y="3656"/>
                    <a:pt x="4158" y="3628"/>
                    <a:pt x="4168" y="3602"/>
                  </a:cubicBezTo>
                  <a:cubicBezTo>
                    <a:pt x="4177" y="3576"/>
                    <a:pt x="4205" y="3562"/>
                    <a:pt x="4231" y="3571"/>
                  </a:cubicBezTo>
                  <a:cubicBezTo>
                    <a:pt x="4258" y="3580"/>
                    <a:pt x="4271" y="3609"/>
                    <a:pt x="4262" y="3635"/>
                  </a:cubicBezTo>
                  <a:cubicBezTo>
                    <a:pt x="4253" y="3661"/>
                    <a:pt x="4224" y="3675"/>
                    <a:pt x="4198" y="3665"/>
                  </a:cubicBezTo>
                  <a:close/>
                  <a:moveTo>
                    <a:pt x="4009" y="3601"/>
                  </a:moveTo>
                  <a:lnTo>
                    <a:pt x="4009" y="3601"/>
                  </a:lnTo>
                  <a:cubicBezTo>
                    <a:pt x="3983" y="3592"/>
                    <a:pt x="3969" y="3563"/>
                    <a:pt x="3978" y="3537"/>
                  </a:cubicBezTo>
                  <a:cubicBezTo>
                    <a:pt x="3987" y="3511"/>
                    <a:pt x="4016" y="3497"/>
                    <a:pt x="4042" y="3506"/>
                  </a:cubicBezTo>
                  <a:lnTo>
                    <a:pt x="4042" y="3507"/>
                  </a:lnTo>
                  <a:cubicBezTo>
                    <a:pt x="4068" y="3516"/>
                    <a:pt x="4082" y="3544"/>
                    <a:pt x="4073" y="3570"/>
                  </a:cubicBezTo>
                  <a:cubicBezTo>
                    <a:pt x="4064" y="3596"/>
                    <a:pt x="4035" y="3610"/>
                    <a:pt x="4009" y="3601"/>
                  </a:cubicBezTo>
                  <a:close/>
                  <a:moveTo>
                    <a:pt x="3820" y="3531"/>
                  </a:moveTo>
                  <a:lnTo>
                    <a:pt x="3820" y="3531"/>
                  </a:lnTo>
                  <a:cubicBezTo>
                    <a:pt x="3794" y="3522"/>
                    <a:pt x="3781" y="3493"/>
                    <a:pt x="3791" y="3467"/>
                  </a:cubicBezTo>
                  <a:cubicBezTo>
                    <a:pt x="3801" y="3441"/>
                    <a:pt x="3829" y="3428"/>
                    <a:pt x="3855" y="3438"/>
                  </a:cubicBezTo>
                  <a:cubicBezTo>
                    <a:pt x="3881" y="3448"/>
                    <a:pt x="3894" y="3476"/>
                    <a:pt x="3885" y="3502"/>
                  </a:cubicBezTo>
                  <a:cubicBezTo>
                    <a:pt x="3875" y="3528"/>
                    <a:pt x="3846" y="3541"/>
                    <a:pt x="3820" y="3531"/>
                  </a:cubicBezTo>
                  <a:close/>
                  <a:moveTo>
                    <a:pt x="3633" y="3462"/>
                  </a:moveTo>
                  <a:lnTo>
                    <a:pt x="3633" y="3462"/>
                  </a:lnTo>
                  <a:cubicBezTo>
                    <a:pt x="3607" y="3452"/>
                    <a:pt x="3594" y="3423"/>
                    <a:pt x="3603" y="3397"/>
                  </a:cubicBezTo>
                  <a:cubicBezTo>
                    <a:pt x="3613" y="3371"/>
                    <a:pt x="3642" y="3358"/>
                    <a:pt x="3668" y="3368"/>
                  </a:cubicBezTo>
                  <a:cubicBezTo>
                    <a:pt x="3694" y="3378"/>
                    <a:pt x="3707" y="3407"/>
                    <a:pt x="3697" y="3432"/>
                  </a:cubicBezTo>
                  <a:cubicBezTo>
                    <a:pt x="3687" y="3458"/>
                    <a:pt x="3659" y="3471"/>
                    <a:pt x="3633" y="3462"/>
                  </a:cubicBezTo>
                  <a:close/>
                  <a:moveTo>
                    <a:pt x="3445" y="3387"/>
                  </a:moveTo>
                  <a:lnTo>
                    <a:pt x="3445" y="3387"/>
                  </a:lnTo>
                  <a:cubicBezTo>
                    <a:pt x="3419" y="3376"/>
                    <a:pt x="3407" y="3347"/>
                    <a:pt x="3418" y="3321"/>
                  </a:cubicBezTo>
                  <a:cubicBezTo>
                    <a:pt x="3429" y="3296"/>
                    <a:pt x="3458" y="3284"/>
                    <a:pt x="3484" y="3295"/>
                  </a:cubicBezTo>
                  <a:cubicBezTo>
                    <a:pt x="3509" y="3305"/>
                    <a:pt x="3521" y="3335"/>
                    <a:pt x="3510" y="3360"/>
                  </a:cubicBezTo>
                  <a:cubicBezTo>
                    <a:pt x="3500" y="3386"/>
                    <a:pt x="3470" y="3398"/>
                    <a:pt x="3445" y="3387"/>
                  </a:cubicBezTo>
                  <a:close/>
                  <a:moveTo>
                    <a:pt x="3260" y="3310"/>
                  </a:moveTo>
                  <a:lnTo>
                    <a:pt x="3260" y="3310"/>
                  </a:lnTo>
                  <a:cubicBezTo>
                    <a:pt x="3234" y="3300"/>
                    <a:pt x="3223" y="3270"/>
                    <a:pt x="3233" y="3245"/>
                  </a:cubicBezTo>
                  <a:cubicBezTo>
                    <a:pt x="3244" y="3219"/>
                    <a:pt x="3273" y="3208"/>
                    <a:pt x="3299" y="3218"/>
                  </a:cubicBezTo>
                  <a:cubicBezTo>
                    <a:pt x="3324" y="3229"/>
                    <a:pt x="3336" y="3258"/>
                    <a:pt x="3325" y="3284"/>
                  </a:cubicBezTo>
                  <a:cubicBezTo>
                    <a:pt x="3315" y="3309"/>
                    <a:pt x="3285" y="3321"/>
                    <a:pt x="3260" y="3310"/>
                  </a:cubicBezTo>
                  <a:close/>
                  <a:moveTo>
                    <a:pt x="3074" y="3230"/>
                  </a:moveTo>
                  <a:lnTo>
                    <a:pt x="3074" y="3230"/>
                  </a:lnTo>
                  <a:cubicBezTo>
                    <a:pt x="3049" y="3219"/>
                    <a:pt x="3039" y="3189"/>
                    <a:pt x="3050" y="3164"/>
                  </a:cubicBezTo>
                  <a:cubicBezTo>
                    <a:pt x="3062" y="3139"/>
                    <a:pt x="3092" y="3128"/>
                    <a:pt x="3117" y="3140"/>
                  </a:cubicBezTo>
                  <a:cubicBezTo>
                    <a:pt x="3142" y="3152"/>
                    <a:pt x="3153" y="3181"/>
                    <a:pt x="3141" y="3206"/>
                  </a:cubicBezTo>
                  <a:cubicBezTo>
                    <a:pt x="3129" y="3231"/>
                    <a:pt x="3100" y="3242"/>
                    <a:pt x="3074" y="3230"/>
                  </a:cubicBezTo>
                  <a:close/>
                  <a:moveTo>
                    <a:pt x="2892" y="3148"/>
                  </a:moveTo>
                  <a:lnTo>
                    <a:pt x="2892" y="3148"/>
                  </a:lnTo>
                  <a:cubicBezTo>
                    <a:pt x="2867" y="3136"/>
                    <a:pt x="2856" y="3106"/>
                    <a:pt x="2868" y="3081"/>
                  </a:cubicBezTo>
                  <a:cubicBezTo>
                    <a:pt x="2880" y="3056"/>
                    <a:pt x="2909" y="3046"/>
                    <a:pt x="2934" y="3057"/>
                  </a:cubicBezTo>
                  <a:lnTo>
                    <a:pt x="2935" y="3057"/>
                  </a:lnTo>
                  <a:cubicBezTo>
                    <a:pt x="2960" y="3069"/>
                    <a:pt x="2970" y="3099"/>
                    <a:pt x="2959" y="3124"/>
                  </a:cubicBezTo>
                  <a:cubicBezTo>
                    <a:pt x="2947" y="3149"/>
                    <a:pt x="2917" y="3160"/>
                    <a:pt x="2892" y="3148"/>
                  </a:cubicBezTo>
                  <a:close/>
                  <a:moveTo>
                    <a:pt x="2710" y="3062"/>
                  </a:moveTo>
                  <a:lnTo>
                    <a:pt x="2710" y="3062"/>
                  </a:lnTo>
                  <a:cubicBezTo>
                    <a:pt x="2685" y="3050"/>
                    <a:pt x="2675" y="3020"/>
                    <a:pt x="2688" y="2995"/>
                  </a:cubicBezTo>
                  <a:cubicBezTo>
                    <a:pt x="2700" y="2970"/>
                    <a:pt x="2730" y="2960"/>
                    <a:pt x="2755" y="2973"/>
                  </a:cubicBezTo>
                  <a:cubicBezTo>
                    <a:pt x="2779" y="2985"/>
                    <a:pt x="2789" y="3015"/>
                    <a:pt x="2777" y="3040"/>
                  </a:cubicBezTo>
                  <a:cubicBezTo>
                    <a:pt x="2765" y="3064"/>
                    <a:pt x="2735" y="3074"/>
                    <a:pt x="2710" y="3062"/>
                  </a:cubicBezTo>
                  <a:close/>
                  <a:moveTo>
                    <a:pt x="2531" y="2973"/>
                  </a:moveTo>
                  <a:lnTo>
                    <a:pt x="2531" y="2973"/>
                  </a:lnTo>
                  <a:cubicBezTo>
                    <a:pt x="2506" y="2960"/>
                    <a:pt x="2496" y="2930"/>
                    <a:pt x="2509" y="2906"/>
                  </a:cubicBezTo>
                  <a:cubicBezTo>
                    <a:pt x="2521" y="2881"/>
                    <a:pt x="2551" y="2871"/>
                    <a:pt x="2576" y="2883"/>
                  </a:cubicBezTo>
                  <a:cubicBezTo>
                    <a:pt x="2600" y="2896"/>
                    <a:pt x="2610" y="2926"/>
                    <a:pt x="2598" y="2950"/>
                  </a:cubicBezTo>
                  <a:cubicBezTo>
                    <a:pt x="2586" y="2975"/>
                    <a:pt x="2556" y="2985"/>
                    <a:pt x="2531" y="2973"/>
                  </a:cubicBezTo>
                  <a:close/>
                  <a:moveTo>
                    <a:pt x="2352" y="2879"/>
                  </a:moveTo>
                  <a:lnTo>
                    <a:pt x="2352" y="2879"/>
                  </a:lnTo>
                  <a:cubicBezTo>
                    <a:pt x="2327" y="2866"/>
                    <a:pt x="2319" y="2835"/>
                    <a:pt x="2332" y="2811"/>
                  </a:cubicBezTo>
                  <a:cubicBezTo>
                    <a:pt x="2346" y="2787"/>
                    <a:pt x="2376" y="2778"/>
                    <a:pt x="2400" y="2792"/>
                  </a:cubicBezTo>
                  <a:cubicBezTo>
                    <a:pt x="2424" y="2805"/>
                    <a:pt x="2433" y="2836"/>
                    <a:pt x="2420" y="2860"/>
                  </a:cubicBezTo>
                  <a:cubicBezTo>
                    <a:pt x="2406" y="2884"/>
                    <a:pt x="2376" y="2893"/>
                    <a:pt x="2352" y="2879"/>
                  </a:cubicBezTo>
                  <a:close/>
                  <a:moveTo>
                    <a:pt x="2177" y="2782"/>
                  </a:moveTo>
                  <a:lnTo>
                    <a:pt x="2177" y="2782"/>
                  </a:lnTo>
                  <a:cubicBezTo>
                    <a:pt x="2152" y="2769"/>
                    <a:pt x="2144" y="2738"/>
                    <a:pt x="2157" y="2714"/>
                  </a:cubicBezTo>
                  <a:cubicBezTo>
                    <a:pt x="2171" y="2690"/>
                    <a:pt x="2201" y="2681"/>
                    <a:pt x="2225" y="2695"/>
                  </a:cubicBezTo>
                  <a:cubicBezTo>
                    <a:pt x="2249" y="2708"/>
                    <a:pt x="2258" y="2739"/>
                    <a:pt x="2245" y="2763"/>
                  </a:cubicBezTo>
                  <a:cubicBezTo>
                    <a:pt x="2231" y="2787"/>
                    <a:pt x="2201" y="2796"/>
                    <a:pt x="2177" y="2782"/>
                  </a:cubicBezTo>
                  <a:close/>
                  <a:moveTo>
                    <a:pt x="2002" y="2681"/>
                  </a:moveTo>
                  <a:lnTo>
                    <a:pt x="2002" y="2681"/>
                  </a:lnTo>
                  <a:cubicBezTo>
                    <a:pt x="1978" y="2666"/>
                    <a:pt x="1971" y="2636"/>
                    <a:pt x="1985" y="2612"/>
                  </a:cubicBezTo>
                  <a:cubicBezTo>
                    <a:pt x="2000" y="2588"/>
                    <a:pt x="2030" y="2581"/>
                    <a:pt x="2054" y="2596"/>
                  </a:cubicBezTo>
                  <a:cubicBezTo>
                    <a:pt x="2078" y="2610"/>
                    <a:pt x="2085" y="2641"/>
                    <a:pt x="2070" y="2664"/>
                  </a:cubicBezTo>
                  <a:cubicBezTo>
                    <a:pt x="2056" y="2688"/>
                    <a:pt x="2025" y="2695"/>
                    <a:pt x="2002" y="2681"/>
                  </a:cubicBezTo>
                  <a:close/>
                  <a:moveTo>
                    <a:pt x="1831" y="2576"/>
                  </a:moveTo>
                  <a:lnTo>
                    <a:pt x="1831" y="2576"/>
                  </a:lnTo>
                  <a:cubicBezTo>
                    <a:pt x="1807" y="2562"/>
                    <a:pt x="1800" y="2531"/>
                    <a:pt x="1814" y="2508"/>
                  </a:cubicBezTo>
                  <a:cubicBezTo>
                    <a:pt x="1829" y="2484"/>
                    <a:pt x="1860" y="2477"/>
                    <a:pt x="1883" y="2491"/>
                  </a:cubicBezTo>
                  <a:cubicBezTo>
                    <a:pt x="1907" y="2506"/>
                    <a:pt x="1914" y="2536"/>
                    <a:pt x="1900" y="2560"/>
                  </a:cubicBezTo>
                  <a:cubicBezTo>
                    <a:pt x="1885" y="2583"/>
                    <a:pt x="1855" y="2591"/>
                    <a:pt x="1831" y="2576"/>
                  </a:cubicBezTo>
                  <a:close/>
                  <a:moveTo>
                    <a:pt x="1661" y="2467"/>
                  </a:moveTo>
                  <a:lnTo>
                    <a:pt x="1661" y="2467"/>
                  </a:lnTo>
                  <a:cubicBezTo>
                    <a:pt x="1638" y="2452"/>
                    <a:pt x="1632" y="2420"/>
                    <a:pt x="1647" y="2398"/>
                  </a:cubicBezTo>
                  <a:cubicBezTo>
                    <a:pt x="1663" y="2375"/>
                    <a:pt x="1694" y="2369"/>
                    <a:pt x="1717" y="2384"/>
                  </a:cubicBezTo>
                  <a:cubicBezTo>
                    <a:pt x="1740" y="2400"/>
                    <a:pt x="1746" y="2431"/>
                    <a:pt x="1730" y="2454"/>
                  </a:cubicBezTo>
                  <a:cubicBezTo>
                    <a:pt x="1715" y="2476"/>
                    <a:pt x="1684" y="2482"/>
                    <a:pt x="1661" y="2467"/>
                  </a:cubicBezTo>
                  <a:close/>
                  <a:moveTo>
                    <a:pt x="1495" y="2352"/>
                  </a:moveTo>
                  <a:lnTo>
                    <a:pt x="1495" y="2352"/>
                  </a:lnTo>
                  <a:cubicBezTo>
                    <a:pt x="1473" y="2336"/>
                    <a:pt x="1468" y="2305"/>
                    <a:pt x="1484" y="2282"/>
                  </a:cubicBezTo>
                  <a:cubicBezTo>
                    <a:pt x="1500" y="2260"/>
                    <a:pt x="1531" y="2255"/>
                    <a:pt x="1553" y="2271"/>
                  </a:cubicBezTo>
                  <a:lnTo>
                    <a:pt x="1554" y="2271"/>
                  </a:lnTo>
                  <a:cubicBezTo>
                    <a:pt x="1576" y="2287"/>
                    <a:pt x="1581" y="2318"/>
                    <a:pt x="1565" y="2341"/>
                  </a:cubicBezTo>
                  <a:cubicBezTo>
                    <a:pt x="1549" y="2363"/>
                    <a:pt x="1518" y="2368"/>
                    <a:pt x="1495" y="2352"/>
                  </a:cubicBezTo>
                  <a:close/>
                  <a:moveTo>
                    <a:pt x="1333" y="2232"/>
                  </a:moveTo>
                  <a:lnTo>
                    <a:pt x="1333" y="2232"/>
                  </a:lnTo>
                  <a:cubicBezTo>
                    <a:pt x="1311" y="2215"/>
                    <a:pt x="1307" y="2183"/>
                    <a:pt x="1324" y="2162"/>
                  </a:cubicBezTo>
                  <a:cubicBezTo>
                    <a:pt x="1341" y="2140"/>
                    <a:pt x="1373" y="2136"/>
                    <a:pt x="1395" y="2153"/>
                  </a:cubicBezTo>
                  <a:cubicBezTo>
                    <a:pt x="1416" y="2170"/>
                    <a:pt x="1420" y="2202"/>
                    <a:pt x="1403" y="2224"/>
                  </a:cubicBezTo>
                  <a:cubicBezTo>
                    <a:pt x="1386" y="2245"/>
                    <a:pt x="1354" y="2249"/>
                    <a:pt x="1333" y="2232"/>
                  </a:cubicBezTo>
                  <a:close/>
                  <a:moveTo>
                    <a:pt x="1175" y="2106"/>
                  </a:moveTo>
                  <a:lnTo>
                    <a:pt x="1175" y="2106"/>
                  </a:lnTo>
                  <a:cubicBezTo>
                    <a:pt x="1154" y="2088"/>
                    <a:pt x="1151" y="2057"/>
                    <a:pt x="1169" y="2035"/>
                  </a:cubicBezTo>
                  <a:cubicBezTo>
                    <a:pt x="1187" y="2014"/>
                    <a:pt x="1218" y="2011"/>
                    <a:pt x="1239" y="2029"/>
                  </a:cubicBezTo>
                  <a:lnTo>
                    <a:pt x="1240" y="2029"/>
                  </a:lnTo>
                  <a:cubicBezTo>
                    <a:pt x="1261" y="2047"/>
                    <a:pt x="1264" y="2078"/>
                    <a:pt x="1246" y="2100"/>
                  </a:cubicBezTo>
                  <a:cubicBezTo>
                    <a:pt x="1228" y="2121"/>
                    <a:pt x="1197" y="2124"/>
                    <a:pt x="1175" y="2106"/>
                  </a:cubicBezTo>
                  <a:close/>
                  <a:moveTo>
                    <a:pt x="1022" y="1973"/>
                  </a:moveTo>
                  <a:lnTo>
                    <a:pt x="1022" y="1973"/>
                  </a:lnTo>
                  <a:cubicBezTo>
                    <a:pt x="1002" y="1955"/>
                    <a:pt x="1001" y="1923"/>
                    <a:pt x="1019" y="1903"/>
                  </a:cubicBezTo>
                  <a:cubicBezTo>
                    <a:pt x="1038" y="1882"/>
                    <a:pt x="1070" y="1881"/>
                    <a:pt x="1090" y="1900"/>
                  </a:cubicBezTo>
                  <a:cubicBezTo>
                    <a:pt x="1110" y="1919"/>
                    <a:pt x="1112" y="1950"/>
                    <a:pt x="1093" y="1970"/>
                  </a:cubicBezTo>
                  <a:cubicBezTo>
                    <a:pt x="1074" y="1991"/>
                    <a:pt x="1043" y="1992"/>
                    <a:pt x="1022" y="1973"/>
                  </a:cubicBezTo>
                  <a:close/>
                  <a:moveTo>
                    <a:pt x="876" y="1835"/>
                  </a:moveTo>
                  <a:lnTo>
                    <a:pt x="875" y="1835"/>
                  </a:lnTo>
                  <a:cubicBezTo>
                    <a:pt x="856" y="1816"/>
                    <a:pt x="855" y="1784"/>
                    <a:pt x="874" y="1765"/>
                  </a:cubicBezTo>
                  <a:cubicBezTo>
                    <a:pt x="894" y="1745"/>
                    <a:pt x="925" y="1744"/>
                    <a:pt x="945" y="1764"/>
                  </a:cubicBezTo>
                  <a:cubicBezTo>
                    <a:pt x="965" y="1783"/>
                    <a:pt x="965" y="1815"/>
                    <a:pt x="946" y="1834"/>
                  </a:cubicBezTo>
                  <a:cubicBezTo>
                    <a:pt x="927" y="1854"/>
                    <a:pt x="895" y="1855"/>
                    <a:pt x="876" y="1835"/>
                  </a:cubicBezTo>
                  <a:close/>
                  <a:moveTo>
                    <a:pt x="733" y="1690"/>
                  </a:moveTo>
                  <a:lnTo>
                    <a:pt x="733" y="1689"/>
                  </a:lnTo>
                  <a:cubicBezTo>
                    <a:pt x="715" y="1669"/>
                    <a:pt x="717" y="1637"/>
                    <a:pt x="737" y="1619"/>
                  </a:cubicBezTo>
                  <a:cubicBezTo>
                    <a:pt x="758" y="1601"/>
                    <a:pt x="790" y="1602"/>
                    <a:pt x="808" y="1623"/>
                  </a:cubicBezTo>
                  <a:cubicBezTo>
                    <a:pt x="826" y="1644"/>
                    <a:pt x="824" y="1676"/>
                    <a:pt x="804" y="1694"/>
                  </a:cubicBezTo>
                  <a:cubicBezTo>
                    <a:pt x="783" y="1712"/>
                    <a:pt x="751" y="1710"/>
                    <a:pt x="733" y="1690"/>
                  </a:cubicBezTo>
                  <a:close/>
                  <a:moveTo>
                    <a:pt x="600" y="1537"/>
                  </a:moveTo>
                  <a:lnTo>
                    <a:pt x="600" y="1537"/>
                  </a:lnTo>
                  <a:cubicBezTo>
                    <a:pt x="583" y="1516"/>
                    <a:pt x="586" y="1484"/>
                    <a:pt x="608" y="1467"/>
                  </a:cubicBezTo>
                  <a:cubicBezTo>
                    <a:pt x="629" y="1449"/>
                    <a:pt x="661" y="1452"/>
                    <a:pt x="678" y="1474"/>
                  </a:cubicBezTo>
                  <a:cubicBezTo>
                    <a:pt x="695" y="1495"/>
                    <a:pt x="692" y="1527"/>
                    <a:pt x="671" y="1544"/>
                  </a:cubicBezTo>
                  <a:cubicBezTo>
                    <a:pt x="649" y="1562"/>
                    <a:pt x="618" y="1558"/>
                    <a:pt x="600" y="1537"/>
                  </a:cubicBezTo>
                  <a:close/>
                  <a:moveTo>
                    <a:pt x="476" y="1379"/>
                  </a:moveTo>
                  <a:lnTo>
                    <a:pt x="476" y="1379"/>
                  </a:lnTo>
                  <a:cubicBezTo>
                    <a:pt x="459" y="1357"/>
                    <a:pt x="463" y="1325"/>
                    <a:pt x="485" y="1308"/>
                  </a:cubicBezTo>
                  <a:cubicBezTo>
                    <a:pt x="507" y="1292"/>
                    <a:pt x="538" y="1296"/>
                    <a:pt x="555" y="1318"/>
                  </a:cubicBezTo>
                  <a:cubicBezTo>
                    <a:pt x="572" y="1340"/>
                    <a:pt x="568" y="1371"/>
                    <a:pt x="546" y="1388"/>
                  </a:cubicBezTo>
                  <a:cubicBezTo>
                    <a:pt x="524" y="1405"/>
                    <a:pt x="493" y="1401"/>
                    <a:pt x="476" y="1379"/>
                  </a:cubicBezTo>
                  <a:close/>
                  <a:moveTo>
                    <a:pt x="361" y="1209"/>
                  </a:moveTo>
                  <a:lnTo>
                    <a:pt x="361" y="1209"/>
                  </a:lnTo>
                  <a:cubicBezTo>
                    <a:pt x="346" y="1186"/>
                    <a:pt x="353" y="1155"/>
                    <a:pt x="377" y="1140"/>
                  </a:cubicBezTo>
                  <a:cubicBezTo>
                    <a:pt x="400" y="1125"/>
                    <a:pt x="431" y="1133"/>
                    <a:pt x="446" y="1156"/>
                  </a:cubicBezTo>
                  <a:cubicBezTo>
                    <a:pt x="460" y="1180"/>
                    <a:pt x="453" y="1210"/>
                    <a:pt x="430" y="1225"/>
                  </a:cubicBezTo>
                  <a:cubicBezTo>
                    <a:pt x="406" y="1240"/>
                    <a:pt x="376" y="1233"/>
                    <a:pt x="361" y="1209"/>
                  </a:cubicBezTo>
                  <a:close/>
                  <a:moveTo>
                    <a:pt x="259" y="1034"/>
                  </a:moveTo>
                  <a:lnTo>
                    <a:pt x="259" y="1034"/>
                  </a:lnTo>
                  <a:cubicBezTo>
                    <a:pt x="246" y="1010"/>
                    <a:pt x="255" y="979"/>
                    <a:pt x="279" y="966"/>
                  </a:cubicBezTo>
                  <a:cubicBezTo>
                    <a:pt x="303" y="952"/>
                    <a:pt x="333" y="961"/>
                    <a:pt x="347" y="985"/>
                  </a:cubicBezTo>
                  <a:cubicBezTo>
                    <a:pt x="360" y="1009"/>
                    <a:pt x="352" y="1040"/>
                    <a:pt x="327" y="1053"/>
                  </a:cubicBezTo>
                  <a:cubicBezTo>
                    <a:pt x="303" y="1067"/>
                    <a:pt x="273" y="1058"/>
                    <a:pt x="259" y="1034"/>
                  </a:cubicBezTo>
                  <a:close/>
                  <a:moveTo>
                    <a:pt x="171" y="848"/>
                  </a:moveTo>
                  <a:lnTo>
                    <a:pt x="171" y="848"/>
                  </a:lnTo>
                  <a:cubicBezTo>
                    <a:pt x="160" y="823"/>
                    <a:pt x="173" y="793"/>
                    <a:pt x="198" y="783"/>
                  </a:cubicBezTo>
                  <a:cubicBezTo>
                    <a:pt x="223" y="772"/>
                    <a:pt x="253" y="784"/>
                    <a:pt x="263" y="810"/>
                  </a:cubicBezTo>
                  <a:cubicBezTo>
                    <a:pt x="274" y="835"/>
                    <a:pt x="262" y="864"/>
                    <a:pt x="237" y="875"/>
                  </a:cubicBezTo>
                  <a:cubicBezTo>
                    <a:pt x="211" y="886"/>
                    <a:pt x="182" y="874"/>
                    <a:pt x="171" y="848"/>
                  </a:cubicBezTo>
                  <a:close/>
                  <a:moveTo>
                    <a:pt x="99" y="656"/>
                  </a:moveTo>
                  <a:lnTo>
                    <a:pt x="99" y="656"/>
                  </a:lnTo>
                  <a:cubicBezTo>
                    <a:pt x="91" y="629"/>
                    <a:pt x="106" y="601"/>
                    <a:pt x="133" y="594"/>
                  </a:cubicBezTo>
                  <a:cubicBezTo>
                    <a:pt x="159" y="586"/>
                    <a:pt x="187" y="601"/>
                    <a:pt x="195" y="628"/>
                  </a:cubicBezTo>
                  <a:cubicBezTo>
                    <a:pt x="202" y="654"/>
                    <a:pt x="187" y="682"/>
                    <a:pt x="161" y="690"/>
                  </a:cubicBezTo>
                  <a:cubicBezTo>
                    <a:pt x="134" y="697"/>
                    <a:pt x="106" y="682"/>
                    <a:pt x="99" y="656"/>
                  </a:cubicBezTo>
                  <a:close/>
                  <a:moveTo>
                    <a:pt x="46" y="460"/>
                  </a:moveTo>
                  <a:lnTo>
                    <a:pt x="46" y="460"/>
                  </a:lnTo>
                  <a:cubicBezTo>
                    <a:pt x="40" y="433"/>
                    <a:pt x="57" y="406"/>
                    <a:pt x="84" y="400"/>
                  </a:cubicBezTo>
                  <a:cubicBezTo>
                    <a:pt x="111" y="393"/>
                    <a:pt x="138" y="410"/>
                    <a:pt x="144" y="437"/>
                  </a:cubicBezTo>
                  <a:cubicBezTo>
                    <a:pt x="150" y="464"/>
                    <a:pt x="133" y="491"/>
                    <a:pt x="106" y="497"/>
                  </a:cubicBezTo>
                  <a:cubicBezTo>
                    <a:pt x="79" y="503"/>
                    <a:pt x="53" y="487"/>
                    <a:pt x="46" y="460"/>
                  </a:cubicBezTo>
                  <a:close/>
                  <a:moveTo>
                    <a:pt x="13" y="256"/>
                  </a:moveTo>
                  <a:lnTo>
                    <a:pt x="13" y="256"/>
                  </a:lnTo>
                  <a:cubicBezTo>
                    <a:pt x="10" y="229"/>
                    <a:pt x="30" y="204"/>
                    <a:pt x="58" y="201"/>
                  </a:cubicBezTo>
                  <a:cubicBezTo>
                    <a:pt x="85" y="199"/>
                    <a:pt x="110" y="219"/>
                    <a:pt x="112" y="246"/>
                  </a:cubicBezTo>
                  <a:cubicBezTo>
                    <a:pt x="115" y="274"/>
                    <a:pt x="95" y="298"/>
                    <a:pt x="67" y="301"/>
                  </a:cubicBezTo>
                  <a:cubicBezTo>
                    <a:pt x="40" y="304"/>
                    <a:pt x="15" y="284"/>
                    <a:pt x="13" y="256"/>
                  </a:cubicBezTo>
                  <a:close/>
                  <a:moveTo>
                    <a:pt x="1" y="53"/>
                  </a:moveTo>
                  <a:lnTo>
                    <a:pt x="1" y="53"/>
                  </a:lnTo>
                  <a:cubicBezTo>
                    <a:pt x="0" y="26"/>
                    <a:pt x="21" y="3"/>
                    <a:pt x="49" y="1"/>
                  </a:cubicBezTo>
                  <a:cubicBezTo>
                    <a:pt x="76" y="0"/>
                    <a:pt x="100" y="22"/>
                    <a:pt x="101" y="50"/>
                  </a:cubicBezTo>
                  <a:cubicBezTo>
                    <a:pt x="102" y="77"/>
                    <a:pt x="80" y="100"/>
                    <a:pt x="53" y="102"/>
                  </a:cubicBezTo>
                  <a:cubicBezTo>
                    <a:pt x="25" y="103"/>
                    <a:pt x="2" y="81"/>
                    <a:pt x="1" y="53"/>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49" name="Freeform 47"/>
            <p:cNvSpPr>
              <a:spLocks noEditPoints="1"/>
            </p:cNvSpPr>
            <p:nvPr/>
          </p:nvSpPr>
          <p:spPr bwMode="auto">
            <a:xfrm>
              <a:off x="3757" y="1774"/>
              <a:ext cx="734" cy="300"/>
            </a:xfrm>
            <a:custGeom>
              <a:avLst/>
              <a:gdLst>
                <a:gd name="T0" fmla="*/ 0 w 7084"/>
                <a:gd name="T1" fmla="*/ 0 h 2896"/>
                <a:gd name="T2" fmla="*/ 0 w 7084"/>
                <a:gd name="T3" fmla="*/ 0 h 2896"/>
                <a:gd name="T4" fmla="*/ 0 w 7084"/>
                <a:gd name="T5" fmla="*/ 0 h 2896"/>
                <a:gd name="T6" fmla="*/ 0 w 7084"/>
                <a:gd name="T7" fmla="*/ 0 h 2896"/>
                <a:gd name="T8" fmla="*/ 0 w 7084"/>
                <a:gd name="T9" fmla="*/ 0 h 2896"/>
                <a:gd name="T10" fmla="*/ 0 w 7084"/>
                <a:gd name="T11" fmla="*/ 0 h 2896"/>
                <a:gd name="T12" fmla="*/ 0 w 7084"/>
                <a:gd name="T13" fmla="*/ 0 h 2896"/>
                <a:gd name="T14" fmla="*/ 0 w 7084"/>
                <a:gd name="T15" fmla="*/ 0 h 2896"/>
                <a:gd name="T16" fmla="*/ 0 w 7084"/>
                <a:gd name="T17" fmla="*/ 0 h 2896"/>
                <a:gd name="T18" fmla="*/ 0 w 7084"/>
                <a:gd name="T19" fmla="*/ 0 h 2896"/>
                <a:gd name="T20" fmla="*/ 0 w 7084"/>
                <a:gd name="T21" fmla="*/ 0 h 2896"/>
                <a:gd name="T22" fmla="*/ 0 w 7084"/>
                <a:gd name="T23" fmla="*/ 0 h 2896"/>
                <a:gd name="T24" fmla="*/ 0 w 7084"/>
                <a:gd name="T25" fmla="*/ 0 h 2896"/>
                <a:gd name="T26" fmla="*/ 0 w 7084"/>
                <a:gd name="T27" fmla="*/ 0 h 2896"/>
                <a:gd name="T28" fmla="*/ 0 w 7084"/>
                <a:gd name="T29" fmla="*/ 0 h 2896"/>
                <a:gd name="T30" fmla="*/ 0 w 7084"/>
                <a:gd name="T31" fmla="*/ 0 h 2896"/>
                <a:gd name="T32" fmla="*/ 0 w 7084"/>
                <a:gd name="T33" fmla="*/ 0 h 2896"/>
                <a:gd name="T34" fmla="*/ 0 w 7084"/>
                <a:gd name="T35" fmla="*/ 0 h 2896"/>
                <a:gd name="T36" fmla="*/ 0 w 7084"/>
                <a:gd name="T37" fmla="*/ 0 h 2896"/>
                <a:gd name="T38" fmla="*/ 0 w 7084"/>
                <a:gd name="T39" fmla="*/ 0 h 2896"/>
                <a:gd name="T40" fmla="*/ 0 w 7084"/>
                <a:gd name="T41" fmla="*/ 0 h 2896"/>
                <a:gd name="T42" fmla="*/ 0 w 7084"/>
                <a:gd name="T43" fmla="*/ 0 h 2896"/>
                <a:gd name="T44" fmla="*/ 0 w 7084"/>
                <a:gd name="T45" fmla="*/ 0 h 2896"/>
                <a:gd name="T46" fmla="*/ 0 w 7084"/>
                <a:gd name="T47" fmla="*/ 0 h 2896"/>
                <a:gd name="T48" fmla="*/ 0 w 7084"/>
                <a:gd name="T49" fmla="*/ 0 h 2896"/>
                <a:gd name="T50" fmla="*/ 0 w 7084"/>
                <a:gd name="T51" fmla="*/ 0 h 2896"/>
                <a:gd name="T52" fmla="*/ 0 w 7084"/>
                <a:gd name="T53" fmla="*/ 0 h 2896"/>
                <a:gd name="T54" fmla="*/ 0 w 7084"/>
                <a:gd name="T55" fmla="*/ 0 h 2896"/>
                <a:gd name="T56" fmla="*/ 0 w 7084"/>
                <a:gd name="T57" fmla="*/ 0 h 2896"/>
                <a:gd name="T58" fmla="*/ 0 w 7084"/>
                <a:gd name="T59" fmla="*/ 0 h 2896"/>
                <a:gd name="T60" fmla="*/ 0 w 7084"/>
                <a:gd name="T61" fmla="*/ 0 h 2896"/>
                <a:gd name="T62" fmla="*/ 0 w 7084"/>
                <a:gd name="T63" fmla="*/ 0 h 2896"/>
                <a:gd name="T64" fmla="*/ 0 w 7084"/>
                <a:gd name="T65" fmla="*/ 0 h 2896"/>
                <a:gd name="T66" fmla="*/ 0 w 7084"/>
                <a:gd name="T67" fmla="*/ 0 h 2896"/>
                <a:gd name="T68" fmla="*/ 0 w 7084"/>
                <a:gd name="T69" fmla="*/ 0 h 2896"/>
                <a:gd name="T70" fmla="*/ 0 w 7084"/>
                <a:gd name="T71" fmla="*/ 0 h 2896"/>
                <a:gd name="T72" fmla="*/ 0 w 7084"/>
                <a:gd name="T73" fmla="*/ 0 h 2896"/>
                <a:gd name="T74" fmla="*/ 0 w 7084"/>
                <a:gd name="T75" fmla="*/ 0 h 2896"/>
                <a:gd name="T76" fmla="*/ 0 w 7084"/>
                <a:gd name="T77" fmla="*/ 0 h 2896"/>
                <a:gd name="T78" fmla="*/ 0 w 7084"/>
                <a:gd name="T79" fmla="*/ 0 h 2896"/>
                <a:gd name="T80" fmla="*/ 0 w 7084"/>
                <a:gd name="T81" fmla="*/ 0 h 2896"/>
                <a:gd name="T82" fmla="*/ 0 w 7084"/>
                <a:gd name="T83" fmla="*/ 0 h 2896"/>
                <a:gd name="T84" fmla="*/ 0 w 7084"/>
                <a:gd name="T85" fmla="*/ 0 h 2896"/>
                <a:gd name="T86" fmla="*/ 0 w 7084"/>
                <a:gd name="T87" fmla="*/ 0 h 2896"/>
                <a:gd name="T88" fmla="*/ 0 w 7084"/>
                <a:gd name="T89" fmla="*/ 0 h 2896"/>
                <a:gd name="T90" fmla="*/ 0 w 7084"/>
                <a:gd name="T91" fmla="*/ 0 h 2896"/>
                <a:gd name="T92" fmla="*/ 0 w 7084"/>
                <a:gd name="T93" fmla="*/ 0 h 2896"/>
                <a:gd name="T94" fmla="*/ 0 w 7084"/>
                <a:gd name="T95" fmla="*/ 0 h 2896"/>
                <a:gd name="T96" fmla="*/ 0 w 7084"/>
                <a:gd name="T97" fmla="*/ 0 h 2896"/>
                <a:gd name="T98" fmla="*/ 0 w 7084"/>
                <a:gd name="T99" fmla="*/ 0 h 2896"/>
                <a:gd name="T100" fmla="*/ 0 w 7084"/>
                <a:gd name="T101" fmla="*/ 0 h 2896"/>
                <a:gd name="T102" fmla="*/ 0 w 7084"/>
                <a:gd name="T103" fmla="*/ 0 h 2896"/>
                <a:gd name="T104" fmla="*/ 0 w 7084"/>
                <a:gd name="T105" fmla="*/ 0 h 2896"/>
                <a:gd name="T106" fmla="*/ 0 w 7084"/>
                <a:gd name="T107" fmla="*/ 0 h 2896"/>
                <a:gd name="T108" fmla="*/ 0 w 7084"/>
                <a:gd name="T109" fmla="*/ 0 h 2896"/>
                <a:gd name="T110" fmla="*/ 0 w 7084"/>
                <a:gd name="T111" fmla="*/ 0 h 2896"/>
                <a:gd name="T112" fmla="*/ 0 w 7084"/>
                <a:gd name="T113" fmla="*/ 0 h 2896"/>
                <a:gd name="T114" fmla="*/ 0 w 7084"/>
                <a:gd name="T115" fmla="*/ 0 h 2896"/>
                <a:gd name="T116" fmla="*/ 0 w 7084"/>
                <a:gd name="T117" fmla="*/ 0 h 2896"/>
                <a:gd name="T118" fmla="*/ 0 w 7084"/>
                <a:gd name="T119" fmla="*/ 0 h 2896"/>
                <a:gd name="T120" fmla="*/ 0 w 7084"/>
                <a:gd name="T121" fmla="*/ 0 h 2896"/>
                <a:gd name="T122" fmla="*/ 0 w 7084"/>
                <a:gd name="T123" fmla="*/ 0 h 2896"/>
                <a:gd name="T124" fmla="*/ 0 w 7084"/>
                <a:gd name="T125" fmla="*/ 0 h 289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084"/>
                <a:gd name="T190" fmla="*/ 0 h 2896"/>
                <a:gd name="T191" fmla="*/ 7084 w 7084"/>
                <a:gd name="T192" fmla="*/ 2896 h 289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084" h="2896">
                  <a:moveTo>
                    <a:pt x="25" y="2845"/>
                  </a:moveTo>
                  <a:lnTo>
                    <a:pt x="25" y="2845"/>
                  </a:lnTo>
                  <a:cubicBezTo>
                    <a:pt x="39" y="2845"/>
                    <a:pt x="50" y="2856"/>
                    <a:pt x="51" y="2869"/>
                  </a:cubicBezTo>
                  <a:cubicBezTo>
                    <a:pt x="52" y="2883"/>
                    <a:pt x="41" y="2895"/>
                    <a:pt x="27" y="2895"/>
                  </a:cubicBezTo>
                  <a:cubicBezTo>
                    <a:pt x="13" y="2896"/>
                    <a:pt x="2" y="2885"/>
                    <a:pt x="1" y="2871"/>
                  </a:cubicBezTo>
                  <a:cubicBezTo>
                    <a:pt x="0" y="2858"/>
                    <a:pt x="11" y="2846"/>
                    <a:pt x="25" y="2845"/>
                  </a:cubicBezTo>
                  <a:close/>
                  <a:moveTo>
                    <a:pt x="125" y="2845"/>
                  </a:moveTo>
                  <a:lnTo>
                    <a:pt x="125" y="2845"/>
                  </a:lnTo>
                  <a:cubicBezTo>
                    <a:pt x="139" y="2844"/>
                    <a:pt x="151" y="2855"/>
                    <a:pt x="151" y="2869"/>
                  </a:cubicBezTo>
                  <a:cubicBezTo>
                    <a:pt x="152" y="2882"/>
                    <a:pt x="141" y="2894"/>
                    <a:pt x="127" y="2894"/>
                  </a:cubicBezTo>
                  <a:cubicBezTo>
                    <a:pt x="113" y="2895"/>
                    <a:pt x="102" y="2884"/>
                    <a:pt x="101" y="2870"/>
                  </a:cubicBezTo>
                  <a:cubicBezTo>
                    <a:pt x="100" y="2857"/>
                    <a:pt x="111" y="2845"/>
                    <a:pt x="125" y="2845"/>
                  </a:cubicBezTo>
                  <a:close/>
                  <a:moveTo>
                    <a:pt x="225" y="2844"/>
                  </a:moveTo>
                  <a:lnTo>
                    <a:pt x="225" y="2844"/>
                  </a:lnTo>
                  <a:cubicBezTo>
                    <a:pt x="239" y="2843"/>
                    <a:pt x="251" y="2854"/>
                    <a:pt x="251" y="2868"/>
                  </a:cubicBezTo>
                  <a:cubicBezTo>
                    <a:pt x="252" y="2881"/>
                    <a:pt x="241" y="2893"/>
                    <a:pt x="227" y="2894"/>
                  </a:cubicBezTo>
                  <a:cubicBezTo>
                    <a:pt x="213" y="2894"/>
                    <a:pt x="202" y="2883"/>
                    <a:pt x="201" y="2870"/>
                  </a:cubicBezTo>
                  <a:cubicBezTo>
                    <a:pt x="201" y="2856"/>
                    <a:pt x="211" y="2844"/>
                    <a:pt x="225" y="2844"/>
                  </a:cubicBezTo>
                  <a:close/>
                  <a:moveTo>
                    <a:pt x="325" y="2843"/>
                  </a:moveTo>
                  <a:lnTo>
                    <a:pt x="325" y="2843"/>
                  </a:lnTo>
                  <a:cubicBezTo>
                    <a:pt x="339" y="2842"/>
                    <a:pt x="351" y="2853"/>
                    <a:pt x="351" y="2867"/>
                  </a:cubicBezTo>
                  <a:cubicBezTo>
                    <a:pt x="352" y="2880"/>
                    <a:pt x="341" y="2892"/>
                    <a:pt x="327" y="2893"/>
                  </a:cubicBezTo>
                  <a:cubicBezTo>
                    <a:pt x="313" y="2893"/>
                    <a:pt x="302" y="2882"/>
                    <a:pt x="301" y="2869"/>
                  </a:cubicBezTo>
                  <a:cubicBezTo>
                    <a:pt x="301" y="2855"/>
                    <a:pt x="311" y="2843"/>
                    <a:pt x="325" y="2843"/>
                  </a:cubicBezTo>
                  <a:close/>
                  <a:moveTo>
                    <a:pt x="425" y="2841"/>
                  </a:moveTo>
                  <a:lnTo>
                    <a:pt x="425" y="2841"/>
                  </a:lnTo>
                  <a:cubicBezTo>
                    <a:pt x="439" y="2840"/>
                    <a:pt x="451" y="2851"/>
                    <a:pt x="451" y="2865"/>
                  </a:cubicBezTo>
                  <a:cubicBezTo>
                    <a:pt x="452" y="2879"/>
                    <a:pt x="441" y="2890"/>
                    <a:pt x="427" y="2891"/>
                  </a:cubicBezTo>
                  <a:cubicBezTo>
                    <a:pt x="413" y="2891"/>
                    <a:pt x="402" y="2881"/>
                    <a:pt x="401" y="2867"/>
                  </a:cubicBezTo>
                  <a:cubicBezTo>
                    <a:pt x="401" y="2853"/>
                    <a:pt x="411" y="2841"/>
                    <a:pt x="425" y="2841"/>
                  </a:cubicBezTo>
                  <a:close/>
                  <a:moveTo>
                    <a:pt x="525" y="2838"/>
                  </a:moveTo>
                  <a:lnTo>
                    <a:pt x="525" y="2838"/>
                  </a:lnTo>
                  <a:cubicBezTo>
                    <a:pt x="539" y="2837"/>
                    <a:pt x="551" y="2848"/>
                    <a:pt x="551" y="2862"/>
                  </a:cubicBezTo>
                  <a:cubicBezTo>
                    <a:pt x="552" y="2875"/>
                    <a:pt x="541" y="2887"/>
                    <a:pt x="527" y="2887"/>
                  </a:cubicBezTo>
                  <a:cubicBezTo>
                    <a:pt x="513" y="2888"/>
                    <a:pt x="502" y="2877"/>
                    <a:pt x="501" y="2863"/>
                  </a:cubicBezTo>
                  <a:cubicBezTo>
                    <a:pt x="501" y="2850"/>
                    <a:pt x="511" y="2838"/>
                    <a:pt x="525" y="2838"/>
                  </a:cubicBezTo>
                  <a:close/>
                  <a:moveTo>
                    <a:pt x="625" y="2834"/>
                  </a:moveTo>
                  <a:lnTo>
                    <a:pt x="625" y="2834"/>
                  </a:lnTo>
                  <a:cubicBezTo>
                    <a:pt x="639" y="2834"/>
                    <a:pt x="651" y="2845"/>
                    <a:pt x="651" y="2858"/>
                  </a:cubicBezTo>
                  <a:cubicBezTo>
                    <a:pt x="652" y="2872"/>
                    <a:pt x="641" y="2884"/>
                    <a:pt x="627" y="2884"/>
                  </a:cubicBezTo>
                  <a:cubicBezTo>
                    <a:pt x="613" y="2885"/>
                    <a:pt x="602" y="2874"/>
                    <a:pt x="601" y="2860"/>
                  </a:cubicBezTo>
                  <a:cubicBezTo>
                    <a:pt x="601" y="2846"/>
                    <a:pt x="611" y="2835"/>
                    <a:pt x="625" y="2834"/>
                  </a:cubicBezTo>
                  <a:close/>
                  <a:moveTo>
                    <a:pt x="725" y="2831"/>
                  </a:moveTo>
                  <a:lnTo>
                    <a:pt x="725" y="2831"/>
                  </a:lnTo>
                  <a:cubicBezTo>
                    <a:pt x="739" y="2831"/>
                    <a:pt x="751" y="2841"/>
                    <a:pt x="751" y="2855"/>
                  </a:cubicBezTo>
                  <a:cubicBezTo>
                    <a:pt x="752" y="2869"/>
                    <a:pt x="741" y="2881"/>
                    <a:pt x="727" y="2881"/>
                  </a:cubicBezTo>
                  <a:cubicBezTo>
                    <a:pt x="713" y="2882"/>
                    <a:pt x="702" y="2871"/>
                    <a:pt x="701" y="2857"/>
                  </a:cubicBezTo>
                  <a:cubicBezTo>
                    <a:pt x="701" y="2843"/>
                    <a:pt x="711" y="2832"/>
                    <a:pt x="725" y="2831"/>
                  </a:cubicBezTo>
                  <a:close/>
                  <a:moveTo>
                    <a:pt x="824" y="2826"/>
                  </a:moveTo>
                  <a:lnTo>
                    <a:pt x="824" y="2826"/>
                  </a:lnTo>
                  <a:cubicBezTo>
                    <a:pt x="838" y="2825"/>
                    <a:pt x="850" y="2836"/>
                    <a:pt x="851" y="2849"/>
                  </a:cubicBezTo>
                  <a:cubicBezTo>
                    <a:pt x="852" y="2863"/>
                    <a:pt x="842" y="2875"/>
                    <a:pt x="828" y="2876"/>
                  </a:cubicBezTo>
                  <a:cubicBezTo>
                    <a:pt x="814" y="2877"/>
                    <a:pt x="802" y="2867"/>
                    <a:pt x="801" y="2853"/>
                  </a:cubicBezTo>
                  <a:cubicBezTo>
                    <a:pt x="800" y="2840"/>
                    <a:pt x="810" y="2827"/>
                    <a:pt x="824" y="2826"/>
                  </a:cubicBezTo>
                  <a:close/>
                  <a:moveTo>
                    <a:pt x="924" y="2821"/>
                  </a:moveTo>
                  <a:lnTo>
                    <a:pt x="924" y="2821"/>
                  </a:lnTo>
                  <a:cubicBezTo>
                    <a:pt x="938" y="2820"/>
                    <a:pt x="950" y="2830"/>
                    <a:pt x="951" y="2844"/>
                  </a:cubicBezTo>
                  <a:cubicBezTo>
                    <a:pt x="952" y="2858"/>
                    <a:pt x="942" y="2870"/>
                    <a:pt x="928" y="2871"/>
                  </a:cubicBezTo>
                  <a:cubicBezTo>
                    <a:pt x="914" y="2872"/>
                    <a:pt x="902" y="2862"/>
                    <a:pt x="901" y="2848"/>
                  </a:cubicBezTo>
                  <a:cubicBezTo>
                    <a:pt x="900" y="2834"/>
                    <a:pt x="910" y="2822"/>
                    <a:pt x="924" y="2821"/>
                  </a:cubicBezTo>
                  <a:close/>
                  <a:moveTo>
                    <a:pt x="1024" y="2816"/>
                  </a:moveTo>
                  <a:lnTo>
                    <a:pt x="1024" y="2816"/>
                  </a:lnTo>
                  <a:cubicBezTo>
                    <a:pt x="1038" y="2815"/>
                    <a:pt x="1050" y="2825"/>
                    <a:pt x="1051" y="2839"/>
                  </a:cubicBezTo>
                  <a:cubicBezTo>
                    <a:pt x="1052" y="2853"/>
                    <a:pt x="1042" y="2865"/>
                    <a:pt x="1028" y="2866"/>
                  </a:cubicBezTo>
                  <a:cubicBezTo>
                    <a:pt x="1014" y="2867"/>
                    <a:pt x="1002" y="2857"/>
                    <a:pt x="1001" y="2843"/>
                  </a:cubicBezTo>
                  <a:cubicBezTo>
                    <a:pt x="1000" y="2829"/>
                    <a:pt x="1010" y="2817"/>
                    <a:pt x="1024" y="2816"/>
                  </a:cubicBezTo>
                  <a:close/>
                  <a:moveTo>
                    <a:pt x="1124" y="2810"/>
                  </a:moveTo>
                  <a:lnTo>
                    <a:pt x="1124" y="2810"/>
                  </a:lnTo>
                  <a:cubicBezTo>
                    <a:pt x="1138" y="2809"/>
                    <a:pt x="1150" y="2820"/>
                    <a:pt x="1151" y="2833"/>
                  </a:cubicBezTo>
                  <a:cubicBezTo>
                    <a:pt x="1152" y="2847"/>
                    <a:pt x="1142" y="2859"/>
                    <a:pt x="1128" y="2860"/>
                  </a:cubicBezTo>
                  <a:cubicBezTo>
                    <a:pt x="1114" y="2861"/>
                    <a:pt x="1102" y="2851"/>
                    <a:pt x="1101" y="2837"/>
                  </a:cubicBezTo>
                  <a:cubicBezTo>
                    <a:pt x="1100" y="2824"/>
                    <a:pt x="1110" y="2812"/>
                    <a:pt x="1124" y="2810"/>
                  </a:cubicBezTo>
                  <a:close/>
                  <a:moveTo>
                    <a:pt x="1224" y="2803"/>
                  </a:moveTo>
                  <a:lnTo>
                    <a:pt x="1224" y="2803"/>
                  </a:lnTo>
                  <a:cubicBezTo>
                    <a:pt x="1237" y="2802"/>
                    <a:pt x="1249" y="2812"/>
                    <a:pt x="1251" y="2826"/>
                  </a:cubicBezTo>
                  <a:cubicBezTo>
                    <a:pt x="1252" y="2840"/>
                    <a:pt x="1241" y="2852"/>
                    <a:pt x="1228" y="2853"/>
                  </a:cubicBezTo>
                  <a:cubicBezTo>
                    <a:pt x="1214" y="2854"/>
                    <a:pt x="1202" y="2844"/>
                    <a:pt x="1201" y="2830"/>
                  </a:cubicBezTo>
                  <a:cubicBezTo>
                    <a:pt x="1200" y="2816"/>
                    <a:pt x="1210" y="2804"/>
                    <a:pt x="1224" y="2803"/>
                  </a:cubicBezTo>
                  <a:close/>
                  <a:moveTo>
                    <a:pt x="1323" y="2796"/>
                  </a:moveTo>
                  <a:lnTo>
                    <a:pt x="1323" y="2796"/>
                  </a:lnTo>
                  <a:cubicBezTo>
                    <a:pt x="1337" y="2795"/>
                    <a:pt x="1349" y="2805"/>
                    <a:pt x="1350" y="2819"/>
                  </a:cubicBezTo>
                  <a:cubicBezTo>
                    <a:pt x="1351" y="2833"/>
                    <a:pt x="1341" y="2845"/>
                    <a:pt x="1327" y="2846"/>
                  </a:cubicBezTo>
                  <a:cubicBezTo>
                    <a:pt x="1314" y="2847"/>
                    <a:pt x="1302" y="2837"/>
                    <a:pt x="1300" y="2823"/>
                  </a:cubicBezTo>
                  <a:cubicBezTo>
                    <a:pt x="1299" y="2809"/>
                    <a:pt x="1310" y="2797"/>
                    <a:pt x="1323" y="2796"/>
                  </a:cubicBezTo>
                  <a:close/>
                  <a:moveTo>
                    <a:pt x="1423" y="2789"/>
                  </a:moveTo>
                  <a:lnTo>
                    <a:pt x="1423" y="2789"/>
                  </a:lnTo>
                  <a:cubicBezTo>
                    <a:pt x="1437" y="2788"/>
                    <a:pt x="1449" y="2798"/>
                    <a:pt x="1450" y="2812"/>
                  </a:cubicBezTo>
                  <a:cubicBezTo>
                    <a:pt x="1451" y="2826"/>
                    <a:pt x="1441" y="2838"/>
                    <a:pt x="1427" y="2839"/>
                  </a:cubicBezTo>
                  <a:cubicBezTo>
                    <a:pt x="1413" y="2840"/>
                    <a:pt x="1401" y="2830"/>
                    <a:pt x="1400" y="2816"/>
                  </a:cubicBezTo>
                  <a:cubicBezTo>
                    <a:pt x="1399" y="2802"/>
                    <a:pt x="1409" y="2790"/>
                    <a:pt x="1423" y="2789"/>
                  </a:cubicBezTo>
                  <a:close/>
                  <a:moveTo>
                    <a:pt x="1522" y="2780"/>
                  </a:moveTo>
                  <a:lnTo>
                    <a:pt x="1522" y="2780"/>
                  </a:lnTo>
                  <a:cubicBezTo>
                    <a:pt x="1536" y="2778"/>
                    <a:pt x="1548" y="2788"/>
                    <a:pt x="1550" y="2802"/>
                  </a:cubicBezTo>
                  <a:cubicBezTo>
                    <a:pt x="1551" y="2816"/>
                    <a:pt x="1542" y="2828"/>
                    <a:pt x="1528" y="2830"/>
                  </a:cubicBezTo>
                  <a:cubicBezTo>
                    <a:pt x="1514" y="2831"/>
                    <a:pt x="1502" y="2822"/>
                    <a:pt x="1500" y="2808"/>
                  </a:cubicBezTo>
                  <a:cubicBezTo>
                    <a:pt x="1498" y="2794"/>
                    <a:pt x="1508" y="2782"/>
                    <a:pt x="1522" y="2780"/>
                  </a:cubicBezTo>
                  <a:close/>
                  <a:moveTo>
                    <a:pt x="1621" y="2771"/>
                  </a:moveTo>
                  <a:lnTo>
                    <a:pt x="1621" y="2771"/>
                  </a:lnTo>
                  <a:cubicBezTo>
                    <a:pt x="1635" y="2769"/>
                    <a:pt x="1648" y="2779"/>
                    <a:pt x="1649" y="2792"/>
                  </a:cubicBezTo>
                  <a:cubicBezTo>
                    <a:pt x="1651" y="2806"/>
                    <a:pt x="1641" y="2819"/>
                    <a:pt x="1627" y="2820"/>
                  </a:cubicBezTo>
                  <a:cubicBezTo>
                    <a:pt x="1614" y="2822"/>
                    <a:pt x="1601" y="2812"/>
                    <a:pt x="1600" y="2798"/>
                  </a:cubicBezTo>
                  <a:cubicBezTo>
                    <a:pt x="1598" y="2785"/>
                    <a:pt x="1608" y="2772"/>
                    <a:pt x="1621" y="2771"/>
                  </a:cubicBezTo>
                  <a:close/>
                  <a:moveTo>
                    <a:pt x="1721" y="2761"/>
                  </a:moveTo>
                  <a:lnTo>
                    <a:pt x="1721" y="2761"/>
                  </a:lnTo>
                  <a:cubicBezTo>
                    <a:pt x="1735" y="2760"/>
                    <a:pt x="1747" y="2769"/>
                    <a:pt x="1749" y="2783"/>
                  </a:cubicBezTo>
                  <a:cubicBezTo>
                    <a:pt x="1751" y="2797"/>
                    <a:pt x="1741" y="2809"/>
                    <a:pt x="1727" y="2811"/>
                  </a:cubicBezTo>
                  <a:cubicBezTo>
                    <a:pt x="1713" y="2813"/>
                    <a:pt x="1701" y="2803"/>
                    <a:pt x="1699" y="2789"/>
                  </a:cubicBezTo>
                  <a:cubicBezTo>
                    <a:pt x="1698" y="2775"/>
                    <a:pt x="1707" y="2763"/>
                    <a:pt x="1721" y="2761"/>
                  </a:cubicBezTo>
                  <a:close/>
                  <a:moveTo>
                    <a:pt x="1821" y="2751"/>
                  </a:moveTo>
                  <a:lnTo>
                    <a:pt x="1821" y="2751"/>
                  </a:lnTo>
                  <a:cubicBezTo>
                    <a:pt x="1834" y="2749"/>
                    <a:pt x="1847" y="2759"/>
                    <a:pt x="1848" y="2773"/>
                  </a:cubicBezTo>
                  <a:cubicBezTo>
                    <a:pt x="1850" y="2787"/>
                    <a:pt x="1840" y="2799"/>
                    <a:pt x="1827" y="2801"/>
                  </a:cubicBezTo>
                  <a:cubicBezTo>
                    <a:pt x="1813" y="2802"/>
                    <a:pt x="1800" y="2793"/>
                    <a:pt x="1799" y="2779"/>
                  </a:cubicBezTo>
                  <a:cubicBezTo>
                    <a:pt x="1797" y="2765"/>
                    <a:pt x="1807" y="2753"/>
                    <a:pt x="1821" y="2751"/>
                  </a:cubicBezTo>
                  <a:close/>
                  <a:moveTo>
                    <a:pt x="1920" y="2739"/>
                  </a:moveTo>
                  <a:lnTo>
                    <a:pt x="1920" y="2739"/>
                  </a:lnTo>
                  <a:cubicBezTo>
                    <a:pt x="1934" y="2738"/>
                    <a:pt x="1946" y="2748"/>
                    <a:pt x="1948" y="2761"/>
                  </a:cubicBezTo>
                  <a:cubicBezTo>
                    <a:pt x="1949" y="2775"/>
                    <a:pt x="1940" y="2787"/>
                    <a:pt x="1926" y="2789"/>
                  </a:cubicBezTo>
                  <a:cubicBezTo>
                    <a:pt x="1912" y="2791"/>
                    <a:pt x="1900" y="2781"/>
                    <a:pt x="1898" y="2767"/>
                  </a:cubicBezTo>
                  <a:cubicBezTo>
                    <a:pt x="1896" y="2753"/>
                    <a:pt x="1906" y="2741"/>
                    <a:pt x="1920" y="2739"/>
                  </a:cubicBezTo>
                  <a:close/>
                  <a:moveTo>
                    <a:pt x="2019" y="2728"/>
                  </a:moveTo>
                  <a:lnTo>
                    <a:pt x="2019" y="2728"/>
                  </a:lnTo>
                  <a:cubicBezTo>
                    <a:pt x="2033" y="2726"/>
                    <a:pt x="2046" y="2736"/>
                    <a:pt x="2047" y="2750"/>
                  </a:cubicBezTo>
                  <a:cubicBezTo>
                    <a:pt x="2049" y="2763"/>
                    <a:pt x="2039" y="2776"/>
                    <a:pt x="2025" y="2777"/>
                  </a:cubicBezTo>
                  <a:cubicBezTo>
                    <a:pt x="2012" y="2779"/>
                    <a:pt x="1999" y="2769"/>
                    <a:pt x="1997" y="2756"/>
                  </a:cubicBezTo>
                  <a:cubicBezTo>
                    <a:pt x="1996" y="2742"/>
                    <a:pt x="2006" y="2729"/>
                    <a:pt x="2019" y="2728"/>
                  </a:cubicBezTo>
                  <a:close/>
                  <a:moveTo>
                    <a:pt x="2118" y="2716"/>
                  </a:moveTo>
                  <a:lnTo>
                    <a:pt x="2118" y="2716"/>
                  </a:lnTo>
                  <a:cubicBezTo>
                    <a:pt x="2131" y="2714"/>
                    <a:pt x="2144" y="2723"/>
                    <a:pt x="2146" y="2737"/>
                  </a:cubicBezTo>
                  <a:cubicBezTo>
                    <a:pt x="2149" y="2751"/>
                    <a:pt x="2139" y="2763"/>
                    <a:pt x="2126" y="2766"/>
                  </a:cubicBezTo>
                  <a:cubicBezTo>
                    <a:pt x="2112" y="2768"/>
                    <a:pt x="2099" y="2758"/>
                    <a:pt x="2097" y="2745"/>
                  </a:cubicBezTo>
                  <a:cubicBezTo>
                    <a:pt x="2095" y="2731"/>
                    <a:pt x="2104" y="2718"/>
                    <a:pt x="2118" y="2716"/>
                  </a:cubicBezTo>
                  <a:close/>
                  <a:moveTo>
                    <a:pt x="2217" y="2703"/>
                  </a:moveTo>
                  <a:lnTo>
                    <a:pt x="2217" y="2703"/>
                  </a:lnTo>
                  <a:cubicBezTo>
                    <a:pt x="2230" y="2700"/>
                    <a:pt x="2243" y="2710"/>
                    <a:pt x="2245" y="2723"/>
                  </a:cubicBezTo>
                  <a:cubicBezTo>
                    <a:pt x="2248" y="2737"/>
                    <a:pt x="2238" y="2750"/>
                    <a:pt x="2225" y="2752"/>
                  </a:cubicBezTo>
                  <a:cubicBezTo>
                    <a:pt x="2211" y="2754"/>
                    <a:pt x="2198" y="2745"/>
                    <a:pt x="2196" y="2731"/>
                  </a:cubicBezTo>
                  <a:cubicBezTo>
                    <a:pt x="2194" y="2718"/>
                    <a:pt x="2203" y="2705"/>
                    <a:pt x="2217" y="2703"/>
                  </a:cubicBezTo>
                  <a:close/>
                  <a:moveTo>
                    <a:pt x="2316" y="2689"/>
                  </a:moveTo>
                  <a:lnTo>
                    <a:pt x="2316" y="2689"/>
                  </a:lnTo>
                  <a:cubicBezTo>
                    <a:pt x="2330" y="2687"/>
                    <a:pt x="2342" y="2696"/>
                    <a:pt x="2345" y="2710"/>
                  </a:cubicBezTo>
                  <a:cubicBezTo>
                    <a:pt x="2347" y="2723"/>
                    <a:pt x="2338" y="2736"/>
                    <a:pt x="2324" y="2738"/>
                  </a:cubicBezTo>
                  <a:cubicBezTo>
                    <a:pt x="2310" y="2740"/>
                    <a:pt x="2297" y="2731"/>
                    <a:pt x="2295" y="2718"/>
                  </a:cubicBezTo>
                  <a:cubicBezTo>
                    <a:pt x="2293" y="2704"/>
                    <a:pt x="2302" y="2691"/>
                    <a:pt x="2316" y="2689"/>
                  </a:cubicBezTo>
                  <a:close/>
                  <a:moveTo>
                    <a:pt x="2415" y="2675"/>
                  </a:moveTo>
                  <a:lnTo>
                    <a:pt x="2415" y="2675"/>
                  </a:lnTo>
                  <a:cubicBezTo>
                    <a:pt x="2429" y="2673"/>
                    <a:pt x="2442" y="2682"/>
                    <a:pt x="2444" y="2696"/>
                  </a:cubicBezTo>
                  <a:cubicBezTo>
                    <a:pt x="2446" y="2710"/>
                    <a:pt x="2437" y="2722"/>
                    <a:pt x="2423" y="2725"/>
                  </a:cubicBezTo>
                  <a:cubicBezTo>
                    <a:pt x="2409" y="2727"/>
                    <a:pt x="2396" y="2718"/>
                    <a:pt x="2394" y="2704"/>
                  </a:cubicBezTo>
                  <a:cubicBezTo>
                    <a:pt x="2392" y="2690"/>
                    <a:pt x="2401" y="2677"/>
                    <a:pt x="2415" y="2675"/>
                  </a:cubicBezTo>
                  <a:close/>
                  <a:moveTo>
                    <a:pt x="2513" y="2660"/>
                  </a:moveTo>
                  <a:lnTo>
                    <a:pt x="2513" y="2660"/>
                  </a:lnTo>
                  <a:cubicBezTo>
                    <a:pt x="2527" y="2658"/>
                    <a:pt x="2540" y="2666"/>
                    <a:pt x="2542" y="2680"/>
                  </a:cubicBezTo>
                  <a:cubicBezTo>
                    <a:pt x="2545" y="2693"/>
                    <a:pt x="2536" y="2707"/>
                    <a:pt x="2523" y="2709"/>
                  </a:cubicBezTo>
                  <a:cubicBezTo>
                    <a:pt x="2509" y="2712"/>
                    <a:pt x="2496" y="2703"/>
                    <a:pt x="2493" y="2690"/>
                  </a:cubicBezTo>
                  <a:cubicBezTo>
                    <a:pt x="2491" y="2676"/>
                    <a:pt x="2499" y="2663"/>
                    <a:pt x="2513" y="2660"/>
                  </a:cubicBezTo>
                  <a:close/>
                  <a:moveTo>
                    <a:pt x="2612" y="2644"/>
                  </a:moveTo>
                  <a:lnTo>
                    <a:pt x="2612" y="2644"/>
                  </a:lnTo>
                  <a:cubicBezTo>
                    <a:pt x="2625" y="2642"/>
                    <a:pt x="2639" y="2651"/>
                    <a:pt x="2641" y="2664"/>
                  </a:cubicBezTo>
                  <a:cubicBezTo>
                    <a:pt x="2644" y="2678"/>
                    <a:pt x="2635" y="2691"/>
                    <a:pt x="2622" y="2693"/>
                  </a:cubicBezTo>
                  <a:cubicBezTo>
                    <a:pt x="2608" y="2696"/>
                    <a:pt x="2595" y="2687"/>
                    <a:pt x="2592" y="2674"/>
                  </a:cubicBezTo>
                  <a:cubicBezTo>
                    <a:pt x="2589" y="2660"/>
                    <a:pt x="2598" y="2647"/>
                    <a:pt x="2612" y="2644"/>
                  </a:cubicBezTo>
                  <a:close/>
                  <a:moveTo>
                    <a:pt x="2711" y="2629"/>
                  </a:moveTo>
                  <a:lnTo>
                    <a:pt x="2711" y="2629"/>
                  </a:lnTo>
                  <a:cubicBezTo>
                    <a:pt x="2724" y="2626"/>
                    <a:pt x="2737" y="2635"/>
                    <a:pt x="2740" y="2648"/>
                  </a:cubicBezTo>
                  <a:cubicBezTo>
                    <a:pt x="2743" y="2662"/>
                    <a:pt x="2734" y="2675"/>
                    <a:pt x="2720" y="2678"/>
                  </a:cubicBezTo>
                  <a:cubicBezTo>
                    <a:pt x="2707" y="2680"/>
                    <a:pt x="2694" y="2672"/>
                    <a:pt x="2691" y="2658"/>
                  </a:cubicBezTo>
                  <a:cubicBezTo>
                    <a:pt x="2688" y="2645"/>
                    <a:pt x="2697" y="2631"/>
                    <a:pt x="2711" y="2629"/>
                  </a:cubicBezTo>
                  <a:close/>
                  <a:moveTo>
                    <a:pt x="2809" y="2612"/>
                  </a:moveTo>
                  <a:lnTo>
                    <a:pt x="2809" y="2612"/>
                  </a:lnTo>
                  <a:cubicBezTo>
                    <a:pt x="2823" y="2609"/>
                    <a:pt x="2836" y="2618"/>
                    <a:pt x="2839" y="2631"/>
                  </a:cubicBezTo>
                  <a:cubicBezTo>
                    <a:pt x="2841" y="2645"/>
                    <a:pt x="2833" y="2658"/>
                    <a:pt x="2819" y="2661"/>
                  </a:cubicBezTo>
                  <a:cubicBezTo>
                    <a:pt x="2805" y="2663"/>
                    <a:pt x="2792" y="2655"/>
                    <a:pt x="2790" y="2641"/>
                  </a:cubicBezTo>
                  <a:cubicBezTo>
                    <a:pt x="2787" y="2628"/>
                    <a:pt x="2796" y="2614"/>
                    <a:pt x="2809" y="2612"/>
                  </a:cubicBezTo>
                  <a:close/>
                  <a:moveTo>
                    <a:pt x="2908" y="2594"/>
                  </a:moveTo>
                  <a:lnTo>
                    <a:pt x="2908" y="2594"/>
                  </a:lnTo>
                  <a:cubicBezTo>
                    <a:pt x="2921" y="2591"/>
                    <a:pt x="2934" y="2600"/>
                    <a:pt x="2937" y="2613"/>
                  </a:cubicBezTo>
                  <a:cubicBezTo>
                    <a:pt x="2940" y="2627"/>
                    <a:pt x="2931" y="2640"/>
                    <a:pt x="2917" y="2643"/>
                  </a:cubicBezTo>
                  <a:cubicBezTo>
                    <a:pt x="2904" y="2645"/>
                    <a:pt x="2891" y="2637"/>
                    <a:pt x="2888" y="2623"/>
                  </a:cubicBezTo>
                  <a:cubicBezTo>
                    <a:pt x="2885" y="2609"/>
                    <a:pt x="2894" y="2596"/>
                    <a:pt x="2908" y="2594"/>
                  </a:cubicBezTo>
                  <a:close/>
                  <a:moveTo>
                    <a:pt x="3006" y="2575"/>
                  </a:moveTo>
                  <a:lnTo>
                    <a:pt x="3006" y="2575"/>
                  </a:lnTo>
                  <a:cubicBezTo>
                    <a:pt x="3020" y="2573"/>
                    <a:pt x="3033" y="2581"/>
                    <a:pt x="3035" y="2595"/>
                  </a:cubicBezTo>
                  <a:cubicBezTo>
                    <a:pt x="3038" y="2609"/>
                    <a:pt x="3029" y="2622"/>
                    <a:pt x="3016" y="2624"/>
                  </a:cubicBezTo>
                  <a:cubicBezTo>
                    <a:pt x="3002" y="2627"/>
                    <a:pt x="2989" y="2618"/>
                    <a:pt x="2986" y="2605"/>
                  </a:cubicBezTo>
                  <a:cubicBezTo>
                    <a:pt x="2984" y="2591"/>
                    <a:pt x="2992" y="2578"/>
                    <a:pt x="3006" y="2575"/>
                  </a:cubicBezTo>
                  <a:close/>
                  <a:moveTo>
                    <a:pt x="3103" y="2557"/>
                  </a:moveTo>
                  <a:lnTo>
                    <a:pt x="3103" y="2557"/>
                  </a:lnTo>
                  <a:cubicBezTo>
                    <a:pt x="3117" y="2553"/>
                    <a:pt x="3130" y="2562"/>
                    <a:pt x="3133" y="2575"/>
                  </a:cubicBezTo>
                  <a:cubicBezTo>
                    <a:pt x="3137" y="2589"/>
                    <a:pt x="3128" y="2602"/>
                    <a:pt x="3115" y="2605"/>
                  </a:cubicBezTo>
                  <a:cubicBezTo>
                    <a:pt x="3101" y="2608"/>
                    <a:pt x="3088" y="2600"/>
                    <a:pt x="3085" y="2587"/>
                  </a:cubicBezTo>
                  <a:cubicBezTo>
                    <a:pt x="3082" y="2573"/>
                    <a:pt x="3090" y="2560"/>
                    <a:pt x="3103" y="2557"/>
                  </a:cubicBezTo>
                  <a:close/>
                  <a:moveTo>
                    <a:pt x="3201" y="2536"/>
                  </a:moveTo>
                  <a:lnTo>
                    <a:pt x="3201" y="2536"/>
                  </a:lnTo>
                  <a:cubicBezTo>
                    <a:pt x="3215" y="2533"/>
                    <a:pt x="3228" y="2541"/>
                    <a:pt x="3231" y="2555"/>
                  </a:cubicBezTo>
                  <a:cubicBezTo>
                    <a:pt x="3235" y="2568"/>
                    <a:pt x="3226" y="2581"/>
                    <a:pt x="3213" y="2585"/>
                  </a:cubicBezTo>
                  <a:cubicBezTo>
                    <a:pt x="3199" y="2588"/>
                    <a:pt x="3186" y="2580"/>
                    <a:pt x="3183" y="2566"/>
                  </a:cubicBezTo>
                  <a:cubicBezTo>
                    <a:pt x="3179" y="2553"/>
                    <a:pt x="3188" y="2539"/>
                    <a:pt x="3201" y="2536"/>
                  </a:cubicBezTo>
                  <a:close/>
                  <a:moveTo>
                    <a:pt x="3299" y="2516"/>
                  </a:moveTo>
                  <a:lnTo>
                    <a:pt x="3299" y="2516"/>
                  </a:lnTo>
                  <a:cubicBezTo>
                    <a:pt x="3313" y="2512"/>
                    <a:pt x="3326" y="2521"/>
                    <a:pt x="3329" y="2534"/>
                  </a:cubicBezTo>
                  <a:cubicBezTo>
                    <a:pt x="3332" y="2547"/>
                    <a:pt x="3324" y="2561"/>
                    <a:pt x="3311" y="2564"/>
                  </a:cubicBezTo>
                  <a:cubicBezTo>
                    <a:pt x="3297" y="2567"/>
                    <a:pt x="3284" y="2559"/>
                    <a:pt x="3281" y="2546"/>
                  </a:cubicBezTo>
                  <a:cubicBezTo>
                    <a:pt x="3277" y="2532"/>
                    <a:pt x="3286" y="2519"/>
                    <a:pt x="3299" y="2516"/>
                  </a:cubicBezTo>
                  <a:close/>
                  <a:moveTo>
                    <a:pt x="3397" y="2495"/>
                  </a:moveTo>
                  <a:lnTo>
                    <a:pt x="3397" y="2494"/>
                  </a:lnTo>
                  <a:cubicBezTo>
                    <a:pt x="3410" y="2491"/>
                    <a:pt x="3424" y="2499"/>
                    <a:pt x="3427" y="2513"/>
                  </a:cubicBezTo>
                  <a:cubicBezTo>
                    <a:pt x="3430" y="2526"/>
                    <a:pt x="3422" y="2540"/>
                    <a:pt x="3409" y="2543"/>
                  </a:cubicBezTo>
                  <a:cubicBezTo>
                    <a:pt x="3395" y="2546"/>
                    <a:pt x="3382" y="2538"/>
                    <a:pt x="3378" y="2525"/>
                  </a:cubicBezTo>
                  <a:cubicBezTo>
                    <a:pt x="3375" y="2511"/>
                    <a:pt x="3383" y="2498"/>
                    <a:pt x="3397" y="2495"/>
                  </a:cubicBezTo>
                  <a:close/>
                  <a:moveTo>
                    <a:pt x="3494" y="2472"/>
                  </a:moveTo>
                  <a:lnTo>
                    <a:pt x="3494" y="2472"/>
                  </a:lnTo>
                  <a:cubicBezTo>
                    <a:pt x="3508" y="2468"/>
                    <a:pt x="3521" y="2477"/>
                    <a:pt x="3524" y="2490"/>
                  </a:cubicBezTo>
                  <a:cubicBezTo>
                    <a:pt x="3528" y="2503"/>
                    <a:pt x="3520" y="2517"/>
                    <a:pt x="3506" y="2520"/>
                  </a:cubicBezTo>
                  <a:cubicBezTo>
                    <a:pt x="3493" y="2524"/>
                    <a:pt x="3479" y="2515"/>
                    <a:pt x="3476" y="2502"/>
                  </a:cubicBezTo>
                  <a:cubicBezTo>
                    <a:pt x="3473" y="2489"/>
                    <a:pt x="3481" y="2475"/>
                    <a:pt x="3494" y="2472"/>
                  </a:cubicBezTo>
                  <a:close/>
                  <a:moveTo>
                    <a:pt x="3592" y="2449"/>
                  </a:moveTo>
                  <a:lnTo>
                    <a:pt x="3592" y="2449"/>
                  </a:lnTo>
                  <a:cubicBezTo>
                    <a:pt x="3605" y="2446"/>
                    <a:pt x="3619" y="2454"/>
                    <a:pt x="3622" y="2467"/>
                  </a:cubicBezTo>
                  <a:cubicBezTo>
                    <a:pt x="3625" y="2481"/>
                    <a:pt x="3617" y="2494"/>
                    <a:pt x="3604" y="2497"/>
                  </a:cubicBezTo>
                  <a:lnTo>
                    <a:pt x="3603" y="2497"/>
                  </a:lnTo>
                  <a:cubicBezTo>
                    <a:pt x="3590" y="2501"/>
                    <a:pt x="3577" y="2493"/>
                    <a:pt x="3573" y="2479"/>
                  </a:cubicBezTo>
                  <a:cubicBezTo>
                    <a:pt x="3570" y="2466"/>
                    <a:pt x="3578" y="2452"/>
                    <a:pt x="3592" y="2449"/>
                  </a:cubicBezTo>
                  <a:close/>
                  <a:moveTo>
                    <a:pt x="3688" y="2426"/>
                  </a:moveTo>
                  <a:lnTo>
                    <a:pt x="3688" y="2426"/>
                  </a:lnTo>
                  <a:cubicBezTo>
                    <a:pt x="3701" y="2422"/>
                    <a:pt x="3715" y="2430"/>
                    <a:pt x="3719" y="2443"/>
                  </a:cubicBezTo>
                  <a:cubicBezTo>
                    <a:pt x="3723" y="2456"/>
                    <a:pt x="3715" y="2470"/>
                    <a:pt x="3702" y="2474"/>
                  </a:cubicBezTo>
                  <a:cubicBezTo>
                    <a:pt x="3688" y="2478"/>
                    <a:pt x="3675" y="2470"/>
                    <a:pt x="3671" y="2457"/>
                  </a:cubicBezTo>
                  <a:cubicBezTo>
                    <a:pt x="3667" y="2443"/>
                    <a:pt x="3675" y="2430"/>
                    <a:pt x="3688" y="2426"/>
                  </a:cubicBezTo>
                  <a:close/>
                  <a:moveTo>
                    <a:pt x="3785" y="2400"/>
                  </a:moveTo>
                  <a:lnTo>
                    <a:pt x="3785" y="2400"/>
                  </a:lnTo>
                  <a:cubicBezTo>
                    <a:pt x="3798" y="2397"/>
                    <a:pt x="3812" y="2404"/>
                    <a:pt x="3816" y="2418"/>
                  </a:cubicBezTo>
                  <a:cubicBezTo>
                    <a:pt x="3819" y="2431"/>
                    <a:pt x="3812" y="2445"/>
                    <a:pt x="3799" y="2449"/>
                  </a:cubicBezTo>
                  <a:lnTo>
                    <a:pt x="3798" y="2449"/>
                  </a:lnTo>
                  <a:cubicBezTo>
                    <a:pt x="3785" y="2452"/>
                    <a:pt x="3771" y="2445"/>
                    <a:pt x="3768" y="2431"/>
                  </a:cubicBezTo>
                  <a:cubicBezTo>
                    <a:pt x="3764" y="2418"/>
                    <a:pt x="3771" y="2404"/>
                    <a:pt x="3785" y="2400"/>
                  </a:cubicBezTo>
                  <a:close/>
                  <a:moveTo>
                    <a:pt x="3882" y="2375"/>
                  </a:moveTo>
                  <a:lnTo>
                    <a:pt x="3882" y="2375"/>
                  </a:lnTo>
                  <a:cubicBezTo>
                    <a:pt x="3895" y="2371"/>
                    <a:pt x="3909" y="2379"/>
                    <a:pt x="3913" y="2392"/>
                  </a:cubicBezTo>
                  <a:cubicBezTo>
                    <a:pt x="3916" y="2406"/>
                    <a:pt x="3909" y="2419"/>
                    <a:pt x="3895" y="2423"/>
                  </a:cubicBezTo>
                  <a:cubicBezTo>
                    <a:pt x="3882" y="2427"/>
                    <a:pt x="3868" y="2419"/>
                    <a:pt x="3864" y="2406"/>
                  </a:cubicBezTo>
                  <a:cubicBezTo>
                    <a:pt x="3861" y="2393"/>
                    <a:pt x="3868" y="2379"/>
                    <a:pt x="3882" y="2375"/>
                  </a:cubicBezTo>
                  <a:close/>
                  <a:moveTo>
                    <a:pt x="3977" y="2349"/>
                  </a:moveTo>
                  <a:lnTo>
                    <a:pt x="3977" y="2349"/>
                  </a:lnTo>
                  <a:cubicBezTo>
                    <a:pt x="3990" y="2345"/>
                    <a:pt x="4005" y="2352"/>
                    <a:pt x="4009" y="2365"/>
                  </a:cubicBezTo>
                  <a:cubicBezTo>
                    <a:pt x="4013" y="2379"/>
                    <a:pt x="4006" y="2393"/>
                    <a:pt x="3993" y="2397"/>
                  </a:cubicBezTo>
                  <a:cubicBezTo>
                    <a:pt x="3980" y="2401"/>
                    <a:pt x="3966" y="2394"/>
                    <a:pt x="3961" y="2381"/>
                  </a:cubicBezTo>
                  <a:cubicBezTo>
                    <a:pt x="3957" y="2368"/>
                    <a:pt x="3964" y="2354"/>
                    <a:pt x="3977" y="2349"/>
                  </a:cubicBezTo>
                  <a:close/>
                  <a:moveTo>
                    <a:pt x="4073" y="2322"/>
                  </a:moveTo>
                  <a:lnTo>
                    <a:pt x="4073" y="2322"/>
                  </a:lnTo>
                  <a:cubicBezTo>
                    <a:pt x="4087" y="2317"/>
                    <a:pt x="4101" y="2324"/>
                    <a:pt x="4105" y="2338"/>
                  </a:cubicBezTo>
                  <a:cubicBezTo>
                    <a:pt x="4109" y="2351"/>
                    <a:pt x="4102" y="2365"/>
                    <a:pt x="4089" y="2369"/>
                  </a:cubicBezTo>
                  <a:cubicBezTo>
                    <a:pt x="4076" y="2373"/>
                    <a:pt x="4062" y="2366"/>
                    <a:pt x="4057" y="2353"/>
                  </a:cubicBezTo>
                  <a:cubicBezTo>
                    <a:pt x="4053" y="2340"/>
                    <a:pt x="4060" y="2326"/>
                    <a:pt x="4073" y="2322"/>
                  </a:cubicBezTo>
                  <a:close/>
                  <a:moveTo>
                    <a:pt x="4169" y="2294"/>
                  </a:moveTo>
                  <a:lnTo>
                    <a:pt x="4169" y="2294"/>
                  </a:lnTo>
                  <a:cubicBezTo>
                    <a:pt x="4183" y="2289"/>
                    <a:pt x="4197" y="2297"/>
                    <a:pt x="4201" y="2310"/>
                  </a:cubicBezTo>
                  <a:cubicBezTo>
                    <a:pt x="4205" y="2323"/>
                    <a:pt x="4198" y="2337"/>
                    <a:pt x="4185" y="2341"/>
                  </a:cubicBezTo>
                  <a:cubicBezTo>
                    <a:pt x="4172" y="2346"/>
                    <a:pt x="4158" y="2338"/>
                    <a:pt x="4153" y="2325"/>
                  </a:cubicBezTo>
                  <a:cubicBezTo>
                    <a:pt x="4149" y="2312"/>
                    <a:pt x="4156" y="2298"/>
                    <a:pt x="4169" y="2294"/>
                  </a:cubicBezTo>
                  <a:close/>
                  <a:moveTo>
                    <a:pt x="4265" y="2265"/>
                  </a:moveTo>
                  <a:lnTo>
                    <a:pt x="4265" y="2265"/>
                  </a:lnTo>
                  <a:cubicBezTo>
                    <a:pt x="4278" y="2260"/>
                    <a:pt x="4292" y="2267"/>
                    <a:pt x="4297" y="2281"/>
                  </a:cubicBezTo>
                  <a:cubicBezTo>
                    <a:pt x="4301" y="2294"/>
                    <a:pt x="4294" y="2308"/>
                    <a:pt x="4281" y="2312"/>
                  </a:cubicBezTo>
                  <a:cubicBezTo>
                    <a:pt x="4268" y="2317"/>
                    <a:pt x="4254" y="2310"/>
                    <a:pt x="4249" y="2296"/>
                  </a:cubicBezTo>
                  <a:cubicBezTo>
                    <a:pt x="4245" y="2283"/>
                    <a:pt x="4252" y="2269"/>
                    <a:pt x="4265" y="2265"/>
                  </a:cubicBezTo>
                  <a:close/>
                  <a:moveTo>
                    <a:pt x="4360" y="2234"/>
                  </a:moveTo>
                  <a:lnTo>
                    <a:pt x="4360" y="2234"/>
                  </a:lnTo>
                  <a:cubicBezTo>
                    <a:pt x="4373" y="2230"/>
                    <a:pt x="4388" y="2237"/>
                    <a:pt x="4392" y="2250"/>
                  </a:cubicBezTo>
                  <a:cubicBezTo>
                    <a:pt x="4396" y="2263"/>
                    <a:pt x="4389" y="2277"/>
                    <a:pt x="4376" y="2282"/>
                  </a:cubicBezTo>
                  <a:cubicBezTo>
                    <a:pt x="4363" y="2286"/>
                    <a:pt x="4349" y="2279"/>
                    <a:pt x="4345" y="2266"/>
                  </a:cubicBezTo>
                  <a:cubicBezTo>
                    <a:pt x="4340" y="2253"/>
                    <a:pt x="4347" y="2239"/>
                    <a:pt x="4360" y="2234"/>
                  </a:cubicBezTo>
                  <a:close/>
                  <a:moveTo>
                    <a:pt x="4456" y="2204"/>
                  </a:moveTo>
                  <a:lnTo>
                    <a:pt x="4456" y="2204"/>
                  </a:lnTo>
                  <a:cubicBezTo>
                    <a:pt x="4469" y="2200"/>
                    <a:pt x="4483" y="2207"/>
                    <a:pt x="4487" y="2220"/>
                  </a:cubicBezTo>
                  <a:cubicBezTo>
                    <a:pt x="4492" y="2233"/>
                    <a:pt x="4485" y="2247"/>
                    <a:pt x="4472" y="2251"/>
                  </a:cubicBezTo>
                  <a:lnTo>
                    <a:pt x="4471" y="2251"/>
                  </a:lnTo>
                  <a:cubicBezTo>
                    <a:pt x="4458" y="2256"/>
                    <a:pt x="4444" y="2249"/>
                    <a:pt x="4440" y="2236"/>
                  </a:cubicBezTo>
                  <a:cubicBezTo>
                    <a:pt x="4435" y="2222"/>
                    <a:pt x="4443" y="2208"/>
                    <a:pt x="4456" y="2204"/>
                  </a:cubicBezTo>
                  <a:close/>
                  <a:moveTo>
                    <a:pt x="4549" y="2172"/>
                  </a:moveTo>
                  <a:lnTo>
                    <a:pt x="4550" y="2172"/>
                  </a:lnTo>
                  <a:cubicBezTo>
                    <a:pt x="4562" y="2167"/>
                    <a:pt x="4577" y="2174"/>
                    <a:pt x="4582" y="2187"/>
                  </a:cubicBezTo>
                  <a:cubicBezTo>
                    <a:pt x="4587" y="2200"/>
                    <a:pt x="4580" y="2214"/>
                    <a:pt x="4567" y="2219"/>
                  </a:cubicBezTo>
                  <a:cubicBezTo>
                    <a:pt x="4554" y="2224"/>
                    <a:pt x="4540" y="2217"/>
                    <a:pt x="4535" y="2204"/>
                  </a:cubicBezTo>
                  <a:cubicBezTo>
                    <a:pt x="4530" y="2191"/>
                    <a:pt x="4537" y="2177"/>
                    <a:pt x="4549" y="2172"/>
                  </a:cubicBezTo>
                  <a:close/>
                  <a:moveTo>
                    <a:pt x="4644" y="2139"/>
                  </a:moveTo>
                  <a:lnTo>
                    <a:pt x="4644" y="2139"/>
                  </a:lnTo>
                  <a:cubicBezTo>
                    <a:pt x="4657" y="2134"/>
                    <a:pt x="4671" y="2140"/>
                    <a:pt x="4676" y="2153"/>
                  </a:cubicBezTo>
                  <a:cubicBezTo>
                    <a:pt x="4681" y="2166"/>
                    <a:pt x="4674" y="2181"/>
                    <a:pt x="4661" y="2185"/>
                  </a:cubicBezTo>
                  <a:lnTo>
                    <a:pt x="4661" y="2186"/>
                  </a:lnTo>
                  <a:cubicBezTo>
                    <a:pt x="4648" y="2190"/>
                    <a:pt x="4634" y="2184"/>
                    <a:pt x="4629" y="2171"/>
                  </a:cubicBezTo>
                  <a:cubicBezTo>
                    <a:pt x="4624" y="2158"/>
                    <a:pt x="4631" y="2144"/>
                    <a:pt x="4644" y="2139"/>
                  </a:cubicBezTo>
                  <a:close/>
                  <a:moveTo>
                    <a:pt x="4738" y="2105"/>
                  </a:moveTo>
                  <a:lnTo>
                    <a:pt x="4738" y="2105"/>
                  </a:lnTo>
                  <a:cubicBezTo>
                    <a:pt x="4751" y="2101"/>
                    <a:pt x="4766" y="2107"/>
                    <a:pt x="4770" y="2120"/>
                  </a:cubicBezTo>
                  <a:cubicBezTo>
                    <a:pt x="4775" y="2133"/>
                    <a:pt x="4769" y="2147"/>
                    <a:pt x="4756" y="2152"/>
                  </a:cubicBezTo>
                  <a:cubicBezTo>
                    <a:pt x="4743" y="2157"/>
                    <a:pt x="4728" y="2150"/>
                    <a:pt x="4724" y="2138"/>
                  </a:cubicBezTo>
                  <a:cubicBezTo>
                    <a:pt x="4719" y="2125"/>
                    <a:pt x="4725" y="2110"/>
                    <a:pt x="4738" y="2105"/>
                  </a:cubicBezTo>
                  <a:close/>
                  <a:moveTo>
                    <a:pt x="4830" y="2070"/>
                  </a:moveTo>
                  <a:lnTo>
                    <a:pt x="4830" y="2070"/>
                  </a:lnTo>
                  <a:cubicBezTo>
                    <a:pt x="4843" y="2064"/>
                    <a:pt x="4858" y="2070"/>
                    <a:pt x="4863" y="2083"/>
                  </a:cubicBezTo>
                  <a:cubicBezTo>
                    <a:pt x="4869" y="2095"/>
                    <a:pt x="4863" y="2110"/>
                    <a:pt x="4850" y="2116"/>
                  </a:cubicBezTo>
                  <a:cubicBezTo>
                    <a:pt x="4838" y="2121"/>
                    <a:pt x="4823" y="2115"/>
                    <a:pt x="4817" y="2103"/>
                  </a:cubicBezTo>
                  <a:cubicBezTo>
                    <a:pt x="4812" y="2090"/>
                    <a:pt x="4818" y="2075"/>
                    <a:pt x="4830" y="2070"/>
                  </a:cubicBezTo>
                  <a:close/>
                  <a:moveTo>
                    <a:pt x="4924" y="2034"/>
                  </a:moveTo>
                  <a:lnTo>
                    <a:pt x="4924" y="2034"/>
                  </a:lnTo>
                  <a:cubicBezTo>
                    <a:pt x="4936" y="2028"/>
                    <a:pt x="4951" y="2034"/>
                    <a:pt x="4957" y="2047"/>
                  </a:cubicBezTo>
                  <a:cubicBezTo>
                    <a:pt x="4962" y="2059"/>
                    <a:pt x="4956" y="2074"/>
                    <a:pt x="4944" y="2079"/>
                  </a:cubicBezTo>
                  <a:cubicBezTo>
                    <a:pt x="4931" y="2085"/>
                    <a:pt x="4916" y="2079"/>
                    <a:pt x="4911" y="2067"/>
                  </a:cubicBezTo>
                  <a:cubicBezTo>
                    <a:pt x="4905" y="2054"/>
                    <a:pt x="4911" y="2039"/>
                    <a:pt x="4924" y="2034"/>
                  </a:cubicBezTo>
                  <a:close/>
                  <a:moveTo>
                    <a:pt x="5016" y="1997"/>
                  </a:moveTo>
                  <a:lnTo>
                    <a:pt x="5016" y="1997"/>
                  </a:lnTo>
                  <a:cubicBezTo>
                    <a:pt x="5028" y="1991"/>
                    <a:pt x="5043" y="1996"/>
                    <a:pt x="5049" y="2009"/>
                  </a:cubicBezTo>
                  <a:cubicBezTo>
                    <a:pt x="5055" y="2021"/>
                    <a:pt x="5050" y="2036"/>
                    <a:pt x="5037" y="2042"/>
                  </a:cubicBezTo>
                  <a:cubicBezTo>
                    <a:pt x="5025" y="2048"/>
                    <a:pt x="5010" y="2043"/>
                    <a:pt x="5004" y="2030"/>
                  </a:cubicBezTo>
                  <a:cubicBezTo>
                    <a:pt x="4998" y="2018"/>
                    <a:pt x="5003" y="2003"/>
                    <a:pt x="5016" y="1997"/>
                  </a:cubicBezTo>
                  <a:close/>
                  <a:moveTo>
                    <a:pt x="5108" y="1958"/>
                  </a:moveTo>
                  <a:lnTo>
                    <a:pt x="5108" y="1958"/>
                  </a:lnTo>
                  <a:cubicBezTo>
                    <a:pt x="5120" y="1952"/>
                    <a:pt x="5135" y="1957"/>
                    <a:pt x="5141" y="1969"/>
                  </a:cubicBezTo>
                  <a:cubicBezTo>
                    <a:pt x="5147" y="1982"/>
                    <a:pt x="5142" y="1997"/>
                    <a:pt x="5129" y="2003"/>
                  </a:cubicBezTo>
                  <a:cubicBezTo>
                    <a:pt x="5117" y="2009"/>
                    <a:pt x="5102" y="2003"/>
                    <a:pt x="5096" y="1991"/>
                  </a:cubicBezTo>
                  <a:cubicBezTo>
                    <a:pt x="5090" y="1978"/>
                    <a:pt x="5095" y="1964"/>
                    <a:pt x="5108" y="1958"/>
                  </a:cubicBezTo>
                  <a:close/>
                  <a:moveTo>
                    <a:pt x="5200" y="1918"/>
                  </a:moveTo>
                  <a:lnTo>
                    <a:pt x="5200" y="1918"/>
                  </a:lnTo>
                  <a:cubicBezTo>
                    <a:pt x="5212" y="1912"/>
                    <a:pt x="5227" y="1918"/>
                    <a:pt x="5233" y="1930"/>
                  </a:cubicBezTo>
                  <a:cubicBezTo>
                    <a:pt x="5239" y="1943"/>
                    <a:pt x="5234" y="1957"/>
                    <a:pt x="5221" y="1963"/>
                  </a:cubicBezTo>
                  <a:cubicBezTo>
                    <a:pt x="5209" y="1969"/>
                    <a:pt x="5194" y="1964"/>
                    <a:pt x="5188" y="1952"/>
                  </a:cubicBezTo>
                  <a:cubicBezTo>
                    <a:pt x="5182" y="1939"/>
                    <a:pt x="5187" y="1924"/>
                    <a:pt x="5200" y="1918"/>
                  </a:cubicBezTo>
                  <a:close/>
                  <a:moveTo>
                    <a:pt x="5291" y="1877"/>
                  </a:moveTo>
                  <a:lnTo>
                    <a:pt x="5291" y="1877"/>
                  </a:lnTo>
                  <a:cubicBezTo>
                    <a:pt x="5303" y="1871"/>
                    <a:pt x="5318" y="1876"/>
                    <a:pt x="5324" y="1889"/>
                  </a:cubicBezTo>
                  <a:cubicBezTo>
                    <a:pt x="5330" y="1901"/>
                    <a:pt x="5325" y="1916"/>
                    <a:pt x="5312" y="1922"/>
                  </a:cubicBezTo>
                  <a:cubicBezTo>
                    <a:pt x="5300" y="1928"/>
                    <a:pt x="5285" y="1923"/>
                    <a:pt x="5279" y="1910"/>
                  </a:cubicBezTo>
                  <a:cubicBezTo>
                    <a:pt x="5273" y="1898"/>
                    <a:pt x="5278" y="1883"/>
                    <a:pt x="5291" y="1877"/>
                  </a:cubicBezTo>
                  <a:close/>
                  <a:moveTo>
                    <a:pt x="5381" y="1835"/>
                  </a:moveTo>
                  <a:lnTo>
                    <a:pt x="5381" y="1835"/>
                  </a:lnTo>
                  <a:cubicBezTo>
                    <a:pt x="5393" y="1828"/>
                    <a:pt x="5408" y="1833"/>
                    <a:pt x="5414" y="1845"/>
                  </a:cubicBezTo>
                  <a:cubicBezTo>
                    <a:pt x="5421" y="1858"/>
                    <a:pt x="5416" y="1873"/>
                    <a:pt x="5404" y="1879"/>
                  </a:cubicBezTo>
                  <a:cubicBezTo>
                    <a:pt x="5391" y="1886"/>
                    <a:pt x="5376" y="1881"/>
                    <a:pt x="5370" y="1869"/>
                  </a:cubicBezTo>
                  <a:cubicBezTo>
                    <a:pt x="5364" y="1856"/>
                    <a:pt x="5368" y="1841"/>
                    <a:pt x="5381" y="1835"/>
                  </a:cubicBezTo>
                  <a:close/>
                  <a:moveTo>
                    <a:pt x="5470" y="1791"/>
                  </a:moveTo>
                  <a:lnTo>
                    <a:pt x="5470" y="1791"/>
                  </a:lnTo>
                  <a:cubicBezTo>
                    <a:pt x="5482" y="1784"/>
                    <a:pt x="5497" y="1789"/>
                    <a:pt x="5504" y="1801"/>
                  </a:cubicBezTo>
                  <a:cubicBezTo>
                    <a:pt x="5511" y="1813"/>
                    <a:pt x="5506" y="1828"/>
                    <a:pt x="5494" y="1835"/>
                  </a:cubicBezTo>
                  <a:cubicBezTo>
                    <a:pt x="5482" y="1842"/>
                    <a:pt x="5467" y="1837"/>
                    <a:pt x="5460" y="1825"/>
                  </a:cubicBezTo>
                  <a:cubicBezTo>
                    <a:pt x="5453" y="1813"/>
                    <a:pt x="5458" y="1798"/>
                    <a:pt x="5470" y="1791"/>
                  </a:cubicBezTo>
                  <a:close/>
                  <a:moveTo>
                    <a:pt x="5558" y="1746"/>
                  </a:moveTo>
                  <a:lnTo>
                    <a:pt x="5559" y="1746"/>
                  </a:lnTo>
                  <a:cubicBezTo>
                    <a:pt x="5570" y="1739"/>
                    <a:pt x="5586" y="1743"/>
                    <a:pt x="5593" y="1755"/>
                  </a:cubicBezTo>
                  <a:cubicBezTo>
                    <a:pt x="5600" y="1767"/>
                    <a:pt x="5596" y="1782"/>
                    <a:pt x="5584" y="1789"/>
                  </a:cubicBezTo>
                  <a:cubicBezTo>
                    <a:pt x="5572" y="1796"/>
                    <a:pt x="5557" y="1792"/>
                    <a:pt x="5550" y="1780"/>
                  </a:cubicBezTo>
                  <a:cubicBezTo>
                    <a:pt x="5543" y="1769"/>
                    <a:pt x="5547" y="1753"/>
                    <a:pt x="5558" y="1746"/>
                  </a:cubicBezTo>
                  <a:close/>
                  <a:moveTo>
                    <a:pt x="5647" y="1699"/>
                  </a:moveTo>
                  <a:lnTo>
                    <a:pt x="5647" y="1699"/>
                  </a:lnTo>
                  <a:cubicBezTo>
                    <a:pt x="5659" y="1692"/>
                    <a:pt x="5674" y="1696"/>
                    <a:pt x="5681" y="1708"/>
                  </a:cubicBezTo>
                  <a:cubicBezTo>
                    <a:pt x="5688" y="1720"/>
                    <a:pt x="5684" y="1735"/>
                    <a:pt x="5672" y="1742"/>
                  </a:cubicBezTo>
                  <a:cubicBezTo>
                    <a:pt x="5660" y="1749"/>
                    <a:pt x="5645" y="1745"/>
                    <a:pt x="5638" y="1733"/>
                  </a:cubicBezTo>
                  <a:cubicBezTo>
                    <a:pt x="5631" y="1721"/>
                    <a:pt x="5635" y="1706"/>
                    <a:pt x="5647" y="1699"/>
                  </a:cubicBezTo>
                  <a:close/>
                  <a:moveTo>
                    <a:pt x="5734" y="1650"/>
                  </a:moveTo>
                  <a:lnTo>
                    <a:pt x="5734" y="1650"/>
                  </a:lnTo>
                  <a:cubicBezTo>
                    <a:pt x="5746" y="1643"/>
                    <a:pt x="5761" y="1647"/>
                    <a:pt x="5768" y="1659"/>
                  </a:cubicBezTo>
                  <a:cubicBezTo>
                    <a:pt x="5775" y="1671"/>
                    <a:pt x="5771" y="1686"/>
                    <a:pt x="5760" y="1693"/>
                  </a:cubicBezTo>
                  <a:cubicBezTo>
                    <a:pt x="5748" y="1700"/>
                    <a:pt x="5732" y="1696"/>
                    <a:pt x="5725" y="1685"/>
                  </a:cubicBezTo>
                  <a:cubicBezTo>
                    <a:pt x="5718" y="1673"/>
                    <a:pt x="5722" y="1657"/>
                    <a:pt x="5734" y="1650"/>
                  </a:cubicBezTo>
                  <a:close/>
                  <a:moveTo>
                    <a:pt x="5821" y="1600"/>
                  </a:moveTo>
                  <a:lnTo>
                    <a:pt x="5821" y="1600"/>
                  </a:lnTo>
                  <a:cubicBezTo>
                    <a:pt x="5833" y="1593"/>
                    <a:pt x="5848" y="1597"/>
                    <a:pt x="5855" y="1609"/>
                  </a:cubicBezTo>
                  <a:cubicBezTo>
                    <a:pt x="5862" y="1621"/>
                    <a:pt x="5858" y="1636"/>
                    <a:pt x="5846" y="1643"/>
                  </a:cubicBezTo>
                  <a:cubicBezTo>
                    <a:pt x="5834" y="1650"/>
                    <a:pt x="5819" y="1646"/>
                    <a:pt x="5812" y="1634"/>
                  </a:cubicBezTo>
                  <a:cubicBezTo>
                    <a:pt x="5805" y="1622"/>
                    <a:pt x="5809" y="1607"/>
                    <a:pt x="5821" y="1600"/>
                  </a:cubicBezTo>
                  <a:close/>
                  <a:moveTo>
                    <a:pt x="5905" y="1549"/>
                  </a:moveTo>
                  <a:lnTo>
                    <a:pt x="5905" y="1548"/>
                  </a:lnTo>
                  <a:cubicBezTo>
                    <a:pt x="5916" y="1541"/>
                    <a:pt x="5932" y="1544"/>
                    <a:pt x="5940" y="1555"/>
                  </a:cubicBezTo>
                  <a:cubicBezTo>
                    <a:pt x="5947" y="1567"/>
                    <a:pt x="5944" y="1582"/>
                    <a:pt x="5933" y="1590"/>
                  </a:cubicBezTo>
                  <a:cubicBezTo>
                    <a:pt x="5921" y="1598"/>
                    <a:pt x="5906" y="1595"/>
                    <a:pt x="5898" y="1583"/>
                  </a:cubicBezTo>
                  <a:cubicBezTo>
                    <a:pt x="5890" y="1572"/>
                    <a:pt x="5893" y="1556"/>
                    <a:pt x="5905" y="1549"/>
                  </a:cubicBezTo>
                  <a:close/>
                  <a:moveTo>
                    <a:pt x="5988" y="1495"/>
                  </a:moveTo>
                  <a:lnTo>
                    <a:pt x="5988" y="1495"/>
                  </a:lnTo>
                  <a:cubicBezTo>
                    <a:pt x="6000" y="1487"/>
                    <a:pt x="6015" y="1490"/>
                    <a:pt x="6023" y="1501"/>
                  </a:cubicBezTo>
                  <a:cubicBezTo>
                    <a:pt x="6031" y="1512"/>
                    <a:pt x="6029" y="1528"/>
                    <a:pt x="6017" y="1536"/>
                  </a:cubicBezTo>
                  <a:cubicBezTo>
                    <a:pt x="6006" y="1544"/>
                    <a:pt x="5991" y="1541"/>
                    <a:pt x="5983" y="1530"/>
                  </a:cubicBezTo>
                  <a:cubicBezTo>
                    <a:pt x="5975" y="1519"/>
                    <a:pt x="5977" y="1503"/>
                    <a:pt x="5988" y="1495"/>
                  </a:cubicBezTo>
                  <a:close/>
                  <a:moveTo>
                    <a:pt x="6071" y="1439"/>
                  </a:moveTo>
                  <a:lnTo>
                    <a:pt x="6071" y="1439"/>
                  </a:lnTo>
                  <a:cubicBezTo>
                    <a:pt x="6083" y="1431"/>
                    <a:pt x="6098" y="1434"/>
                    <a:pt x="6106" y="1445"/>
                  </a:cubicBezTo>
                  <a:cubicBezTo>
                    <a:pt x="6114" y="1456"/>
                    <a:pt x="6112" y="1472"/>
                    <a:pt x="6100" y="1480"/>
                  </a:cubicBezTo>
                  <a:cubicBezTo>
                    <a:pt x="6089" y="1488"/>
                    <a:pt x="6074" y="1485"/>
                    <a:pt x="6066" y="1474"/>
                  </a:cubicBezTo>
                  <a:cubicBezTo>
                    <a:pt x="6058" y="1463"/>
                    <a:pt x="6060" y="1447"/>
                    <a:pt x="6071" y="1439"/>
                  </a:cubicBezTo>
                  <a:close/>
                  <a:moveTo>
                    <a:pt x="6152" y="1382"/>
                  </a:moveTo>
                  <a:lnTo>
                    <a:pt x="6152" y="1382"/>
                  </a:lnTo>
                  <a:cubicBezTo>
                    <a:pt x="6163" y="1373"/>
                    <a:pt x="6179" y="1375"/>
                    <a:pt x="6187" y="1386"/>
                  </a:cubicBezTo>
                  <a:cubicBezTo>
                    <a:pt x="6196" y="1397"/>
                    <a:pt x="6194" y="1413"/>
                    <a:pt x="6183" y="1421"/>
                  </a:cubicBezTo>
                  <a:cubicBezTo>
                    <a:pt x="6172" y="1430"/>
                    <a:pt x="6156" y="1428"/>
                    <a:pt x="6148" y="1417"/>
                  </a:cubicBezTo>
                  <a:cubicBezTo>
                    <a:pt x="6139" y="1406"/>
                    <a:pt x="6141" y="1390"/>
                    <a:pt x="6152" y="1382"/>
                  </a:cubicBezTo>
                  <a:close/>
                  <a:moveTo>
                    <a:pt x="6232" y="1322"/>
                  </a:moveTo>
                  <a:lnTo>
                    <a:pt x="6232" y="1322"/>
                  </a:lnTo>
                  <a:cubicBezTo>
                    <a:pt x="6243" y="1314"/>
                    <a:pt x="6259" y="1315"/>
                    <a:pt x="6267" y="1326"/>
                  </a:cubicBezTo>
                  <a:cubicBezTo>
                    <a:pt x="6276" y="1337"/>
                    <a:pt x="6274" y="1353"/>
                    <a:pt x="6263" y="1361"/>
                  </a:cubicBezTo>
                  <a:cubicBezTo>
                    <a:pt x="6252" y="1370"/>
                    <a:pt x="6237" y="1368"/>
                    <a:pt x="6228" y="1357"/>
                  </a:cubicBezTo>
                  <a:cubicBezTo>
                    <a:pt x="6219" y="1347"/>
                    <a:pt x="6221" y="1331"/>
                    <a:pt x="6232" y="1322"/>
                  </a:cubicBezTo>
                  <a:close/>
                  <a:moveTo>
                    <a:pt x="6310" y="1261"/>
                  </a:moveTo>
                  <a:lnTo>
                    <a:pt x="6310" y="1261"/>
                  </a:lnTo>
                  <a:cubicBezTo>
                    <a:pt x="6320" y="1252"/>
                    <a:pt x="6336" y="1253"/>
                    <a:pt x="6345" y="1263"/>
                  </a:cubicBezTo>
                  <a:cubicBezTo>
                    <a:pt x="6354" y="1274"/>
                    <a:pt x="6353" y="1289"/>
                    <a:pt x="6342" y="1298"/>
                  </a:cubicBezTo>
                  <a:cubicBezTo>
                    <a:pt x="6332" y="1307"/>
                    <a:pt x="6316" y="1306"/>
                    <a:pt x="6307" y="1296"/>
                  </a:cubicBezTo>
                  <a:cubicBezTo>
                    <a:pt x="6298" y="1286"/>
                    <a:pt x="6299" y="1270"/>
                    <a:pt x="6310" y="1261"/>
                  </a:cubicBezTo>
                  <a:close/>
                  <a:moveTo>
                    <a:pt x="6386" y="1196"/>
                  </a:moveTo>
                  <a:lnTo>
                    <a:pt x="6386" y="1196"/>
                  </a:lnTo>
                  <a:cubicBezTo>
                    <a:pt x="6396" y="1187"/>
                    <a:pt x="6412" y="1188"/>
                    <a:pt x="6421" y="1198"/>
                  </a:cubicBezTo>
                  <a:cubicBezTo>
                    <a:pt x="6430" y="1209"/>
                    <a:pt x="6429" y="1224"/>
                    <a:pt x="6419" y="1234"/>
                  </a:cubicBezTo>
                  <a:cubicBezTo>
                    <a:pt x="6409" y="1243"/>
                    <a:pt x="6393" y="1242"/>
                    <a:pt x="6384" y="1232"/>
                  </a:cubicBezTo>
                  <a:cubicBezTo>
                    <a:pt x="6375" y="1221"/>
                    <a:pt x="6375" y="1206"/>
                    <a:pt x="6386" y="1196"/>
                  </a:cubicBezTo>
                  <a:close/>
                  <a:moveTo>
                    <a:pt x="6459" y="1130"/>
                  </a:moveTo>
                  <a:lnTo>
                    <a:pt x="6459" y="1130"/>
                  </a:lnTo>
                  <a:cubicBezTo>
                    <a:pt x="6469" y="1120"/>
                    <a:pt x="6485" y="1121"/>
                    <a:pt x="6495" y="1130"/>
                  </a:cubicBezTo>
                  <a:cubicBezTo>
                    <a:pt x="6504" y="1140"/>
                    <a:pt x="6504" y="1156"/>
                    <a:pt x="6494" y="1166"/>
                  </a:cubicBezTo>
                  <a:cubicBezTo>
                    <a:pt x="6484" y="1175"/>
                    <a:pt x="6468" y="1175"/>
                    <a:pt x="6459" y="1165"/>
                  </a:cubicBezTo>
                  <a:cubicBezTo>
                    <a:pt x="6449" y="1155"/>
                    <a:pt x="6449" y="1140"/>
                    <a:pt x="6459" y="1130"/>
                  </a:cubicBezTo>
                  <a:close/>
                  <a:moveTo>
                    <a:pt x="6530" y="1061"/>
                  </a:moveTo>
                  <a:lnTo>
                    <a:pt x="6530" y="1061"/>
                  </a:lnTo>
                  <a:cubicBezTo>
                    <a:pt x="6540" y="1051"/>
                    <a:pt x="6556" y="1051"/>
                    <a:pt x="6566" y="1060"/>
                  </a:cubicBezTo>
                  <a:cubicBezTo>
                    <a:pt x="6576" y="1070"/>
                    <a:pt x="6576" y="1086"/>
                    <a:pt x="6566" y="1096"/>
                  </a:cubicBezTo>
                  <a:cubicBezTo>
                    <a:pt x="6557" y="1105"/>
                    <a:pt x="6541" y="1106"/>
                    <a:pt x="6531" y="1096"/>
                  </a:cubicBezTo>
                  <a:cubicBezTo>
                    <a:pt x="6521" y="1086"/>
                    <a:pt x="6521" y="1071"/>
                    <a:pt x="6530" y="1061"/>
                  </a:cubicBezTo>
                  <a:close/>
                  <a:moveTo>
                    <a:pt x="6599" y="989"/>
                  </a:moveTo>
                  <a:lnTo>
                    <a:pt x="6599" y="989"/>
                  </a:lnTo>
                  <a:cubicBezTo>
                    <a:pt x="6608" y="979"/>
                    <a:pt x="6624" y="978"/>
                    <a:pt x="6634" y="987"/>
                  </a:cubicBezTo>
                  <a:cubicBezTo>
                    <a:pt x="6644" y="996"/>
                    <a:pt x="6645" y="1012"/>
                    <a:pt x="6636" y="1022"/>
                  </a:cubicBezTo>
                  <a:cubicBezTo>
                    <a:pt x="6627" y="1033"/>
                    <a:pt x="6611" y="1034"/>
                    <a:pt x="6601" y="1024"/>
                  </a:cubicBezTo>
                  <a:cubicBezTo>
                    <a:pt x="6590" y="1015"/>
                    <a:pt x="6589" y="999"/>
                    <a:pt x="6599" y="989"/>
                  </a:cubicBezTo>
                  <a:close/>
                  <a:moveTo>
                    <a:pt x="6664" y="915"/>
                  </a:moveTo>
                  <a:lnTo>
                    <a:pt x="6664" y="915"/>
                  </a:lnTo>
                  <a:cubicBezTo>
                    <a:pt x="6673" y="904"/>
                    <a:pt x="6689" y="903"/>
                    <a:pt x="6699" y="911"/>
                  </a:cubicBezTo>
                  <a:cubicBezTo>
                    <a:pt x="6710" y="920"/>
                    <a:pt x="6712" y="936"/>
                    <a:pt x="6703" y="947"/>
                  </a:cubicBezTo>
                  <a:cubicBezTo>
                    <a:pt x="6694" y="957"/>
                    <a:pt x="6678" y="959"/>
                    <a:pt x="6668" y="950"/>
                  </a:cubicBezTo>
                  <a:cubicBezTo>
                    <a:pt x="6657" y="941"/>
                    <a:pt x="6656" y="926"/>
                    <a:pt x="6664" y="915"/>
                  </a:cubicBezTo>
                  <a:close/>
                  <a:moveTo>
                    <a:pt x="6726" y="838"/>
                  </a:moveTo>
                  <a:lnTo>
                    <a:pt x="6726" y="838"/>
                  </a:lnTo>
                  <a:cubicBezTo>
                    <a:pt x="6734" y="827"/>
                    <a:pt x="6749" y="824"/>
                    <a:pt x="6760" y="832"/>
                  </a:cubicBezTo>
                  <a:cubicBezTo>
                    <a:pt x="6772" y="840"/>
                    <a:pt x="6774" y="856"/>
                    <a:pt x="6766" y="867"/>
                  </a:cubicBezTo>
                  <a:cubicBezTo>
                    <a:pt x="6758" y="878"/>
                    <a:pt x="6743" y="881"/>
                    <a:pt x="6731" y="873"/>
                  </a:cubicBezTo>
                  <a:cubicBezTo>
                    <a:pt x="6720" y="865"/>
                    <a:pt x="6718" y="849"/>
                    <a:pt x="6726" y="838"/>
                  </a:cubicBezTo>
                  <a:close/>
                  <a:moveTo>
                    <a:pt x="6783" y="758"/>
                  </a:moveTo>
                  <a:lnTo>
                    <a:pt x="6783" y="758"/>
                  </a:lnTo>
                  <a:cubicBezTo>
                    <a:pt x="6791" y="746"/>
                    <a:pt x="6806" y="743"/>
                    <a:pt x="6818" y="750"/>
                  </a:cubicBezTo>
                  <a:cubicBezTo>
                    <a:pt x="6829" y="758"/>
                    <a:pt x="6833" y="773"/>
                    <a:pt x="6825" y="785"/>
                  </a:cubicBezTo>
                  <a:cubicBezTo>
                    <a:pt x="6818" y="796"/>
                    <a:pt x="6802" y="800"/>
                    <a:pt x="6791" y="792"/>
                  </a:cubicBezTo>
                  <a:cubicBezTo>
                    <a:pt x="6779" y="785"/>
                    <a:pt x="6776" y="769"/>
                    <a:pt x="6783" y="758"/>
                  </a:cubicBezTo>
                  <a:close/>
                  <a:moveTo>
                    <a:pt x="6837" y="674"/>
                  </a:moveTo>
                  <a:lnTo>
                    <a:pt x="6837" y="674"/>
                  </a:lnTo>
                  <a:cubicBezTo>
                    <a:pt x="6844" y="662"/>
                    <a:pt x="6859" y="658"/>
                    <a:pt x="6871" y="665"/>
                  </a:cubicBezTo>
                  <a:cubicBezTo>
                    <a:pt x="6883" y="672"/>
                    <a:pt x="6887" y="688"/>
                    <a:pt x="6880" y="700"/>
                  </a:cubicBezTo>
                  <a:cubicBezTo>
                    <a:pt x="6873" y="712"/>
                    <a:pt x="6857" y="716"/>
                    <a:pt x="6845" y="709"/>
                  </a:cubicBezTo>
                  <a:cubicBezTo>
                    <a:pt x="6834" y="701"/>
                    <a:pt x="6830" y="686"/>
                    <a:pt x="6837" y="674"/>
                  </a:cubicBezTo>
                  <a:close/>
                  <a:moveTo>
                    <a:pt x="6884" y="589"/>
                  </a:moveTo>
                  <a:lnTo>
                    <a:pt x="6884" y="589"/>
                  </a:lnTo>
                  <a:cubicBezTo>
                    <a:pt x="6890" y="576"/>
                    <a:pt x="6905" y="571"/>
                    <a:pt x="6918" y="577"/>
                  </a:cubicBezTo>
                  <a:cubicBezTo>
                    <a:pt x="6930" y="583"/>
                    <a:pt x="6935" y="598"/>
                    <a:pt x="6929" y="610"/>
                  </a:cubicBezTo>
                  <a:cubicBezTo>
                    <a:pt x="6923" y="623"/>
                    <a:pt x="6909" y="628"/>
                    <a:pt x="6896" y="622"/>
                  </a:cubicBezTo>
                  <a:cubicBezTo>
                    <a:pt x="6884" y="616"/>
                    <a:pt x="6878" y="601"/>
                    <a:pt x="6884" y="589"/>
                  </a:cubicBezTo>
                  <a:close/>
                  <a:moveTo>
                    <a:pt x="6927" y="501"/>
                  </a:moveTo>
                  <a:lnTo>
                    <a:pt x="6927" y="501"/>
                  </a:lnTo>
                  <a:cubicBezTo>
                    <a:pt x="6932" y="488"/>
                    <a:pt x="6946" y="481"/>
                    <a:pt x="6959" y="486"/>
                  </a:cubicBezTo>
                  <a:cubicBezTo>
                    <a:pt x="6972" y="491"/>
                    <a:pt x="6979" y="505"/>
                    <a:pt x="6974" y="518"/>
                  </a:cubicBezTo>
                  <a:cubicBezTo>
                    <a:pt x="6969" y="531"/>
                    <a:pt x="6954" y="538"/>
                    <a:pt x="6941" y="533"/>
                  </a:cubicBezTo>
                  <a:cubicBezTo>
                    <a:pt x="6929" y="528"/>
                    <a:pt x="6922" y="514"/>
                    <a:pt x="6927" y="501"/>
                  </a:cubicBezTo>
                  <a:close/>
                  <a:moveTo>
                    <a:pt x="6963" y="409"/>
                  </a:moveTo>
                  <a:lnTo>
                    <a:pt x="6963" y="409"/>
                  </a:lnTo>
                  <a:cubicBezTo>
                    <a:pt x="6967" y="395"/>
                    <a:pt x="6981" y="388"/>
                    <a:pt x="6994" y="393"/>
                  </a:cubicBezTo>
                  <a:cubicBezTo>
                    <a:pt x="7008" y="397"/>
                    <a:pt x="7015" y="411"/>
                    <a:pt x="7010" y="424"/>
                  </a:cubicBezTo>
                  <a:cubicBezTo>
                    <a:pt x="7006" y="437"/>
                    <a:pt x="6992" y="444"/>
                    <a:pt x="6979" y="440"/>
                  </a:cubicBezTo>
                  <a:cubicBezTo>
                    <a:pt x="6966" y="436"/>
                    <a:pt x="6959" y="422"/>
                    <a:pt x="6963" y="409"/>
                  </a:cubicBezTo>
                  <a:close/>
                  <a:moveTo>
                    <a:pt x="6992" y="315"/>
                  </a:moveTo>
                  <a:lnTo>
                    <a:pt x="6992" y="315"/>
                  </a:lnTo>
                  <a:cubicBezTo>
                    <a:pt x="6995" y="302"/>
                    <a:pt x="7009" y="293"/>
                    <a:pt x="7022" y="297"/>
                  </a:cubicBezTo>
                  <a:cubicBezTo>
                    <a:pt x="7036" y="300"/>
                    <a:pt x="7044" y="313"/>
                    <a:pt x="7041" y="327"/>
                  </a:cubicBezTo>
                  <a:cubicBezTo>
                    <a:pt x="7037" y="340"/>
                    <a:pt x="7024" y="348"/>
                    <a:pt x="7010" y="345"/>
                  </a:cubicBezTo>
                  <a:cubicBezTo>
                    <a:pt x="6997" y="342"/>
                    <a:pt x="6989" y="328"/>
                    <a:pt x="6992" y="315"/>
                  </a:cubicBezTo>
                  <a:close/>
                  <a:moveTo>
                    <a:pt x="7014" y="221"/>
                  </a:moveTo>
                  <a:lnTo>
                    <a:pt x="7014" y="221"/>
                  </a:lnTo>
                  <a:cubicBezTo>
                    <a:pt x="7016" y="207"/>
                    <a:pt x="7028" y="197"/>
                    <a:pt x="7042" y="199"/>
                  </a:cubicBezTo>
                  <a:cubicBezTo>
                    <a:pt x="7056" y="200"/>
                    <a:pt x="7066" y="213"/>
                    <a:pt x="7064" y="226"/>
                  </a:cubicBezTo>
                  <a:cubicBezTo>
                    <a:pt x="7062" y="240"/>
                    <a:pt x="7050" y="250"/>
                    <a:pt x="7036" y="248"/>
                  </a:cubicBezTo>
                  <a:cubicBezTo>
                    <a:pt x="7022" y="247"/>
                    <a:pt x="7013" y="234"/>
                    <a:pt x="7014" y="221"/>
                  </a:cubicBezTo>
                  <a:close/>
                  <a:moveTo>
                    <a:pt x="7028" y="122"/>
                  </a:moveTo>
                  <a:lnTo>
                    <a:pt x="7028" y="122"/>
                  </a:lnTo>
                  <a:cubicBezTo>
                    <a:pt x="7029" y="109"/>
                    <a:pt x="7041" y="98"/>
                    <a:pt x="7055" y="99"/>
                  </a:cubicBezTo>
                  <a:cubicBezTo>
                    <a:pt x="7068" y="100"/>
                    <a:pt x="7079" y="113"/>
                    <a:pt x="7077" y="126"/>
                  </a:cubicBezTo>
                  <a:cubicBezTo>
                    <a:pt x="7076" y="140"/>
                    <a:pt x="7064" y="150"/>
                    <a:pt x="7051" y="149"/>
                  </a:cubicBezTo>
                  <a:cubicBezTo>
                    <a:pt x="7037" y="148"/>
                    <a:pt x="7027" y="136"/>
                    <a:pt x="7028" y="122"/>
                  </a:cubicBezTo>
                  <a:close/>
                  <a:moveTo>
                    <a:pt x="7034" y="25"/>
                  </a:moveTo>
                  <a:lnTo>
                    <a:pt x="7034" y="25"/>
                  </a:lnTo>
                  <a:cubicBezTo>
                    <a:pt x="7034" y="11"/>
                    <a:pt x="7045" y="0"/>
                    <a:pt x="7059" y="0"/>
                  </a:cubicBezTo>
                  <a:cubicBezTo>
                    <a:pt x="7073" y="0"/>
                    <a:pt x="7084" y="11"/>
                    <a:pt x="7084" y="25"/>
                  </a:cubicBezTo>
                  <a:cubicBezTo>
                    <a:pt x="7084" y="38"/>
                    <a:pt x="7073" y="50"/>
                    <a:pt x="7059" y="50"/>
                  </a:cubicBezTo>
                  <a:cubicBezTo>
                    <a:pt x="7045" y="50"/>
                    <a:pt x="7034" y="38"/>
                    <a:pt x="7034" y="25"/>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50" name="Freeform 48"/>
            <p:cNvSpPr>
              <a:spLocks noEditPoints="1"/>
            </p:cNvSpPr>
            <p:nvPr/>
          </p:nvSpPr>
          <p:spPr bwMode="auto">
            <a:xfrm>
              <a:off x="3044" y="1773"/>
              <a:ext cx="727" cy="293"/>
            </a:xfrm>
            <a:custGeom>
              <a:avLst/>
              <a:gdLst>
                <a:gd name="T0" fmla="*/ 0 w 7009"/>
                <a:gd name="T1" fmla="*/ 0 h 2834"/>
                <a:gd name="T2" fmla="*/ 0 w 7009"/>
                <a:gd name="T3" fmla="*/ 0 h 2834"/>
                <a:gd name="T4" fmla="*/ 0 w 7009"/>
                <a:gd name="T5" fmla="*/ 0 h 2834"/>
                <a:gd name="T6" fmla="*/ 0 w 7009"/>
                <a:gd name="T7" fmla="*/ 0 h 2834"/>
                <a:gd name="T8" fmla="*/ 0 w 7009"/>
                <a:gd name="T9" fmla="*/ 0 h 2834"/>
                <a:gd name="T10" fmla="*/ 0 w 7009"/>
                <a:gd name="T11" fmla="*/ 0 h 2834"/>
                <a:gd name="T12" fmla="*/ 0 w 7009"/>
                <a:gd name="T13" fmla="*/ 0 h 2834"/>
                <a:gd name="T14" fmla="*/ 0 w 7009"/>
                <a:gd name="T15" fmla="*/ 0 h 2834"/>
                <a:gd name="T16" fmla="*/ 0 w 7009"/>
                <a:gd name="T17" fmla="*/ 0 h 2834"/>
                <a:gd name="T18" fmla="*/ 0 w 7009"/>
                <a:gd name="T19" fmla="*/ 0 h 2834"/>
                <a:gd name="T20" fmla="*/ 0 w 7009"/>
                <a:gd name="T21" fmla="*/ 0 h 2834"/>
                <a:gd name="T22" fmla="*/ 0 w 7009"/>
                <a:gd name="T23" fmla="*/ 0 h 2834"/>
                <a:gd name="T24" fmla="*/ 0 w 7009"/>
                <a:gd name="T25" fmla="*/ 0 h 2834"/>
                <a:gd name="T26" fmla="*/ 0 w 7009"/>
                <a:gd name="T27" fmla="*/ 0 h 2834"/>
                <a:gd name="T28" fmla="*/ 0 w 7009"/>
                <a:gd name="T29" fmla="*/ 0 h 2834"/>
                <a:gd name="T30" fmla="*/ 0 w 7009"/>
                <a:gd name="T31" fmla="*/ 0 h 2834"/>
                <a:gd name="T32" fmla="*/ 0 w 7009"/>
                <a:gd name="T33" fmla="*/ 0 h 2834"/>
                <a:gd name="T34" fmla="*/ 0 w 7009"/>
                <a:gd name="T35" fmla="*/ 0 h 2834"/>
                <a:gd name="T36" fmla="*/ 0 w 7009"/>
                <a:gd name="T37" fmla="*/ 0 h 2834"/>
                <a:gd name="T38" fmla="*/ 0 w 7009"/>
                <a:gd name="T39" fmla="*/ 0 h 2834"/>
                <a:gd name="T40" fmla="*/ 0 w 7009"/>
                <a:gd name="T41" fmla="*/ 0 h 2834"/>
                <a:gd name="T42" fmla="*/ 0 w 7009"/>
                <a:gd name="T43" fmla="*/ 0 h 2834"/>
                <a:gd name="T44" fmla="*/ 0 w 7009"/>
                <a:gd name="T45" fmla="*/ 0 h 2834"/>
                <a:gd name="T46" fmla="*/ 0 w 7009"/>
                <a:gd name="T47" fmla="*/ 0 h 2834"/>
                <a:gd name="T48" fmla="*/ 0 w 7009"/>
                <a:gd name="T49" fmla="*/ 0 h 2834"/>
                <a:gd name="T50" fmla="*/ 0 w 7009"/>
                <a:gd name="T51" fmla="*/ 0 h 2834"/>
                <a:gd name="T52" fmla="*/ 0 w 7009"/>
                <a:gd name="T53" fmla="*/ 0 h 2834"/>
                <a:gd name="T54" fmla="*/ 0 w 7009"/>
                <a:gd name="T55" fmla="*/ 0 h 2834"/>
                <a:gd name="T56" fmla="*/ 0 w 7009"/>
                <a:gd name="T57" fmla="*/ 0 h 2834"/>
                <a:gd name="T58" fmla="*/ 0 w 7009"/>
                <a:gd name="T59" fmla="*/ 0 h 2834"/>
                <a:gd name="T60" fmla="*/ 0 w 7009"/>
                <a:gd name="T61" fmla="*/ 0 h 2834"/>
                <a:gd name="T62" fmla="*/ 0 w 7009"/>
                <a:gd name="T63" fmla="*/ 0 h 2834"/>
                <a:gd name="T64" fmla="*/ 0 w 7009"/>
                <a:gd name="T65" fmla="*/ 0 h 2834"/>
                <a:gd name="T66" fmla="*/ 0 w 7009"/>
                <a:gd name="T67" fmla="*/ 0 h 2834"/>
                <a:gd name="T68" fmla="*/ 0 w 7009"/>
                <a:gd name="T69" fmla="*/ 0 h 2834"/>
                <a:gd name="T70" fmla="*/ 0 w 7009"/>
                <a:gd name="T71" fmla="*/ 0 h 2834"/>
                <a:gd name="T72" fmla="*/ 0 w 7009"/>
                <a:gd name="T73" fmla="*/ 0 h 2834"/>
                <a:gd name="T74" fmla="*/ 0 w 7009"/>
                <a:gd name="T75" fmla="*/ 0 h 2834"/>
                <a:gd name="T76" fmla="*/ 0 w 7009"/>
                <a:gd name="T77" fmla="*/ 0 h 2834"/>
                <a:gd name="T78" fmla="*/ 0 w 7009"/>
                <a:gd name="T79" fmla="*/ 0 h 2834"/>
                <a:gd name="T80" fmla="*/ 0 w 7009"/>
                <a:gd name="T81" fmla="*/ 0 h 2834"/>
                <a:gd name="T82" fmla="*/ 0 w 7009"/>
                <a:gd name="T83" fmla="*/ 0 h 2834"/>
                <a:gd name="T84" fmla="*/ 0 w 7009"/>
                <a:gd name="T85" fmla="*/ 0 h 2834"/>
                <a:gd name="T86" fmla="*/ 0 w 7009"/>
                <a:gd name="T87" fmla="*/ 0 h 2834"/>
                <a:gd name="T88" fmla="*/ 0 w 7009"/>
                <a:gd name="T89" fmla="*/ 0 h 2834"/>
                <a:gd name="T90" fmla="*/ 0 w 7009"/>
                <a:gd name="T91" fmla="*/ 0 h 2834"/>
                <a:gd name="T92" fmla="*/ 0 w 7009"/>
                <a:gd name="T93" fmla="*/ 0 h 2834"/>
                <a:gd name="T94" fmla="*/ 0 w 7009"/>
                <a:gd name="T95" fmla="*/ 0 h 2834"/>
                <a:gd name="T96" fmla="*/ 0 w 7009"/>
                <a:gd name="T97" fmla="*/ 0 h 2834"/>
                <a:gd name="T98" fmla="*/ 0 w 7009"/>
                <a:gd name="T99" fmla="*/ 0 h 2834"/>
                <a:gd name="T100" fmla="*/ 0 w 7009"/>
                <a:gd name="T101" fmla="*/ 0 h 2834"/>
                <a:gd name="T102" fmla="*/ 0 w 7009"/>
                <a:gd name="T103" fmla="*/ 0 h 2834"/>
                <a:gd name="T104" fmla="*/ 0 w 7009"/>
                <a:gd name="T105" fmla="*/ 0 h 2834"/>
                <a:gd name="T106" fmla="*/ 0 w 7009"/>
                <a:gd name="T107" fmla="*/ 0 h 2834"/>
                <a:gd name="T108" fmla="*/ 0 w 7009"/>
                <a:gd name="T109" fmla="*/ 0 h 2834"/>
                <a:gd name="T110" fmla="*/ 0 w 7009"/>
                <a:gd name="T111" fmla="*/ 0 h 2834"/>
                <a:gd name="T112" fmla="*/ 0 w 7009"/>
                <a:gd name="T113" fmla="*/ 0 h 2834"/>
                <a:gd name="T114" fmla="*/ 0 w 7009"/>
                <a:gd name="T115" fmla="*/ 0 h 2834"/>
                <a:gd name="T116" fmla="*/ 0 w 7009"/>
                <a:gd name="T117" fmla="*/ 0 h 2834"/>
                <a:gd name="T118" fmla="*/ 0 w 7009"/>
                <a:gd name="T119" fmla="*/ 0 h 2834"/>
                <a:gd name="T120" fmla="*/ 0 w 7009"/>
                <a:gd name="T121" fmla="*/ 0 h 2834"/>
                <a:gd name="T122" fmla="*/ 0 w 7009"/>
                <a:gd name="T123" fmla="*/ 0 h 2834"/>
                <a:gd name="T124" fmla="*/ 0 w 7009"/>
                <a:gd name="T125" fmla="*/ 0 h 28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009"/>
                <a:gd name="T190" fmla="*/ 0 h 2834"/>
                <a:gd name="T191" fmla="*/ 7009 w 7009"/>
                <a:gd name="T192" fmla="*/ 2834 h 28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009" h="2834">
                  <a:moveTo>
                    <a:pt x="6983" y="2833"/>
                  </a:moveTo>
                  <a:lnTo>
                    <a:pt x="6982" y="2833"/>
                  </a:lnTo>
                  <a:cubicBezTo>
                    <a:pt x="6969" y="2833"/>
                    <a:pt x="6958" y="2821"/>
                    <a:pt x="6958" y="2808"/>
                  </a:cubicBezTo>
                  <a:cubicBezTo>
                    <a:pt x="6959" y="2794"/>
                    <a:pt x="6971" y="2783"/>
                    <a:pt x="6984" y="2783"/>
                  </a:cubicBezTo>
                  <a:cubicBezTo>
                    <a:pt x="6998" y="2784"/>
                    <a:pt x="7009" y="2796"/>
                    <a:pt x="7008" y="2809"/>
                  </a:cubicBezTo>
                  <a:cubicBezTo>
                    <a:pt x="7008" y="2823"/>
                    <a:pt x="6996" y="2834"/>
                    <a:pt x="6983" y="2833"/>
                  </a:cubicBezTo>
                  <a:close/>
                  <a:moveTo>
                    <a:pt x="6882" y="2832"/>
                  </a:moveTo>
                  <a:lnTo>
                    <a:pt x="6882" y="2832"/>
                  </a:lnTo>
                  <a:cubicBezTo>
                    <a:pt x="6869" y="2832"/>
                    <a:pt x="6858" y="2820"/>
                    <a:pt x="6858" y="2807"/>
                  </a:cubicBezTo>
                  <a:cubicBezTo>
                    <a:pt x="6859" y="2793"/>
                    <a:pt x="6871" y="2782"/>
                    <a:pt x="6884" y="2783"/>
                  </a:cubicBezTo>
                  <a:cubicBezTo>
                    <a:pt x="6898" y="2783"/>
                    <a:pt x="6909" y="2795"/>
                    <a:pt x="6908" y="2808"/>
                  </a:cubicBezTo>
                  <a:cubicBezTo>
                    <a:pt x="6908" y="2822"/>
                    <a:pt x="6896" y="2833"/>
                    <a:pt x="6882" y="2832"/>
                  </a:cubicBezTo>
                  <a:close/>
                  <a:moveTo>
                    <a:pt x="6782" y="2831"/>
                  </a:moveTo>
                  <a:lnTo>
                    <a:pt x="6782" y="2831"/>
                  </a:lnTo>
                  <a:cubicBezTo>
                    <a:pt x="6769" y="2831"/>
                    <a:pt x="6758" y="2819"/>
                    <a:pt x="6758" y="2806"/>
                  </a:cubicBezTo>
                  <a:cubicBezTo>
                    <a:pt x="6759" y="2792"/>
                    <a:pt x="6770" y="2781"/>
                    <a:pt x="6784" y="2782"/>
                  </a:cubicBezTo>
                  <a:cubicBezTo>
                    <a:pt x="6798" y="2782"/>
                    <a:pt x="6809" y="2794"/>
                    <a:pt x="6808" y="2807"/>
                  </a:cubicBezTo>
                  <a:cubicBezTo>
                    <a:pt x="6808" y="2821"/>
                    <a:pt x="6796" y="2832"/>
                    <a:pt x="6782" y="2831"/>
                  </a:cubicBezTo>
                  <a:close/>
                  <a:moveTo>
                    <a:pt x="6682" y="2831"/>
                  </a:moveTo>
                  <a:lnTo>
                    <a:pt x="6682" y="2831"/>
                  </a:lnTo>
                  <a:cubicBezTo>
                    <a:pt x="6669" y="2830"/>
                    <a:pt x="6658" y="2818"/>
                    <a:pt x="6658" y="2805"/>
                  </a:cubicBezTo>
                  <a:cubicBezTo>
                    <a:pt x="6659" y="2791"/>
                    <a:pt x="6670" y="2780"/>
                    <a:pt x="6684" y="2781"/>
                  </a:cubicBezTo>
                  <a:cubicBezTo>
                    <a:pt x="6698" y="2781"/>
                    <a:pt x="6709" y="2793"/>
                    <a:pt x="6708" y="2806"/>
                  </a:cubicBezTo>
                  <a:cubicBezTo>
                    <a:pt x="6708" y="2820"/>
                    <a:pt x="6696" y="2831"/>
                    <a:pt x="6682" y="2831"/>
                  </a:cubicBezTo>
                  <a:close/>
                  <a:moveTo>
                    <a:pt x="6582" y="2829"/>
                  </a:moveTo>
                  <a:lnTo>
                    <a:pt x="6582" y="2829"/>
                  </a:lnTo>
                  <a:cubicBezTo>
                    <a:pt x="6568" y="2828"/>
                    <a:pt x="6558" y="2816"/>
                    <a:pt x="6558" y="2803"/>
                  </a:cubicBezTo>
                  <a:cubicBezTo>
                    <a:pt x="6559" y="2789"/>
                    <a:pt x="6570" y="2778"/>
                    <a:pt x="6584" y="2779"/>
                  </a:cubicBezTo>
                  <a:cubicBezTo>
                    <a:pt x="6598" y="2779"/>
                    <a:pt x="6609" y="2791"/>
                    <a:pt x="6608" y="2805"/>
                  </a:cubicBezTo>
                  <a:cubicBezTo>
                    <a:pt x="6608" y="2818"/>
                    <a:pt x="6596" y="2829"/>
                    <a:pt x="6582" y="2829"/>
                  </a:cubicBezTo>
                  <a:close/>
                  <a:moveTo>
                    <a:pt x="6482" y="2826"/>
                  </a:moveTo>
                  <a:lnTo>
                    <a:pt x="6482" y="2826"/>
                  </a:lnTo>
                  <a:cubicBezTo>
                    <a:pt x="6468" y="2825"/>
                    <a:pt x="6458" y="2813"/>
                    <a:pt x="6458" y="2800"/>
                  </a:cubicBezTo>
                  <a:cubicBezTo>
                    <a:pt x="6459" y="2786"/>
                    <a:pt x="6470" y="2775"/>
                    <a:pt x="6484" y="2776"/>
                  </a:cubicBezTo>
                  <a:cubicBezTo>
                    <a:pt x="6498" y="2776"/>
                    <a:pt x="6509" y="2788"/>
                    <a:pt x="6508" y="2801"/>
                  </a:cubicBezTo>
                  <a:cubicBezTo>
                    <a:pt x="6508" y="2815"/>
                    <a:pt x="6496" y="2826"/>
                    <a:pt x="6482" y="2826"/>
                  </a:cubicBezTo>
                  <a:close/>
                  <a:moveTo>
                    <a:pt x="6382" y="2822"/>
                  </a:moveTo>
                  <a:lnTo>
                    <a:pt x="6382" y="2822"/>
                  </a:lnTo>
                  <a:cubicBezTo>
                    <a:pt x="6368" y="2822"/>
                    <a:pt x="6358" y="2810"/>
                    <a:pt x="6358" y="2796"/>
                  </a:cubicBezTo>
                  <a:cubicBezTo>
                    <a:pt x="6359" y="2783"/>
                    <a:pt x="6370" y="2772"/>
                    <a:pt x="6384" y="2772"/>
                  </a:cubicBezTo>
                  <a:cubicBezTo>
                    <a:pt x="6398" y="2773"/>
                    <a:pt x="6409" y="2785"/>
                    <a:pt x="6408" y="2798"/>
                  </a:cubicBezTo>
                  <a:cubicBezTo>
                    <a:pt x="6408" y="2812"/>
                    <a:pt x="6396" y="2823"/>
                    <a:pt x="6382" y="2822"/>
                  </a:cubicBezTo>
                  <a:close/>
                  <a:moveTo>
                    <a:pt x="6282" y="2819"/>
                  </a:moveTo>
                  <a:lnTo>
                    <a:pt x="6282" y="2819"/>
                  </a:lnTo>
                  <a:cubicBezTo>
                    <a:pt x="6268" y="2819"/>
                    <a:pt x="6258" y="2807"/>
                    <a:pt x="6258" y="2793"/>
                  </a:cubicBezTo>
                  <a:cubicBezTo>
                    <a:pt x="6259" y="2780"/>
                    <a:pt x="6270" y="2769"/>
                    <a:pt x="6284" y="2769"/>
                  </a:cubicBezTo>
                  <a:cubicBezTo>
                    <a:pt x="6298" y="2770"/>
                    <a:pt x="6309" y="2781"/>
                    <a:pt x="6308" y="2795"/>
                  </a:cubicBezTo>
                  <a:cubicBezTo>
                    <a:pt x="6308" y="2809"/>
                    <a:pt x="6296" y="2820"/>
                    <a:pt x="6282" y="2819"/>
                  </a:cubicBezTo>
                  <a:close/>
                  <a:moveTo>
                    <a:pt x="6181" y="2814"/>
                  </a:moveTo>
                  <a:lnTo>
                    <a:pt x="6181" y="2814"/>
                  </a:lnTo>
                  <a:cubicBezTo>
                    <a:pt x="6168" y="2813"/>
                    <a:pt x="6157" y="2801"/>
                    <a:pt x="6158" y="2788"/>
                  </a:cubicBezTo>
                  <a:cubicBezTo>
                    <a:pt x="6159" y="2774"/>
                    <a:pt x="6171" y="2763"/>
                    <a:pt x="6185" y="2765"/>
                  </a:cubicBezTo>
                  <a:cubicBezTo>
                    <a:pt x="6199" y="2766"/>
                    <a:pt x="6209" y="2778"/>
                    <a:pt x="6208" y="2791"/>
                  </a:cubicBezTo>
                  <a:cubicBezTo>
                    <a:pt x="6207" y="2805"/>
                    <a:pt x="6195" y="2815"/>
                    <a:pt x="6181" y="2814"/>
                  </a:cubicBezTo>
                  <a:close/>
                  <a:moveTo>
                    <a:pt x="6082" y="2809"/>
                  </a:moveTo>
                  <a:lnTo>
                    <a:pt x="6081" y="2809"/>
                  </a:lnTo>
                  <a:cubicBezTo>
                    <a:pt x="6068" y="2808"/>
                    <a:pt x="6057" y="2796"/>
                    <a:pt x="6058" y="2783"/>
                  </a:cubicBezTo>
                  <a:cubicBezTo>
                    <a:pt x="6060" y="2769"/>
                    <a:pt x="6072" y="2758"/>
                    <a:pt x="6085" y="2760"/>
                  </a:cubicBezTo>
                  <a:cubicBezTo>
                    <a:pt x="6099" y="2761"/>
                    <a:pt x="6109" y="2773"/>
                    <a:pt x="6108" y="2786"/>
                  </a:cubicBezTo>
                  <a:cubicBezTo>
                    <a:pt x="6107" y="2800"/>
                    <a:pt x="6095" y="2810"/>
                    <a:pt x="6082" y="2809"/>
                  </a:cubicBezTo>
                  <a:close/>
                  <a:moveTo>
                    <a:pt x="5982" y="2804"/>
                  </a:moveTo>
                  <a:lnTo>
                    <a:pt x="5982" y="2804"/>
                  </a:lnTo>
                  <a:cubicBezTo>
                    <a:pt x="5968" y="2803"/>
                    <a:pt x="5957" y="2791"/>
                    <a:pt x="5959" y="2777"/>
                  </a:cubicBezTo>
                  <a:cubicBezTo>
                    <a:pt x="5960" y="2764"/>
                    <a:pt x="5972" y="2753"/>
                    <a:pt x="5985" y="2754"/>
                  </a:cubicBezTo>
                  <a:cubicBezTo>
                    <a:pt x="5999" y="2756"/>
                    <a:pt x="6010" y="2768"/>
                    <a:pt x="6008" y="2781"/>
                  </a:cubicBezTo>
                  <a:cubicBezTo>
                    <a:pt x="6007" y="2795"/>
                    <a:pt x="5995" y="2805"/>
                    <a:pt x="5982" y="2804"/>
                  </a:cubicBezTo>
                  <a:close/>
                  <a:moveTo>
                    <a:pt x="5882" y="2798"/>
                  </a:moveTo>
                  <a:lnTo>
                    <a:pt x="5882" y="2798"/>
                  </a:lnTo>
                  <a:cubicBezTo>
                    <a:pt x="5868" y="2797"/>
                    <a:pt x="5858" y="2785"/>
                    <a:pt x="5859" y="2772"/>
                  </a:cubicBezTo>
                  <a:cubicBezTo>
                    <a:pt x="5860" y="2758"/>
                    <a:pt x="5872" y="2748"/>
                    <a:pt x="5886" y="2749"/>
                  </a:cubicBezTo>
                  <a:cubicBezTo>
                    <a:pt x="5899" y="2750"/>
                    <a:pt x="5910" y="2762"/>
                    <a:pt x="5909" y="2775"/>
                  </a:cubicBezTo>
                  <a:cubicBezTo>
                    <a:pt x="5908" y="2789"/>
                    <a:pt x="5896" y="2799"/>
                    <a:pt x="5882" y="2798"/>
                  </a:cubicBezTo>
                  <a:close/>
                  <a:moveTo>
                    <a:pt x="5782" y="2791"/>
                  </a:moveTo>
                  <a:lnTo>
                    <a:pt x="5782" y="2791"/>
                  </a:lnTo>
                  <a:cubicBezTo>
                    <a:pt x="5768" y="2790"/>
                    <a:pt x="5758" y="2778"/>
                    <a:pt x="5759" y="2764"/>
                  </a:cubicBezTo>
                  <a:cubicBezTo>
                    <a:pt x="5760" y="2751"/>
                    <a:pt x="5772" y="2740"/>
                    <a:pt x="5786" y="2741"/>
                  </a:cubicBezTo>
                  <a:cubicBezTo>
                    <a:pt x="5800" y="2743"/>
                    <a:pt x="5810" y="2755"/>
                    <a:pt x="5809" y="2768"/>
                  </a:cubicBezTo>
                  <a:cubicBezTo>
                    <a:pt x="5808" y="2782"/>
                    <a:pt x="5796" y="2792"/>
                    <a:pt x="5782" y="2791"/>
                  </a:cubicBezTo>
                  <a:close/>
                  <a:moveTo>
                    <a:pt x="5682" y="2784"/>
                  </a:moveTo>
                  <a:lnTo>
                    <a:pt x="5682" y="2784"/>
                  </a:lnTo>
                  <a:cubicBezTo>
                    <a:pt x="5668" y="2783"/>
                    <a:pt x="5658" y="2771"/>
                    <a:pt x="5659" y="2757"/>
                  </a:cubicBezTo>
                  <a:cubicBezTo>
                    <a:pt x="5660" y="2744"/>
                    <a:pt x="5672" y="2733"/>
                    <a:pt x="5686" y="2734"/>
                  </a:cubicBezTo>
                  <a:cubicBezTo>
                    <a:pt x="5700" y="2735"/>
                    <a:pt x="5710" y="2747"/>
                    <a:pt x="5709" y="2761"/>
                  </a:cubicBezTo>
                  <a:cubicBezTo>
                    <a:pt x="5708" y="2775"/>
                    <a:pt x="5696" y="2785"/>
                    <a:pt x="5682" y="2784"/>
                  </a:cubicBezTo>
                  <a:close/>
                  <a:moveTo>
                    <a:pt x="5582" y="2777"/>
                  </a:moveTo>
                  <a:lnTo>
                    <a:pt x="5582" y="2777"/>
                  </a:lnTo>
                  <a:cubicBezTo>
                    <a:pt x="5569" y="2776"/>
                    <a:pt x="5558" y="2764"/>
                    <a:pt x="5559" y="2750"/>
                  </a:cubicBezTo>
                  <a:cubicBezTo>
                    <a:pt x="5560" y="2736"/>
                    <a:pt x="5572" y="2726"/>
                    <a:pt x="5586" y="2727"/>
                  </a:cubicBezTo>
                  <a:cubicBezTo>
                    <a:pt x="5600" y="2728"/>
                    <a:pt x="5610" y="2740"/>
                    <a:pt x="5609" y="2754"/>
                  </a:cubicBezTo>
                  <a:cubicBezTo>
                    <a:pt x="5608" y="2768"/>
                    <a:pt x="5596" y="2778"/>
                    <a:pt x="5582" y="2777"/>
                  </a:cubicBezTo>
                  <a:close/>
                  <a:moveTo>
                    <a:pt x="5482" y="2768"/>
                  </a:moveTo>
                  <a:lnTo>
                    <a:pt x="5482" y="2768"/>
                  </a:lnTo>
                  <a:cubicBezTo>
                    <a:pt x="5468" y="2766"/>
                    <a:pt x="5458" y="2754"/>
                    <a:pt x="5460" y="2740"/>
                  </a:cubicBezTo>
                  <a:cubicBezTo>
                    <a:pt x="5461" y="2726"/>
                    <a:pt x="5474" y="2716"/>
                    <a:pt x="5488" y="2718"/>
                  </a:cubicBezTo>
                  <a:cubicBezTo>
                    <a:pt x="5501" y="2720"/>
                    <a:pt x="5511" y="2732"/>
                    <a:pt x="5509" y="2746"/>
                  </a:cubicBezTo>
                  <a:cubicBezTo>
                    <a:pt x="5508" y="2760"/>
                    <a:pt x="5495" y="2769"/>
                    <a:pt x="5482" y="2768"/>
                  </a:cubicBezTo>
                  <a:close/>
                  <a:moveTo>
                    <a:pt x="5382" y="2759"/>
                  </a:moveTo>
                  <a:lnTo>
                    <a:pt x="5382" y="2759"/>
                  </a:lnTo>
                  <a:cubicBezTo>
                    <a:pt x="5368" y="2757"/>
                    <a:pt x="5359" y="2745"/>
                    <a:pt x="5360" y="2731"/>
                  </a:cubicBezTo>
                  <a:cubicBezTo>
                    <a:pt x="5362" y="2717"/>
                    <a:pt x="5374" y="2707"/>
                    <a:pt x="5388" y="2709"/>
                  </a:cubicBezTo>
                  <a:cubicBezTo>
                    <a:pt x="5402" y="2711"/>
                    <a:pt x="5411" y="2723"/>
                    <a:pt x="5410" y="2737"/>
                  </a:cubicBezTo>
                  <a:cubicBezTo>
                    <a:pt x="5408" y="2750"/>
                    <a:pt x="5396" y="2760"/>
                    <a:pt x="5382" y="2759"/>
                  </a:cubicBezTo>
                  <a:close/>
                  <a:moveTo>
                    <a:pt x="5282" y="2749"/>
                  </a:moveTo>
                  <a:lnTo>
                    <a:pt x="5282" y="2749"/>
                  </a:lnTo>
                  <a:cubicBezTo>
                    <a:pt x="5269" y="2748"/>
                    <a:pt x="5259" y="2735"/>
                    <a:pt x="5261" y="2722"/>
                  </a:cubicBezTo>
                  <a:cubicBezTo>
                    <a:pt x="5262" y="2708"/>
                    <a:pt x="5275" y="2698"/>
                    <a:pt x="5288" y="2700"/>
                  </a:cubicBezTo>
                  <a:cubicBezTo>
                    <a:pt x="5302" y="2701"/>
                    <a:pt x="5312" y="2714"/>
                    <a:pt x="5310" y="2727"/>
                  </a:cubicBezTo>
                  <a:cubicBezTo>
                    <a:pt x="5309" y="2741"/>
                    <a:pt x="5296" y="2751"/>
                    <a:pt x="5282" y="2749"/>
                  </a:cubicBezTo>
                  <a:close/>
                  <a:moveTo>
                    <a:pt x="5183" y="2739"/>
                  </a:moveTo>
                  <a:lnTo>
                    <a:pt x="5183" y="2739"/>
                  </a:lnTo>
                  <a:cubicBezTo>
                    <a:pt x="5169" y="2737"/>
                    <a:pt x="5159" y="2725"/>
                    <a:pt x="5161" y="2711"/>
                  </a:cubicBezTo>
                  <a:cubicBezTo>
                    <a:pt x="5163" y="2697"/>
                    <a:pt x="5175" y="2688"/>
                    <a:pt x="5189" y="2689"/>
                  </a:cubicBezTo>
                  <a:cubicBezTo>
                    <a:pt x="5203" y="2691"/>
                    <a:pt x="5212" y="2703"/>
                    <a:pt x="5211" y="2717"/>
                  </a:cubicBezTo>
                  <a:cubicBezTo>
                    <a:pt x="5209" y="2731"/>
                    <a:pt x="5197" y="2741"/>
                    <a:pt x="5183" y="2739"/>
                  </a:cubicBezTo>
                  <a:close/>
                  <a:moveTo>
                    <a:pt x="5084" y="2728"/>
                  </a:moveTo>
                  <a:lnTo>
                    <a:pt x="5084" y="2728"/>
                  </a:lnTo>
                  <a:cubicBezTo>
                    <a:pt x="5070" y="2726"/>
                    <a:pt x="5060" y="2714"/>
                    <a:pt x="5062" y="2700"/>
                  </a:cubicBezTo>
                  <a:cubicBezTo>
                    <a:pt x="5063" y="2686"/>
                    <a:pt x="5076" y="2676"/>
                    <a:pt x="5089" y="2678"/>
                  </a:cubicBezTo>
                  <a:cubicBezTo>
                    <a:pt x="5103" y="2680"/>
                    <a:pt x="5113" y="2692"/>
                    <a:pt x="5111" y="2706"/>
                  </a:cubicBezTo>
                  <a:cubicBezTo>
                    <a:pt x="5110" y="2719"/>
                    <a:pt x="5097" y="2729"/>
                    <a:pt x="5084" y="2728"/>
                  </a:cubicBezTo>
                  <a:close/>
                  <a:moveTo>
                    <a:pt x="4984" y="2716"/>
                  </a:moveTo>
                  <a:lnTo>
                    <a:pt x="4984" y="2716"/>
                  </a:lnTo>
                  <a:cubicBezTo>
                    <a:pt x="4970" y="2715"/>
                    <a:pt x="4961" y="2702"/>
                    <a:pt x="4962" y="2689"/>
                  </a:cubicBezTo>
                  <a:cubicBezTo>
                    <a:pt x="4964" y="2675"/>
                    <a:pt x="4976" y="2665"/>
                    <a:pt x="4990" y="2667"/>
                  </a:cubicBezTo>
                  <a:cubicBezTo>
                    <a:pt x="5004" y="2668"/>
                    <a:pt x="5014" y="2681"/>
                    <a:pt x="5012" y="2694"/>
                  </a:cubicBezTo>
                  <a:cubicBezTo>
                    <a:pt x="5010" y="2708"/>
                    <a:pt x="4998" y="2718"/>
                    <a:pt x="4984" y="2716"/>
                  </a:cubicBezTo>
                  <a:close/>
                  <a:moveTo>
                    <a:pt x="4884" y="2704"/>
                  </a:moveTo>
                  <a:lnTo>
                    <a:pt x="4884" y="2704"/>
                  </a:lnTo>
                  <a:cubicBezTo>
                    <a:pt x="4870" y="2702"/>
                    <a:pt x="4861" y="2689"/>
                    <a:pt x="4863" y="2676"/>
                  </a:cubicBezTo>
                  <a:cubicBezTo>
                    <a:pt x="4865" y="2662"/>
                    <a:pt x="4878" y="2653"/>
                    <a:pt x="4892" y="2655"/>
                  </a:cubicBezTo>
                  <a:cubicBezTo>
                    <a:pt x="4905" y="2657"/>
                    <a:pt x="4915" y="2670"/>
                    <a:pt x="4912" y="2683"/>
                  </a:cubicBezTo>
                  <a:cubicBezTo>
                    <a:pt x="4910" y="2697"/>
                    <a:pt x="4898" y="2706"/>
                    <a:pt x="4884" y="2704"/>
                  </a:cubicBezTo>
                  <a:close/>
                  <a:moveTo>
                    <a:pt x="4785" y="2691"/>
                  </a:moveTo>
                  <a:lnTo>
                    <a:pt x="4785" y="2691"/>
                  </a:lnTo>
                  <a:cubicBezTo>
                    <a:pt x="4771" y="2689"/>
                    <a:pt x="4762" y="2676"/>
                    <a:pt x="4764" y="2662"/>
                  </a:cubicBezTo>
                  <a:cubicBezTo>
                    <a:pt x="4766" y="2649"/>
                    <a:pt x="4779" y="2639"/>
                    <a:pt x="4792" y="2641"/>
                  </a:cubicBezTo>
                  <a:cubicBezTo>
                    <a:pt x="4806" y="2643"/>
                    <a:pt x="4815" y="2656"/>
                    <a:pt x="4813" y="2670"/>
                  </a:cubicBezTo>
                  <a:cubicBezTo>
                    <a:pt x="4811" y="2684"/>
                    <a:pt x="4798" y="2693"/>
                    <a:pt x="4785" y="2691"/>
                  </a:cubicBezTo>
                  <a:close/>
                  <a:moveTo>
                    <a:pt x="4686" y="2677"/>
                  </a:moveTo>
                  <a:lnTo>
                    <a:pt x="4686" y="2677"/>
                  </a:lnTo>
                  <a:cubicBezTo>
                    <a:pt x="4672" y="2675"/>
                    <a:pt x="4663" y="2662"/>
                    <a:pt x="4665" y="2649"/>
                  </a:cubicBezTo>
                  <a:cubicBezTo>
                    <a:pt x="4667" y="2635"/>
                    <a:pt x="4680" y="2626"/>
                    <a:pt x="4693" y="2628"/>
                  </a:cubicBezTo>
                  <a:cubicBezTo>
                    <a:pt x="4707" y="2630"/>
                    <a:pt x="4716" y="2643"/>
                    <a:pt x="4714" y="2656"/>
                  </a:cubicBezTo>
                  <a:cubicBezTo>
                    <a:pt x="4712" y="2670"/>
                    <a:pt x="4699" y="2679"/>
                    <a:pt x="4686" y="2677"/>
                  </a:cubicBezTo>
                  <a:close/>
                  <a:moveTo>
                    <a:pt x="4586" y="2664"/>
                  </a:moveTo>
                  <a:lnTo>
                    <a:pt x="4585" y="2663"/>
                  </a:lnTo>
                  <a:cubicBezTo>
                    <a:pt x="4572" y="2661"/>
                    <a:pt x="4563" y="2648"/>
                    <a:pt x="4566" y="2634"/>
                  </a:cubicBezTo>
                  <a:cubicBezTo>
                    <a:pt x="4568" y="2621"/>
                    <a:pt x="4582" y="2612"/>
                    <a:pt x="4595" y="2614"/>
                  </a:cubicBezTo>
                  <a:cubicBezTo>
                    <a:pt x="4609" y="2617"/>
                    <a:pt x="4618" y="2630"/>
                    <a:pt x="4615" y="2644"/>
                  </a:cubicBezTo>
                  <a:cubicBezTo>
                    <a:pt x="4612" y="2657"/>
                    <a:pt x="4599" y="2666"/>
                    <a:pt x="4586" y="2664"/>
                  </a:cubicBezTo>
                  <a:close/>
                  <a:moveTo>
                    <a:pt x="4487" y="2648"/>
                  </a:moveTo>
                  <a:lnTo>
                    <a:pt x="4487" y="2648"/>
                  </a:lnTo>
                  <a:cubicBezTo>
                    <a:pt x="4473" y="2645"/>
                    <a:pt x="4464" y="2632"/>
                    <a:pt x="4467" y="2618"/>
                  </a:cubicBezTo>
                  <a:cubicBezTo>
                    <a:pt x="4470" y="2605"/>
                    <a:pt x="4483" y="2596"/>
                    <a:pt x="4496" y="2599"/>
                  </a:cubicBezTo>
                  <a:cubicBezTo>
                    <a:pt x="4510" y="2601"/>
                    <a:pt x="4519" y="2615"/>
                    <a:pt x="4516" y="2628"/>
                  </a:cubicBezTo>
                  <a:cubicBezTo>
                    <a:pt x="4513" y="2642"/>
                    <a:pt x="4500" y="2651"/>
                    <a:pt x="4487" y="2648"/>
                  </a:cubicBezTo>
                  <a:close/>
                  <a:moveTo>
                    <a:pt x="4388" y="2632"/>
                  </a:moveTo>
                  <a:lnTo>
                    <a:pt x="4388" y="2632"/>
                  </a:lnTo>
                  <a:cubicBezTo>
                    <a:pt x="4374" y="2630"/>
                    <a:pt x="4365" y="2616"/>
                    <a:pt x="4368" y="2603"/>
                  </a:cubicBezTo>
                  <a:cubicBezTo>
                    <a:pt x="4371" y="2589"/>
                    <a:pt x="4384" y="2580"/>
                    <a:pt x="4397" y="2583"/>
                  </a:cubicBezTo>
                  <a:lnTo>
                    <a:pt x="4398" y="2583"/>
                  </a:lnTo>
                  <a:cubicBezTo>
                    <a:pt x="4411" y="2586"/>
                    <a:pt x="4420" y="2599"/>
                    <a:pt x="4417" y="2612"/>
                  </a:cubicBezTo>
                  <a:cubicBezTo>
                    <a:pt x="4415" y="2626"/>
                    <a:pt x="4401" y="2635"/>
                    <a:pt x="4388" y="2632"/>
                  </a:cubicBezTo>
                  <a:close/>
                  <a:moveTo>
                    <a:pt x="4289" y="2617"/>
                  </a:moveTo>
                  <a:lnTo>
                    <a:pt x="4289" y="2617"/>
                  </a:lnTo>
                  <a:cubicBezTo>
                    <a:pt x="4275" y="2614"/>
                    <a:pt x="4267" y="2601"/>
                    <a:pt x="4269" y="2587"/>
                  </a:cubicBezTo>
                  <a:cubicBezTo>
                    <a:pt x="4272" y="2574"/>
                    <a:pt x="4285" y="2565"/>
                    <a:pt x="4299" y="2567"/>
                  </a:cubicBezTo>
                  <a:cubicBezTo>
                    <a:pt x="4312" y="2570"/>
                    <a:pt x="4321" y="2583"/>
                    <a:pt x="4318" y="2597"/>
                  </a:cubicBezTo>
                  <a:cubicBezTo>
                    <a:pt x="4316" y="2610"/>
                    <a:pt x="4303" y="2619"/>
                    <a:pt x="4289" y="2617"/>
                  </a:cubicBezTo>
                  <a:close/>
                  <a:moveTo>
                    <a:pt x="4191" y="2599"/>
                  </a:moveTo>
                  <a:lnTo>
                    <a:pt x="4191" y="2599"/>
                  </a:lnTo>
                  <a:cubicBezTo>
                    <a:pt x="4177" y="2596"/>
                    <a:pt x="4168" y="2583"/>
                    <a:pt x="4171" y="2570"/>
                  </a:cubicBezTo>
                  <a:cubicBezTo>
                    <a:pt x="4173" y="2556"/>
                    <a:pt x="4187" y="2547"/>
                    <a:pt x="4200" y="2550"/>
                  </a:cubicBezTo>
                  <a:cubicBezTo>
                    <a:pt x="4214" y="2553"/>
                    <a:pt x="4223" y="2566"/>
                    <a:pt x="4220" y="2579"/>
                  </a:cubicBezTo>
                  <a:cubicBezTo>
                    <a:pt x="4217" y="2593"/>
                    <a:pt x="4204" y="2602"/>
                    <a:pt x="4191" y="2599"/>
                  </a:cubicBezTo>
                  <a:close/>
                  <a:moveTo>
                    <a:pt x="4092" y="2581"/>
                  </a:moveTo>
                  <a:lnTo>
                    <a:pt x="4092" y="2581"/>
                  </a:lnTo>
                  <a:cubicBezTo>
                    <a:pt x="4078" y="2579"/>
                    <a:pt x="4070" y="2566"/>
                    <a:pt x="4072" y="2552"/>
                  </a:cubicBezTo>
                  <a:cubicBezTo>
                    <a:pt x="4075" y="2538"/>
                    <a:pt x="4088" y="2530"/>
                    <a:pt x="4102" y="2532"/>
                  </a:cubicBezTo>
                  <a:cubicBezTo>
                    <a:pt x="4115" y="2535"/>
                    <a:pt x="4124" y="2548"/>
                    <a:pt x="4121" y="2562"/>
                  </a:cubicBezTo>
                  <a:cubicBezTo>
                    <a:pt x="4119" y="2575"/>
                    <a:pt x="4106" y="2584"/>
                    <a:pt x="4092" y="2581"/>
                  </a:cubicBezTo>
                  <a:close/>
                  <a:moveTo>
                    <a:pt x="3994" y="2564"/>
                  </a:moveTo>
                  <a:lnTo>
                    <a:pt x="3994" y="2564"/>
                  </a:lnTo>
                  <a:cubicBezTo>
                    <a:pt x="3980" y="2561"/>
                    <a:pt x="3971" y="2548"/>
                    <a:pt x="3974" y="2534"/>
                  </a:cubicBezTo>
                  <a:cubicBezTo>
                    <a:pt x="3977" y="2521"/>
                    <a:pt x="3990" y="2512"/>
                    <a:pt x="4003" y="2515"/>
                  </a:cubicBezTo>
                  <a:cubicBezTo>
                    <a:pt x="4017" y="2517"/>
                    <a:pt x="4026" y="2530"/>
                    <a:pt x="4023" y="2544"/>
                  </a:cubicBezTo>
                  <a:cubicBezTo>
                    <a:pt x="4020" y="2557"/>
                    <a:pt x="4007" y="2566"/>
                    <a:pt x="3994" y="2564"/>
                  </a:cubicBezTo>
                  <a:close/>
                  <a:moveTo>
                    <a:pt x="3895" y="2544"/>
                  </a:moveTo>
                  <a:lnTo>
                    <a:pt x="3895" y="2544"/>
                  </a:lnTo>
                  <a:cubicBezTo>
                    <a:pt x="3881" y="2541"/>
                    <a:pt x="3873" y="2527"/>
                    <a:pt x="3876" y="2514"/>
                  </a:cubicBezTo>
                  <a:cubicBezTo>
                    <a:pt x="3879" y="2501"/>
                    <a:pt x="3893" y="2492"/>
                    <a:pt x="3906" y="2495"/>
                  </a:cubicBezTo>
                  <a:cubicBezTo>
                    <a:pt x="3919" y="2499"/>
                    <a:pt x="3928" y="2512"/>
                    <a:pt x="3925" y="2525"/>
                  </a:cubicBezTo>
                  <a:cubicBezTo>
                    <a:pt x="3921" y="2539"/>
                    <a:pt x="3908" y="2547"/>
                    <a:pt x="3895" y="2544"/>
                  </a:cubicBezTo>
                  <a:close/>
                  <a:moveTo>
                    <a:pt x="3797" y="2524"/>
                  </a:moveTo>
                  <a:lnTo>
                    <a:pt x="3797" y="2524"/>
                  </a:lnTo>
                  <a:cubicBezTo>
                    <a:pt x="3783" y="2521"/>
                    <a:pt x="3775" y="2507"/>
                    <a:pt x="3778" y="2494"/>
                  </a:cubicBezTo>
                  <a:cubicBezTo>
                    <a:pt x="3781" y="2480"/>
                    <a:pt x="3795" y="2472"/>
                    <a:pt x="3808" y="2475"/>
                  </a:cubicBezTo>
                  <a:cubicBezTo>
                    <a:pt x="3821" y="2478"/>
                    <a:pt x="3830" y="2492"/>
                    <a:pt x="3827" y="2505"/>
                  </a:cubicBezTo>
                  <a:cubicBezTo>
                    <a:pt x="3823" y="2519"/>
                    <a:pt x="3810" y="2527"/>
                    <a:pt x="3797" y="2524"/>
                  </a:cubicBezTo>
                  <a:close/>
                  <a:moveTo>
                    <a:pt x="3699" y="2504"/>
                  </a:moveTo>
                  <a:lnTo>
                    <a:pt x="3699" y="2504"/>
                  </a:lnTo>
                  <a:cubicBezTo>
                    <a:pt x="3685" y="2501"/>
                    <a:pt x="3677" y="2487"/>
                    <a:pt x="3680" y="2474"/>
                  </a:cubicBezTo>
                  <a:cubicBezTo>
                    <a:pt x="3683" y="2460"/>
                    <a:pt x="3697" y="2452"/>
                    <a:pt x="3710" y="2455"/>
                  </a:cubicBezTo>
                  <a:cubicBezTo>
                    <a:pt x="3723" y="2458"/>
                    <a:pt x="3732" y="2472"/>
                    <a:pt x="3729" y="2485"/>
                  </a:cubicBezTo>
                  <a:cubicBezTo>
                    <a:pt x="3725" y="2499"/>
                    <a:pt x="3712" y="2507"/>
                    <a:pt x="3699" y="2504"/>
                  </a:cubicBezTo>
                  <a:close/>
                  <a:moveTo>
                    <a:pt x="3601" y="2482"/>
                  </a:moveTo>
                  <a:lnTo>
                    <a:pt x="3601" y="2482"/>
                  </a:lnTo>
                  <a:cubicBezTo>
                    <a:pt x="3587" y="2479"/>
                    <a:pt x="3579" y="2465"/>
                    <a:pt x="3582" y="2452"/>
                  </a:cubicBezTo>
                  <a:cubicBezTo>
                    <a:pt x="3585" y="2439"/>
                    <a:pt x="3599" y="2430"/>
                    <a:pt x="3612" y="2434"/>
                  </a:cubicBezTo>
                  <a:cubicBezTo>
                    <a:pt x="3626" y="2437"/>
                    <a:pt x="3634" y="2450"/>
                    <a:pt x="3631" y="2464"/>
                  </a:cubicBezTo>
                  <a:cubicBezTo>
                    <a:pt x="3628" y="2477"/>
                    <a:pt x="3614" y="2485"/>
                    <a:pt x="3601" y="2482"/>
                  </a:cubicBezTo>
                  <a:close/>
                  <a:moveTo>
                    <a:pt x="3503" y="2460"/>
                  </a:moveTo>
                  <a:lnTo>
                    <a:pt x="3503" y="2460"/>
                  </a:lnTo>
                  <a:cubicBezTo>
                    <a:pt x="3490" y="2457"/>
                    <a:pt x="3482" y="2443"/>
                    <a:pt x="3485" y="2430"/>
                  </a:cubicBezTo>
                  <a:cubicBezTo>
                    <a:pt x="3488" y="2416"/>
                    <a:pt x="3501" y="2408"/>
                    <a:pt x="3515" y="2411"/>
                  </a:cubicBezTo>
                  <a:cubicBezTo>
                    <a:pt x="3528" y="2414"/>
                    <a:pt x="3537" y="2428"/>
                    <a:pt x="3533" y="2441"/>
                  </a:cubicBezTo>
                  <a:cubicBezTo>
                    <a:pt x="3530" y="2455"/>
                    <a:pt x="3517" y="2463"/>
                    <a:pt x="3503" y="2460"/>
                  </a:cubicBezTo>
                  <a:close/>
                  <a:moveTo>
                    <a:pt x="3406" y="2437"/>
                  </a:moveTo>
                  <a:lnTo>
                    <a:pt x="3406" y="2437"/>
                  </a:lnTo>
                  <a:cubicBezTo>
                    <a:pt x="3392" y="2434"/>
                    <a:pt x="3384" y="2421"/>
                    <a:pt x="3387" y="2407"/>
                  </a:cubicBezTo>
                  <a:cubicBezTo>
                    <a:pt x="3390" y="2394"/>
                    <a:pt x="3404" y="2385"/>
                    <a:pt x="3417" y="2389"/>
                  </a:cubicBezTo>
                  <a:cubicBezTo>
                    <a:pt x="3431" y="2392"/>
                    <a:pt x="3439" y="2405"/>
                    <a:pt x="3436" y="2419"/>
                  </a:cubicBezTo>
                  <a:cubicBezTo>
                    <a:pt x="3433" y="2432"/>
                    <a:pt x="3419" y="2441"/>
                    <a:pt x="3406" y="2437"/>
                  </a:cubicBezTo>
                  <a:close/>
                  <a:moveTo>
                    <a:pt x="3308" y="2413"/>
                  </a:moveTo>
                  <a:lnTo>
                    <a:pt x="3308" y="2413"/>
                  </a:lnTo>
                  <a:cubicBezTo>
                    <a:pt x="3294" y="2409"/>
                    <a:pt x="3287" y="2395"/>
                    <a:pt x="3290" y="2382"/>
                  </a:cubicBezTo>
                  <a:cubicBezTo>
                    <a:pt x="3294" y="2369"/>
                    <a:pt x="3308" y="2361"/>
                    <a:pt x="3321" y="2365"/>
                  </a:cubicBezTo>
                  <a:cubicBezTo>
                    <a:pt x="3335" y="2369"/>
                    <a:pt x="3342" y="2382"/>
                    <a:pt x="3339" y="2396"/>
                  </a:cubicBezTo>
                  <a:cubicBezTo>
                    <a:pt x="3335" y="2409"/>
                    <a:pt x="3321" y="2417"/>
                    <a:pt x="3308" y="2413"/>
                  </a:cubicBezTo>
                  <a:close/>
                  <a:moveTo>
                    <a:pt x="3211" y="2388"/>
                  </a:moveTo>
                  <a:lnTo>
                    <a:pt x="3211" y="2388"/>
                  </a:lnTo>
                  <a:cubicBezTo>
                    <a:pt x="3197" y="2384"/>
                    <a:pt x="3190" y="2371"/>
                    <a:pt x="3193" y="2357"/>
                  </a:cubicBezTo>
                  <a:cubicBezTo>
                    <a:pt x="3197" y="2344"/>
                    <a:pt x="3211" y="2336"/>
                    <a:pt x="3224" y="2340"/>
                  </a:cubicBezTo>
                  <a:cubicBezTo>
                    <a:pt x="3238" y="2344"/>
                    <a:pt x="3245" y="2357"/>
                    <a:pt x="3242" y="2371"/>
                  </a:cubicBezTo>
                  <a:cubicBezTo>
                    <a:pt x="3238" y="2384"/>
                    <a:pt x="3224" y="2392"/>
                    <a:pt x="3211" y="2388"/>
                  </a:cubicBezTo>
                  <a:close/>
                  <a:moveTo>
                    <a:pt x="3114" y="2363"/>
                  </a:moveTo>
                  <a:lnTo>
                    <a:pt x="3114" y="2363"/>
                  </a:lnTo>
                  <a:cubicBezTo>
                    <a:pt x="3101" y="2360"/>
                    <a:pt x="3093" y="2346"/>
                    <a:pt x="3097" y="2332"/>
                  </a:cubicBezTo>
                  <a:cubicBezTo>
                    <a:pt x="3100" y="2319"/>
                    <a:pt x="3114" y="2311"/>
                    <a:pt x="3127" y="2315"/>
                  </a:cubicBezTo>
                  <a:cubicBezTo>
                    <a:pt x="3141" y="2319"/>
                    <a:pt x="3148" y="2333"/>
                    <a:pt x="3145" y="2346"/>
                  </a:cubicBezTo>
                  <a:cubicBezTo>
                    <a:pt x="3141" y="2359"/>
                    <a:pt x="3127" y="2367"/>
                    <a:pt x="3114" y="2363"/>
                  </a:cubicBezTo>
                  <a:close/>
                  <a:moveTo>
                    <a:pt x="3017" y="2336"/>
                  </a:moveTo>
                  <a:lnTo>
                    <a:pt x="3017" y="2336"/>
                  </a:lnTo>
                  <a:cubicBezTo>
                    <a:pt x="3003" y="2332"/>
                    <a:pt x="2996" y="2318"/>
                    <a:pt x="3000" y="2305"/>
                  </a:cubicBezTo>
                  <a:cubicBezTo>
                    <a:pt x="3005" y="2291"/>
                    <a:pt x="3019" y="2284"/>
                    <a:pt x="3032" y="2289"/>
                  </a:cubicBezTo>
                  <a:cubicBezTo>
                    <a:pt x="3045" y="2293"/>
                    <a:pt x="3052" y="2307"/>
                    <a:pt x="3048" y="2320"/>
                  </a:cubicBezTo>
                  <a:cubicBezTo>
                    <a:pt x="3044" y="2333"/>
                    <a:pt x="3030" y="2340"/>
                    <a:pt x="3017" y="2336"/>
                  </a:cubicBezTo>
                  <a:close/>
                  <a:moveTo>
                    <a:pt x="2920" y="2309"/>
                  </a:moveTo>
                  <a:lnTo>
                    <a:pt x="2920" y="2309"/>
                  </a:lnTo>
                  <a:cubicBezTo>
                    <a:pt x="2907" y="2304"/>
                    <a:pt x="2900" y="2290"/>
                    <a:pt x="2904" y="2277"/>
                  </a:cubicBezTo>
                  <a:cubicBezTo>
                    <a:pt x="2909" y="2264"/>
                    <a:pt x="2923" y="2257"/>
                    <a:pt x="2936" y="2261"/>
                  </a:cubicBezTo>
                  <a:cubicBezTo>
                    <a:pt x="2949" y="2265"/>
                    <a:pt x="2956" y="2279"/>
                    <a:pt x="2952" y="2292"/>
                  </a:cubicBezTo>
                  <a:cubicBezTo>
                    <a:pt x="2948" y="2306"/>
                    <a:pt x="2934" y="2313"/>
                    <a:pt x="2920" y="2309"/>
                  </a:cubicBezTo>
                  <a:close/>
                  <a:moveTo>
                    <a:pt x="2824" y="2281"/>
                  </a:moveTo>
                  <a:lnTo>
                    <a:pt x="2824" y="2281"/>
                  </a:lnTo>
                  <a:cubicBezTo>
                    <a:pt x="2811" y="2277"/>
                    <a:pt x="2804" y="2263"/>
                    <a:pt x="2808" y="2250"/>
                  </a:cubicBezTo>
                  <a:cubicBezTo>
                    <a:pt x="2812" y="2236"/>
                    <a:pt x="2826" y="2229"/>
                    <a:pt x="2840" y="2233"/>
                  </a:cubicBezTo>
                  <a:cubicBezTo>
                    <a:pt x="2853" y="2238"/>
                    <a:pt x="2860" y="2252"/>
                    <a:pt x="2856" y="2265"/>
                  </a:cubicBezTo>
                  <a:cubicBezTo>
                    <a:pt x="2851" y="2278"/>
                    <a:pt x="2837" y="2285"/>
                    <a:pt x="2824" y="2281"/>
                  </a:cubicBezTo>
                  <a:close/>
                  <a:moveTo>
                    <a:pt x="2729" y="2251"/>
                  </a:moveTo>
                  <a:lnTo>
                    <a:pt x="2729" y="2251"/>
                  </a:lnTo>
                  <a:cubicBezTo>
                    <a:pt x="2715" y="2247"/>
                    <a:pt x="2708" y="2233"/>
                    <a:pt x="2713" y="2220"/>
                  </a:cubicBezTo>
                  <a:cubicBezTo>
                    <a:pt x="2717" y="2207"/>
                    <a:pt x="2731" y="2199"/>
                    <a:pt x="2744" y="2204"/>
                  </a:cubicBezTo>
                  <a:cubicBezTo>
                    <a:pt x="2757" y="2208"/>
                    <a:pt x="2764" y="2222"/>
                    <a:pt x="2760" y="2235"/>
                  </a:cubicBezTo>
                  <a:cubicBezTo>
                    <a:pt x="2756" y="2248"/>
                    <a:pt x="2742" y="2256"/>
                    <a:pt x="2729" y="2251"/>
                  </a:cubicBezTo>
                  <a:close/>
                  <a:moveTo>
                    <a:pt x="2633" y="2221"/>
                  </a:moveTo>
                  <a:lnTo>
                    <a:pt x="2633" y="2221"/>
                  </a:lnTo>
                  <a:cubicBezTo>
                    <a:pt x="2620" y="2217"/>
                    <a:pt x="2613" y="2203"/>
                    <a:pt x="2617" y="2190"/>
                  </a:cubicBezTo>
                  <a:cubicBezTo>
                    <a:pt x="2621" y="2177"/>
                    <a:pt x="2636" y="2169"/>
                    <a:pt x="2649" y="2174"/>
                  </a:cubicBezTo>
                  <a:cubicBezTo>
                    <a:pt x="2662" y="2178"/>
                    <a:pt x="2669" y="2192"/>
                    <a:pt x="2665" y="2205"/>
                  </a:cubicBezTo>
                  <a:cubicBezTo>
                    <a:pt x="2660" y="2218"/>
                    <a:pt x="2646" y="2226"/>
                    <a:pt x="2633" y="2221"/>
                  </a:cubicBezTo>
                  <a:close/>
                  <a:moveTo>
                    <a:pt x="2537" y="2190"/>
                  </a:moveTo>
                  <a:lnTo>
                    <a:pt x="2537" y="2190"/>
                  </a:lnTo>
                  <a:cubicBezTo>
                    <a:pt x="2524" y="2186"/>
                    <a:pt x="2517" y="2171"/>
                    <a:pt x="2522" y="2158"/>
                  </a:cubicBezTo>
                  <a:cubicBezTo>
                    <a:pt x="2527" y="2145"/>
                    <a:pt x="2541" y="2139"/>
                    <a:pt x="2554" y="2144"/>
                  </a:cubicBezTo>
                  <a:cubicBezTo>
                    <a:pt x="2567" y="2148"/>
                    <a:pt x="2574" y="2163"/>
                    <a:pt x="2569" y="2176"/>
                  </a:cubicBezTo>
                  <a:cubicBezTo>
                    <a:pt x="2564" y="2189"/>
                    <a:pt x="2550" y="2195"/>
                    <a:pt x="2537" y="2190"/>
                  </a:cubicBezTo>
                  <a:close/>
                  <a:moveTo>
                    <a:pt x="2442" y="2158"/>
                  </a:moveTo>
                  <a:lnTo>
                    <a:pt x="2442" y="2158"/>
                  </a:lnTo>
                  <a:cubicBezTo>
                    <a:pt x="2429" y="2153"/>
                    <a:pt x="2423" y="2138"/>
                    <a:pt x="2428" y="2126"/>
                  </a:cubicBezTo>
                  <a:cubicBezTo>
                    <a:pt x="2432" y="2113"/>
                    <a:pt x="2447" y="2106"/>
                    <a:pt x="2460" y="2111"/>
                  </a:cubicBezTo>
                  <a:cubicBezTo>
                    <a:pt x="2473" y="2116"/>
                    <a:pt x="2479" y="2130"/>
                    <a:pt x="2475" y="2143"/>
                  </a:cubicBezTo>
                  <a:cubicBezTo>
                    <a:pt x="2470" y="2156"/>
                    <a:pt x="2455" y="2162"/>
                    <a:pt x="2442" y="2158"/>
                  </a:cubicBezTo>
                  <a:close/>
                  <a:moveTo>
                    <a:pt x="2348" y="2125"/>
                  </a:moveTo>
                  <a:lnTo>
                    <a:pt x="2348" y="2125"/>
                  </a:lnTo>
                  <a:cubicBezTo>
                    <a:pt x="2335" y="2120"/>
                    <a:pt x="2328" y="2106"/>
                    <a:pt x="2333" y="2093"/>
                  </a:cubicBezTo>
                  <a:cubicBezTo>
                    <a:pt x="2338" y="2080"/>
                    <a:pt x="2352" y="2073"/>
                    <a:pt x="2365" y="2078"/>
                  </a:cubicBezTo>
                  <a:cubicBezTo>
                    <a:pt x="2378" y="2083"/>
                    <a:pt x="2385" y="2097"/>
                    <a:pt x="2380" y="2110"/>
                  </a:cubicBezTo>
                  <a:cubicBezTo>
                    <a:pt x="2375" y="2123"/>
                    <a:pt x="2361" y="2130"/>
                    <a:pt x="2348" y="2125"/>
                  </a:cubicBezTo>
                  <a:close/>
                  <a:moveTo>
                    <a:pt x="2253" y="2090"/>
                  </a:moveTo>
                  <a:lnTo>
                    <a:pt x="2253" y="2090"/>
                  </a:lnTo>
                  <a:cubicBezTo>
                    <a:pt x="2240" y="2085"/>
                    <a:pt x="2234" y="2070"/>
                    <a:pt x="2240" y="2058"/>
                  </a:cubicBezTo>
                  <a:cubicBezTo>
                    <a:pt x="2245" y="2045"/>
                    <a:pt x="2259" y="2039"/>
                    <a:pt x="2272" y="2044"/>
                  </a:cubicBezTo>
                  <a:cubicBezTo>
                    <a:pt x="2285" y="2049"/>
                    <a:pt x="2291" y="2064"/>
                    <a:pt x="2286" y="2077"/>
                  </a:cubicBezTo>
                  <a:cubicBezTo>
                    <a:pt x="2280" y="2090"/>
                    <a:pt x="2266" y="2096"/>
                    <a:pt x="2253" y="2090"/>
                  </a:cubicBezTo>
                  <a:close/>
                  <a:moveTo>
                    <a:pt x="2160" y="2055"/>
                  </a:moveTo>
                  <a:lnTo>
                    <a:pt x="2160" y="2054"/>
                  </a:lnTo>
                  <a:cubicBezTo>
                    <a:pt x="2147" y="2049"/>
                    <a:pt x="2141" y="2035"/>
                    <a:pt x="2146" y="2022"/>
                  </a:cubicBezTo>
                  <a:cubicBezTo>
                    <a:pt x="2151" y="2009"/>
                    <a:pt x="2166" y="2003"/>
                    <a:pt x="2179" y="2008"/>
                  </a:cubicBezTo>
                  <a:cubicBezTo>
                    <a:pt x="2192" y="2014"/>
                    <a:pt x="2198" y="2028"/>
                    <a:pt x="2192" y="2041"/>
                  </a:cubicBezTo>
                  <a:cubicBezTo>
                    <a:pt x="2187" y="2054"/>
                    <a:pt x="2172" y="2060"/>
                    <a:pt x="2160" y="2055"/>
                  </a:cubicBezTo>
                  <a:close/>
                  <a:moveTo>
                    <a:pt x="2066" y="2019"/>
                  </a:moveTo>
                  <a:lnTo>
                    <a:pt x="2066" y="2019"/>
                  </a:lnTo>
                  <a:cubicBezTo>
                    <a:pt x="2053" y="2013"/>
                    <a:pt x="2047" y="1999"/>
                    <a:pt x="2053" y="1986"/>
                  </a:cubicBezTo>
                  <a:cubicBezTo>
                    <a:pt x="2058" y="1973"/>
                    <a:pt x="2073" y="1967"/>
                    <a:pt x="2085" y="1973"/>
                  </a:cubicBezTo>
                  <a:cubicBezTo>
                    <a:pt x="2098" y="1978"/>
                    <a:pt x="2104" y="1993"/>
                    <a:pt x="2099" y="2005"/>
                  </a:cubicBezTo>
                  <a:cubicBezTo>
                    <a:pt x="2094" y="2018"/>
                    <a:pt x="2079" y="2024"/>
                    <a:pt x="2066" y="2019"/>
                  </a:cubicBezTo>
                  <a:close/>
                  <a:moveTo>
                    <a:pt x="1974" y="1980"/>
                  </a:moveTo>
                  <a:lnTo>
                    <a:pt x="1974" y="1980"/>
                  </a:lnTo>
                  <a:cubicBezTo>
                    <a:pt x="1961" y="1975"/>
                    <a:pt x="1955" y="1960"/>
                    <a:pt x="1960" y="1948"/>
                  </a:cubicBezTo>
                  <a:cubicBezTo>
                    <a:pt x="1966" y="1935"/>
                    <a:pt x="1980" y="1929"/>
                    <a:pt x="1993" y="1934"/>
                  </a:cubicBezTo>
                  <a:cubicBezTo>
                    <a:pt x="2006" y="1940"/>
                    <a:pt x="2012" y="1954"/>
                    <a:pt x="2006" y="1967"/>
                  </a:cubicBezTo>
                  <a:cubicBezTo>
                    <a:pt x="2001" y="1980"/>
                    <a:pt x="1986" y="1986"/>
                    <a:pt x="1974" y="1980"/>
                  </a:cubicBezTo>
                  <a:close/>
                  <a:moveTo>
                    <a:pt x="1881" y="1942"/>
                  </a:moveTo>
                  <a:lnTo>
                    <a:pt x="1881" y="1942"/>
                  </a:lnTo>
                  <a:cubicBezTo>
                    <a:pt x="1869" y="1936"/>
                    <a:pt x="1863" y="1922"/>
                    <a:pt x="1868" y="1909"/>
                  </a:cubicBezTo>
                  <a:cubicBezTo>
                    <a:pt x="1873" y="1896"/>
                    <a:pt x="1888" y="1890"/>
                    <a:pt x="1901" y="1896"/>
                  </a:cubicBezTo>
                  <a:cubicBezTo>
                    <a:pt x="1914" y="1901"/>
                    <a:pt x="1919" y="1916"/>
                    <a:pt x="1914" y="1928"/>
                  </a:cubicBezTo>
                  <a:cubicBezTo>
                    <a:pt x="1909" y="1941"/>
                    <a:pt x="1894" y="1947"/>
                    <a:pt x="1881" y="1942"/>
                  </a:cubicBezTo>
                  <a:close/>
                  <a:moveTo>
                    <a:pt x="1789" y="1902"/>
                  </a:moveTo>
                  <a:lnTo>
                    <a:pt x="1789" y="1902"/>
                  </a:lnTo>
                  <a:cubicBezTo>
                    <a:pt x="1776" y="1896"/>
                    <a:pt x="1771" y="1881"/>
                    <a:pt x="1777" y="1868"/>
                  </a:cubicBezTo>
                  <a:cubicBezTo>
                    <a:pt x="1782" y="1856"/>
                    <a:pt x="1797" y="1850"/>
                    <a:pt x="1810" y="1856"/>
                  </a:cubicBezTo>
                  <a:cubicBezTo>
                    <a:pt x="1822" y="1862"/>
                    <a:pt x="1828" y="1877"/>
                    <a:pt x="1822" y="1890"/>
                  </a:cubicBezTo>
                  <a:cubicBezTo>
                    <a:pt x="1816" y="1902"/>
                    <a:pt x="1801" y="1907"/>
                    <a:pt x="1789" y="1902"/>
                  </a:cubicBezTo>
                  <a:close/>
                  <a:moveTo>
                    <a:pt x="1697" y="1860"/>
                  </a:moveTo>
                  <a:lnTo>
                    <a:pt x="1697" y="1860"/>
                  </a:lnTo>
                  <a:cubicBezTo>
                    <a:pt x="1685" y="1854"/>
                    <a:pt x="1680" y="1839"/>
                    <a:pt x="1686" y="1827"/>
                  </a:cubicBezTo>
                  <a:cubicBezTo>
                    <a:pt x="1691" y="1814"/>
                    <a:pt x="1706" y="1809"/>
                    <a:pt x="1719" y="1815"/>
                  </a:cubicBezTo>
                  <a:cubicBezTo>
                    <a:pt x="1731" y="1821"/>
                    <a:pt x="1737" y="1836"/>
                    <a:pt x="1731" y="1848"/>
                  </a:cubicBezTo>
                  <a:cubicBezTo>
                    <a:pt x="1725" y="1861"/>
                    <a:pt x="1710" y="1866"/>
                    <a:pt x="1697" y="1860"/>
                  </a:cubicBezTo>
                  <a:close/>
                  <a:moveTo>
                    <a:pt x="1606" y="1817"/>
                  </a:moveTo>
                  <a:lnTo>
                    <a:pt x="1606" y="1817"/>
                  </a:lnTo>
                  <a:cubicBezTo>
                    <a:pt x="1594" y="1811"/>
                    <a:pt x="1589" y="1795"/>
                    <a:pt x="1595" y="1783"/>
                  </a:cubicBezTo>
                  <a:cubicBezTo>
                    <a:pt x="1602" y="1771"/>
                    <a:pt x="1617" y="1766"/>
                    <a:pt x="1629" y="1773"/>
                  </a:cubicBezTo>
                  <a:cubicBezTo>
                    <a:pt x="1642" y="1779"/>
                    <a:pt x="1646" y="1794"/>
                    <a:pt x="1640" y="1806"/>
                  </a:cubicBezTo>
                  <a:cubicBezTo>
                    <a:pt x="1633" y="1819"/>
                    <a:pt x="1618" y="1823"/>
                    <a:pt x="1606" y="1817"/>
                  </a:cubicBezTo>
                  <a:close/>
                  <a:moveTo>
                    <a:pt x="1517" y="1772"/>
                  </a:moveTo>
                  <a:lnTo>
                    <a:pt x="1517" y="1772"/>
                  </a:lnTo>
                  <a:cubicBezTo>
                    <a:pt x="1504" y="1766"/>
                    <a:pt x="1500" y="1751"/>
                    <a:pt x="1506" y="1738"/>
                  </a:cubicBezTo>
                  <a:cubicBezTo>
                    <a:pt x="1512" y="1726"/>
                    <a:pt x="1528" y="1721"/>
                    <a:pt x="1540" y="1728"/>
                  </a:cubicBezTo>
                  <a:cubicBezTo>
                    <a:pt x="1552" y="1734"/>
                    <a:pt x="1557" y="1749"/>
                    <a:pt x="1550" y="1761"/>
                  </a:cubicBezTo>
                  <a:cubicBezTo>
                    <a:pt x="1544" y="1774"/>
                    <a:pt x="1529" y="1778"/>
                    <a:pt x="1517" y="1772"/>
                  </a:cubicBezTo>
                  <a:close/>
                  <a:moveTo>
                    <a:pt x="1428" y="1726"/>
                  </a:moveTo>
                  <a:lnTo>
                    <a:pt x="1428" y="1726"/>
                  </a:lnTo>
                  <a:cubicBezTo>
                    <a:pt x="1415" y="1720"/>
                    <a:pt x="1411" y="1705"/>
                    <a:pt x="1417" y="1692"/>
                  </a:cubicBezTo>
                  <a:cubicBezTo>
                    <a:pt x="1424" y="1680"/>
                    <a:pt x="1439" y="1675"/>
                    <a:pt x="1451" y="1682"/>
                  </a:cubicBezTo>
                  <a:cubicBezTo>
                    <a:pt x="1463" y="1688"/>
                    <a:pt x="1468" y="1703"/>
                    <a:pt x="1462" y="1716"/>
                  </a:cubicBezTo>
                  <a:cubicBezTo>
                    <a:pt x="1455" y="1728"/>
                    <a:pt x="1440" y="1733"/>
                    <a:pt x="1428" y="1726"/>
                  </a:cubicBezTo>
                  <a:close/>
                  <a:moveTo>
                    <a:pt x="1339" y="1678"/>
                  </a:moveTo>
                  <a:lnTo>
                    <a:pt x="1339" y="1678"/>
                  </a:lnTo>
                  <a:cubicBezTo>
                    <a:pt x="1327" y="1671"/>
                    <a:pt x="1323" y="1656"/>
                    <a:pt x="1330" y="1644"/>
                  </a:cubicBezTo>
                  <a:cubicBezTo>
                    <a:pt x="1337" y="1632"/>
                    <a:pt x="1352" y="1628"/>
                    <a:pt x="1364" y="1635"/>
                  </a:cubicBezTo>
                  <a:cubicBezTo>
                    <a:pt x="1376" y="1642"/>
                    <a:pt x="1380" y="1657"/>
                    <a:pt x="1373" y="1669"/>
                  </a:cubicBezTo>
                  <a:cubicBezTo>
                    <a:pt x="1366" y="1681"/>
                    <a:pt x="1351" y="1685"/>
                    <a:pt x="1339" y="1678"/>
                  </a:cubicBezTo>
                  <a:close/>
                  <a:moveTo>
                    <a:pt x="1252" y="1629"/>
                  </a:moveTo>
                  <a:lnTo>
                    <a:pt x="1252" y="1629"/>
                  </a:lnTo>
                  <a:cubicBezTo>
                    <a:pt x="1240" y="1622"/>
                    <a:pt x="1236" y="1607"/>
                    <a:pt x="1243" y="1595"/>
                  </a:cubicBezTo>
                  <a:cubicBezTo>
                    <a:pt x="1250" y="1583"/>
                    <a:pt x="1265" y="1579"/>
                    <a:pt x="1277" y="1586"/>
                  </a:cubicBezTo>
                  <a:cubicBezTo>
                    <a:pt x="1289" y="1593"/>
                    <a:pt x="1293" y="1608"/>
                    <a:pt x="1286" y="1620"/>
                  </a:cubicBezTo>
                  <a:cubicBezTo>
                    <a:pt x="1279" y="1632"/>
                    <a:pt x="1264" y="1636"/>
                    <a:pt x="1252" y="1629"/>
                  </a:cubicBezTo>
                  <a:close/>
                  <a:moveTo>
                    <a:pt x="1165" y="1577"/>
                  </a:moveTo>
                  <a:lnTo>
                    <a:pt x="1165" y="1577"/>
                  </a:lnTo>
                  <a:cubicBezTo>
                    <a:pt x="1153" y="1570"/>
                    <a:pt x="1150" y="1555"/>
                    <a:pt x="1157" y="1543"/>
                  </a:cubicBezTo>
                  <a:cubicBezTo>
                    <a:pt x="1164" y="1531"/>
                    <a:pt x="1180" y="1528"/>
                    <a:pt x="1192" y="1535"/>
                  </a:cubicBezTo>
                  <a:cubicBezTo>
                    <a:pt x="1203" y="1543"/>
                    <a:pt x="1207" y="1558"/>
                    <a:pt x="1199" y="1570"/>
                  </a:cubicBezTo>
                  <a:cubicBezTo>
                    <a:pt x="1192" y="1581"/>
                    <a:pt x="1176" y="1585"/>
                    <a:pt x="1165" y="1577"/>
                  </a:cubicBezTo>
                  <a:close/>
                  <a:moveTo>
                    <a:pt x="1080" y="1524"/>
                  </a:moveTo>
                  <a:lnTo>
                    <a:pt x="1080" y="1524"/>
                  </a:lnTo>
                  <a:cubicBezTo>
                    <a:pt x="1068" y="1517"/>
                    <a:pt x="1065" y="1501"/>
                    <a:pt x="1072" y="1490"/>
                  </a:cubicBezTo>
                  <a:cubicBezTo>
                    <a:pt x="1080" y="1478"/>
                    <a:pt x="1095" y="1475"/>
                    <a:pt x="1107" y="1482"/>
                  </a:cubicBezTo>
                  <a:cubicBezTo>
                    <a:pt x="1118" y="1490"/>
                    <a:pt x="1122" y="1505"/>
                    <a:pt x="1114" y="1517"/>
                  </a:cubicBezTo>
                  <a:cubicBezTo>
                    <a:pt x="1107" y="1529"/>
                    <a:pt x="1091" y="1532"/>
                    <a:pt x="1080" y="1524"/>
                  </a:cubicBezTo>
                  <a:close/>
                  <a:moveTo>
                    <a:pt x="995" y="1469"/>
                  </a:moveTo>
                  <a:lnTo>
                    <a:pt x="995" y="1469"/>
                  </a:lnTo>
                  <a:cubicBezTo>
                    <a:pt x="984" y="1462"/>
                    <a:pt x="981" y="1446"/>
                    <a:pt x="989" y="1435"/>
                  </a:cubicBezTo>
                  <a:cubicBezTo>
                    <a:pt x="997" y="1423"/>
                    <a:pt x="1012" y="1420"/>
                    <a:pt x="1023" y="1428"/>
                  </a:cubicBezTo>
                  <a:lnTo>
                    <a:pt x="1024" y="1428"/>
                  </a:lnTo>
                  <a:cubicBezTo>
                    <a:pt x="1035" y="1436"/>
                    <a:pt x="1038" y="1451"/>
                    <a:pt x="1030" y="1463"/>
                  </a:cubicBezTo>
                  <a:cubicBezTo>
                    <a:pt x="1022" y="1474"/>
                    <a:pt x="1007" y="1477"/>
                    <a:pt x="995" y="1469"/>
                  </a:cubicBezTo>
                  <a:close/>
                  <a:moveTo>
                    <a:pt x="912" y="1413"/>
                  </a:moveTo>
                  <a:lnTo>
                    <a:pt x="912" y="1413"/>
                  </a:lnTo>
                  <a:cubicBezTo>
                    <a:pt x="901" y="1404"/>
                    <a:pt x="899" y="1389"/>
                    <a:pt x="907" y="1378"/>
                  </a:cubicBezTo>
                  <a:cubicBezTo>
                    <a:pt x="915" y="1366"/>
                    <a:pt x="930" y="1364"/>
                    <a:pt x="941" y="1372"/>
                  </a:cubicBezTo>
                  <a:cubicBezTo>
                    <a:pt x="953" y="1380"/>
                    <a:pt x="955" y="1395"/>
                    <a:pt x="947" y="1407"/>
                  </a:cubicBezTo>
                  <a:cubicBezTo>
                    <a:pt x="939" y="1418"/>
                    <a:pt x="924" y="1421"/>
                    <a:pt x="912" y="1413"/>
                  </a:cubicBezTo>
                  <a:close/>
                  <a:moveTo>
                    <a:pt x="831" y="1353"/>
                  </a:moveTo>
                  <a:lnTo>
                    <a:pt x="831" y="1353"/>
                  </a:lnTo>
                  <a:cubicBezTo>
                    <a:pt x="820" y="1345"/>
                    <a:pt x="818" y="1329"/>
                    <a:pt x="826" y="1318"/>
                  </a:cubicBezTo>
                  <a:cubicBezTo>
                    <a:pt x="834" y="1307"/>
                    <a:pt x="850" y="1305"/>
                    <a:pt x="861" y="1313"/>
                  </a:cubicBezTo>
                  <a:cubicBezTo>
                    <a:pt x="872" y="1322"/>
                    <a:pt x="874" y="1337"/>
                    <a:pt x="866" y="1348"/>
                  </a:cubicBezTo>
                  <a:cubicBezTo>
                    <a:pt x="858" y="1359"/>
                    <a:pt x="842" y="1362"/>
                    <a:pt x="831" y="1353"/>
                  </a:cubicBezTo>
                  <a:close/>
                  <a:moveTo>
                    <a:pt x="751" y="1292"/>
                  </a:moveTo>
                  <a:lnTo>
                    <a:pt x="751" y="1292"/>
                  </a:lnTo>
                  <a:cubicBezTo>
                    <a:pt x="740" y="1283"/>
                    <a:pt x="739" y="1267"/>
                    <a:pt x="747" y="1256"/>
                  </a:cubicBezTo>
                  <a:cubicBezTo>
                    <a:pt x="756" y="1246"/>
                    <a:pt x="772" y="1244"/>
                    <a:pt x="783" y="1253"/>
                  </a:cubicBezTo>
                  <a:cubicBezTo>
                    <a:pt x="793" y="1262"/>
                    <a:pt x="795" y="1278"/>
                    <a:pt x="786" y="1288"/>
                  </a:cubicBezTo>
                  <a:cubicBezTo>
                    <a:pt x="777" y="1299"/>
                    <a:pt x="762" y="1300"/>
                    <a:pt x="751" y="1292"/>
                  </a:cubicBezTo>
                  <a:close/>
                  <a:moveTo>
                    <a:pt x="673" y="1227"/>
                  </a:moveTo>
                  <a:lnTo>
                    <a:pt x="673" y="1227"/>
                  </a:lnTo>
                  <a:cubicBezTo>
                    <a:pt x="663" y="1218"/>
                    <a:pt x="662" y="1203"/>
                    <a:pt x="671" y="1192"/>
                  </a:cubicBezTo>
                  <a:cubicBezTo>
                    <a:pt x="680" y="1182"/>
                    <a:pt x="696" y="1181"/>
                    <a:pt x="706" y="1190"/>
                  </a:cubicBezTo>
                  <a:cubicBezTo>
                    <a:pt x="716" y="1199"/>
                    <a:pt x="718" y="1215"/>
                    <a:pt x="708" y="1225"/>
                  </a:cubicBezTo>
                  <a:cubicBezTo>
                    <a:pt x="699" y="1235"/>
                    <a:pt x="684" y="1237"/>
                    <a:pt x="673" y="1227"/>
                  </a:cubicBezTo>
                  <a:close/>
                  <a:moveTo>
                    <a:pt x="598" y="1161"/>
                  </a:moveTo>
                  <a:lnTo>
                    <a:pt x="598" y="1161"/>
                  </a:lnTo>
                  <a:cubicBezTo>
                    <a:pt x="587" y="1152"/>
                    <a:pt x="587" y="1136"/>
                    <a:pt x="596" y="1126"/>
                  </a:cubicBezTo>
                  <a:cubicBezTo>
                    <a:pt x="605" y="1115"/>
                    <a:pt x="621" y="1115"/>
                    <a:pt x="631" y="1124"/>
                  </a:cubicBezTo>
                  <a:cubicBezTo>
                    <a:pt x="642" y="1134"/>
                    <a:pt x="642" y="1149"/>
                    <a:pt x="633" y="1159"/>
                  </a:cubicBezTo>
                  <a:cubicBezTo>
                    <a:pt x="624" y="1170"/>
                    <a:pt x="608" y="1170"/>
                    <a:pt x="598" y="1161"/>
                  </a:cubicBezTo>
                  <a:close/>
                  <a:moveTo>
                    <a:pt x="524" y="1092"/>
                  </a:moveTo>
                  <a:lnTo>
                    <a:pt x="524" y="1092"/>
                  </a:lnTo>
                  <a:cubicBezTo>
                    <a:pt x="514" y="1082"/>
                    <a:pt x="514" y="1066"/>
                    <a:pt x="524" y="1057"/>
                  </a:cubicBezTo>
                  <a:cubicBezTo>
                    <a:pt x="533" y="1047"/>
                    <a:pt x="549" y="1046"/>
                    <a:pt x="559" y="1056"/>
                  </a:cubicBezTo>
                  <a:cubicBezTo>
                    <a:pt x="569" y="1066"/>
                    <a:pt x="569" y="1082"/>
                    <a:pt x="560" y="1091"/>
                  </a:cubicBezTo>
                  <a:cubicBezTo>
                    <a:pt x="550" y="1101"/>
                    <a:pt x="534" y="1102"/>
                    <a:pt x="524" y="1092"/>
                  </a:cubicBezTo>
                  <a:close/>
                  <a:moveTo>
                    <a:pt x="453" y="1020"/>
                  </a:moveTo>
                  <a:lnTo>
                    <a:pt x="453" y="1019"/>
                  </a:lnTo>
                  <a:cubicBezTo>
                    <a:pt x="444" y="1009"/>
                    <a:pt x="445" y="994"/>
                    <a:pt x="455" y="984"/>
                  </a:cubicBezTo>
                  <a:cubicBezTo>
                    <a:pt x="465" y="975"/>
                    <a:pt x="481" y="975"/>
                    <a:pt x="490" y="985"/>
                  </a:cubicBezTo>
                  <a:cubicBezTo>
                    <a:pt x="499" y="995"/>
                    <a:pt x="499" y="1011"/>
                    <a:pt x="489" y="1021"/>
                  </a:cubicBezTo>
                  <a:cubicBezTo>
                    <a:pt x="479" y="1030"/>
                    <a:pt x="463" y="1030"/>
                    <a:pt x="453" y="1020"/>
                  </a:cubicBezTo>
                  <a:close/>
                  <a:moveTo>
                    <a:pt x="386" y="945"/>
                  </a:moveTo>
                  <a:lnTo>
                    <a:pt x="386" y="945"/>
                  </a:lnTo>
                  <a:cubicBezTo>
                    <a:pt x="377" y="934"/>
                    <a:pt x="378" y="918"/>
                    <a:pt x="388" y="909"/>
                  </a:cubicBezTo>
                  <a:cubicBezTo>
                    <a:pt x="399" y="900"/>
                    <a:pt x="414" y="901"/>
                    <a:pt x="424" y="912"/>
                  </a:cubicBezTo>
                  <a:cubicBezTo>
                    <a:pt x="433" y="922"/>
                    <a:pt x="432" y="938"/>
                    <a:pt x="421" y="947"/>
                  </a:cubicBezTo>
                  <a:cubicBezTo>
                    <a:pt x="411" y="956"/>
                    <a:pt x="395" y="955"/>
                    <a:pt x="386" y="945"/>
                  </a:cubicBezTo>
                  <a:close/>
                  <a:moveTo>
                    <a:pt x="322" y="867"/>
                  </a:moveTo>
                  <a:lnTo>
                    <a:pt x="322" y="867"/>
                  </a:lnTo>
                  <a:cubicBezTo>
                    <a:pt x="313" y="856"/>
                    <a:pt x="315" y="840"/>
                    <a:pt x="325" y="831"/>
                  </a:cubicBezTo>
                  <a:cubicBezTo>
                    <a:pt x="336" y="823"/>
                    <a:pt x="352" y="824"/>
                    <a:pt x="361" y="835"/>
                  </a:cubicBezTo>
                  <a:cubicBezTo>
                    <a:pt x="369" y="846"/>
                    <a:pt x="368" y="862"/>
                    <a:pt x="357" y="870"/>
                  </a:cubicBezTo>
                  <a:cubicBezTo>
                    <a:pt x="346" y="879"/>
                    <a:pt x="331" y="877"/>
                    <a:pt x="322" y="867"/>
                  </a:cubicBezTo>
                  <a:close/>
                  <a:moveTo>
                    <a:pt x="261" y="784"/>
                  </a:moveTo>
                  <a:lnTo>
                    <a:pt x="261" y="784"/>
                  </a:lnTo>
                  <a:cubicBezTo>
                    <a:pt x="254" y="773"/>
                    <a:pt x="257" y="757"/>
                    <a:pt x="268" y="749"/>
                  </a:cubicBezTo>
                  <a:cubicBezTo>
                    <a:pt x="279" y="742"/>
                    <a:pt x="295" y="745"/>
                    <a:pt x="303" y="756"/>
                  </a:cubicBezTo>
                  <a:cubicBezTo>
                    <a:pt x="310" y="768"/>
                    <a:pt x="307" y="783"/>
                    <a:pt x="296" y="791"/>
                  </a:cubicBezTo>
                  <a:cubicBezTo>
                    <a:pt x="285" y="799"/>
                    <a:pt x="269" y="796"/>
                    <a:pt x="261" y="784"/>
                  </a:cubicBezTo>
                  <a:close/>
                  <a:moveTo>
                    <a:pt x="206" y="700"/>
                  </a:moveTo>
                  <a:lnTo>
                    <a:pt x="206" y="700"/>
                  </a:lnTo>
                  <a:cubicBezTo>
                    <a:pt x="199" y="688"/>
                    <a:pt x="202" y="672"/>
                    <a:pt x="214" y="665"/>
                  </a:cubicBezTo>
                  <a:cubicBezTo>
                    <a:pt x="226" y="658"/>
                    <a:pt x="241" y="662"/>
                    <a:pt x="249" y="673"/>
                  </a:cubicBezTo>
                  <a:cubicBezTo>
                    <a:pt x="256" y="685"/>
                    <a:pt x="252" y="701"/>
                    <a:pt x="240" y="708"/>
                  </a:cubicBezTo>
                  <a:cubicBezTo>
                    <a:pt x="229" y="715"/>
                    <a:pt x="213" y="711"/>
                    <a:pt x="206" y="700"/>
                  </a:cubicBezTo>
                  <a:close/>
                  <a:moveTo>
                    <a:pt x="156" y="612"/>
                  </a:moveTo>
                  <a:lnTo>
                    <a:pt x="156" y="612"/>
                  </a:lnTo>
                  <a:cubicBezTo>
                    <a:pt x="149" y="600"/>
                    <a:pt x="153" y="585"/>
                    <a:pt x="165" y="578"/>
                  </a:cubicBezTo>
                  <a:cubicBezTo>
                    <a:pt x="177" y="571"/>
                    <a:pt x="193" y="576"/>
                    <a:pt x="199" y="588"/>
                  </a:cubicBezTo>
                  <a:cubicBezTo>
                    <a:pt x="206" y="600"/>
                    <a:pt x="202" y="615"/>
                    <a:pt x="190" y="622"/>
                  </a:cubicBezTo>
                  <a:cubicBezTo>
                    <a:pt x="178" y="628"/>
                    <a:pt x="162" y="624"/>
                    <a:pt x="156" y="612"/>
                  </a:cubicBezTo>
                  <a:close/>
                  <a:moveTo>
                    <a:pt x="111" y="519"/>
                  </a:moveTo>
                  <a:lnTo>
                    <a:pt x="111" y="519"/>
                  </a:lnTo>
                  <a:cubicBezTo>
                    <a:pt x="105" y="507"/>
                    <a:pt x="111" y="492"/>
                    <a:pt x="124" y="487"/>
                  </a:cubicBezTo>
                  <a:cubicBezTo>
                    <a:pt x="137" y="481"/>
                    <a:pt x="152" y="487"/>
                    <a:pt x="157" y="500"/>
                  </a:cubicBezTo>
                  <a:cubicBezTo>
                    <a:pt x="162" y="513"/>
                    <a:pt x="156" y="528"/>
                    <a:pt x="143" y="533"/>
                  </a:cubicBezTo>
                  <a:cubicBezTo>
                    <a:pt x="131" y="538"/>
                    <a:pt x="116" y="532"/>
                    <a:pt x="111" y="519"/>
                  </a:cubicBezTo>
                  <a:close/>
                  <a:moveTo>
                    <a:pt x="73" y="425"/>
                  </a:moveTo>
                  <a:lnTo>
                    <a:pt x="73" y="425"/>
                  </a:lnTo>
                  <a:cubicBezTo>
                    <a:pt x="69" y="412"/>
                    <a:pt x="75" y="398"/>
                    <a:pt x="88" y="393"/>
                  </a:cubicBezTo>
                  <a:cubicBezTo>
                    <a:pt x="101" y="389"/>
                    <a:pt x="116" y="395"/>
                    <a:pt x="120" y="408"/>
                  </a:cubicBezTo>
                  <a:lnTo>
                    <a:pt x="120" y="409"/>
                  </a:lnTo>
                  <a:cubicBezTo>
                    <a:pt x="125" y="422"/>
                    <a:pt x="118" y="436"/>
                    <a:pt x="105" y="440"/>
                  </a:cubicBezTo>
                  <a:cubicBezTo>
                    <a:pt x="92" y="445"/>
                    <a:pt x="78" y="438"/>
                    <a:pt x="73" y="425"/>
                  </a:cubicBezTo>
                  <a:close/>
                  <a:moveTo>
                    <a:pt x="43" y="328"/>
                  </a:moveTo>
                  <a:lnTo>
                    <a:pt x="43" y="328"/>
                  </a:lnTo>
                  <a:cubicBezTo>
                    <a:pt x="39" y="315"/>
                    <a:pt x="47" y="301"/>
                    <a:pt x="60" y="297"/>
                  </a:cubicBezTo>
                  <a:cubicBezTo>
                    <a:pt x="73" y="294"/>
                    <a:pt x="87" y="301"/>
                    <a:pt x="91" y="315"/>
                  </a:cubicBezTo>
                  <a:cubicBezTo>
                    <a:pt x="95" y="328"/>
                    <a:pt x="87" y="342"/>
                    <a:pt x="74" y="346"/>
                  </a:cubicBezTo>
                  <a:cubicBezTo>
                    <a:pt x="60" y="349"/>
                    <a:pt x="47" y="342"/>
                    <a:pt x="43" y="328"/>
                  </a:cubicBezTo>
                  <a:close/>
                  <a:moveTo>
                    <a:pt x="20" y="228"/>
                  </a:moveTo>
                  <a:lnTo>
                    <a:pt x="20" y="228"/>
                  </a:lnTo>
                  <a:cubicBezTo>
                    <a:pt x="18" y="214"/>
                    <a:pt x="27" y="202"/>
                    <a:pt x="40" y="199"/>
                  </a:cubicBezTo>
                  <a:cubicBezTo>
                    <a:pt x="54" y="197"/>
                    <a:pt x="67" y="206"/>
                    <a:pt x="69" y="220"/>
                  </a:cubicBezTo>
                  <a:cubicBezTo>
                    <a:pt x="71" y="234"/>
                    <a:pt x="62" y="246"/>
                    <a:pt x="49" y="249"/>
                  </a:cubicBezTo>
                  <a:cubicBezTo>
                    <a:pt x="35" y="251"/>
                    <a:pt x="22" y="242"/>
                    <a:pt x="20" y="228"/>
                  </a:cubicBezTo>
                  <a:close/>
                  <a:moveTo>
                    <a:pt x="6" y="127"/>
                  </a:moveTo>
                  <a:lnTo>
                    <a:pt x="6" y="127"/>
                  </a:lnTo>
                  <a:cubicBezTo>
                    <a:pt x="5" y="114"/>
                    <a:pt x="15" y="101"/>
                    <a:pt x="29" y="100"/>
                  </a:cubicBezTo>
                  <a:cubicBezTo>
                    <a:pt x="42" y="99"/>
                    <a:pt x="55" y="109"/>
                    <a:pt x="56" y="122"/>
                  </a:cubicBezTo>
                  <a:cubicBezTo>
                    <a:pt x="57" y="136"/>
                    <a:pt x="47" y="148"/>
                    <a:pt x="33" y="150"/>
                  </a:cubicBezTo>
                  <a:cubicBezTo>
                    <a:pt x="20" y="151"/>
                    <a:pt x="8" y="141"/>
                    <a:pt x="6" y="127"/>
                  </a:cubicBezTo>
                  <a:close/>
                  <a:moveTo>
                    <a:pt x="1" y="26"/>
                  </a:moveTo>
                  <a:lnTo>
                    <a:pt x="1" y="26"/>
                  </a:lnTo>
                  <a:cubicBezTo>
                    <a:pt x="0" y="12"/>
                    <a:pt x="11" y="1"/>
                    <a:pt x="25" y="0"/>
                  </a:cubicBezTo>
                  <a:cubicBezTo>
                    <a:pt x="38" y="0"/>
                    <a:pt x="50" y="10"/>
                    <a:pt x="51" y="24"/>
                  </a:cubicBezTo>
                  <a:cubicBezTo>
                    <a:pt x="51" y="38"/>
                    <a:pt x="40" y="50"/>
                    <a:pt x="27" y="50"/>
                  </a:cubicBezTo>
                  <a:cubicBezTo>
                    <a:pt x="13" y="51"/>
                    <a:pt x="1" y="40"/>
                    <a:pt x="1" y="26"/>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51" name="Freeform 49"/>
            <p:cNvSpPr>
              <a:spLocks noEditPoints="1"/>
            </p:cNvSpPr>
            <p:nvPr/>
          </p:nvSpPr>
          <p:spPr bwMode="auto">
            <a:xfrm>
              <a:off x="3750" y="1659"/>
              <a:ext cx="630" cy="237"/>
            </a:xfrm>
            <a:custGeom>
              <a:avLst/>
              <a:gdLst>
                <a:gd name="T0" fmla="*/ 0 w 6077"/>
                <a:gd name="T1" fmla="*/ 0 h 2285"/>
                <a:gd name="T2" fmla="*/ 0 w 6077"/>
                <a:gd name="T3" fmla="*/ 0 h 2285"/>
                <a:gd name="T4" fmla="*/ 0 w 6077"/>
                <a:gd name="T5" fmla="*/ 0 h 2285"/>
                <a:gd name="T6" fmla="*/ 0 w 6077"/>
                <a:gd name="T7" fmla="*/ 0 h 2285"/>
                <a:gd name="T8" fmla="*/ 0 w 6077"/>
                <a:gd name="T9" fmla="*/ 0 h 2285"/>
                <a:gd name="T10" fmla="*/ 0 w 6077"/>
                <a:gd name="T11" fmla="*/ 0 h 2285"/>
                <a:gd name="T12" fmla="*/ 0 w 6077"/>
                <a:gd name="T13" fmla="*/ 0 h 2285"/>
                <a:gd name="T14" fmla="*/ 0 w 6077"/>
                <a:gd name="T15" fmla="*/ 0 h 2285"/>
                <a:gd name="T16" fmla="*/ 0 w 6077"/>
                <a:gd name="T17" fmla="*/ 0 h 2285"/>
                <a:gd name="T18" fmla="*/ 0 w 6077"/>
                <a:gd name="T19" fmla="*/ 0 h 2285"/>
                <a:gd name="T20" fmla="*/ 0 w 6077"/>
                <a:gd name="T21" fmla="*/ 0 h 2285"/>
                <a:gd name="T22" fmla="*/ 0 w 6077"/>
                <a:gd name="T23" fmla="*/ 0 h 2285"/>
                <a:gd name="T24" fmla="*/ 0 w 6077"/>
                <a:gd name="T25" fmla="*/ 0 h 2285"/>
                <a:gd name="T26" fmla="*/ 0 w 6077"/>
                <a:gd name="T27" fmla="*/ 0 h 2285"/>
                <a:gd name="T28" fmla="*/ 0 w 6077"/>
                <a:gd name="T29" fmla="*/ 0 h 2285"/>
                <a:gd name="T30" fmla="*/ 0 w 6077"/>
                <a:gd name="T31" fmla="*/ 0 h 2285"/>
                <a:gd name="T32" fmla="*/ 0 w 6077"/>
                <a:gd name="T33" fmla="*/ 0 h 2285"/>
                <a:gd name="T34" fmla="*/ 0 w 6077"/>
                <a:gd name="T35" fmla="*/ 0 h 2285"/>
                <a:gd name="T36" fmla="*/ 0 w 6077"/>
                <a:gd name="T37" fmla="*/ 0 h 2285"/>
                <a:gd name="T38" fmla="*/ 0 w 6077"/>
                <a:gd name="T39" fmla="*/ 0 h 2285"/>
                <a:gd name="T40" fmla="*/ 0 w 6077"/>
                <a:gd name="T41" fmla="*/ 0 h 2285"/>
                <a:gd name="T42" fmla="*/ 0 w 6077"/>
                <a:gd name="T43" fmla="*/ 0 h 2285"/>
                <a:gd name="T44" fmla="*/ 0 w 6077"/>
                <a:gd name="T45" fmla="*/ 0 h 2285"/>
                <a:gd name="T46" fmla="*/ 0 w 6077"/>
                <a:gd name="T47" fmla="*/ 0 h 2285"/>
                <a:gd name="T48" fmla="*/ 0 w 6077"/>
                <a:gd name="T49" fmla="*/ 0 h 2285"/>
                <a:gd name="T50" fmla="*/ 0 w 6077"/>
                <a:gd name="T51" fmla="*/ 0 h 2285"/>
                <a:gd name="T52" fmla="*/ 0 w 6077"/>
                <a:gd name="T53" fmla="*/ 0 h 2285"/>
                <a:gd name="T54" fmla="*/ 0 w 6077"/>
                <a:gd name="T55" fmla="*/ 0 h 2285"/>
                <a:gd name="T56" fmla="*/ 0 w 6077"/>
                <a:gd name="T57" fmla="*/ 0 h 2285"/>
                <a:gd name="T58" fmla="*/ 0 w 6077"/>
                <a:gd name="T59" fmla="*/ 0 h 2285"/>
                <a:gd name="T60" fmla="*/ 0 w 6077"/>
                <a:gd name="T61" fmla="*/ 0 h 2285"/>
                <a:gd name="T62" fmla="*/ 0 w 6077"/>
                <a:gd name="T63" fmla="*/ 0 h 2285"/>
                <a:gd name="T64" fmla="*/ 0 w 6077"/>
                <a:gd name="T65" fmla="*/ 0 h 2285"/>
                <a:gd name="T66" fmla="*/ 0 w 6077"/>
                <a:gd name="T67" fmla="*/ 0 h 2285"/>
                <a:gd name="T68" fmla="*/ 0 w 6077"/>
                <a:gd name="T69" fmla="*/ 0 h 2285"/>
                <a:gd name="T70" fmla="*/ 0 w 6077"/>
                <a:gd name="T71" fmla="*/ 0 h 2285"/>
                <a:gd name="T72" fmla="*/ 0 w 6077"/>
                <a:gd name="T73" fmla="*/ 0 h 2285"/>
                <a:gd name="T74" fmla="*/ 0 w 6077"/>
                <a:gd name="T75" fmla="*/ 0 h 2285"/>
                <a:gd name="T76" fmla="*/ 0 w 6077"/>
                <a:gd name="T77" fmla="*/ 0 h 2285"/>
                <a:gd name="T78" fmla="*/ 0 w 6077"/>
                <a:gd name="T79" fmla="*/ 0 h 2285"/>
                <a:gd name="T80" fmla="*/ 0 w 6077"/>
                <a:gd name="T81" fmla="*/ 0 h 2285"/>
                <a:gd name="T82" fmla="*/ 0 w 6077"/>
                <a:gd name="T83" fmla="*/ 0 h 2285"/>
                <a:gd name="T84" fmla="*/ 0 w 6077"/>
                <a:gd name="T85" fmla="*/ 0 h 2285"/>
                <a:gd name="T86" fmla="*/ 0 w 6077"/>
                <a:gd name="T87" fmla="*/ 0 h 2285"/>
                <a:gd name="T88" fmla="*/ 0 w 6077"/>
                <a:gd name="T89" fmla="*/ 0 h 2285"/>
                <a:gd name="T90" fmla="*/ 0 w 6077"/>
                <a:gd name="T91" fmla="*/ 0 h 2285"/>
                <a:gd name="T92" fmla="*/ 0 w 6077"/>
                <a:gd name="T93" fmla="*/ 0 h 2285"/>
                <a:gd name="T94" fmla="*/ 0 w 6077"/>
                <a:gd name="T95" fmla="*/ 0 h 2285"/>
                <a:gd name="T96" fmla="*/ 0 w 6077"/>
                <a:gd name="T97" fmla="*/ 0 h 2285"/>
                <a:gd name="T98" fmla="*/ 0 w 6077"/>
                <a:gd name="T99" fmla="*/ 0 h 2285"/>
                <a:gd name="T100" fmla="*/ 0 w 6077"/>
                <a:gd name="T101" fmla="*/ 0 h 2285"/>
                <a:gd name="T102" fmla="*/ 0 w 6077"/>
                <a:gd name="T103" fmla="*/ 0 h 2285"/>
                <a:gd name="T104" fmla="*/ 0 w 6077"/>
                <a:gd name="T105" fmla="*/ 0 h 2285"/>
                <a:gd name="T106" fmla="*/ 0 w 6077"/>
                <a:gd name="T107" fmla="*/ 0 h 2285"/>
                <a:gd name="T108" fmla="*/ 0 w 6077"/>
                <a:gd name="T109" fmla="*/ 0 h 2285"/>
                <a:gd name="T110" fmla="*/ 0 w 6077"/>
                <a:gd name="T111" fmla="*/ 0 h 2285"/>
                <a:gd name="T112" fmla="*/ 0 w 6077"/>
                <a:gd name="T113" fmla="*/ 0 h 2285"/>
                <a:gd name="T114" fmla="*/ 0 w 6077"/>
                <a:gd name="T115" fmla="*/ 0 h 2285"/>
                <a:gd name="T116" fmla="*/ 0 w 6077"/>
                <a:gd name="T117" fmla="*/ 0 h 2285"/>
                <a:gd name="T118" fmla="*/ 0 w 6077"/>
                <a:gd name="T119" fmla="*/ 0 h 2285"/>
                <a:gd name="T120" fmla="*/ 0 w 6077"/>
                <a:gd name="T121" fmla="*/ 0 h 22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077"/>
                <a:gd name="T184" fmla="*/ 0 h 2285"/>
                <a:gd name="T185" fmla="*/ 6077 w 6077"/>
                <a:gd name="T186" fmla="*/ 2285 h 22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077" h="2285">
                  <a:moveTo>
                    <a:pt x="24" y="2235"/>
                  </a:moveTo>
                  <a:lnTo>
                    <a:pt x="25" y="2235"/>
                  </a:lnTo>
                  <a:cubicBezTo>
                    <a:pt x="38" y="2235"/>
                    <a:pt x="50" y="2246"/>
                    <a:pt x="50" y="2259"/>
                  </a:cubicBezTo>
                  <a:cubicBezTo>
                    <a:pt x="50" y="2273"/>
                    <a:pt x="39" y="2285"/>
                    <a:pt x="26" y="2285"/>
                  </a:cubicBezTo>
                  <a:lnTo>
                    <a:pt x="25" y="2285"/>
                  </a:lnTo>
                  <a:cubicBezTo>
                    <a:pt x="12" y="2285"/>
                    <a:pt x="0" y="2274"/>
                    <a:pt x="0" y="2260"/>
                  </a:cubicBezTo>
                  <a:cubicBezTo>
                    <a:pt x="0" y="2247"/>
                    <a:pt x="11" y="2235"/>
                    <a:pt x="24" y="2235"/>
                  </a:cubicBezTo>
                  <a:close/>
                  <a:moveTo>
                    <a:pt x="125" y="2234"/>
                  </a:moveTo>
                  <a:lnTo>
                    <a:pt x="125" y="2234"/>
                  </a:lnTo>
                  <a:cubicBezTo>
                    <a:pt x="138" y="2233"/>
                    <a:pt x="150" y="2244"/>
                    <a:pt x="150" y="2258"/>
                  </a:cubicBezTo>
                  <a:cubicBezTo>
                    <a:pt x="150" y="2272"/>
                    <a:pt x="139" y="2283"/>
                    <a:pt x="126" y="2284"/>
                  </a:cubicBezTo>
                  <a:lnTo>
                    <a:pt x="125" y="2284"/>
                  </a:lnTo>
                  <a:cubicBezTo>
                    <a:pt x="112" y="2284"/>
                    <a:pt x="100" y="2273"/>
                    <a:pt x="100" y="2259"/>
                  </a:cubicBezTo>
                  <a:cubicBezTo>
                    <a:pt x="100" y="2245"/>
                    <a:pt x="111" y="2234"/>
                    <a:pt x="125" y="2234"/>
                  </a:cubicBezTo>
                  <a:close/>
                  <a:moveTo>
                    <a:pt x="225" y="2232"/>
                  </a:moveTo>
                  <a:lnTo>
                    <a:pt x="225" y="2232"/>
                  </a:lnTo>
                  <a:cubicBezTo>
                    <a:pt x="238" y="2232"/>
                    <a:pt x="250" y="2243"/>
                    <a:pt x="250" y="2257"/>
                  </a:cubicBezTo>
                  <a:cubicBezTo>
                    <a:pt x="250" y="2271"/>
                    <a:pt x="239" y="2282"/>
                    <a:pt x="226" y="2282"/>
                  </a:cubicBezTo>
                  <a:cubicBezTo>
                    <a:pt x="212" y="2283"/>
                    <a:pt x="200" y="2272"/>
                    <a:pt x="200" y="2258"/>
                  </a:cubicBezTo>
                  <a:cubicBezTo>
                    <a:pt x="200" y="2244"/>
                    <a:pt x="211" y="2233"/>
                    <a:pt x="225" y="2232"/>
                  </a:cubicBezTo>
                  <a:close/>
                  <a:moveTo>
                    <a:pt x="325" y="2231"/>
                  </a:moveTo>
                  <a:lnTo>
                    <a:pt x="325" y="2231"/>
                  </a:lnTo>
                  <a:cubicBezTo>
                    <a:pt x="338" y="2231"/>
                    <a:pt x="350" y="2242"/>
                    <a:pt x="350" y="2256"/>
                  </a:cubicBezTo>
                  <a:cubicBezTo>
                    <a:pt x="350" y="2269"/>
                    <a:pt x="339" y="2281"/>
                    <a:pt x="326" y="2281"/>
                  </a:cubicBezTo>
                  <a:cubicBezTo>
                    <a:pt x="312" y="2281"/>
                    <a:pt x="300" y="2270"/>
                    <a:pt x="300" y="2257"/>
                  </a:cubicBezTo>
                  <a:cubicBezTo>
                    <a:pt x="300" y="2243"/>
                    <a:pt x="311" y="2231"/>
                    <a:pt x="325" y="2231"/>
                  </a:cubicBezTo>
                  <a:close/>
                  <a:moveTo>
                    <a:pt x="424" y="2228"/>
                  </a:moveTo>
                  <a:lnTo>
                    <a:pt x="424" y="2228"/>
                  </a:lnTo>
                  <a:cubicBezTo>
                    <a:pt x="438" y="2228"/>
                    <a:pt x="450" y="2239"/>
                    <a:pt x="450" y="2252"/>
                  </a:cubicBezTo>
                  <a:cubicBezTo>
                    <a:pt x="451" y="2266"/>
                    <a:pt x="440" y="2278"/>
                    <a:pt x="426" y="2278"/>
                  </a:cubicBezTo>
                  <a:cubicBezTo>
                    <a:pt x="412" y="2279"/>
                    <a:pt x="401" y="2268"/>
                    <a:pt x="400" y="2254"/>
                  </a:cubicBezTo>
                  <a:cubicBezTo>
                    <a:pt x="400" y="2241"/>
                    <a:pt x="410" y="2229"/>
                    <a:pt x="424" y="2228"/>
                  </a:cubicBezTo>
                  <a:close/>
                  <a:moveTo>
                    <a:pt x="524" y="2225"/>
                  </a:moveTo>
                  <a:lnTo>
                    <a:pt x="524" y="2225"/>
                  </a:lnTo>
                  <a:cubicBezTo>
                    <a:pt x="538" y="2225"/>
                    <a:pt x="550" y="2236"/>
                    <a:pt x="550" y="2249"/>
                  </a:cubicBezTo>
                  <a:cubicBezTo>
                    <a:pt x="551" y="2263"/>
                    <a:pt x="540" y="2275"/>
                    <a:pt x="526" y="2275"/>
                  </a:cubicBezTo>
                  <a:cubicBezTo>
                    <a:pt x="512" y="2276"/>
                    <a:pt x="501" y="2265"/>
                    <a:pt x="500" y="2251"/>
                  </a:cubicBezTo>
                  <a:cubicBezTo>
                    <a:pt x="500" y="2238"/>
                    <a:pt x="510" y="2226"/>
                    <a:pt x="524" y="2225"/>
                  </a:cubicBezTo>
                  <a:close/>
                  <a:moveTo>
                    <a:pt x="624" y="2223"/>
                  </a:moveTo>
                  <a:lnTo>
                    <a:pt x="624" y="2223"/>
                  </a:lnTo>
                  <a:cubicBezTo>
                    <a:pt x="638" y="2222"/>
                    <a:pt x="650" y="2233"/>
                    <a:pt x="650" y="2247"/>
                  </a:cubicBezTo>
                  <a:cubicBezTo>
                    <a:pt x="651" y="2260"/>
                    <a:pt x="640" y="2272"/>
                    <a:pt x="626" y="2272"/>
                  </a:cubicBezTo>
                  <a:cubicBezTo>
                    <a:pt x="612" y="2273"/>
                    <a:pt x="601" y="2262"/>
                    <a:pt x="600" y="2248"/>
                  </a:cubicBezTo>
                  <a:cubicBezTo>
                    <a:pt x="600" y="2235"/>
                    <a:pt x="610" y="2223"/>
                    <a:pt x="624" y="2223"/>
                  </a:cubicBezTo>
                  <a:close/>
                  <a:moveTo>
                    <a:pt x="724" y="2218"/>
                  </a:moveTo>
                  <a:lnTo>
                    <a:pt x="724" y="2218"/>
                  </a:lnTo>
                  <a:cubicBezTo>
                    <a:pt x="737" y="2217"/>
                    <a:pt x="749" y="2228"/>
                    <a:pt x="750" y="2242"/>
                  </a:cubicBezTo>
                  <a:cubicBezTo>
                    <a:pt x="751" y="2255"/>
                    <a:pt x="740" y="2267"/>
                    <a:pt x="727" y="2268"/>
                  </a:cubicBezTo>
                  <a:cubicBezTo>
                    <a:pt x="713" y="2269"/>
                    <a:pt x="701" y="2258"/>
                    <a:pt x="700" y="2245"/>
                  </a:cubicBezTo>
                  <a:cubicBezTo>
                    <a:pt x="699" y="2231"/>
                    <a:pt x="710" y="2219"/>
                    <a:pt x="724" y="2218"/>
                  </a:cubicBezTo>
                  <a:close/>
                  <a:moveTo>
                    <a:pt x="824" y="2213"/>
                  </a:moveTo>
                  <a:lnTo>
                    <a:pt x="824" y="2213"/>
                  </a:lnTo>
                  <a:cubicBezTo>
                    <a:pt x="837" y="2212"/>
                    <a:pt x="849" y="2223"/>
                    <a:pt x="850" y="2237"/>
                  </a:cubicBezTo>
                  <a:cubicBezTo>
                    <a:pt x="851" y="2251"/>
                    <a:pt x="840" y="2262"/>
                    <a:pt x="827" y="2263"/>
                  </a:cubicBezTo>
                  <a:lnTo>
                    <a:pt x="826" y="2263"/>
                  </a:lnTo>
                  <a:cubicBezTo>
                    <a:pt x="813" y="2264"/>
                    <a:pt x="801" y="2254"/>
                    <a:pt x="800" y="2240"/>
                  </a:cubicBezTo>
                  <a:cubicBezTo>
                    <a:pt x="799" y="2226"/>
                    <a:pt x="810" y="2214"/>
                    <a:pt x="824" y="2213"/>
                  </a:cubicBezTo>
                  <a:close/>
                  <a:moveTo>
                    <a:pt x="923" y="2208"/>
                  </a:moveTo>
                  <a:lnTo>
                    <a:pt x="924" y="2208"/>
                  </a:lnTo>
                  <a:cubicBezTo>
                    <a:pt x="937" y="2208"/>
                    <a:pt x="949" y="2218"/>
                    <a:pt x="950" y="2232"/>
                  </a:cubicBezTo>
                  <a:cubicBezTo>
                    <a:pt x="951" y="2246"/>
                    <a:pt x="940" y="2258"/>
                    <a:pt x="926" y="2258"/>
                  </a:cubicBezTo>
                  <a:cubicBezTo>
                    <a:pt x="913" y="2259"/>
                    <a:pt x="901" y="2249"/>
                    <a:pt x="900" y="2235"/>
                  </a:cubicBezTo>
                  <a:cubicBezTo>
                    <a:pt x="899" y="2221"/>
                    <a:pt x="910" y="2209"/>
                    <a:pt x="923" y="2208"/>
                  </a:cubicBezTo>
                  <a:close/>
                  <a:moveTo>
                    <a:pt x="1023" y="2202"/>
                  </a:moveTo>
                  <a:lnTo>
                    <a:pt x="1023" y="2202"/>
                  </a:lnTo>
                  <a:cubicBezTo>
                    <a:pt x="1037" y="2201"/>
                    <a:pt x="1049" y="2212"/>
                    <a:pt x="1050" y="2225"/>
                  </a:cubicBezTo>
                  <a:cubicBezTo>
                    <a:pt x="1051" y="2239"/>
                    <a:pt x="1041" y="2251"/>
                    <a:pt x="1027" y="2252"/>
                  </a:cubicBezTo>
                  <a:cubicBezTo>
                    <a:pt x="1013" y="2253"/>
                    <a:pt x="1001" y="2243"/>
                    <a:pt x="1000" y="2229"/>
                  </a:cubicBezTo>
                  <a:cubicBezTo>
                    <a:pt x="999" y="2216"/>
                    <a:pt x="1009" y="2204"/>
                    <a:pt x="1023" y="2202"/>
                  </a:cubicBezTo>
                  <a:close/>
                  <a:moveTo>
                    <a:pt x="1123" y="2196"/>
                  </a:moveTo>
                  <a:lnTo>
                    <a:pt x="1123" y="2196"/>
                  </a:lnTo>
                  <a:cubicBezTo>
                    <a:pt x="1137" y="2195"/>
                    <a:pt x="1149" y="2205"/>
                    <a:pt x="1150" y="2219"/>
                  </a:cubicBezTo>
                  <a:cubicBezTo>
                    <a:pt x="1151" y="2233"/>
                    <a:pt x="1140" y="2245"/>
                    <a:pt x="1127" y="2246"/>
                  </a:cubicBezTo>
                  <a:cubicBezTo>
                    <a:pt x="1113" y="2247"/>
                    <a:pt x="1101" y="2237"/>
                    <a:pt x="1100" y="2223"/>
                  </a:cubicBezTo>
                  <a:cubicBezTo>
                    <a:pt x="1099" y="2209"/>
                    <a:pt x="1109" y="2197"/>
                    <a:pt x="1123" y="2196"/>
                  </a:cubicBezTo>
                  <a:close/>
                  <a:moveTo>
                    <a:pt x="1223" y="2190"/>
                  </a:moveTo>
                  <a:lnTo>
                    <a:pt x="1223" y="2190"/>
                  </a:lnTo>
                  <a:cubicBezTo>
                    <a:pt x="1236" y="2189"/>
                    <a:pt x="1248" y="2199"/>
                    <a:pt x="1249" y="2213"/>
                  </a:cubicBezTo>
                  <a:cubicBezTo>
                    <a:pt x="1251" y="2226"/>
                    <a:pt x="1240" y="2239"/>
                    <a:pt x="1227" y="2240"/>
                  </a:cubicBezTo>
                  <a:lnTo>
                    <a:pt x="1226" y="2240"/>
                  </a:lnTo>
                  <a:cubicBezTo>
                    <a:pt x="1213" y="2241"/>
                    <a:pt x="1201" y="2230"/>
                    <a:pt x="1200" y="2217"/>
                  </a:cubicBezTo>
                  <a:cubicBezTo>
                    <a:pt x="1198" y="2203"/>
                    <a:pt x="1209" y="2191"/>
                    <a:pt x="1223" y="2190"/>
                  </a:cubicBezTo>
                  <a:close/>
                  <a:moveTo>
                    <a:pt x="1322" y="2182"/>
                  </a:moveTo>
                  <a:lnTo>
                    <a:pt x="1322" y="2182"/>
                  </a:lnTo>
                  <a:cubicBezTo>
                    <a:pt x="1336" y="2181"/>
                    <a:pt x="1348" y="2191"/>
                    <a:pt x="1349" y="2204"/>
                  </a:cubicBezTo>
                  <a:cubicBezTo>
                    <a:pt x="1351" y="2218"/>
                    <a:pt x="1340" y="2230"/>
                    <a:pt x="1327" y="2232"/>
                  </a:cubicBezTo>
                  <a:cubicBezTo>
                    <a:pt x="1313" y="2233"/>
                    <a:pt x="1301" y="2223"/>
                    <a:pt x="1299" y="2209"/>
                  </a:cubicBezTo>
                  <a:cubicBezTo>
                    <a:pt x="1298" y="2196"/>
                    <a:pt x="1308" y="2183"/>
                    <a:pt x="1322" y="2182"/>
                  </a:cubicBezTo>
                  <a:close/>
                  <a:moveTo>
                    <a:pt x="1422" y="2174"/>
                  </a:moveTo>
                  <a:lnTo>
                    <a:pt x="1422" y="2174"/>
                  </a:lnTo>
                  <a:cubicBezTo>
                    <a:pt x="1435" y="2172"/>
                    <a:pt x="1448" y="2182"/>
                    <a:pt x="1449" y="2196"/>
                  </a:cubicBezTo>
                  <a:cubicBezTo>
                    <a:pt x="1450" y="2210"/>
                    <a:pt x="1440" y="2222"/>
                    <a:pt x="1426" y="2224"/>
                  </a:cubicBezTo>
                  <a:cubicBezTo>
                    <a:pt x="1413" y="2225"/>
                    <a:pt x="1400" y="2215"/>
                    <a:pt x="1399" y="2201"/>
                  </a:cubicBezTo>
                  <a:cubicBezTo>
                    <a:pt x="1398" y="2187"/>
                    <a:pt x="1408" y="2175"/>
                    <a:pt x="1422" y="2174"/>
                  </a:cubicBezTo>
                  <a:close/>
                  <a:moveTo>
                    <a:pt x="1521" y="2166"/>
                  </a:moveTo>
                  <a:lnTo>
                    <a:pt x="1521" y="2166"/>
                  </a:lnTo>
                  <a:cubicBezTo>
                    <a:pt x="1535" y="2164"/>
                    <a:pt x="1547" y="2174"/>
                    <a:pt x="1549" y="2188"/>
                  </a:cubicBezTo>
                  <a:cubicBezTo>
                    <a:pt x="1550" y="2202"/>
                    <a:pt x="1540" y="2214"/>
                    <a:pt x="1526" y="2215"/>
                  </a:cubicBezTo>
                  <a:cubicBezTo>
                    <a:pt x="1512" y="2217"/>
                    <a:pt x="1500" y="2207"/>
                    <a:pt x="1499" y="2193"/>
                  </a:cubicBezTo>
                  <a:cubicBezTo>
                    <a:pt x="1497" y="2179"/>
                    <a:pt x="1507" y="2167"/>
                    <a:pt x="1521" y="2166"/>
                  </a:cubicBezTo>
                  <a:close/>
                  <a:moveTo>
                    <a:pt x="1620" y="2156"/>
                  </a:moveTo>
                  <a:lnTo>
                    <a:pt x="1620" y="2156"/>
                  </a:lnTo>
                  <a:cubicBezTo>
                    <a:pt x="1634" y="2154"/>
                    <a:pt x="1646" y="2164"/>
                    <a:pt x="1648" y="2178"/>
                  </a:cubicBezTo>
                  <a:cubicBezTo>
                    <a:pt x="1650" y="2191"/>
                    <a:pt x="1640" y="2204"/>
                    <a:pt x="1626" y="2206"/>
                  </a:cubicBezTo>
                  <a:cubicBezTo>
                    <a:pt x="1613" y="2207"/>
                    <a:pt x="1600" y="2197"/>
                    <a:pt x="1598" y="2184"/>
                  </a:cubicBezTo>
                  <a:cubicBezTo>
                    <a:pt x="1597" y="2170"/>
                    <a:pt x="1607" y="2158"/>
                    <a:pt x="1620" y="2156"/>
                  </a:cubicBezTo>
                  <a:close/>
                  <a:moveTo>
                    <a:pt x="1720" y="2146"/>
                  </a:moveTo>
                  <a:lnTo>
                    <a:pt x="1720" y="2146"/>
                  </a:lnTo>
                  <a:cubicBezTo>
                    <a:pt x="1734" y="2144"/>
                    <a:pt x="1746" y="2154"/>
                    <a:pt x="1748" y="2168"/>
                  </a:cubicBezTo>
                  <a:cubicBezTo>
                    <a:pt x="1749" y="2182"/>
                    <a:pt x="1740" y="2194"/>
                    <a:pt x="1726" y="2196"/>
                  </a:cubicBezTo>
                  <a:cubicBezTo>
                    <a:pt x="1712" y="2197"/>
                    <a:pt x="1700" y="2188"/>
                    <a:pt x="1698" y="2174"/>
                  </a:cubicBezTo>
                  <a:cubicBezTo>
                    <a:pt x="1696" y="2160"/>
                    <a:pt x="1706" y="2148"/>
                    <a:pt x="1720" y="2146"/>
                  </a:cubicBezTo>
                  <a:close/>
                  <a:moveTo>
                    <a:pt x="1819" y="2136"/>
                  </a:moveTo>
                  <a:lnTo>
                    <a:pt x="1819" y="2136"/>
                  </a:lnTo>
                  <a:cubicBezTo>
                    <a:pt x="1833" y="2134"/>
                    <a:pt x="1845" y="2144"/>
                    <a:pt x="1847" y="2157"/>
                  </a:cubicBezTo>
                  <a:cubicBezTo>
                    <a:pt x="1849" y="2171"/>
                    <a:pt x="1840" y="2184"/>
                    <a:pt x="1826" y="2186"/>
                  </a:cubicBezTo>
                  <a:cubicBezTo>
                    <a:pt x="1812" y="2188"/>
                    <a:pt x="1800" y="2178"/>
                    <a:pt x="1798" y="2164"/>
                  </a:cubicBezTo>
                  <a:cubicBezTo>
                    <a:pt x="1796" y="2151"/>
                    <a:pt x="1805" y="2138"/>
                    <a:pt x="1819" y="2136"/>
                  </a:cubicBezTo>
                  <a:close/>
                  <a:moveTo>
                    <a:pt x="1918" y="2124"/>
                  </a:moveTo>
                  <a:lnTo>
                    <a:pt x="1918" y="2124"/>
                  </a:lnTo>
                  <a:cubicBezTo>
                    <a:pt x="1932" y="2122"/>
                    <a:pt x="1945" y="2132"/>
                    <a:pt x="1947" y="2146"/>
                  </a:cubicBezTo>
                  <a:cubicBezTo>
                    <a:pt x="1948" y="2159"/>
                    <a:pt x="1939" y="2172"/>
                    <a:pt x="1925" y="2174"/>
                  </a:cubicBezTo>
                  <a:cubicBezTo>
                    <a:pt x="1911" y="2176"/>
                    <a:pt x="1899" y="2166"/>
                    <a:pt x="1897" y="2153"/>
                  </a:cubicBezTo>
                  <a:cubicBezTo>
                    <a:pt x="1895" y="2139"/>
                    <a:pt x="1905" y="2126"/>
                    <a:pt x="1918" y="2124"/>
                  </a:cubicBezTo>
                  <a:close/>
                  <a:moveTo>
                    <a:pt x="2018" y="2112"/>
                  </a:moveTo>
                  <a:lnTo>
                    <a:pt x="2018" y="2112"/>
                  </a:lnTo>
                  <a:cubicBezTo>
                    <a:pt x="2031" y="2111"/>
                    <a:pt x="2044" y="2120"/>
                    <a:pt x="2046" y="2134"/>
                  </a:cubicBezTo>
                  <a:cubicBezTo>
                    <a:pt x="2048" y="2147"/>
                    <a:pt x="2038" y="2160"/>
                    <a:pt x="2025" y="2162"/>
                  </a:cubicBezTo>
                  <a:cubicBezTo>
                    <a:pt x="2011" y="2164"/>
                    <a:pt x="1998" y="2154"/>
                    <a:pt x="1996" y="2141"/>
                  </a:cubicBezTo>
                  <a:cubicBezTo>
                    <a:pt x="1994" y="2127"/>
                    <a:pt x="2004" y="2114"/>
                    <a:pt x="2018" y="2112"/>
                  </a:cubicBezTo>
                  <a:close/>
                  <a:moveTo>
                    <a:pt x="2117" y="2100"/>
                  </a:moveTo>
                  <a:lnTo>
                    <a:pt x="2117" y="2100"/>
                  </a:lnTo>
                  <a:cubicBezTo>
                    <a:pt x="2131" y="2098"/>
                    <a:pt x="2143" y="2108"/>
                    <a:pt x="2145" y="2122"/>
                  </a:cubicBezTo>
                  <a:cubicBezTo>
                    <a:pt x="2147" y="2135"/>
                    <a:pt x="2138" y="2148"/>
                    <a:pt x="2124" y="2150"/>
                  </a:cubicBezTo>
                  <a:cubicBezTo>
                    <a:pt x="2110" y="2152"/>
                    <a:pt x="2098" y="2142"/>
                    <a:pt x="2096" y="2128"/>
                  </a:cubicBezTo>
                  <a:cubicBezTo>
                    <a:pt x="2094" y="2115"/>
                    <a:pt x="2103" y="2102"/>
                    <a:pt x="2117" y="2100"/>
                  </a:cubicBezTo>
                  <a:close/>
                  <a:moveTo>
                    <a:pt x="2216" y="2087"/>
                  </a:moveTo>
                  <a:lnTo>
                    <a:pt x="2216" y="2087"/>
                  </a:lnTo>
                  <a:cubicBezTo>
                    <a:pt x="2230" y="2085"/>
                    <a:pt x="2242" y="2094"/>
                    <a:pt x="2244" y="2108"/>
                  </a:cubicBezTo>
                  <a:cubicBezTo>
                    <a:pt x="2246" y="2122"/>
                    <a:pt x="2237" y="2134"/>
                    <a:pt x="2223" y="2136"/>
                  </a:cubicBezTo>
                  <a:cubicBezTo>
                    <a:pt x="2209" y="2138"/>
                    <a:pt x="2197" y="2129"/>
                    <a:pt x="2195" y="2115"/>
                  </a:cubicBezTo>
                  <a:cubicBezTo>
                    <a:pt x="2193" y="2101"/>
                    <a:pt x="2202" y="2089"/>
                    <a:pt x="2216" y="2087"/>
                  </a:cubicBezTo>
                  <a:close/>
                  <a:moveTo>
                    <a:pt x="2315" y="2073"/>
                  </a:moveTo>
                  <a:lnTo>
                    <a:pt x="2315" y="2073"/>
                  </a:lnTo>
                  <a:cubicBezTo>
                    <a:pt x="2329" y="2071"/>
                    <a:pt x="2341" y="2081"/>
                    <a:pt x="2343" y="2094"/>
                  </a:cubicBezTo>
                  <a:cubicBezTo>
                    <a:pt x="2345" y="2108"/>
                    <a:pt x="2336" y="2121"/>
                    <a:pt x="2322" y="2123"/>
                  </a:cubicBezTo>
                  <a:cubicBezTo>
                    <a:pt x="2308" y="2125"/>
                    <a:pt x="2296" y="2115"/>
                    <a:pt x="2294" y="2101"/>
                  </a:cubicBezTo>
                  <a:cubicBezTo>
                    <a:pt x="2292" y="2088"/>
                    <a:pt x="2301" y="2075"/>
                    <a:pt x="2315" y="2073"/>
                  </a:cubicBezTo>
                  <a:close/>
                  <a:moveTo>
                    <a:pt x="2414" y="2059"/>
                  </a:moveTo>
                  <a:lnTo>
                    <a:pt x="2414" y="2059"/>
                  </a:lnTo>
                  <a:cubicBezTo>
                    <a:pt x="2427" y="2057"/>
                    <a:pt x="2440" y="2066"/>
                    <a:pt x="2442" y="2080"/>
                  </a:cubicBezTo>
                  <a:cubicBezTo>
                    <a:pt x="2445" y="2093"/>
                    <a:pt x="2435" y="2106"/>
                    <a:pt x="2422" y="2108"/>
                  </a:cubicBezTo>
                  <a:cubicBezTo>
                    <a:pt x="2408" y="2110"/>
                    <a:pt x="2395" y="2101"/>
                    <a:pt x="2393" y="2087"/>
                  </a:cubicBezTo>
                  <a:cubicBezTo>
                    <a:pt x="2391" y="2074"/>
                    <a:pt x="2400" y="2061"/>
                    <a:pt x="2414" y="2059"/>
                  </a:cubicBezTo>
                  <a:close/>
                  <a:moveTo>
                    <a:pt x="2512" y="2043"/>
                  </a:moveTo>
                  <a:lnTo>
                    <a:pt x="2513" y="2043"/>
                  </a:lnTo>
                  <a:cubicBezTo>
                    <a:pt x="2526" y="2041"/>
                    <a:pt x="2539" y="2050"/>
                    <a:pt x="2541" y="2064"/>
                  </a:cubicBezTo>
                  <a:cubicBezTo>
                    <a:pt x="2543" y="2078"/>
                    <a:pt x="2534" y="2090"/>
                    <a:pt x="2520" y="2093"/>
                  </a:cubicBezTo>
                  <a:cubicBezTo>
                    <a:pt x="2507" y="2095"/>
                    <a:pt x="2494" y="2086"/>
                    <a:pt x="2492" y="2072"/>
                  </a:cubicBezTo>
                  <a:cubicBezTo>
                    <a:pt x="2490" y="2058"/>
                    <a:pt x="2499" y="2045"/>
                    <a:pt x="2512" y="2043"/>
                  </a:cubicBezTo>
                  <a:close/>
                  <a:moveTo>
                    <a:pt x="2611" y="2028"/>
                  </a:moveTo>
                  <a:lnTo>
                    <a:pt x="2611" y="2028"/>
                  </a:lnTo>
                  <a:cubicBezTo>
                    <a:pt x="2625" y="2026"/>
                    <a:pt x="2638" y="2035"/>
                    <a:pt x="2640" y="2048"/>
                  </a:cubicBezTo>
                  <a:cubicBezTo>
                    <a:pt x="2642" y="2062"/>
                    <a:pt x="2633" y="2075"/>
                    <a:pt x="2619" y="2077"/>
                  </a:cubicBezTo>
                  <a:cubicBezTo>
                    <a:pt x="2606" y="2079"/>
                    <a:pt x="2593" y="2070"/>
                    <a:pt x="2591" y="2056"/>
                  </a:cubicBezTo>
                  <a:cubicBezTo>
                    <a:pt x="2588" y="2043"/>
                    <a:pt x="2598" y="2030"/>
                    <a:pt x="2611" y="2028"/>
                  </a:cubicBezTo>
                  <a:close/>
                  <a:moveTo>
                    <a:pt x="2709" y="2011"/>
                  </a:moveTo>
                  <a:lnTo>
                    <a:pt x="2709" y="2011"/>
                  </a:lnTo>
                  <a:cubicBezTo>
                    <a:pt x="2723" y="2008"/>
                    <a:pt x="2736" y="2017"/>
                    <a:pt x="2738" y="2030"/>
                  </a:cubicBezTo>
                  <a:cubicBezTo>
                    <a:pt x="2741" y="2044"/>
                    <a:pt x="2732" y="2057"/>
                    <a:pt x="2719" y="2060"/>
                  </a:cubicBezTo>
                  <a:cubicBezTo>
                    <a:pt x="2705" y="2063"/>
                    <a:pt x="2692" y="2054"/>
                    <a:pt x="2689" y="2040"/>
                  </a:cubicBezTo>
                  <a:cubicBezTo>
                    <a:pt x="2687" y="2027"/>
                    <a:pt x="2695" y="2014"/>
                    <a:pt x="2709" y="2011"/>
                  </a:cubicBezTo>
                  <a:close/>
                  <a:moveTo>
                    <a:pt x="2807" y="1993"/>
                  </a:moveTo>
                  <a:lnTo>
                    <a:pt x="2807" y="1993"/>
                  </a:lnTo>
                  <a:cubicBezTo>
                    <a:pt x="2821" y="1991"/>
                    <a:pt x="2834" y="1999"/>
                    <a:pt x="2837" y="2013"/>
                  </a:cubicBezTo>
                  <a:cubicBezTo>
                    <a:pt x="2840" y="2026"/>
                    <a:pt x="2831" y="2040"/>
                    <a:pt x="2817" y="2042"/>
                  </a:cubicBezTo>
                  <a:cubicBezTo>
                    <a:pt x="2804" y="2045"/>
                    <a:pt x="2791" y="2036"/>
                    <a:pt x="2788" y="2023"/>
                  </a:cubicBezTo>
                  <a:cubicBezTo>
                    <a:pt x="2785" y="2009"/>
                    <a:pt x="2794" y="1996"/>
                    <a:pt x="2807" y="1993"/>
                  </a:cubicBezTo>
                  <a:close/>
                  <a:moveTo>
                    <a:pt x="2905" y="1976"/>
                  </a:moveTo>
                  <a:lnTo>
                    <a:pt x="2905" y="1976"/>
                  </a:lnTo>
                  <a:cubicBezTo>
                    <a:pt x="2919" y="1973"/>
                    <a:pt x="2932" y="1981"/>
                    <a:pt x="2935" y="1995"/>
                  </a:cubicBezTo>
                  <a:cubicBezTo>
                    <a:pt x="2938" y="2008"/>
                    <a:pt x="2930" y="2021"/>
                    <a:pt x="2916" y="2024"/>
                  </a:cubicBezTo>
                  <a:cubicBezTo>
                    <a:pt x="2903" y="2027"/>
                    <a:pt x="2889" y="2019"/>
                    <a:pt x="2886" y="2005"/>
                  </a:cubicBezTo>
                  <a:cubicBezTo>
                    <a:pt x="2883" y="1992"/>
                    <a:pt x="2892" y="1979"/>
                    <a:pt x="2905" y="1976"/>
                  </a:cubicBezTo>
                  <a:close/>
                  <a:moveTo>
                    <a:pt x="3004" y="1956"/>
                  </a:moveTo>
                  <a:lnTo>
                    <a:pt x="3004" y="1956"/>
                  </a:lnTo>
                  <a:cubicBezTo>
                    <a:pt x="3017" y="1953"/>
                    <a:pt x="3030" y="1962"/>
                    <a:pt x="3033" y="1975"/>
                  </a:cubicBezTo>
                  <a:cubicBezTo>
                    <a:pt x="3036" y="1988"/>
                    <a:pt x="3028" y="2002"/>
                    <a:pt x="3014" y="2005"/>
                  </a:cubicBezTo>
                  <a:cubicBezTo>
                    <a:pt x="3001" y="2008"/>
                    <a:pt x="2987" y="1999"/>
                    <a:pt x="2984" y="1986"/>
                  </a:cubicBezTo>
                  <a:cubicBezTo>
                    <a:pt x="2982" y="1972"/>
                    <a:pt x="2990" y="1959"/>
                    <a:pt x="3004" y="1956"/>
                  </a:cubicBezTo>
                  <a:close/>
                  <a:moveTo>
                    <a:pt x="3102" y="1936"/>
                  </a:moveTo>
                  <a:lnTo>
                    <a:pt x="3102" y="1936"/>
                  </a:lnTo>
                  <a:cubicBezTo>
                    <a:pt x="3115" y="1933"/>
                    <a:pt x="3129" y="1942"/>
                    <a:pt x="3131" y="1955"/>
                  </a:cubicBezTo>
                  <a:cubicBezTo>
                    <a:pt x="3134" y="1969"/>
                    <a:pt x="3126" y="1982"/>
                    <a:pt x="3112" y="1985"/>
                  </a:cubicBezTo>
                  <a:cubicBezTo>
                    <a:pt x="3099" y="1988"/>
                    <a:pt x="3086" y="1980"/>
                    <a:pt x="3083" y="1966"/>
                  </a:cubicBezTo>
                  <a:cubicBezTo>
                    <a:pt x="3080" y="1953"/>
                    <a:pt x="3088" y="1939"/>
                    <a:pt x="3102" y="1936"/>
                  </a:cubicBezTo>
                  <a:close/>
                  <a:moveTo>
                    <a:pt x="3199" y="1916"/>
                  </a:moveTo>
                  <a:lnTo>
                    <a:pt x="3199" y="1916"/>
                  </a:lnTo>
                  <a:cubicBezTo>
                    <a:pt x="3212" y="1913"/>
                    <a:pt x="3226" y="1921"/>
                    <a:pt x="3229" y="1934"/>
                  </a:cubicBezTo>
                  <a:cubicBezTo>
                    <a:pt x="3233" y="1948"/>
                    <a:pt x="3224" y="1961"/>
                    <a:pt x="3211" y="1964"/>
                  </a:cubicBezTo>
                  <a:cubicBezTo>
                    <a:pt x="3197" y="1968"/>
                    <a:pt x="3184" y="1960"/>
                    <a:pt x="3181" y="1946"/>
                  </a:cubicBezTo>
                  <a:cubicBezTo>
                    <a:pt x="3177" y="1933"/>
                    <a:pt x="3186" y="1919"/>
                    <a:pt x="3199" y="1916"/>
                  </a:cubicBezTo>
                  <a:close/>
                  <a:moveTo>
                    <a:pt x="3297" y="1894"/>
                  </a:moveTo>
                  <a:lnTo>
                    <a:pt x="3297" y="1894"/>
                  </a:lnTo>
                  <a:cubicBezTo>
                    <a:pt x="3310" y="1891"/>
                    <a:pt x="3324" y="1899"/>
                    <a:pt x="3327" y="1913"/>
                  </a:cubicBezTo>
                  <a:cubicBezTo>
                    <a:pt x="3330" y="1926"/>
                    <a:pt x="3322" y="1940"/>
                    <a:pt x="3309" y="1943"/>
                  </a:cubicBezTo>
                  <a:cubicBezTo>
                    <a:pt x="3295" y="1946"/>
                    <a:pt x="3282" y="1938"/>
                    <a:pt x="3278" y="1925"/>
                  </a:cubicBezTo>
                  <a:cubicBezTo>
                    <a:pt x="3275" y="1911"/>
                    <a:pt x="3283" y="1898"/>
                    <a:pt x="3297" y="1894"/>
                  </a:cubicBezTo>
                  <a:close/>
                  <a:moveTo>
                    <a:pt x="3395" y="1873"/>
                  </a:moveTo>
                  <a:lnTo>
                    <a:pt x="3395" y="1873"/>
                  </a:lnTo>
                  <a:cubicBezTo>
                    <a:pt x="3408" y="1870"/>
                    <a:pt x="3422" y="1878"/>
                    <a:pt x="3425" y="1892"/>
                  </a:cubicBezTo>
                  <a:cubicBezTo>
                    <a:pt x="3428" y="1905"/>
                    <a:pt x="3419" y="1918"/>
                    <a:pt x="3406" y="1921"/>
                  </a:cubicBezTo>
                  <a:cubicBezTo>
                    <a:pt x="3392" y="1924"/>
                    <a:pt x="3379" y="1916"/>
                    <a:pt x="3376" y="1902"/>
                  </a:cubicBezTo>
                  <a:cubicBezTo>
                    <a:pt x="3373" y="1889"/>
                    <a:pt x="3381" y="1876"/>
                    <a:pt x="3395" y="1873"/>
                  </a:cubicBezTo>
                  <a:close/>
                  <a:moveTo>
                    <a:pt x="3491" y="1849"/>
                  </a:moveTo>
                  <a:lnTo>
                    <a:pt x="3491" y="1849"/>
                  </a:lnTo>
                  <a:cubicBezTo>
                    <a:pt x="3504" y="1845"/>
                    <a:pt x="3518" y="1853"/>
                    <a:pt x="3522" y="1867"/>
                  </a:cubicBezTo>
                  <a:cubicBezTo>
                    <a:pt x="3525" y="1880"/>
                    <a:pt x="3517" y="1894"/>
                    <a:pt x="3504" y="1897"/>
                  </a:cubicBezTo>
                  <a:cubicBezTo>
                    <a:pt x="3491" y="1901"/>
                    <a:pt x="3477" y="1893"/>
                    <a:pt x="3473" y="1880"/>
                  </a:cubicBezTo>
                  <a:cubicBezTo>
                    <a:pt x="3470" y="1866"/>
                    <a:pt x="3478" y="1853"/>
                    <a:pt x="3491" y="1849"/>
                  </a:cubicBezTo>
                  <a:close/>
                  <a:moveTo>
                    <a:pt x="3588" y="1825"/>
                  </a:moveTo>
                  <a:lnTo>
                    <a:pt x="3588" y="1825"/>
                  </a:lnTo>
                  <a:cubicBezTo>
                    <a:pt x="3602" y="1822"/>
                    <a:pt x="3615" y="1830"/>
                    <a:pt x="3619" y="1843"/>
                  </a:cubicBezTo>
                  <a:cubicBezTo>
                    <a:pt x="3622" y="1856"/>
                    <a:pt x="3614" y="1870"/>
                    <a:pt x="3601" y="1873"/>
                  </a:cubicBezTo>
                  <a:lnTo>
                    <a:pt x="3601" y="1874"/>
                  </a:lnTo>
                  <a:cubicBezTo>
                    <a:pt x="3588" y="1877"/>
                    <a:pt x="3574" y="1869"/>
                    <a:pt x="3570" y="1856"/>
                  </a:cubicBezTo>
                  <a:cubicBezTo>
                    <a:pt x="3567" y="1842"/>
                    <a:pt x="3575" y="1829"/>
                    <a:pt x="3588" y="1825"/>
                  </a:cubicBezTo>
                  <a:close/>
                  <a:moveTo>
                    <a:pt x="3685" y="1800"/>
                  </a:moveTo>
                  <a:lnTo>
                    <a:pt x="3685" y="1800"/>
                  </a:lnTo>
                  <a:cubicBezTo>
                    <a:pt x="3698" y="1796"/>
                    <a:pt x="3712" y="1804"/>
                    <a:pt x="3716" y="1817"/>
                  </a:cubicBezTo>
                  <a:cubicBezTo>
                    <a:pt x="3719" y="1831"/>
                    <a:pt x="3712" y="1844"/>
                    <a:pt x="3698" y="1848"/>
                  </a:cubicBezTo>
                  <a:cubicBezTo>
                    <a:pt x="3685" y="1852"/>
                    <a:pt x="3671" y="1844"/>
                    <a:pt x="3667" y="1831"/>
                  </a:cubicBezTo>
                  <a:cubicBezTo>
                    <a:pt x="3664" y="1818"/>
                    <a:pt x="3671" y="1804"/>
                    <a:pt x="3685" y="1800"/>
                  </a:cubicBezTo>
                  <a:close/>
                  <a:moveTo>
                    <a:pt x="3781" y="1774"/>
                  </a:moveTo>
                  <a:lnTo>
                    <a:pt x="3781" y="1774"/>
                  </a:lnTo>
                  <a:cubicBezTo>
                    <a:pt x="3794" y="1770"/>
                    <a:pt x="3808" y="1778"/>
                    <a:pt x="3812" y="1791"/>
                  </a:cubicBezTo>
                  <a:cubicBezTo>
                    <a:pt x="3816" y="1804"/>
                    <a:pt x="3808" y="1818"/>
                    <a:pt x="3795" y="1822"/>
                  </a:cubicBezTo>
                  <a:cubicBezTo>
                    <a:pt x="3782" y="1826"/>
                    <a:pt x="3768" y="1818"/>
                    <a:pt x="3764" y="1805"/>
                  </a:cubicBezTo>
                  <a:cubicBezTo>
                    <a:pt x="3760" y="1791"/>
                    <a:pt x="3768" y="1778"/>
                    <a:pt x="3781" y="1774"/>
                  </a:cubicBezTo>
                  <a:close/>
                  <a:moveTo>
                    <a:pt x="3877" y="1747"/>
                  </a:moveTo>
                  <a:lnTo>
                    <a:pt x="3877" y="1747"/>
                  </a:lnTo>
                  <a:cubicBezTo>
                    <a:pt x="3890" y="1743"/>
                    <a:pt x="3904" y="1751"/>
                    <a:pt x="3908" y="1764"/>
                  </a:cubicBezTo>
                  <a:cubicBezTo>
                    <a:pt x="3912" y="1777"/>
                    <a:pt x="3905" y="1791"/>
                    <a:pt x="3892" y="1795"/>
                  </a:cubicBezTo>
                  <a:cubicBezTo>
                    <a:pt x="3879" y="1799"/>
                    <a:pt x="3865" y="1792"/>
                    <a:pt x="3860" y="1778"/>
                  </a:cubicBezTo>
                  <a:cubicBezTo>
                    <a:pt x="3856" y="1765"/>
                    <a:pt x="3864" y="1751"/>
                    <a:pt x="3877" y="1747"/>
                  </a:cubicBezTo>
                  <a:close/>
                  <a:moveTo>
                    <a:pt x="3973" y="1719"/>
                  </a:moveTo>
                  <a:lnTo>
                    <a:pt x="3973" y="1719"/>
                  </a:lnTo>
                  <a:cubicBezTo>
                    <a:pt x="3986" y="1715"/>
                    <a:pt x="4000" y="1722"/>
                    <a:pt x="4004" y="1735"/>
                  </a:cubicBezTo>
                  <a:cubicBezTo>
                    <a:pt x="4008" y="1748"/>
                    <a:pt x="4001" y="1762"/>
                    <a:pt x="3988" y="1766"/>
                  </a:cubicBezTo>
                  <a:cubicBezTo>
                    <a:pt x="3974" y="1770"/>
                    <a:pt x="3960" y="1763"/>
                    <a:pt x="3956" y="1750"/>
                  </a:cubicBezTo>
                  <a:cubicBezTo>
                    <a:pt x="3952" y="1737"/>
                    <a:pt x="3960" y="1723"/>
                    <a:pt x="3973" y="1719"/>
                  </a:cubicBezTo>
                  <a:close/>
                  <a:moveTo>
                    <a:pt x="4069" y="1690"/>
                  </a:moveTo>
                  <a:lnTo>
                    <a:pt x="4069" y="1690"/>
                  </a:lnTo>
                  <a:cubicBezTo>
                    <a:pt x="4082" y="1686"/>
                    <a:pt x="4096" y="1693"/>
                    <a:pt x="4100" y="1707"/>
                  </a:cubicBezTo>
                  <a:cubicBezTo>
                    <a:pt x="4104" y="1720"/>
                    <a:pt x="4097" y="1734"/>
                    <a:pt x="4084" y="1738"/>
                  </a:cubicBezTo>
                  <a:cubicBezTo>
                    <a:pt x="4070" y="1742"/>
                    <a:pt x="4056" y="1735"/>
                    <a:pt x="4052" y="1721"/>
                  </a:cubicBezTo>
                  <a:cubicBezTo>
                    <a:pt x="4048" y="1708"/>
                    <a:pt x="4056" y="1694"/>
                    <a:pt x="4069" y="1690"/>
                  </a:cubicBezTo>
                  <a:close/>
                  <a:moveTo>
                    <a:pt x="4163" y="1659"/>
                  </a:moveTo>
                  <a:lnTo>
                    <a:pt x="4163" y="1659"/>
                  </a:lnTo>
                  <a:cubicBezTo>
                    <a:pt x="4177" y="1655"/>
                    <a:pt x="4191" y="1662"/>
                    <a:pt x="4195" y="1675"/>
                  </a:cubicBezTo>
                  <a:cubicBezTo>
                    <a:pt x="4199" y="1688"/>
                    <a:pt x="4192" y="1702"/>
                    <a:pt x="4179" y="1707"/>
                  </a:cubicBezTo>
                  <a:cubicBezTo>
                    <a:pt x="4166" y="1711"/>
                    <a:pt x="4152" y="1704"/>
                    <a:pt x="4148" y="1691"/>
                  </a:cubicBezTo>
                  <a:cubicBezTo>
                    <a:pt x="4143" y="1678"/>
                    <a:pt x="4150" y="1664"/>
                    <a:pt x="4163" y="1659"/>
                  </a:cubicBezTo>
                  <a:close/>
                  <a:moveTo>
                    <a:pt x="4258" y="1628"/>
                  </a:moveTo>
                  <a:lnTo>
                    <a:pt x="4259" y="1628"/>
                  </a:lnTo>
                  <a:cubicBezTo>
                    <a:pt x="4272" y="1624"/>
                    <a:pt x="4286" y="1631"/>
                    <a:pt x="4290" y="1644"/>
                  </a:cubicBezTo>
                  <a:cubicBezTo>
                    <a:pt x="4295" y="1657"/>
                    <a:pt x="4287" y="1671"/>
                    <a:pt x="4274" y="1676"/>
                  </a:cubicBezTo>
                  <a:cubicBezTo>
                    <a:pt x="4261" y="1680"/>
                    <a:pt x="4247" y="1673"/>
                    <a:pt x="4243" y="1660"/>
                  </a:cubicBezTo>
                  <a:cubicBezTo>
                    <a:pt x="4238" y="1647"/>
                    <a:pt x="4245" y="1632"/>
                    <a:pt x="4258" y="1628"/>
                  </a:cubicBezTo>
                  <a:close/>
                  <a:moveTo>
                    <a:pt x="4352" y="1595"/>
                  </a:moveTo>
                  <a:lnTo>
                    <a:pt x="4352" y="1595"/>
                  </a:lnTo>
                  <a:cubicBezTo>
                    <a:pt x="4365" y="1590"/>
                    <a:pt x="4379" y="1597"/>
                    <a:pt x="4384" y="1610"/>
                  </a:cubicBezTo>
                  <a:cubicBezTo>
                    <a:pt x="4389" y="1623"/>
                    <a:pt x="4383" y="1637"/>
                    <a:pt x="4370" y="1642"/>
                  </a:cubicBezTo>
                  <a:cubicBezTo>
                    <a:pt x="4357" y="1647"/>
                    <a:pt x="4342" y="1640"/>
                    <a:pt x="4337" y="1627"/>
                  </a:cubicBezTo>
                  <a:cubicBezTo>
                    <a:pt x="4333" y="1614"/>
                    <a:pt x="4339" y="1600"/>
                    <a:pt x="4352" y="1595"/>
                  </a:cubicBezTo>
                  <a:close/>
                  <a:moveTo>
                    <a:pt x="4446" y="1561"/>
                  </a:moveTo>
                  <a:lnTo>
                    <a:pt x="4446" y="1561"/>
                  </a:lnTo>
                  <a:cubicBezTo>
                    <a:pt x="4459" y="1556"/>
                    <a:pt x="4473" y="1563"/>
                    <a:pt x="4478" y="1576"/>
                  </a:cubicBezTo>
                  <a:cubicBezTo>
                    <a:pt x="4483" y="1589"/>
                    <a:pt x="4477" y="1603"/>
                    <a:pt x="4464" y="1608"/>
                  </a:cubicBezTo>
                  <a:cubicBezTo>
                    <a:pt x="4451" y="1613"/>
                    <a:pt x="4436" y="1606"/>
                    <a:pt x="4431" y="1593"/>
                  </a:cubicBezTo>
                  <a:cubicBezTo>
                    <a:pt x="4427" y="1581"/>
                    <a:pt x="4433" y="1566"/>
                    <a:pt x="4446" y="1561"/>
                  </a:cubicBezTo>
                  <a:close/>
                  <a:moveTo>
                    <a:pt x="4539" y="1526"/>
                  </a:moveTo>
                  <a:lnTo>
                    <a:pt x="4539" y="1526"/>
                  </a:lnTo>
                  <a:cubicBezTo>
                    <a:pt x="4552" y="1520"/>
                    <a:pt x="4566" y="1527"/>
                    <a:pt x="4571" y="1539"/>
                  </a:cubicBezTo>
                  <a:cubicBezTo>
                    <a:pt x="4577" y="1552"/>
                    <a:pt x="4570" y="1567"/>
                    <a:pt x="4558" y="1572"/>
                  </a:cubicBezTo>
                  <a:cubicBezTo>
                    <a:pt x="4545" y="1577"/>
                    <a:pt x="4530" y="1571"/>
                    <a:pt x="4525" y="1558"/>
                  </a:cubicBezTo>
                  <a:cubicBezTo>
                    <a:pt x="4520" y="1545"/>
                    <a:pt x="4526" y="1531"/>
                    <a:pt x="4539" y="1526"/>
                  </a:cubicBezTo>
                  <a:close/>
                  <a:moveTo>
                    <a:pt x="4632" y="1488"/>
                  </a:moveTo>
                  <a:lnTo>
                    <a:pt x="4632" y="1488"/>
                  </a:lnTo>
                  <a:cubicBezTo>
                    <a:pt x="4645" y="1483"/>
                    <a:pt x="4659" y="1489"/>
                    <a:pt x="4664" y="1502"/>
                  </a:cubicBezTo>
                  <a:cubicBezTo>
                    <a:pt x="4670" y="1515"/>
                    <a:pt x="4663" y="1530"/>
                    <a:pt x="4651" y="1535"/>
                  </a:cubicBezTo>
                  <a:cubicBezTo>
                    <a:pt x="4638" y="1540"/>
                    <a:pt x="4623" y="1534"/>
                    <a:pt x="4618" y="1521"/>
                  </a:cubicBezTo>
                  <a:cubicBezTo>
                    <a:pt x="4613" y="1508"/>
                    <a:pt x="4619" y="1494"/>
                    <a:pt x="4632" y="1488"/>
                  </a:cubicBezTo>
                  <a:close/>
                  <a:moveTo>
                    <a:pt x="4723" y="1450"/>
                  </a:moveTo>
                  <a:lnTo>
                    <a:pt x="4723" y="1450"/>
                  </a:lnTo>
                  <a:cubicBezTo>
                    <a:pt x="4736" y="1444"/>
                    <a:pt x="4750" y="1450"/>
                    <a:pt x="4756" y="1462"/>
                  </a:cubicBezTo>
                  <a:cubicBezTo>
                    <a:pt x="4762" y="1475"/>
                    <a:pt x="4756" y="1490"/>
                    <a:pt x="4744" y="1496"/>
                  </a:cubicBezTo>
                  <a:cubicBezTo>
                    <a:pt x="4731" y="1501"/>
                    <a:pt x="4716" y="1496"/>
                    <a:pt x="4711" y="1483"/>
                  </a:cubicBezTo>
                  <a:cubicBezTo>
                    <a:pt x="4705" y="1471"/>
                    <a:pt x="4710" y="1456"/>
                    <a:pt x="4723" y="1450"/>
                  </a:cubicBezTo>
                  <a:close/>
                  <a:moveTo>
                    <a:pt x="4815" y="1410"/>
                  </a:moveTo>
                  <a:lnTo>
                    <a:pt x="4815" y="1410"/>
                  </a:lnTo>
                  <a:cubicBezTo>
                    <a:pt x="4827" y="1404"/>
                    <a:pt x="4842" y="1410"/>
                    <a:pt x="4848" y="1422"/>
                  </a:cubicBezTo>
                  <a:cubicBezTo>
                    <a:pt x="4854" y="1435"/>
                    <a:pt x="4848" y="1450"/>
                    <a:pt x="4835" y="1456"/>
                  </a:cubicBezTo>
                  <a:cubicBezTo>
                    <a:pt x="4823" y="1461"/>
                    <a:pt x="4808" y="1456"/>
                    <a:pt x="4802" y="1443"/>
                  </a:cubicBezTo>
                  <a:cubicBezTo>
                    <a:pt x="4797" y="1431"/>
                    <a:pt x="4802" y="1416"/>
                    <a:pt x="4815" y="1410"/>
                  </a:cubicBezTo>
                  <a:close/>
                  <a:moveTo>
                    <a:pt x="4905" y="1368"/>
                  </a:moveTo>
                  <a:lnTo>
                    <a:pt x="4905" y="1368"/>
                  </a:lnTo>
                  <a:cubicBezTo>
                    <a:pt x="4917" y="1362"/>
                    <a:pt x="4932" y="1367"/>
                    <a:pt x="4938" y="1379"/>
                  </a:cubicBezTo>
                  <a:cubicBezTo>
                    <a:pt x="4944" y="1392"/>
                    <a:pt x="4939" y="1407"/>
                    <a:pt x="4927" y="1413"/>
                  </a:cubicBezTo>
                  <a:cubicBezTo>
                    <a:pt x="4915" y="1419"/>
                    <a:pt x="4900" y="1414"/>
                    <a:pt x="4893" y="1402"/>
                  </a:cubicBezTo>
                  <a:cubicBezTo>
                    <a:pt x="4887" y="1389"/>
                    <a:pt x="4892" y="1374"/>
                    <a:pt x="4905" y="1368"/>
                  </a:cubicBezTo>
                  <a:close/>
                  <a:moveTo>
                    <a:pt x="4995" y="1325"/>
                  </a:moveTo>
                  <a:lnTo>
                    <a:pt x="4995" y="1325"/>
                  </a:lnTo>
                  <a:cubicBezTo>
                    <a:pt x="5007" y="1319"/>
                    <a:pt x="5022" y="1324"/>
                    <a:pt x="5028" y="1336"/>
                  </a:cubicBezTo>
                  <a:cubicBezTo>
                    <a:pt x="5034" y="1348"/>
                    <a:pt x="5029" y="1363"/>
                    <a:pt x="5017" y="1369"/>
                  </a:cubicBezTo>
                  <a:lnTo>
                    <a:pt x="5017" y="1370"/>
                  </a:lnTo>
                  <a:cubicBezTo>
                    <a:pt x="5005" y="1376"/>
                    <a:pt x="4990" y="1371"/>
                    <a:pt x="4983" y="1358"/>
                  </a:cubicBezTo>
                  <a:cubicBezTo>
                    <a:pt x="4977" y="1346"/>
                    <a:pt x="4982" y="1331"/>
                    <a:pt x="4995" y="1325"/>
                  </a:cubicBezTo>
                  <a:close/>
                  <a:moveTo>
                    <a:pt x="5082" y="1279"/>
                  </a:moveTo>
                  <a:lnTo>
                    <a:pt x="5082" y="1279"/>
                  </a:lnTo>
                  <a:cubicBezTo>
                    <a:pt x="5094" y="1272"/>
                    <a:pt x="5109" y="1276"/>
                    <a:pt x="5116" y="1288"/>
                  </a:cubicBezTo>
                  <a:cubicBezTo>
                    <a:pt x="5123" y="1300"/>
                    <a:pt x="5119" y="1316"/>
                    <a:pt x="5107" y="1322"/>
                  </a:cubicBezTo>
                  <a:cubicBezTo>
                    <a:pt x="5095" y="1329"/>
                    <a:pt x="5080" y="1325"/>
                    <a:pt x="5073" y="1313"/>
                  </a:cubicBezTo>
                  <a:cubicBezTo>
                    <a:pt x="5066" y="1301"/>
                    <a:pt x="5070" y="1286"/>
                    <a:pt x="5082" y="1279"/>
                  </a:cubicBezTo>
                  <a:close/>
                  <a:moveTo>
                    <a:pt x="5170" y="1232"/>
                  </a:moveTo>
                  <a:lnTo>
                    <a:pt x="5170" y="1232"/>
                  </a:lnTo>
                  <a:cubicBezTo>
                    <a:pt x="5182" y="1225"/>
                    <a:pt x="5198" y="1229"/>
                    <a:pt x="5204" y="1241"/>
                  </a:cubicBezTo>
                  <a:cubicBezTo>
                    <a:pt x="5211" y="1253"/>
                    <a:pt x="5207" y="1268"/>
                    <a:pt x="5195" y="1275"/>
                  </a:cubicBezTo>
                  <a:cubicBezTo>
                    <a:pt x="5183" y="1282"/>
                    <a:pt x="5168" y="1278"/>
                    <a:pt x="5161" y="1266"/>
                  </a:cubicBezTo>
                  <a:cubicBezTo>
                    <a:pt x="5154" y="1254"/>
                    <a:pt x="5158" y="1239"/>
                    <a:pt x="5170" y="1232"/>
                  </a:cubicBezTo>
                  <a:close/>
                  <a:moveTo>
                    <a:pt x="5255" y="1182"/>
                  </a:moveTo>
                  <a:lnTo>
                    <a:pt x="5255" y="1182"/>
                  </a:lnTo>
                  <a:cubicBezTo>
                    <a:pt x="5267" y="1174"/>
                    <a:pt x="5283" y="1178"/>
                    <a:pt x="5290" y="1189"/>
                  </a:cubicBezTo>
                  <a:cubicBezTo>
                    <a:pt x="5297" y="1201"/>
                    <a:pt x="5294" y="1216"/>
                    <a:pt x="5283" y="1224"/>
                  </a:cubicBezTo>
                  <a:lnTo>
                    <a:pt x="5282" y="1224"/>
                  </a:lnTo>
                  <a:cubicBezTo>
                    <a:pt x="5271" y="1231"/>
                    <a:pt x="5255" y="1228"/>
                    <a:pt x="5248" y="1216"/>
                  </a:cubicBezTo>
                  <a:cubicBezTo>
                    <a:pt x="5240" y="1205"/>
                    <a:pt x="5244" y="1189"/>
                    <a:pt x="5255" y="1182"/>
                  </a:cubicBezTo>
                  <a:close/>
                  <a:moveTo>
                    <a:pt x="5340" y="1129"/>
                  </a:moveTo>
                  <a:lnTo>
                    <a:pt x="5340" y="1129"/>
                  </a:lnTo>
                  <a:cubicBezTo>
                    <a:pt x="5351" y="1121"/>
                    <a:pt x="5367" y="1124"/>
                    <a:pt x="5375" y="1136"/>
                  </a:cubicBezTo>
                  <a:cubicBezTo>
                    <a:pt x="5382" y="1147"/>
                    <a:pt x="5379" y="1163"/>
                    <a:pt x="5368" y="1171"/>
                  </a:cubicBezTo>
                  <a:cubicBezTo>
                    <a:pt x="5356" y="1178"/>
                    <a:pt x="5341" y="1175"/>
                    <a:pt x="5333" y="1164"/>
                  </a:cubicBezTo>
                  <a:cubicBezTo>
                    <a:pt x="5325" y="1152"/>
                    <a:pt x="5328" y="1137"/>
                    <a:pt x="5340" y="1129"/>
                  </a:cubicBezTo>
                  <a:close/>
                  <a:moveTo>
                    <a:pt x="5422" y="1074"/>
                  </a:moveTo>
                  <a:lnTo>
                    <a:pt x="5422" y="1074"/>
                  </a:lnTo>
                  <a:cubicBezTo>
                    <a:pt x="5434" y="1066"/>
                    <a:pt x="5449" y="1068"/>
                    <a:pt x="5457" y="1080"/>
                  </a:cubicBezTo>
                  <a:cubicBezTo>
                    <a:pt x="5465" y="1091"/>
                    <a:pt x="5463" y="1106"/>
                    <a:pt x="5451" y="1114"/>
                  </a:cubicBezTo>
                  <a:cubicBezTo>
                    <a:pt x="5440" y="1123"/>
                    <a:pt x="5425" y="1120"/>
                    <a:pt x="5417" y="1109"/>
                  </a:cubicBezTo>
                  <a:cubicBezTo>
                    <a:pt x="5409" y="1097"/>
                    <a:pt x="5411" y="1082"/>
                    <a:pt x="5422" y="1074"/>
                  </a:cubicBezTo>
                  <a:close/>
                  <a:moveTo>
                    <a:pt x="5503" y="1016"/>
                  </a:moveTo>
                  <a:lnTo>
                    <a:pt x="5503" y="1016"/>
                  </a:lnTo>
                  <a:cubicBezTo>
                    <a:pt x="5514" y="1007"/>
                    <a:pt x="5529" y="1009"/>
                    <a:pt x="5538" y="1020"/>
                  </a:cubicBezTo>
                  <a:cubicBezTo>
                    <a:pt x="5546" y="1031"/>
                    <a:pt x="5544" y="1047"/>
                    <a:pt x="5533" y="1055"/>
                  </a:cubicBezTo>
                  <a:cubicBezTo>
                    <a:pt x="5522" y="1064"/>
                    <a:pt x="5507" y="1062"/>
                    <a:pt x="5498" y="1051"/>
                  </a:cubicBezTo>
                  <a:cubicBezTo>
                    <a:pt x="5490" y="1040"/>
                    <a:pt x="5492" y="1024"/>
                    <a:pt x="5503" y="1016"/>
                  </a:cubicBezTo>
                  <a:close/>
                  <a:moveTo>
                    <a:pt x="5580" y="955"/>
                  </a:moveTo>
                  <a:lnTo>
                    <a:pt x="5580" y="955"/>
                  </a:lnTo>
                  <a:cubicBezTo>
                    <a:pt x="5590" y="945"/>
                    <a:pt x="5606" y="947"/>
                    <a:pt x="5615" y="957"/>
                  </a:cubicBezTo>
                  <a:cubicBezTo>
                    <a:pt x="5624" y="967"/>
                    <a:pt x="5623" y="983"/>
                    <a:pt x="5613" y="992"/>
                  </a:cubicBezTo>
                  <a:cubicBezTo>
                    <a:pt x="5602" y="1001"/>
                    <a:pt x="5587" y="1000"/>
                    <a:pt x="5578" y="990"/>
                  </a:cubicBezTo>
                  <a:cubicBezTo>
                    <a:pt x="5568" y="979"/>
                    <a:pt x="5570" y="964"/>
                    <a:pt x="5580" y="955"/>
                  </a:cubicBezTo>
                  <a:close/>
                  <a:moveTo>
                    <a:pt x="5655" y="890"/>
                  </a:moveTo>
                  <a:lnTo>
                    <a:pt x="5655" y="890"/>
                  </a:lnTo>
                  <a:cubicBezTo>
                    <a:pt x="5664" y="880"/>
                    <a:pt x="5680" y="880"/>
                    <a:pt x="5690" y="890"/>
                  </a:cubicBezTo>
                  <a:cubicBezTo>
                    <a:pt x="5700" y="900"/>
                    <a:pt x="5699" y="916"/>
                    <a:pt x="5689" y="926"/>
                  </a:cubicBezTo>
                  <a:cubicBezTo>
                    <a:pt x="5679" y="935"/>
                    <a:pt x="5664" y="935"/>
                    <a:pt x="5654" y="925"/>
                  </a:cubicBezTo>
                  <a:cubicBezTo>
                    <a:pt x="5644" y="915"/>
                    <a:pt x="5645" y="900"/>
                    <a:pt x="5655" y="890"/>
                  </a:cubicBezTo>
                  <a:close/>
                  <a:moveTo>
                    <a:pt x="5725" y="822"/>
                  </a:moveTo>
                  <a:lnTo>
                    <a:pt x="5725" y="822"/>
                  </a:lnTo>
                  <a:cubicBezTo>
                    <a:pt x="5734" y="811"/>
                    <a:pt x="5750" y="810"/>
                    <a:pt x="5761" y="820"/>
                  </a:cubicBezTo>
                  <a:cubicBezTo>
                    <a:pt x="5771" y="829"/>
                    <a:pt x="5772" y="845"/>
                    <a:pt x="5762" y="855"/>
                  </a:cubicBezTo>
                  <a:cubicBezTo>
                    <a:pt x="5753" y="865"/>
                    <a:pt x="5737" y="866"/>
                    <a:pt x="5727" y="857"/>
                  </a:cubicBezTo>
                  <a:cubicBezTo>
                    <a:pt x="5717" y="848"/>
                    <a:pt x="5716" y="832"/>
                    <a:pt x="5725" y="822"/>
                  </a:cubicBezTo>
                  <a:close/>
                  <a:moveTo>
                    <a:pt x="5792" y="749"/>
                  </a:moveTo>
                  <a:lnTo>
                    <a:pt x="5792" y="749"/>
                  </a:lnTo>
                  <a:cubicBezTo>
                    <a:pt x="5801" y="738"/>
                    <a:pt x="5816" y="736"/>
                    <a:pt x="5827" y="745"/>
                  </a:cubicBezTo>
                  <a:cubicBezTo>
                    <a:pt x="5838" y="754"/>
                    <a:pt x="5839" y="770"/>
                    <a:pt x="5831" y="780"/>
                  </a:cubicBezTo>
                  <a:cubicBezTo>
                    <a:pt x="5822" y="791"/>
                    <a:pt x="5806" y="792"/>
                    <a:pt x="5795" y="784"/>
                  </a:cubicBezTo>
                  <a:cubicBezTo>
                    <a:pt x="5785" y="775"/>
                    <a:pt x="5783" y="759"/>
                    <a:pt x="5792" y="749"/>
                  </a:cubicBezTo>
                  <a:close/>
                  <a:moveTo>
                    <a:pt x="5852" y="672"/>
                  </a:moveTo>
                  <a:lnTo>
                    <a:pt x="5853" y="672"/>
                  </a:lnTo>
                  <a:cubicBezTo>
                    <a:pt x="5860" y="661"/>
                    <a:pt x="5876" y="657"/>
                    <a:pt x="5887" y="665"/>
                  </a:cubicBezTo>
                  <a:cubicBezTo>
                    <a:pt x="5899" y="673"/>
                    <a:pt x="5902" y="688"/>
                    <a:pt x="5894" y="700"/>
                  </a:cubicBezTo>
                  <a:cubicBezTo>
                    <a:pt x="5886" y="711"/>
                    <a:pt x="5871" y="714"/>
                    <a:pt x="5859" y="707"/>
                  </a:cubicBezTo>
                  <a:cubicBezTo>
                    <a:pt x="5848" y="699"/>
                    <a:pt x="5845" y="684"/>
                    <a:pt x="5852" y="672"/>
                  </a:cubicBezTo>
                  <a:close/>
                  <a:moveTo>
                    <a:pt x="5907" y="590"/>
                  </a:moveTo>
                  <a:lnTo>
                    <a:pt x="5907" y="590"/>
                  </a:lnTo>
                  <a:cubicBezTo>
                    <a:pt x="5914" y="578"/>
                    <a:pt x="5930" y="574"/>
                    <a:pt x="5942" y="581"/>
                  </a:cubicBezTo>
                  <a:cubicBezTo>
                    <a:pt x="5954" y="588"/>
                    <a:pt x="5958" y="604"/>
                    <a:pt x="5951" y="616"/>
                  </a:cubicBezTo>
                  <a:lnTo>
                    <a:pt x="5950" y="616"/>
                  </a:lnTo>
                  <a:cubicBezTo>
                    <a:pt x="5943" y="627"/>
                    <a:pt x="5928" y="631"/>
                    <a:pt x="5916" y="624"/>
                  </a:cubicBezTo>
                  <a:cubicBezTo>
                    <a:pt x="5904" y="617"/>
                    <a:pt x="5900" y="602"/>
                    <a:pt x="5907" y="590"/>
                  </a:cubicBezTo>
                  <a:close/>
                  <a:moveTo>
                    <a:pt x="5953" y="504"/>
                  </a:moveTo>
                  <a:lnTo>
                    <a:pt x="5954" y="504"/>
                  </a:lnTo>
                  <a:cubicBezTo>
                    <a:pt x="5959" y="491"/>
                    <a:pt x="5974" y="486"/>
                    <a:pt x="5987" y="492"/>
                  </a:cubicBezTo>
                  <a:cubicBezTo>
                    <a:pt x="5999" y="498"/>
                    <a:pt x="6005" y="513"/>
                    <a:pt x="5999" y="525"/>
                  </a:cubicBezTo>
                  <a:cubicBezTo>
                    <a:pt x="5993" y="538"/>
                    <a:pt x="5978" y="543"/>
                    <a:pt x="5965" y="537"/>
                  </a:cubicBezTo>
                  <a:cubicBezTo>
                    <a:pt x="5953" y="531"/>
                    <a:pt x="5948" y="516"/>
                    <a:pt x="5953" y="504"/>
                  </a:cubicBezTo>
                  <a:close/>
                  <a:moveTo>
                    <a:pt x="5989" y="414"/>
                  </a:moveTo>
                  <a:lnTo>
                    <a:pt x="5989" y="414"/>
                  </a:lnTo>
                  <a:cubicBezTo>
                    <a:pt x="5994" y="401"/>
                    <a:pt x="6008" y="394"/>
                    <a:pt x="6021" y="398"/>
                  </a:cubicBezTo>
                  <a:cubicBezTo>
                    <a:pt x="6034" y="402"/>
                    <a:pt x="6041" y="416"/>
                    <a:pt x="6037" y="430"/>
                  </a:cubicBezTo>
                  <a:cubicBezTo>
                    <a:pt x="6033" y="443"/>
                    <a:pt x="6019" y="450"/>
                    <a:pt x="6005" y="446"/>
                  </a:cubicBezTo>
                  <a:cubicBezTo>
                    <a:pt x="5992" y="441"/>
                    <a:pt x="5985" y="427"/>
                    <a:pt x="5989" y="414"/>
                  </a:cubicBezTo>
                  <a:close/>
                  <a:moveTo>
                    <a:pt x="6014" y="321"/>
                  </a:moveTo>
                  <a:lnTo>
                    <a:pt x="6014" y="321"/>
                  </a:lnTo>
                  <a:cubicBezTo>
                    <a:pt x="6016" y="308"/>
                    <a:pt x="6029" y="298"/>
                    <a:pt x="6043" y="301"/>
                  </a:cubicBezTo>
                  <a:cubicBezTo>
                    <a:pt x="6057" y="303"/>
                    <a:pt x="6066" y="315"/>
                    <a:pt x="6064" y="329"/>
                  </a:cubicBezTo>
                  <a:cubicBezTo>
                    <a:pt x="6062" y="343"/>
                    <a:pt x="6049" y="352"/>
                    <a:pt x="6035" y="350"/>
                  </a:cubicBezTo>
                  <a:cubicBezTo>
                    <a:pt x="6021" y="348"/>
                    <a:pt x="6012" y="335"/>
                    <a:pt x="6014" y="321"/>
                  </a:cubicBezTo>
                  <a:close/>
                  <a:moveTo>
                    <a:pt x="6027" y="226"/>
                  </a:moveTo>
                  <a:lnTo>
                    <a:pt x="6027" y="226"/>
                  </a:lnTo>
                  <a:cubicBezTo>
                    <a:pt x="6027" y="212"/>
                    <a:pt x="6038" y="201"/>
                    <a:pt x="6052" y="201"/>
                  </a:cubicBezTo>
                  <a:cubicBezTo>
                    <a:pt x="6066" y="201"/>
                    <a:pt x="6077" y="212"/>
                    <a:pt x="6077" y="226"/>
                  </a:cubicBezTo>
                  <a:cubicBezTo>
                    <a:pt x="6077" y="240"/>
                    <a:pt x="6066" y="251"/>
                    <a:pt x="6052" y="251"/>
                  </a:cubicBezTo>
                  <a:cubicBezTo>
                    <a:pt x="6038" y="251"/>
                    <a:pt x="6027" y="240"/>
                    <a:pt x="6027" y="226"/>
                  </a:cubicBezTo>
                  <a:close/>
                  <a:moveTo>
                    <a:pt x="6026" y="129"/>
                  </a:moveTo>
                  <a:lnTo>
                    <a:pt x="6026" y="129"/>
                  </a:lnTo>
                  <a:cubicBezTo>
                    <a:pt x="6024" y="115"/>
                    <a:pt x="6034" y="103"/>
                    <a:pt x="6048" y="101"/>
                  </a:cubicBezTo>
                  <a:cubicBezTo>
                    <a:pt x="6062" y="100"/>
                    <a:pt x="6074" y="110"/>
                    <a:pt x="6076" y="123"/>
                  </a:cubicBezTo>
                  <a:cubicBezTo>
                    <a:pt x="6077" y="137"/>
                    <a:pt x="6067" y="149"/>
                    <a:pt x="6054" y="151"/>
                  </a:cubicBezTo>
                  <a:cubicBezTo>
                    <a:pt x="6040" y="153"/>
                    <a:pt x="6028" y="143"/>
                    <a:pt x="6026" y="129"/>
                  </a:cubicBezTo>
                  <a:close/>
                  <a:moveTo>
                    <a:pt x="6012" y="34"/>
                  </a:moveTo>
                  <a:lnTo>
                    <a:pt x="6012" y="34"/>
                  </a:lnTo>
                  <a:cubicBezTo>
                    <a:pt x="6008" y="21"/>
                    <a:pt x="6016" y="7"/>
                    <a:pt x="6029" y="3"/>
                  </a:cubicBezTo>
                  <a:cubicBezTo>
                    <a:pt x="6043" y="0"/>
                    <a:pt x="6057" y="7"/>
                    <a:pt x="6060" y="21"/>
                  </a:cubicBezTo>
                  <a:cubicBezTo>
                    <a:pt x="6064" y="34"/>
                    <a:pt x="6056" y="48"/>
                    <a:pt x="6043" y="51"/>
                  </a:cubicBezTo>
                  <a:cubicBezTo>
                    <a:pt x="6030" y="55"/>
                    <a:pt x="6016" y="47"/>
                    <a:pt x="6012" y="34"/>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52" name="Freeform 50"/>
            <p:cNvSpPr>
              <a:spLocks noEditPoints="1"/>
            </p:cNvSpPr>
            <p:nvPr/>
          </p:nvSpPr>
          <p:spPr bwMode="auto">
            <a:xfrm>
              <a:off x="3141" y="1646"/>
              <a:ext cx="630" cy="250"/>
            </a:xfrm>
            <a:custGeom>
              <a:avLst/>
              <a:gdLst>
                <a:gd name="T0" fmla="*/ 0 w 12151"/>
                <a:gd name="T1" fmla="*/ 0 h 4825"/>
                <a:gd name="T2" fmla="*/ 0 w 12151"/>
                <a:gd name="T3" fmla="*/ 0 h 4825"/>
                <a:gd name="T4" fmla="*/ 0 w 12151"/>
                <a:gd name="T5" fmla="*/ 0 h 4825"/>
                <a:gd name="T6" fmla="*/ 0 w 12151"/>
                <a:gd name="T7" fmla="*/ 0 h 4825"/>
                <a:gd name="T8" fmla="*/ 0 w 12151"/>
                <a:gd name="T9" fmla="*/ 0 h 4825"/>
                <a:gd name="T10" fmla="*/ 0 w 12151"/>
                <a:gd name="T11" fmla="*/ 0 h 4825"/>
                <a:gd name="T12" fmla="*/ 0 w 12151"/>
                <a:gd name="T13" fmla="*/ 0 h 4825"/>
                <a:gd name="T14" fmla="*/ 0 w 12151"/>
                <a:gd name="T15" fmla="*/ 0 h 4825"/>
                <a:gd name="T16" fmla="*/ 0 w 12151"/>
                <a:gd name="T17" fmla="*/ 0 h 4825"/>
                <a:gd name="T18" fmla="*/ 0 w 12151"/>
                <a:gd name="T19" fmla="*/ 0 h 4825"/>
                <a:gd name="T20" fmla="*/ 0 w 12151"/>
                <a:gd name="T21" fmla="*/ 0 h 4825"/>
                <a:gd name="T22" fmla="*/ 0 w 12151"/>
                <a:gd name="T23" fmla="*/ 0 h 4825"/>
                <a:gd name="T24" fmla="*/ 0 w 12151"/>
                <a:gd name="T25" fmla="*/ 0 h 4825"/>
                <a:gd name="T26" fmla="*/ 0 w 12151"/>
                <a:gd name="T27" fmla="*/ 0 h 4825"/>
                <a:gd name="T28" fmla="*/ 0 w 12151"/>
                <a:gd name="T29" fmla="*/ 0 h 4825"/>
                <a:gd name="T30" fmla="*/ 0 w 12151"/>
                <a:gd name="T31" fmla="*/ 0 h 4825"/>
                <a:gd name="T32" fmla="*/ 0 w 12151"/>
                <a:gd name="T33" fmla="*/ 0 h 4825"/>
                <a:gd name="T34" fmla="*/ 0 w 12151"/>
                <a:gd name="T35" fmla="*/ 0 h 4825"/>
                <a:gd name="T36" fmla="*/ 0 w 12151"/>
                <a:gd name="T37" fmla="*/ 0 h 4825"/>
                <a:gd name="T38" fmla="*/ 0 w 12151"/>
                <a:gd name="T39" fmla="*/ 0 h 4825"/>
                <a:gd name="T40" fmla="*/ 0 w 12151"/>
                <a:gd name="T41" fmla="*/ 0 h 4825"/>
                <a:gd name="T42" fmla="*/ 0 w 12151"/>
                <a:gd name="T43" fmla="*/ 0 h 4825"/>
                <a:gd name="T44" fmla="*/ 0 w 12151"/>
                <a:gd name="T45" fmla="*/ 0 h 4825"/>
                <a:gd name="T46" fmla="*/ 0 w 12151"/>
                <a:gd name="T47" fmla="*/ 0 h 4825"/>
                <a:gd name="T48" fmla="*/ 0 w 12151"/>
                <a:gd name="T49" fmla="*/ 0 h 4825"/>
                <a:gd name="T50" fmla="*/ 0 w 12151"/>
                <a:gd name="T51" fmla="*/ 0 h 4825"/>
                <a:gd name="T52" fmla="*/ 0 w 12151"/>
                <a:gd name="T53" fmla="*/ 0 h 4825"/>
                <a:gd name="T54" fmla="*/ 0 w 12151"/>
                <a:gd name="T55" fmla="*/ 0 h 4825"/>
                <a:gd name="T56" fmla="*/ 0 w 12151"/>
                <a:gd name="T57" fmla="*/ 0 h 4825"/>
                <a:gd name="T58" fmla="*/ 0 w 12151"/>
                <a:gd name="T59" fmla="*/ 0 h 4825"/>
                <a:gd name="T60" fmla="*/ 0 w 12151"/>
                <a:gd name="T61" fmla="*/ 0 h 4825"/>
                <a:gd name="T62" fmla="*/ 0 w 12151"/>
                <a:gd name="T63" fmla="*/ 0 h 4825"/>
                <a:gd name="T64" fmla="*/ 0 w 12151"/>
                <a:gd name="T65" fmla="*/ 0 h 4825"/>
                <a:gd name="T66" fmla="*/ 0 w 12151"/>
                <a:gd name="T67" fmla="*/ 0 h 4825"/>
                <a:gd name="T68" fmla="*/ 0 w 12151"/>
                <a:gd name="T69" fmla="*/ 0 h 4825"/>
                <a:gd name="T70" fmla="*/ 0 w 12151"/>
                <a:gd name="T71" fmla="*/ 0 h 4825"/>
                <a:gd name="T72" fmla="*/ 0 w 12151"/>
                <a:gd name="T73" fmla="*/ 0 h 4825"/>
                <a:gd name="T74" fmla="*/ 0 w 12151"/>
                <a:gd name="T75" fmla="*/ 0 h 4825"/>
                <a:gd name="T76" fmla="*/ 0 w 12151"/>
                <a:gd name="T77" fmla="*/ 0 h 4825"/>
                <a:gd name="T78" fmla="*/ 0 w 12151"/>
                <a:gd name="T79" fmla="*/ 0 h 4825"/>
                <a:gd name="T80" fmla="*/ 0 w 12151"/>
                <a:gd name="T81" fmla="*/ 0 h 4825"/>
                <a:gd name="T82" fmla="*/ 0 w 12151"/>
                <a:gd name="T83" fmla="*/ 0 h 4825"/>
                <a:gd name="T84" fmla="*/ 0 w 12151"/>
                <a:gd name="T85" fmla="*/ 0 h 4825"/>
                <a:gd name="T86" fmla="*/ 0 w 12151"/>
                <a:gd name="T87" fmla="*/ 0 h 4825"/>
                <a:gd name="T88" fmla="*/ 0 w 12151"/>
                <a:gd name="T89" fmla="*/ 0 h 4825"/>
                <a:gd name="T90" fmla="*/ 0 w 12151"/>
                <a:gd name="T91" fmla="*/ 0 h 4825"/>
                <a:gd name="T92" fmla="*/ 0 w 12151"/>
                <a:gd name="T93" fmla="*/ 0 h 4825"/>
                <a:gd name="T94" fmla="*/ 0 w 12151"/>
                <a:gd name="T95" fmla="*/ 0 h 4825"/>
                <a:gd name="T96" fmla="*/ 0 w 12151"/>
                <a:gd name="T97" fmla="*/ 0 h 4825"/>
                <a:gd name="T98" fmla="*/ 0 w 12151"/>
                <a:gd name="T99" fmla="*/ 0 h 4825"/>
                <a:gd name="T100" fmla="*/ 0 w 12151"/>
                <a:gd name="T101" fmla="*/ 0 h 4825"/>
                <a:gd name="T102" fmla="*/ 0 w 12151"/>
                <a:gd name="T103" fmla="*/ 0 h 4825"/>
                <a:gd name="T104" fmla="*/ 0 w 12151"/>
                <a:gd name="T105" fmla="*/ 0 h 4825"/>
                <a:gd name="T106" fmla="*/ 0 w 12151"/>
                <a:gd name="T107" fmla="*/ 0 h 4825"/>
                <a:gd name="T108" fmla="*/ 0 w 12151"/>
                <a:gd name="T109" fmla="*/ 0 h 4825"/>
                <a:gd name="T110" fmla="*/ 0 w 12151"/>
                <a:gd name="T111" fmla="*/ 0 h 4825"/>
                <a:gd name="T112" fmla="*/ 0 w 12151"/>
                <a:gd name="T113" fmla="*/ 0 h 4825"/>
                <a:gd name="T114" fmla="*/ 0 w 12151"/>
                <a:gd name="T115" fmla="*/ 0 h 4825"/>
                <a:gd name="T116" fmla="*/ 0 w 12151"/>
                <a:gd name="T117" fmla="*/ 0 h 4825"/>
                <a:gd name="T118" fmla="*/ 0 w 12151"/>
                <a:gd name="T119" fmla="*/ 0 h 4825"/>
                <a:gd name="T120" fmla="*/ 0 w 12151"/>
                <a:gd name="T121" fmla="*/ 0 h 482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151"/>
                <a:gd name="T184" fmla="*/ 0 h 4825"/>
                <a:gd name="T185" fmla="*/ 12151 w 12151"/>
                <a:gd name="T186" fmla="*/ 4825 h 482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151" h="4825">
                  <a:moveTo>
                    <a:pt x="12100" y="4824"/>
                  </a:moveTo>
                  <a:lnTo>
                    <a:pt x="12099" y="4824"/>
                  </a:lnTo>
                  <a:cubicBezTo>
                    <a:pt x="12072" y="4824"/>
                    <a:pt x="12050" y="4801"/>
                    <a:pt x="12050" y="4774"/>
                  </a:cubicBezTo>
                  <a:cubicBezTo>
                    <a:pt x="12051" y="4746"/>
                    <a:pt x="12074" y="4724"/>
                    <a:pt x="12101" y="4724"/>
                  </a:cubicBezTo>
                  <a:cubicBezTo>
                    <a:pt x="12129" y="4725"/>
                    <a:pt x="12151" y="4748"/>
                    <a:pt x="12150" y="4775"/>
                  </a:cubicBezTo>
                  <a:cubicBezTo>
                    <a:pt x="12150" y="4803"/>
                    <a:pt x="12127" y="4825"/>
                    <a:pt x="12100" y="4824"/>
                  </a:cubicBezTo>
                  <a:close/>
                  <a:moveTo>
                    <a:pt x="11899" y="4823"/>
                  </a:moveTo>
                  <a:lnTo>
                    <a:pt x="11899" y="4823"/>
                  </a:lnTo>
                  <a:cubicBezTo>
                    <a:pt x="11872" y="4822"/>
                    <a:pt x="11850" y="4799"/>
                    <a:pt x="11850" y="4772"/>
                  </a:cubicBezTo>
                  <a:cubicBezTo>
                    <a:pt x="11851" y="4744"/>
                    <a:pt x="11874" y="4722"/>
                    <a:pt x="11901" y="4723"/>
                  </a:cubicBezTo>
                  <a:cubicBezTo>
                    <a:pt x="11929" y="4723"/>
                    <a:pt x="11951" y="4746"/>
                    <a:pt x="11950" y="4773"/>
                  </a:cubicBezTo>
                  <a:cubicBezTo>
                    <a:pt x="11950" y="4801"/>
                    <a:pt x="11927" y="4823"/>
                    <a:pt x="11899" y="4823"/>
                  </a:cubicBezTo>
                  <a:close/>
                  <a:moveTo>
                    <a:pt x="11699" y="4821"/>
                  </a:moveTo>
                  <a:lnTo>
                    <a:pt x="11699" y="4821"/>
                  </a:lnTo>
                  <a:cubicBezTo>
                    <a:pt x="11672" y="4820"/>
                    <a:pt x="11650" y="4797"/>
                    <a:pt x="11650" y="4770"/>
                  </a:cubicBezTo>
                  <a:cubicBezTo>
                    <a:pt x="11651" y="4742"/>
                    <a:pt x="11674" y="4720"/>
                    <a:pt x="11701" y="4721"/>
                  </a:cubicBezTo>
                  <a:cubicBezTo>
                    <a:pt x="11729" y="4721"/>
                    <a:pt x="11751" y="4744"/>
                    <a:pt x="11750" y="4772"/>
                  </a:cubicBezTo>
                  <a:cubicBezTo>
                    <a:pt x="11750" y="4799"/>
                    <a:pt x="11727" y="4821"/>
                    <a:pt x="11699" y="4821"/>
                  </a:cubicBezTo>
                  <a:close/>
                  <a:moveTo>
                    <a:pt x="11499" y="4819"/>
                  </a:moveTo>
                  <a:lnTo>
                    <a:pt x="11499" y="4819"/>
                  </a:lnTo>
                  <a:cubicBezTo>
                    <a:pt x="11472" y="4818"/>
                    <a:pt x="11450" y="4795"/>
                    <a:pt x="11450" y="4768"/>
                  </a:cubicBezTo>
                  <a:cubicBezTo>
                    <a:pt x="11451" y="4740"/>
                    <a:pt x="11473" y="4718"/>
                    <a:pt x="11501" y="4719"/>
                  </a:cubicBezTo>
                  <a:cubicBezTo>
                    <a:pt x="11529" y="4719"/>
                    <a:pt x="11551" y="4742"/>
                    <a:pt x="11550" y="4770"/>
                  </a:cubicBezTo>
                  <a:cubicBezTo>
                    <a:pt x="11550" y="4797"/>
                    <a:pt x="11527" y="4819"/>
                    <a:pt x="11499" y="4819"/>
                  </a:cubicBezTo>
                  <a:close/>
                  <a:moveTo>
                    <a:pt x="11298" y="4813"/>
                  </a:moveTo>
                  <a:lnTo>
                    <a:pt x="11298" y="4813"/>
                  </a:lnTo>
                  <a:cubicBezTo>
                    <a:pt x="11271" y="4812"/>
                    <a:pt x="11249" y="4789"/>
                    <a:pt x="11250" y="4761"/>
                  </a:cubicBezTo>
                  <a:cubicBezTo>
                    <a:pt x="11251" y="4734"/>
                    <a:pt x="11274" y="4712"/>
                    <a:pt x="11302" y="4713"/>
                  </a:cubicBezTo>
                  <a:cubicBezTo>
                    <a:pt x="11330" y="4714"/>
                    <a:pt x="11351" y="4737"/>
                    <a:pt x="11350" y="4765"/>
                  </a:cubicBezTo>
                  <a:cubicBezTo>
                    <a:pt x="11349" y="4793"/>
                    <a:pt x="11326" y="4814"/>
                    <a:pt x="11298" y="4813"/>
                  </a:cubicBezTo>
                  <a:close/>
                  <a:moveTo>
                    <a:pt x="11098" y="4807"/>
                  </a:moveTo>
                  <a:lnTo>
                    <a:pt x="11098" y="4807"/>
                  </a:lnTo>
                  <a:cubicBezTo>
                    <a:pt x="11071" y="4806"/>
                    <a:pt x="11049" y="4783"/>
                    <a:pt x="11050" y="4755"/>
                  </a:cubicBezTo>
                  <a:cubicBezTo>
                    <a:pt x="11051" y="4728"/>
                    <a:pt x="11074" y="4706"/>
                    <a:pt x="11102" y="4707"/>
                  </a:cubicBezTo>
                  <a:cubicBezTo>
                    <a:pt x="11130" y="4708"/>
                    <a:pt x="11151" y="4732"/>
                    <a:pt x="11150" y="4759"/>
                  </a:cubicBezTo>
                  <a:cubicBezTo>
                    <a:pt x="11149" y="4787"/>
                    <a:pt x="11126" y="4808"/>
                    <a:pt x="11098" y="4807"/>
                  </a:cubicBezTo>
                  <a:close/>
                  <a:moveTo>
                    <a:pt x="10898" y="4801"/>
                  </a:moveTo>
                  <a:lnTo>
                    <a:pt x="10898" y="4801"/>
                  </a:lnTo>
                  <a:cubicBezTo>
                    <a:pt x="10871" y="4800"/>
                    <a:pt x="10849" y="4777"/>
                    <a:pt x="10850" y="4749"/>
                  </a:cubicBezTo>
                  <a:cubicBezTo>
                    <a:pt x="10851" y="4722"/>
                    <a:pt x="10874" y="4700"/>
                    <a:pt x="10902" y="4701"/>
                  </a:cubicBezTo>
                  <a:cubicBezTo>
                    <a:pt x="10930" y="4702"/>
                    <a:pt x="10951" y="4726"/>
                    <a:pt x="10950" y="4753"/>
                  </a:cubicBezTo>
                  <a:cubicBezTo>
                    <a:pt x="10949" y="4781"/>
                    <a:pt x="10926" y="4802"/>
                    <a:pt x="10898" y="4801"/>
                  </a:cubicBezTo>
                  <a:close/>
                  <a:moveTo>
                    <a:pt x="10697" y="4792"/>
                  </a:moveTo>
                  <a:lnTo>
                    <a:pt x="10697" y="4792"/>
                  </a:lnTo>
                  <a:cubicBezTo>
                    <a:pt x="10670" y="4790"/>
                    <a:pt x="10649" y="4767"/>
                    <a:pt x="10650" y="4739"/>
                  </a:cubicBezTo>
                  <a:cubicBezTo>
                    <a:pt x="10652" y="4711"/>
                    <a:pt x="10675" y="4690"/>
                    <a:pt x="10703" y="4692"/>
                  </a:cubicBezTo>
                  <a:cubicBezTo>
                    <a:pt x="10731" y="4693"/>
                    <a:pt x="10752" y="4717"/>
                    <a:pt x="10750" y="4745"/>
                  </a:cubicBezTo>
                  <a:cubicBezTo>
                    <a:pt x="10749" y="4772"/>
                    <a:pt x="10725" y="4793"/>
                    <a:pt x="10697" y="4792"/>
                  </a:cubicBezTo>
                  <a:close/>
                  <a:moveTo>
                    <a:pt x="10498" y="4781"/>
                  </a:moveTo>
                  <a:lnTo>
                    <a:pt x="10497" y="4781"/>
                  </a:lnTo>
                  <a:cubicBezTo>
                    <a:pt x="10470" y="4780"/>
                    <a:pt x="10449" y="4756"/>
                    <a:pt x="10450" y="4729"/>
                  </a:cubicBezTo>
                  <a:cubicBezTo>
                    <a:pt x="10452" y="4701"/>
                    <a:pt x="10476" y="4680"/>
                    <a:pt x="10503" y="4682"/>
                  </a:cubicBezTo>
                  <a:cubicBezTo>
                    <a:pt x="10531" y="4683"/>
                    <a:pt x="10552" y="4707"/>
                    <a:pt x="10550" y="4734"/>
                  </a:cubicBezTo>
                  <a:cubicBezTo>
                    <a:pt x="10549" y="4762"/>
                    <a:pt x="10525" y="4783"/>
                    <a:pt x="10498" y="4781"/>
                  </a:cubicBezTo>
                  <a:close/>
                  <a:moveTo>
                    <a:pt x="10298" y="4771"/>
                  </a:moveTo>
                  <a:lnTo>
                    <a:pt x="10298" y="4771"/>
                  </a:lnTo>
                  <a:cubicBezTo>
                    <a:pt x="10270" y="4770"/>
                    <a:pt x="10249" y="4746"/>
                    <a:pt x="10251" y="4718"/>
                  </a:cubicBezTo>
                  <a:cubicBezTo>
                    <a:pt x="10252" y="4691"/>
                    <a:pt x="10276" y="4670"/>
                    <a:pt x="10303" y="4671"/>
                  </a:cubicBezTo>
                  <a:cubicBezTo>
                    <a:pt x="10331" y="4673"/>
                    <a:pt x="10352" y="4697"/>
                    <a:pt x="10351" y="4724"/>
                  </a:cubicBezTo>
                  <a:cubicBezTo>
                    <a:pt x="10349" y="4752"/>
                    <a:pt x="10325" y="4773"/>
                    <a:pt x="10298" y="4771"/>
                  </a:cubicBezTo>
                  <a:close/>
                  <a:moveTo>
                    <a:pt x="10097" y="4758"/>
                  </a:moveTo>
                  <a:lnTo>
                    <a:pt x="10097" y="4758"/>
                  </a:lnTo>
                  <a:cubicBezTo>
                    <a:pt x="10069" y="4756"/>
                    <a:pt x="10049" y="4732"/>
                    <a:pt x="10051" y="4704"/>
                  </a:cubicBezTo>
                  <a:cubicBezTo>
                    <a:pt x="10053" y="4677"/>
                    <a:pt x="10077" y="4656"/>
                    <a:pt x="10105" y="4658"/>
                  </a:cubicBezTo>
                  <a:cubicBezTo>
                    <a:pt x="10132" y="4660"/>
                    <a:pt x="10153" y="4684"/>
                    <a:pt x="10151" y="4712"/>
                  </a:cubicBezTo>
                  <a:cubicBezTo>
                    <a:pt x="10149" y="4739"/>
                    <a:pt x="10125" y="4760"/>
                    <a:pt x="10097" y="4758"/>
                  </a:cubicBezTo>
                  <a:close/>
                  <a:moveTo>
                    <a:pt x="9897" y="4744"/>
                  </a:moveTo>
                  <a:lnTo>
                    <a:pt x="9897" y="4744"/>
                  </a:lnTo>
                  <a:cubicBezTo>
                    <a:pt x="9870" y="4742"/>
                    <a:pt x="9849" y="4718"/>
                    <a:pt x="9851" y="4690"/>
                  </a:cubicBezTo>
                  <a:cubicBezTo>
                    <a:pt x="9853" y="4663"/>
                    <a:pt x="9878" y="4642"/>
                    <a:pt x="9905" y="4644"/>
                  </a:cubicBezTo>
                  <a:cubicBezTo>
                    <a:pt x="9933" y="4647"/>
                    <a:pt x="9953" y="4671"/>
                    <a:pt x="9951" y="4698"/>
                  </a:cubicBezTo>
                  <a:cubicBezTo>
                    <a:pt x="9949" y="4726"/>
                    <a:pt x="9925" y="4746"/>
                    <a:pt x="9897" y="4744"/>
                  </a:cubicBezTo>
                  <a:close/>
                  <a:moveTo>
                    <a:pt x="9698" y="4730"/>
                  </a:moveTo>
                  <a:lnTo>
                    <a:pt x="9698" y="4730"/>
                  </a:lnTo>
                  <a:cubicBezTo>
                    <a:pt x="9670" y="4728"/>
                    <a:pt x="9650" y="4704"/>
                    <a:pt x="9652" y="4677"/>
                  </a:cubicBezTo>
                  <a:cubicBezTo>
                    <a:pt x="9654" y="4649"/>
                    <a:pt x="9678" y="4629"/>
                    <a:pt x="9705" y="4631"/>
                  </a:cubicBezTo>
                  <a:lnTo>
                    <a:pt x="9706" y="4631"/>
                  </a:lnTo>
                  <a:cubicBezTo>
                    <a:pt x="9733" y="4633"/>
                    <a:pt x="9754" y="4657"/>
                    <a:pt x="9752" y="4684"/>
                  </a:cubicBezTo>
                  <a:cubicBezTo>
                    <a:pt x="9749" y="4712"/>
                    <a:pt x="9725" y="4732"/>
                    <a:pt x="9698" y="4730"/>
                  </a:cubicBezTo>
                  <a:close/>
                  <a:moveTo>
                    <a:pt x="9497" y="4713"/>
                  </a:moveTo>
                  <a:lnTo>
                    <a:pt x="9497" y="4713"/>
                  </a:lnTo>
                  <a:cubicBezTo>
                    <a:pt x="9470" y="4710"/>
                    <a:pt x="9450" y="4686"/>
                    <a:pt x="9453" y="4658"/>
                  </a:cubicBezTo>
                  <a:cubicBezTo>
                    <a:pt x="9455" y="4631"/>
                    <a:pt x="9480" y="4611"/>
                    <a:pt x="9507" y="4613"/>
                  </a:cubicBezTo>
                  <a:cubicBezTo>
                    <a:pt x="9535" y="4616"/>
                    <a:pt x="9555" y="4640"/>
                    <a:pt x="9552" y="4668"/>
                  </a:cubicBezTo>
                  <a:cubicBezTo>
                    <a:pt x="9549" y="4695"/>
                    <a:pt x="9525" y="4715"/>
                    <a:pt x="9497" y="4713"/>
                  </a:cubicBezTo>
                  <a:close/>
                  <a:moveTo>
                    <a:pt x="9298" y="4695"/>
                  </a:moveTo>
                  <a:lnTo>
                    <a:pt x="9298" y="4695"/>
                  </a:lnTo>
                  <a:cubicBezTo>
                    <a:pt x="9271" y="4692"/>
                    <a:pt x="9251" y="4667"/>
                    <a:pt x="9253" y="4640"/>
                  </a:cubicBezTo>
                  <a:cubicBezTo>
                    <a:pt x="9256" y="4613"/>
                    <a:pt x="9280" y="4592"/>
                    <a:pt x="9308" y="4595"/>
                  </a:cubicBezTo>
                  <a:cubicBezTo>
                    <a:pt x="9335" y="4598"/>
                    <a:pt x="9356" y="4622"/>
                    <a:pt x="9353" y="4650"/>
                  </a:cubicBezTo>
                  <a:cubicBezTo>
                    <a:pt x="9350" y="4677"/>
                    <a:pt x="9326" y="4697"/>
                    <a:pt x="9298" y="4695"/>
                  </a:cubicBezTo>
                  <a:close/>
                  <a:moveTo>
                    <a:pt x="9099" y="4677"/>
                  </a:moveTo>
                  <a:lnTo>
                    <a:pt x="9099" y="4677"/>
                  </a:lnTo>
                  <a:cubicBezTo>
                    <a:pt x="9071" y="4674"/>
                    <a:pt x="9051" y="4649"/>
                    <a:pt x="9054" y="4622"/>
                  </a:cubicBezTo>
                  <a:cubicBezTo>
                    <a:pt x="9057" y="4594"/>
                    <a:pt x="9081" y="4574"/>
                    <a:pt x="9109" y="4577"/>
                  </a:cubicBezTo>
                  <a:cubicBezTo>
                    <a:pt x="9136" y="4580"/>
                    <a:pt x="9156" y="4604"/>
                    <a:pt x="9154" y="4632"/>
                  </a:cubicBezTo>
                  <a:cubicBezTo>
                    <a:pt x="9151" y="4659"/>
                    <a:pt x="9126" y="4679"/>
                    <a:pt x="9099" y="4677"/>
                  </a:cubicBezTo>
                  <a:close/>
                  <a:moveTo>
                    <a:pt x="8899" y="4654"/>
                  </a:moveTo>
                  <a:lnTo>
                    <a:pt x="8899" y="4654"/>
                  </a:lnTo>
                  <a:cubicBezTo>
                    <a:pt x="8872" y="4651"/>
                    <a:pt x="8852" y="4626"/>
                    <a:pt x="8855" y="4599"/>
                  </a:cubicBezTo>
                  <a:cubicBezTo>
                    <a:pt x="8858" y="4572"/>
                    <a:pt x="8883" y="4552"/>
                    <a:pt x="8911" y="4555"/>
                  </a:cubicBezTo>
                  <a:cubicBezTo>
                    <a:pt x="8938" y="4558"/>
                    <a:pt x="8958" y="4583"/>
                    <a:pt x="8955" y="4611"/>
                  </a:cubicBezTo>
                  <a:cubicBezTo>
                    <a:pt x="8951" y="4638"/>
                    <a:pt x="8927" y="4658"/>
                    <a:pt x="8899" y="4654"/>
                  </a:cubicBezTo>
                  <a:close/>
                  <a:moveTo>
                    <a:pt x="8700" y="4632"/>
                  </a:moveTo>
                  <a:lnTo>
                    <a:pt x="8700" y="4632"/>
                  </a:lnTo>
                  <a:cubicBezTo>
                    <a:pt x="8673" y="4629"/>
                    <a:pt x="8653" y="4604"/>
                    <a:pt x="8656" y="4577"/>
                  </a:cubicBezTo>
                  <a:cubicBezTo>
                    <a:pt x="8660" y="4549"/>
                    <a:pt x="8684" y="4530"/>
                    <a:pt x="8712" y="4533"/>
                  </a:cubicBezTo>
                  <a:cubicBezTo>
                    <a:pt x="8739" y="4536"/>
                    <a:pt x="8759" y="4561"/>
                    <a:pt x="8756" y="4588"/>
                  </a:cubicBezTo>
                  <a:cubicBezTo>
                    <a:pt x="8753" y="4616"/>
                    <a:pt x="8728" y="4635"/>
                    <a:pt x="8700" y="4632"/>
                  </a:cubicBezTo>
                  <a:close/>
                  <a:moveTo>
                    <a:pt x="8500" y="4610"/>
                  </a:moveTo>
                  <a:lnTo>
                    <a:pt x="8500" y="4610"/>
                  </a:lnTo>
                  <a:cubicBezTo>
                    <a:pt x="8473" y="4606"/>
                    <a:pt x="8454" y="4581"/>
                    <a:pt x="8458" y="4553"/>
                  </a:cubicBezTo>
                  <a:cubicBezTo>
                    <a:pt x="8461" y="4526"/>
                    <a:pt x="8487" y="4507"/>
                    <a:pt x="8514" y="4511"/>
                  </a:cubicBezTo>
                  <a:cubicBezTo>
                    <a:pt x="8541" y="4514"/>
                    <a:pt x="8561" y="4540"/>
                    <a:pt x="8557" y="4567"/>
                  </a:cubicBezTo>
                  <a:cubicBezTo>
                    <a:pt x="8553" y="4594"/>
                    <a:pt x="8528" y="4613"/>
                    <a:pt x="8500" y="4610"/>
                  </a:cubicBezTo>
                  <a:close/>
                  <a:moveTo>
                    <a:pt x="8302" y="4583"/>
                  </a:moveTo>
                  <a:lnTo>
                    <a:pt x="8302" y="4583"/>
                  </a:lnTo>
                  <a:cubicBezTo>
                    <a:pt x="8275" y="4580"/>
                    <a:pt x="8255" y="4554"/>
                    <a:pt x="8259" y="4527"/>
                  </a:cubicBezTo>
                  <a:cubicBezTo>
                    <a:pt x="8263" y="4500"/>
                    <a:pt x="8288" y="4481"/>
                    <a:pt x="8316" y="4484"/>
                  </a:cubicBezTo>
                  <a:cubicBezTo>
                    <a:pt x="8343" y="4488"/>
                    <a:pt x="8362" y="4513"/>
                    <a:pt x="8358" y="4541"/>
                  </a:cubicBezTo>
                  <a:cubicBezTo>
                    <a:pt x="8355" y="4568"/>
                    <a:pt x="8329" y="4587"/>
                    <a:pt x="8302" y="4583"/>
                  </a:cubicBezTo>
                  <a:close/>
                  <a:moveTo>
                    <a:pt x="8104" y="4557"/>
                  </a:moveTo>
                  <a:lnTo>
                    <a:pt x="8104" y="4557"/>
                  </a:lnTo>
                  <a:cubicBezTo>
                    <a:pt x="8076" y="4553"/>
                    <a:pt x="8057" y="4528"/>
                    <a:pt x="8061" y="4501"/>
                  </a:cubicBezTo>
                  <a:cubicBezTo>
                    <a:pt x="8065" y="4474"/>
                    <a:pt x="8090" y="4454"/>
                    <a:pt x="8117" y="4458"/>
                  </a:cubicBezTo>
                  <a:cubicBezTo>
                    <a:pt x="8145" y="4462"/>
                    <a:pt x="8164" y="4487"/>
                    <a:pt x="8160" y="4514"/>
                  </a:cubicBezTo>
                  <a:cubicBezTo>
                    <a:pt x="8156" y="4542"/>
                    <a:pt x="8131" y="4561"/>
                    <a:pt x="8104" y="4557"/>
                  </a:cubicBezTo>
                  <a:close/>
                  <a:moveTo>
                    <a:pt x="7905" y="4530"/>
                  </a:moveTo>
                  <a:lnTo>
                    <a:pt x="7904" y="4530"/>
                  </a:lnTo>
                  <a:cubicBezTo>
                    <a:pt x="7877" y="4526"/>
                    <a:pt x="7858" y="4500"/>
                    <a:pt x="7863" y="4473"/>
                  </a:cubicBezTo>
                  <a:cubicBezTo>
                    <a:pt x="7867" y="4445"/>
                    <a:pt x="7893" y="4427"/>
                    <a:pt x="7920" y="4431"/>
                  </a:cubicBezTo>
                  <a:cubicBezTo>
                    <a:pt x="7947" y="4435"/>
                    <a:pt x="7966" y="4461"/>
                    <a:pt x="7962" y="4488"/>
                  </a:cubicBezTo>
                  <a:cubicBezTo>
                    <a:pt x="7957" y="4515"/>
                    <a:pt x="7932" y="4534"/>
                    <a:pt x="7905" y="4530"/>
                  </a:cubicBezTo>
                  <a:close/>
                  <a:moveTo>
                    <a:pt x="7707" y="4499"/>
                  </a:moveTo>
                  <a:lnTo>
                    <a:pt x="7707" y="4499"/>
                  </a:lnTo>
                  <a:cubicBezTo>
                    <a:pt x="7679" y="4495"/>
                    <a:pt x="7661" y="4469"/>
                    <a:pt x="7665" y="4442"/>
                  </a:cubicBezTo>
                  <a:cubicBezTo>
                    <a:pt x="7669" y="4415"/>
                    <a:pt x="7695" y="4396"/>
                    <a:pt x="7722" y="4400"/>
                  </a:cubicBezTo>
                  <a:cubicBezTo>
                    <a:pt x="7750" y="4405"/>
                    <a:pt x="7768" y="4430"/>
                    <a:pt x="7764" y="4457"/>
                  </a:cubicBezTo>
                  <a:cubicBezTo>
                    <a:pt x="7760" y="4485"/>
                    <a:pt x="7734" y="4503"/>
                    <a:pt x="7707" y="4499"/>
                  </a:cubicBezTo>
                  <a:close/>
                  <a:moveTo>
                    <a:pt x="7509" y="4468"/>
                  </a:moveTo>
                  <a:lnTo>
                    <a:pt x="7509" y="4468"/>
                  </a:lnTo>
                  <a:cubicBezTo>
                    <a:pt x="7482" y="4464"/>
                    <a:pt x="7463" y="4439"/>
                    <a:pt x="7467" y="4411"/>
                  </a:cubicBezTo>
                  <a:cubicBezTo>
                    <a:pt x="7472" y="4384"/>
                    <a:pt x="7497" y="4365"/>
                    <a:pt x="7524" y="4370"/>
                  </a:cubicBezTo>
                  <a:lnTo>
                    <a:pt x="7525" y="4370"/>
                  </a:lnTo>
                  <a:cubicBezTo>
                    <a:pt x="7552" y="4374"/>
                    <a:pt x="7570" y="4399"/>
                    <a:pt x="7566" y="4427"/>
                  </a:cubicBezTo>
                  <a:cubicBezTo>
                    <a:pt x="7562" y="4454"/>
                    <a:pt x="7536" y="4473"/>
                    <a:pt x="7509" y="4468"/>
                  </a:cubicBezTo>
                  <a:close/>
                  <a:moveTo>
                    <a:pt x="7311" y="4436"/>
                  </a:moveTo>
                  <a:lnTo>
                    <a:pt x="7311" y="4435"/>
                  </a:lnTo>
                  <a:cubicBezTo>
                    <a:pt x="7283" y="4431"/>
                    <a:pt x="7265" y="4405"/>
                    <a:pt x="7270" y="4378"/>
                  </a:cubicBezTo>
                  <a:cubicBezTo>
                    <a:pt x="7275" y="4350"/>
                    <a:pt x="7301" y="4332"/>
                    <a:pt x="7328" y="4337"/>
                  </a:cubicBezTo>
                  <a:cubicBezTo>
                    <a:pt x="7355" y="4342"/>
                    <a:pt x="7373" y="4368"/>
                    <a:pt x="7369" y="4395"/>
                  </a:cubicBezTo>
                  <a:cubicBezTo>
                    <a:pt x="7364" y="4422"/>
                    <a:pt x="7338" y="4440"/>
                    <a:pt x="7311" y="4436"/>
                  </a:cubicBezTo>
                  <a:close/>
                  <a:moveTo>
                    <a:pt x="7114" y="4400"/>
                  </a:moveTo>
                  <a:lnTo>
                    <a:pt x="7114" y="4400"/>
                  </a:lnTo>
                  <a:cubicBezTo>
                    <a:pt x="7086" y="4396"/>
                    <a:pt x="7068" y="4370"/>
                    <a:pt x="7073" y="4343"/>
                  </a:cubicBezTo>
                  <a:cubicBezTo>
                    <a:pt x="7078" y="4315"/>
                    <a:pt x="7104" y="4297"/>
                    <a:pt x="7131" y="4302"/>
                  </a:cubicBezTo>
                  <a:cubicBezTo>
                    <a:pt x="7158" y="4307"/>
                    <a:pt x="7176" y="4333"/>
                    <a:pt x="7172" y="4360"/>
                  </a:cubicBezTo>
                  <a:cubicBezTo>
                    <a:pt x="7167" y="4387"/>
                    <a:pt x="7141" y="4405"/>
                    <a:pt x="7114" y="4400"/>
                  </a:cubicBezTo>
                  <a:close/>
                  <a:moveTo>
                    <a:pt x="6917" y="4365"/>
                  </a:moveTo>
                  <a:lnTo>
                    <a:pt x="6917" y="4365"/>
                  </a:lnTo>
                  <a:cubicBezTo>
                    <a:pt x="6889" y="4361"/>
                    <a:pt x="6871" y="4335"/>
                    <a:pt x="6876" y="4307"/>
                  </a:cubicBezTo>
                  <a:cubicBezTo>
                    <a:pt x="6881" y="4280"/>
                    <a:pt x="6907" y="4262"/>
                    <a:pt x="6934" y="4267"/>
                  </a:cubicBezTo>
                  <a:cubicBezTo>
                    <a:pt x="6961" y="4272"/>
                    <a:pt x="6979" y="4298"/>
                    <a:pt x="6975" y="4325"/>
                  </a:cubicBezTo>
                  <a:cubicBezTo>
                    <a:pt x="6970" y="4352"/>
                    <a:pt x="6944" y="4370"/>
                    <a:pt x="6917" y="4365"/>
                  </a:cubicBezTo>
                  <a:close/>
                  <a:moveTo>
                    <a:pt x="6718" y="4327"/>
                  </a:moveTo>
                  <a:lnTo>
                    <a:pt x="6718" y="4327"/>
                  </a:lnTo>
                  <a:cubicBezTo>
                    <a:pt x="6691" y="4321"/>
                    <a:pt x="6674" y="4294"/>
                    <a:pt x="6680" y="4267"/>
                  </a:cubicBezTo>
                  <a:cubicBezTo>
                    <a:pt x="6686" y="4240"/>
                    <a:pt x="6712" y="4223"/>
                    <a:pt x="6739" y="4229"/>
                  </a:cubicBezTo>
                  <a:lnTo>
                    <a:pt x="6740" y="4229"/>
                  </a:lnTo>
                  <a:cubicBezTo>
                    <a:pt x="6767" y="4235"/>
                    <a:pt x="6784" y="4262"/>
                    <a:pt x="6778" y="4289"/>
                  </a:cubicBezTo>
                  <a:cubicBezTo>
                    <a:pt x="6772" y="4316"/>
                    <a:pt x="6745" y="4333"/>
                    <a:pt x="6718" y="4327"/>
                  </a:cubicBezTo>
                  <a:close/>
                  <a:moveTo>
                    <a:pt x="6522" y="4288"/>
                  </a:moveTo>
                  <a:lnTo>
                    <a:pt x="6522" y="4288"/>
                  </a:lnTo>
                  <a:cubicBezTo>
                    <a:pt x="6495" y="4282"/>
                    <a:pt x="6478" y="4255"/>
                    <a:pt x="6484" y="4228"/>
                  </a:cubicBezTo>
                  <a:cubicBezTo>
                    <a:pt x="6490" y="4201"/>
                    <a:pt x="6516" y="4184"/>
                    <a:pt x="6543" y="4190"/>
                  </a:cubicBezTo>
                  <a:cubicBezTo>
                    <a:pt x="6570" y="4196"/>
                    <a:pt x="6587" y="4222"/>
                    <a:pt x="6582" y="4249"/>
                  </a:cubicBezTo>
                  <a:cubicBezTo>
                    <a:pt x="6576" y="4276"/>
                    <a:pt x="6549" y="4293"/>
                    <a:pt x="6522" y="4288"/>
                  </a:cubicBezTo>
                  <a:close/>
                  <a:moveTo>
                    <a:pt x="6325" y="4248"/>
                  </a:moveTo>
                  <a:lnTo>
                    <a:pt x="6325" y="4248"/>
                  </a:lnTo>
                  <a:cubicBezTo>
                    <a:pt x="6298" y="4241"/>
                    <a:pt x="6282" y="4214"/>
                    <a:pt x="6288" y="4187"/>
                  </a:cubicBezTo>
                  <a:cubicBezTo>
                    <a:pt x="6294" y="4160"/>
                    <a:pt x="6321" y="4144"/>
                    <a:pt x="6348" y="4150"/>
                  </a:cubicBezTo>
                  <a:cubicBezTo>
                    <a:pt x="6375" y="4157"/>
                    <a:pt x="6392" y="4184"/>
                    <a:pt x="6385" y="4211"/>
                  </a:cubicBezTo>
                  <a:cubicBezTo>
                    <a:pt x="6379" y="4238"/>
                    <a:pt x="6352" y="4254"/>
                    <a:pt x="6325" y="4248"/>
                  </a:cubicBezTo>
                  <a:close/>
                  <a:moveTo>
                    <a:pt x="6130" y="4203"/>
                  </a:moveTo>
                  <a:lnTo>
                    <a:pt x="6130" y="4203"/>
                  </a:lnTo>
                  <a:cubicBezTo>
                    <a:pt x="6103" y="4197"/>
                    <a:pt x="6086" y="4170"/>
                    <a:pt x="6093" y="4143"/>
                  </a:cubicBezTo>
                  <a:cubicBezTo>
                    <a:pt x="6099" y="4116"/>
                    <a:pt x="6126" y="4100"/>
                    <a:pt x="6153" y="4106"/>
                  </a:cubicBezTo>
                  <a:cubicBezTo>
                    <a:pt x="6180" y="4113"/>
                    <a:pt x="6197" y="4140"/>
                    <a:pt x="6190" y="4167"/>
                  </a:cubicBezTo>
                  <a:cubicBezTo>
                    <a:pt x="6184" y="4193"/>
                    <a:pt x="6157" y="4210"/>
                    <a:pt x="6130" y="4203"/>
                  </a:cubicBezTo>
                  <a:close/>
                  <a:moveTo>
                    <a:pt x="5935" y="4159"/>
                  </a:moveTo>
                  <a:lnTo>
                    <a:pt x="5935" y="4159"/>
                  </a:lnTo>
                  <a:cubicBezTo>
                    <a:pt x="5908" y="4153"/>
                    <a:pt x="5891" y="4126"/>
                    <a:pt x="5898" y="4099"/>
                  </a:cubicBezTo>
                  <a:cubicBezTo>
                    <a:pt x="5904" y="4072"/>
                    <a:pt x="5931" y="4056"/>
                    <a:pt x="5958" y="4062"/>
                  </a:cubicBezTo>
                  <a:cubicBezTo>
                    <a:pt x="5985" y="4069"/>
                    <a:pt x="6001" y="4096"/>
                    <a:pt x="5995" y="4122"/>
                  </a:cubicBezTo>
                  <a:cubicBezTo>
                    <a:pt x="5988" y="4149"/>
                    <a:pt x="5962" y="4166"/>
                    <a:pt x="5935" y="4159"/>
                  </a:cubicBezTo>
                  <a:close/>
                  <a:moveTo>
                    <a:pt x="5739" y="4113"/>
                  </a:moveTo>
                  <a:lnTo>
                    <a:pt x="5739" y="4112"/>
                  </a:lnTo>
                  <a:cubicBezTo>
                    <a:pt x="5712" y="4106"/>
                    <a:pt x="5696" y="4078"/>
                    <a:pt x="5703" y="4052"/>
                  </a:cubicBezTo>
                  <a:cubicBezTo>
                    <a:pt x="5710" y="4025"/>
                    <a:pt x="5737" y="4009"/>
                    <a:pt x="5764" y="4016"/>
                  </a:cubicBezTo>
                  <a:cubicBezTo>
                    <a:pt x="5791" y="4023"/>
                    <a:pt x="5807" y="4050"/>
                    <a:pt x="5800" y="4077"/>
                  </a:cubicBezTo>
                  <a:cubicBezTo>
                    <a:pt x="5793" y="4103"/>
                    <a:pt x="5766" y="4119"/>
                    <a:pt x="5739" y="4113"/>
                  </a:cubicBezTo>
                  <a:close/>
                  <a:moveTo>
                    <a:pt x="5545" y="4064"/>
                  </a:moveTo>
                  <a:lnTo>
                    <a:pt x="5545" y="4064"/>
                  </a:lnTo>
                  <a:cubicBezTo>
                    <a:pt x="5518" y="4057"/>
                    <a:pt x="5502" y="4029"/>
                    <a:pt x="5509" y="4003"/>
                  </a:cubicBezTo>
                  <a:cubicBezTo>
                    <a:pt x="5516" y="3976"/>
                    <a:pt x="5543" y="3960"/>
                    <a:pt x="5570" y="3967"/>
                  </a:cubicBezTo>
                  <a:cubicBezTo>
                    <a:pt x="5597" y="3974"/>
                    <a:pt x="5613" y="4001"/>
                    <a:pt x="5606" y="4028"/>
                  </a:cubicBezTo>
                  <a:cubicBezTo>
                    <a:pt x="5599" y="4055"/>
                    <a:pt x="5572" y="4071"/>
                    <a:pt x="5545" y="4064"/>
                  </a:cubicBezTo>
                  <a:close/>
                  <a:moveTo>
                    <a:pt x="5351" y="4015"/>
                  </a:moveTo>
                  <a:lnTo>
                    <a:pt x="5351" y="4015"/>
                  </a:lnTo>
                  <a:cubicBezTo>
                    <a:pt x="5324" y="4008"/>
                    <a:pt x="5308" y="3981"/>
                    <a:pt x="5315" y="3954"/>
                  </a:cubicBezTo>
                  <a:cubicBezTo>
                    <a:pt x="5322" y="3927"/>
                    <a:pt x="5349" y="3911"/>
                    <a:pt x="5376" y="3918"/>
                  </a:cubicBezTo>
                  <a:cubicBezTo>
                    <a:pt x="5403" y="3925"/>
                    <a:pt x="5419" y="3952"/>
                    <a:pt x="5412" y="3979"/>
                  </a:cubicBezTo>
                  <a:cubicBezTo>
                    <a:pt x="5405" y="4006"/>
                    <a:pt x="5378" y="4022"/>
                    <a:pt x="5351" y="4015"/>
                  </a:cubicBezTo>
                  <a:close/>
                  <a:moveTo>
                    <a:pt x="5157" y="3961"/>
                  </a:moveTo>
                  <a:lnTo>
                    <a:pt x="5157" y="3961"/>
                  </a:lnTo>
                  <a:cubicBezTo>
                    <a:pt x="5131" y="3953"/>
                    <a:pt x="5115" y="3926"/>
                    <a:pt x="5123" y="3899"/>
                  </a:cubicBezTo>
                  <a:cubicBezTo>
                    <a:pt x="5130" y="3873"/>
                    <a:pt x="5158" y="3857"/>
                    <a:pt x="5184" y="3865"/>
                  </a:cubicBezTo>
                  <a:cubicBezTo>
                    <a:pt x="5211" y="3872"/>
                    <a:pt x="5226" y="3900"/>
                    <a:pt x="5219" y="3926"/>
                  </a:cubicBezTo>
                  <a:cubicBezTo>
                    <a:pt x="5212" y="3953"/>
                    <a:pt x="5184" y="3968"/>
                    <a:pt x="5157" y="3961"/>
                  </a:cubicBezTo>
                  <a:close/>
                  <a:moveTo>
                    <a:pt x="4965" y="3907"/>
                  </a:moveTo>
                  <a:lnTo>
                    <a:pt x="4965" y="3907"/>
                  </a:lnTo>
                  <a:cubicBezTo>
                    <a:pt x="4938" y="3900"/>
                    <a:pt x="4922" y="3872"/>
                    <a:pt x="4930" y="3845"/>
                  </a:cubicBezTo>
                  <a:cubicBezTo>
                    <a:pt x="4937" y="3819"/>
                    <a:pt x="4965" y="3803"/>
                    <a:pt x="4992" y="3811"/>
                  </a:cubicBezTo>
                  <a:cubicBezTo>
                    <a:pt x="5018" y="3818"/>
                    <a:pt x="5034" y="3846"/>
                    <a:pt x="5026" y="3872"/>
                  </a:cubicBezTo>
                  <a:cubicBezTo>
                    <a:pt x="5019" y="3899"/>
                    <a:pt x="4991" y="3915"/>
                    <a:pt x="4965" y="3907"/>
                  </a:cubicBezTo>
                  <a:close/>
                  <a:moveTo>
                    <a:pt x="4771" y="3850"/>
                  </a:moveTo>
                  <a:lnTo>
                    <a:pt x="4771" y="3850"/>
                  </a:lnTo>
                  <a:cubicBezTo>
                    <a:pt x="4744" y="3841"/>
                    <a:pt x="4730" y="3813"/>
                    <a:pt x="4739" y="3787"/>
                  </a:cubicBezTo>
                  <a:cubicBezTo>
                    <a:pt x="4747" y="3760"/>
                    <a:pt x="4775" y="3746"/>
                    <a:pt x="4802" y="3755"/>
                  </a:cubicBezTo>
                  <a:cubicBezTo>
                    <a:pt x="4828" y="3763"/>
                    <a:pt x="4842" y="3791"/>
                    <a:pt x="4834" y="3818"/>
                  </a:cubicBezTo>
                  <a:cubicBezTo>
                    <a:pt x="4825" y="3844"/>
                    <a:pt x="4797" y="3858"/>
                    <a:pt x="4771" y="3850"/>
                  </a:cubicBezTo>
                  <a:close/>
                  <a:moveTo>
                    <a:pt x="4580" y="3790"/>
                  </a:moveTo>
                  <a:lnTo>
                    <a:pt x="4580" y="3790"/>
                  </a:lnTo>
                  <a:cubicBezTo>
                    <a:pt x="4553" y="3782"/>
                    <a:pt x="4539" y="3754"/>
                    <a:pt x="4548" y="3727"/>
                  </a:cubicBezTo>
                  <a:cubicBezTo>
                    <a:pt x="4556" y="3701"/>
                    <a:pt x="4584" y="3687"/>
                    <a:pt x="4611" y="3695"/>
                  </a:cubicBezTo>
                  <a:cubicBezTo>
                    <a:pt x="4637" y="3704"/>
                    <a:pt x="4651" y="3732"/>
                    <a:pt x="4643" y="3758"/>
                  </a:cubicBezTo>
                  <a:cubicBezTo>
                    <a:pt x="4634" y="3785"/>
                    <a:pt x="4606" y="3799"/>
                    <a:pt x="4580" y="3790"/>
                  </a:cubicBezTo>
                  <a:close/>
                  <a:moveTo>
                    <a:pt x="4388" y="3730"/>
                  </a:moveTo>
                  <a:lnTo>
                    <a:pt x="4388" y="3730"/>
                  </a:lnTo>
                  <a:cubicBezTo>
                    <a:pt x="4362" y="3721"/>
                    <a:pt x="4348" y="3692"/>
                    <a:pt x="4357" y="3666"/>
                  </a:cubicBezTo>
                  <a:cubicBezTo>
                    <a:pt x="4366" y="3640"/>
                    <a:pt x="4395" y="3626"/>
                    <a:pt x="4421" y="3636"/>
                  </a:cubicBezTo>
                  <a:cubicBezTo>
                    <a:pt x="4447" y="3645"/>
                    <a:pt x="4461" y="3673"/>
                    <a:pt x="4451" y="3699"/>
                  </a:cubicBezTo>
                  <a:cubicBezTo>
                    <a:pt x="4442" y="3725"/>
                    <a:pt x="4414" y="3739"/>
                    <a:pt x="4388" y="3730"/>
                  </a:cubicBezTo>
                  <a:close/>
                  <a:moveTo>
                    <a:pt x="4198" y="3665"/>
                  </a:moveTo>
                  <a:lnTo>
                    <a:pt x="4198" y="3665"/>
                  </a:lnTo>
                  <a:cubicBezTo>
                    <a:pt x="4172" y="3656"/>
                    <a:pt x="4158" y="3628"/>
                    <a:pt x="4168" y="3602"/>
                  </a:cubicBezTo>
                  <a:cubicBezTo>
                    <a:pt x="4177" y="3576"/>
                    <a:pt x="4205" y="3562"/>
                    <a:pt x="4231" y="3571"/>
                  </a:cubicBezTo>
                  <a:cubicBezTo>
                    <a:pt x="4258" y="3580"/>
                    <a:pt x="4271" y="3609"/>
                    <a:pt x="4262" y="3635"/>
                  </a:cubicBezTo>
                  <a:cubicBezTo>
                    <a:pt x="4253" y="3661"/>
                    <a:pt x="4224" y="3675"/>
                    <a:pt x="4198" y="3665"/>
                  </a:cubicBezTo>
                  <a:close/>
                  <a:moveTo>
                    <a:pt x="4009" y="3601"/>
                  </a:moveTo>
                  <a:lnTo>
                    <a:pt x="4009" y="3601"/>
                  </a:lnTo>
                  <a:cubicBezTo>
                    <a:pt x="3983" y="3592"/>
                    <a:pt x="3969" y="3563"/>
                    <a:pt x="3978" y="3537"/>
                  </a:cubicBezTo>
                  <a:cubicBezTo>
                    <a:pt x="3987" y="3511"/>
                    <a:pt x="4016" y="3497"/>
                    <a:pt x="4042" y="3506"/>
                  </a:cubicBezTo>
                  <a:lnTo>
                    <a:pt x="4042" y="3507"/>
                  </a:lnTo>
                  <a:cubicBezTo>
                    <a:pt x="4068" y="3516"/>
                    <a:pt x="4082" y="3544"/>
                    <a:pt x="4073" y="3570"/>
                  </a:cubicBezTo>
                  <a:cubicBezTo>
                    <a:pt x="4064" y="3596"/>
                    <a:pt x="4035" y="3610"/>
                    <a:pt x="4009" y="3601"/>
                  </a:cubicBezTo>
                  <a:close/>
                  <a:moveTo>
                    <a:pt x="3820" y="3531"/>
                  </a:moveTo>
                  <a:lnTo>
                    <a:pt x="3820" y="3531"/>
                  </a:lnTo>
                  <a:cubicBezTo>
                    <a:pt x="3794" y="3522"/>
                    <a:pt x="3781" y="3493"/>
                    <a:pt x="3791" y="3467"/>
                  </a:cubicBezTo>
                  <a:cubicBezTo>
                    <a:pt x="3801" y="3441"/>
                    <a:pt x="3829" y="3428"/>
                    <a:pt x="3855" y="3438"/>
                  </a:cubicBezTo>
                  <a:cubicBezTo>
                    <a:pt x="3881" y="3448"/>
                    <a:pt x="3894" y="3476"/>
                    <a:pt x="3885" y="3502"/>
                  </a:cubicBezTo>
                  <a:cubicBezTo>
                    <a:pt x="3875" y="3528"/>
                    <a:pt x="3846" y="3541"/>
                    <a:pt x="3820" y="3531"/>
                  </a:cubicBezTo>
                  <a:close/>
                  <a:moveTo>
                    <a:pt x="3633" y="3462"/>
                  </a:moveTo>
                  <a:lnTo>
                    <a:pt x="3633" y="3462"/>
                  </a:lnTo>
                  <a:cubicBezTo>
                    <a:pt x="3607" y="3452"/>
                    <a:pt x="3594" y="3423"/>
                    <a:pt x="3603" y="3397"/>
                  </a:cubicBezTo>
                  <a:cubicBezTo>
                    <a:pt x="3613" y="3371"/>
                    <a:pt x="3642" y="3358"/>
                    <a:pt x="3668" y="3368"/>
                  </a:cubicBezTo>
                  <a:cubicBezTo>
                    <a:pt x="3694" y="3378"/>
                    <a:pt x="3707" y="3407"/>
                    <a:pt x="3697" y="3432"/>
                  </a:cubicBezTo>
                  <a:cubicBezTo>
                    <a:pt x="3687" y="3458"/>
                    <a:pt x="3659" y="3471"/>
                    <a:pt x="3633" y="3462"/>
                  </a:cubicBezTo>
                  <a:close/>
                  <a:moveTo>
                    <a:pt x="3445" y="3387"/>
                  </a:moveTo>
                  <a:lnTo>
                    <a:pt x="3445" y="3387"/>
                  </a:lnTo>
                  <a:cubicBezTo>
                    <a:pt x="3419" y="3376"/>
                    <a:pt x="3407" y="3347"/>
                    <a:pt x="3418" y="3321"/>
                  </a:cubicBezTo>
                  <a:cubicBezTo>
                    <a:pt x="3429" y="3296"/>
                    <a:pt x="3458" y="3284"/>
                    <a:pt x="3484" y="3295"/>
                  </a:cubicBezTo>
                  <a:cubicBezTo>
                    <a:pt x="3509" y="3305"/>
                    <a:pt x="3521" y="3335"/>
                    <a:pt x="3510" y="3360"/>
                  </a:cubicBezTo>
                  <a:cubicBezTo>
                    <a:pt x="3500" y="3386"/>
                    <a:pt x="3470" y="3398"/>
                    <a:pt x="3445" y="3387"/>
                  </a:cubicBezTo>
                  <a:close/>
                  <a:moveTo>
                    <a:pt x="3260" y="3310"/>
                  </a:moveTo>
                  <a:lnTo>
                    <a:pt x="3260" y="3310"/>
                  </a:lnTo>
                  <a:cubicBezTo>
                    <a:pt x="3234" y="3300"/>
                    <a:pt x="3223" y="3270"/>
                    <a:pt x="3233" y="3245"/>
                  </a:cubicBezTo>
                  <a:cubicBezTo>
                    <a:pt x="3244" y="3219"/>
                    <a:pt x="3273" y="3208"/>
                    <a:pt x="3299" y="3218"/>
                  </a:cubicBezTo>
                  <a:cubicBezTo>
                    <a:pt x="3324" y="3229"/>
                    <a:pt x="3336" y="3258"/>
                    <a:pt x="3325" y="3284"/>
                  </a:cubicBezTo>
                  <a:cubicBezTo>
                    <a:pt x="3315" y="3309"/>
                    <a:pt x="3285" y="3321"/>
                    <a:pt x="3260" y="3310"/>
                  </a:cubicBezTo>
                  <a:close/>
                  <a:moveTo>
                    <a:pt x="3074" y="3230"/>
                  </a:moveTo>
                  <a:lnTo>
                    <a:pt x="3074" y="3230"/>
                  </a:lnTo>
                  <a:cubicBezTo>
                    <a:pt x="3049" y="3219"/>
                    <a:pt x="3039" y="3189"/>
                    <a:pt x="3050" y="3164"/>
                  </a:cubicBezTo>
                  <a:cubicBezTo>
                    <a:pt x="3062" y="3139"/>
                    <a:pt x="3092" y="3128"/>
                    <a:pt x="3117" y="3140"/>
                  </a:cubicBezTo>
                  <a:cubicBezTo>
                    <a:pt x="3142" y="3152"/>
                    <a:pt x="3153" y="3181"/>
                    <a:pt x="3141" y="3206"/>
                  </a:cubicBezTo>
                  <a:cubicBezTo>
                    <a:pt x="3129" y="3231"/>
                    <a:pt x="3100" y="3242"/>
                    <a:pt x="3074" y="3230"/>
                  </a:cubicBezTo>
                  <a:close/>
                  <a:moveTo>
                    <a:pt x="2892" y="3148"/>
                  </a:moveTo>
                  <a:lnTo>
                    <a:pt x="2892" y="3148"/>
                  </a:lnTo>
                  <a:cubicBezTo>
                    <a:pt x="2867" y="3136"/>
                    <a:pt x="2856" y="3106"/>
                    <a:pt x="2868" y="3081"/>
                  </a:cubicBezTo>
                  <a:cubicBezTo>
                    <a:pt x="2880" y="3056"/>
                    <a:pt x="2909" y="3046"/>
                    <a:pt x="2934" y="3057"/>
                  </a:cubicBezTo>
                  <a:lnTo>
                    <a:pt x="2935" y="3057"/>
                  </a:lnTo>
                  <a:cubicBezTo>
                    <a:pt x="2960" y="3069"/>
                    <a:pt x="2970" y="3099"/>
                    <a:pt x="2959" y="3124"/>
                  </a:cubicBezTo>
                  <a:cubicBezTo>
                    <a:pt x="2947" y="3149"/>
                    <a:pt x="2917" y="3160"/>
                    <a:pt x="2892" y="3148"/>
                  </a:cubicBezTo>
                  <a:close/>
                  <a:moveTo>
                    <a:pt x="2710" y="3062"/>
                  </a:moveTo>
                  <a:lnTo>
                    <a:pt x="2710" y="3062"/>
                  </a:lnTo>
                  <a:cubicBezTo>
                    <a:pt x="2685" y="3050"/>
                    <a:pt x="2675" y="3020"/>
                    <a:pt x="2688" y="2995"/>
                  </a:cubicBezTo>
                  <a:cubicBezTo>
                    <a:pt x="2700" y="2970"/>
                    <a:pt x="2730" y="2960"/>
                    <a:pt x="2755" y="2973"/>
                  </a:cubicBezTo>
                  <a:cubicBezTo>
                    <a:pt x="2779" y="2985"/>
                    <a:pt x="2789" y="3015"/>
                    <a:pt x="2777" y="3040"/>
                  </a:cubicBezTo>
                  <a:cubicBezTo>
                    <a:pt x="2765" y="3064"/>
                    <a:pt x="2735" y="3074"/>
                    <a:pt x="2710" y="3062"/>
                  </a:cubicBezTo>
                  <a:close/>
                  <a:moveTo>
                    <a:pt x="2531" y="2973"/>
                  </a:moveTo>
                  <a:lnTo>
                    <a:pt x="2531" y="2973"/>
                  </a:lnTo>
                  <a:cubicBezTo>
                    <a:pt x="2506" y="2960"/>
                    <a:pt x="2496" y="2930"/>
                    <a:pt x="2509" y="2906"/>
                  </a:cubicBezTo>
                  <a:cubicBezTo>
                    <a:pt x="2521" y="2881"/>
                    <a:pt x="2551" y="2871"/>
                    <a:pt x="2576" y="2883"/>
                  </a:cubicBezTo>
                  <a:cubicBezTo>
                    <a:pt x="2600" y="2896"/>
                    <a:pt x="2610" y="2926"/>
                    <a:pt x="2598" y="2950"/>
                  </a:cubicBezTo>
                  <a:cubicBezTo>
                    <a:pt x="2586" y="2975"/>
                    <a:pt x="2556" y="2985"/>
                    <a:pt x="2531" y="2973"/>
                  </a:cubicBezTo>
                  <a:close/>
                  <a:moveTo>
                    <a:pt x="2352" y="2879"/>
                  </a:moveTo>
                  <a:lnTo>
                    <a:pt x="2352" y="2879"/>
                  </a:lnTo>
                  <a:cubicBezTo>
                    <a:pt x="2327" y="2866"/>
                    <a:pt x="2319" y="2835"/>
                    <a:pt x="2332" y="2811"/>
                  </a:cubicBezTo>
                  <a:cubicBezTo>
                    <a:pt x="2346" y="2787"/>
                    <a:pt x="2376" y="2778"/>
                    <a:pt x="2400" y="2792"/>
                  </a:cubicBezTo>
                  <a:cubicBezTo>
                    <a:pt x="2424" y="2805"/>
                    <a:pt x="2433" y="2836"/>
                    <a:pt x="2420" y="2860"/>
                  </a:cubicBezTo>
                  <a:cubicBezTo>
                    <a:pt x="2406" y="2884"/>
                    <a:pt x="2376" y="2893"/>
                    <a:pt x="2352" y="2879"/>
                  </a:cubicBezTo>
                  <a:close/>
                  <a:moveTo>
                    <a:pt x="2177" y="2782"/>
                  </a:moveTo>
                  <a:lnTo>
                    <a:pt x="2177" y="2782"/>
                  </a:lnTo>
                  <a:cubicBezTo>
                    <a:pt x="2152" y="2769"/>
                    <a:pt x="2144" y="2738"/>
                    <a:pt x="2157" y="2714"/>
                  </a:cubicBezTo>
                  <a:cubicBezTo>
                    <a:pt x="2171" y="2690"/>
                    <a:pt x="2201" y="2681"/>
                    <a:pt x="2225" y="2695"/>
                  </a:cubicBezTo>
                  <a:cubicBezTo>
                    <a:pt x="2249" y="2708"/>
                    <a:pt x="2258" y="2739"/>
                    <a:pt x="2245" y="2763"/>
                  </a:cubicBezTo>
                  <a:cubicBezTo>
                    <a:pt x="2231" y="2787"/>
                    <a:pt x="2201" y="2796"/>
                    <a:pt x="2177" y="2782"/>
                  </a:cubicBezTo>
                  <a:close/>
                  <a:moveTo>
                    <a:pt x="2002" y="2681"/>
                  </a:moveTo>
                  <a:lnTo>
                    <a:pt x="2002" y="2681"/>
                  </a:lnTo>
                  <a:cubicBezTo>
                    <a:pt x="1978" y="2666"/>
                    <a:pt x="1971" y="2636"/>
                    <a:pt x="1985" y="2612"/>
                  </a:cubicBezTo>
                  <a:cubicBezTo>
                    <a:pt x="2000" y="2588"/>
                    <a:pt x="2030" y="2581"/>
                    <a:pt x="2054" y="2596"/>
                  </a:cubicBezTo>
                  <a:cubicBezTo>
                    <a:pt x="2078" y="2610"/>
                    <a:pt x="2085" y="2641"/>
                    <a:pt x="2070" y="2664"/>
                  </a:cubicBezTo>
                  <a:cubicBezTo>
                    <a:pt x="2056" y="2688"/>
                    <a:pt x="2025" y="2695"/>
                    <a:pt x="2002" y="2681"/>
                  </a:cubicBezTo>
                  <a:close/>
                  <a:moveTo>
                    <a:pt x="1831" y="2576"/>
                  </a:moveTo>
                  <a:lnTo>
                    <a:pt x="1831" y="2576"/>
                  </a:lnTo>
                  <a:cubicBezTo>
                    <a:pt x="1807" y="2562"/>
                    <a:pt x="1800" y="2531"/>
                    <a:pt x="1814" y="2508"/>
                  </a:cubicBezTo>
                  <a:cubicBezTo>
                    <a:pt x="1829" y="2484"/>
                    <a:pt x="1860" y="2477"/>
                    <a:pt x="1883" y="2491"/>
                  </a:cubicBezTo>
                  <a:cubicBezTo>
                    <a:pt x="1907" y="2506"/>
                    <a:pt x="1914" y="2536"/>
                    <a:pt x="1900" y="2560"/>
                  </a:cubicBezTo>
                  <a:cubicBezTo>
                    <a:pt x="1885" y="2583"/>
                    <a:pt x="1855" y="2591"/>
                    <a:pt x="1831" y="2576"/>
                  </a:cubicBezTo>
                  <a:close/>
                  <a:moveTo>
                    <a:pt x="1661" y="2467"/>
                  </a:moveTo>
                  <a:lnTo>
                    <a:pt x="1661" y="2467"/>
                  </a:lnTo>
                  <a:cubicBezTo>
                    <a:pt x="1638" y="2452"/>
                    <a:pt x="1632" y="2420"/>
                    <a:pt x="1647" y="2398"/>
                  </a:cubicBezTo>
                  <a:cubicBezTo>
                    <a:pt x="1663" y="2375"/>
                    <a:pt x="1694" y="2369"/>
                    <a:pt x="1717" y="2384"/>
                  </a:cubicBezTo>
                  <a:cubicBezTo>
                    <a:pt x="1740" y="2400"/>
                    <a:pt x="1746" y="2431"/>
                    <a:pt x="1730" y="2454"/>
                  </a:cubicBezTo>
                  <a:cubicBezTo>
                    <a:pt x="1715" y="2476"/>
                    <a:pt x="1684" y="2482"/>
                    <a:pt x="1661" y="2467"/>
                  </a:cubicBezTo>
                  <a:close/>
                  <a:moveTo>
                    <a:pt x="1495" y="2352"/>
                  </a:moveTo>
                  <a:lnTo>
                    <a:pt x="1495" y="2352"/>
                  </a:lnTo>
                  <a:cubicBezTo>
                    <a:pt x="1473" y="2336"/>
                    <a:pt x="1468" y="2305"/>
                    <a:pt x="1484" y="2282"/>
                  </a:cubicBezTo>
                  <a:cubicBezTo>
                    <a:pt x="1500" y="2260"/>
                    <a:pt x="1531" y="2255"/>
                    <a:pt x="1553" y="2271"/>
                  </a:cubicBezTo>
                  <a:lnTo>
                    <a:pt x="1554" y="2271"/>
                  </a:lnTo>
                  <a:cubicBezTo>
                    <a:pt x="1576" y="2287"/>
                    <a:pt x="1581" y="2318"/>
                    <a:pt x="1565" y="2341"/>
                  </a:cubicBezTo>
                  <a:cubicBezTo>
                    <a:pt x="1549" y="2363"/>
                    <a:pt x="1518" y="2368"/>
                    <a:pt x="1495" y="2352"/>
                  </a:cubicBezTo>
                  <a:close/>
                  <a:moveTo>
                    <a:pt x="1333" y="2232"/>
                  </a:moveTo>
                  <a:lnTo>
                    <a:pt x="1333" y="2232"/>
                  </a:lnTo>
                  <a:cubicBezTo>
                    <a:pt x="1311" y="2215"/>
                    <a:pt x="1307" y="2183"/>
                    <a:pt x="1324" y="2162"/>
                  </a:cubicBezTo>
                  <a:cubicBezTo>
                    <a:pt x="1341" y="2140"/>
                    <a:pt x="1373" y="2136"/>
                    <a:pt x="1395" y="2153"/>
                  </a:cubicBezTo>
                  <a:cubicBezTo>
                    <a:pt x="1416" y="2170"/>
                    <a:pt x="1420" y="2202"/>
                    <a:pt x="1403" y="2224"/>
                  </a:cubicBezTo>
                  <a:cubicBezTo>
                    <a:pt x="1386" y="2245"/>
                    <a:pt x="1354" y="2249"/>
                    <a:pt x="1333" y="2232"/>
                  </a:cubicBezTo>
                  <a:close/>
                  <a:moveTo>
                    <a:pt x="1175" y="2106"/>
                  </a:moveTo>
                  <a:lnTo>
                    <a:pt x="1175" y="2106"/>
                  </a:lnTo>
                  <a:cubicBezTo>
                    <a:pt x="1154" y="2088"/>
                    <a:pt x="1151" y="2057"/>
                    <a:pt x="1169" y="2035"/>
                  </a:cubicBezTo>
                  <a:cubicBezTo>
                    <a:pt x="1187" y="2014"/>
                    <a:pt x="1218" y="2011"/>
                    <a:pt x="1239" y="2029"/>
                  </a:cubicBezTo>
                  <a:lnTo>
                    <a:pt x="1240" y="2029"/>
                  </a:lnTo>
                  <a:cubicBezTo>
                    <a:pt x="1261" y="2047"/>
                    <a:pt x="1264" y="2078"/>
                    <a:pt x="1246" y="2100"/>
                  </a:cubicBezTo>
                  <a:cubicBezTo>
                    <a:pt x="1228" y="2121"/>
                    <a:pt x="1197" y="2124"/>
                    <a:pt x="1175" y="2106"/>
                  </a:cubicBezTo>
                  <a:close/>
                  <a:moveTo>
                    <a:pt x="1022" y="1973"/>
                  </a:moveTo>
                  <a:lnTo>
                    <a:pt x="1022" y="1973"/>
                  </a:lnTo>
                  <a:cubicBezTo>
                    <a:pt x="1002" y="1955"/>
                    <a:pt x="1001" y="1923"/>
                    <a:pt x="1019" y="1903"/>
                  </a:cubicBezTo>
                  <a:cubicBezTo>
                    <a:pt x="1038" y="1882"/>
                    <a:pt x="1070" y="1881"/>
                    <a:pt x="1090" y="1900"/>
                  </a:cubicBezTo>
                  <a:cubicBezTo>
                    <a:pt x="1110" y="1919"/>
                    <a:pt x="1112" y="1950"/>
                    <a:pt x="1093" y="1970"/>
                  </a:cubicBezTo>
                  <a:cubicBezTo>
                    <a:pt x="1074" y="1991"/>
                    <a:pt x="1043" y="1992"/>
                    <a:pt x="1022" y="1973"/>
                  </a:cubicBezTo>
                  <a:close/>
                  <a:moveTo>
                    <a:pt x="876" y="1835"/>
                  </a:moveTo>
                  <a:lnTo>
                    <a:pt x="875" y="1835"/>
                  </a:lnTo>
                  <a:cubicBezTo>
                    <a:pt x="856" y="1816"/>
                    <a:pt x="855" y="1784"/>
                    <a:pt x="874" y="1765"/>
                  </a:cubicBezTo>
                  <a:cubicBezTo>
                    <a:pt x="894" y="1745"/>
                    <a:pt x="925" y="1744"/>
                    <a:pt x="945" y="1764"/>
                  </a:cubicBezTo>
                  <a:cubicBezTo>
                    <a:pt x="965" y="1783"/>
                    <a:pt x="965" y="1815"/>
                    <a:pt x="946" y="1834"/>
                  </a:cubicBezTo>
                  <a:cubicBezTo>
                    <a:pt x="927" y="1854"/>
                    <a:pt x="895" y="1855"/>
                    <a:pt x="876" y="1835"/>
                  </a:cubicBezTo>
                  <a:close/>
                  <a:moveTo>
                    <a:pt x="733" y="1690"/>
                  </a:moveTo>
                  <a:lnTo>
                    <a:pt x="733" y="1689"/>
                  </a:lnTo>
                  <a:cubicBezTo>
                    <a:pt x="715" y="1669"/>
                    <a:pt x="717" y="1637"/>
                    <a:pt x="737" y="1619"/>
                  </a:cubicBezTo>
                  <a:cubicBezTo>
                    <a:pt x="758" y="1601"/>
                    <a:pt x="790" y="1602"/>
                    <a:pt x="808" y="1623"/>
                  </a:cubicBezTo>
                  <a:cubicBezTo>
                    <a:pt x="826" y="1644"/>
                    <a:pt x="824" y="1676"/>
                    <a:pt x="804" y="1694"/>
                  </a:cubicBezTo>
                  <a:cubicBezTo>
                    <a:pt x="783" y="1712"/>
                    <a:pt x="751" y="1710"/>
                    <a:pt x="733" y="1690"/>
                  </a:cubicBezTo>
                  <a:close/>
                  <a:moveTo>
                    <a:pt x="600" y="1537"/>
                  </a:moveTo>
                  <a:lnTo>
                    <a:pt x="600" y="1537"/>
                  </a:lnTo>
                  <a:cubicBezTo>
                    <a:pt x="583" y="1516"/>
                    <a:pt x="586" y="1484"/>
                    <a:pt x="608" y="1467"/>
                  </a:cubicBezTo>
                  <a:cubicBezTo>
                    <a:pt x="629" y="1449"/>
                    <a:pt x="661" y="1452"/>
                    <a:pt x="678" y="1474"/>
                  </a:cubicBezTo>
                  <a:cubicBezTo>
                    <a:pt x="695" y="1495"/>
                    <a:pt x="692" y="1527"/>
                    <a:pt x="671" y="1544"/>
                  </a:cubicBezTo>
                  <a:cubicBezTo>
                    <a:pt x="649" y="1562"/>
                    <a:pt x="618" y="1558"/>
                    <a:pt x="600" y="1537"/>
                  </a:cubicBezTo>
                  <a:close/>
                  <a:moveTo>
                    <a:pt x="476" y="1379"/>
                  </a:moveTo>
                  <a:lnTo>
                    <a:pt x="476" y="1379"/>
                  </a:lnTo>
                  <a:cubicBezTo>
                    <a:pt x="459" y="1357"/>
                    <a:pt x="463" y="1325"/>
                    <a:pt x="485" y="1308"/>
                  </a:cubicBezTo>
                  <a:cubicBezTo>
                    <a:pt x="507" y="1292"/>
                    <a:pt x="538" y="1296"/>
                    <a:pt x="555" y="1318"/>
                  </a:cubicBezTo>
                  <a:cubicBezTo>
                    <a:pt x="572" y="1340"/>
                    <a:pt x="568" y="1371"/>
                    <a:pt x="546" y="1388"/>
                  </a:cubicBezTo>
                  <a:cubicBezTo>
                    <a:pt x="524" y="1405"/>
                    <a:pt x="493" y="1401"/>
                    <a:pt x="476" y="1379"/>
                  </a:cubicBezTo>
                  <a:close/>
                  <a:moveTo>
                    <a:pt x="361" y="1209"/>
                  </a:moveTo>
                  <a:lnTo>
                    <a:pt x="361" y="1209"/>
                  </a:lnTo>
                  <a:cubicBezTo>
                    <a:pt x="346" y="1186"/>
                    <a:pt x="353" y="1155"/>
                    <a:pt x="377" y="1140"/>
                  </a:cubicBezTo>
                  <a:cubicBezTo>
                    <a:pt x="400" y="1125"/>
                    <a:pt x="431" y="1133"/>
                    <a:pt x="446" y="1156"/>
                  </a:cubicBezTo>
                  <a:cubicBezTo>
                    <a:pt x="460" y="1180"/>
                    <a:pt x="453" y="1210"/>
                    <a:pt x="430" y="1225"/>
                  </a:cubicBezTo>
                  <a:cubicBezTo>
                    <a:pt x="406" y="1240"/>
                    <a:pt x="376" y="1233"/>
                    <a:pt x="361" y="1209"/>
                  </a:cubicBezTo>
                  <a:close/>
                  <a:moveTo>
                    <a:pt x="259" y="1034"/>
                  </a:moveTo>
                  <a:lnTo>
                    <a:pt x="259" y="1034"/>
                  </a:lnTo>
                  <a:cubicBezTo>
                    <a:pt x="246" y="1010"/>
                    <a:pt x="255" y="979"/>
                    <a:pt x="279" y="966"/>
                  </a:cubicBezTo>
                  <a:cubicBezTo>
                    <a:pt x="303" y="952"/>
                    <a:pt x="333" y="961"/>
                    <a:pt x="347" y="985"/>
                  </a:cubicBezTo>
                  <a:cubicBezTo>
                    <a:pt x="360" y="1009"/>
                    <a:pt x="352" y="1040"/>
                    <a:pt x="327" y="1053"/>
                  </a:cubicBezTo>
                  <a:cubicBezTo>
                    <a:pt x="303" y="1067"/>
                    <a:pt x="273" y="1058"/>
                    <a:pt x="259" y="1034"/>
                  </a:cubicBezTo>
                  <a:close/>
                  <a:moveTo>
                    <a:pt x="171" y="848"/>
                  </a:moveTo>
                  <a:lnTo>
                    <a:pt x="171" y="848"/>
                  </a:lnTo>
                  <a:cubicBezTo>
                    <a:pt x="160" y="823"/>
                    <a:pt x="173" y="793"/>
                    <a:pt x="198" y="783"/>
                  </a:cubicBezTo>
                  <a:cubicBezTo>
                    <a:pt x="223" y="772"/>
                    <a:pt x="253" y="784"/>
                    <a:pt x="263" y="810"/>
                  </a:cubicBezTo>
                  <a:cubicBezTo>
                    <a:pt x="274" y="835"/>
                    <a:pt x="262" y="864"/>
                    <a:pt x="237" y="875"/>
                  </a:cubicBezTo>
                  <a:cubicBezTo>
                    <a:pt x="211" y="886"/>
                    <a:pt x="182" y="874"/>
                    <a:pt x="171" y="848"/>
                  </a:cubicBezTo>
                  <a:close/>
                  <a:moveTo>
                    <a:pt x="99" y="656"/>
                  </a:moveTo>
                  <a:lnTo>
                    <a:pt x="99" y="656"/>
                  </a:lnTo>
                  <a:cubicBezTo>
                    <a:pt x="91" y="629"/>
                    <a:pt x="106" y="601"/>
                    <a:pt x="133" y="594"/>
                  </a:cubicBezTo>
                  <a:cubicBezTo>
                    <a:pt x="159" y="586"/>
                    <a:pt x="187" y="601"/>
                    <a:pt x="195" y="628"/>
                  </a:cubicBezTo>
                  <a:cubicBezTo>
                    <a:pt x="202" y="654"/>
                    <a:pt x="187" y="682"/>
                    <a:pt x="161" y="690"/>
                  </a:cubicBezTo>
                  <a:cubicBezTo>
                    <a:pt x="134" y="697"/>
                    <a:pt x="106" y="682"/>
                    <a:pt x="99" y="656"/>
                  </a:cubicBezTo>
                  <a:close/>
                  <a:moveTo>
                    <a:pt x="46" y="460"/>
                  </a:moveTo>
                  <a:lnTo>
                    <a:pt x="46" y="460"/>
                  </a:lnTo>
                  <a:cubicBezTo>
                    <a:pt x="40" y="433"/>
                    <a:pt x="57" y="406"/>
                    <a:pt x="84" y="400"/>
                  </a:cubicBezTo>
                  <a:cubicBezTo>
                    <a:pt x="111" y="393"/>
                    <a:pt x="138" y="410"/>
                    <a:pt x="144" y="437"/>
                  </a:cubicBezTo>
                  <a:cubicBezTo>
                    <a:pt x="150" y="464"/>
                    <a:pt x="133" y="491"/>
                    <a:pt x="106" y="497"/>
                  </a:cubicBezTo>
                  <a:cubicBezTo>
                    <a:pt x="79" y="503"/>
                    <a:pt x="53" y="487"/>
                    <a:pt x="46" y="460"/>
                  </a:cubicBezTo>
                  <a:close/>
                  <a:moveTo>
                    <a:pt x="13" y="256"/>
                  </a:moveTo>
                  <a:lnTo>
                    <a:pt x="13" y="256"/>
                  </a:lnTo>
                  <a:cubicBezTo>
                    <a:pt x="10" y="229"/>
                    <a:pt x="30" y="204"/>
                    <a:pt x="58" y="201"/>
                  </a:cubicBezTo>
                  <a:cubicBezTo>
                    <a:pt x="85" y="199"/>
                    <a:pt x="110" y="219"/>
                    <a:pt x="112" y="246"/>
                  </a:cubicBezTo>
                  <a:cubicBezTo>
                    <a:pt x="115" y="274"/>
                    <a:pt x="95" y="298"/>
                    <a:pt x="67" y="301"/>
                  </a:cubicBezTo>
                  <a:cubicBezTo>
                    <a:pt x="40" y="304"/>
                    <a:pt x="15" y="284"/>
                    <a:pt x="13" y="256"/>
                  </a:cubicBezTo>
                  <a:close/>
                  <a:moveTo>
                    <a:pt x="1" y="53"/>
                  </a:moveTo>
                  <a:lnTo>
                    <a:pt x="1" y="53"/>
                  </a:lnTo>
                  <a:cubicBezTo>
                    <a:pt x="0" y="26"/>
                    <a:pt x="21" y="3"/>
                    <a:pt x="49" y="1"/>
                  </a:cubicBezTo>
                  <a:cubicBezTo>
                    <a:pt x="76" y="0"/>
                    <a:pt x="100" y="22"/>
                    <a:pt x="101" y="50"/>
                  </a:cubicBezTo>
                  <a:cubicBezTo>
                    <a:pt x="102" y="77"/>
                    <a:pt x="80" y="100"/>
                    <a:pt x="53" y="102"/>
                  </a:cubicBezTo>
                  <a:cubicBezTo>
                    <a:pt x="25" y="103"/>
                    <a:pt x="2" y="81"/>
                    <a:pt x="1" y="53"/>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53" name="Freeform 51"/>
            <p:cNvSpPr>
              <a:spLocks noEditPoints="1"/>
            </p:cNvSpPr>
            <p:nvPr/>
          </p:nvSpPr>
          <p:spPr bwMode="auto">
            <a:xfrm>
              <a:off x="3757" y="1774"/>
              <a:ext cx="734" cy="300"/>
            </a:xfrm>
            <a:custGeom>
              <a:avLst/>
              <a:gdLst>
                <a:gd name="T0" fmla="*/ 0 w 7084"/>
                <a:gd name="T1" fmla="*/ 0 h 2896"/>
                <a:gd name="T2" fmla="*/ 0 w 7084"/>
                <a:gd name="T3" fmla="*/ 0 h 2896"/>
                <a:gd name="T4" fmla="*/ 0 w 7084"/>
                <a:gd name="T5" fmla="*/ 0 h 2896"/>
                <a:gd name="T6" fmla="*/ 0 w 7084"/>
                <a:gd name="T7" fmla="*/ 0 h 2896"/>
                <a:gd name="T8" fmla="*/ 0 w 7084"/>
                <a:gd name="T9" fmla="*/ 0 h 2896"/>
                <a:gd name="T10" fmla="*/ 0 w 7084"/>
                <a:gd name="T11" fmla="*/ 0 h 2896"/>
                <a:gd name="T12" fmla="*/ 0 w 7084"/>
                <a:gd name="T13" fmla="*/ 0 h 2896"/>
                <a:gd name="T14" fmla="*/ 0 w 7084"/>
                <a:gd name="T15" fmla="*/ 0 h 2896"/>
                <a:gd name="T16" fmla="*/ 0 w 7084"/>
                <a:gd name="T17" fmla="*/ 0 h 2896"/>
                <a:gd name="T18" fmla="*/ 0 w 7084"/>
                <a:gd name="T19" fmla="*/ 0 h 2896"/>
                <a:gd name="T20" fmla="*/ 0 w 7084"/>
                <a:gd name="T21" fmla="*/ 0 h 2896"/>
                <a:gd name="T22" fmla="*/ 0 w 7084"/>
                <a:gd name="T23" fmla="*/ 0 h 2896"/>
                <a:gd name="T24" fmla="*/ 0 w 7084"/>
                <a:gd name="T25" fmla="*/ 0 h 2896"/>
                <a:gd name="T26" fmla="*/ 0 w 7084"/>
                <a:gd name="T27" fmla="*/ 0 h 2896"/>
                <a:gd name="T28" fmla="*/ 0 w 7084"/>
                <a:gd name="T29" fmla="*/ 0 h 2896"/>
                <a:gd name="T30" fmla="*/ 0 w 7084"/>
                <a:gd name="T31" fmla="*/ 0 h 2896"/>
                <a:gd name="T32" fmla="*/ 0 w 7084"/>
                <a:gd name="T33" fmla="*/ 0 h 2896"/>
                <a:gd name="T34" fmla="*/ 0 w 7084"/>
                <a:gd name="T35" fmla="*/ 0 h 2896"/>
                <a:gd name="T36" fmla="*/ 0 w 7084"/>
                <a:gd name="T37" fmla="*/ 0 h 2896"/>
                <a:gd name="T38" fmla="*/ 0 w 7084"/>
                <a:gd name="T39" fmla="*/ 0 h 2896"/>
                <a:gd name="T40" fmla="*/ 0 w 7084"/>
                <a:gd name="T41" fmla="*/ 0 h 2896"/>
                <a:gd name="T42" fmla="*/ 0 w 7084"/>
                <a:gd name="T43" fmla="*/ 0 h 2896"/>
                <a:gd name="T44" fmla="*/ 0 w 7084"/>
                <a:gd name="T45" fmla="*/ 0 h 2896"/>
                <a:gd name="T46" fmla="*/ 0 w 7084"/>
                <a:gd name="T47" fmla="*/ 0 h 2896"/>
                <a:gd name="T48" fmla="*/ 0 w 7084"/>
                <a:gd name="T49" fmla="*/ 0 h 2896"/>
                <a:gd name="T50" fmla="*/ 0 w 7084"/>
                <a:gd name="T51" fmla="*/ 0 h 2896"/>
                <a:gd name="T52" fmla="*/ 0 w 7084"/>
                <a:gd name="T53" fmla="*/ 0 h 2896"/>
                <a:gd name="T54" fmla="*/ 0 w 7084"/>
                <a:gd name="T55" fmla="*/ 0 h 2896"/>
                <a:gd name="T56" fmla="*/ 0 w 7084"/>
                <a:gd name="T57" fmla="*/ 0 h 2896"/>
                <a:gd name="T58" fmla="*/ 0 w 7084"/>
                <a:gd name="T59" fmla="*/ 0 h 2896"/>
                <a:gd name="T60" fmla="*/ 0 w 7084"/>
                <a:gd name="T61" fmla="*/ 0 h 2896"/>
                <a:gd name="T62" fmla="*/ 0 w 7084"/>
                <a:gd name="T63" fmla="*/ 0 h 2896"/>
                <a:gd name="T64" fmla="*/ 0 w 7084"/>
                <a:gd name="T65" fmla="*/ 0 h 2896"/>
                <a:gd name="T66" fmla="*/ 0 w 7084"/>
                <a:gd name="T67" fmla="*/ 0 h 2896"/>
                <a:gd name="T68" fmla="*/ 0 w 7084"/>
                <a:gd name="T69" fmla="*/ 0 h 2896"/>
                <a:gd name="T70" fmla="*/ 0 w 7084"/>
                <a:gd name="T71" fmla="*/ 0 h 2896"/>
                <a:gd name="T72" fmla="*/ 0 w 7084"/>
                <a:gd name="T73" fmla="*/ 0 h 2896"/>
                <a:gd name="T74" fmla="*/ 0 w 7084"/>
                <a:gd name="T75" fmla="*/ 0 h 2896"/>
                <a:gd name="T76" fmla="*/ 0 w 7084"/>
                <a:gd name="T77" fmla="*/ 0 h 2896"/>
                <a:gd name="T78" fmla="*/ 0 w 7084"/>
                <a:gd name="T79" fmla="*/ 0 h 2896"/>
                <a:gd name="T80" fmla="*/ 0 w 7084"/>
                <a:gd name="T81" fmla="*/ 0 h 2896"/>
                <a:gd name="T82" fmla="*/ 0 w 7084"/>
                <a:gd name="T83" fmla="*/ 0 h 2896"/>
                <a:gd name="T84" fmla="*/ 0 w 7084"/>
                <a:gd name="T85" fmla="*/ 0 h 2896"/>
                <a:gd name="T86" fmla="*/ 0 w 7084"/>
                <a:gd name="T87" fmla="*/ 0 h 2896"/>
                <a:gd name="T88" fmla="*/ 0 w 7084"/>
                <a:gd name="T89" fmla="*/ 0 h 2896"/>
                <a:gd name="T90" fmla="*/ 0 w 7084"/>
                <a:gd name="T91" fmla="*/ 0 h 2896"/>
                <a:gd name="T92" fmla="*/ 0 w 7084"/>
                <a:gd name="T93" fmla="*/ 0 h 2896"/>
                <a:gd name="T94" fmla="*/ 0 w 7084"/>
                <a:gd name="T95" fmla="*/ 0 h 2896"/>
                <a:gd name="T96" fmla="*/ 0 w 7084"/>
                <a:gd name="T97" fmla="*/ 0 h 2896"/>
                <a:gd name="T98" fmla="*/ 0 w 7084"/>
                <a:gd name="T99" fmla="*/ 0 h 2896"/>
                <a:gd name="T100" fmla="*/ 0 w 7084"/>
                <a:gd name="T101" fmla="*/ 0 h 2896"/>
                <a:gd name="T102" fmla="*/ 0 w 7084"/>
                <a:gd name="T103" fmla="*/ 0 h 2896"/>
                <a:gd name="T104" fmla="*/ 0 w 7084"/>
                <a:gd name="T105" fmla="*/ 0 h 2896"/>
                <a:gd name="T106" fmla="*/ 0 w 7084"/>
                <a:gd name="T107" fmla="*/ 0 h 2896"/>
                <a:gd name="T108" fmla="*/ 0 w 7084"/>
                <a:gd name="T109" fmla="*/ 0 h 2896"/>
                <a:gd name="T110" fmla="*/ 0 w 7084"/>
                <a:gd name="T111" fmla="*/ 0 h 2896"/>
                <a:gd name="T112" fmla="*/ 0 w 7084"/>
                <a:gd name="T113" fmla="*/ 0 h 2896"/>
                <a:gd name="T114" fmla="*/ 0 w 7084"/>
                <a:gd name="T115" fmla="*/ 0 h 2896"/>
                <a:gd name="T116" fmla="*/ 0 w 7084"/>
                <a:gd name="T117" fmla="*/ 0 h 2896"/>
                <a:gd name="T118" fmla="*/ 0 w 7084"/>
                <a:gd name="T119" fmla="*/ 0 h 2896"/>
                <a:gd name="T120" fmla="*/ 0 w 7084"/>
                <a:gd name="T121" fmla="*/ 0 h 2896"/>
                <a:gd name="T122" fmla="*/ 0 w 7084"/>
                <a:gd name="T123" fmla="*/ 0 h 2896"/>
                <a:gd name="T124" fmla="*/ 0 w 7084"/>
                <a:gd name="T125" fmla="*/ 0 h 289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084"/>
                <a:gd name="T190" fmla="*/ 0 h 2896"/>
                <a:gd name="T191" fmla="*/ 7084 w 7084"/>
                <a:gd name="T192" fmla="*/ 2896 h 289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084" h="2896">
                  <a:moveTo>
                    <a:pt x="25" y="2845"/>
                  </a:moveTo>
                  <a:lnTo>
                    <a:pt x="25" y="2845"/>
                  </a:lnTo>
                  <a:cubicBezTo>
                    <a:pt x="39" y="2845"/>
                    <a:pt x="50" y="2856"/>
                    <a:pt x="51" y="2869"/>
                  </a:cubicBezTo>
                  <a:cubicBezTo>
                    <a:pt x="52" y="2883"/>
                    <a:pt x="41" y="2895"/>
                    <a:pt x="27" y="2895"/>
                  </a:cubicBezTo>
                  <a:cubicBezTo>
                    <a:pt x="13" y="2896"/>
                    <a:pt x="2" y="2885"/>
                    <a:pt x="1" y="2871"/>
                  </a:cubicBezTo>
                  <a:cubicBezTo>
                    <a:pt x="0" y="2858"/>
                    <a:pt x="11" y="2846"/>
                    <a:pt x="25" y="2845"/>
                  </a:cubicBezTo>
                  <a:close/>
                  <a:moveTo>
                    <a:pt x="125" y="2845"/>
                  </a:moveTo>
                  <a:lnTo>
                    <a:pt x="125" y="2845"/>
                  </a:lnTo>
                  <a:cubicBezTo>
                    <a:pt x="139" y="2844"/>
                    <a:pt x="151" y="2855"/>
                    <a:pt x="151" y="2869"/>
                  </a:cubicBezTo>
                  <a:cubicBezTo>
                    <a:pt x="152" y="2882"/>
                    <a:pt x="141" y="2894"/>
                    <a:pt x="127" y="2894"/>
                  </a:cubicBezTo>
                  <a:cubicBezTo>
                    <a:pt x="113" y="2895"/>
                    <a:pt x="102" y="2884"/>
                    <a:pt x="101" y="2870"/>
                  </a:cubicBezTo>
                  <a:cubicBezTo>
                    <a:pt x="100" y="2857"/>
                    <a:pt x="111" y="2845"/>
                    <a:pt x="125" y="2845"/>
                  </a:cubicBezTo>
                  <a:close/>
                  <a:moveTo>
                    <a:pt x="225" y="2844"/>
                  </a:moveTo>
                  <a:lnTo>
                    <a:pt x="225" y="2844"/>
                  </a:lnTo>
                  <a:cubicBezTo>
                    <a:pt x="239" y="2843"/>
                    <a:pt x="251" y="2854"/>
                    <a:pt x="251" y="2868"/>
                  </a:cubicBezTo>
                  <a:cubicBezTo>
                    <a:pt x="252" y="2881"/>
                    <a:pt x="241" y="2893"/>
                    <a:pt x="227" y="2894"/>
                  </a:cubicBezTo>
                  <a:cubicBezTo>
                    <a:pt x="213" y="2894"/>
                    <a:pt x="202" y="2883"/>
                    <a:pt x="201" y="2870"/>
                  </a:cubicBezTo>
                  <a:cubicBezTo>
                    <a:pt x="201" y="2856"/>
                    <a:pt x="211" y="2844"/>
                    <a:pt x="225" y="2844"/>
                  </a:cubicBezTo>
                  <a:close/>
                  <a:moveTo>
                    <a:pt x="325" y="2843"/>
                  </a:moveTo>
                  <a:lnTo>
                    <a:pt x="325" y="2843"/>
                  </a:lnTo>
                  <a:cubicBezTo>
                    <a:pt x="339" y="2842"/>
                    <a:pt x="351" y="2853"/>
                    <a:pt x="351" y="2867"/>
                  </a:cubicBezTo>
                  <a:cubicBezTo>
                    <a:pt x="352" y="2880"/>
                    <a:pt x="341" y="2892"/>
                    <a:pt x="327" y="2893"/>
                  </a:cubicBezTo>
                  <a:cubicBezTo>
                    <a:pt x="313" y="2893"/>
                    <a:pt x="302" y="2882"/>
                    <a:pt x="301" y="2869"/>
                  </a:cubicBezTo>
                  <a:cubicBezTo>
                    <a:pt x="301" y="2855"/>
                    <a:pt x="311" y="2843"/>
                    <a:pt x="325" y="2843"/>
                  </a:cubicBezTo>
                  <a:close/>
                  <a:moveTo>
                    <a:pt x="425" y="2841"/>
                  </a:moveTo>
                  <a:lnTo>
                    <a:pt x="425" y="2841"/>
                  </a:lnTo>
                  <a:cubicBezTo>
                    <a:pt x="439" y="2840"/>
                    <a:pt x="451" y="2851"/>
                    <a:pt x="451" y="2865"/>
                  </a:cubicBezTo>
                  <a:cubicBezTo>
                    <a:pt x="452" y="2879"/>
                    <a:pt x="441" y="2890"/>
                    <a:pt x="427" y="2891"/>
                  </a:cubicBezTo>
                  <a:cubicBezTo>
                    <a:pt x="413" y="2891"/>
                    <a:pt x="402" y="2881"/>
                    <a:pt x="401" y="2867"/>
                  </a:cubicBezTo>
                  <a:cubicBezTo>
                    <a:pt x="401" y="2853"/>
                    <a:pt x="411" y="2841"/>
                    <a:pt x="425" y="2841"/>
                  </a:cubicBezTo>
                  <a:close/>
                  <a:moveTo>
                    <a:pt x="525" y="2838"/>
                  </a:moveTo>
                  <a:lnTo>
                    <a:pt x="525" y="2838"/>
                  </a:lnTo>
                  <a:cubicBezTo>
                    <a:pt x="539" y="2837"/>
                    <a:pt x="551" y="2848"/>
                    <a:pt x="551" y="2862"/>
                  </a:cubicBezTo>
                  <a:cubicBezTo>
                    <a:pt x="552" y="2875"/>
                    <a:pt x="541" y="2887"/>
                    <a:pt x="527" y="2887"/>
                  </a:cubicBezTo>
                  <a:cubicBezTo>
                    <a:pt x="513" y="2888"/>
                    <a:pt x="502" y="2877"/>
                    <a:pt x="501" y="2863"/>
                  </a:cubicBezTo>
                  <a:cubicBezTo>
                    <a:pt x="501" y="2850"/>
                    <a:pt x="511" y="2838"/>
                    <a:pt x="525" y="2838"/>
                  </a:cubicBezTo>
                  <a:close/>
                  <a:moveTo>
                    <a:pt x="625" y="2834"/>
                  </a:moveTo>
                  <a:lnTo>
                    <a:pt x="625" y="2834"/>
                  </a:lnTo>
                  <a:cubicBezTo>
                    <a:pt x="639" y="2834"/>
                    <a:pt x="651" y="2845"/>
                    <a:pt x="651" y="2858"/>
                  </a:cubicBezTo>
                  <a:cubicBezTo>
                    <a:pt x="652" y="2872"/>
                    <a:pt x="641" y="2884"/>
                    <a:pt x="627" y="2884"/>
                  </a:cubicBezTo>
                  <a:cubicBezTo>
                    <a:pt x="613" y="2885"/>
                    <a:pt x="602" y="2874"/>
                    <a:pt x="601" y="2860"/>
                  </a:cubicBezTo>
                  <a:cubicBezTo>
                    <a:pt x="601" y="2846"/>
                    <a:pt x="611" y="2835"/>
                    <a:pt x="625" y="2834"/>
                  </a:cubicBezTo>
                  <a:close/>
                  <a:moveTo>
                    <a:pt x="725" y="2831"/>
                  </a:moveTo>
                  <a:lnTo>
                    <a:pt x="725" y="2831"/>
                  </a:lnTo>
                  <a:cubicBezTo>
                    <a:pt x="739" y="2831"/>
                    <a:pt x="751" y="2841"/>
                    <a:pt x="751" y="2855"/>
                  </a:cubicBezTo>
                  <a:cubicBezTo>
                    <a:pt x="752" y="2869"/>
                    <a:pt x="741" y="2881"/>
                    <a:pt x="727" y="2881"/>
                  </a:cubicBezTo>
                  <a:cubicBezTo>
                    <a:pt x="713" y="2882"/>
                    <a:pt x="702" y="2871"/>
                    <a:pt x="701" y="2857"/>
                  </a:cubicBezTo>
                  <a:cubicBezTo>
                    <a:pt x="701" y="2843"/>
                    <a:pt x="711" y="2832"/>
                    <a:pt x="725" y="2831"/>
                  </a:cubicBezTo>
                  <a:close/>
                  <a:moveTo>
                    <a:pt x="824" y="2826"/>
                  </a:moveTo>
                  <a:lnTo>
                    <a:pt x="824" y="2826"/>
                  </a:lnTo>
                  <a:cubicBezTo>
                    <a:pt x="838" y="2825"/>
                    <a:pt x="850" y="2836"/>
                    <a:pt x="851" y="2849"/>
                  </a:cubicBezTo>
                  <a:cubicBezTo>
                    <a:pt x="852" y="2863"/>
                    <a:pt x="842" y="2875"/>
                    <a:pt x="828" y="2876"/>
                  </a:cubicBezTo>
                  <a:cubicBezTo>
                    <a:pt x="814" y="2877"/>
                    <a:pt x="802" y="2867"/>
                    <a:pt x="801" y="2853"/>
                  </a:cubicBezTo>
                  <a:cubicBezTo>
                    <a:pt x="800" y="2840"/>
                    <a:pt x="810" y="2827"/>
                    <a:pt x="824" y="2826"/>
                  </a:cubicBezTo>
                  <a:close/>
                  <a:moveTo>
                    <a:pt x="924" y="2821"/>
                  </a:moveTo>
                  <a:lnTo>
                    <a:pt x="924" y="2821"/>
                  </a:lnTo>
                  <a:cubicBezTo>
                    <a:pt x="938" y="2820"/>
                    <a:pt x="950" y="2830"/>
                    <a:pt x="951" y="2844"/>
                  </a:cubicBezTo>
                  <a:cubicBezTo>
                    <a:pt x="952" y="2858"/>
                    <a:pt x="942" y="2870"/>
                    <a:pt x="928" y="2871"/>
                  </a:cubicBezTo>
                  <a:cubicBezTo>
                    <a:pt x="914" y="2872"/>
                    <a:pt x="902" y="2862"/>
                    <a:pt x="901" y="2848"/>
                  </a:cubicBezTo>
                  <a:cubicBezTo>
                    <a:pt x="900" y="2834"/>
                    <a:pt x="910" y="2822"/>
                    <a:pt x="924" y="2821"/>
                  </a:cubicBezTo>
                  <a:close/>
                  <a:moveTo>
                    <a:pt x="1024" y="2816"/>
                  </a:moveTo>
                  <a:lnTo>
                    <a:pt x="1024" y="2816"/>
                  </a:lnTo>
                  <a:cubicBezTo>
                    <a:pt x="1038" y="2815"/>
                    <a:pt x="1050" y="2825"/>
                    <a:pt x="1051" y="2839"/>
                  </a:cubicBezTo>
                  <a:cubicBezTo>
                    <a:pt x="1052" y="2853"/>
                    <a:pt x="1042" y="2865"/>
                    <a:pt x="1028" y="2866"/>
                  </a:cubicBezTo>
                  <a:cubicBezTo>
                    <a:pt x="1014" y="2867"/>
                    <a:pt x="1002" y="2857"/>
                    <a:pt x="1001" y="2843"/>
                  </a:cubicBezTo>
                  <a:cubicBezTo>
                    <a:pt x="1000" y="2829"/>
                    <a:pt x="1010" y="2817"/>
                    <a:pt x="1024" y="2816"/>
                  </a:cubicBezTo>
                  <a:close/>
                  <a:moveTo>
                    <a:pt x="1124" y="2810"/>
                  </a:moveTo>
                  <a:lnTo>
                    <a:pt x="1124" y="2810"/>
                  </a:lnTo>
                  <a:cubicBezTo>
                    <a:pt x="1138" y="2809"/>
                    <a:pt x="1150" y="2820"/>
                    <a:pt x="1151" y="2833"/>
                  </a:cubicBezTo>
                  <a:cubicBezTo>
                    <a:pt x="1152" y="2847"/>
                    <a:pt x="1142" y="2859"/>
                    <a:pt x="1128" y="2860"/>
                  </a:cubicBezTo>
                  <a:cubicBezTo>
                    <a:pt x="1114" y="2861"/>
                    <a:pt x="1102" y="2851"/>
                    <a:pt x="1101" y="2837"/>
                  </a:cubicBezTo>
                  <a:cubicBezTo>
                    <a:pt x="1100" y="2824"/>
                    <a:pt x="1110" y="2812"/>
                    <a:pt x="1124" y="2810"/>
                  </a:cubicBezTo>
                  <a:close/>
                  <a:moveTo>
                    <a:pt x="1224" y="2803"/>
                  </a:moveTo>
                  <a:lnTo>
                    <a:pt x="1224" y="2803"/>
                  </a:lnTo>
                  <a:cubicBezTo>
                    <a:pt x="1237" y="2802"/>
                    <a:pt x="1249" y="2812"/>
                    <a:pt x="1251" y="2826"/>
                  </a:cubicBezTo>
                  <a:cubicBezTo>
                    <a:pt x="1252" y="2840"/>
                    <a:pt x="1241" y="2852"/>
                    <a:pt x="1228" y="2853"/>
                  </a:cubicBezTo>
                  <a:cubicBezTo>
                    <a:pt x="1214" y="2854"/>
                    <a:pt x="1202" y="2844"/>
                    <a:pt x="1201" y="2830"/>
                  </a:cubicBezTo>
                  <a:cubicBezTo>
                    <a:pt x="1200" y="2816"/>
                    <a:pt x="1210" y="2804"/>
                    <a:pt x="1224" y="2803"/>
                  </a:cubicBezTo>
                  <a:close/>
                  <a:moveTo>
                    <a:pt x="1323" y="2796"/>
                  </a:moveTo>
                  <a:lnTo>
                    <a:pt x="1323" y="2796"/>
                  </a:lnTo>
                  <a:cubicBezTo>
                    <a:pt x="1337" y="2795"/>
                    <a:pt x="1349" y="2805"/>
                    <a:pt x="1350" y="2819"/>
                  </a:cubicBezTo>
                  <a:cubicBezTo>
                    <a:pt x="1351" y="2833"/>
                    <a:pt x="1341" y="2845"/>
                    <a:pt x="1327" y="2846"/>
                  </a:cubicBezTo>
                  <a:cubicBezTo>
                    <a:pt x="1314" y="2847"/>
                    <a:pt x="1302" y="2837"/>
                    <a:pt x="1300" y="2823"/>
                  </a:cubicBezTo>
                  <a:cubicBezTo>
                    <a:pt x="1299" y="2809"/>
                    <a:pt x="1310" y="2797"/>
                    <a:pt x="1323" y="2796"/>
                  </a:cubicBezTo>
                  <a:close/>
                  <a:moveTo>
                    <a:pt x="1423" y="2789"/>
                  </a:moveTo>
                  <a:lnTo>
                    <a:pt x="1423" y="2789"/>
                  </a:lnTo>
                  <a:cubicBezTo>
                    <a:pt x="1437" y="2788"/>
                    <a:pt x="1449" y="2798"/>
                    <a:pt x="1450" y="2812"/>
                  </a:cubicBezTo>
                  <a:cubicBezTo>
                    <a:pt x="1451" y="2826"/>
                    <a:pt x="1441" y="2838"/>
                    <a:pt x="1427" y="2839"/>
                  </a:cubicBezTo>
                  <a:cubicBezTo>
                    <a:pt x="1413" y="2840"/>
                    <a:pt x="1401" y="2830"/>
                    <a:pt x="1400" y="2816"/>
                  </a:cubicBezTo>
                  <a:cubicBezTo>
                    <a:pt x="1399" y="2802"/>
                    <a:pt x="1409" y="2790"/>
                    <a:pt x="1423" y="2789"/>
                  </a:cubicBezTo>
                  <a:close/>
                  <a:moveTo>
                    <a:pt x="1522" y="2780"/>
                  </a:moveTo>
                  <a:lnTo>
                    <a:pt x="1522" y="2780"/>
                  </a:lnTo>
                  <a:cubicBezTo>
                    <a:pt x="1536" y="2778"/>
                    <a:pt x="1548" y="2788"/>
                    <a:pt x="1550" y="2802"/>
                  </a:cubicBezTo>
                  <a:cubicBezTo>
                    <a:pt x="1551" y="2816"/>
                    <a:pt x="1542" y="2828"/>
                    <a:pt x="1528" y="2830"/>
                  </a:cubicBezTo>
                  <a:cubicBezTo>
                    <a:pt x="1514" y="2831"/>
                    <a:pt x="1502" y="2822"/>
                    <a:pt x="1500" y="2808"/>
                  </a:cubicBezTo>
                  <a:cubicBezTo>
                    <a:pt x="1498" y="2794"/>
                    <a:pt x="1508" y="2782"/>
                    <a:pt x="1522" y="2780"/>
                  </a:cubicBezTo>
                  <a:close/>
                  <a:moveTo>
                    <a:pt x="1621" y="2771"/>
                  </a:moveTo>
                  <a:lnTo>
                    <a:pt x="1621" y="2771"/>
                  </a:lnTo>
                  <a:cubicBezTo>
                    <a:pt x="1635" y="2769"/>
                    <a:pt x="1648" y="2779"/>
                    <a:pt x="1649" y="2792"/>
                  </a:cubicBezTo>
                  <a:cubicBezTo>
                    <a:pt x="1651" y="2806"/>
                    <a:pt x="1641" y="2819"/>
                    <a:pt x="1627" y="2820"/>
                  </a:cubicBezTo>
                  <a:cubicBezTo>
                    <a:pt x="1614" y="2822"/>
                    <a:pt x="1601" y="2812"/>
                    <a:pt x="1600" y="2798"/>
                  </a:cubicBezTo>
                  <a:cubicBezTo>
                    <a:pt x="1598" y="2785"/>
                    <a:pt x="1608" y="2772"/>
                    <a:pt x="1621" y="2771"/>
                  </a:cubicBezTo>
                  <a:close/>
                  <a:moveTo>
                    <a:pt x="1721" y="2761"/>
                  </a:moveTo>
                  <a:lnTo>
                    <a:pt x="1721" y="2761"/>
                  </a:lnTo>
                  <a:cubicBezTo>
                    <a:pt x="1735" y="2760"/>
                    <a:pt x="1747" y="2769"/>
                    <a:pt x="1749" y="2783"/>
                  </a:cubicBezTo>
                  <a:cubicBezTo>
                    <a:pt x="1751" y="2797"/>
                    <a:pt x="1741" y="2809"/>
                    <a:pt x="1727" y="2811"/>
                  </a:cubicBezTo>
                  <a:cubicBezTo>
                    <a:pt x="1713" y="2813"/>
                    <a:pt x="1701" y="2803"/>
                    <a:pt x="1699" y="2789"/>
                  </a:cubicBezTo>
                  <a:cubicBezTo>
                    <a:pt x="1698" y="2775"/>
                    <a:pt x="1707" y="2763"/>
                    <a:pt x="1721" y="2761"/>
                  </a:cubicBezTo>
                  <a:close/>
                  <a:moveTo>
                    <a:pt x="1821" y="2751"/>
                  </a:moveTo>
                  <a:lnTo>
                    <a:pt x="1821" y="2751"/>
                  </a:lnTo>
                  <a:cubicBezTo>
                    <a:pt x="1834" y="2749"/>
                    <a:pt x="1847" y="2759"/>
                    <a:pt x="1848" y="2773"/>
                  </a:cubicBezTo>
                  <a:cubicBezTo>
                    <a:pt x="1850" y="2787"/>
                    <a:pt x="1840" y="2799"/>
                    <a:pt x="1827" y="2801"/>
                  </a:cubicBezTo>
                  <a:cubicBezTo>
                    <a:pt x="1813" y="2802"/>
                    <a:pt x="1800" y="2793"/>
                    <a:pt x="1799" y="2779"/>
                  </a:cubicBezTo>
                  <a:cubicBezTo>
                    <a:pt x="1797" y="2765"/>
                    <a:pt x="1807" y="2753"/>
                    <a:pt x="1821" y="2751"/>
                  </a:cubicBezTo>
                  <a:close/>
                  <a:moveTo>
                    <a:pt x="1920" y="2739"/>
                  </a:moveTo>
                  <a:lnTo>
                    <a:pt x="1920" y="2739"/>
                  </a:lnTo>
                  <a:cubicBezTo>
                    <a:pt x="1934" y="2738"/>
                    <a:pt x="1946" y="2748"/>
                    <a:pt x="1948" y="2761"/>
                  </a:cubicBezTo>
                  <a:cubicBezTo>
                    <a:pt x="1949" y="2775"/>
                    <a:pt x="1940" y="2787"/>
                    <a:pt x="1926" y="2789"/>
                  </a:cubicBezTo>
                  <a:cubicBezTo>
                    <a:pt x="1912" y="2791"/>
                    <a:pt x="1900" y="2781"/>
                    <a:pt x="1898" y="2767"/>
                  </a:cubicBezTo>
                  <a:cubicBezTo>
                    <a:pt x="1896" y="2753"/>
                    <a:pt x="1906" y="2741"/>
                    <a:pt x="1920" y="2739"/>
                  </a:cubicBezTo>
                  <a:close/>
                  <a:moveTo>
                    <a:pt x="2019" y="2728"/>
                  </a:moveTo>
                  <a:lnTo>
                    <a:pt x="2019" y="2728"/>
                  </a:lnTo>
                  <a:cubicBezTo>
                    <a:pt x="2033" y="2726"/>
                    <a:pt x="2046" y="2736"/>
                    <a:pt x="2047" y="2750"/>
                  </a:cubicBezTo>
                  <a:cubicBezTo>
                    <a:pt x="2049" y="2763"/>
                    <a:pt x="2039" y="2776"/>
                    <a:pt x="2025" y="2777"/>
                  </a:cubicBezTo>
                  <a:cubicBezTo>
                    <a:pt x="2012" y="2779"/>
                    <a:pt x="1999" y="2769"/>
                    <a:pt x="1997" y="2756"/>
                  </a:cubicBezTo>
                  <a:cubicBezTo>
                    <a:pt x="1996" y="2742"/>
                    <a:pt x="2006" y="2729"/>
                    <a:pt x="2019" y="2728"/>
                  </a:cubicBezTo>
                  <a:close/>
                  <a:moveTo>
                    <a:pt x="2118" y="2716"/>
                  </a:moveTo>
                  <a:lnTo>
                    <a:pt x="2118" y="2716"/>
                  </a:lnTo>
                  <a:cubicBezTo>
                    <a:pt x="2131" y="2714"/>
                    <a:pt x="2144" y="2723"/>
                    <a:pt x="2146" y="2737"/>
                  </a:cubicBezTo>
                  <a:cubicBezTo>
                    <a:pt x="2149" y="2751"/>
                    <a:pt x="2139" y="2763"/>
                    <a:pt x="2126" y="2766"/>
                  </a:cubicBezTo>
                  <a:cubicBezTo>
                    <a:pt x="2112" y="2768"/>
                    <a:pt x="2099" y="2758"/>
                    <a:pt x="2097" y="2745"/>
                  </a:cubicBezTo>
                  <a:cubicBezTo>
                    <a:pt x="2095" y="2731"/>
                    <a:pt x="2104" y="2718"/>
                    <a:pt x="2118" y="2716"/>
                  </a:cubicBezTo>
                  <a:close/>
                  <a:moveTo>
                    <a:pt x="2217" y="2703"/>
                  </a:moveTo>
                  <a:lnTo>
                    <a:pt x="2217" y="2703"/>
                  </a:lnTo>
                  <a:cubicBezTo>
                    <a:pt x="2230" y="2700"/>
                    <a:pt x="2243" y="2710"/>
                    <a:pt x="2245" y="2723"/>
                  </a:cubicBezTo>
                  <a:cubicBezTo>
                    <a:pt x="2248" y="2737"/>
                    <a:pt x="2238" y="2750"/>
                    <a:pt x="2225" y="2752"/>
                  </a:cubicBezTo>
                  <a:cubicBezTo>
                    <a:pt x="2211" y="2754"/>
                    <a:pt x="2198" y="2745"/>
                    <a:pt x="2196" y="2731"/>
                  </a:cubicBezTo>
                  <a:cubicBezTo>
                    <a:pt x="2194" y="2718"/>
                    <a:pt x="2203" y="2705"/>
                    <a:pt x="2217" y="2703"/>
                  </a:cubicBezTo>
                  <a:close/>
                  <a:moveTo>
                    <a:pt x="2316" y="2689"/>
                  </a:moveTo>
                  <a:lnTo>
                    <a:pt x="2316" y="2689"/>
                  </a:lnTo>
                  <a:cubicBezTo>
                    <a:pt x="2330" y="2687"/>
                    <a:pt x="2342" y="2696"/>
                    <a:pt x="2345" y="2710"/>
                  </a:cubicBezTo>
                  <a:cubicBezTo>
                    <a:pt x="2347" y="2723"/>
                    <a:pt x="2338" y="2736"/>
                    <a:pt x="2324" y="2738"/>
                  </a:cubicBezTo>
                  <a:cubicBezTo>
                    <a:pt x="2310" y="2740"/>
                    <a:pt x="2297" y="2731"/>
                    <a:pt x="2295" y="2718"/>
                  </a:cubicBezTo>
                  <a:cubicBezTo>
                    <a:pt x="2293" y="2704"/>
                    <a:pt x="2302" y="2691"/>
                    <a:pt x="2316" y="2689"/>
                  </a:cubicBezTo>
                  <a:close/>
                  <a:moveTo>
                    <a:pt x="2415" y="2675"/>
                  </a:moveTo>
                  <a:lnTo>
                    <a:pt x="2415" y="2675"/>
                  </a:lnTo>
                  <a:cubicBezTo>
                    <a:pt x="2429" y="2673"/>
                    <a:pt x="2442" y="2682"/>
                    <a:pt x="2444" y="2696"/>
                  </a:cubicBezTo>
                  <a:cubicBezTo>
                    <a:pt x="2446" y="2710"/>
                    <a:pt x="2437" y="2722"/>
                    <a:pt x="2423" y="2725"/>
                  </a:cubicBezTo>
                  <a:cubicBezTo>
                    <a:pt x="2409" y="2727"/>
                    <a:pt x="2396" y="2718"/>
                    <a:pt x="2394" y="2704"/>
                  </a:cubicBezTo>
                  <a:cubicBezTo>
                    <a:pt x="2392" y="2690"/>
                    <a:pt x="2401" y="2677"/>
                    <a:pt x="2415" y="2675"/>
                  </a:cubicBezTo>
                  <a:close/>
                  <a:moveTo>
                    <a:pt x="2513" y="2660"/>
                  </a:moveTo>
                  <a:lnTo>
                    <a:pt x="2513" y="2660"/>
                  </a:lnTo>
                  <a:cubicBezTo>
                    <a:pt x="2527" y="2658"/>
                    <a:pt x="2540" y="2666"/>
                    <a:pt x="2542" y="2680"/>
                  </a:cubicBezTo>
                  <a:cubicBezTo>
                    <a:pt x="2545" y="2693"/>
                    <a:pt x="2536" y="2707"/>
                    <a:pt x="2523" y="2709"/>
                  </a:cubicBezTo>
                  <a:cubicBezTo>
                    <a:pt x="2509" y="2712"/>
                    <a:pt x="2496" y="2703"/>
                    <a:pt x="2493" y="2690"/>
                  </a:cubicBezTo>
                  <a:cubicBezTo>
                    <a:pt x="2491" y="2676"/>
                    <a:pt x="2499" y="2663"/>
                    <a:pt x="2513" y="2660"/>
                  </a:cubicBezTo>
                  <a:close/>
                  <a:moveTo>
                    <a:pt x="2612" y="2644"/>
                  </a:moveTo>
                  <a:lnTo>
                    <a:pt x="2612" y="2644"/>
                  </a:lnTo>
                  <a:cubicBezTo>
                    <a:pt x="2625" y="2642"/>
                    <a:pt x="2639" y="2651"/>
                    <a:pt x="2641" y="2664"/>
                  </a:cubicBezTo>
                  <a:cubicBezTo>
                    <a:pt x="2644" y="2678"/>
                    <a:pt x="2635" y="2691"/>
                    <a:pt x="2622" y="2693"/>
                  </a:cubicBezTo>
                  <a:cubicBezTo>
                    <a:pt x="2608" y="2696"/>
                    <a:pt x="2595" y="2687"/>
                    <a:pt x="2592" y="2674"/>
                  </a:cubicBezTo>
                  <a:cubicBezTo>
                    <a:pt x="2589" y="2660"/>
                    <a:pt x="2598" y="2647"/>
                    <a:pt x="2612" y="2644"/>
                  </a:cubicBezTo>
                  <a:close/>
                  <a:moveTo>
                    <a:pt x="2711" y="2629"/>
                  </a:moveTo>
                  <a:lnTo>
                    <a:pt x="2711" y="2629"/>
                  </a:lnTo>
                  <a:cubicBezTo>
                    <a:pt x="2724" y="2626"/>
                    <a:pt x="2737" y="2635"/>
                    <a:pt x="2740" y="2648"/>
                  </a:cubicBezTo>
                  <a:cubicBezTo>
                    <a:pt x="2743" y="2662"/>
                    <a:pt x="2734" y="2675"/>
                    <a:pt x="2720" y="2678"/>
                  </a:cubicBezTo>
                  <a:cubicBezTo>
                    <a:pt x="2707" y="2680"/>
                    <a:pt x="2694" y="2672"/>
                    <a:pt x="2691" y="2658"/>
                  </a:cubicBezTo>
                  <a:cubicBezTo>
                    <a:pt x="2688" y="2645"/>
                    <a:pt x="2697" y="2631"/>
                    <a:pt x="2711" y="2629"/>
                  </a:cubicBezTo>
                  <a:close/>
                  <a:moveTo>
                    <a:pt x="2809" y="2612"/>
                  </a:moveTo>
                  <a:lnTo>
                    <a:pt x="2809" y="2612"/>
                  </a:lnTo>
                  <a:cubicBezTo>
                    <a:pt x="2823" y="2609"/>
                    <a:pt x="2836" y="2618"/>
                    <a:pt x="2839" y="2631"/>
                  </a:cubicBezTo>
                  <a:cubicBezTo>
                    <a:pt x="2841" y="2645"/>
                    <a:pt x="2833" y="2658"/>
                    <a:pt x="2819" y="2661"/>
                  </a:cubicBezTo>
                  <a:cubicBezTo>
                    <a:pt x="2805" y="2663"/>
                    <a:pt x="2792" y="2655"/>
                    <a:pt x="2790" y="2641"/>
                  </a:cubicBezTo>
                  <a:cubicBezTo>
                    <a:pt x="2787" y="2628"/>
                    <a:pt x="2796" y="2614"/>
                    <a:pt x="2809" y="2612"/>
                  </a:cubicBezTo>
                  <a:close/>
                  <a:moveTo>
                    <a:pt x="2908" y="2594"/>
                  </a:moveTo>
                  <a:lnTo>
                    <a:pt x="2908" y="2594"/>
                  </a:lnTo>
                  <a:cubicBezTo>
                    <a:pt x="2921" y="2591"/>
                    <a:pt x="2934" y="2600"/>
                    <a:pt x="2937" y="2613"/>
                  </a:cubicBezTo>
                  <a:cubicBezTo>
                    <a:pt x="2940" y="2627"/>
                    <a:pt x="2931" y="2640"/>
                    <a:pt x="2917" y="2643"/>
                  </a:cubicBezTo>
                  <a:cubicBezTo>
                    <a:pt x="2904" y="2645"/>
                    <a:pt x="2891" y="2637"/>
                    <a:pt x="2888" y="2623"/>
                  </a:cubicBezTo>
                  <a:cubicBezTo>
                    <a:pt x="2885" y="2609"/>
                    <a:pt x="2894" y="2596"/>
                    <a:pt x="2908" y="2594"/>
                  </a:cubicBezTo>
                  <a:close/>
                  <a:moveTo>
                    <a:pt x="3006" y="2575"/>
                  </a:moveTo>
                  <a:lnTo>
                    <a:pt x="3006" y="2575"/>
                  </a:lnTo>
                  <a:cubicBezTo>
                    <a:pt x="3020" y="2573"/>
                    <a:pt x="3033" y="2581"/>
                    <a:pt x="3035" y="2595"/>
                  </a:cubicBezTo>
                  <a:cubicBezTo>
                    <a:pt x="3038" y="2609"/>
                    <a:pt x="3029" y="2622"/>
                    <a:pt x="3016" y="2624"/>
                  </a:cubicBezTo>
                  <a:cubicBezTo>
                    <a:pt x="3002" y="2627"/>
                    <a:pt x="2989" y="2618"/>
                    <a:pt x="2986" y="2605"/>
                  </a:cubicBezTo>
                  <a:cubicBezTo>
                    <a:pt x="2984" y="2591"/>
                    <a:pt x="2992" y="2578"/>
                    <a:pt x="3006" y="2575"/>
                  </a:cubicBezTo>
                  <a:close/>
                  <a:moveTo>
                    <a:pt x="3103" y="2557"/>
                  </a:moveTo>
                  <a:lnTo>
                    <a:pt x="3103" y="2557"/>
                  </a:lnTo>
                  <a:cubicBezTo>
                    <a:pt x="3117" y="2553"/>
                    <a:pt x="3130" y="2562"/>
                    <a:pt x="3133" y="2575"/>
                  </a:cubicBezTo>
                  <a:cubicBezTo>
                    <a:pt x="3137" y="2589"/>
                    <a:pt x="3128" y="2602"/>
                    <a:pt x="3115" y="2605"/>
                  </a:cubicBezTo>
                  <a:cubicBezTo>
                    <a:pt x="3101" y="2608"/>
                    <a:pt x="3088" y="2600"/>
                    <a:pt x="3085" y="2587"/>
                  </a:cubicBezTo>
                  <a:cubicBezTo>
                    <a:pt x="3082" y="2573"/>
                    <a:pt x="3090" y="2560"/>
                    <a:pt x="3103" y="2557"/>
                  </a:cubicBezTo>
                  <a:close/>
                  <a:moveTo>
                    <a:pt x="3201" y="2536"/>
                  </a:moveTo>
                  <a:lnTo>
                    <a:pt x="3201" y="2536"/>
                  </a:lnTo>
                  <a:cubicBezTo>
                    <a:pt x="3215" y="2533"/>
                    <a:pt x="3228" y="2541"/>
                    <a:pt x="3231" y="2555"/>
                  </a:cubicBezTo>
                  <a:cubicBezTo>
                    <a:pt x="3235" y="2568"/>
                    <a:pt x="3226" y="2581"/>
                    <a:pt x="3213" y="2585"/>
                  </a:cubicBezTo>
                  <a:cubicBezTo>
                    <a:pt x="3199" y="2588"/>
                    <a:pt x="3186" y="2580"/>
                    <a:pt x="3183" y="2566"/>
                  </a:cubicBezTo>
                  <a:cubicBezTo>
                    <a:pt x="3179" y="2553"/>
                    <a:pt x="3188" y="2539"/>
                    <a:pt x="3201" y="2536"/>
                  </a:cubicBezTo>
                  <a:close/>
                  <a:moveTo>
                    <a:pt x="3299" y="2516"/>
                  </a:moveTo>
                  <a:lnTo>
                    <a:pt x="3299" y="2516"/>
                  </a:lnTo>
                  <a:cubicBezTo>
                    <a:pt x="3313" y="2512"/>
                    <a:pt x="3326" y="2521"/>
                    <a:pt x="3329" y="2534"/>
                  </a:cubicBezTo>
                  <a:cubicBezTo>
                    <a:pt x="3332" y="2547"/>
                    <a:pt x="3324" y="2561"/>
                    <a:pt x="3311" y="2564"/>
                  </a:cubicBezTo>
                  <a:cubicBezTo>
                    <a:pt x="3297" y="2567"/>
                    <a:pt x="3284" y="2559"/>
                    <a:pt x="3281" y="2546"/>
                  </a:cubicBezTo>
                  <a:cubicBezTo>
                    <a:pt x="3277" y="2532"/>
                    <a:pt x="3286" y="2519"/>
                    <a:pt x="3299" y="2516"/>
                  </a:cubicBezTo>
                  <a:close/>
                  <a:moveTo>
                    <a:pt x="3397" y="2495"/>
                  </a:moveTo>
                  <a:lnTo>
                    <a:pt x="3397" y="2494"/>
                  </a:lnTo>
                  <a:cubicBezTo>
                    <a:pt x="3410" y="2491"/>
                    <a:pt x="3424" y="2499"/>
                    <a:pt x="3427" y="2513"/>
                  </a:cubicBezTo>
                  <a:cubicBezTo>
                    <a:pt x="3430" y="2526"/>
                    <a:pt x="3422" y="2540"/>
                    <a:pt x="3409" y="2543"/>
                  </a:cubicBezTo>
                  <a:cubicBezTo>
                    <a:pt x="3395" y="2546"/>
                    <a:pt x="3382" y="2538"/>
                    <a:pt x="3378" y="2525"/>
                  </a:cubicBezTo>
                  <a:cubicBezTo>
                    <a:pt x="3375" y="2511"/>
                    <a:pt x="3383" y="2498"/>
                    <a:pt x="3397" y="2495"/>
                  </a:cubicBezTo>
                  <a:close/>
                  <a:moveTo>
                    <a:pt x="3494" y="2472"/>
                  </a:moveTo>
                  <a:lnTo>
                    <a:pt x="3494" y="2472"/>
                  </a:lnTo>
                  <a:cubicBezTo>
                    <a:pt x="3508" y="2468"/>
                    <a:pt x="3521" y="2477"/>
                    <a:pt x="3524" y="2490"/>
                  </a:cubicBezTo>
                  <a:cubicBezTo>
                    <a:pt x="3528" y="2503"/>
                    <a:pt x="3520" y="2517"/>
                    <a:pt x="3506" y="2520"/>
                  </a:cubicBezTo>
                  <a:cubicBezTo>
                    <a:pt x="3493" y="2524"/>
                    <a:pt x="3479" y="2515"/>
                    <a:pt x="3476" y="2502"/>
                  </a:cubicBezTo>
                  <a:cubicBezTo>
                    <a:pt x="3473" y="2489"/>
                    <a:pt x="3481" y="2475"/>
                    <a:pt x="3494" y="2472"/>
                  </a:cubicBezTo>
                  <a:close/>
                  <a:moveTo>
                    <a:pt x="3592" y="2449"/>
                  </a:moveTo>
                  <a:lnTo>
                    <a:pt x="3592" y="2449"/>
                  </a:lnTo>
                  <a:cubicBezTo>
                    <a:pt x="3605" y="2446"/>
                    <a:pt x="3619" y="2454"/>
                    <a:pt x="3622" y="2467"/>
                  </a:cubicBezTo>
                  <a:cubicBezTo>
                    <a:pt x="3625" y="2481"/>
                    <a:pt x="3617" y="2494"/>
                    <a:pt x="3604" y="2497"/>
                  </a:cubicBezTo>
                  <a:lnTo>
                    <a:pt x="3603" y="2497"/>
                  </a:lnTo>
                  <a:cubicBezTo>
                    <a:pt x="3590" y="2501"/>
                    <a:pt x="3577" y="2493"/>
                    <a:pt x="3573" y="2479"/>
                  </a:cubicBezTo>
                  <a:cubicBezTo>
                    <a:pt x="3570" y="2466"/>
                    <a:pt x="3578" y="2452"/>
                    <a:pt x="3592" y="2449"/>
                  </a:cubicBezTo>
                  <a:close/>
                  <a:moveTo>
                    <a:pt x="3688" y="2426"/>
                  </a:moveTo>
                  <a:lnTo>
                    <a:pt x="3688" y="2426"/>
                  </a:lnTo>
                  <a:cubicBezTo>
                    <a:pt x="3701" y="2422"/>
                    <a:pt x="3715" y="2430"/>
                    <a:pt x="3719" y="2443"/>
                  </a:cubicBezTo>
                  <a:cubicBezTo>
                    <a:pt x="3723" y="2456"/>
                    <a:pt x="3715" y="2470"/>
                    <a:pt x="3702" y="2474"/>
                  </a:cubicBezTo>
                  <a:cubicBezTo>
                    <a:pt x="3688" y="2478"/>
                    <a:pt x="3675" y="2470"/>
                    <a:pt x="3671" y="2457"/>
                  </a:cubicBezTo>
                  <a:cubicBezTo>
                    <a:pt x="3667" y="2443"/>
                    <a:pt x="3675" y="2430"/>
                    <a:pt x="3688" y="2426"/>
                  </a:cubicBezTo>
                  <a:close/>
                  <a:moveTo>
                    <a:pt x="3785" y="2400"/>
                  </a:moveTo>
                  <a:lnTo>
                    <a:pt x="3785" y="2400"/>
                  </a:lnTo>
                  <a:cubicBezTo>
                    <a:pt x="3798" y="2397"/>
                    <a:pt x="3812" y="2404"/>
                    <a:pt x="3816" y="2418"/>
                  </a:cubicBezTo>
                  <a:cubicBezTo>
                    <a:pt x="3819" y="2431"/>
                    <a:pt x="3812" y="2445"/>
                    <a:pt x="3799" y="2449"/>
                  </a:cubicBezTo>
                  <a:lnTo>
                    <a:pt x="3798" y="2449"/>
                  </a:lnTo>
                  <a:cubicBezTo>
                    <a:pt x="3785" y="2452"/>
                    <a:pt x="3771" y="2445"/>
                    <a:pt x="3768" y="2431"/>
                  </a:cubicBezTo>
                  <a:cubicBezTo>
                    <a:pt x="3764" y="2418"/>
                    <a:pt x="3771" y="2404"/>
                    <a:pt x="3785" y="2400"/>
                  </a:cubicBezTo>
                  <a:close/>
                  <a:moveTo>
                    <a:pt x="3882" y="2375"/>
                  </a:moveTo>
                  <a:lnTo>
                    <a:pt x="3882" y="2375"/>
                  </a:lnTo>
                  <a:cubicBezTo>
                    <a:pt x="3895" y="2371"/>
                    <a:pt x="3909" y="2379"/>
                    <a:pt x="3913" y="2392"/>
                  </a:cubicBezTo>
                  <a:cubicBezTo>
                    <a:pt x="3916" y="2406"/>
                    <a:pt x="3909" y="2419"/>
                    <a:pt x="3895" y="2423"/>
                  </a:cubicBezTo>
                  <a:cubicBezTo>
                    <a:pt x="3882" y="2427"/>
                    <a:pt x="3868" y="2419"/>
                    <a:pt x="3864" y="2406"/>
                  </a:cubicBezTo>
                  <a:cubicBezTo>
                    <a:pt x="3861" y="2393"/>
                    <a:pt x="3868" y="2379"/>
                    <a:pt x="3882" y="2375"/>
                  </a:cubicBezTo>
                  <a:close/>
                  <a:moveTo>
                    <a:pt x="3977" y="2349"/>
                  </a:moveTo>
                  <a:lnTo>
                    <a:pt x="3977" y="2349"/>
                  </a:lnTo>
                  <a:cubicBezTo>
                    <a:pt x="3990" y="2345"/>
                    <a:pt x="4005" y="2352"/>
                    <a:pt x="4009" y="2365"/>
                  </a:cubicBezTo>
                  <a:cubicBezTo>
                    <a:pt x="4013" y="2379"/>
                    <a:pt x="4006" y="2393"/>
                    <a:pt x="3993" y="2397"/>
                  </a:cubicBezTo>
                  <a:cubicBezTo>
                    <a:pt x="3980" y="2401"/>
                    <a:pt x="3966" y="2394"/>
                    <a:pt x="3961" y="2381"/>
                  </a:cubicBezTo>
                  <a:cubicBezTo>
                    <a:pt x="3957" y="2368"/>
                    <a:pt x="3964" y="2354"/>
                    <a:pt x="3977" y="2349"/>
                  </a:cubicBezTo>
                  <a:close/>
                  <a:moveTo>
                    <a:pt x="4073" y="2322"/>
                  </a:moveTo>
                  <a:lnTo>
                    <a:pt x="4073" y="2322"/>
                  </a:lnTo>
                  <a:cubicBezTo>
                    <a:pt x="4087" y="2317"/>
                    <a:pt x="4101" y="2324"/>
                    <a:pt x="4105" y="2338"/>
                  </a:cubicBezTo>
                  <a:cubicBezTo>
                    <a:pt x="4109" y="2351"/>
                    <a:pt x="4102" y="2365"/>
                    <a:pt x="4089" y="2369"/>
                  </a:cubicBezTo>
                  <a:cubicBezTo>
                    <a:pt x="4076" y="2373"/>
                    <a:pt x="4062" y="2366"/>
                    <a:pt x="4057" y="2353"/>
                  </a:cubicBezTo>
                  <a:cubicBezTo>
                    <a:pt x="4053" y="2340"/>
                    <a:pt x="4060" y="2326"/>
                    <a:pt x="4073" y="2322"/>
                  </a:cubicBezTo>
                  <a:close/>
                  <a:moveTo>
                    <a:pt x="4169" y="2294"/>
                  </a:moveTo>
                  <a:lnTo>
                    <a:pt x="4169" y="2294"/>
                  </a:lnTo>
                  <a:cubicBezTo>
                    <a:pt x="4183" y="2289"/>
                    <a:pt x="4197" y="2297"/>
                    <a:pt x="4201" y="2310"/>
                  </a:cubicBezTo>
                  <a:cubicBezTo>
                    <a:pt x="4205" y="2323"/>
                    <a:pt x="4198" y="2337"/>
                    <a:pt x="4185" y="2341"/>
                  </a:cubicBezTo>
                  <a:cubicBezTo>
                    <a:pt x="4172" y="2346"/>
                    <a:pt x="4158" y="2338"/>
                    <a:pt x="4153" y="2325"/>
                  </a:cubicBezTo>
                  <a:cubicBezTo>
                    <a:pt x="4149" y="2312"/>
                    <a:pt x="4156" y="2298"/>
                    <a:pt x="4169" y="2294"/>
                  </a:cubicBezTo>
                  <a:close/>
                  <a:moveTo>
                    <a:pt x="4265" y="2265"/>
                  </a:moveTo>
                  <a:lnTo>
                    <a:pt x="4265" y="2265"/>
                  </a:lnTo>
                  <a:cubicBezTo>
                    <a:pt x="4278" y="2260"/>
                    <a:pt x="4292" y="2267"/>
                    <a:pt x="4297" y="2281"/>
                  </a:cubicBezTo>
                  <a:cubicBezTo>
                    <a:pt x="4301" y="2294"/>
                    <a:pt x="4294" y="2308"/>
                    <a:pt x="4281" y="2312"/>
                  </a:cubicBezTo>
                  <a:cubicBezTo>
                    <a:pt x="4268" y="2317"/>
                    <a:pt x="4254" y="2310"/>
                    <a:pt x="4249" y="2296"/>
                  </a:cubicBezTo>
                  <a:cubicBezTo>
                    <a:pt x="4245" y="2283"/>
                    <a:pt x="4252" y="2269"/>
                    <a:pt x="4265" y="2265"/>
                  </a:cubicBezTo>
                  <a:close/>
                  <a:moveTo>
                    <a:pt x="4360" y="2234"/>
                  </a:moveTo>
                  <a:lnTo>
                    <a:pt x="4360" y="2234"/>
                  </a:lnTo>
                  <a:cubicBezTo>
                    <a:pt x="4373" y="2230"/>
                    <a:pt x="4388" y="2237"/>
                    <a:pt x="4392" y="2250"/>
                  </a:cubicBezTo>
                  <a:cubicBezTo>
                    <a:pt x="4396" y="2263"/>
                    <a:pt x="4389" y="2277"/>
                    <a:pt x="4376" y="2282"/>
                  </a:cubicBezTo>
                  <a:cubicBezTo>
                    <a:pt x="4363" y="2286"/>
                    <a:pt x="4349" y="2279"/>
                    <a:pt x="4345" y="2266"/>
                  </a:cubicBezTo>
                  <a:cubicBezTo>
                    <a:pt x="4340" y="2253"/>
                    <a:pt x="4347" y="2239"/>
                    <a:pt x="4360" y="2234"/>
                  </a:cubicBezTo>
                  <a:close/>
                  <a:moveTo>
                    <a:pt x="4456" y="2204"/>
                  </a:moveTo>
                  <a:lnTo>
                    <a:pt x="4456" y="2204"/>
                  </a:lnTo>
                  <a:cubicBezTo>
                    <a:pt x="4469" y="2200"/>
                    <a:pt x="4483" y="2207"/>
                    <a:pt x="4487" y="2220"/>
                  </a:cubicBezTo>
                  <a:cubicBezTo>
                    <a:pt x="4492" y="2233"/>
                    <a:pt x="4485" y="2247"/>
                    <a:pt x="4472" y="2251"/>
                  </a:cubicBezTo>
                  <a:lnTo>
                    <a:pt x="4471" y="2251"/>
                  </a:lnTo>
                  <a:cubicBezTo>
                    <a:pt x="4458" y="2256"/>
                    <a:pt x="4444" y="2249"/>
                    <a:pt x="4440" y="2236"/>
                  </a:cubicBezTo>
                  <a:cubicBezTo>
                    <a:pt x="4435" y="2222"/>
                    <a:pt x="4443" y="2208"/>
                    <a:pt x="4456" y="2204"/>
                  </a:cubicBezTo>
                  <a:close/>
                  <a:moveTo>
                    <a:pt x="4549" y="2172"/>
                  </a:moveTo>
                  <a:lnTo>
                    <a:pt x="4550" y="2172"/>
                  </a:lnTo>
                  <a:cubicBezTo>
                    <a:pt x="4562" y="2167"/>
                    <a:pt x="4577" y="2174"/>
                    <a:pt x="4582" y="2187"/>
                  </a:cubicBezTo>
                  <a:cubicBezTo>
                    <a:pt x="4587" y="2200"/>
                    <a:pt x="4580" y="2214"/>
                    <a:pt x="4567" y="2219"/>
                  </a:cubicBezTo>
                  <a:cubicBezTo>
                    <a:pt x="4554" y="2224"/>
                    <a:pt x="4540" y="2217"/>
                    <a:pt x="4535" y="2204"/>
                  </a:cubicBezTo>
                  <a:cubicBezTo>
                    <a:pt x="4530" y="2191"/>
                    <a:pt x="4537" y="2177"/>
                    <a:pt x="4549" y="2172"/>
                  </a:cubicBezTo>
                  <a:close/>
                  <a:moveTo>
                    <a:pt x="4644" y="2139"/>
                  </a:moveTo>
                  <a:lnTo>
                    <a:pt x="4644" y="2139"/>
                  </a:lnTo>
                  <a:cubicBezTo>
                    <a:pt x="4657" y="2134"/>
                    <a:pt x="4671" y="2140"/>
                    <a:pt x="4676" y="2153"/>
                  </a:cubicBezTo>
                  <a:cubicBezTo>
                    <a:pt x="4681" y="2166"/>
                    <a:pt x="4674" y="2181"/>
                    <a:pt x="4661" y="2185"/>
                  </a:cubicBezTo>
                  <a:lnTo>
                    <a:pt x="4661" y="2186"/>
                  </a:lnTo>
                  <a:cubicBezTo>
                    <a:pt x="4648" y="2190"/>
                    <a:pt x="4634" y="2184"/>
                    <a:pt x="4629" y="2171"/>
                  </a:cubicBezTo>
                  <a:cubicBezTo>
                    <a:pt x="4624" y="2158"/>
                    <a:pt x="4631" y="2144"/>
                    <a:pt x="4644" y="2139"/>
                  </a:cubicBezTo>
                  <a:close/>
                  <a:moveTo>
                    <a:pt x="4738" y="2105"/>
                  </a:moveTo>
                  <a:lnTo>
                    <a:pt x="4738" y="2105"/>
                  </a:lnTo>
                  <a:cubicBezTo>
                    <a:pt x="4751" y="2101"/>
                    <a:pt x="4766" y="2107"/>
                    <a:pt x="4770" y="2120"/>
                  </a:cubicBezTo>
                  <a:cubicBezTo>
                    <a:pt x="4775" y="2133"/>
                    <a:pt x="4769" y="2147"/>
                    <a:pt x="4756" y="2152"/>
                  </a:cubicBezTo>
                  <a:cubicBezTo>
                    <a:pt x="4743" y="2157"/>
                    <a:pt x="4728" y="2150"/>
                    <a:pt x="4724" y="2138"/>
                  </a:cubicBezTo>
                  <a:cubicBezTo>
                    <a:pt x="4719" y="2125"/>
                    <a:pt x="4725" y="2110"/>
                    <a:pt x="4738" y="2105"/>
                  </a:cubicBezTo>
                  <a:close/>
                  <a:moveTo>
                    <a:pt x="4830" y="2070"/>
                  </a:moveTo>
                  <a:lnTo>
                    <a:pt x="4830" y="2070"/>
                  </a:lnTo>
                  <a:cubicBezTo>
                    <a:pt x="4843" y="2064"/>
                    <a:pt x="4858" y="2070"/>
                    <a:pt x="4863" y="2083"/>
                  </a:cubicBezTo>
                  <a:cubicBezTo>
                    <a:pt x="4869" y="2095"/>
                    <a:pt x="4863" y="2110"/>
                    <a:pt x="4850" y="2116"/>
                  </a:cubicBezTo>
                  <a:cubicBezTo>
                    <a:pt x="4838" y="2121"/>
                    <a:pt x="4823" y="2115"/>
                    <a:pt x="4817" y="2103"/>
                  </a:cubicBezTo>
                  <a:cubicBezTo>
                    <a:pt x="4812" y="2090"/>
                    <a:pt x="4818" y="2075"/>
                    <a:pt x="4830" y="2070"/>
                  </a:cubicBezTo>
                  <a:close/>
                  <a:moveTo>
                    <a:pt x="4924" y="2034"/>
                  </a:moveTo>
                  <a:lnTo>
                    <a:pt x="4924" y="2034"/>
                  </a:lnTo>
                  <a:cubicBezTo>
                    <a:pt x="4936" y="2028"/>
                    <a:pt x="4951" y="2034"/>
                    <a:pt x="4957" y="2047"/>
                  </a:cubicBezTo>
                  <a:cubicBezTo>
                    <a:pt x="4962" y="2059"/>
                    <a:pt x="4956" y="2074"/>
                    <a:pt x="4944" y="2079"/>
                  </a:cubicBezTo>
                  <a:cubicBezTo>
                    <a:pt x="4931" y="2085"/>
                    <a:pt x="4916" y="2079"/>
                    <a:pt x="4911" y="2067"/>
                  </a:cubicBezTo>
                  <a:cubicBezTo>
                    <a:pt x="4905" y="2054"/>
                    <a:pt x="4911" y="2039"/>
                    <a:pt x="4924" y="2034"/>
                  </a:cubicBezTo>
                  <a:close/>
                  <a:moveTo>
                    <a:pt x="5016" y="1997"/>
                  </a:moveTo>
                  <a:lnTo>
                    <a:pt x="5016" y="1997"/>
                  </a:lnTo>
                  <a:cubicBezTo>
                    <a:pt x="5028" y="1991"/>
                    <a:pt x="5043" y="1996"/>
                    <a:pt x="5049" y="2009"/>
                  </a:cubicBezTo>
                  <a:cubicBezTo>
                    <a:pt x="5055" y="2021"/>
                    <a:pt x="5050" y="2036"/>
                    <a:pt x="5037" y="2042"/>
                  </a:cubicBezTo>
                  <a:cubicBezTo>
                    <a:pt x="5025" y="2048"/>
                    <a:pt x="5010" y="2043"/>
                    <a:pt x="5004" y="2030"/>
                  </a:cubicBezTo>
                  <a:cubicBezTo>
                    <a:pt x="4998" y="2018"/>
                    <a:pt x="5003" y="2003"/>
                    <a:pt x="5016" y="1997"/>
                  </a:cubicBezTo>
                  <a:close/>
                  <a:moveTo>
                    <a:pt x="5108" y="1958"/>
                  </a:moveTo>
                  <a:lnTo>
                    <a:pt x="5108" y="1958"/>
                  </a:lnTo>
                  <a:cubicBezTo>
                    <a:pt x="5120" y="1952"/>
                    <a:pt x="5135" y="1957"/>
                    <a:pt x="5141" y="1969"/>
                  </a:cubicBezTo>
                  <a:cubicBezTo>
                    <a:pt x="5147" y="1982"/>
                    <a:pt x="5142" y="1997"/>
                    <a:pt x="5129" y="2003"/>
                  </a:cubicBezTo>
                  <a:cubicBezTo>
                    <a:pt x="5117" y="2009"/>
                    <a:pt x="5102" y="2003"/>
                    <a:pt x="5096" y="1991"/>
                  </a:cubicBezTo>
                  <a:cubicBezTo>
                    <a:pt x="5090" y="1978"/>
                    <a:pt x="5095" y="1964"/>
                    <a:pt x="5108" y="1958"/>
                  </a:cubicBezTo>
                  <a:close/>
                  <a:moveTo>
                    <a:pt x="5200" y="1918"/>
                  </a:moveTo>
                  <a:lnTo>
                    <a:pt x="5200" y="1918"/>
                  </a:lnTo>
                  <a:cubicBezTo>
                    <a:pt x="5212" y="1912"/>
                    <a:pt x="5227" y="1918"/>
                    <a:pt x="5233" y="1930"/>
                  </a:cubicBezTo>
                  <a:cubicBezTo>
                    <a:pt x="5239" y="1943"/>
                    <a:pt x="5234" y="1957"/>
                    <a:pt x="5221" y="1963"/>
                  </a:cubicBezTo>
                  <a:cubicBezTo>
                    <a:pt x="5209" y="1969"/>
                    <a:pt x="5194" y="1964"/>
                    <a:pt x="5188" y="1952"/>
                  </a:cubicBezTo>
                  <a:cubicBezTo>
                    <a:pt x="5182" y="1939"/>
                    <a:pt x="5187" y="1924"/>
                    <a:pt x="5200" y="1918"/>
                  </a:cubicBezTo>
                  <a:close/>
                  <a:moveTo>
                    <a:pt x="5291" y="1877"/>
                  </a:moveTo>
                  <a:lnTo>
                    <a:pt x="5291" y="1877"/>
                  </a:lnTo>
                  <a:cubicBezTo>
                    <a:pt x="5303" y="1871"/>
                    <a:pt x="5318" y="1876"/>
                    <a:pt x="5324" y="1889"/>
                  </a:cubicBezTo>
                  <a:cubicBezTo>
                    <a:pt x="5330" y="1901"/>
                    <a:pt x="5325" y="1916"/>
                    <a:pt x="5312" y="1922"/>
                  </a:cubicBezTo>
                  <a:cubicBezTo>
                    <a:pt x="5300" y="1928"/>
                    <a:pt x="5285" y="1923"/>
                    <a:pt x="5279" y="1910"/>
                  </a:cubicBezTo>
                  <a:cubicBezTo>
                    <a:pt x="5273" y="1898"/>
                    <a:pt x="5278" y="1883"/>
                    <a:pt x="5291" y="1877"/>
                  </a:cubicBezTo>
                  <a:close/>
                  <a:moveTo>
                    <a:pt x="5381" y="1835"/>
                  </a:moveTo>
                  <a:lnTo>
                    <a:pt x="5381" y="1835"/>
                  </a:lnTo>
                  <a:cubicBezTo>
                    <a:pt x="5393" y="1828"/>
                    <a:pt x="5408" y="1833"/>
                    <a:pt x="5414" y="1845"/>
                  </a:cubicBezTo>
                  <a:cubicBezTo>
                    <a:pt x="5421" y="1858"/>
                    <a:pt x="5416" y="1873"/>
                    <a:pt x="5404" y="1879"/>
                  </a:cubicBezTo>
                  <a:cubicBezTo>
                    <a:pt x="5391" y="1886"/>
                    <a:pt x="5376" y="1881"/>
                    <a:pt x="5370" y="1869"/>
                  </a:cubicBezTo>
                  <a:cubicBezTo>
                    <a:pt x="5364" y="1856"/>
                    <a:pt x="5368" y="1841"/>
                    <a:pt x="5381" y="1835"/>
                  </a:cubicBezTo>
                  <a:close/>
                  <a:moveTo>
                    <a:pt x="5470" y="1791"/>
                  </a:moveTo>
                  <a:lnTo>
                    <a:pt x="5470" y="1791"/>
                  </a:lnTo>
                  <a:cubicBezTo>
                    <a:pt x="5482" y="1784"/>
                    <a:pt x="5497" y="1789"/>
                    <a:pt x="5504" y="1801"/>
                  </a:cubicBezTo>
                  <a:cubicBezTo>
                    <a:pt x="5511" y="1813"/>
                    <a:pt x="5506" y="1828"/>
                    <a:pt x="5494" y="1835"/>
                  </a:cubicBezTo>
                  <a:cubicBezTo>
                    <a:pt x="5482" y="1842"/>
                    <a:pt x="5467" y="1837"/>
                    <a:pt x="5460" y="1825"/>
                  </a:cubicBezTo>
                  <a:cubicBezTo>
                    <a:pt x="5453" y="1813"/>
                    <a:pt x="5458" y="1798"/>
                    <a:pt x="5470" y="1791"/>
                  </a:cubicBezTo>
                  <a:close/>
                  <a:moveTo>
                    <a:pt x="5558" y="1746"/>
                  </a:moveTo>
                  <a:lnTo>
                    <a:pt x="5559" y="1746"/>
                  </a:lnTo>
                  <a:cubicBezTo>
                    <a:pt x="5570" y="1739"/>
                    <a:pt x="5586" y="1743"/>
                    <a:pt x="5593" y="1755"/>
                  </a:cubicBezTo>
                  <a:cubicBezTo>
                    <a:pt x="5600" y="1767"/>
                    <a:pt x="5596" y="1782"/>
                    <a:pt x="5584" y="1789"/>
                  </a:cubicBezTo>
                  <a:cubicBezTo>
                    <a:pt x="5572" y="1796"/>
                    <a:pt x="5557" y="1792"/>
                    <a:pt x="5550" y="1780"/>
                  </a:cubicBezTo>
                  <a:cubicBezTo>
                    <a:pt x="5543" y="1769"/>
                    <a:pt x="5547" y="1753"/>
                    <a:pt x="5558" y="1746"/>
                  </a:cubicBezTo>
                  <a:close/>
                  <a:moveTo>
                    <a:pt x="5647" y="1699"/>
                  </a:moveTo>
                  <a:lnTo>
                    <a:pt x="5647" y="1699"/>
                  </a:lnTo>
                  <a:cubicBezTo>
                    <a:pt x="5659" y="1692"/>
                    <a:pt x="5674" y="1696"/>
                    <a:pt x="5681" y="1708"/>
                  </a:cubicBezTo>
                  <a:cubicBezTo>
                    <a:pt x="5688" y="1720"/>
                    <a:pt x="5684" y="1735"/>
                    <a:pt x="5672" y="1742"/>
                  </a:cubicBezTo>
                  <a:cubicBezTo>
                    <a:pt x="5660" y="1749"/>
                    <a:pt x="5645" y="1745"/>
                    <a:pt x="5638" y="1733"/>
                  </a:cubicBezTo>
                  <a:cubicBezTo>
                    <a:pt x="5631" y="1721"/>
                    <a:pt x="5635" y="1706"/>
                    <a:pt x="5647" y="1699"/>
                  </a:cubicBezTo>
                  <a:close/>
                  <a:moveTo>
                    <a:pt x="5734" y="1650"/>
                  </a:moveTo>
                  <a:lnTo>
                    <a:pt x="5734" y="1650"/>
                  </a:lnTo>
                  <a:cubicBezTo>
                    <a:pt x="5746" y="1643"/>
                    <a:pt x="5761" y="1647"/>
                    <a:pt x="5768" y="1659"/>
                  </a:cubicBezTo>
                  <a:cubicBezTo>
                    <a:pt x="5775" y="1671"/>
                    <a:pt x="5771" y="1686"/>
                    <a:pt x="5760" y="1693"/>
                  </a:cubicBezTo>
                  <a:cubicBezTo>
                    <a:pt x="5748" y="1700"/>
                    <a:pt x="5732" y="1696"/>
                    <a:pt x="5725" y="1685"/>
                  </a:cubicBezTo>
                  <a:cubicBezTo>
                    <a:pt x="5718" y="1673"/>
                    <a:pt x="5722" y="1657"/>
                    <a:pt x="5734" y="1650"/>
                  </a:cubicBezTo>
                  <a:close/>
                  <a:moveTo>
                    <a:pt x="5821" y="1600"/>
                  </a:moveTo>
                  <a:lnTo>
                    <a:pt x="5821" y="1600"/>
                  </a:lnTo>
                  <a:cubicBezTo>
                    <a:pt x="5833" y="1593"/>
                    <a:pt x="5848" y="1597"/>
                    <a:pt x="5855" y="1609"/>
                  </a:cubicBezTo>
                  <a:cubicBezTo>
                    <a:pt x="5862" y="1621"/>
                    <a:pt x="5858" y="1636"/>
                    <a:pt x="5846" y="1643"/>
                  </a:cubicBezTo>
                  <a:cubicBezTo>
                    <a:pt x="5834" y="1650"/>
                    <a:pt x="5819" y="1646"/>
                    <a:pt x="5812" y="1634"/>
                  </a:cubicBezTo>
                  <a:cubicBezTo>
                    <a:pt x="5805" y="1622"/>
                    <a:pt x="5809" y="1607"/>
                    <a:pt x="5821" y="1600"/>
                  </a:cubicBezTo>
                  <a:close/>
                  <a:moveTo>
                    <a:pt x="5905" y="1549"/>
                  </a:moveTo>
                  <a:lnTo>
                    <a:pt x="5905" y="1548"/>
                  </a:lnTo>
                  <a:cubicBezTo>
                    <a:pt x="5916" y="1541"/>
                    <a:pt x="5932" y="1544"/>
                    <a:pt x="5940" y="1555"/>
                  </a:cubicBezTo>
                  <a:cubicBezTo>
                    <a:pt x="5947" y="1567"/>
                    <a:pt x="5944" y="1582"/>
                    <a:pt x="5933" y="1590"/>
                  </a:cubicBezTo>
                  <a:cubicBezTo>
                    <a:pt x="5921" y="1598"/>
                    <a:pt x="5906" y="1595"/>
                    <a:pt x="5898" y="1583"/>
                  </a:cubicBezTo>
                  <a:cubicBezTo>
                    <a:pt x="5890" y="1572"/>
                    <a:pt x="5893" y="1556"/>
                    <a:pt x="5905" y="1549"/>
                  </a:cubicBezTo>
                  <a:close/>
                  <a:moveTo>
                    <a:pt x="5988" y="1495"/>
                  </a:moveTo>
                  <a:lnTo>
                    <a:pt x="5988" y="1495"/>
                  </a:lnTo>
                  <a:cubicBezTo>
                    <a:pt x="6000" y="1487"/>
                    <a:pt x="6015" y="1490"/>
                    <a:pt x="6023" y="1501"/>
                  </a:cubicBezTo>
                  <a:cubicBezTo>
                    <a:pt x="6031" y="1512"/>
                    <a:pt x="6029" y="1528"/>
                    <a:pt x="6017" y="1536"/>
                  </a:cubicBezTo>
                  <a:cubicBezTo>
                    <a:pt x="6006" y="1544"/>
                    <a:pt x="5991" y="1541"/>
                    <a:pt x="5983" y="1530"/>
                  </a:cubicBezTo>
                  <a:cubicBezTo>
                    <a:pt x="5975" y="1519"/>
                    <a:pt x="5977" y="1503"/>
                    <a:pt x="5988" y="1495"/>
                  </a:cubicBezTo>
                  <a:close/>
                  <a:moveTo>
                    <a:pt x="6071" y="1439"/>
                  </a:moveTo>
                  <a:lnTo>
                    <a:pt x="6071" y="1439"/>
                  </a:lnTo>
                  <a:cubicBezTo>
                    <a:pt x="6083" y="1431"/>
                    <a:pt x="6098" y="1434"/>
                    <a:pt x="6106" y="1445"/>
                  </a:cubicBezTo>
                  <a:cubicBezTo>
                    <a:pt x="6114" y="1456"/>
                    <a:pt x="6112" y="1472"/>
                    <a:pt x="6100" y="1480"/>
                  </a:cubicBezTo>
                  <a:cubicBezTo>
                    <a:pt x="6089" y="1488"/>
                    <a:pt x="6074" y="1485"/>
                    <a:pt x="6066" y="1474"/>
                  </a:cubicBezTo>
                  <a:cubicBezTo>
                    <a:pt x="6058" y="1463"/>
                    <a:pt x="6060" y="1447"/>
                    <a:pt x="6071" y="1439"/>
                  </a:cubicBezTo>
                  <a:close/>
                  <a:moveTo>
                    <a:pt x="6152" y="1382"/>
                  </a:moveTo>
                  <a:lnTo>
                    <a:pt x="6152" y="1382"/>
                  </a:lnTo>
                  <a:cubicBezTo>
                    <a:pt x="6163" y="1373"/>
                    <a:pt x="6179" y="1375"/>
                    <a:pt x="6187" y="1386"/>
                  </a:cubicBezTo>
                  <a:cubicBezTo>
                    <a:pt x="6196" y="1397"/>
                    <a:pt x="6194" y="1413"/>
                    <a:pt x="6183" y="1421"/>
                  </a:cubicBezTo>
                  <a:cubicBezTo>
                    <a:pt x="6172" y="1430"/>
                    <a:pt x="6156" y="1428"/>
                    <a:pt x="6148" y="1417"/>
                  </a:cubicBezTo>
                  <a:cubicBezTo>
                    <a:pt x="6139" y="1406"/>
                    <a:pt x="6141" y="1390"/>
                    <a:pt x="6152" y="1382"/>
                  </a:cubicBezTo>
                  <a:close/>
                  <a:moveTo>
                    <a:pt x="6232" y="1322"/>
                  </a:moveTo>
                  <a:lnTo>
                    <a:pt x="6232" y="1322"/>
                  </a:lnTo>
                  <a:cubicBezTo>
                    <a:pt x="6243" y="1314"/>
                    <a:pt x="6259" y="1315"/>
                    <a:pt x="6267" y="1326"/>
                  </a:cubicBezTo>
                  <a:cubicBezTo>
                    <a:pt x="6276" y="1337"/>
                    <a:pt x="6274" y="1353"/>
                    <a:pt x="6263" y="1361"/>
                  </a:cubicBezTo>
                  <a:cubicBezTo>
                    <a:pt x="6252" y="1370"/>
                    <a:pt x="6237" y="1368"/>
                    <a:pt x="6228" y="1357"/>
                  </a:cubicBezTo>
                  <a:cubicBezTo>
                    <a:pt x="6219" y="1347"/>
                    <a:pt x="6221" y="1331"/>
                    <a:pt x="6232" y="1322"/>
                  </a:cubicBezTo>
                  <a:close/>
                  <a:moveTo>
                    <a:pt x="6310" y="1261"/>
                  </a:moveTo>
                  <a:lnTo>
                    <a:pt x="6310" y="1261"/>
                  </a:lnTo>
                  <a:cubicBezTo>
                    <a:pt x="6320" y="1252"/>
                    <a:pt x="6336" y="1253"/>
                    <a:pt x="6345" y="1263"/>
                  </a:cubicBezTo>
                  <a:cubicBezTo>
                    <a:pt x="6354" y="1274"/>
                    <a:pt x="6353" y="1289"/>
                    <a:pt x="6342" y="1298"/>
                  </a:cubicBezTo>
                  <a:cubicBezTo>
                    <a:pt x="6332" y="1307"/>
                    <a:pt x="6316" y="1306"/>
                    <a:pt x="6307" y="1296"/>
                  </a:cubicBezTo>
                  <a:cubicBezTo>
                    <a:pt x="6298" y="1286"/>
                    <a:pt x="6299" y="1270"/>
                    <a:pt x="6310" y="1261"/>
                  </a:cubicBezTo>
                  <a:close/>
                  <a:moveTo>
                    <a:pt x="6386" y="1196"/>
                  </a:moveTo>
                  <a:lnTo>
                    <a:pt x="6386" y="1196"/>
                  </a:lnTo>
                  <a:cubicBezTo>
                    <a:pt x="6396" y="1187"/>
                    <a:pt x="6412" y="1188"/>
                    <a:pt x="6421" y="1198"/>
                  </a:cubicBezTo>
                  <a:cubicBezTo>
                    <a:pt x="6430" y="1209"/>
                    <a:pt x="6429" y="1224"/>
                    <a:pt x="6419" y="1234"/>
                  </a:cubicBezTo>
                  <a:cubicBezTo>
                    <a:pt x="6409" y="1243"/>
                    <a:pt x="6393" y="1242"/>
                    <a:pt x="6384" y="1232"/>
                  </a:cubicBezTo>
                  <a:cubicBezTo>
                    <a:pt x="6375" y="1221"/>
                    <a:pt x="6375" y="1206"/>
                    <a:pt x="6386" y="1196"/>
                  </a:cubicBezTo>
                  <a:close/>
                  <a:moveTo>
                    <a:pt x="6459" y="1130"/>
                  </a:moveTo>
                  <a:lnTo>
                    <a:pt x="6459" y="1130"/>
                  </a:lnTo>
                  <a:cubicBezTo>
                    <a:pt x="6469" y="1120"/>
                    <a:pt x="6485" y="1121"/>
                    <a:pt x="6495" y="1130"/>
                  </a:cubicBezTo>
                  <a:cubicBezTo>
                    <a:pt x="6504" y="1140"/>
                    <a:pt x="6504" y="1156"/>
                    <a:pt x="6494" y="1166"/>
                  </a:cubicBezTo>
                  <a:cubicBezTo>
                    <a:pt x="6484" y="1175"/>
                    <a:pt x="6468" y="1175"/>
                    <a:pt x="6459" y="1165"/>
                  </a:cubicBezTo>
                  <a:cubicBezTo>
                    <a:pt x="6449" y="1155"/>
                    <a:pt x="6449" y="1140"/>
                    <a:pt x="6459" y="1130"/>
                  </a:cubicBezTo>
                  <a:close/>
                  <a:moveTo>
                    <a:pt x="6530" y="1061"/>
                  </a:moveTo>
                  <a:lnTo>
                    <a:pt x="6530" y="1061"/>
                  </a:lnTo>
                  <a:cubicBezTo>
                    <a:pt x="6540" y="1051"/>
                    <a:pt x="6556" y="1051"/>
                    <a:pt x="6566" y="1060"/>
                  </a:cubicBezTo>
                  <a:cubicBezTo>
                    <a:pt x="6576" y="1070"/>
                    <a:pt x="6576" y="1086"/>
                    <a:pt x="6566" y="1096"/>
                  </a:cubicBezTo>
                  <a:cubicBezTo>
                    <a:pt x="6557" y="1105"/>
                    <a:pt x="6541" y="1106"/>
                    <a:pt x="6531" y="1096"/>
                  </a:cubicBezTo>
                  <a:cubicBezTo>
                    <a:pt x="6521" y="1086"/>
                    <a:pt x="6521" y="1071"/>
                    <a:pt x="6530" y="1061"/>
                  </a:cubicBezTo>
                  <a:close/>
                  <a:moveTo>
                    <a:pt x="6599" y="989"/>
                  </a:moveTo>
                  <a:lnTo>
                    <a:pt x="6599" y="989"/>
                  </a:lnTo>
                  <a:cubicBezTo>
                    <a:pt x="6608" y="979"/>
                    <a:pt x="6624" y="978"/>
                    <a:pt x="6634" y="987"/>
                  </a:cubicBezTo>
                  <a:cubicBezTo>
                    <a:pt x="6644" y="996"/>
                    <a:pt x="6645" y="1012"/>
                    <a:pt x="6636" y="1022"/>
                  </a:cubicBezTo>
                  <a:cubicBezTo>
                    <a:pt x="6627" y="1033"/>
                    <a:pt x="6611" y="1034"/>
                    <a:pt x="6601" y="1024"/>
                  </a:cubicBezTo>
                  <a:cubicBezTo>
                    <a:pt x="6590" y="1015"/>
                    <a:pt x="6589" y="999"/>
                    <a:pt x="6599" y="989"/>
                  </a:cubicBezTo>
                  <a:close/>
                  <a:moveTo>
                    <a:pt x="6664" y="915"/>
                  </a:moveTo>
                  <a:lnTo>
                    <a:pt x="6664" y="915"/>
                  </a:lnTo>
                  <a:cubicBezTo>
                    <a:pt x="6673" y="904"/>
                    <a:pt x="6689" y="903"/>
                    <a:pt x="6699" y="911"/>
                  </a:cubicBezTo>
                  <a:cubicBezTo>
                    <a:pt x="6710" y="920"/>
                    <a:pt x="6712" y="936"/>
                    <a:pt x="6703" y="947"/>
                  </a:cubicBezTo>
                  <a:cubicBezTo>
                    <a:pt x="6694" y="957"/>
                    <a:pt x="6678" y="959"/>
                    <a:pt x="6668" y="950"/>
                  </a:cubicBezTo>
                  <a:cubicBezTo>
                    <a:pt x="6657" y="941"/>
                    <a:pt x="6656" y="926"/>
                    <a:pt x="6664" y="915"/>
                  </a:cubicBezTo>
                  <a:close/>
                  <a:moveTo>
                    <a:pt x="6726" y="838"/>
                  </a:moveTo>
                  <a:lnTo>
                    <a:pt x="6726" y="838"/>
                  </a:lnTo>
                  <a:cubicBezTo>
                    <a:pt x="6734" y="827"/>
                    <a:pt x="6749" y="824"/>
                    <a:pt x="6760" y="832"/>
                  </a:cubicBezTo>
                  <a:cubicBezTo>
                    <a:pt x="6772" y="840"/>
                    <a:pt x="6774" y="856"/>
                    <a:pt x="6766" y="867"/>
                  </a:cubicBezTo>
                  <a:cubicBezTo>
                    <a:pt x="6758" y="878"/>
                    <a:pt x="6743" y="881"/>
                    <a:pt x="6731" y="873"/>
                  </a:cubicBezTo>
                  <a:cubicBezTo>
                    <a:pt x="6720" y="865"/>
                    <a:pt x="6718" y="849"/>
                    <a:pt x="6726" y="838"/>
                  </a:cubicBezTo>
                  <a:close/>
                  <a:moveTo>
                    <a:pt x="6783" y="758"/>
                  </a:moveTo>
                  <a:lnTo>
                    <a:pt x="6783" y="758"/>
                  </a:lnTo>
                  <a:cubicBezTo>
                    <a:pt x="6791" y="746"/>
                    <a:pt x="6806" y="743"/>
                    <a:pt x="6818" y="750"/>
                  </a:cubicBezTo>
                  <a:cubicBezTo>
                    <a:pt x="6829" y="758"/>
                    <a:pt x="6833" y="773"/>
                    <a:pt x="6825" y="785"/>
                  </a:cubicBezTo>
                  <a:cubicBezTo>
                    <a:pt x="6818" y="796"/>
                    <a:pt x="6802" y="800"/>
                    <a:pt x="6791" y="792"/>
                  </a:cubicBezTo>
                  <a:cubicBezTo>
                    <a:pt x="6779" y="785"/>
                    <a:pt x="6776" y="769"/>
                    <a:pt x="6783" y="758"/>
                  </a:cubicBezTo>
                  <a:close/>
                  <a:moveTo>
                    <a:pt x="6837" y="674"/>
                  </a:moveTo>
                  <a:lnTo>
                    <a:pt x="6837" y="674"/>
                  </a:lnTo>
                  <a:cubicBezTo>
                    <a:pt x="6844" y="662"/>
                    <a:pt x="6859" y="658"/>
                    <a:pt x="6871" y="665"/>
                  </a:cubicBezTo>
                  <a:cubicBezTo>
                    <a:pt x="6883" y="672"/>
                    <a:pt x="6887" y="688"/>
                    <a:pt x="6880" y="700"/>
                  </a:cubicBezTo>
                  <a:cubicBezTo>
                    <a:pt x="6873" y="712"/>
                    <a:pt x="6857" y="716"/>
                    <a:pt x="6845" y="709"/>
                  </a:cubicBezTo>
                  <a:cubicBezTo>
                    <a:pt x="6834" y="701"/>
                    <a:pt x="6830" y="686"/>
                    <a:pt x="6837" y="674"/>
                  </a:cubicBezTo>
                  <a:close/>
                  <a:moveTo>
                    <a:pt x="6884" y="589"/>
                  </a:moveTo>
                  <a:lnTo>
                    <a:pt x="6884" y="589"/>
                  </a:lnTo>
                  <a:cubicBezTo>
                    <a:pt x="6890" y="576"/>
                    <a:pt x="6905" y="571"/>
                    <a:pt x="6918" y="577"/>
                  </a:cubicBezTo>
                  <a:cubicBezTo>
                    <a:pt x="6930" y="583"/>
                    <a:pt x="6935" y="598"/>
                    <a:pt x="6929" y="610"/>
                  </a:cubicBezTo>
                  <a:cubicBezTo>
                    <a:pt x="6923" y="623"/>
                    <a:pt x="6909" y="628"/>
                    <a:pt x="6896" y="622"/>
                  </a:cubicBezTo>
                  <a:cubicBezTo>
                    <a:pt x="6884" y="616"/>
                    <a:pt x="6878" y="601"/>
                    <a:pt x="6884" y="589"/>
                  </a:cubicBezTo>
                  <a:close/>
                  <a:moveTo>
                    <a:pt x="6927" y="501"/>
                  </a:moveTo>
                  <a:lnTo>
                    <a:pt x="6927" y="501"/>
                  </a:lnTo>
                  <a:cubicBezTo>
                    <a:pt x="6932" y="488"/>
                    <a:pt x="6946" y="481"/>
                    <a:pt x="6959" y="486"/>
                  </a:cubicBezTo>
                  <a:cubicBezTo>
                    <a:pt x="6972" y="491"/>
                    <a:pt x="6979" y="505"/>
                    <a:pt x="6974" y="518"/>
                  </a:cubicBezTo>
                  <a:cubicBezTo>
                    <a:pt x="6969" y="531"/>
                    <a:pt x="6954" y="538"/>
                    <a:pt x="6941" y="533"/>
                  </a:cubicBezTo>
                  <a:cubicBezTo>
                    <a:pt x="6929" y="528"/>
                    <a:pt x="6922" y="514"/>
                    <a:pt x="6927" y="501"/>
                  </a:cubicBezTo>
                  <a:close/>
                  <a:moveTo>
                    <a:pt x="6963" y="409"/>
                  </a:moveTo>
                  <a:lnTo>
                    <a:pt x="6963" y="409"/>
                  </a:lnTo>
                  <a:cubicBezTo>
                    <a:pt x="6967" y="395"/>
                    <a:pt x="6981" y="388"/>
                    <a:pt x="6994" y="393"/>
                  </a:cubicBezTo>
                  <a:cubicBezTo>
                    <a:pt x="7008" y="397"/>
                    <a:pt x="7015" y="411"/>
                    <a:pt x="7010" y="424"/>
                  </a:cubicBezTo>
                  <a:cubicBezTo>
                    <a:pt x="7006" y="437"/>
                    <a:pt x="6992" y="444"/>
                    <a:pt x="6979" y="440"/>
                  </a:cubicBezTo>
                  <a:cubicBezTo>
                    <a:pt x="6966" y="436"/>
                    <a:pt x="6959" y="422"/>
                    <a:pt x="6963" y="409"/>
                  </a:cubicBezTo>
                  <a:close/>
                  <a:moveTo>
                    <a:pt x="6992" y="315"/>
                  </a:moveTo>
                  <a:lnTo>
                    <a:pt x="6992" y="315"/>
                  </a:lnTo>
                  <a:cubicBezTo>
                    <a:pt x="6995" y="302"/>
                    <a:pt x="7009" y="293"/>
                    <a:pt x="7022" y="297"/>
                  </a:cubicBezTo>
                  <a:cubicBezTo>
                    <a:pt x="7036" y="300"/>
                    <a:pt x="7044" y="313"/>
                    <a:pt x="7041" y="327"/>
                  </a:cubicBezTo>
                  <a:cubicBezTo>
                    <a:pt x="7037" y="340"/>
                    <a:pt x="7024" y="348"/>
                    <a:pt x="7010" y="345"/>
                  </a:cubicBezTo>
                  <a:cubicBezTo>
                    <a:pt x="6997" y="342"/>
                    <a:pt x="6989" y="328"/>
                    <a:pt x="6992" y="315"/>
                  </a:cubicBezTo>
                  <a:close/>
                  <a:moveTo>
                    <a:pt x="7014" y="221"/>
                  </a:moveTo>
                  <a:lnTo>
                    <a:pt x="7014" y="221"/>
                  </a:lnTo>
                  <a:cubicBezTo>
                    <a:pt x="7016" y="207"/>
                    <a:pt x="7028" y="197"/>
                    <a:pt x="7042" y="199"/>
                  </a:cubicBezTo>
                  <a:cubicBezTo>
                    <a:pt x="7056" y="200"/>
                    <a:pt x="7066" y="213"/>
                    <a:pt x="7064" y="226"/>
                  </a:cubicBezTo>
                  <a:cubicBezTo>
                    <a:pt x="7062" y="240"/>
                    <a:pt x="7050" y="250"/>
                    <a:pt x="7036" y="248"/>
                  </a:cubicBezTo>
                  <a:cubicBezTo>
                    <a:pt x="7022" y="247"/>
                    <a:pt x="7013" y="234"/>
                    <a:pt x="7014" y="221"/>
                  </a:cubicBezTo>
                  <a:close/>
                  <a:moveTo>
                    <a:pt x="7028" y="122"/>
                  </a:moveTo>
                  <a:lnTo>
                    <a:pt x="7028" y="122"/>
                  </a:lnTo>
                  <a:cubicBezTo>
                    <a:pt x="7029" y="109"/>
                    <a:pt x="7041" y="98"/>
                    <a:pt x="7055" y="99"/>
                  </a:cubicBezTo>
                  <a:cubicBezTo>
                    <a:pt x="7068" y="100"/>
                    <a:pt x="7079" y="113"/>
                    <a:pt x="7077" y="126"/>
                  </a:cubicBezTo>
                  <a:cubicBezTo>
                    <a:pt x="7076" y="140"/>
                    <a:pt x="7064" y="150"/>
                    <a:pt x="7051" y="149"/>
                  </a:cubicBezTo>
                  <a:cubicBezTo>
                    <a:pt x="7037" y="148"/>
                    <a:pt x="7027" y="136"/>
                    <a:pt x="7028" y="122"/>
                  </a:cubicBezTo>
                  <a:close/>
                  <a:moveTo>
                    <a:pt x="7034" y="25"/>
                  </a:moveTo>
                  <a:lnTo>
                    <a:pt x="7034" y="25"/>
                  </a:lnTo>
                  <a:cubicBezTo>
                    <a:pt x="7034" y="11"/>
                    <a:pt x="7045" y="0"/>
                    <a:pt x="7059" y="0"/>
                  </a:cubicBezTo>
                  <a:cubicBezTo>
                    <a:pt x="7073" y="0"/>
                    <a:pt x="7084" y="11"/>
                    <a:pt x="7084" y="25"/>
                  </a:cubicBezTo>
                  <a:cubicBezTo>
                    <a:pt x="7084" y="38"/>
                    <a:pt x="7073" y="50"/>
                    <a:pt x="7059" y="50"/>
                  </a:cubicBezTo>
                  <a:cubicBezTo>
                    <a:pt x="7045" y="50"/>
                    <a:pt x="7034" y="38"/>
                    <a:pt x="7034" y="25"/>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54" name="Freeform 52"/>
            <p:cNvSpPr>
              <a:spLocks noEditPoints="1"/>
            </p:cNvSpPr>
            <p:nvPr/>
          </p:nvSpPr>
          <p:spPr bwMode="auto">
            <a:xfrm>
              <a:off x="3044" y="1773"/>
              <a:ext cx="727" cy="293"/>
            </a:xfrm>
            <a:custGeom>
              <a:avLst/>
              <a:gdLst>
                <a:gd name="T0" fmla="*/ 0 w 7009"/>
                <a:gd name="T1" fmla="*/ 0 h 2834"/>
                <a:gd name="T2" fmla="*/ 0 w 7009"/>
                <a:gd name="T3" fmla="*/ 0 h 2834"/>
                <a:gd name="T4" fmla="*/ 0 w 7009"/>
                <a:gd name="T5" fmla="*/ 0 h 2834"/>
                <a:gd name="T6" fmla="*/ 0 w 7009"/>
                <a:gd name="T7" fmla="*/ 0 h 2834"/>
                <a:gd name="T8" fmla="*/ 0 w 7009"/>
                <a:gd name="T9" fmla="*/ 0 h 2834"/>
                <a:gd name="T10" fmla="*/ 0 w 7009"/>
                <a:gd name="T11" fmla="*/ 0 h 2834"/>
                <a:gd name="T12" fmla="*/ 0 w 7009"/>
                <a:gd name="T13" fmla="*/ 0 h 2834"/>
                <a:gd name="T14" fmla="*/ 0 w 7009"/>
                <a:gd name="T15" fmla="*/ 0 h 2834"/>
                <a:gd name="T16" fmla="*/ 0 w 7009"/>
                <a:gd name="T17" fmla="*/ 0 h 2834"/>
                <a:gd name="T18" fmla="*/ 0 w 7009"/>
                <a:gd name="T19" fmla="*/ 0 h 2834"/>
                <a:gd name="T20" fmla="*/ 0 w 7009"/>
                <a:gd name="T21" fmla="*/ 0 h 2834"/>
                <a:gd name="T22" fmla="*/ 0 w 7009"/>
                <a:gd name="T23" fmla="*/ 0 h 2834"/>
                <a:gd name="T24" fmla="*/ 0 w 7009"/>
                <a:gd name="T25" fmla="*/ 0 h 2834"/>
                <a:gd name="T26" fmla="*/ 0 w 7009"/>
                <a:gd name="T27" fmla="*/ 0 h 2834"/>
                <a:gd name="T28" fmla="*/ 0 w 7009"/>
                <a:gd name="T29" fmla="*/ 0 h 2834"/>
                <a:gd name="T30" fmla="*/ 0 w 7009"/>
                <a:gd name="T31" fmla="*/ 0 h 2834"/>
                <a:gd name="T32" fmla="*/ 0 w 7009"/>
                <a:gd name="T33" fmla="*/ 0 h 2834"/>
                <a:gd name="T34" fmla="*/ 0 w 7009"/>
                <a:gd name="T35" fmla="*/ 0 h 2834"/>
                <a:gd name="T36" fmla="*/ 0 w 7009"/>
                <a:gd name="T37" fmla="*/ 0 h 2834"/>
                <a:gd name="T38" fmla="*/ 0 w 7009"/>
                <a:gd name="T39" fmla="*/ 0 h 2834"/>
                <a:gd name="T40" fmla="*/ 0 w 7009"/>
                <a:gd name="T41" fmla="*/ 0 h 2834"/>
                <a:gd name="T42" fmla="*/ 0 w 7009"/>
                <a:gd name="T43" fmla="*/ 0 h 2834"/>
                <a:gd name="T44" fmla="*/ 0 w 7009"/>
                <a:gd name="T45" fmla="*/ 0 h 2834"/>
                <a:gd name="T46" fmla="*/ 0 w 7009"/>
                <a:gd name="T47" fmla="*/ 0 h 2834"/>
                <a:gd name="T48" fmla="*/ 0 w 7009"/>
                <a:gd name="T49" fmla="*/ 0 h 2834"/>
                <a:gd name="T50" fmla="*/ 0 w 7009"/>
                <a:gd name="T51" fmla="*/ 0 h 2834"/>
                <a:gd name="T52" fmla="*/ 0 w 7009"/>
                <a:gd name="T53" fmla="*/ 0 h 2834"/>
                <a:gd name="T54" fmla="*/ 0 w 7009"/>
                <a:gd name="T55" fmla="*/ 0 h 2834"/>
                <a:gd name="T56" fmla="*/ 0 w 7009"/>
                <a:gd name="T57" fmla="*/ 0 h 2834"/>
                <a:gd name="T58" fmla="*/ 0 w 7009"/>
                <a:gd name="T59" fmla="*/ 0 h 2834"/>
                <a:gd name="T60" fmla="*/ 0 w 7009"/>
                <a:gd name="T61" fmla="*/ 0 h 2834"/>
                <a:gd name="T62" fmla="*/ 0 w 7009"/>
                <a:gd name="T63" fmla="*/ 0 h 2834"/>
                <a:gd name="T64" fmla="*/ 0 w 7009"/>
                <a:gd name="T65" fmla="*/ 0 h 2834"/>
                <a:gd name="T66" fmla="*/ 0 w 7009"/>
                <a:gd name="T67" fmla="*/ 0 h 2834"/>
                <a:gd name="T68" fmla="*/ 0 w 7009"/>
                <a:gd name="T69" fmla="*/ 0 h 2834"/>
                <a:gd name="T70" fmla="*/ 0 w 7009"/>
                <a:gd name="T71" fmla="*/ 0 h 2834"/>
                <a:gd name="T72" fmla="*/ 0 w 7009"/>
                <a:gd name="T73" fmla="*/ 0 h 2834"/>
                <a:gd name="T74" fmla="*/ 0 w 7009"/>
                <a:gd name="T75" fmla="*/ 0 h 2834"/>
                <a:gd name="T76" fmla="*/ 0 w 7009"/>
                <a:gd name="T77" fmla="*/ 0 h 2834"/>
                <a:gd name="T78" fmla="*/ 0 w 7009"/>
                <a:gd name="T79" fmla="*/ 0 h 2834"/>
                <a:gd name="T80" fmla="*/ 0 w 7009"/>
                <a:gd name="T81" fmla="*/ 0 h 2834"/>
                <a:gd name="T82" fmla="*/ 0 w 7009"/>
                <a:gd name="T83" fmla="*/ 0 h 2834"/>
                <a:gd name="T84" fmla="*/ 0 w 7009"/>
                <a:gd name="T85" fmla="*/ 0 h 2834"/>
                <a:gd name="T86" fmla="*/ 0 w 7009"/>
                <a:gd name="T87" fmla="*/ 0 h 2834"/>
                <a:gd name="T88" fmla="*/ 0 w 7009"/>
                <a:gd name="T89" fmla="*/ 0 h 2834"/>
                <a:gd name="T90" fmla="*/ 0 w 7009"/>
                <a:gd name="T91" fmla="*/ 0 h 2834"/>
                <a:gd name="T92" fmla="*/ 0 w 7009"/>
                <a:gd name="T93" fmla="*/ 0 h 2834"/>
                <a:gd name="T94" fmla="*/ 0 w 7009"/>
                <a:gd name="T95" fmla="*/ 0 h 2834"/>
                <a:gd name="T96" fmla="*/ 0 w 7009"/>
                <a:gd name="T97" fmla="*/ 0 h 2834"/>
                <a:gd name="T98" fmla="*/ 0 w 7009"/>
                <a:gd name="T99" fmla="*/ 0 h 2834"/>
                <a:gd name="T100" fmla="*/ 0 w 7009"/>
                <a:gd name="T101" fmla="*/ 0 h 2834"/>
                <a:gd name="T102" fmla="*/ 0 w 7009"/>
                <a:gd name="T103" fmla="*/ 0 h 2834"/>
                <a:gd name="T104" fmla="*/ 0 w 7009"/>
                <a:gd name="T105" fmla="*/ 0 h 2834"/>
                <a:gd name="T106" fmla="*/ 0 w 7009"/>
                <a:gd name="T107" fmla="*/ 0 h 2834"/>
                <a:gd name="T108" fmla="*/ 0 w 7009"/>
                <a:gd name="T109" fmla="*/ 0 h 2834"/>
                <a:gd name="T110" fmla="*/ 0 w 7009"/>
                <a:gd name="T111" fmla="*/ 0 h 2834"/>
                <a:gd name="T112" fmla="*/ 0 w 7009"/>
                <a:gd name="T113" fmla="*/ 0 h 2834"/>
                <a:gd name="T114" fmla="*/ 0 w 7009"/>
                <a:gd name="T115" fmla="*/ 0 h 2834"/>
                <a:gd name="T116" fmla="*/ 0 w 7009"/>
                <a:gd name="T117" fmla="*/ 0 h 2834"/>
                <a:gd name="T118" fmla="*/ 0 w 7009"/>
                <a:gd name="T119" fmla="*/ 0 h 2834"/>
                <a:gd name="T120" fmla="*/ 0 w 7009"/>
                <a:gd name="T121" fmla="*/ 0 h 2834"/>
                <a:gd name="T122" fmla="*/ 0 w 7009"/>
                <a:gd name="T123" fmla="*/ 0 h 2834"/>
                <a:gd name="T124" fmla="*/ 0 w 7009"/>
                <a:gd name="T125" fmla="*/ 0 h 28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009"/>
                <a:gd name="T190" fmla="*/ 0 h 2834"/>
                <a:gd name="T191" fmla="*/ 7009 w 7009"/>
                <a:gd name="T192" fmla="*/ 2834 h 28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009" h="2834">
                  <a:moveTo>
                    <a:pt x="6983" y="2833"/>
                  </a:moveTo>
                  <a:lnTo>
                    <a:pt x="6982" y="2833"/>
                  </a:lnTo>
                  <a:cubicBezTo>
                    <a:pt x="6969" y="2833"/>
                    <a:pt x="6958" y="2821"/>
                    <a:pt x="6958" y="2808"/>
                  </a:cubicBezTo>
                  <a:cubicBezTo>
                    <a:pt x="6959" y="2794"/>
                    <a:pt x="6971" y="2783"/>
                    <a:pt x="6984" y="2783"/>
                  </a:cubicBezTo>
                  <a:cubicBezTo>
                    <a:pt x="6998" y="2784"/>
                    <a:pt x="7009" y="2796"/>
                    <a:pt x="7008" y="2809"/>
                  </a:cubicBezTo>
                  <a:cubicBezTo>
                    <a:pt x="7008" y="2823"/>
                    <a:pt x="6996" y="2834"/>
                    <a:pt x="6983" y="2833"/>
                  </a:cubicBezTo>
                  <a:close/>
                  <a:moveTo>
                    <a:pt x="6882" y="2832"/>
                  </a:moveTo>
                  <a:lnTo>
                    <a:pt x="6882" y="2832"/>
                  </a:lnTo>
                  <a:cubicBezTo>
                    <a:pt x="6869" y="2832"/>
                    <a:pt x="6858" y="2820"/>
                    <a:pt x="6858" y="2807"/>
                  </a:cubicBezTo>
                  <a:cubicBezTo>
                    <a:pt x="6859" y="2793"/>
                    <a:pt x="6871" y="2782"/>
                    <a:pt x="6884" y="2783"/>
                  </a:cubicBezTo>
                  <a:cubicBezTo>
                    <a:pt x="6898" y="2783"/>
                    <a:pt x="6909" y="2795"/>
                    <a:pt x="6908" y="2808"/>
                  </a:cubicBezTo>
                  <a:cubicBezTo>
                    <a:pt x="6908" y="2822"/>
                    <a:pt x="6896" y="2833"/>
                    <a:pt x="6882" y="2832"/>
                  </a:cubicBezTo>
                  <a:close/>
                  <a:moveTo>
                    <a:pt x="6782" y="2831"/>
                  </a:moveTo>
                  <a:lnTo>
                    <a:pt x="6782" y="2831"/>
                  </a:lnTo>
                  <a:cubicBezTo>
                    <a:pt x="6769" y="2831"/>
                    <a:pt x="6758" y="2819"/>
                    <a:pt x="6758" y="2806"/>
                  </a:cubicBezTo>
                  <a:cubicBezTo>
                    <a:pt x="6759" y="2792"/>
                    <a:pt x="6770" y="2781"/>
                    <a:pt x="6784" y="2782"/>
                  </a:cubicBezTo>
                  <a:cubicBezTo>
                    <a:pt x="6798" y="2782"/>
                    <a:pt x="6809" y="2794"/>
                    <a:pt x="6808" y="2807"/>
                  </a:cubicBezTo>
                  <a:cubicBezTo>
                    <a:pt x="6808" y="2821"/>
                    <a:pt x="6796" y="2832"/>
                    <a:pt x="6782" y="2831"/>
                  </a:cubicBezTo>
                  <a:close/>
                  <a:moveTo>
                    <a:pt x="6682" y="2831"/>
                  </a:moveTo>
                  <a:lnTo>
                    <a:pt x="6682" y="2831"/>
                  </a:lnTo>
                  <a:cubicBezTo>
                    <a:pt x="6669" y="2830"/>
                    <a:pt x="6658" y="2818"/>
                    <a:pt x="6658" y="2805"/>
                  </a:cubicBezTo>
                  <a:cubicBezTo>
                    <a:pt x="6659" y="2791"/>
                    <a:pt x="6670" y="2780"/>
                    <a:pt x="6684" y="2781"/>
                  </a:cubicBezTo>
                  <a:cubicBezTo>
                    <a:pt x="6698" y="2781"/>
                    <a:pt x="6709" y="2793"/>
                    <a:pt x="6708" y="2806"/>
                  </a:cubicBezTo>
                  <a:cubicBezTo>
                    <a:pt x="6708" y="2820"/>
                    <a:pt x="6696" y="2831"/>
                    <a:pt x="6682" y="2831"/>
                  </a:cubicBezTo>
                  <a:close/>
                  <a:moveTo>
                    <a:pt x="6582" y="2829"/>
                  </a:moveTo>
                  <a:lnTo>
                    <a:pt x="6582" y="2829"/>
                  </a:lnTo>
                  <a:cubicBezTo>
                    <a:pt x="6568" y="2828"/>
                    <a:pt x="6558" y="2816"/>
                    <a:pt x="6558" y="2803"/>
                  </a:cubicBezTo>
                  <a:cubicBezTo>
                    <a:pt x="6559" y="2789"/>
                    <a:pt x="6570" y="2778"/>
                    <a:pt x="6584" y="2779"/>
                  </a:cubicBezTo>
                  <a:cubicBezTo>
                    <a:pt x="6598" y="2779"/>
                    <a:pt x="6609" y="2791"/>
                    <a:pt x="6608" y="2805"/>
                  </a:cubicBezTo>
                  <a:cubicBezTo>
                    <a:pt x="6608" y="2818"/>
                    <a:pt x="6596" y="2829"/>
                    <a:pt x="6582" y="2829"/>
                  </a:cubicBezTo>
                  <a:close/>
                  <a:moveTo>
                    <a:pt x="6482" y="2826"/>
                  </a:moveTo>
                  <a:lnTo>
                    <a:pt x="6482" y="2826"/>
                  </a:lnTo>
                  <a:cubicBezTo>
                    <a:pt x="6468" y="2825"/>
                    <a:pt x="6458" y="2813"/>
                    <a:pt x="6458" y="2800"/>
                  </a:cubicBezTo>
                  <a:cubicBezTo>
                    <a:pt x="6459" y="2786"/>
                    <a:pt x="6470" y="2775"/>
                    <a:pt x="6484" y="2776"/>
                  </a:cubicBezTo>
                  <a:cubicBezTo>
                    <a:pt x="6498" y="2776"/>
                    <a:pt x="6509" y="2788"/>
                    <a:pt x="6508" y="2801"/>
                  </a:cubicBezTo>
                  <a:cubicBezTo>
                    <a:pt x="6508" y="2815"/>
                    <a:pt x="6496" y="2826"/>
                    <a:pt x="6482" y="2826"/>
                  </a:cubicBezTo>
                  <a:close/>
                  <a:moveTo>
                    <a:pt x="6382" y="2822"/>
                  </a:moveTo>
                  <a:lnTo>
                    <a:pt x="6382" y="2822"/>
                  </a:lnTo>
                  <a:cubicBezTo>
                    <a:pt x="6368" y="2822"/>
                    <a:pt x="6358" y="2810"/>
                    <a:pt x="6358" y="2796"/>
                  </a:cubicBezTo>
                  <a:cubicBezTo>
                    <a:pt x="6359" y="2783"/>
                    <a:pt x="6370" y="2772"/>
                    <a:pt x="6384" y="2772"/>
                  </a:cubicBezTo>
                  <a:cubicBezTo>
                    <a:pt x="6398" y="2773"/>
                    <a:pt x="6409" y="2785"/>
                    <a:pt x="6408" y="2798"/>
                  </a:cubicBezTo>
                  <a:cubicBezTo>
                    <a:pt x="6408" y="2812"/>
                    <a:pt x="6396" y="2823"/>
                    <a:pt x="6382" y="2822"/>
                  </a:cubicBezTo>
                  <a:close/>
                  <a:moveTo>
                    <a:pt x="6282" y="2819"/>
                  </a:moveTo>
                  <a:lnTo>
                    <a:pt x="6282" y="2819"/>
                  </a:lnTo>
                  <a:cubicBezTo>
                    <a:pt x="6268" y="2819"/>
                    <a:pt x="6258" y="2807"/>
                    <a:pt x="6258" y="2793"/>
                  </a:cubicBezTo>
                  <a:cubicBezTo>
                    <a:pt x="6259" y="2780"/>
                    <a:pt x="6270" y="2769"/>
                    <a:pt x="6284" y="2769"/>
                  </a:cubicBezTo>
                  <a:cubicBezTo>
                    <a:pt x="6298" y="2770"/>
                    <a:pt x="6309" y="2781"/>
                    <a:pt x="6308" y="2795"/>
                  </a:cubicBezTo>
                  <a:cubicBezTo>
                    <a:pt x="6308" y="2809"/>
                    <a:pt x="6296" y="2820"/>
                    <a:pt x="6282" y="2819"/>
                  </a:cubicBezTo>
                  <a:close/>
                  <a:moveTo>
                    <a:pt x="6181" y="2814"/>
                  </a:moveTo>
                  <a:lnTo>
                    <a:pt x="6181" y="2814"/>
                  </a:lnTo>
                  <a:cubicBezTo>
                    <a:pt x="6168" y="2813"/>
                    <a:pt x="6157" y="2801"/>
                    <a:pt x="6158" y="2788"/>
                  </a:cubicBezTo>
                  <a:cubicBezTo>
                    <a:pt x="6159" y="2774"/>
                    <a:pt x="6171" y="2763"/>
                    <a:pt x="6185" y="2765"/>
                  </a:cubicBezTo>
                  <a:cubicBezTo>
                    <a:pt x="6199" y="2766"/>
                    <a:pt x="6209" y="2778"/>
                    <a:pt x="6208" y="2791"/>
                  </a:cubicBezTo>
                  <a:cubicBezTo>
                    <a:pt x="6207" y="2805"/>
                    <a:pt x="6195" y="2815"/>
                    <a:pt x="6181" y="2814"/>
                  </a:cubicBezTo>
                  <a:close/>
                  <a:moveTo>
                    <a:pt x="6082" y="2809"/>
                  </a:moveTo>
                  <a:lnTo>
                    <a:pt x="6081" y="2809"/>
                  </a:lnTo>
                  <a:cubicBezTo>
                    <a:pt x="6068" y="2808"/>
                    <a:pt x="6057" y="2796"/>
                    <a:pt x="6058" y="2783"/>
                  </a:cubicBezTo>
                  <a:cubicBezTo>
                    <a:pt x="6060" y="2769"/>
                    <a:pt x="6072" y="2758"/>
                    <a:pt x="6085" y="2760"/>
                  </a:cubicBezTo>
                  <a:cubicBezTo>
                    <a:pt x="6099" y="2761"/>
                    <a:pt x="6109" y="2773"/>
                    <a:pt x="6108" y="2786"/>
                  </a:cubicBezTo>
                  <a:cubicBezTo>
                    <a:pt x="6107" y="2800"/>
                    <a:pt x="6095" y="2810"/>
                    <a:pt x="6082" y="2809"/>
                  </a:cubicBezTo>
                  <a:close/>
                  <a:moveTo>
                    <a:pt x="5982" y="2804"/>
                  </a:moveTo>
                  <a:lnTo>
                    <a:pt x="5982" y="2804"/>
                  </a:lnTo>
                  <a:cubicBezTo>
                    <a:pt x="5968" y="2803"/>
                    <a:pt x="5957" y="2791"/>
                    <a:pt x="5959" y="2777"/>
                  </a:cubicBezTo>
                  <a:cubicBezTo>
                    <a:pt x="5960" y="2764"/>
                    <a:pt x="5972" y="2753"/>
                    <a:pt x="5985" y="2754"/>
                  </a:cubicBezTo>
                  <a:cubicBezTo>
                    <a:pt x="5999" y="2756"/>
                    <a:pt x="6010" y="2768"/>
                    <a:pt x="6008" y="2781"/>
                  </a:cubicBezTo>
                  <a:cubicBezTo>
                    <a:pt x="6007" y="2795"/>
                    <a:pt x="5995" y="2805"/>
                    <a:pt x="5982" y="2804"/>
                  </a:cubicBezTo>
                  <a:close/>
                  <a:moveTo>
                    <a:pt x="5882" y="2798"/>
                  </a:moveTo>
                  <a:lnTo>
                    <a:pt x="5882" y="2798"/>
                  </a:lnTo>
                  <a:cubicBezTo>
                    <a:pt x="5868" y="2797"/>
                    <a:pt x="5858" y="2785"/>
                    <a:pt x="5859" y="2772"/>
                  </a:cubicBezTo>
                  <a:cubicBezTo>
                    <a:pt x="5860" y="2758"/>
                    <a:pt x="5872" y="2748"/>
                    <a:pt x="5886" y="2749"/>
                  </a:cubicBezTo>
                  <a:cubicBezTo>
                    <a:pt x="5899" y="2750"/>
                    <a:pt x="5910" y="2762"/>
                    <a:pt x="5909" y="2775"/>
                  </a:cubicBezTo>
                  <a:cubicBezTo>
                    <a:pt x="5908" y="2789"/>
                    <a:pt x="5896" y="2799"/>
                    <a:pt x="5882" y="2798"/>
                  </a:cubicBezTo>
                  <a:close/>
                  <a:moveTo>
                    <a:pt x="5782" y="2791"/>
                  </a:moveTo>
                  <a:lnTo>
                    <a:pt x="5782" y="2791"/>
                  </a:lnTo>
                  <a:cubicBezTo>
                    <a:pt x="5768" y="2790"/>
                    <a:pt x="5758" y="2778"/>
                    <a:pt x="5759" y="2764"/>
                  </a:cubicBezTo>
                  <a:cubicBezTo>
                    <a:pt x="5760" y="2751"/>
                    <a:pt x="5772" y="2740"/>
                    <a:pt x="5786" y="2741"/>
                  </a:cubicBezTo>
                  <a:cubicBezTo>
                    <a:pt x="5800" y="2743"/>
                    <a:pt x="5810" y="2755"/>
                    <a:pt x="5809" y="2768"/>
                  </a:cubicBezTo>
                  <a:cubicBezTo>
                    <a:pt x="5808" y="2782"/>
                    <a:pt x="5796" y="2792"/>
                    <a:pt x="5782" y="2791"/>
                  </a:cubicBezTo>
                  <a:close/>
                  <a:moveTo>
                    <a:pt x="5682" y="2784"/>
                  </a:moveTo>
                  <a:lnTo>
                    <a:pt x="5682" y="2784"/>
                  </a:lnTo>
                  <a:cubicBezTo>
                    <a:pt x="5668" y="2783"/>
                    <a:pt x="5658" y="2771"/>
                    <a:pt x="5659" y="2757"/>
                  </a:cubicBezTo>
                  <a:cubicBezTo>
                    <a:pt x="5660" y="2744"/>
                    <a:pt x="5672" y="2733"/>
                    <a:pt x="5686" y="2734"/>
                  </a:cubicBezTo>
                  <a:cubicBezTo>
                    <a:pt x="5700" y="2735"/>
                    <a:pt x="5710" y="2747"/>
                    <a:pt x="5709" y="2761"/>
                  </a:cubicBezTo>
                  <a:cubicBezTo>
                    <a:pt x="5708" y="2775"/>
                    <a:pt x="5696" y="2785"/>
                    <a:pt x="5682" y="2784"/>
                  </a:cubicBezTo>
                  <a:close/>
                  <a:moveTo>
                    <a:pt x="5582" y="2777"/>
                  </a:moveTo>
                  <a:lnTo>
                    <a:pt x="5582" y="2777"/>
                  </a:lnTo>
                  <a:cubicBezTo>
                    <a:pt x="5569" y="2776"/>
                    <a:pt x="5558" y="2764"/>
                    <a:pt x="5559" y="2750"/>
                  </a:cubicBezTo>
                  <a:cubicBezTo>
                    <a:pt x="5560" y="2736"/>
                    <a:pt x="5572" y="2726"/>
                    <a:pt x="5586" y="2727"/>
                  </a:cubicBezTo>
                  <a:cubicBezTo>
                    <a:pt x="5600" y="2728"/>
                    <a:pt x="5610" y="2740"/>
                    <a:pt x="5609" y="2754"/>
                  </a:cubicBezTo>
                  <a:cubicBezTo>
                    <a:pt x="5608" y="2768"/>
                    <a:pt x="5596" y="2778"/>
                    <a:pt x="5582" y="2777"/>
                  </a:cubicBezTo>
                  <a:close/>
                  <a:moveTo>
                    <a:pt x="5482" y="2768"/>
                  </a:moveTo>
                  <a:lnTo>
                    <a:pt x="5482" y="2768"/>
                  </a:lnTo>
                  <a:cubicBezTo>
                    <a:pt x="5468" y="2766"/>
                    <a:pt x="5458" y="2754"/>
                    <a:pt x="5460" y="2740"/>
                  </a:cubicBezTo>
                  <a:cubicBezTo>
                    <a:pt x="5461" y="2726"/>
                    <a:pt x="5474" y="2716"/>
                    <a:pt x="5488" y="2718"/>
                  </a:cubicBezTo>
                  <a:cubicBezTo>
                    <a:pt x="5501" y="2720"/>
                    <a:pt x="5511" y="2732"/>
                    <a:pt x="5509" y="2746"/>
                  </a:cubicBezTo>
                  <a:cubicBezTo>
                    <a:pt x="5508" y="2760"/>
                    <a:pt x="5495" y="2769"/>
                    <a:pt x="5482" y="2768"/>
                  </a:cubicBezTo>
                  <a:close/>
                  <a:moveTo>
                    <a:pt x="5382" y="2759"/>
                  </a:moveTo>
                  <a:lnTo>
                    <a:pt x="5382" y="2759"/>
                  </a:lnTo>
                  <a:cubicBezTo>
                    <a:pt x="5368" y="2757"/>
                    <a:pt x="5359" y="2745"/>
                    <a:pt x="5360" y="2731"/>
                  </a:cubicBezTo>
                  <a:cubicBezTo>
                    <a:pt x="5362" y="2717"/>
                    <a:pt x="5374" y="2707"/>
                    <a:pt x="5388" y="2709"/>
                  </a:cubicBezTo>
                  <a:cubicBezTo>
                    <a:pt x="5402" y="2711"/>
                    <a:pt x="5411" y="2723"/>
                    <a:pt x="5410" y="2737"/>
                  </a:cubicBezTo>
                  <a:cubicBezTo>
                    <a:pt x="5408" y="2750"/>
                    <a:pt x="5396" y="2760"/>
                    <a:pt x="5382" y="2759"/>
                  </a:cubicBezTo>
                  <a:close/>
                  <a:moveTo>
                    <a:pt x="5282" y="2749"/>
                  </a:moveTo>
                  <a:lnTo>
                    <a:pt x="5282" y="2749"/>
                  </a:lnTo>
                  <a:cubicBezTo>
                    <a:pt x="5269" y="2748"/>
                    <a:pt x="5259" y="2735"/>
                    <a:pt x="5261" y="2722"/>
                  </a:cubicBezTo>
                  <a:cubicBezTo>
                    <a:pt x="5262" y="2708"/>
                    <a:pt x="5275" y="2698"/>
                    <a:pt x="5288" y="2700"/>
                  </a:cubicBezTo>
                  <a:cubicBezTo>
                    <a:pt x="5302" y="2701"/>
                    <a:pt x="5312" y="2714"/>
                    <a:pt x="5310" y="2727"/>
                  </a:cubicBezTo>
                  <a:cubicBezTo>
                    <a:pt x="5309" y="2741"/>
                    <a:pt x="5296" y="2751"/>
                    <a:pt x="5282" y="2749"/>
                  </a:cubicBezTo>
                  <a:close/>
                  <a:moveTo>
                    <a:pt x="5183" y="2739"/>
                  </a:moveTo>
                  <a:lnTo>
                    <a:pt x="5183" y="2739"/>
                  </a:lnTo>
                  <a:cubicBezTo>
                    <a:pt x="5169" y="2737"/>
                    <a:pt x="5159" y="2725"/>
                    <a:pt x="5161" y="2711"/>
                  </a:cubicBezTo>
                  <a:cubicBezTo>
                    <a:pt x="5163" y="2697"/>
                    <a:pt x="5175" y="2688"/>
                    <a:pt x="5189" y="2689"/>
                  </a:cubicBezTo>
                  <a:cubicBezTo>
                    <a:pt x="5203" y="2691"/>
                    <a:pt x="5212" y="2703"/>
                    <a:pt x="5211" y="2717"/>
                  </a:cubicBezTo>
                  <a:cubicBezTo>
                    <a:pt x="5209" y="2731"/>
                    <a:pt x="5197" y="2741"/>
                    <a:pt x="5183" y="2739"/>
                  </a:cubicBezTo>
                  <a:close/>
                  <a:moveTo>
                    <a:pt x="5084" y="2728"/>
                  </a:moveTo>
                  <a:lnTo>
                    <a:pt x="5084" y="2728"/>
                  </a:lnTo>
                  <a:cubicBezTo>
                    <a:pt x="5070" y="2726"/>
                    <a:pt x="5060" y="2714"/>
                    <a:pt x="5062" y="2700"/>
                  </a:cubicBezTo>
                  <a:cubicBezTo>
                    <a:pt x="5063" y="2686"/>
                    <a:pt x="5076" y="2676"/>
                    <a:pt x="5089" y="2678"/>
                  </a:cubicBezTo>
                  <a:cubicBezTo>
                    <a:pt x="5103" y="2680"/>
                    <a:pt x="5113" y="2692"/>
                    <a:pt x="5111" y="2706"/>
                  </a:cubicBezTo>
                  <a:cubicBezTo>
                    <a:pt x="5110" y="2719"/>
                    <a:pt x="5097" y="2729"/>
                    <a:pt x="5084" y="2728"/>
                  </a:cubicBezTo>
                  <a:close/>
                  <a:moveTo>
                    <a:pt x="4984" y="2716"/>
                  </a:moveTo>
                  <a:lnTo>
                    <a:pt x="4984" y="2716"/>
                  </a:lnTo>
                  <a:cubicBezTo>
                    <a:pt x="4970" y="2715"/>
                    <a:pt x="4961" y="2702"/>
                    <a:pt x="4962" y="2689"/>
                  </a:cubicBezTo>
                  <a:cubicBezTo>
                    <a:pt x="4964" y="2675"/>
                    <a:pt x="4976" y="2665"/>
                    <a:pt x="4990" y="2667"/>
                  </a:cubicBezTo>
                  <a:cubicBezTo>
                    <a:pt x="5004" y="2668"/>
                    <a:pt x="5014" y="2681"/>
                    <a:pt x="5012" y="2694"/>
                  </a:cubicBezTo>
                  <a:cubicBezTo>
                    <a:pt x="5010" y="2708"/>
                    <a:pt x="4998" y="2718"/>
                    <a:pt x="4984" y="2716"/>
                  </a:cubicBezTo>
                  <a:close/>
                  <a:moveTo>
                    <a:pt x="4884" y="2704"/>
                  </a:moveTo>
                  <a:lnTo>
                    <a:pt x="4884" y="2704"/>
                  </a:lnTo>
                  <a:cubicBezTo>
                    <a:pt x="4870" y="2702"/>
                    <a:pt x="4861" y="2689"/>
                    <a:pt x="4863" y="2676"/>
                  </a:cubicBezTo>
                  <a:cubicBezTo>
                    <a:pt x="4865" y="2662"/>
                    <a:pt x="4878" y="2653"/>
                    <a:pt x="4892" y="2655"/>
                  </a:cubicBezTo>
                  <a:cubicBezTo>
                    <a:pt x="4905" y="2657"/>
                    <a:pt x="4915" y="2670"/>
                    <a:pt x="4912" y="2683"/>
                  </a:cubicBezTo>
                  <a:cubicBezTo>
                    <a:pt x="4910" y="2697"/>
                    <a:pt x="4898" y="2706"/>
                    <a:pt x="4884" y="2704"/>
                  </a:cubicBezTo>
                  <a:close/>
                  <a:moveTo>
                    <a:pt x="4785" y="2691"/>
                  </a:moveTo>
                  <a:lnTo>
                    <a:pt x="4785" y="2691"/>
                  </a:lnTo>
                  <a:cubicBezTo>
                    <a:pt x="4771" y="2689"/>
                    <a:pt x="4762" y="2676"/>
                    <a:pt x="4764" y="2662"/>
                  </a:cubicBezTo>
                  <a:cubicBezTo>
                    <a:pt x="4766" y="2649"/>
                    <a:pt x="4779" y="2639"/>
                    <a:pt x="4792" y="2641"/>
                  </a:cubicBezTo>
                  <a:cubicBezTo>
                    <a:pt x="4806" y="2643"/>
                    <a:pt x="4815" y="2656"/>
                    <a:pt x="4813" y="2670"/>
                  </a:cubicBezTo>
                  <a:cubicBezTo>
                    <a:pt x="4811" y="2684"/>
                    <a:pt x="4798" y="2693"/>
                    <a:pt x="4785" y="2691"/>
                  </a:cubicBezTo>
                  <a:close/>
                  <a:moveTo>
                    <a:pt x="4686" y="2677"/>
                  </a:moveTo>
                  <a:lnTo>
                    <a:pt x="4686" y="2677"/>
                  </a:lnTo>
                  <a:cubicBezTo>
                    <a:pt x="4672" y="2675"/>
                    <a:pt x="4663" y="2662"/>
                    <a:pt x="4665" y="2649"/>
                  </a:cubicBezTo>
                  <a:cubicBezTo>
                    <a:pt x="4667" y="2635"/>
                    <a:pt x="4680" y="2626"/>
                    <a:pt x="4693" y="2628"/>
                  </a:cubicBezTo>
                  <a:cubicBezTo>
                    <a:pt x="4707" y="2630"/>
                    <a:pt x="4716" y="2643"/>
                    <a:pt x="4714" y="2656"/>
                  </a:cubicBezTo>
                  <a:cubicBezTo>
                    <a:pt x="4712" y="2670"/>
                    <a:pt x="4699" y="2679"/>
                    <a:pt x="4686" y="2677"/>
                  </a:cubicBezTo>
                  <a:close/>
                  <a:moveTo>
                    <a:pt x="4586" y="2664"/>
                  </a:moveTo>
                  <a:lnTo>
                    <a:pt x="4585" y="2663"/>
                  </a:lnTo>
                  <a:cubicBezTo>
                    <a:pt x="4572" y="2661"/>
                    <a:pt x="4563" y="2648"/>
                    <a:pt x="4566" y="2634"/>
                  </a:cubicBezTo>
                  <a:cubicBezTo>
                    <a:pt x="4568" y="2621"/>
                    <a:pt x="4582" y="2612"/>
                    <a:pt x="4595" y="2614"/>
                  </a:cubicBezTo>
                  <a:cubicBezTo>
                    <a:pt x="4609" y="2617"/>
                    <a:pt x="4618" y="2630"/>
                    <a:pt x="4615" y="2644"/>
                  </a:cubicBezTo>
                  <a:cubicBezTo>
                    <a:pt x="4612" y="2657"/>
                    <a:pt x="4599" y="2666"/>
                    <a:pt x="4586" y="2664"/>
                  </a:cubicBezTo>
                  <a:close/>
                  <a:moveTo>
                    <a:pt x="4487" y="2648"/>
                  </a:moveTo>
                  <a:lnTo>
                    <a:pt x="4487" y="2648"/>
                  </a:lnTo>
                  <a:cubicBezTo>
                    <a:pt x="4473" y="2645"/>
                    <a:pt x="4464" y="2632"/>
                    <a:pt x="4467" y="2618"/>
                  </a:cubicBezTo>
                  <a:cubicBezTo>
                    <a:pt x="4470" y="2605"/>
                    <a:pt x="4483" y="2596"/>
                    <a:pt x="4496" y="2599"/>
                  </a:cubicBezTo>
                  <a:cubicBezTo>
                    <a:pt x="4510" y="2601"/>
                    <a:pt x="4519" y="2615"/>
                    <a:pt x="4516" y="2628"/>
                  </a:cubicBezTo>
                  <a:cubicBezTo>
                    <a:pt x="4513" y="2642"/>
                    <a:pt x="4500" y="2651"/>
                    <a:pt x="4487" y="2648"/>
                  </a:cubicBezTo>
                  <a:close/>
                  <a:moveTo>
                    <a:pt x="4388" y="2632"/>
                  </a:moveTo>
                  <a:lnTo>
                    <a:pt x="4388" y="2632"/>
                  </a:lnTo>
                  <a:cubicBezTo>
                    <a:pt x="4374" y="2630"/>
                    <a:pt x="4365" y="2616"/>
                    <a:pt x="4368" y="2603"/>
                  </a:cubicBezTo>
                  <a:cubicBezTo>
                    <a:pt x="4371" y="2589"/>
                    <a:pt x="4384" y="2580"/>
                    <a:pt x="4397" y="2583"/>
                  </a:cubicBezTo>
                  <a:lnTo>
                    <a:pt x="4398" y="2583"/>
                  </a:lnTo>
                  <a:cubicBezTo>
                    <a:pt x="4411" y="2586"/>
                    <a:pt x="4420" y="2599"/>
                    <a:pt x="4417" y="2612"/>
                  </a:cubicBezTo>
                  <a:cubicBezTo>
                    <a:pt x="4415" y="2626"/>
                    <a:pt x="4401" y="2635"/>
                    <a:pt x="4388" y="2632"/>
                  </a:cubicBezTo>
                  <a:close/>
                  <a:moveTo>
                    <a:pt x="4289" y="2617"/>
                  </a:moveTo>
                  <a:lnTo>
                    <a:pt x="4289" y="2617"/>
                  </a:lnTo>
                  <a:cubicBezTo>
                    <a:pt x="4275" y="2614"/>
                    <a:pt x="4267" y="2601"/>
                    <a:pt x="4269" y="2587"/>
                  </a:cubicBezTo>
                  <a:cubicBezTo>
                    <a:pt x="4272" y="2574"/>
                    <a:pt x="4285" y="2565"/>
                    <a:pt x="4299" y="2567"/>
                  </a:cubicBezTo>
                  <a:cubicBezTo>
                    <a:pt x="4312" y="2570"/>
                    <a:pt x="4321" y="2583"/>
                    <a:pt x="4318" y="2597"/>
                  </a:cubicBezTo>
                  <a:cubicBezTo>
                    <a:pt x="4316" y="2610"/>
                    <a:pt x="4303" y="2619"/>
                    <a:pt x="4289" y="2617"/>
                  </a:cubicBezTo>
                  <a:close/>
                  <a:moveTo>
                    <a:pt x="4191" y="2599"/>
                  </a:moveTo>
                  <a:lnTo>
                    <a:pt x="4191" y="2599"/>
                  </a:lnTo>
                  <a:cubicBezTo>
                    <a:pt x="4177" y="2596"/>
                    <a:pt x="4168" y="2583"/>
                    <a:pt x="4171" y="2570"/>
                  </a:cubicBezTo>
                  <a:cubicBezTo>
                    <a:pt x="4173" y="2556"/>
                    <a:pt x="4187" y="2547"/>
                    <a:pt x="4200" y="2550"/>
                  </a:cubicBezTo>
                  <a:cubicBezTo>
                    <a:pt x="4214" y="2553"/>
                    <a:pt x="4223" y="2566"/>
                    <a:pt x="4220" y="2579"/>
                  </a:cubicBezTo>
                  <a:cubicBezTo>
                    <a:pt x="4217" y="2593"/>
                    <a:pt x="4204" y="2602"/>
                    <a:pt x="4191" y="2599"/>
                  </a:cubicBezTo>
                  <a:close/>
                  <a:moveTo>
                    <a:pt x="4092" y="2581"/>
                  </a:moveTo>
                  <a:lnTo>
                    <a:pt x="4092" y="2581"/>
                  </a:lnTo>
                  <a:cubicBezTo>
                    <a:pt x="4078" y="2579"/>
                    <a:pt x="4070" y="2566"/>
                    <a:pt x="4072" y="2552"/>
                  </a:cubicBezTo>
                  <a:cubicBezTo>
                    <a:pt x="4075" y="2538"/>
                    <a:pt x="4088" y="2530"/>
                    <a:pt x="4102" y="2532"/>
                  </a:cubicBezTo>
                  <a:cubicBezTo>
                    <a:pt x="4115" y="2535"/>
                    <a:pt x="4124" y="2548"/>
                    <a:pt x="4121" y="2562"/>
                  </a:cubicBezTo>
                  <a:cubicBezTo>
                    <a:pt x="4119" y="2575"/>
                    <a:pt x="4106" y="2584"/>
                    <a:pt x="4092" y="2581"/>
                  </a:cubicBezTo>
                  <a:close/>
                  <a:moveTo>
                    <a:pt x="3994" y="2564"/>
                  </a:moveTo>
                  <a:lnTo>
                    <a:pt x="3994" y="2564"/>
                  </a:lnTo>
                  <a:cubicBezTo>
                    <a:pt x="3980" y="2561"/>
                    <a:pt x="3971" y="2548"/>
                    <a:pt x="3974" y="2534"/>
                  </a:cubicBezTo>
                  <a:cubicBezTo>
                    <a:pt x="3977" y="2521"/>
                    <a:pt x="3990" y="2512"/>
                    <a:pt x="4003" y="2515"/>
                  </a:cubicBezTo>
                  <a:cubicBezTo>
                    <a:pt x="4017" y="2517"/>
                    <a:pt x="4026" y="2530"/>
                    <a:pt x="4023" y="2544"/>
                  </a:cubicBezTo>
                  <a:cubicBezTo>
                    <a:pt x="4020" y="2557"/>
                    <a:pt x="4007" y="2566"/>
                    <a:pt x="3994" y="2564"/>
                  </a:cubicBezTo>
                  <a:close/>
                  <a:moveTo>
                    <a:pt x="3895" y="2544"/>
                  </a:moveTo>
                  <a:lnTo>
                    <a:pt x="3895" y="2544"/>
                  </a:lnTo>
                  <a:cubicBezTo>
                    <a:pt x="3881" y="2541"/>
                    <a:pt x="3873" y="2527"/>
                    <a:pt x="3876" y="2514"/>
                  </a:cubicBezTo>
                  <a:cubicBezTo>
                    <a:pt x="3879" y="2501"/>
                    <a:pt x="3893" y="2492"/>
                    <a:pt x="3906" y="2495"/>
                  </a:cubicBezTo>
                  <a:cubicBezTo>
                    <a:pt x="3919" y="2499"/>
                    <a:pt x="3928" y="2512"/>
                    <a:pt x="3925" y="2525"/>
                  </a:cubicBezTo>
                  <a:cubicBezTo>
                    <a:pt x="3921" y="2539"/>
                    <a:pt x="3908" y="2547"/>
                    <a:pt x="3895" y="2544"/>
                  </a:cubicBezTo>
                  <a:close/>
                  <a:moveTo>
                    <a:pt x="3797" y="2524"/>
                  </a:moveTo>
                  <a:lnTo>
                    <a:pt x="3797" y="2524"/>
                  </a:lnTo>
                  <a:cubicBezTo>
                    <a:pt x="3783" y="2521"/>
                    <a:pt x="3775" y="2507"/>
                    <a:pt x="3778" y="2494"/>
                  </a:cubicBezTo>
                  <a:cubicBezTo>
                    <a:pt x="3781" y="2480"/>
                    <a:pt x="3795" y="2472"/>
                    <a:pt x="3808" y="2475"/>
                  </a:cubicBezTo>
                  <a:cubicBezTo>
                    <a:pt x="3821" y="2478"/>
                    <a:pt x="3830" y="2492"/>
                    <a:pt x="3827" y="2505"/>
                  </a:cubicBezTo>
                  <a:cubicBezTo>
                    <a:pt x="3823" y="2519"/>
                    <a:pt x="3810" y="2527"/>
                    <a:pt x="3797" y="2524"/>
                  </a:cubicBezTo>
                  <a:close/>
                  <a:moveTo>
                    <a:pt x="3699" y="2504"/>
                  </a:moveTo>
                  <a:lnTo>
                    <a:pt x="3699" y="2504"/>
                  </a:lnTo>
                  <a:cubicBezTo>
                    <a:pt x="3685" y="2501"/>
                    <a:pt x="3677" y="2487"/>
                    <a:pt x="3680" y="2474"/>
                  </a:cubicBezTo>
                  <a:cubicBezTo>
                    <a:pt x="3683" y="2460"/>
                    <a:pt x="3697" y="2452"/>
                    <a:pt x="3710" y="2455"/>
                  </a:cubicBezTo>
                  <a:cubicBezTo>
                    <a:pt x="3723" y="2458"/>
                    <a:pt x="3732" y="2472"/>
                    <a:pt x="3729" y="2485"/>
                  </a:cubicBezTo>
                  <a:cubicBezTo>
                    <a:pt x="3725" y="2499"/>
                    <a:pt x="3712" y="2507"/>
                    <a:pt x="3699" y="2504"/>
                  </a:cubicBezTo>
                  <a:close/>
                  <a:moveTo>
                    <a:pt x="3601" y="2482"/>
                  </a:moveTo>
                  <a:lnTo>
                    <a:pt x="3601" y="2482"/>
                  </a:lnTo>
                  <a:cubicBezTo>
                    <a:pt x="3587" y="2479"/>
                    <a:pt x="3579" y="2465"/>
                    <a:pt x="3582" y="2452"/>
                  </a:cubicBezTo>
                  <a:cubicBezTo>
                    <a:pt x="3585" y="2439"/>
                    <a:pt x="3599" y="2430"/>
                    <a:pt x="3612" y="2434"/>
                  </a:cubicBezTo>
                  <a:cubicBezTo>
                    <a:pt x="3626" y="2437"/>
                    <a:pt x="3634" y="2450"/>
                    <a:pt x="3631" y="2464"/>
                  </a:cubicBezTo>
                  <a:cubicBezTo>
                    <a:pt x="3628" y="2477"/>
                    <a:pt x="3614" y="2485"/>
                    <a:pt x="3601" y="2482"/>
                  </a:cubicBezTo>
                  <a:close/>
                  <a:moveTo>
                    <a:pt x="3503" y="2460"/>
                  </a:moveTo>
                  <a:lnTo>
                    <a:pt x="3503" y="2460"/>
                  </a:lnTo>
                  <a:cubicBezTo>
                    <a:pt x="3490" y="2457"/>
                    <a:pt x="3482" y="2443"/>
                    <a:pt x="3485" y="2430"/>
                  </a:cubicBezTo>
                  <a:cubicBezTo>
                    <a:pt x="3488" y="2416"/>
                    <a:pt x="3501" y="2408"/>
                    <a:pt x="3515" y="2411"/>
                  </a:cubicBezTo>
                  <a:cubicBezTo>
                    <a:pt x="3528" y="2414"/>
                    <a:pt x="3537" y="2428"/>
                    <a:pt x="3533" y="2441"/>
                  </a:cubicBezTo>
                  <a:cubicBezTo>
                    <a:pt x="3530" y="2455"/>
                    <a:pt x="3517" y="2463"/>
                    <a:pt x="3503" y="2460"/>
                  </a:cubicBezTo>
                  <a:close/>
                  <a:moveTo>
                    <a:pt x="3406" y="2437"/>
                  </a:moveTo>
                  <a:lnTo>
                    <a:pt x="3406" y="2437"/>
                  </a:lnTo>
                  <a:cubicBezTo>
                    <a:pt x="3392" y="2434"/>
                    <a:pt x="3384" y="2421"/>
                    <a:pt x="3387" y="2407"/>
                  </a:cubicBezTo>
                  <a:cubicBezTo>
                    <a:pt x="3390" y="2394"/>
                    <a:pt x="3404" y="2385"/>
                    <a:pt x="3417" y="2389"/>
                  </a:cubicBezTo>
                  <a:cubicBezTo>
                    <a:pt x="3431" y="2392"/>
                    <a:pt x="3439" y="2405"/>
                    <a:pt x="3436" y="2419"/>
                  </a:cubicBezTo>
                  <a:cubicBezTo>
                    <a:pt x="3433" y="2432"/>
                    <a:pt x="3419" y="2441"/>
                    <a:pt x="3406" y="2437"/>
                  </a:cubicBezTo>
                  <a:close/>
                  <a:moveTo>
                    <a:pt x="3308" y="2413"/>
                  </a:moveTo>
                  <a:lnTo>
                    <a:pt x="3308" y="2413"/>
                  </a:lnTo>
                  <a:cubicBezTo>
                    <a:pt x="3294" y="2409"/>
                    <a:pt x="3287" y="2395"/>
                    <a:pt x="3290" y="2382"/>
                  </a:cubicBezTo>
                  <a:cubicBezTo>
                    <a:pt x="3294" y="2369"/>
                    <a:pt x="3308" y="2361"/>
                    <a:pt x="3321" y="2365"/>
                  </a:cubicBezTo>
                  <a:cubicBezTo>
                    <a:pt x="3335" y="2369"/>
                    <a:pt x="3342" y="2382"/>
                    <a:pt x="3339" y="2396"/>
                  </a:cubicBezTo>
                  <a:cubicBezTo>
                    <a:pt x="3335" y="2409"/>
                    <a:pt x="3321" y="2417"/>
                    <a:pt x="3308" y="2413"/>
                  </a:cubicBezTo>
                  <a:close/>
                  <a:moveTo>
                    <a:pt x="3211" y="2388"/>
                  </a:moveTo>
                  <a:lnTo>
                    <a:pt x="3211" y="2388"/>
                  </a:lnTo>
                  <a:cubicBezTo>
                    <a:pt x="3197" y="2384"/>
                    <a:pt x="3190" y="2371"/>
                    <a:pt x="3193" y="2357"/>
                  </a:cubicBezTo>
                  <a:cubicBezTo>
                    <a:pt x="3197" y="2344"/>
                    <a:pt x="3211" y="2336"/>
                    <a:pt x="3224" y="2340"/>
                  </a:cubicBezTo>
                  <a:cubicBezTo>
                    <a:pt x="3238" y="2344"/>
                    <a:pt x="3245" y="2357"/>
                    <a:pt x="3242" y="2371"/>
                  </a:cubicBezTo>
                  <a:cubicBezTo>
                    <a:pt x="3238" y="2384"/>
                    <a:pt x="3224" y="2392"/>
                    <a:pt x="3211" y="2388"/>
                  </a:cubicBezTo>
                  <a:close/>
                  <a:moveTo>
                    <a:pt x="3114" y="2363"/>
                  </a:moveTo>
                  <a:lnTo>
                    <a:pt x="3114" y="2363"/>
                  </a:lnTo>
                  <a:cubicBezTo>
                    <a:pt x="3101" y="2360"/>
                    <a:pt x="3093" y="2346"/>
                    <a:pt x="3097" y="2332"/>
                  </a:cubicBezTo>
                  <a:cubicBezTo>
                    <a:pt x="3100" y="2319"/>
                    <a:pt x="3114" y="2311"/>
                    <a:pt x="3127" y="2315"/>
                  </a:cubicBezTo>
                  <a:cubicBezTo>
                    <a:pt x="3141" y="2319"/>
                    <a:pt x="3148" y="2333"/>
                    <a:pt x="3145" y="2346"/>
                  </a:cubicBezTo>
                  <a:cubicBezTo>
                    <a:pt x="3141" y="2359"/>
                    <a:pt x="3127" y="2367"/>
                    <a:pt x="3114" y="2363"/>
                  </a:cubicBezTo>
                  <a:close/>
                  <a:moveTo>
                    <a:pt x="3017" y="2336"/>
                  </a:moveTo>
                  <a:lnTo>
                    <a:pt x="3017" y="2336"/>
                  </a:lnTo>
                  <a:cubicBezTo>
                    <a:pt x="3003" y="2332"/>
                    <a:pt x="2996" y="2318"/>
                    <a:pt x="3000" y="2305"/>
                  </a:cubicBezTo>
                  <a:cubicBezTo>
                    <a:pt x="3005" y="2291"/>
                    <a:pt x="3019" y="2284"/>
                    <a:pt x="3032" y="2289"/>
                  </a:cubicBezTo>
                  <a:cubicBezTo>
                    <a:pt x="3045" y="2293"/>
                    <a:pt x="3052" y="2307"/>
                    <a:pt x="3048" y="2320"/>
                  </a:cubicBezTo>
                  <a:cubicBezTo>
                    <a:pt x="3044" y="2333"/>
                    <a:pt x="3030" y="2340"/>
                    <a:pt x="3017" y="2336"/>
                  </a:cubicBezTo>
                  <a:close/>
                  <a:moveTo>
                    <a:pt x="2920" y="2309"/>
                  </a:moveTo>
                  <a:lnTo>
                    <a:pt x="2920" y="2309"/>
                  </a:lnTo>
                  <a:cubicBezTo>
                    <a:pt x="2907" y="2304"/>
                    <a:pt x="2900" y="2290"/>
                    <a:pt x="2904" y="2277"/>
                  </a:cubicBezTo>
                  <a:cubicBezTo>
                    <a:pt x="2909" y="2264"/>
                    <a:pt x="2923" y="2257"/>
                    <a:pt x="2936" y="2261"/>
                  </a:cubicBezTo>
                  <a:cubicBezTo>
                    <a:pt x="2949" y="2265"/>
                    <a:pt x="2956" y="2279"/>
                    <a:pt x="2952" y="2292"/>
                  </a:cubicBezTo>
                  <a:cubicBezTo>
                    <a:pt x="2948" y="2306"/>
                    <a:pt x="2934" y="2313"/>
                    <a:pt x="2920" y="2309"/>
                  </a:cubicBezTo>
                  <a:close/>
                  <a:moveTo>
                    <a:pt x="2824" y="2281"/>
                  </a:moveTo>
                  <a:lnTo>
                    <a:pt x="2824" y="2281"/>
                  </a:lnTo>
                  <a:cubicBezTo>
                    <a:pt x="2811" y="2277"/>
                    <a:pt x="2804" y="2263"/>
                    <a:pt x="2808" y="2250"/>
                  </a:cubicBezTo>
                  <a:cubicBezTo>
                    <a:pt x="2812" y="2236"/>
                    <a:pt x="2826" y="2229"/>
                    <a:pt x="2840" y="2233"/>
                  </a:cubicBezTo>
                  <a:cubicBezTo>
                    <a:pt x="2853" y="2238"/>
                    <a:pt x="2860" y="2252"/>
                    <a:pt x="2856" y="2265"/>
                  </a:cubicBezTo>
                  <a:cubicBezTo>
                    <a:pt x="2851" y="2278"/>
                    <a:pt x="2837" y="2285"/>
                    <a:pt x="2824" y="2281"/>
                  </a:cubicBezTo>
                  <a:close/>
                  <a:moveTo>
                    <a:pt x="2729" y="2251"/>
                  </a:moveTo>
                  <a:lnTo>
                    <a:pt x="2729" y="2251"/>
                  </a:lnTo>
                  <a:cubicBezTo>
                    <a:pt x="2715" y="2247"/>
                    <a:pt x="2708" y="2233"/>
                    <a:pt x="2713" y="2220"/>
                  </a:cubicBezTo>
                  <a:cubicBezTo>
                    <a:pt x="2717" y="2207"/>
                    <a:pt x="2731" y="2199"/>
                    <a:pt x="2744" y="2204"/>
                  </a:cubicBezTo>
                  <a:cubicBezTo>
                    <a:pt x="2757" y="2208"/>
                    <a:pt x="2764" y="2222"/>
                    <a:pt x="2760" y="2235"/>
                  </a:cubicBezTo>
                  <a:cubicBezTo>
                    <a:pt x="2756" y="2248"/>
                    <a:pt x="2742" y="2256"/>
                    <a:pt x="2729" y="2251"/>
                  </a:cubicBezTo>
                  <a:close/>
                  <a:moveTo>
                    <a:pt x="2633" y="2221"/>
                  </a:moveTo>
                  <a:lnTo>
                    <a:pt x="2633" y="2221"/>
                  </a:lnTo>
                  <a:cubicBezTo>
                    <a:pt x="2620" y="2217"/>
                    <a:pt x="2613" y="2203"/>
                    <a:pt x="2617" y="2190"/>
                  </a:cubicBezTo>
                  <a:cubicBezTo>
                    <a:pt x="2621" y="2177"/>
                    <a:pt x="2636" y="2169"/>
                    <a:pt x="2649" y="2174"/>
                  </a:cubicBezTo>
                  <a:cubicBezTo>
                    <a:pt x="2662" y="2178"/>
                    <a:pt x="2669" y="2192"/>
                    <a:pt x="2665" y="2205"/>
                  </a:cubicBezTo>
                  <a:cubicBezTo>
                    <a:pt x="2660" y="2218"/>
                    <a:pt x="2646" y="2226"/>
                    <a:pt x="2633" y="2221"/>
                  </a:cubicBezTo>
                  <a:close/>
                  <a:moveTo>
                    <a:pt x="2537" y="2190"/>
                  </a:moveTo>
                  <a:lnTo>
                    <a:pt x="2537" y="2190"/>
                  </a:lnTo>
                  <a:cubicBezTo>
                    <a:pt x="2524" y="2186"/>
                    <a:pt x="2517" y="2171"/>
                    <a:pt x="2522" y="2158"/>
                  </a:cubicBezTo>
                  <a:cubicBezTo>
                    <a:pt x="2527" y="2145"/>
                    <a:pt x="2541" y="2139"/>
                    <a:pt x="2554" y="2144"/>
                  </a:cubicBezTo>
                  <a:cubicBezTo>
                    <a:pt x="2567" y="2148"/>
                    <a:pt x="2574" y="2163"/>
                    <a:pt x="2569" y="2176"/>
                  </a:cubicBezTo>
                  <a:cubicBezTo>
                    <a:pt x="2564" y="2189"/>
                    <a:pt x="2550" y="2195"/>
                    <a:pt x="2537" y="2190"/>
                  </a:cubicBezTo>
                  <a:close/>
                  <a:moveTo>
                    <a:pt x="2442" y="2158"/>
                  </a:moveTo>
                  <a:lnTo>
                    <a:pt x="2442" y="2158"/>
                  </a:lnTo>
                  <a:cubicBezTo>
                    <a:pt x="2429" y="2153"/>
                    <a:pt x="2423" y="2138"/>
                    <a:pt x="2428" y="2126"/>
                  </a:cubicBezTo>
                  <a:cubicBezTo>
                    <a:pt x="2432" y="2113"/>
                    <a:pt x="2447" y="2106"/>
                    <a:pt x="2460" y="2111"/>
                  </a:cubicBezTo>
                  <a:cubicBezTo>
                    <a:pt x="2473" y="2116"/>
                    <a:pt x="2479" y="2130"/>
                    <a:pt x="2475" y="2143"/>
                  </a:cubicBezTo>
                  <a:cubicBezTo>
                    <a:pt x="2470" y="2156"/>
                    <a:pt x="2455" y="2162"/>
                    <a:pt x="2442" y="2158"/>
                  </a:cubicBezTo>
                  <a:close/>
                  <a:moveTo>
                    <a:pt x="2348" y="2125"/>
                  </a:moveTo>
                  <a:lnTo>
                    <a:pt x="2348" y="2125"/>
                  </a:lnTo>
                  <a:cubicBezTo>
                    <a:pt x="2335" y="2120"/>
                    <a:pt x="2328" y="2106"/>
                    <a:pt x="2333" y="2093"/>
                  </a:cubicBezTo>
                  <a:cubicBezTo>
                    <a:pt x="2338" y="2080"/>
                    <a:pt x="2352" y="2073"/>
                    <a:pt x="2365" y="2078"/>
                  </a:cubicBezTo>
                  <a:cubicBezTo>
                    <a:pt x="2378" y="2083"/>
                    <a:pt x="2385" y="2097"/>
                    <a:pt x="2380" y="2110"/>
                  </a:cubicBezTo>
                  <a:cubicBezTo>
                    <a:pt x="2375" y="2123"/>
                    <a:pt x="2361" y="2130"/>
                    <a:pt x="2348" y="2125"/>
                  </a:cubicBezTo>
                  <a:close/>
                  <a:moveTo>
                    <a:pt x="2253" y="2090"/>
                  </a:moveTo>
                  <a:lnTo>
                    <a:pt x="2253" y="2090"/>
                  </a:lnTo>
                  <a:cubicBezTo>
                    <a:pt x="2240" y="2085"/>
                    <a:pt x="2234" y="2070"/>
                    <a:pt x="2240" y="2058"/>
                  </a:cubicBezTo>
                  <a:cubicBezTo>
                    <a:pt x="2245" y="2045"/>
                    <a:pt x="2259" y="2039"/>
                    <a:pt x="2272" y="2044"/>
                  </a:cubicBezTo>
                  <a:cubicBezTo>
                    <a:pt x="2285" y="2049"/>
                    <a:pt x="2291" y="2064"/>
                    <a:pt x="2286" y="2077"/>
                  </a:cubicBezTo>
                  <a:cubicBezTo>
                    <a:pt x="2280" y="2090"/>
                    <a:pt x="2266" y="2096"/>
                    <a:pt x="2253" y="2090"/>
                  </a:cubicBezTo>
                  <a:close/>
                  <a:moveTo>
                    <a:pt x="2160" y="2055"/>
                  </a:moveTo>
                  <a:lnTo>
                    <a:pt x="2160" y="2054"/>
                  </a:lnTo>
                  <a:cubicBezTo>
                    <a:pt x="2147" y="2049"/>
                    <a:pt x="2141" y="2035"/>
                    <a:pt x="2146" y="2022"/>
                  </a:cubicBezTo>
                  <a:cubicBezTo>
                    <a:pt x="2151" y="2009"/>
                    <a:pt x="2166" y="2003"/>
                    <a:pt x="2179" y="2008"/>
                  </a:cubicBezTo>
                  <a:cubicBezTo>
                    <a:pt x="2192" y="2014"/>
                    <a:pt x="2198" y="2028"/>
                    <a:pt x="2192" y="2041"/>
                  </a:cubicBezTo>
                  <a:cubicBezTo>
                    <a:pt x="2187" y="2054"/>
                    <a:pt x="2172" y="2060"/>
                    <a:pt x="2160" y="2055"/>
                  </a:cubicBezTo>
                  <a:close/>
                  <a:moveTo>
                    <a:pt x="2066" y="2019"/>
                  </a:moveTo>
                  <a:lnTo>
                    <a:pt x="2066" y="2019"/>
                  </a:lnTo>
                  <a:cubicBezTo>
                    <a:pt x="2053" y="2013"/>
                    <a:pt x="2047" y="1999"/>
                    <a:pt x="2053" y="1986"/>
                  </a:cubicBezTo>
                  <a:cubicBezTo>
                    <a:pt x="2058" y="1973"/>
                    <a:pt x="2073" y="1967"/>
                    <a:pt x="2085" y="1973"/>
                  </a:cubicBezTo>
                  <a:cubicBezTo>
                    <a:pt x="2098" y="1978"/>
                    <a:pt x="2104" y="1993"/>
                    <a:pt x="2099" y="2005"/>
                  </a:cubicBezTo>
                  <a:cubicBezTo>
                    <a:pt x="2094" y="2018"/>
                    <a:pt x="2079" y="2024"/>
                    <a:pt x="2066" y="2019"/>
                  </a:cubicBezTo>
                  <a:close/>
                  <a:moveTo>
                    <a:pt x="1974" y="1980"/>
                  </a:moveTo>
                  <a:lnTo>
                    <a:pt x="1974" y="1980"/>
                  </a:lnTo>
                  <a:cubicBezTo>
                    <a:pt x="1961" y="1975"/>
                    <a:pt x="1955" y="1960"/>
                    <a:pt x="1960" y="1948"/>
                  </a:cubicBezTo>
                  <a:cubicBezTo>
                    <a:pt x="1966" y="1935"/>
                    <a:pt x="1980" y="1929"/>
                    <a:pt x="1993" y="1934"/>
                  </a:cubicBezTo>
                  <a:cubicBezTo>
                    <a:pt x="2006" y="1940"/>
                    <a:pt x="2012" y="1954"/>
                    <a:pt x="2006" y="1967"/>
                  </a:cubicBezTo>
                  <a:cubicBezTo>
                    <a:pt x="2001" y="1980"/>
                    <a:pt x="1986" y="1986"/>
                    <a:pt x="1974" y="1980"/>
                  </a:cubicBezTo>
                  <a:close/>
                  <a:moveTo>
                    <a:pt x="1881" y="1942"/>
                  </a:moveTo>
                  <a:lnTo>
                    <a:pt x="1881" y="1942"/>
                  </a:lnTo>
                  <a:cubicBezTo>
                    <a:pt x="1869" y="1936"/>
                    <a:pt x="1863" y="1922"/>
                    <a:pt x="1868" y="1909"/>
                  </a:cubicBezTo>
                  <a:cubicBezTo>
                    <a:pt x="1873" y="1896"/>
                    <a:pt x="1888" y="1890"/>
                    <a:pt x="1901" y="1896"/>
                  </a:cubicBezTo>
                  <a:cubicBezTo>
                    <a:pt x="1914" y="1901"/>
                    <a:pt x="1919" y="1916"/>
                    <a:pt x="1914" y="1928"/>
                  </a:cubicBezTo>
                  <a:cubicBezTo>
                    <a:pt x="1909" y="1941"/>
                    <a:pt x="1894" y="1947"/>
                    <a:pt x="1881" y="1942"/>
                  </a:cubicBezTo>
                  <a:close/>
                  <a:moveTo>
                    <a:pt x="1789" y="1902"/>
                  </a:moveTo>
                  <a:lnTo>
                    <a:pt x="1789" y="1902"/>
                  </a:lnTo>
                  <a:cubicBezTo>
                    <a:pt x="1776" y="1896"/>
                    <a:pt x="1771" y="1881"/>
                    <a:pt x="1777" y="1868"/>
                  </a:cubicBezTo>
                  <a:cubicBezTo>
                    <a:pt x="1782" y="1856"/>
                    <a:pt x="1797" y="1850"/>
                    <a:pt x="1810" y="1856"/>
                  </a:cubicBezTo>
                  <a:cubicBezTo>
                    <a:pt x="1822" y="1862"/>
                    <a:pt x="1828" y="1877"/>
                    <a:pt x="1822" y="1890"/>
                  </a:cubicBezTo>
                  <a:cubicBezTo>
                    <a:pt x="1816" y="1902"/>
                    <a:pt x="1801" y="1907"/>
                    <a:pt x="1789" y="1902"/>
                  </a:cubicBezTo>
                  <a:close/>
                  <a:moveTo>
                    <a:pt x="1697" y="1860"/>
                  </a:moveTo>
                  <a:lnTo>
                    <a:pt x="1697" y="1860"/>
                  </a:lnTo>
                  <a:cubicBezTo>
                    <a:pt x="1685" y="1854"/>
                    <a:pt x="1680" y="1839"/>
                    <a:pt x="1686" y="1827"/>
                  </a:cubicBezTo>
                  <a:cubicBezTo>
                    <a:pt x="1691" y="1814"/>
                    <a:pt x="1706" y="1809"/>
                    <a:pt x="1719" y="1815"/>
                  </a:cubicBezTo>
                  <a:cubicBezTo>
                    <a:pt x="1731" y="1821"/>
                    <a:pt x="1737" y="1836"/>
                    <a:pt x="1731" y="1848"/>
                  </a:cubicBezTo>
                  <a:cubicBezTo>
                    <a:pt x="1725" y="1861"/>
                    <a:pt x="1710" y="1866"/>
                    <a:pt x="1697" y="1860"/>
                  </a:cubicBezTo>
                  <a:close/>
                  <a:moveTo>
                    <a:pt x="1606" y="1817"/>
                  </a:moveTo>
                  <a:lnTo>
                    <a:pt x="1606" y="1817"/>
                  </a:lnTo>
                  <a:cubicBezTo>
                    <a:pt x="1594" y="1811"/>
                    <a:pt x="1589" y="1795"/>
                    <a:pt x="1595" y="1783"/>
                  </a:cubicBezTo>
                  <a:cubicBezTo>
                    <a:pt x="1602" y="1771"/>
                    <a:pt x="1617" y="1766"/>
                    <a:pt x="1629" y="1773"/>
                  </a:cubicBezTo>
                  <a:cubicBezTo>
                    <a:pt x="1642" y="1779"/>
                    <a:pt x="1646" y="1794"/>
                    <a:pt x="1640" y="1806"/>
                  </a:cubicBezTo>
                  <a:cubicBezTo>
                    <a:pt x="1633" y="1819"/>
                    <a:pt x="1618" y="1823"/>
                    <a:pt x="1606" y="1817"/>
                  </a:cubicBezTo>
                  <a:close/>
                  <a:moveTo>
                    <a:pt x="1517" y="1772"/>
                  </a:moveTo>
                  <a:lnTo>
                    <a:pt x="1517" y="1772"/>
                  </a:lnTo>
                  <a:cubicBezTo>
                    <a:pt x="1504" y="1766"/>
                    <a:pt x="1500" y="1751"/>
                    <a:pt x="1506" y="1738"/>
                  </a:cubicBezTo>
                  <a:cubicBezTo>
                    <a:pt x="1512" y="1726"/>
                    <a:pt x="1528" y="1721"/>
                    <a:pt x="1540" y="1728"/>
                  </a:cubicBezTo>
                  <a:cubicBezTo>
                    <a:pt x="1552" y="1734"/>
                    <a:pt x="1557" y="1749"/>
                    <a:pt x="1550" y="1761"/>
                  </a:cubicBezTo>
                  <a:cubicBezTo>
                    <a:pt x="1544" y="1774"/>
                    <a:pt x="1529" y="1778"/>
                    <a:pt x="1517" y="1772"/>
                  </a:cubicBezTo>
                  <a:close/>
                  <a:moveTo>
                    <a:pt x="1428" y="1726"/>
                  </a:moveTo>
                  <a:lnTo>
                    <a:pt x="1428" y="1726"/>
                  </a:lnTo>
                  <a:cubicBezTo>
                    <a:pt x="1415" y="1720"/>
                    <a:pt x="1411" y="1705"/>
                    <a:pt x="1417" y="1692"/>
                  </a:cubicBezTo>
                  <a:cubicBezTo>
                    <a:pt x="1424" y="1680"/>
                    <a:pt x="1439" y="1675"/>
                    <a:pt x="1451" y="1682"/>
                  </a:cubicBezTo>
                  <a:cubicBezTo>
                    <a:pt x="1463" y="1688"/>
                    <a:pt x="1468" y="1703"/>
                    <a:pt x="1462" y="1716"/>
                  </a:cubicBezTo>
                  <a:cubicBezTo>
                    <a:pt x="1455" y="1728"/>
                    <a:pt x="1440" y="1733"/>
                    <a:pt x="1428" y="1726"/>
                  </a:cubicBezTo>
                  <a:close/>
                  <a:moveTo>
                    <a:pt x="1339" y="1678"/>
                  </a:moveTo>
                  <a:lnTo>
                    <a:pt x="1339" y="1678"/>
                  </a:lnTo>
                  <a:cubicBezTo>
                    <a:pt x="1327" y="1671"/>
                    <a:pt x="1323" y="1656"/>
                    <a:pt x="1330" y="1644"/>
                  </a:cubicBezTo>
                  <a:cubicBezTo>
                    <a:pt x="1337" y="1632"/>
                    <a:pt x="1352" y="1628"/>
                    <a:pt x="1364" y="1635"/>
                  </a:cubicBezTo>
                  <a:cubicBezTo>
                    <a:pt x="1376" y="1642"/>
                    <a:pt x="1380" y="1657"/>
                    <a:pt x="1373" y="1669"/>
                  </a:cubicBezTo>
                  <a:cubicBezTo>
                    <a:pt x="1366" y="1681"/>
                    <a:pt x="1351" y="1685"/>
                    <a:pt x="1339" y="1678"/>
                  </a:cubicBezTo>
                  <a:close/>
                  <a:moveTo>
                    <a:pt x="1252" y="1629"/>
                  </a:moveTo>
                  <a:lnTo>
                    <a:pt x="1252" y="1629"/>
                  </a:lnTo>
                  <a:cubicBezTo>
                    <a:pt x="1240" y="1622"/>
                    <a:pt x="1236" y="1607"/>
                    <a:pt x="1243" y="1595"/>
                  </a:cubicBezTo>
                  <a:cubicBezTo>
                    <a:pt x="1250" y="1583"/>
                    <a:pt x="1265" y="1579"/>
                    <a:pt x="1277" y="1586"/>
                  </a:cubicBezTo>
                  <a:cubicBezTo>
                    <a:pt x="1289" y="1593"/>
                    <a:pt x="1293" y="1608"/>
                    <a:pt x="1286" y="1620"/>
                  </a:cubicBezTo>
                  <a:cubicBezTo>
                    <a:pt x="1279" y="1632"/>
                    <a:pt x="1264" y="1636"/>
                    <a:pt x="1252" y="1629"/>
                  </a:cubicBezTo>
                  <a:close/>
                  <a:moveTo>
                    <a:pt x="1165" y="1577"/>
                  </a:moveTo>
                  <a:lnTo>
                    <a:pt x="1165" y="1577"/>
                  </a:lnTo>
                  <a:cubicBezTo>
                    <a:pt x="1153" y="1570"/>
                    <a:pt x="1150" y="1555"/>
                    <a:pt x="1157" y="1543"/>
                  </a:cubicBezTo>
                  <a:cubicBezTo>
                    <a:pt x="1164" y="1531"/>
                    <a:pt x="1180" y="1528"/>
                    <a:pt x="1192" y="1535"/>
                  </a:cubicBezTo>
                  <a:cubicBezTo>
                    <a:pt x="1203" y="1543"/>
                    <a:pt x="1207" y="1558"/>
                    <a:pt x="1199" y="1570"/>
                  </a:cubicBezTo>
                  <a:cubicBezTo>
                    <a:pt x="1192" y="1581"/>
                    <a:pt x="1176" y="1585"/>
                    <a:pt x="1165" y="1577"/>
                  </a:cubicBezTo>
                  <a:close/>
                  <a:moveTo>
                    <a:pt x="1080" y="1524"/>
                  </a:moveTo>
                  <a:lnTo>
                    <a:pt x="1080" y="1524"/>
                  </a:lnTo>
                  <a:cubicBezTo>
                    <a:pt x="1068" y="1517"/>
                    <a:pt x="1065" y="1501"/>
                    <a:pt x="1072" y="1490"/>
                  </a:cubicBezTo>
                  <a:cubicBezTo>
                    <a:pt x="1080" y="1478"/>
                    <a:pt x="1095" y="1475"/>
                    <a:pt x="1107" y="1482"/>
                  </a:cubicBezTo>
                  <a:cubicBezTo>
                    <a:pt x="1118" y="1490"/>
                    <a:pt x="1122" y="1505"/>
                    <a:pt x="1114" y="1517"/>
                  </a:cubicBezTo>
                  <a:cubicBezTo>
                    <a:pt x="1107" y="1529"/>
                    <a:pt x="1091" y="1532"/>
                    <a:pt x="1080" y="1524"/>
                  </a:cubicBezTo>
                  <a:close/>
                  <a:moveTo>
                    <a:pt x="995" y="1469"/>
                  </a:moveTo>
                  <a:lnTo>
                    <a:pt x="995" y="1469"/>
                  </a:lnTo>
                  <a:cubicBezTo>
                    <a:pt x="984" y="1462"/>
                    <a:pt x="981" y="1446"/>
                    <a:pt x="989" y="1435"/>
                  </a:cubicBezTo>
                  <a:cubicBezTo>
                    <a:pt x="997" y="1423"/>
                    <a:pt x="1012" y="1420"/>
                    <a:pt x="1023" y="1428"/>
                  </a:cubicBezTo>
                  <a:lnTo>
                    <a:pt x="1024" y="1428"/>
                  </a:lnTo>
                  <a:cubicBezTo>
                    <a:pt x="1035" y="1436"/>
                    <a:pt x="1038" y="1451"/>
                    <a:pt x="1030" y="1463"/>
                  </a:cubicBezTo>
                  <a:cubicBezTo>
                    <a:pt x="1022" y="1474"/>
                    <a:pt x="1007" y="1477"/>
                    <a:pt x="995" y="1469"/>
                  </a:cubicBezTo>
                  <a:close/>
                  <a:moveTo>
                    <a:pt x="912" y="1413"/>
                  </a:moveTo>
                  <a:lnTo>
                    <a:pt x="912" y="1413"/>
                  </a:lnTo>
                  <a:cubicBezTo>
                    <a:pt x="901" y="1404"/>
                    <a:pt x="899" y="1389"/>
                    <a:pt x="907" y="1378"/>
                  </a:cubicBezTo>
                  <a:cubicBezTo>
                    <a:pt x="915" y="1366"/>
                    <a:pt x="930" y="1364"/>
                    <a:pt x="941" y="1372"/>
                  </a:cubicBezTo>
                  <a:cubicBezTo>
                    <a:pt x="953" y="1380"/>
                    <a:pt x="955" y="1395"/>
                    <a:pt x="947" y="1407"/>
                  </a:cubicBezTo>
                  <a:cubicBezTo>
                    <a:pt x="939" y="1418"/>
                    <a:pt x="924" y="1421"/>
                    <a:pt x="912" y="1413"/>
                  </a:cubicBezTo>
                  <a:close/>
                  <a:moveTo>
                    <a:pt x="831" y="1353"/>
                  </a:moveTo>
                  <a:lnTo>
                    <a:pt x="831" y="1353"/>
                  </a:lnTo>
                  <a:cubicBezTo>
                    <a:pt x="820" y="1345"/>
                    <a:pt x="818" y="1329"/>
                    <a:pt x="826" y="1318"/>
                  </a:cubicBezTo>
                  <a:cubicBezTo>
                    <a:pt x="834" y="1307"/>
                    <a:pt x="850" y="1305"/>
                    <a:pt x="861" y="1313"/>
                  </a:cubicBezTo>
                  <a:cubicBezTo>
                    <a:pt x="872" y="1322"/>
                    <a:pt x="874" y="1337"/>
                    <a:pt x="866" y="1348"/>
                  </a:cubicBezTo>
                  <a:cubicBezTo>
                    <a:pt x="858" y="1359"/>
                    <a:pt x="842" y="1362"/>
                    <a:pt x="831" y="1353"/>
                  </a:cubicBezTo>
                  <a:close/>
                  <a:moveTo>
                    <a:pt x="751" y="1292"/>
                  </a:moveTo>
                  <a:lnTo>
                    <a:pt x="751" y="1292"/>
                  </a:lnTo>
                  <a:cubicBezTo>
                    <a:pt x="740" y="1283"/>
                    <a:pt x="739" y="1267"/>
                    <a:pt x="747" y="1256"/>
                  </a:cubicBezTo>
                  <a:cubicBezTo>
                    <a:pt x="756" y="1246"/>
                    <a:pt x="772" y="1244"/>
                    <a:pt x="783" y="1253"/>
                  </a:cubicBezTo>
                  <a:cubicBezTo>
                    <a:pt x="793" y="1262"/>
                    <a:pt x="795" y="1278"/>
                    <a:pt x="786" y="1288"/>
                  </a:cubicBezTo>
                  <a:cubicBezTo>
                    <a:pt x="777" y="1299"/>
                    <a:pt x="762" y="1300"/>
                    <a:pt x="751" y="1292"/>
                  </a:cubicBezTo>
                  <a:close/>
                  <a:moveTo>
                    <a:pt x="673" y="1227"/>
                  </a:moveTo>
                  <a:lnTo>
                    <a:pt x="673" y="1227"/>
                  </a:lnTo>
                  <a:cubicBezTo>
                    <a:pt x="663" y="1218"/>
                    <a:pt x="662" y="1203"/>
                    <a:pt x="671" y="1192"/>
                  </a:cubicBezTo>
                  <a:cubicBezTo>
                    <a:pt x="680" y="1182"/>
                    <a:pt x="696" y="1181"/>
                    <a:pt x="706" y="1190"/>
                  </a:cubicBezTo>
                  <a:cubicBezTo>
                    <a:pt x="716" y="1199"/>
                    <a:pt x="718" y="1215"/>
                    <a:pt x="708" y="1225"/>
                  </a:cubicBezTo>
                  <a:cubicBezTo>
                    <a:pt x="699" y="1235"/>
                    <a:pt x="684" y="1237"/>
                    <a:pt x="673" y="1227"/>
                  </a:cubicBezTo>
                  <a:close/>
                  <a:moveTo>
                    <a:pt x="598" y="1161"/>
                  </a:moveTo>
                  <a:lnTo>
                    <a:pt x="598" y="1161"/>
                  </a:lnTo>
                  <a:cubicBezTo>
                    <a:pt x="587" y="1152"/>
                    <a:pt x="587" y="1136"/>
                    <a:pt x="596" y="1126"/>
                  </a:cubicBezTo>
                  <a:cubicBezTo>
                    <a:pt x="605" y="1115"/>
                    <a:pt x="621" y="1115"/>
                    <a:pt x="631" y="1124"/>
                  </a:cubicBezTo>
                  <a:cubicBezTo>
                    <a:pt x="642" y="1134"/>
                    <a:pt x="642" y="1149"/>
                    <a:pt x="633" y="1159"/>
                  </a:cubicBezTo>
                  <a:cubicBezTo>
                    <a:pt x="624" y="1170"/>
                    <a:pt x="608" y="1170"/>
                    <a:pt x="598" y="1161"/>
                  </a:cubicBezTo>
                  <a:close/>
                  <a:moveTo>
                    <a:pt x="524" y="1092"/>
                  </a:moveTo>
                  <a:lnTo>
                    <a:pt x="524" y="1092"/>
                  </a:lnTo>
                  <a:cubicBezTo>
                    <a:pt x="514" y="1082"/>
                    <a:pt x="514" y="1066"/>
                    <a:pt x="524" y="1057"/>
                  </a:cubicBezTo>
                  <a:cubicBezTo>
                    <a:pt x="533" y="1047"/>
                    <a:pt x="549" y="1046"/>
                    <a:pt x="559" y="1056"/>
                  </a:cubicBezTo>
                  <a:cubicBezTo>
                    <a:pt x="569" y="1066"/>
                    <a:pt x="569" y="1082"/>
                    <a:pt x="560" y="1091"/>
                  </a:cubicBezTo>
                  <a:cubicBezTo>
                    <a:pt x="550" y="1101"/>
                    <a:pt x="534" y="1102"/>
                    <a:pt x="524" y="1092"/>
                  </a:cubicBezTo>
                  <a:close/>
                  <a:moveTo>
                    <a:pt x="453" y="1020"/>
                  </a:moveTo>
                  <a:lnTo>
                    <a:pt x="453" y="1019"/>
                  </a:lnTo>
                  <a:cubicBezTo>
                    <a:pt x="444" y="1009"/>
                    <a:pt x="445" y="994"/>
                    <a:pt x="455" y="984"/>
                  </a:cubicBezTo>
                  <a:cubicBezTo>
                    <a:pt x="465" y="975"/>
                    <a:pt x="481" y="975"/>
                    <a:pt x="490" y="985"/>
                  </a:cubicBezTo>
                  <a:cubicBezTo>
                    <a:pt x="499" y="995"/>
                    <a:pt x="499" y="1011"/>
                    <a:pt x="489" y="1021"/>
                  </a:cubicBezTo>
                  <a:cubicBezTo>
                    <a:pt x="479" y="1030"/>
                    <a:pt x="463" y="1030"/>
                    <a:pt x="453" y="1020"/>
                  </a:cubicBezTo>
                  <a:close/>
                  <a:moveTo>
                    <a:pt x="386" y="945"/>
                  </a:moveTo>
                  <a:lnTo>
                    <a:pt x="386" y="945"/>
                  </a:lnTo>
                  <a:cubicBezTo>
                    <a:pt x="377" y="934"/>
                    <a:pt x="378" y="918"/>
                    <a:pt x="388" y="909"/>
                  </a:cubicBezTo>
                  <a:cubicBezTo>
                    <a:pt x="399" y="900"/>
                    <a:pt x="414" y="901"/>
                    <a:pt x="424" y="912"/>
                  </a:cubicBezTo>
                  <a:cubicBezTo>
                    <a:pt x="433" y="922"/>
                    <a:pt x="432" y="938"/>
                    <a:pt x="421" y="947"/>
                  </a:cubicBezTo>
                  <a:cubicBezTo>
                    <a:pt x="411" y="956"/>
                    <a:pt x="395" y="955"/>
                    <a:pt x="386" y="945"/>
                  </a:cubicBezTo>
                  <a:close/>
                  <a:moveTo>
                    <a:pt x="322" y="867"/>
                  </a:moveTo>
                  <a:lnTo>
                    <a:pt x="322" y="867"/>
                  </a:lnTo>
                  <a:cubicBezTo>
                    <a:pt x="313" y="856"/>
                    <a:pt x="315" y="840"/>
                    <a:pt x="325" y="831"/>
                  </a:cubicBezTo>
                  <a:cubicBezTo>
                    <a:pt x="336" y="823"/>
                    <a:pt x="352" y="824"/>
                    <a:pt x="361" y="835"/>
                  </a:cubicBezTo>
                  <a:cubicBezTo>
                    <a:pt x="369" y="846"/>
                    <a:pt x="368" y="862"/>
                    <a:pt x="357" y="870"/>
                  </a:cubicBezTo>
                  <a:cubicBezTo>
                    <a:pt x="346" y="879"/>
                    <a:pt x="331" y="877"/>
                    <a:pt x="322" y="867"/>
                  </a:cubicBezTo>
                  <a:close/>
                  <a:moveTo>
                    <a:pt x="261" y="784"/>
                  </a:moveTo>
                  <a:lnTo>
                    <a:pt x="261" y="784"/>
                  </a:lnTo>
                  <a:cubicBezTo>
                    <a:pt x="254" y="773"/>
                    <a:pt x="257" y="757"/>
                    <a:pt x="268" y="749"/>
                  </a:cubicBezTo>
                  <a:cubicBezTo>
                    <a:pt x="279" y="742"/>
                    <a:pt x="295" y="745"/>
                    <a:pt x="303" y="756"/>
                  </a:cubicBezTo>
                  <a:cubicBezTo>
                    <a:pt x="310" y="768"/>
                    <a:pt x="307" y="783"/>
                    <a:pt x="296" y="791"/>
                  </a:cubicBezTo>
                  <a:cubicBezTo>
                    <a:pt x="285" y="799"/>
                    <a:pt x="269" y="796"/>
                    <a:pt x="261" y="784"/>
                  </a:cubicBezTo>
                  <a:close/>
                  <a:moveTo>
                    <a:pt x="206" y="700"/>
                  </a:moveTo>
                  <a:lnTo>
                    <a:pt x="206" y="700"/>
                  </a:lnTo>
                  <a:cubicBezTo>
                    <a:pt x="199" y="688"/>
                    <a:pt x="202" y="672"/>
                    <a:pt x="214" y="665"/>
                  </a:cubicBezTo>
                  <a:cubicBezTo>
                    <a:pt x="226" y="658"/>
                    <a:pt x="241" y="662"/>
                    <a:pt x="249" y="673"/>
                  </a:cubicBezTo>
                  <a:cubicBezTo>
                    <a:pt x="256" y="685"/>
                    <a:pt x="252" y="701"/>
                    <a:pt x="240" y="708"/>
                  </a:cubicBezTo>
                  <a:cubicBezTo>
                    <a:pt x="229" y="715"/>
                    <a:pt x="213" y="711"/>
                    <a:pt x="206" y="700"/>
                  </a:cubicBezTo>
                  <a:close/>
                  <a:moveTo>
                    <a:pt x="156" y="612"/>
                  </a:moveTo>
                  <a:lnTo>
                    <a:pt x="156" y="612"/>
                  </a:lnTo>
                  <a:cubicBezTo>
                    <a:pt x="149" y="600"/>
                    <a:pt x="153" y="585"/>
                    <a:pt x="165" y="578"/>
                  </a:cubicBezTo>
                  <a:cubicBezTo>
                    <a:pt x="177" y="571"/>
                    <a:pt x="193" y="576"/>
                    <a:pt x="199" y="588"/>
                  </a:cubicBezTo>
                  <a:cubicBezTo>
                    <a:pt x="206" y="600"/>
                    <a:pt x="202" y="615"/>
                    <a:pt x="190" y="622"/>
                  </a:cubicBezTo>
                  <a:cubicBezTo>
                    <a:pt x="178" y="628"/>
                    <a:pt x="162" y="624"/>
                    <a:pt x="156" y="612"/>
                  </a:cubicBezTo>
                  <a:close/>
                  <a:moveTo>
                    <a:pt x="111" y="519"/>
                  </a:moveTo>
                  <a:lnTo>
                    <a:pt x="111" y="519"/>
                  </a:lnTo>
                  <a:cubicBezTo>
                    <a:pt x="105" y="507"/>
                    <a:pt x="111" y="492"/>
                    <a:pt x="124" y="487"/>
                  </a:cubicBezTo>
                  <a:cubicBezTo>
                    <a:pt x="137" y="481"/>
                    <a:pt x="152" y="487"/>
                    <a:pt x="157" y="500"/>
                  </a:cubicBezTo>
                  <a:cubicBezTo>
                    <a:pt x="162" y="513"/>
                    <a:pt x="156" y="528"/>
                    <a:pt x="143" y="533"/>
                  </a:cubicBezTo>
                  <a:cubicBezTo>
                    <a:pt x="131" y="538"/>
                    <a:pt x="116" y="532"/>
                    <a:pt x="111" y="519"/>
                  </a:cubicBezTo>
                  <a:close/>
                  <a:moveTo>
                    <a:pt x="73" y="425"/>
                  </a:moveTo>
                  <a:lnTo>
                    <a:pt x="73" y="425"/>
                  </a:lnTo>
                  <a:cubicBezTo>
                    <a:pt x="69" y="412"/>
                    <a:pt x="75" y="398"/>
                    <a:pt x="88" y="393"/>
                  </a:cubicBezTo>
                  <a:cubicBezTo>
                    <a:pt x="101" y="389"/>
                    <a:pt x="116" y="395"/>
                    <a:pt x="120" y="408"/>
                  </a:cubicBezTo>
                  <a:lnTo>
                    <a:pt x="120" y="409"/>
                  </a:lnTo>
                  <a:cubicBezTo>
                    <a:pt x="125" y="422"/>
                    <a:pt x="118" y="436"/>
                    <a:pt x="105" y="440"/>
                  </a:cubicBezTo>
                  <a:cubicBezTo>
                    <a:pt x="92" y="445"/>
                    <a:pt x="78" y="438"/>
                    <a:pt x="73" y="425"/>
                  </a:cubicBezTo>
                  <a:close/>
                  <a:moveTo>
                    <a:pt x="43" y="328"/>
                  </a:moveTo>
                  <a:lnTo>
                    <a:pt x="43" y="328"/>
                  </a:lnTo>
                  <a:cubicBezTo>
                    <a:pt x="39" y="315"/>
                    <a:pt x="47" y="301"/>
                    <a:pt x="60" y="297"/>
                  </a:cubicBezTo>
                  <a:cubicBezTo>
                    <a:pt x="73" y="294"/>
                    <a:pt x="87" y="301"/>
                    <a:pt x="91" y="315"/>
                  </a:cubicBezTo>
                  <a:cubicBezTo>
                    <a:pt x="95" y="328"/>
                    <a:pt x="87" y="342"/>
                    <a:pt x="74" y="346"/>
                  </a:cubicBezTo>
                  <a:cubicBezTo>
                    <a:pt x="60" y="349"/>
                    <a:pt x="47" y="342"/>
                    <a:pt x="43" y="328"/>
                  </a:cubicBezTo>
                  <a:close/>
                  <a:moveTo>
                    <a:pt x="20" y="228"/>
                  </a:moveTo>
                  <a:lnTo>
                    <a:pt x="20" y="228"/>
                  </a:lnTo>
                  <a:cubicBezTo>
                    <a:pt x="18" y="214"/>
                    <a:pt x="27" y="202"/>
                    <a:pt x="40" y="199"/>
                  </a:cubicBezTo>
                  <a:cubicBezTo>
                    <a:pt x="54" y="197"/>
                    <a:pt x="67" y="206"/>
                    <a:pt x="69" y="220"/>
                  </a:cubicBezTo>
                  <a:cubicBezTo>
                    <a:pt x="71" y="234"/>
                    <a:pt x="62" y="246"/>
                    <a:pt x="49" y="249"/>
                  </a:cubicBezTo>
                  <a:cubicBezTo>
                    <a:pt x="35" y="251"/>
                    <a:pt x="22" y="242"/>
                    <a:pt x="20" y="228"/>
                  </a:cubicBezTo>
                  <a:close/>
                  <a:moveTo>
                    <a:pt x="6" y="127"/>
                  </a:moveTo>
                  <a:lnTo>
                    <a:pt x="6" y="127"/>
                  </a:lnTo>
                  <a:cubicBezTo>
                    <a:pt x="5" y="114"/>
                    <a:pt x="15" y="101"/>
                    <a:pt x="29" y="100"/>
                  </a:cubicBezTo>
                  <a:cubicBezTo>
                    <a:pt x="42" y="99"/>
                    <a:pt x="55" y="109"/>
                    <a:pt x="56" y="122"/>
                  </a:cubicBezTo>
                  <a:cubicBezTo>
                    <a:pt x="57" y="136"/>
                    <a:pt x="47" y="148"/>
                    <a:pt x="33" y="150"/>
                  </a:cubicBezTo>
                  <a:cubicBezTo>
                    <a:pt x="20" y="151"/>
                    <a:pt x="8" y="141"/>
                    <a:pt x="6" y="127"/>
                  </a:cubicBezTo>
                  <a:close/>
                  <a:moveTo>
                    <a:pt x="1" y="26"/>
                  </a:moveTo>
                  <a:lnTo>
                    <a:pt x="1" y="26"/>
                  </a:lnTo>
                  <a:cubicBezTo>
                    <a:pt x="0" y="12"/>
                    <a:pt x="11" y="1"/>
                    <a:pt x="25" y="0"/>
                  </a:cubicBezTo>
                  <a:cubicBezTo>
                    <a:pt x="38" y="0"/>
                    <a:pt x="50" y="10"/>
                    <a:pt x="51" y="24"/>
                  </a:cubicBezTo>
                  <a:cubicBezTo>
                    <a:pt x="51" y="38"/>
                    <a:pt x="40" y="50"/>
                    <a:pt x="27" y="50"/>
                  </a:cubicBezTo>
                  <a:cubicBezTo>
                    <a:pt x="13" y="51"/>
                    <a:pt x="1" y="40"/>
                    <a:pt x="1" y="26"/>
                  </a:cubicBezTo>
                  <a:close/>
                </a:path>
              </a:pathLst>
            </a:custGeom>
            <a:solidFill>
              <a:srgbClr val="0000FF"/>
            </a:solidFill>
            <a:ln w="1588" cap="flat">
              <a:solidFill>
                <a:srgbClr val="0000FF"/>
              </a:solidFill>
              <a:prstDash val="solid"/>
              <a:bevel/>
              <a:headEnd/>
              <a:tailEnd/>
            </a:ln>
          </p:spPr>
          <p:txBody>
            <a:bodyPr/>
            <a:lstStyle/>
            <a:p>
              <a:endParaRPr lang="en-US">
                <a:solidFill>
                  <a:srgbClr val="000000"/>
                </a:solidFill>
              </a:endParaRPr>
            </a:p>
          </p:txBody>
        </p:sp>
        <p:sp>
          <p:nvSpPr>
            <p:cNvPr id="17455" name="Freeform 53"/>
            <p:cNvSpPr>
              <a:spLocks noEditPoints="1"/>
            </p:cNvSpPr>
            <p:nvPr/>
          </p:nvSpPr>
          <p:spPr bwMode="auto">
            <a:xfrm>
              <a:off x="3732" y="1121"/>
              <a:ext cx="70" cy="1147"/>
            </a:xfrm>
            <a:custGeom>
              <a:avLst/>
              <a:gdLst>
                <a:gd name="T0" fmla="*/ 0 w 667"/>
                <a:gd name="T1" fmla="*/ 0 h 11075"/>
                <a:gd name="T2" fmla="*/ 0 w 667"/>
                <a:gd name="T3" fmla="*/ 0 h 11075"/>
                <a:gd name="T4" fmla="*/ 0 w 667"/>
                <a:gd name="T5" fmla="*/ 0 h 11075"/>
                <a:gd name="T6" fmla="*/ 0 w 667"/>
                <a:gd name="T7" fmla="*/ 0 h 11075"/>
                <a:gd name="T8" fmla="*/ 0 w 667"/>
                <a:gd name="T9" fmla="*/ 0 h 11075"/>
                <a:gd name="T10" fmla="*/ 0 w 667"/>
                <a:gd name="T11" fmla="*/ 0 h 11075"/>
                <a:gd name="T12" fmla="*/ 0 w 667"/>
                <a:gd name="T13" fmla="*/ 0 h 11075"/>
                <a:gd name="T14" fmla="*/ 0 w 667"/>
                <a:gd name="T15" fmla="*/ 0 h 11075"/>
                <a:gd name="T16" fmla="*/ 0 w 667"/>
                <a:gd name="T17" fmla="*/ 0 h 11075"/>
                <a:gd name="T18" fmla="*/ 0 w 667"/>
                <a:gd name="T19" fmla="*/ 0 h 11075"/>
                <a:gd name="T20" fmla="*/ 0 w 667"/>
                <a:gd name="T21" fmla="*/ 0 h 11075"/>
                <a:gd name="T22" fmla="*/ 0 w 667"/>
                <a:gd name="T23" fmla="*/ 0 h 110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67"/>
                <a:gd name="T37" fmla="*/ 0 h 11075"/>
                <a:gd name="T38" fmla="*/ 667 w 667"/>
                <a:gd name="T39" fmla="*/ 11075 h 110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67" h="11075">
                  <a:moveTo>
                    <a:pt x="300" y="11042"/>
                  </a:moveTo>
                  <a:lnTo>
                    <a:pt x="300" y="400"/>
                  </a:lnTo>
                  <a:cubicBezTo>
                    <a:pt x="300" y="382"/>
                    <a:pt x="315" y="367"/>
                    <a:pt x="334" y="367"/>
                  </a:cubicBezTo>
                  <a:cubicBezTo>
                    <a:pt x="352" y="367"/>
                    <a:pt x="367" y="382"/>
                    <a:pt x="367" y="400"/>
                  </a:cubicBezTo>
                  <a:lnTo>
                    <a:pt x="367" y="11042"/>
                  </a:lnTo>
                  <a:cubicBezTo>
                    <a:pt x="367" y="11061"/>
                    <a:pt x="352" y="11075"/>
                    <a:pt x="334" y="11075"/>
                  </a:cubicBezTo>
                  <a:cubicBezTo>
                    <a:pt x="315" y="11075"/>
                    <a:pt x="300" y="11061"/>
                    <a:pt x="300" y="11042"/>
                  </a:cubicBezTo>
                  <a:close/>
                  <a:moveTo>
                    <a:pt x="334" y="400"/>
                  </a:moveTo>
                  <a:lnTo>
                    <a:pt x="0" y="667"/>
                  </a:lnTo>
                  <a:lnTo>
                    <a:pt x="334" y="0"/>
                  </a:lnTo>
                  <a:lnTo>
                    <a:pt x="667" y="667"/>
                  </a:lnTo>
                  <a:lnTo>
                    <a:pt x="334" y="400"/>
                  </a:lnTo>
                  <a:close/>
                </a:path>
              </a:pathLst>
            </a:custGeom>
            <a:solidFill>
              <a:srgbClr val="000000"/>
            </a:solidFill>
            <a:ln w="1588" cap="flat">
              <a:solidFill>
                <a:srgbClr val="000000"/>
              </a:solidFill>
              <a:prstDash val="solid"/>
              <a:bevel/>
              <a:headEnd/>
              <a:tailEnd/>
            </a:ln>
          </p:spPr>
          <p:txBody>
            <a:bodyPr/>
            <a:lstStyle/>
            <a:p>
              <a:endParaRPr lang="en-US">
                <a:solidFill>
                  <a:srgbClr val="000000"/>
                </a:solidFill>
              </a:endParaRPr>
            </a:p>
          </p:txBody>
        </p:sp>
        <p:sp>
          <p:nvSpPr>
            <p:cNvPr id="17456" name="Freeform 54"/>
            <p:cNvSpPr>
              <a:spLocks noEditPoints="1"/>
            </p:cNvSpPr>
            <p:nvPr/>
          </p:nvSpPr>
          <p:spPr bwMode="auto">
            <a:xfrm>
              <a:off x="3764" y="2230"/>
              <a:ext cx="1201" cy="69"/>
            </a:xfrm>
            <a:custGeom>
              <a:avLst/>
              <a:gdLst>
                <a:gd name="T0" fmla="*/ 0 w 11592"/>
                <a:gd name="T1" fmla="*/ 0 h 666"/>
                <a:gd name="T2" fmla="*/ 0 w 11592"/>
                <a:gd name="T3" fmla="*/ 0 h 666"/>
                <a:gd name="T4" fmla="*/ 0 w 11592"/>
                <a:gd name="T5" fmla="*/ 0 h 666"/>
                <a:gd name="T6" fmla="*/ 0 w 11592"/>
                <a:gd name="T7" fmla="*/ 0 h 666"/>
                <a:gd name="T8" fmla="*/ 0 w 11592"/>
                <a:gd name="T9" fmla="*/ 0 h 666"/>
                <a:gd name="T10" fmla="*/ 0 w 11592"/>
                <a:gd name="T11" fmla="*/ 0 h 666"/>
                <a:gd name="T12" fmla="*/ 0 w 11592"/>
                <a:gd name="T13" fmla="*/ 0 h 666"/>
                <a:gd name="T14" fmla="*/ 0 w 11592"/>
                <a:gd name="T15" fmla="*/ 0 h 666"/>
                <a:gd name="T16" fmla="*/ 0 w 11592"/>
                <a:gd name="T17" fmla="*/ 0 h 666"/>
                <a:gd name="T18" fmla="*/ 0 w 11592"/>
                <a:gd name="T19" fmla="*/ 0 h 666"/>
                <a:gd name="T20" fmla="*/ 0 w 11592"/>
                <a:gd name="T21" fmla="*/ 0 h 666"/>
                <a:gd name="T22" fmla="*/ 0 w 11592"/>
                <a:gd name="T23" fmla="*/ 0 h 6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592"/>
                <a:gd name="T37" fmla="*/ 0 h 666"/>
                <a:gd name="T38" fmla="*/ 11592 w 11592"/>
                <a:gd name="T39" fmla="*/ 666 h 66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592" h="666">
                  <a:moveTo>
                    <a:pt x="34" y="300"/>
                  </a:moveTo>
                  <a:lnTo>
                    <a:pt x="11192" y="300"/>
                  </a:lnTo>
                  <a:cubicBezTo>
                    <a:pt x="11211" y="300"/>
                    <a:pt x="11225" y="315"/>
                    <a:pt x="11225" y="333"/>
                  </a:cubicBezTo>
                  <a:cubicBezTo>
                    <a:pt x="11225" y="352"/>
                    <a:pt x="11211" y="366"/>
                    <a:pt x="11192" y="366"/>
                  </a:cubicBezTo>
                  <a:lnTo>
                    <a:pt x="34" y="366"/>
                  </a:lnTo>
                  <a:cubicBezTo>
                    <a:pt x="15" y="366"/>
                    <a:pt x="0" y="352"/>
                    <a:pt x="0" y="333"/>
                  </a:cubicBezTo>
                  <a:cubicBezTo>
                    <a:pt x="0" y="315"/>
                    <a:pt x="15" y="300"/>
                    <a:pt x="34" y="300"/>
                  </a:cubicBezTo>
                  <a:close/>
                  <a:moveTo>
                    <a:pt x="11192" y="333"/>
                  </a:moveTo>
                  <a:lnTo>
                    <a:pt x="10925" y="0"/>
                  </a:lnTo>
                  <a:lnTo>
                    <a:pt x="11592" y="333"/>
                  </a:lnTo>
                  <a:lnTo>
                    <a:pt x="10925" y="666"/>
                  </a:lnTo>
                  <a:lnTo>
                    <a:pt x="11192" y="333"/>
                  </a:lnTo>
                  <a:close/>
                </a:path>
              </a:pathLst>
            </a:custGeom>
            <a:solidFill>
              <a:srgbClr val="000000"/>
            </a:solidFill>
            <a:ln w="1588" cap="flat">
              <a:solidFill>
                <a:srgbClr val="000000"/>
              </a:solidFill>
              <a:prstDash val="solid"/>
              <a:bevel/>
              <a:headEnd/>
              <a:tailEnd/>
            </a:ln>
          </p:spPr>
          <p:txBody>
            <a:bodyPr/>
            <a:lstStyle/>
            <a:p>
              <a:endParaRPr lang="en-US">
                <a:solidFill>
                  <a:srgbClr val="000000"/>
                </a:solidFill>
              </a:endParaRPr>
            </a:p>
          </p:txBody>
        </p:sp>
        <p:sp>
          <p:nvSpPr>
            <p:cNvPr id="17457" name="Rectangle 55"/>
            <p:cNvSpPr>
              <a:spLocks noChangeArrowheads="1"/>
            </p:cNvSpPr>
            <p:nvPr/>
          </p:nvSpPr>
          <p:spPr bwMode="auto">
            <a:xfrm>
              <a:off x="3813" y="1881"/>
              <a:ext cx="0" cy="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0000"/>
                </a:solidFill>
              </a:endParaRPr>
            </a:p>
          </p:txBody>
        </p:sp>
        <p:sp>
          <p:nvSpPr>
            <p:cNvPr id="17458" name="Rectangle 56"/>
            <p:cNvSpPr>
              <a:spLocks noChangeArrowheads="1"/>
            </p:cNvSpPr>
            <p:nvPr/>
          </p:nvSpPr>
          <p:spPr bwMode="auto">
            <a:xfrm>
              <a:off x="4199" y="2221"/>
              <a:ext cx="0" cy="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0000"/>
                </a:solidFill>
              </a:endParaRPr>
            </a:p>
          </p:txBody>
        </p:sp>
        <p:sp>
          <p:nvSpPr>
            <p:cNvPr id="17459" name="Rectangle 57"/>
            <p:cNvSpPr>
              <a:spLocks noChangeArrowheads="1"/>
            </p:cNvSpPr>
            <p:nvPr/>
          </p:nvSpPr>
          <p:spPr bwMode="auto">
            <a:xfrm>
              <a:off x="4298" y="1774"/>
              <a:ext cx="0" cy="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0000"/>
                </a:solidFill>
              </a:endParaRPr>
            </a:p>
          </p:txBody>
        </p:sp>
        <p:sp>
          <p:nvSpPr>
            <p:cNvPr id="17460" name="Rectangle 58"/>
            <p:cNvSpPr>
              <a:spLocks noChangeArrowheads="1"/>
            </p:cNvSpPr>
            <p:nvPr/>
          </p:nvSpPr>
          <p:spPr bwMode="auto">
            <a:xfrm>
              <a:off x="4455" y="1757"/>
              <a:ext cx="0" cy="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0000"/>
                </a:solidFill>
              </a:endParaRPr>
            </a:p>
          </p:txBody>
        </p:sp>
        <p:sp>
          <p:nvSpPr>
            <p:cNvPr id="17461" name="Rectangle 59"/>
            <p:cNvSpPr>
              <a:spLocks noChangeArrowheads="1"/>
            </p:cNvSpPr>
            <p:nvPr/>
          </p:nvSpPr>
          <p:spPr bwMode="auto">
            <a:xfrm>
              <a:off x="4101" y="2497"/>
              <a:ext cx="0" cy="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0000"/>
                </a:solidFill>
              </a:endParaRPr>
            </a:p>
          </p:txBody>
        </p:sp>
        <p:sp>
          <p:nvSpPr>
            <p:cNvPr id="17462" name="Rectangle 60"/>
            <p:cNvSpPr>
              <a:spLocks noChangeArrowheads="1"/>
            </p:cNvSpPr>
            <p:nvPr/>
          </p:nvSpPr>
          <p:spPr bwMode="auto">
            <a:xfrm>
              <a:off x="4259" y="2480"/>
              <a:ext cx="0" cy="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0000"/>
                </a:solidFill>
              </a:endParaRPr>
            </a:p>
          </p:txBody>
        </p:sp>
        <p:sp>
          <p:nvSpPr>
            <p:cNvPr id="17463" name="Rectangle 61"/>
            <p:cNvSpPr>
              <a:spLocks noChangeArrowheads="1"/>
            </p:cNvSpPr>
            <p:nvPr/>
          </p:nvSpPr>
          <p:spPr bwMode="auto">
            <a:xfrm>
              <a:off x="3928" y="1604"/>
              <a:ext cx="0" cy="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0000"/>
                </a:solidFill>
              </a:endParaRPr>
            </a:p>
          </p:txBody>
        </p:sp>
        <p:sp>
          <p:nvSpPr>
            <p:cNvPr id="17464" name="Rectangle 62"/>
            <p:cNvSpPr>
              <a:spLocks noChangeArrowheads="1"/>
            </p:cNvSpPr>
            <p:nvPr/>
          </p:nvSpPr>
          <p:spPr bwMode="auto">
            <a:xfrm>
              <a:off x="4212" y="1587"/>
              <a:ext cx="0" cy="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0000"/>
                </a:solidFill>
              </a:endParaRPr>
            </a:p>
          </p:txBody>
        </p:sp>
        <p:sp>
          <p:nvSpPr>
            <p:cNvPr id="17465" name="Rectangle 63"/>
            <p:cNvSpPr>
              <a:spLocks noChangeArrowheads="1"/>
            </p:cNvSpPr>
            <p:nvPr/>
          </p:nvSpPr>
          <p:spPr bwMode="auto">
            <a:xfrm>
              <a:off x="4318" y="1604"/>
              <a:ext cx="0" cy="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0000"/>
                </a:solidFill>
              </a:endParaRPr>
            </a:p>
          </p:txBody>
        </p:sp>
        <p:sp>
          <p:nvSpPr>
            <p:cNvPr id="17466" name="Rectangle 64"/>
            <p:cNvSpPr>
              <a:spLocks noChangeArrowheads="1"/>
            </p:cNvSpPr>
            <p:nvPr/>
          </p:nvSpPr>
          <p:spPr bwMode="auto">
            <a:xfrm>
              <a:off x="4388" y="1587"/>
              <a:ext cx="0" cy="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endParaRPr lang="en-US">
                <a:solidFill>
                  <a:srgbClr val="000000"/>
                </a:solidFill>
              </a:endParaRPr>
            </a:p>
          </p:txBody>
        </p:sp>
        <p:sp>
          <p:nvSpPr>
            <p:cNvPr id="17467" name="Freeform 65"/>
            <p:cNvSpPr>
              <a:spLocks/>
            </p:cNvSpPr>
            <p:nvPr/>
          </p:nvSpPr>
          <p:spPr bwMode="auto">
            <a:xfrm>
              <a:off x="3764" y="2038"/>
              <a:ext cx="92" cy="90"/>
            </a:xfrm>
            <a:custGeom>
              <a:avLst/>
              <a:gdLst>
                <a:gd name="T0" fmla="*/ 0 w 92"/>
                <a:gd name="T1" fmla="*/ 0 h 90"/>
                <a:gd name="T2" fmla="*/ 92 w 92"/>
                <a:gd name="T3" fmla="*/ 90 h 90"/>
                <a:gd name="T4" fmla="*/ 0 60000 65536"/>
                <a:gd name="T5" fmla="*/ 0 60000 65536"/>
                <a:gd name="T6" fmla="*/ 0 w 92"/>
                <a:gd name="T7" fmla="*/ 0 h 90"/>
                <a:gd name="T8" fmla="*/ 92 w 92"/>
                <a:gd name="T9" fmla="*/ 90 h 90"/>
              </a:gdLst>
              <a:ahLst/>
              <a:cxnLst>
                <a:cxn ang="T4">
                  <a:pos x="T0" y="T1"/>
                </a:cxn>
                <a:cxn ang="T5">
                  <a:pos x="T2" y="T3"/>
                </a:cxn>
              </a:cxnLst>
              <a:rect l="T6" t="T7" r="T8" b="T9"/>
              <a:pathLst>
                <a:path w="92" h="90">
                  <a:moveTo>
                    <a:pt x="0" y="0"/>
                  </a:moveTo>
                  <a:cubicBezTo>
                    <a:pt x="51" y="0"/>
                    <a:pt x="92" y="40"/>
                    <a:pt x="92" y="90"/>
                  </a:cubicBezTo>
                </a:path>
              </a:pathLst>
            </a:custGeom>
            <a:noFill/>
            <a:ln w="7938"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pSp>
          <p:nvGrpSpPr>
            <p:cNvPr id="17468" name="Group 66"/>
            <p:cNvGrpSpPr>
              <a:grpSpLocks/>
            </p:cNvGrpSpPr>
            <p:nvPr/>
          </p:nvGrpSpPr>
          <p:grpSpPr bwMode="auto">
            <a:xfrm>
              <a:off x="4041" y="1813"/>
              <a:ext cx="253" cy="240"/>
              <a:chOff x="4041" y="1813"/>
              <a:chExt cx="253" cy="240"/>
            </a:xfrm>
          </p:grpSpPr>
          <p:sp>
            <p:nvSpPr>
              <p:cNvPr id="17474" name="Freeform 67"/>
              <p:cNvSpPr>
                <a:spLocks/>
              </p:cNvSpPr>
              <p:nvPr/>
            </p:nvSpPr>
            <p:spPr bwMode="auto">
              <a:xfrm>
                <a:off x="4041" y="1813"/>
                <a:ext cx="253" cy="240"/>
              </a:xfrm>
              <a:custGeom>
                <a:avLst/>
                <a:gdLst>
                  <a:gd name="T0" fmla="*/ 0 w 2442"/>
                  <a:gd name="T1" fmla="*/ 0 h 2316"/>
                  <a:gd name="T2" fmla="*/ 0 w 2442"/>
                  <a:gd name="T3" fmla="*/ 0 h 2316"/>
                  <a:gd name="T4" fmla="*/ 0 w 2442"/>
                  <a:gd name="T5" fmla="*/ 0 h 2316"/>
                  <a:gd name="T6" fmla="*/ 0 w 2442"/>
                  <a:gd name="T7" fmla="*/ 0 h 2316"/>
                  <a:gd name="T8" fmla="*/ 0 w 2442"/>
                  <a:gd name="T9" fmla="*/ 0 h 2316"/>
                  <a:gd name="T10" fmla="*/ 0 60000 65536"/>
                  <a:gd name="T11" fmla="*/ 0 60000 65536"/>
                  <a:gd name="T12" fmla="*/ 0 60000 65536"/>
                  <a:gd name="T13" fmla="*/ 0 60000 65536"/>
                  <a:gd name="T14" fmla="*/ 0 60000 65536"/>
                  <a:gd name="T15" fmla="*/ 0 w 2442"/>
                  <a:gd name="T16" fmla="*/ 0 h 2316"/>
                  <a:gd name="T17" fmla="*/ 2442 w 2442"/>
                  <a:gd name="T18" fmla="*/ 2316 h 2316"/>
                </a:gdLst>
                <a:ahLst/>
                <a:cxnLst>
                  <a:cxn ang="T10">
                    <a:pos x="T0" y="T1"/>
                  </a:cxn>
                  <a:cxn ang="T11">
                    <a:pos x="T2" y="T3"/>
                  </a:cxn>
                  <a:cxn ang="T12">
                    <a:pos x="T4" y="T5"/>
                  </a:cxn>
                  <a:cxn ang="T13">
                    <a:pos x="T6" y="T7"/>
                  </a:cxn>
                  <a:cxn ang="T14">
                    <a:pos x="T8" y="T9"/>
                  </a:cxn>
                </a:cxnLst>
                <a:rect l="T15" t="T16" r="T17" b="T18"/>
                <a:pathLst>
                  <a:path w="2442" h="2316">
                    <a:moveTo>
                      <a:pt x="196" y="2143"/>
                    </a:moveTo>
                    <a:cubicBezTo>
                      <a:pt x="608" y="2316"/>
                      <a:pt x="2160" y="1916"/>
                      <a:pt x="2442" y="1559"/>
                    </a:cubicBezTo>
                    <a:cubicBezTo>
                      <a:pt x="2442" y="1559"/>
                      <a:pt x="2160" y="779"/>
                      <a:pt x="1889" y="0"/>
                    </a:cubicBezTo>
                    <a:cubicBezTo>
                      <a:pt x="1400" y="260"/>
                      <a:pt x="521" y="454"/>
                      <a:pt x="0" y="519"/>
                    </a:cubicBezTo>
                    <a:cubicBezTo>
                      <a:pt x="98" y="1331"/>
                      <a:pt x="196" y="2143"/>
                      <a:pt x="196" y="2143"/>
                    </a:cubicBezTo>
                  </a:path>
                </a:pathLst>
              </a:custGeom>
              <a:solidFill>
                <a:srgbClr val="676767"/>
              </a:solidFill>
              <a:ln w="0">
                <a:solidFill>
                  <a:srgbClr val="000000"/>
                </a:solidFill>
                <a:prstDash val="solid"/>
                <a:round/>
                <a:headEnd/>
                <a:tailEnd/>
              </a:ln>
            </p:spPr>
            <p:txBody>
              <a:bodyPr/>
              <a:lstStyle/>
              <a:p>
                <a:endParaRPr lang="en-US">
                  <a:solidFill>
                    <a:srgbClr val="000000"/>
                  </a:solidFill>
                </a:endParaRPr>
              </a:p>
            </p:txBody>
          </p:sp>
          <p:sp>
            <p:nvSpPr>
              <p:cNvPr id="17475" name="Freeform 68"/>
              <p:cNvSpPr>
                <a:spLocks/>
              </p:cNvSpPr>
              <p:nvPr/>
            </p:nvSpPr>
            <p:spPr bwMode="auto">
              <a:xfrm>
                <a:off x="4041" y="1813"/>
                <a:ext cx="253" cy="240"/>
              </a:xfrm>
              <a:custGeom>
                <a:avLst/>
                <a:gdLst>
                  <a:gd name="T0" fmla="*/ 20 w 253"/>
                  <a:gd name="T1" fmla="*/ 222 h 240"/>
                  <a:gd name="T2" fmla="*/ 253 w 253"/>
                  <a:gd name="T3" fmla="*/ 162 h 240"/>
                  <a:gd name="T4" fmla="*/ 195 w 253"/>
                  <a:gd name="T5" fmla="*/ 0 h 240"/>
                  <a:gd name="T6" fmla="*/ 0 w 253"/>
                  <a:gd name="T7" fmla="*/ 54 h 240"/>
                  <a:gd name="T8" fmla="*/ 20 w 253"/>
                  <a:gd name="T9" fmla="*/ 222 h 240"/>
                  <a:gd name="T10" fmla="*/ 0 60000 65536"/>
                  <a:gd name="T11" fmla="*/ 0 60000 65536"/>
                  <a:gd name="T12" fmla="*/ 0 60000 65536"/>
                  <a:gd name="T13" fmla="*/ 0 60000 65536"/>
                  <a:gd name="T14" fmla="*/ 0 60000 65536"/>
                  <a:gd name="T15" fmla="*/ 0 w 253"/>
                  <a:gd name="T16" fmla="*/ 0 h 240"/>
                  <a:gd name="T17" fmla="*/ 253 w 253"/>
                  <a:gd name="T18" fmla="*/ 240 h 240"/>
                </a:gdLst>
                <a:ahLst/>
                <a:cxnLst>
                  <a:cxn ang="T10">
                    <a:pos x="T0" y="T1"/>
                  </a:cxn>
                  <a:cxn ang="T11">
                    <a:pos x="T2" y="T3"/>
                  </a:cxn>
                  <a:cxn ang="T12">
                    <a:pos x="T4" y="T5"/>
                  </a:cxn>
                  <a:cxn ang="T13">
                    <a:pos x="T6" y="T7"/>
                  </a:cxn>
                  <a:cxn ang="T14">
                    <a:pos x="T8" y="T9"/>
                  </a:cxn>
                </a:cxnLst>
                <a:rect l="T15" t="T16" r="T17" b="T18"/>
                <a:pathLst>
                  <a:path w="253" h="240">
                    <a:moveTo>
                      <a:pt x="20" y="222"/>
                    </a:moveTo>
                    <a:cubicBezTo>
                      <a:pt x="63" y="240"/>
                      <a:pt x="223" y="199"/>
                      <a:pt x="253" y="162"/>
                    </a:cubicBezTo>
                    <a:cubicBezTo>
                      <a:pt x="253" y="162"/>
                      <a:pt x="223" y="81"/>
                      <a:pt x="195" y="0"/>
                    </a:cubicBezTo>
                    <a:cubicBezTo>
                      <a:pt x="145" y="27"/>
                      <a:pt x="54" y="47"/>
                      <a:pt x="0" y="54"/>
                    </a:cubicBezTo>
                    <a:cubicBezTo>
                      <a:pt x="10" y="138"/>
                      <a:pt x="20" y="222"/>
                      <a:pt x="20" y="222"/>
                    </a:cubicBezTo>
                  </a:path>
                </a:pathLst>
              </a:custGeom>
              <a:noFill/>
              <a:ln w="7938"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pSp>
        <p:sp>
          <p:nvSpPr>
            <p:cNvPr id="17469" name="Freeform 69"/>
            <p:cNvSpPr>
              <a:spLocks/>
            </p:cNvSpPr>
            <p:nvPr/>
          </p:nvSpPr>
          <p:spPr bwMode="auto">
            <a:xfrm>
              <a:off x="2792" y="2234"/>
              <a:ext cx="1900" cy="945"/>
            </a:xfrm>
            <a:custGeom>
              <a:avLst/>
              <a:gdLst>
                <a:gd name="T0" fmla="*/ 40 w 1900"/>
                <a:gd name="T1" fmla="*/ 74 h 945"/>
                <a:gd name="T2" fmla="*/ 88 w 1900"/>
                <a:gd name="T3" fmla="*/ 478 h 945"/>
                <a:gd name="T4" fmla="*/ 568 w 1900"/>
                <a:gd name="T5" fmla="*/ 826 h 945"/>
                <a:gd name="T6" fmla="*/ 1192 w 1900"/>
                <a:gd name="T7" fmla="*/ 910 h 945"/>
                <a:gd name="T8" fmla="*/ 1744 w 1900"/>
                <a:gd name="T9" fmla="*/ 614 h 945"/>
                <a:gd name="T10" fmla="*/ 1900 w 1900"/>
                <a:gd name="T11" fmla="*/ 54 h 945"/>
                <a:gd name="T12" fmla="*/ 1776 w 1900"/>
                <a:gd name="T13" fmla="*/ 158 h 945"/>
                <a:gd name="T14" fmla="*/ 1393 w 1900"/>
                <a:gd name="T15" fmla="*/ 241 h 945"/>
                <a:gd name="T16" fmla="*/ 1039 w 1900"/>
                <a:gd name="T17" fmla="*/ 262 h 945"/>
                <a:gd name="T18" fmla="*/ 644 w 1900"/>
                <a:gd name="T19" fmla="*/ 270 h 945"/>
                <a:gd name="T20" fmla="*/ 192 w 1900"/>
                <a:gd name="T21" fmla="*/ 182 h 945"/>
                <a:gd name="T22" fmla="*/ 68 w 1900"/>
                <a:gd name="T23" fmla="*/ 34 h 945"/>
                <a:gd name="T24" fmla="*/ 40 w 1900"/>
                <a:gd name="T25" fmla="*/ 74 h 9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00"/>
                <a:gd name="T40" fmla="*/ 0 h 945"/>
                <a:gd name="T41" fmla="*/ 1900 w 1900"/>
                <a:gd name="T42" fmla="*/ 945 h 94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00" h="945">
                  <a:moveTo>
                    <a:pt x="40" y="74"/>
                  </a:moveTo>
                  <a:cubicBezTo>
                    <a:pt x="43" y="148"/>
                    <a:pt x="0" y="353"/>
                    <a:pt x="88" y="478"/>
                  </a:cubicBezTo>
                  <a:cubicBezTo>
                    <a:pt x="176" y="603"/>
                    <a:pt x="384" y="754"/>
                    <a:pt x="568" y="826"/>
                  </a:cubicBezTo>
                  <a:cubicBezTo>
                    <a:pt x="752" y="898"/>
                    <a:pt x="996" y="945"/>
                    <a:pt x="1192" y="910"/>
                  </a:cubicBezTo>
                  <a:cubicBezTo>
                    <a:pt x="1388" y="875"/>
                    <a:pt x="1626" y="757"/>
                    <a:pt x="1744" y="614"/>
                  </a:cubicBezTo>
                  <a:cubicBezTo>
                    <a:pt x="1862" y="471"/>
                    <a:pt x="1895" y="130"/>
                    <a:pt x="1900" y="54"/>
                  </a:cubicBezTo>
                  <a:cubicBezTo>
                    <a:pt x="1807" y="46"/>
                    <a:pt x="1861" y="127"/>
                    <a:pt x="1776" y="158"/>
                  </a:cubicBezTo>
                  <a:cubicBezTo>
                    <a:pt x="1691" y="189"/>
                    <a:pt x="1516" y="224"/>
                    <a:pt x="1393" y="241"/>
                  </a:cubicBezTo>
                  <a:cubicBezTo>
                    <a:pt x="1270" y="258"/>
                    <a:pt x="1164" y="257"/>
                    <a:pt x="1039" y="262"/>
                  </a:cubicBezTo>
                  <a:cubicBezTo>
                    <a:pt x="914" y="267"/>
                    <a:pt x="785" y="283"/>
                    <a:pt x="644" y="270"/>
                  </a:cubicBezTo>
                  <a:cubicBezTo>
                    <a:pt x="503" y="257"/>
                    <a:pt x="288" y="221"/>
                    <a:pt x="192" y="182"/>
                  </a:cubicBezTo>
                  <a:cubicBezTo>
                    <a:pt x="96" y="143"/>
                    <a:pt x="94" y="55"/>
                    <a:pt x="68" y="34"/>
                  </a:cubicBezTo>
                  <a:cubicBezTo>
                    <a:pt x="42" y="13"/>
                    <a:pt x="37" y="0"/>
                    <a:pt x="40" y="74"/>
                  </a:cubicBezTo>
                  <a:close/>
                </a:path>
              </a:pathLst>
            </a:custGeom>
            <a:solidFill>
              <a:schemeClr val="bg2"/>
            </a:solidFill>
            <a:ln>
              <a:noFill/>
            </a:ln>
            <a:extLst>
              <a:ext uri="{91240B29-F687-4F45-9708-019B960494DF}">
                <a14:hiddenLine xmlns:a14="http://schemas.microsoft.com/office/drawing/2010/main" w="12700" cap="flat" cmpd="sng">
                  <a:solidFill>
                    <a:srgbClr val="000000"/>
                  </a:solidFill>
                  <a:prstDash val="solid"/>
                  <a:round/>
                  <a:headEnd type="none" w="sm" len="sm"/>
                  <a:tailEnd type="none" w="sm" len="sm"/>
                </a14:hiddenLine>
              </a:ext>
            </a:extLst>
          </p:spPr>
          <p:txBody>
            <a:bodyPr/>
            <a:lstStyle/>
            <a:p>
              <a:endParaRPr lang="en-US">
                <a:solidFill>
                  <a:srgbClr val="000000"/>
                </a:solidFill>
              </a:endParaRPr>
            </a:p>
          </p:txBody>
        </p:sp>
        <p:sp>
          <p:nvSpPr>
            <p:cNvPr id="17470" name="Freeform 70"/>
            <p:cNvSpPr>
              <a:spLocks noEditPoints="1"/>
            </p:cNvSpPr>
            <p:nvPr/>
          </p:nvSpPr>
          <p:spPr bwMode="auto">
            <a:xfrm>
              <a:off x="3224" y="2261"/>
              <a:ext cx="547" cy="545"/>
            </a:xfrm>
            <a:custGeom>
              <a:avLst/>
              <a:gdLst>
                <a:gd name="T0" fmla="*/ 0 w 5278"/>
                <a:gd name="T1" fmla="*/ 0 h 5261"/>
                <a:gd name="T2" fmla="*/ 0 w 5278"/>
                <a:gd name="T3" fmla="*/ 0 h 5261"/>
                <a:gd name="T4" fmla="*/ 0 w 5278"/>
                <a:gd name="T5" fmla="*/ 0 h 5261"/>
                <a:gd name="T6" fmla="*/ 0 w 5278"/>
                <a:gd name="T7" fmla="*/ 0 h 5261"/>
                <a:gd name="T8" fmla="*/ 0 w 5278"/>
                <a:gd name="T9" fmla="*/ 0 h 5261"/>
                <a:gd name="T10" fmla="*/ 0 w 5278"/>
                <a:gd name="T11" fmla="*/ 0 h 5261"/>
                <a:gd name="T12" fmla="*/ 0 w 5278"/>
                <a:gd name="T13" fmla="*/ 0 h 5261"/>
                <a:gd name="T14" fmla="*/ 0 w 5278"/>
                <a:gd name="T15" fmla="*/ 0 h 5261"/>
                <a:gd name="T16" fmla="*/ 0 w 5278"/>
                <a:gd name="T17" fmla="*/ 0 h 5261"/>
                <a:gd name="T18" fmla="*/ 0 w 5278"/>
                <a:gd name="T19" fmla="*/ 0 h 5261"/>
                <a:gd name="T20" fmla="*/ 0 w 5278"/>
                <a:gd name="T21" fmla="*/ 0 h 5261"/>
                <a:gd name="T22" fmla="*/ 0 w 5278"/>
                <a:gd name="T23" fmla="*/ 0 h 52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278"/>
                <a:gd name="T37" fmla="*/ 0 h 5261"/>
                <a:gd name="T38" fmla="*/ 5278 w 5278"/>
                <a:gd name="T39" fmla="*/ 5261 h 52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278" h="5261">
                  <a:moveTo>
                    <a:pt x="5265" y="60"/>
                  </a:moveTo>
                  <a:lnTo>
                    <a:pt x="307" y="5002"/>
                  </a:lnTo>
                  <a:cubicBezTo>
                    <a:pt x="294" y="5015"/>
                    <a:pt x="273" y="5015"/>
                    <a:pt x="260" y="5002"/>
                  </a:cubicBezTo>
                  <a:cubicBezTo>
                    <a:pt x="247" y="4989"/>
                    <a:pt x="247" y="4968"/>
                    <a:pt x="260" y="4955"/>
                  </a:cubicBezTo>
                  <a:lnTo>
                    <a:pt x="5218" y="13"/>
                  </a:lnTo>
                  <a:cubicBezTo>
                    <a:pt x="5231" y="0"/>
                    <a:pt x="5252" y="0"/>
                    <a:pt x="5265" y="13"/>
                  </a:cubicBezTo>
                  <a:cubicBezTo>
                    <a:pt x="5278" y="26"/>
                    <a:pt x="5278" y="47"/>
                    <a:pt x="5265" y="60"/>
                  </a:cubicBezTo>
                  <a:close/>
                  <a:moveTo>
                    <a:pt x="283" y="4979"/>
                  </a:moveTo>
                  <a:lnTo>
                    <a:pt x="708" y="5027"/>
                  </a:lnTo>
                  <a:lnTo>
                    <a:pt x="0" y="5261"/>
                  </a:lnTo>
                  <a:lnTo>
                    <a:pt x="237" y="4554"/>
                  </a:lnTo>
                  <a:lnTo>
                    <a:pt x="283" y="4979"/>
                  </a:lnTo>
                  <a:close/>
                </a:path>
              </a:pathLst>
            </a:custGeom>
            <a:solidFill>
              <a:srgbClr val="000000"/>
            </a:solidFill>
            <a:ln w="1588" cap="flat">
              <a:solidFill>
                <a:srgbClr val="000000"/>
              </a:solidFill>
              <a:prstDash val="solid"/>
              <a:bevel/>
              <a:headEnd/>
              <a:tailEnd/>
            </a:ln>
          </p:spPr>
          <p:txBody>
            <a:bodyPr/>
            <a:lstStyle/>
            <a:p>
              <a:endParaRPr lang="en-US">
                <a:solidFill>
                  <a:srgbClr val="000000"/>
                </a:solidFill>
              </a:endParaRPr>
            </a:p>
          </p:txBody>
        </p:sp>
        <p:sp>
          <p:nvSpPr>
            <p:cNvPr id="17471" name="Freeform 71"/>
            <p:cNvSpPr>
              <a:spLocks/>
            </p:cNvSpPr>
            <p:nvPr/>
          </p:nvSpPr>
          <p:spPr bwMode="auto">
            <a:xfrm>
              <a:off x="3663" y="2343"/>
              <a:ext cx="213" cy="36"/>
            </a:xfrm>
            <a:custGeom>
              <a:avLst/>
              <a:gdLst>
                <a:gd name="T0" fmla="*/ 0 w 213"/>
                <a:gd name="T1" fmla="*/ 36 h 36"/>
                <a:gd name="T2" fmla="*/ 123 w 213"/>
                <a:gd name="T3" fmla="*/ 30 h 36"/>
                <a:gd name="T4" fmla="*/ 213 w 213"/>
                <a:gd name="T5" fmla="*/ 0 h 36"/>
                <a:gd name="T6" fmla="*/ 0 60000 65536"/>
                <a:gd name="T7" fmla="*/ 0 60000 65536"/>
                <a:gd name="T8" fmla="*/ 0 60000 65536"/>
                <a:gd name="T9" fmla="*/ 0 w 213"/>
                <a:gd name="T10" fmla="*/ 0 h 36"/>
                <a:gd name="T11" fmla="*/ 213 w 213"/>
                <a:gd name="T12" fmla="*/ 36 h 36"/>
              </a:gdLst>
              <a:ahLst/>
              <a:cxnLst>
                <a:cxn ang="T6">
                  <a:pos x="T0" y="T1"/>
                </a:cxn>
                <a:cxn ang="T7">
                  <a:pos x="T2" y="T3"/>
                </a:cxn>
                <a:cxn ang="T8">
                  <a:pos x="T4" y="T5"/>
                </a:cxn>
              </a:cxnLst>
              <a:rect l="T9" t="T10" r="T11" b="T12"/>
              <a:pathLst>
                <a:path w="213" h="36">
                  <a:moveTo>
                    <a:pt x="0" y="36"/>
                  </a:moveTo>
                  <a:cubicBezTo>
                    <a:pt x="44" y="36"/>
                    <a:pt x="88" y="36"/>
                    <a:pt x="123" y="30"/>
                  </a:cubicBezTo>
                  <a:cubicBezTo>
                    <a:pt x="158" y="24"/>
                    <a:pt x="197" y="4"/>
                    <a:pt x="213" y="0"/>
                  </a:cubicBezTo>
                </a:path>
              </a:pathLst>
            </a:custGeom>
            <a:noFill/>
            <a:ln w="1270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17472" name="Text Box 72"/>
            <p:cNvSpPr txBox="1">
              <a:spLocks noChangeArrowheads="1"/>
            </p:cNvSpPr>
            <p:nvPr/>
          </p:nvSpPr>
          <p:spPr bwMode="auto">
            <a:xfrm>
              <a:off x="3650" y="2266"/>
              <a:ext cx="270"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3200">
                  <a:solidFill>
                    <a:srgbClr val="000000"/>
                  </a:solidFill>
                  <a:sym typeface="Symbol" pitchFamily="18" charset="2"/>
                </a:rPr>
                <a:t></a:t>
              </a:r>
            </a:p>
          </p:txBody>
        </p:sp>
        <p:sp>
          <p:nvSpPr>
            <p:cNvPr id="17473" name="Text Box 73"/>
            <p:cNvSpPr txBox="1">
              <a:spLocks noChangeArrowheads="1"/>
            </p:cNvSpPr>
            <p:nvPr/>
          </p:nvSpPr>
          <p:spPr bwMode="auto">
            <a:xfrm>
              <a:off x="3682" y="1734"/>
              <a:ext cx="249"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3200">
                  <a:solidFill>
                    <a:srgbClr val="000000"/>
                  </a:solidFill>
                  <a:sym typeface="Symbol" pitchFamily="18" charset="2"/>
                </a:rPr>
                <a:t></a:t>
              </a:r>
            </a:p>
          </p:txBody>
        </p:sp>
        <p:graphicFrame>
          <p:nvGraphicFramePr>
            <p:cNvPr id="17411" name="Object 74"/>
            <p:cNvGraphicFramePr>
              <a:graphicFrameLocks noChangeAspect="1"/>
            </p:cNvGraphicFramePr>
            <p:nvPr/>
          </p:nvGraphicFramePr>
          <p:xfrm>
            <a:off x="1326" y="1238"/>
            <a:ext cx="891" cy="785"/>
          </p:xfrm>
          <a:graphic>
            <a:graphicData uri="http://schemas.openxmlformats.org/presentationml/2006/ole">
              <mc:AlternateContent xmlns:mc="http://schemas.openxmlformats.org/markup-compatibility/2006">
                <mc:Choice xmlns:v="urn:schemas-microsoft-com:vml" Requires="v">
                  <p:oleObj spid="_x0000_s294965" name="Equação" r:id="rId5" imgW="749160" imgH="660240" progId="Equation.3">
                    <p:embed/>
                  </p:oleObj>
                </mc:Choice>
                <mc:Fallback>
                  <p:oleObj name="Equação" r:id="rId5" imgW="749160" imgH="66024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26" y="1238"/>
                          <a:ext cx="891" cy="785"/>
                        </a:xfrm>
                        <a:prstGeom prst="rect">
                          <a:avLst/>
                        </a:prstGeom>
                        <a:solidFill>
                          <a:schemeClr val="bg1"/>
                        </a:solidFill>
                        <a:ln>
                          <a:noFill/>
                        </a:ln>
                        <a:extLs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13</a:t>
            </a:fld>
            <a:endParaRPr lang="en-US"/>
          </a:p>
        </p:txBody>
      </p:sp>
    </p:spTree>
    <p:extLst>
      <p:ext uri="{BB962C8B-B14F-4D97-AF65-F5344CB8AC3E}">
        <p14:creationId xmlns:p14="http://schemas.microsoft.com/office/powerpoint/2010/main" val="1878459007"/>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5BFD961-1443-4342-AAD5-89CB37540429}" type="datetime1">
              <a:rPr lang="en-US" sz="1200" i="0" smtClean="0">
                <a:solidFill>
                  <a:srgbClr val="000000"/>
                </a:solidFill>
              </a:rPr>
              <a:t>3/20/18</a:t>
            </a:fld>
            <a:endParaRPr lang="en-US" sz="1200" i="0">
              <a:solidFill>
                <a:srgbClr val="000000"/>
              </a:solidFill>
            </a:endParaRPr>
          </a:p>
        </p:txBody>
      </p:sp>
      <p:pic>
        <p:nvPicPr>
          <p:cNvPr id="18437" name="Picture 2"/>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949700" y="1719263"/>
            <a:ext cx="5006975" cy="3408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8" name="Oval 3"/>
          <p:cNvSpPr>
            <a:spLocks noChangeAspect="1" noChangeArrowheads="1"/>
          </p:cNvSpPr>
          <p:nvPr/>
        </p:nvSpPr>
        <p:spPr bwMode="auto">
          <a:xfrm>
            <a:off x="901700" y="3146425"/>
            <a:ext cx="1266825" cy="1266825"/>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solidFill>
                <a:srgbClr val="000000"/>
              </a:solidFill>
            </a:endParaRPr>
          </a:p>
        </p:txBody>
      </p:sp>
      <p:sp>
        <p:nvSpPr>
          <p:cNvPr id="18439" name="Line 4"/>
          <p:cNvSpPr>
            <a:spLocks noChangeAspect="1" noChangeShapeType="1"/>
          </p:cNvSpPr>
          <p:nvPr/>
        </p:nvSpPr>
        <p:spPr bwMode="auto">
          <a:xfrm>
            <a:off x="1535113" y="2714625"/>
            <a:ext cx="0" cy="21304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8440" name="Line 5"/>
          <p:cNvSpPr>
            <a:spLocks noChangeAspect="1" noChangeShapeType="1"/>
          </p:cNvSpPr>
          <p:nvPr/>
        </p:nvSpPr>
        <p:spPr bwMode="auto">
          <a:xfrm rot="-5400000">
            <a:off x="1535113" y="2714625"/>
            <a:ext cx="0" cy="21304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8441" name="Line 6"/>
          <p:cNvSpPr>
            <a:spLocks noChangeAspect="1" noChangeShapeType="1"/>
          </p:cNvSpPr>
          <p:nvPr/>
        </p:nvSpPr>
        <p:spPr bwMode="auto">
          <a:xfrm flipV="1">
            <a:off x="1535113" y="2714625"/>
            <a:ext cx="1670050" cy="10652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8442" name="Line 7"/>
          <p:cNvSpPr>
            <a:spLocks noChangeAspect="1" noChangeShapeType="1"/>
          </p:cNvSpPr>
          <p:nvPr/>
        </p:nvSpPr>
        <p:spPr bwMode="auto">
          <a:xfrm flipV="1">
            <a:off x="3205163" y="2381250"/>
            <a:ext cx="92075" cy="3333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8443" name="Line 8"/>
          <p:cNvSpPr>
            <a:spLocks noChangeAspect="1" noChangeShapeType="1"/>
          </p:cNvSpPr>
          <p:nvPr/>
        </p:nvSpPr>
        <p:spPr bwMode="auto">
          <a:xfrm flipV="1">
            <a:off x="1535113" y="2381250"/>
            <a:ext cx="1762125" cy="13985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8444" name="Text Box 9"/>
          <p:cNvSpPr txBox="1">
            <a:spLocks noChangeAspect="1" noChangeArrowheads="1"/>
          </p:cNvSpPr>
          <p:nvPr/>
        </p:nvSpPr>
        <p:spPr bwMode="auto">
          <a:xfrm>
            <a:off x="2974975" y="1982788"/>
            <a:ext cx="411163"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2300">
                <a:solidFill>
                  <a:srgbClr val="000000"/>
                </a:solidFill>
              </a:rPr>
              <a:t>dl</a:t>
            </a:r>
            <a:endParaRPr lang="en-US" sz="2300">
              <a:solidFill>
                <a:srgbClr val="000000"/>
              </a:solidFill>
            </a:endParaRPr>
          </a:p>
        </p:txBody>
      </p:sp>
      <p:sp>
        <p:nvSpPr>
          <p:cNvPr id="18445" name="Line 10"/>
          <p:cNvSpPr>
            <a:spLocks noChangeAspect="1" noChangeShapeType="1"/>
          </p:cNvSpPr>
          <p:nvPr/>
        </p:nvSpPr>
        <p:spPr bwMode="auto">
          <a:xfrm>
            <a:off x="3255963" y="2533650"/>
            <a:ext cx="392112" cy="1254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8446" name="Text Box 11"/>
          <p:cNvSpPr txBox="1">
            <a:spLocks noChangeAspect="1" noChangeArrowheads="1"/>
          </p:cNvSpPr>
          <p:nvPr/>
        </p:nvSpPr>
        <p:spPr bwMode="auto">
          <a:xfrm>
            <a:off x="3440113" y="2586038"/>
            <a:ext cx="346075" cy="442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2300" b="1">
                <a:solidFill>
                  <a:srgbClr val="000000"/>
                </a:solidFill>
              </a:rPr>
              <a:t>n</a:t>
            </a:r>
            <a:endParaRPr lang="en-US" sz="2300" b="1">
              <a:solidFill>
                <a:srgbClr val="000000"/>
              </a:solidFill>
            </a:endParaRPr>
          </a:p>
        </p:txBody>
      </p:sp>
      <p:sp>
        <p:nvSpPr>
          <p:cNvPr id="18447" name="Line 12"/>
          <p:cNvSpPr>
            <a:spLocks noChangeAspect="1" noChangeShapeType="1"/>
          </p:cNvSpPr>
          <p:nvPr/>
        </p:nvSpPr>
        <p:spPr bwMode="auto">
          <a:xfrm flipV="1">
            <a:off x="3255963" y="2163763"/>
            <a:ext cx="546100" cy="36036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8448" name="Rectangle 13"/>
          <p:cNvSpPr>
            <a:spLocks noChangeAspect="1" noChangeArrowheads="1"/>
          </p:cNvSpPr>
          <p:nvPr/>
        </p:nvSpPr>
        <p:spPr bwMode="auto">
          <a:xfrm>
            <a:off x="3422650" y="2236788"/>
            <a:ext cx="3921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eaLnBrk="1" hangingPunct="1"/>
            <a:r>
              <a:rPr lang="en-US" sz="2000">
                <a:solidFill>
                  <a:srgbClr val="000000"/>
                </a:solidFill>
                <a:sym typeface="Symbol" pitchFamily="18" charset="2"/>
              </a:rPr>
              <a:t></a:t>
            </a:r>
          </a:p>
        </p:txBody>
      </p:sp>
      <p:grpSp>
        <p:nvGrpSpPr>
          <p:cNvPr id="2" name="Group 14"/>
          <p:cNvGrpSpPr>
            <a:grpSpLocks/>
          </p:cNvGrpSpPr>
          <p:nvPr/>
        </p:nvGrpSpPr>
        <p:grpSpPr bwMode="auto">
          <a:xfrm>
            <a:off x="2895600" y="2552700"/>
            <a:ext cx="1027113" cy="749300"/>
            <a:chOff x="1824" y="1608"/>
            <a:chExt cx="647" cy="472"/>
          </a:xfrm>
        </p:grpSpPr>
        <p:sp>
          <p:nvSpPr>
            <p:cNvPr id="18453" name="Line 15"/>
            <p:cNvSpPr>
              <a:spLocks noChangeAspect="1" noChangeShapeType="1"/>
            </p:cNvSpPr>
            <p:nvPr/>
          </p:nvSpPr>
          <p:spPr bwMode="auto">
            <a:xfrm flipH="1" flipV="1">
              <a:off x="1960" y="1608"/>
              <a:ext cx="59" cy="10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8454" name="Text Box 16"/>
            <p:cNvSpPr txBox="1">
              <a:spLocks noChangeAspect="1" noChangeArrowheads="1"/>
            </p:cNvSpPr>
            <p:nvPr/>
          </p:nvSpPr>
          <p:spPr bwMode="auto">
            <a:xfrm>
              <a:off x="1824" y="1801"/>
              <a:ext cx="647"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2300" i="0">
                  <a:solidFill>
                    <a:srgbClr val="000000"/>
                  </a:solidFill>
                </a:rPr>
                <a:t>cos</a:t>
              </a:r>
              <a:r>
                <a:rPr lang="en-US" sz="2300">
                  <a:solidFill>
                    <a:srgbClr val="000000"/>
                  </a:solidFill>
                  <a:sym typeface="Symbol" pitchFamily="18" charset="2"/>
                </a:rPr>
                <a:t></a:t>
              </a:r>
              <a:r>
                <a:rPr lang="pt-BR" sz="2300">
                  <a:solidFill>
                    <a:srgbClr val="000000"/>
                  </a:solidFill>
                </a:rPr>
                <a:t> dl</a:t>
              </a:r>
              <a:endParaRPr lang="en-US" sz="2300">
                <a:solidFill>
                  <a:srgbClr val="000000"/>
                </a:solidFill>
              </a:endParaRPr>
            </a:p>
          </p:txBody>
        </p:sp>
      </p:grpSp>
      <p:graphicFrame>
        <p:nvGraphicFramePr>
          <p:cNvPr id="1266705" name="Object 17"/>
          <p:cNvGraphicFramePr>
            <a:graphicFrameLocks noChangeAspect="1"/>
          </p:cNvGraphicFramePr>
          <p:nvPr/>
        </p:nvGraphicFramePr>
        <p:xfrm>
          <a:off x="673100" y="5021263"/>
          <a:ext cx="2560638" cy="741362"/>
        </p:xfrm>
        <a:graphic>
          <a:graphicData uri="http://schemas.openxmlformats.org/presentationml/2006/ole">
            <mc:AlternateContent xmlns:mc="http://schemas.openxmlformats.org/markup-compatibility/2006">
              <mc:Choice xmlns:v="urn:schemas-microsoft-com:vml" Requires="v">
                <p:oleObj spid="_x0000_s295988" name="Equation" r:id="rId5" imgW="1358640" imgH="393480" progId="Equation.3">
                  <p:embed/>
                </p:oleObj>
              </mc:Choice>
              <mc:Fallback>
                <p:oleObj name="Equation" r:id="rId5" imgW="1358640" imgH="39348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3100" y="5021263"/>
                        <a:ext cx="2560638" cy="741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66706" name="Object 18"/>
          <p:cNvGraphicFramePr>
            <a:graphicFrameLocks noChangeAspect="1"/>
          </p:cNvGraphicFramePr>
          <p:nvPr/>
        </p:nvGraphicFramePr>
        <p:xfrm>
          <a:off x="5260975" y="5313363"/>
          <a:ext cx="1874838" cy="806450"/>
        </p:xfrm>
        <a:graphic>
          <a:graphicData uri="http://schemas.openxmlformats.org/presentationml/2006/ole">
            <mc:AlternateContent xmlns:mc="http://schemas.openxmlformats.org/markup-compatibility/2006">
              <mc:Choice xmlns:v="urn:schemas-microsoft-com:vml" Requires="v">
                <p:oleObj spid="_x0000_s295989" name="Equação" r:id="rId7" imgW="914400" imgH="393480" progId="Equation.3">
                  <p:embed/>
                </p:oleObj>
              </mc:Choice>
              <mc:Fallback>
                <p:oleObj name="Equação" r:id="rId7" imgW="914400" imgH="39348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60975" y="5313363"/>
                        <a:ext cx="1874838" cy="806450"/>
                      </a:xfrm>
                      <a:prstGeom prst="rect">
                        <a:avLst/>
                      </a:prstGeom>
                      <a:solidFill>
                        <a:srgbClr val="FFFF66"/>
                      </a:solidFill>
                      <a:ln w="9525">
                        <a:solidFill>
                          <a:schemeClr val="tx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66707" name="Text Box 19"/>
          <p:cNvSpPr txBox="1">
            <a:spLocks noChangeArrowheads="1"/>
          </p:cNvSpPr>
          <p:nvPr/>
        </p:nvSpPr>
        <p:spPr bwMode="auto">
          <a:xfrm>
            <a:off x="7377113" y="5376863"/>
            <a:ext cx="1206500" cy="7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2300">
                <a:solidFill>
                  <a:srgbClr val="000000"/>
                </a:solidFill>
              </a:rPr>
              <a:t>(esfero </a:t>
            </a:r>
          </a:p>
          <a:p>
            <a:pPr eaLnBrk="1" hangingPunct="1"/>
            <a:r>
              <a:rPr lang="pt-BR" sz="2300">
                <a:solidFill>
                  <a:srgbClr val="000000"/>
                </a:solidFill>
              </a:rPr>
              <a:t>radiano)</a:t>
            </a:r>
            <a:endParaRPr lang="en-US" sz="2300">
              <a:solidFill>
                <a:srgbClr val="000000"/>
              </a:solidFill>
            </a:endParaRPr>
          </a:p>
        </p:txBody>
      </p:sp>
      <p:sp>
        <p:nvSpPr>
          <p:cNvPr id="18451" name="Text Box 20"/>
          <p:cNvSpPr txBox="1">
            <a:spLocks noChangeArrowheads="1"/>
          </p:cNvSpPr>
          <p:nvPr/>
        </p:nvSpPr>
        <p:spPr bwMode="auto">
          <a:xfrm>
            <a:off x="2457450" y="3097213"/>
            <a:ext cx="273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1800">
                <a:solidFill>
                  <a:srgbClr val="000000"/>
                </a:solidFill>
              </a:rPr>
              <a:t>r</a:t>
            </a:r>
            <a:endParaRPr lang="en-US" sz="1800">
              <a:solidFill>
                <a:srgbClr val="000000"/>
              </a:solidFill>
            </a:endParaRPr>
          </a:p>
        </p:txBody>
      </p:sp>
      <p:sp>
        <p:nvSpPr>
          <p:cNvPr id="18452" name="Rectangle 21"/>
          <p:cNvSpPr>
            <a:spLocks noGrp="1" noChangeArrowheads="1"/>
          </p:cNvSpPr>
          <p:nvPr>
            <p:ph type="title"/>
          </p:nvPr>
        </p:nvSpPr>
        <p:spPr/>
        <p:txBody>
          <a:bodyPr/>
          <a:lstStyle/>
          <a:p>
            <a:r>
              <a:rPr lang="pt-BR"/>
              <a:t>Ângulos de elementos infinitesimais</a:t>
            </a:r>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14</a:t>
            </a:fld>
            <a:endParaRPr lang="en-US"/>
          </a:p>
        </p:txBody>
      </p:sp>
    </p:spTree>
    <p:extLst>
      <p:ext uri="{BB962C8B-B14F-4D97-AF65-F5344CB8AC3E}">
        <p14:creationId xmlns:p14="http://schemas.microsoft.com/office/powerpoint/2010/main" val="210966050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26670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26670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26670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670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63"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47DAF98D-C21C-4276-A035-0B1EE6DC019A}" type="datetime1">
              <a:rPr lang="en-US" sz="1200" i="0" smtClean="0">
                <a:solidFill>
                  <a:srgbClr val="000000"/>
                </a:solidFill>
              </a:rPr>
              <a:t>3/20/18</a:t>
            </a:fld>
            <a:endParaRPr lang="en-US" sz="1200" i="0">
              <a:solidFill>
                <a:srgbClr val="000000"/>
              </a:solidFill>
            </a:endParaRPr>
          </a:p>
        </p:txBody>
      </p:sp>
      <p:pic>
        <p:nvPicPr>
          <p:cNvPr id="19464" name="Picture 2"/>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61925" y="4332288"/>
            <a:ext cx="3119438" cy="234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65" name="Rectangle 3"/>
          <p:cNvSpPr>
            <a:spLocks noGrp="1" noChangeArrowheads="1"/>
          </p:cNvSpPr>
          <p:nvPr>
            <p:ph type="title"/>
          </p:nvPr>
        </p:nvSpPr>
        <p:spPr>
          <a:xfrm>
            <a:off x="462196" y="332021"/>
            <a:ext cx="8229600" cy="760412"/>
          </a:xfrm>
        </p:spPr>
        <p:txBody>
          <a:bodyPr/>
          <a:lstStyle/>
          <a:p>
            <a:r>
              <a:rPr lang="pt-BR" sz="4000" dirty="0"/>
              <a:t>Fluxo luminoso × Radiância</a:t>
            </a:r>
            <a:endParaRPr lang="en-US" sz="4000" dirty="0"/>
          </a:p>
        </p:txBody>
      </p:sp>
      <p:graphicFrame>
        <p:nvGraphicFramePr>
          <p:cNvPr id="1268740" name="Object 4"/>
          <p:cNvGraphicFramePr>
            <a:graphicFrameLocks noChangeAspect="1"/>
          </p:cNvGraphicFramePr>
          <p:nvPr/>
        </p:nvGraphicFramePr>
        <p:xfrm>
          <a:off x="3689350" y="3346450"/>
          <a:ext cx="4029075" cy="525463"/>
        </p:xfrm>
        <a:graphic>
          <a:graphicData uri="http://schemas.openxmlformats.org/presentationml/2006/ole">
            <mc:AlternateContent xmlns:mc="http://schemas.openxmlformats.org/markup-compatibility/2006">
              <mc:Choice xmlns:v="urn:schemas-microsoft-com:vml" Requires="v">
                <p:oleObj spid="_x0000_s297097" name="Equation" r:id="rId5" imgW="1752480" imgH="228600" progId="Equation.3">
                  <p:embed/>
                </p:oleObj>
              </mc:Choice>
              <mc:Fallback>
                <p:oleObj name="Equation" r:id="rId5" imgW="1752480" imgH="2286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89350" y="3346450"/>
                        <a:ext cx="4029075" cy="5254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68741" name="Object 5"/>
          <p:cNvGraphicFramePr>
            <a:graphicFrameLocks noChangeAspect="1"/>
          </p:cNvGraphicFramePr>
          <p:nvPr/>
        </p:nvGraphicFramePr>
        <p:xfrm>
          <a:off x="3651250" y="4248150"/>
          <a:ext cx="4867275" cy="498475"/>
        </p:xfrm>
        <a:graphic>
          <a:graphicData uri="http://schemas.openxmlformats.org/presentationml/2006/ole">
            <mc:AlternateContent xmlns:mc="http://schemas.openxmlformats.org/markup-compatibility/2006">
              <mc:Choice xmlns:v="urn:schemas-microsoft-com:vml" Requires="v">
                <p:oleObj spid="_x0000_s297098" name="Equation" r:id="rId7" imgW="2234880" imgH="228600" progId="Equation.3">
                  <p:embed/>
                </p:oleObj>
              </mc:Choice>
              <mc:Fallback>
                <p:oleObj name="Equation" r:id="rId7" imgW="2234880" imgH="2286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51250" y="4248150"/>
                        <a:ext cx="4867275" cy="498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9460" name="Object 6"/>
          <p:cNvGraphicFramePr>
            <a:graphicFrameLocks noChangeAspect="1"/>
          </p:cNvGraphicFramePr>
          <p:nvPr/>
        </p:nvGraphicFramePr>
        <p:xfrm>
          <a:off x="1268413" y="1895475"/>
          <a:ext cx="1554162" cy="868363"/>
        </p:xfrm>
        <a:graphic>
          <a:graphicData uri="http://schemas.openxmlformats.org/presentationml/2006/ole">
            <mc:AlternateContent xmlns:mc="http://schemas.openxmlformats.org/markup-compatibility/2006">
              <mc:Choice xmlns:v="urn:schemas-microsoft-com:vml" Requires="v">
                <p:oleObj spid="_x0000_s297099" name="Equation" r:id="rId9" imgW="749160" imgH="419040" progId="Equation.3">
                  <p:embed/>
                </p:oleObj>
              </mc:Choice>
              <mc:Fallback>
                <p:oleObj name="Equation" r:id="rId9" imgW="749160" imgH="419040"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68413" y="1895475"/>
                        <a:ext cx="1554162" cy="868363"/>
                      </a:xfrm>
                      <a:prstGeom prst="rect">
                        <a:avLst/>
                      </a:prstGeom>
                      <a:noFill/>
                      <a:ln w="9525">
                        <a:solidFill>
                          <a:schemeClr val="accent2"/>
                        </a:solidFill>
                        <a:miter lim="800000"/>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68743" name="Object 7"/>
          <p:cNvGraphicFramePr>
            <a:graphicFrameLocks noChangeAspect="1"/>
          </p:cNvGraphicFramePr>
          <p:nvPr/>
        </p:nvGraphicFramePr>
        <p:xfrm>
          <a:off x="3668713" y="5308600"/>
          <a:ext cx="5284787" cy="877888"/>
        </p:xfrm>
        <a:graphic>
          <a:graphicData uri="http://schemas.openxmlformats.org/presentationml/2006/ole">
            <mc:AlternateContent xmlns:mc="http://schemas.openxmlformats.org/markup-compatibility/2006">
              <mc:Choice xmlns:v="urn:schemas-microsoft-com:vml" Requires="v">
                <p:oleObj spid="_x0000_s297100" name="Equation" r:id="rId11" imgW="2298600" imgH="380880" progId="Equation.3">
                  <p:embed/>
                </p:oleObj>
              </mc:Choice>
              <mc:Fallback>
                <p:oleObj name="Equation" r:id="rId11" imgW="2298600" imgH="38088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68713" y="5308600"/>
                        <a:ext cx="5284787" cy="877888"/>
                      </a:xfrm>
                      <a:prstGeom prst="rect">
                        <a:avLst/>
                      </a:prstGeom>
                      <a:solidFill>
                        <a:srgbClr val="FFFF66"/>
                      </a:solidFill>
                      <a:ln w="9525">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9462" name="Object 8"/>
          <p:cNvGraphicFramePr>
            <a:graphicFrameLocks noChangeAspect="1"/>
          </p:cNvGraphicFramePr>
          <p:nvPr/>
        </p:nvGraphicFramePr>
        <p:xfrm>
          <a:off x="4305300" y="1843088"/>
          <a:ext cx="3108325" cy="947737"/>
        </p:xfrm>
        <a:graphic>
          <a:graphicData uri="http://schemas.openxmlformats.org/presentationml/2006/ole">
            <mc:AlternateContent xmlns:mc="http://schemas.openxmlformats.org/markup-compatibility/2006">
              <mc:Choice xmlns:v="urn:schemas-microsoft-com:vml" Requires="v">
                <p:oleObj spid="_x0000_s297101" name="Equation" r:id="rId13" imgW="1498320" imgH="457200" progId="Equation.3">
                  <p:embed/>
                </p:oleObj>
              </mc:Choice>
              <mc:Fallback>
                <p:oleObj name="Equation" r:id="rId13" imgW="1498320" imgH="457200"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305300" y="1843088"/>
                        <a:ext cx="3108325" cy="947737"/>
                      </a:xfrm>
                      <a:prstGeom prst="rect">
                        <a:avLst/>
                      </a:prstGeom>
                      <a:noFill/>
                      <a:ln w="9525">
                        <a:solidFill>
                          <a:schemeClr val="accent2"/>
                        </a:solidFill>
                        <a:miter lim="800000"/>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15</a:t>
            </a:fld>
            <a:endParaRPr lang="en-US"/>
          </a:p>
        </p:txBody>
      </p:sp>
    </p:spTree>
    <p:extLst>
      <p:ext uri="{BB962C8B-B14F-4D97-AF65-F5344CB8AC3E}">
        <p14:creationId xmlns:p14="http://schemas.microsoft.com/office/powerpoint/2010/main" val="137581537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26874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26874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2687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8" name="Date Placeholder 4"/>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A520DA4-631B-41BA-B7C4-ADC90062A416}" type="datetime1">
              <a:rPr lang="en-US" sz="1200" i="0" smtClean="0">
                <a:solidFill>
                  <a:srgbClr val="000000"/>
                </a:solidFill>
              </a:rPr>
              <a:t>3/20/18</a:t>
            </a:fld>
            <a:endParaRPr lang="en-US" sz="1200" i="0">
              <a:solidFill>
                <a:srgbClr val="000000"/>
              </a:solidFill>
            </a:endParaRPr>
          </a:p>
        </p:txBody>
      </p:sp>
      <p:pic>
        <p:nvPicPr>
          <p:cNvPr id="20489" name="Picture 2"/>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01613" y="3598863"/>
            <a:ext cx="3992562" cy="300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90" name="Rectangle 3"/>
          <p:cNvSpPr>
            <a:spLocks noGrp="1" noChangeArrowheads="1"/>
          </p:cNvSpPr>
          <p:nvPr>
            <p:ph type="title"/>
          </p:nvPr>
        </p:nvSpPr>
        <p:spPr>
          <a:xfrm>
            <a:off x="947584" y="167268"/>
            <a:ext cx="7159625" cy="975732"/>
          </a:xfrm>
        </p:spPr>
        <p:txBody>
          <a:bodyPr/>
          <a:lstStyle/>
          <a:p>
            <a:r>
              <a:rPr lang="pt-BR" dirty="0"/>
              <a:t>Radiosidade </a:t>
            </a:r>
            <a:r>
              <a:rPr lang="pt-BR" dirty="0">
                <a:sym typeface="Symbol" pitchFamily="18" charset="2"/>
              </a:rPr>
              <a:t> </a:t>
            </a:r>
            <a:r>
              <a:rPr lang="pt-BR" dirty="0" err="1">
                <a:sym typeface="Symbol" pitchFamily="18" charset="2"/>
              </a:rPr>
              <a:t>Radiancia</a:t>
            </a:r>
            <a:endParaRPr lang="pt-BR" dirty="0">
              <a:sym typeface="Symbol" pitchFamily="18" charset="2"/>
            </a:endParaRPr>
          </a:p>
        </p:txBody>
      </p:sp>
      <p:graphicFrame>
        <p:nvGraphicFramePr>
          <p:cNvPr id="1270788" name="Object 4"/>
          <p:cNvGraphicFramePr>
            <a:graphicFrameLocks noGrp="1" noChangeAspect="1"/>
          </p:cNvGraphicFramePr>
          <p:nvPr>
            <p:ph sz="half" idx="2"/>
          </p:nvPr>
        </p:nvGraphicFramePr>
        <p:xfrm>
          <a:off x="3395663" y="2884488"/>
          <a:ext cx="5394325" cy="2100262"/>
        </p:xfrm>
        <a:graphic>
          <a:graphicData uri="http://schemas.openxmlformats.org/presentationml/2006/ole">
            <mc:AlternateContent xmlns:mc="http://schemas.openxmlformats.org/markup-compatibility/2006">
              <mc:Choice xmlns:v="urn:schemas-microsoft-com:vml" Requires="v">
                <p:oleObj spid="_x0000_s298142" name="Equation" r:id="rId5" imgW="2349360" imgH="914400" progId="Equation.3">
                  <p:embed/>
                </p:oleObj>
              </mc:Choice>
              <mc:Fallback>
                <p:oleObj name="Equation" r:id="rId5" imgW="2349360" imgH="9144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95663" y="2884488"/>
                        <a:ext cx="5394325" cy="21002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0483" name="Object 5"/>
          <p:cNvGraphicFramePr>
            <a:graphicFrameLocks noChangeAspect="1"/>
          </p:cNvGraphicFramePr>
          <p:nvPr/>
        </p:nvGraphicFramePr>
        <p:xfrm>
          <a:off x="3392488" y="1660525"/>
          <a:ext cx="3444875" cy="992188"/>
        </p:xfrm>
        <a:graphic>
          <a:graphicData uri="http://schemas.openxmlformats.org/presentationml/2006/ole">
            <mc:AlternateContent xmlns:mc="http://schemas.openxmlformats.org/markup-compatibility/2006">
              <mc:Choice xmlns:v="urn:schemas-microsoft-com:vml" Requires="v">
                <p:oleObj spid="_x0000_s298143" name="Equation" r:id="rId7" imgW="1498320" imgH="431640" progId="Equation.3">
                  <p:embed/>
                </p:oleObj>
              </mc:Choice>
              <mc:Fallback>
                <p:oleObj name="Equation" r:id="rId7" imgW="1498320" imgH="43164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92488" y="1660525"/>
                        <a:ext cx="3444875" cy="992188"/>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0484" name="Object 6"/>
          <p:cNvGraphicFramePr>
            <a:graphicFrameLocks noChangeAspect="1"/>
          </p:cNvGraphicFramePr>
          <p:nvPr/>
        </p:nvGraphicFramePr>
        <p:xfrm>
          <a:off x="892175" y="1676400"/>
          <a:ext cx="1711325" cy="947738"/>
        </p:xfrm>
        <a:graphic>
          <a:graphicData uri="http://schemas.openxmlformats.org/presentationml/2006/ole">
            <mc:AlternateContent xmlns:mc="http://schemas.openxmlformats.org/markup-compatibility/2006">
              <mc:Choice xmlns:v="urn:schemas-microsoft-com:vml" Requires="v">
                <p:oleObj spid="_x0000_s298144" name="Equation" r:id="rId9" imgW="711000" imgH="393480" progId="Equation.3">
                  <p:embed/>
                </p:oleObj>
              </mc:Choice>
              <mc:Fallback>
                <p:oleObj name="Equation" r:id="rId9" imgW="711000" imgH="393480"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92175" y="1676400"/>
                        <a:ext cx="1711325" cy="947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70791" name="Object 7"/>
          <p:cNvGraphicFramePr>
            <a:graphicFrameLocks noChangeAspect="1"/>
          </p:cNvGraphicFramePr>
          <p:nvPr/>
        </p:nvGraphicFramePr>
        <p:xfrm>
          <a:off x="4241800" y="5391150"/>
          <a:ext cx="4321175" cy="935038"/>
        </p:xfrm>
        <a:graphic>
          <a:graphicData uri="http://schemas.openxmlformats.org/presentationml/2006/ole">
            <mc:AlternateContent xmlns:mc="http://schemas.openxmlformats.org/markup-compatibility/2006">
              <mc:Choice xmlns:v="urn:schemas-microsoft-com:vml" Requires="v">
                <p:oleObj spid="_x0000_s298145" name="Equation" r:id="rId11" imgW="1701720" imgH="368280" progId="Equation.3">
                  <p:embed/>
                </p:oleObj>
              </mc:Choice>
              <mc:Fallback>
                <p:oleObj name="Equation" r:id="rId11" imgW="1701720" imgH="36828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41800" y="5391150"/>
                        <a:ext cx="4321175" cy="9350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0792" name="Object 8"/>
          <p:cNvGraphicFramePr>
            <a:graphicFrameLocks noChangeAspect="1"/>
          </p:cNvGraphicFramePr>
          <p:nvPr/>
        </p:nvGraphicFramePr>
        <p:xfrm>
          <a:off x="1555750" y="3022600"/>
          <a:ext cx="436563" cy="611188"/>
        </p:xfrm>
        <a:graphic>
          <a:graphicData uri="http://schemas.openxmlformats.org/presentationml/2006/ole">
            <mc:AlternateContent xmlns:mc="http://schemas.openxmlformats.org/markup-compatibility/2006">
              <mc:Choice xmlns:v="urn:schemas-microsoft-com:vml" Requires="v">
                <p:oleObj spid="_x0000_s298146" name="Equation" r:id="rId13" imgW="126720" imgH="177480" progId="Equation.3">
                  <p:embed/>
                </p:oleObj>
              </mc:Choice>
              <mc:Fallback>
                <p:oleObj name="Equation" r:id="rId13" imgW="126720" imgH="177480"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555750" y="3022600"/>
                        <a:ext cx="436563" cy="611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0793" name="Object 9"/>
          <p:cNvGraphicFramePr>
            <a:graphicFrameLocks noChangeAspect="1"/>
          </p:cNvGraphicFramePr>
          <p:nvPr/>
        </p:nvGraphicFramePr>
        <p:xfrm>
          <a:off x="3216275" y="3976688"/>
          <a:ext cx="684213" cy="684212"/>
        </p:xfrm>
        <a:graphic>
          <a:graphicData uri="http://schemas.openxmlformats.org/presentationml/2006/ole">
            <mc:AlternateContent xmlns:mc="http://schemas.openxmlformats.org/markup-compatibility/2006">
              <mc:Choice xmlns:v="urn:schemas-microsoft-com:vml" Requires="v">
                <p:oleObj spid="_x0000_s298147" name="Equation" r:id="rId15" imgW="177480" imgH="177480" progId="Equation.3">
                  <p:embed/>
                </p:oleObj>
              </mc:Choice>
              <mc:Fallback>
                <p:oleObj name="Equation" r:id="rId15" imgW="177480" imgH="177480"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216275" y="3976688"/>
                        <a:ext cx="684213" cy="684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0491" name="Line 10"/>
          <p:cNvSpPr>
            <a:spLocks noChangeShapeType="1"/>
          </p:cNvSpPr>
          <p:nvPr/>
        </p:nvSpPr>
        <p:spPr bwMode="auto">
          <a:xfrm flipV="1">
            <a:off x="2511425" y="4302125"/>
            <a:ext cx="798513" cy="51435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F97E5D65-8AA7-46EF-BD93-BFFC43C68B8B}" type="slidenum">
              <a:rPr lang="en-US" smtClean="0"/>
              <a:pPr>
                <a:defRPr/>
              </a:pPr>
              <a:t>16</a:t>
            </a:fld>
            <a:endParaRPr lang="en-US"/>
          </a:p>
        </p:txBody>
      </p:sp>
    </p:spTree>
    <p:extLst>
      <p:ext uri="{BB962C8B-B14F-4D97-AF65-F5344CB8AC3E}">
        <p14:creationId xmlns:p14="http://schemas.microsoft.com/office/powerpoint/2010/main" val="16130394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27078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27079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270792"/>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2707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13" name="Date Placeholder 5"/>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AE6351B-B1F4-406A-A6E4-2F2C4EDAD87B}" type="datetime1">
              <a:rPr lang="en-US" sz="1200" i="0" smtClean="0">
                <a:solidFill>
                  <a:srgbClr val="000000"/>
                </a:solidFill>
              </a:rPr>
              <a:t>3/20/18</a:t>
            </a:fld>
            <a:endParaRPr lang="en-US" sz="1200" i="0">
              <a:solidFill>
                <a:srgbClr val="000000"/>
              </a:solidFill>
            </a:endParaRPr>
          </a:p>
        </p:txBody>
      </p:sp>
      <p:sp>
        <p:nvSpPr>
          <p:cNvPr id="21514" name="Rectangle 2"/>
          <p:cNvSpPr>
            <a:spLocks noGrp="1" noChangeArrowheads="1"/>
          </p:cNvSpPr>
          <p:nvPr>
            <p:ph type="title"/>
          </p:nvPr>
        </p:nvSpPr>
        <p:spPr>
          <a:xfrm>
            <a:off x="322263" y="74613"/>
            <a:ext cx="8499475" cy="1143000"/>
          </a:xfrm>
        </p:spPr>
        <p:txBody>
          <a:bodyPr/>
          <a:lstStyle/>
          <a:p>
            <a:r>
              <a:rPr lang="pt-BR"/>
              <a:t>Radiosidade de refletores lambertianos</a:t>
            </a:r>
          </a:p>
        </p:txBody>
      </p:sp>
      <p:sp>
        <p:nvSpPr>
          <p:cNvPr id="21515" name="Rectangle 3"/>
          <p:cNvSpPr>
            <a:spLocks noGrp="1" noChangeArrowheads="1"/>
          </p:cNvSpPr>
          <p:nvPr>
            <p:ph type="body" sz="half" idx="1"/>
          </p:nvPr>
        </p:nvSpPr>
        <p:spPr>
          <a:xfrm>
            <a:off x="192088" y="1530350"/>
            <a:ext cx="8783637" cy="908050"/>
          </a:xfrm>
          <a:solidFill>
            <a:srgbClr val="FFFF66"/>
          </a:solidFill>
          <a:ln cap="flat" algn="ctr">
            <a:solidFill>
              <a:schemeClr val="tx1"/>
            </a:solidFill>
            <a:miter lim="800000"/>
            <a:headEnd/>
            <a:tailEnd/>
          </a:ln>
        </p:spPr>
        <p:txBody>
          <a:bodyPr lIns="91440" tIns="45720" rIns="91440" bIns="45720">
            <a:spAutoFit/>
          </a:bodyPr>
          <a:lstStyle/>
          <a:p>
            <a:pPr marL="0" indent="0" defTabSz="914400" eaLnBrk="1" hangingPunct="1">
              <a:lnSpc>
                <a:spcPct val="115000"/>
              </a:lnSpc>
              <a:spcBef>
                <a:spcPct val="50000"/>
              </a:spcBef>
              <a:buSzTx/>
              <a:buFontTx/>
              <a:buNone/>
            </a:pPr>
            <a:r>
              <a:rPr lang="pt-BR" sz="2300" b="0" i="1"/>
              <a:t>A reflexão é </a:t>
            </a:r>
            <a:r>
              <a:rPr lang="pt-BR" sz="2300" i="1">
                <a:solidFill>
                  <a:srgbClr val="FF0000"/>
                </a:solidFill>
              </a:rPr>
              <a:t>lambertiana</a:t>
            </a:r>
            <a:r>
              <a:rPr lang="pt-BR" sz="2300" b="0" i="1"/>
              <a:t> quando espalha a luz incidente uniformemente em todas as direções</a:t>
            </a:r>
          </a:p>
        </p:txBody>
      </p:sp>
      <p:graphicFrame>
        <p:nvGraphicFramePr>
          <p:cNvPr id="1272836" name="Object 4"/>
          <p:cNvGraphicFramePr>
            <a:graphicFrameLocks noGrp="1" noChangeAspect="1"/>
          </p:cNvGraphicFramePr>
          <p:nvPr>
            <p:ph sz="quarter" idx="2"/>
          </p:nvPr>
        </p:nvGraphicFramePr>
        <p:xfrm>
          <a:off x="233363" y="2738438"/>
          <a:ext cx="4206875" cy="855662"/>
        </p:xfrm>
        <a:graphic>
          <a:graphicData uri="http://schemas.openxmlformats.org/presentationml/2006/ole">
            <mc:AlternateContent xmlns:mc="http://schemas.openxmlformats.org/markup-compatibility/2006">
              <mc:Choice xmlns:v="urn:schemas-microsoft-com:vml" Requires="v">
                <p:oleObj spid="_x0000_s299185" name="Equation" r:id="rId4" imgW="2374560" imgH="482400" progId="Equation.3">
                  <p:embed/>
                </p:oleObj>
              </mc:Choice>
              <mc:Fallback>
                <p:oleObj name="Equation" r:id="rId4" imgW="2374560" imgH="4824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3363" y="2738438"/>
                        <a:ext cx="4206875" cy="855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72837" name="Oval 5"/>
          <p:cNvSpPr>
            <a:spLocks noChangeArrowheads="1"/>
          </p:cNvSpPr>
          <p:nvPr/>
        </p:nvSpPr>
        <p:spPr bwMode="auto">
          <a:xfrm>
            <a:off x="6708775" y="3930650"/>
            <a:ext cx="76200" cy="76200"/>
          </a:xfrm>
          <a:prstGeom prst="ellipse">
            <a:avLst/>
          </a:prstGeom>
          <a:solidFill>
            <a:schemeClr val="tx1"/>
          </a:solidFill>
          <a:ln w="9525">
            <a:solidFill>
              <a:schemeClr val="tx1"/>
            </a:solidFill>
            <a:round/>
            <a:headEnd/>
            <a:tailEnd/>
          </a:ln>
        </p:spPr>
        <p:txBody>
          <a:bodyPr wrap="none" anchor="ctr"/>
          <a:lstStyle/>
          <a:p>
            <a:endParaRPr lang="pt-BR">
              <a:solidFill>
                <a:srgbClr val="000000"/>
              </a:solidFill>
            </a:endParaRPr>
          </a:p>
        </p:txBody>
      </p:sp>
      <p:grpSp>
        <p:nvGrpSpPr>
          <p:cNvPr id="2" name="Group 6"/>
          <p:cNvGrpSpPr>
            <a:grpSpLocks/>
          </p:cNvGrpSpPr>
          <p:nvPr/>
        </p:nvGrpSpPr>
        <p:grpSpPr bwMode="auto">
          <a:xfrm>
            <a:off x="5311775" y="2520950"/>
            <a:ext cx="2895600" cy="1533525"/>
            <a:chOff x="952" y="2880"/>
            <a:chExt cx="1824" cy="966"/>
          </a:xfrm>
        </p:grpSpPr>
        <p:sp>
          <p:nvSpPr>
            <p:cNvPr id="21521" name="Arc 7"/>
            <p:cNvSpPr>
              <a:spLocks/>
            </p:cNvSpPr>
            <p:nvPr/>
          </p:nvSpPr>
          <p:spPr bwMode="auto">
            <a:xfrm>
              <a:off x="952" y="2906"/>
              <a:ext cx="1824" cy="888"/>
            </a:xfrm>
            <a:custGeom>
              <a:avLst/>
              <a:gdLst>
                <a:gd name="T0" fmla="*/ 0 w 43200"/>
                <a:gd name="T1" fmla="*/ 0 h 22201"/>
                <a:gd name="T2" fmla="*/ 0 w 43200"/>
                <a:gd name="T3" fmla="*/ 0 h 22201"/>
                <a:gd name="T4" fmla="*/ 0 w 43200"/>
                <a:gd name="T5" fmla="*/ 0 h 22201"/>
                <a:gd name="T6" fmla="*/ 0 60000 65536"/>
                <a:gd name="T7" fmla="*/ 0 60000 65536"/>
                <a:gd name="T8" fmla="*/ 0 60000 65536"/>
                <a:gd name="T9" fmla="*/ 0 w 43200"/>
                <a:gd name="T10" fmla="*/ 0 h 22201"/>
                <a:gd name="T11" fmla="*/ 43200 w 43200"/>
                <a:gd name="T12" fmla="*/ 22201 h 22201"/>
              </a:gdLst>
              <a:ahLst/>
              <a:cxnLst>
                <a:cxn ang="T6">
                  <a:pos x="T0" y="T1"/>
                </a:cxn>
                <a:cxn ang="T7">
                  <a:pos x="T2" y="T3"/>
                </a:cxn>
                <a:cxn ang="T8">
                  <a:pos x="T4" y="T5"/>
                </a:cxn>
              </a:cxnLst>
              <a:rect l="T9" t="T10" r="T11" b="T12"/>
              <a:pathLst>
                <a:path w="43200" h="22201" fill="none" extrusionOk="0">
                  <a:moveTo>
                    <a:pt x="4" y="22051"/>
                  </a:moveTo>
                  <a:cubicBezTo>
                    <a:pt x="1" y="21900"/>
                    <a:pt x="0" y="21750"/>
                    <a:pt x="0" y="21600"/>
                  </a:cubicBezTo>
                  <a:cubicBezTo>
                    <a:pt x="0" y="9670"/>
                    <a:pt x="9670" y="0"/>
                    <a:pt x="21600" y="0"/>
                  </a:cubicBezTo>
                  <a:cubicBezTo>
                    <a:pt x="33529" y="0"/>
                    <a:pt x="43200" y="9670"/>
                    <a:pt x="43200" y="21600"/>
                  </a:cubicBezTo>
                  <a:cubicBezTo>
                    <a:pt x="43200" y="21800"/>
                    <a:pt x="43197" y="22000"/>
                    <a:pt x="43191" y="22200"/>
                  </a:cubicBezTo>
                </a:path>
                <a:path w="43200" h="22201" stroke="0" extrusionOk="0">
                  <a:moveTo>
                    <a:pt x="4" y="22051"/>
                  </a:moveTo>
                  <a:cubicBezTo>
                    <a:pt x="1" y="21900"/>
                    <a:pt x="0" y="21750"/>
                    <a:pt x="0" y="21600"/>
                  </a:cubicBezTo>
                  <a:cubicBezTo>
                    <a:pt x="0" y="9670"/>
                    <a:pt x="9670" y="0"/>
                    <a:pt x="21600" y="0"/>
                  </a:cubicBezTo>
                  <a:cubicBezTo>
                    <a:pt x="33529" y="0"/>
                    <a:pt x="43200" y="9670"/>
                    <a:pt x="43200" y="21600"/>
                  </a:cubicBezTo>
                  <a:cubicBezTo>
                    <a:pt x="43200" y="21800"/>
                    <a:pt x="43197" y="22000"/>
                    <a:pt x="43191" y="22200"/>
                  </a:cubicBezTo>
                  <a:lnTo>
                    <a:pt x="21600" y="21600"/>
                  </a:lnTo>
                  <a:close/>
                </a:path>
              </a:pathLst>
            </a:custGeom>
            <a:noFill/>
            <a:ln w="9525">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solidFill>
                  <a:srgbClr val="000000"/>
                </a:solidFill>
              </a:endParaRPr>
            </a:p>
          </p:txBody>
        </p:sp>
        <p:grpSp>
          <p:nvGrpSpPr>
            <p:cNvPr id="21522" name="Group 8"/>
            <p:cNvGrpSpPr>
              <a:grpSpLocks/>
            </p:cNvGrpSpPr>
            <p:nvPr/>
          </p:nvGrpSpPr>
          <p:grpSpPr bwMode="auto">
            <a:xfrm>
              <a:off x="954" y="2880"/>
              <a:ext cx="1806" cy="966"/>
              <a:chOff x="954" y="2880"/>
              <a:chExt cx="1806" cy="966"/>
            </a:xfrm>
          </p:grpSpPr>
          <p:sp>
            <p:nvSpPr>
              <p:cNvPr id="21523" name="Line 9"/>
              <p:cNvSpPr>
                <a:spLocks noChangeShapeType="1"/>
              </p:cNvSpPr>
              <p:nvPr/>
            </p:nvSpPr>
            <p:spPr bwMode="auto">
              <a:xfrm flipH="1" flipV="1">
                <a:off x="1856" y="2880"/>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1524" name="Line 10"/>
              <p:cNvSpPr>
                <a:spLocks noChangeShapeType="1"/>
              </p:cNvSpPr>
              <p:nvPr/>
            </p:nvSpPr>
            <p:spPr bwMode="auto">
              <a:xfrm rot="1485981" flipH="1" flipV="1">
                <a:off x="2046" y="2928"/>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1525" name="Line 11"/>
              <p:cNvSpPr>
                <a:spLocks noChangeShapeType="1"/>
              </p:cNvSpPr>
              <p:nvPr/>
            </p:nvSpPr>
            <p:spPr bwMode="auto">
              <a:xfrm rot="3083262" flipH="1" flipV="1">
                <a:off x="2213" y="3049"/>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1526" name="Line 12"/>
              <p:cNvSpPr>
                <a:spLocks noChangeShapeType="1"/>
              </p:cNvSpPr>
              <p:nvPr/>
            </p:nvSpPr>
            <p:spPr bwMode="auto">
              <a:xfrm rot="4536209" flipH="1" flipV="1">
                <a:off x="2303" y="3217"/>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nvGrpSpPr>
              <p:cNvPr id="21527" name="Group 13"/>
              <p:cNvGrpSpPr>
                <a:grpSpLocks/>
              </p:cNvGrpSpPr>
              <p:nvPr/>
            </p:nvGrpSpPr>
            <p:grpSpPr bwMode="auto">
              <a:xfrm flipH="1">
                <a:off x="954" y="2934"/>
                <a:ext cx="1002" cy="912"/>
                <a:chOff x="1854" y="3024"/>
                <a:chExt cx="1002" cy="912"/>
              </a:xfrm>
            </p:grpSpPr>
            <p:sp>
              <p:nvSpPr>
                <p:cNvPr id="21528" name="Line 14"/>
                <p:cNvSpPr>
                  <a:spLocks noChangeShapeType="1"/>
                </p:cNvSpPr>
                <p:nvPr/>
              </p:nvSpPr>
              <p:spPr bwMode="auto">
                <a:xfrm rot="1485981" flipH="1" flipV="1">
                  <a:off x="2142" y="3024"/>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1529" name="Line 15"/>
                <p:cNvSpPr>
                  <a:spLocks noChangeShapeType="1"/>
                </p:cNvSpPr>
                <p:nvPr/>
              </p:nvSpPr>
              <p:spPr bwMode="auto">
                <a:xfrm rot="3083262" flipH="1" flipV="1">
                  <a:off x="2309" y="3145"/>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1530" name="Line 16"/>
                <p:cNvSpPr>
                  <a:spLocks noChangeShapeType="1"/>
                </p:cNvSpPr>
                <p:nvPr/>
              </p:nvSpPr>
              <p:spPr bwMode="auto">
                <a:xfrm rot="4536209" flipH="1" flipV="1">
                  <a:off x="2399" y="3313"/>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grpSp>
      </p:grpSp>
      <p:sp>
        <p:nvSpPr>
          <p:cNvPr id="1272849" name="Line 17"/>
          <p:cNvSpPr>
            <a:spLocks noChangeShapeType="1"/>
          </p:cNvSpPr>
          <p:nvPr/>
        </p:nvSpPr>
        <p:spPr bwMode="auto">
          <a:xfrm flipV="1">
            <a:off x="6753225" y="2139950"/>
            <a:ext cx="1466850" cy="1828800"/>
          </a:xfrm>
          <a:prstGeom prst="line">
            <a:avLst/>
          </a:prstGeom>
          <a:noFill/>
          <a:ln w="19050">
            <a:solidFill>
              <a:schemeClr val="accent2"/>
            </a:solidFill>
            <a:round/>
            <a:headEnd type="stealth" w="sm" len="lg"/>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272850" name="Rectangle 18" descr="Light downward diagonal"/>
          <p:cNvSpPr>
            <a:spLocks noChangeArrowheads="1"/>
          </p:cNvSpPr>
          <p:nvPr/>
        </p:nvSpPr>
        <p:spPr bwMode="auto">
          <a:xfrm>
            <a:off x="4791075" y="3978275"/>
            <a:ext cx="3962400" cy="76200"/>
          </a:xfrm>
          <a:prstGeom prst="rect">
            <a:avLst/>
          </a:prstGeom>
          <a:pattFill prst="ltDnDiag">
            <a:fgClr>
              <a:schemeClr val="tx1"/>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solidFill>
                <a:srgbClr val="000000"/>
              </a:solidFill>
            </a:endParaRPr>
          </a:p>
        </p:txBody>
      </p:sp>
      <p:sp>
        <p:nvSpPr>
          <p:cNvPr id="1272851" name="Line 19"/>
          <p:cNvSpPr>
            <a:spLocks noChangeShapeType="1"/>
          </p:cNvSpPr>
          <p:nvPr/>
        </p:nvSpPr>
        <p:spPr bwMode="auto">
          <a:xfrm>
            <a:off x="4714875" y="3968750"/>
            <a:ext cx="41910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aphicFrame>
        <p:nvGraphicFramePr>
          <p:cNvPr id="1272852" name="Object 20"/>
          <p:cNvGraphicFramePr>
            <a:graphicFrameLocks noChangeAspect="1"/>
          </p:cNvGraphicFramePr>
          <p:nvPr/>
        </p:nvGraphicFramePr>
        <p:xfrm>
          <a:off x="798513" y="4319588"/>
          <a:ext cx="3635375" cy="1016000"/>
        </p:xfrm>
        <a:graphic>
          <a:graphicData uri="http://schemas.openxmlformats.org/presentationml/2006/ole">
            <mc:AlternateContent xmlns:mc="http://schemas.openxmlformats.org/markup-compatibility/2006">
              <mc:Choice xmlns:v="urn:schemas-microsoft-com:vml" Requires="v">
                <p:oleObj spid="_x0000_s299186" name="Equation" r:id="rId6" imgW="1726920" imgH="482400" progId="Equation.3">
                  <p:embed/>
                </p:oleObj>
              </mc:Choice>
              <mc:Fallback>
                <p:oleObj name="Equation" r:id="rId6" imgW="1726920" imgH="4824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98513" y="4319588"/>
                        <a:ext cx="3635375" cy="1016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2853" name="Object 21"/>
          <p:cNvGraphicFramePr>
            <a:graphicFrameLocks noChangeAspect="1"/>
          </p:cNvGraphicFramePr>
          <p:nvPr/>
        </p:nvGraphicFramePr>
        <p:xfrm>
          <a:off x="3394075" y="5389563"/>
          <a:ext cx="1692275" cy="587375"/>
        </p:xfrm>
        <a:graphic>
          <a:graphicData uri="http://schemas.openxmlformats.org/presentationml/2006/ole">
            <mc:AlternateContent xmlns:mc="http://schemas.openxmlformats.org/markup-compatibility/2006">
              <mc:Choice xmlns:v="urn:schemas-microsoft-com:vml" Requires="v">
                <p:oleObj spid="_x0000_s299187" name="Equation" r:id="rId8" imgW="583920" imgH="203040" progId="Equation.3">
                  <p:embed/>
                </p:oleObj>
              </mc:Choice>
              <mc:Fallback>
                <p:oleObj name="Equation" r:id="rId8" imgW="583920" imgH="20304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94075" y="5389563"/>
                        <a:ext cx="1692275" cy="587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2854" name="Object 22"/>
          <p:cNvGraphicFramePr>
            <a:graphicFrameLocks noChangeAspect="1"/>
          </p:cNvGraphicFramePr>
          <p:nvPr/>
        </p:nvGraphicFramePr>
        <p:xfrm>
          <a:off x="847725" y="3517900"/>
          <a:ext cx="3151188" cy="855663"/>
        </p:xfrm>
        <a:graphic>
          <a:graphicData uri="http://schemas.openxmlformats.org/presentationml/2006/ole">
            <mc:AlternateContent xmlns:mc="http://schemas.openxmlformats.org/markup-compatibility/2006">
              <mc:Choice xmlns:v="urn:schemas-microsoft-com:vml" Requires="v">
                <p:oleObj spid="_x0000_s299188" name="Equation" r:id="rId10" imgW="1777680" imgH="482400" progId="Equation.3">
                  <p:embed/>
                </p:oleObj>
              </mc:Choice>
              <mc:Fallback>
                <p:oleObj name="Equation" r:id="rId10" imgW="1777680" imgH="48240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7725" y="3517900"/>
                        <a:ext cx="3151188" cy="85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2855" name="Object 23"/>
          <p:cNvGraphicFramePr>
            <a:graphicFrameLocks noChangeAspect="1"/>
          </p:cNvGraphicFramePr>
          <p:nvPr/>
        </p:nvGraphicFramePr>
        <p:xfrm>
          <a:off x="4546600" y="4205288"/>
          <a:ext cx="3554413" cy="1122362"/>
        </p:xfrm>
        <a:graphic>
          <a:graphicData uri="http://schemas.openxmlformats.org/presentationml/2006/ole">
            <mc:AlternateContent xmlns:mc="http://schemas.openxmlformats.org/markup-compatibility/2006">
              <mc:Choice xmlns:v="urn:schemas-microsoft-com:vml" Requires="v">
                <p:oleObj spid="_x0000_s299189" name="Equation" r:id="rId12" imgW="1688760" imgH="533160" progId="Equation.3">
                  <p:embed/>
                </p:oleObj>
              </mc:Choice>
              <mc:Fallback>
                <p:oleObj name="Equation" r:id="rId12" imgW="1688760" imgH="53316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546600" y="4205288"/>
                        <a:ext cx="3554413" cy="11223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2856" name="Object 24"/>
          <p:cNvGraphicFramePr>
            <a:graphicFrameLocks noChangeAspect="1"/>
          </p:cNvGraphicFramePr>
          <p:nvPr/>
        </p:nvGraphicFramePr>
        <p:xfrm>
          <a:off x="854075" y="5205413"/>
          <a:ext cx="2559050" cy="1042987"/>
        </p:xfrm>
        <a:graphic>
          <a:graphicData uri="http://schemas.openxmlformats.org/presentationml/2006/ole">
            <mc:AlternateContent xmlns:mc="http://schemas.openxmlformats.org/markup-compatibility/2006">
              <mc:Choice xmlns:v="urn:schemas-microsoft-com:vml" Requires="v">
                <p:oleObj spid="_x0000_s299190" name="Equation" r:id="rId14" imgW="1307880" imgH="533160" progId="Equation.3">
                  <p:embed/>
                </p:oleObj>
              </mc:Choice>
              <mc:Fallback>
                <p:oleObj name="Equation" r:id="rId14" imgW="1307880" imgH="533160"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54075" y="5205413"/>
                        <a:ext cx="2559050" cy="1042987"/>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2857" name="Object 25"/>
          <p:cNvGraphicFramePr>
            <a:graphicFrameLocks noChangeAspect="1"/>
          </p:cNvGraphicFramePr>
          <p:nvPr/>
        </p:nvGraphicFramePr>
        <p:xfrm>
          <a:off x="6321425" y="5381625"/>
          <a:ext cx="2265363" cy="1220788"/>
        </p:xfrm>
        <a:graphic>
          <a:graphicData uri="http://schemas.openxmlformats.org/presentationml/2006/ole">
            <mc:AlternateContent xmlns:mc="http://schemas.openxmlformats.org/markup-compatibility/2006">
              <mc:Choice xmlns:v="urn:schemas-microsoft-com:vml" Requires="v">
                <p:oleObj spid="_x0000_s299191" name="Equation" r:id="rId16" imgW="799920" imgH="431640" progId="Equation.3">
                  <p:embed/>
                </p:oleObj>
              </mc:Choice>
              <mc:Fallback>
                <p:oleObj name="Equation" r:id="rId16" imgW="799920" imgH="431640"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321425" y="5381625"/>
                        <a:ext cx="2265363" cy="1220788"/>
                      </a:xfrm>
                      <a:prstGeom prst="rect">
                        <a:avLst/>
                      </a:prstGeom>
                      <a:solidFill>
                        <a:srgbClr val="FF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343F2FB4-7830-4C32-BD81-55013FDF557E}" type="slidenum">
              <a:rPr lang="en-US" smtClean="0"/>
              <a:pPr>
                <a:defRPr/>
              </a:pPr>
              <a:t>17</a:t>
            </a:fld>
            <a:endParaRPr lang="en-US"/>
          </a:p>
        </p:txBody>
      </p:sp>
    </p:spTree>
    <p:extLst>
      <p:ext uri="{BB962C8B-B14F-4D97-AF65-F5344CB8AC3E}">
        <p14:creationId xmlns:p14="http://schemas.microsoft.com/office/powerpoint/2010/main" val="382578430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272849"/>
                                        </p:tgtEl>
                                        <p:attrNameLst>
                                          <p:attrName>style.visibility</p:attrName>
                                        </p:attrNameLst>
                                      </p:cBhvr>
                                      <p:to>
                                        <p:strVal val="visible"/>
                                      </p:to>
                                    </p:set>
                                    <p:animEffect transition="in" filter="wipe(right)">
                                      <p:cBhvr>
                                        <p:cTn id="7" dur="500"/>
                                        <p:tgtEl>
                                          <p:spTgt spid="1272849"/>
                                        </p:tgtEl>
                                      </p:cBhvr>
                                    </p:animEffect>
                                  </p:childTnLst>
                                </p:cTn>
                              </p:par>
                              <p:par>
                                <p:cTn id="8" presetID="1" presetClass="entr" presetSubtype="0" fill="hold" grpId="0" nodeType="withEffect">
                                  <p:stCondLst>
                                    <p:cond delay="0"/>
                                  </p:stCondLst>
                                  <p:childTnLst>
                                    <p:set>
                                      <p:cBhvr>
                                        <p:cTn id="9" dur="1" fill="hold">
                                          <p:stCondLst>
                                            <p:cond delay="0"/>
                                          </p:stCondLst>
                                        </p:cTn>
                                        <p:tgtEl>
                                          <p:spTgt spid="1272851"/>
                                        </p:tgtEl>
                                        <p:attrNameLst>
                                          <p:attrName>style.visibility</p:attrName>
                                        </p:attrNameLst>
                                      </p:cBhvr>
                                      <p:to>
                                        <p:strVal val="visible"/>
                                      </p:to>
                                    </p:set>
                                  </p:childTnLst>
                                </p:cTn>
                              </p:par>
                              <p:par>
                                <p:cTn id="10" presetID="1" presetClass="entr" presetSubtype="0" fill="hold" grpId="0" nodeType="withEffect">
                                  <p:stCondLst>
                                    <p:cond delay="0"/>
                                  </p:stCondLst>
                                  <p:childTnLst>
                                    <p:set>
                                      <p:cBhvr>
                                        <p:cTn id="11" dur="1" fill="hold">
                                          <p:stCondLst>
                                            <p:cond delay="0"/>
                                          </p:stCondLst>
                                        </p:cTn>
                                        <p:tgtEl>
                                          <p:spTgt spid="1272837"/>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272850"/>
                                        </p:tgtEl>
                                        <p:attrNameLst>
                                          <p:attrName>style.visibility</p:attrName>
                                        </p:attrNameLst>
                                      </p:cBhvr>
                                      <p:to>
                                        <p:strVal val="visible"/>
                                      </p:to>
                                    </p:set>
                                  </p:childTnLst>
                                </p:cTn>
                              </p:par>
                            </p:childTnLst>
                          </p:cTn>
                        </p:par>
                        <p:par>
                          <p:cTn id="14" fill="hold" nodeType="afterGroup">
                            <p:stCondLst>
                              <p:cond delay="500"/>
                            </p:stCondLst>
                            <p:childTnLst>
                              <p:par>
                                <p:cTn id="15" presetID="55"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1000" fill="hold"/>
                                        <p:tgtEl>
                                          <p:spTgt spid="2"/>
                                        </p:tgtEl>
                                        <p:attrNameLst>
                                          <p:attrName>ppt_w</p:attrName>
                                        </p:attrNameLst>
                                      </p:cBhvr>
                                      <p:tavLst>
                                        <p:tav tm="0">
                                          <p:val>
                                            <p:strVal val="#ppt_w*0.70"/>
                                          </p:val>
                                        </p:tav>
                                        <p:tav tm="100000">
                                          <p:val>
                                            <p:strVal val="#ppt_w"/>
                                          </p:val>
                                        </p:tav>
                                      </p:tavLst>
                                    </p:anim>
                                    <p:anim calcmode="lin" valueType="num">
                                      <p:cBhvr>
                                        <p:cTn id="18" dur="1000" fill="hold"/>
                                        <p:tgtEl>
                                          <p:spTgt spid="2"/>
                                        </p:tgtEl>
                                        <p:attrNameLst>
                                          <p:attrName>ppt_h</p:attrName>
                                        </p:attrNameLst>
                                      </p:cBhvr>
                                      <p:tavLst>
                                        <p:tav tm="0">
                                          <p:val>
                                            <p:strVal val="#ppt_h"/>
                                          </p:val>
                                        </p:tav>
                                        <p:tav tm="100000">
                                          <p:val>
                                            <p:strVal val="#ppt_h"/>
                                          </p:val>
                                        </p:tav>
                                      </p:tavLst>
                                    </p:anim>
                                    <p:animEffect transition="in" filter="fade">
                                      <p:cBhvr>
                                        <p:cTn id="19" dur="1000"/>
                                        <p:tgtEl>
                                          <p:spTgt spid="2"/>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nodeType="clickEffect">
                                  <p:stCondLst>
                                    <p:cond delay="0"/>
                                  </p:stCondLst>
                                  <p:childTnLst>
                                    <p:set>
                                      <p:cBhvr>
                                        <p:cTn id="23" dur="1" fill="hold">
                                          <p:stCondLst>
                                            <p:cond delay="0"/>
                                          </p:stCondLst>
                                        </p:cTn>
                                        <p:tgtEl>
                                          <p:spTgt spid="1272836"/>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nodeType="clickEffect">
                                  <p:stCondLst>
                                    <p:cond delay="0"/>
                                  </p:stCondLst>
                                  <p:childTnLst>
                                    <p:set>
                                      <p:cBhvr>
                                        <p:cTn id="27" dur="1" fill="hold">
                                          <p:stCondLst>
                                            <p:cond delay="0"/>
                                          </p:stCondLst>
                                        </p:cTn>
                                        <p:tgtEl>
                                          <p:spTgt spid="1272854"/>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nodeType="clickEffect">
                                  <p:stCondLst>
                                    <p:cond delay="0"/>
                                  </p:stCondLst>
                                  <p:childTnLst>
                                    <p:set>
                                      <p:cBhvr>
                                        <p:cTn id="31" dur="1" fill="hold">
                                          <p:stCondLst>
                                            <p:cond delay="0"/>
                                          </p:stCondLst>
                                        </p:cTn>
                                        <p:tgtEl>
                                          <p:spTgt spid="1272852"/>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nodeType="clickEffect">
                                  <p:stCondLst>
                                    <p:cond delay="0"/>
                                  </p:stCondLst>
                                  <p:childTnLst>
                                    <p:set>
                                      <p:cBhvr>
                                        <p:cTn id="35" dur="1" fill="hold">
                                          <p:stCondLst>
                                            <p:cond delay="0"/>
                                          </p:stCondLst>
                                        </p:cTn>
                                        <p:tgtEl>
                                          <p:spTgt spid="1272855"/>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nodeType="clickEffect">
                                  <p:stCondLst>
                                    <p:cond delay="0"/>
                                  </p:stCondLst>
                                  <p:childTnLst>
                                    <p:set>
                                      <p:cBhvr>
                                        <p:cTn id="39" dur="1" fill="hold">
                                          <p:stCondLst>
                                            <p:cond delay="0"/>
                                          </p:stCondLst>
                                        </p:cTn>
                                        <p:tgtEl>
                                          <p:spTgt spid="1272856"/>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0"/>
                                          </p:stCondLst>
                                        </p:cTn>
                                        <p:tgtEl>
                                          <p:spTgt spid="1272853"/>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0"/>
                                          </p:stCondLst>
                                        </p:cTn>
                                        <p:tgtEl>
                                          <p:spTgt spid="12728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2837" grpId="0" animBg="1"/>
      <p:bldP spid="1272849" grpId="0" animBg="1"/>
      <p:bldP spid="1272850" grpId="0" animBg="1"/>
      <p:bldP spid="1272851"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4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A8A2E02-0C3B-498A-B555-4ECA56927E31}" type="datetime1">
              <a:rPr lang="en-US" sz="1200" i="0" smtClean="0">
                <a:solidFill>
                  <a:srgbClr val="000000"/>
                </a:solidFill>
              </a:rPr>
              <a:t>3/20/18</a:t>
            </a:fld>
            <a:endParaRPr lang="en-US" sz="1200" i="0">
              <a:solidFill>
                <a:srgbClr val="000000"/>
              </a:solidFill>
            </a:endParaRPr>
          </a:p>
        </p:txBody>
      </p:sp>
      <p:sp>
        <p:nvSpPr>
          <p:cNvPr id="22541" name="Rectangle 2"/>
          <p:cNvSpPr>
            <a:spLocks noGrp="1" noChangeArrowheads="1"/>
          </p:cNvSpPr>
          <p:nvPr>
            <p:ph type="title"/>
          </p:nvPr>
        </p:nvSpPr>
        <p:spPr>
          <a:xfrm>
            <a:off x="296863" y="196850"/>
            <a:ext cx="8524875" cy="781050"/>
          </a:xfrm>
        </p:spPr>
        <p:txBody>
          <a:bodyPr/>
          <a:lstStyle/>
          <a:p>
            <a:r>
              <a:rPr lang="en-US" sz="3200"/>
              <a:t>Fluxo Radiante de um Emissor Difuso Uniforme</a:t>
            </a:r>
          </a:p>
        </p:txBody>
      </p:sp>
      <p:grpSp>
        <p:nvGrpSpPr>
          <p:cNvPr id="2" name="Group 3"/>
          <p:cNvGrpSpPr>
            <a:grpSpLocks/>
          </p:cNvGrpSpPr>
          <p:nvPr/>
        </p:nvGrpSpPr>
        <p:grpSpPr bwMode="auto">
          <a:xfrm>
            <a:off x="785813" y="1546225"/>
            <a:ext cx="2019300" cy="977900"/>
            <a:chOff x="952" y="2880"/>
            <a:chExt cx="1824" cy="966"/>
          </a:xfrm>
        </p:grpSpPr>
        <p:sp>
          <p:nvSpPr>
            <p:cNvPr id="22566" name="Arc 4"/>
            <p:cNvSpPr>
              <a:spLocks/>
            </p:cNvSpPr>
            <p:nvPr/>
          </p:nvSpPr>
          <p:spPr bwMode="auto">
            <a:xfrm>
              <a:off x="952" y="2906"/>
              <a:ext cx="1824" cy="888"/>
            </a:xfrm>
            <a:custGeom>
              <a:avLst/>
              <a:gdLst>
                <a:gd name="T0" fmla="*/ 0 w 43200"/>
                <a:gd name="T1" fmla="*/ 0 h 22201"/>
                <a:gd name="T2" fmla="*/ 0 w 43200"/>
                <a:gd name="T3" fmla="*/ 0 h 22201"/>
                <a:gd name="T4" fmla="*/ 0 w 43200"/>
                <a:gd name="T5" fmla="*/ 0 h 22201"/>
                <a:gd name="T6" fmla="*/ 0 60000 65536"/>
                <a:gd name="T7" fmla="*/ 0 60000 65536"/>
                <a:gd name="T8" fmla="*/ 0 60000 65536"/>
                <a:gd name="T9" fmla="*/ 0 w 43200"/>
                <a:gd name="T10" fmla="*/ 0 h 22201"/>
                <a:gd name="T11" fmla="*/ 43200 w 43200"/>
                <a:gd name="T12" fmla="*/ 22201 h 22201"/>
              </a:gdLst>
              <a:ahLst/>
              <a:cxnLst>
                <a:cxn ang="T6">
                  <a:pos x="T0" y="T1"/>
                </a:cxn>
                <a:cxn ang="T7">
                  <a:pos x="T2" y="T3"/>
                </a:cxn>
                <a:cxn ang="T8">
                  <a:pos x="T4" y="T5"/>
                </a:cxn>
              </a:cxnLst>
              <a:rect l="T9" t="T10" r="T11" b="T12"/>
              <a:pathLst>
                <a:path w="43200" h="22201" fill="none" extrusionOk="0">
                  <a:moveTo>
                    <a:pt x="4" y="22051"/>
                  </a:moveTo>
                  <a:cubicBezTo>
                    <a:pt x="1" y="21900"/>
                    <a:pt x="0" y="21750"/>
                    <a:pt x="0" y="21600"/>
                  </a:cubicBezTo>
                  <a:cubicBezTo>
                    <a:pt x="0" y="9670"/>
                    <a:pt x="9670" y="0"/>
                    <a:pt x="21600" y="0"/>
                  </a:cubicBezTo>
                  <a:cubicBezTo>
                    <a:pt x="33529" y="0"/>
                    <a:pt x="43200" y="9670"/>
                    <a:pt x="43200" y="21600"/>
                  </a:cubicBezTo>
                  <a:cubicBezTo>
                    <a:pt x="43200" y="21800"/>
                    <a:pt x="43197" y="22000"/>
                    <a:pt x="43191" y="22200"/>
                  </a:cubicBezTo>
                </a:path>
                <a:path w="43200" h="22201" stroke="0" extrusionOk="0">
                  <a:moveTo>
                    <a:pt x="4" y="22051"/>
                  </a:moveTo>
                  <a:cubicBezTo>
                    <a:pt x="1" y="21900"/>
                    <a:pt x="0" y="21750"/>
                    <a:pt x="0" y="21600"/>
                  </a:cubicBezTo>
                  <a:cubicBezTo>
                    <a:pt x="0" y="9670"/>
                    <a:pt x="9670" y="0"/>
                    <a:pt x="21600" y="0"/>
                  </a:cubicBezTo>
                  <a:cubicBezTo>
                    <a:pt x="33529" y="0"/>
                    <a:pt x="43200" y="9670"/>
                    <a:pt x="43200" y="21600"/>
                  </a:cubicBezTo>
                  <a:cubicBezTo>
                    <a:pt x="43200" y="21800"/>
                    <a:pt x="43197" y="22000"/>
                    <a:pt x="43191" y="22200"/>
                  </a:cubicBezTo>
                  <a:lnTo>
                    <a:pt x="21600" y="21600"/>
                  </a:lnTo>
                  <a:close/>
                </a:path>
              </a:pathLst>
            </a:custGeom>
            <a:noFill/>
            <a:ln w="9525">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solidFill>
                  <a:srgbClr val="000000"/>
                </a:solidFill>
              </a:endParaRPr>
            </a:p>
          </p:txBody>
        </p:sp>
        <p:grpSp>
          <p:nvGrpSpPr>
            <p:cNvPr id="22567" name="Group 5"/>
            <p:cNvGrpSpPr>
              <a:grpSpLocks/>
            </p:cNvGrpSpPr>
            <p:nvPr/>
          </p:nvGrpSpPr>
          <p:grpSpPr bwMode="auto">
            <a:xfrm>
              <a:off x="954" y="2880"/>
              <a:ext cx="1806" cy="966"/>
              <a:chOff x="954" y="2880"/>
              <a:chExt cx="1806" cy="966"/>
            </a:xfrm>
          </p:grpSpPr>
          <p:sp>
            <p:nvSpPr>
              <p:cNvPr id="22568" name="Line 6"/>
              <p:cNvSpPr>
                <a:spLocks noChangeShapeType="1"/>
              </p:cNvSpPr>
              <p:nvPr/>
            </p:nvSpPr>
            <p:spPr bwMode="auto">
              <a:xfrm flipH="1" flipV="1">
                <a:off x="1856" y="2880"/>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69" name="Line 7"/>
              <p:cNvSpPr>
                <a:spLocks noChangeShapeType="1"/>
              </p:cNvSpPr>
              <p:nvPr/>
            </p:nvSpPr>
            <p:spPr bwMode="auto">
              <a:xfrm rot="1485981" flipH="1" flipV="1">
                <a:off x="2046" y="2928"/>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70" name="Line 8"/>
              <p:cNvSpPr>
                <a:spLocks noChangeShapeType="1"/>
              </p:cNvSpPr>
              <p:nvPr/>
            </p:nvSpPr>
            <p:spPr bwMode="auto">
              <a:xfrm rot="3083262" flipH="1" flipV="1">
                <a:off x="2213" y="3049"/>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71" name="Line 9"/>
              <p:cNvSpPr>
                <a:spLocks noChangeShapeType="1"/>
              </p:cNvSpPr>
              <p:nvPr/>
            </p:nvSpPr>
            <p:spPr bwMode="auto">
              <a:xfrm rot="4536209" flipH="1" flipV="1">
                <a:off x="2303" y="3217"/>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nvGrpSpPr>
              <p:cNvPr id="22572" name="Group 10"/>
              <p:cNvGrpSpPr>
                <a:grpSpLocks/>
              </p:cNvGrpSpPr>
              <p:nvPr/>
            </p:nvGrpSpPr>
            <p:grpSpPr bwMode="auto">
              <a:xfrm flipH="1">
                <a:off x="954" y="2934"/>
                <a:ext cx="1002" cy="912"/>
                <a:chOff x="1854" y="3024"/>
                <a:chExt cx="1002" cy="912"/>
              </a:xfrm>
            </p:grpSpPr>
            <p:sp>
              <p:nvSpPr>
                <p:cNvPr id="22573" name="Line 11"/>
                <p:cNvSpPr>
                  <a:spLocks noChangeShapeType="1"/>
                </p:cNvSpPr>
                <p:nvPr/>
              </p:nvSpPr>
              <p:spPr bwMode="auto">
                <a:xfrm rot="1485981" flipH="1" flipV="1">
                  <a:off x="2142" y="3024"/>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74" name="Line 12"/>
                <p:cNvSpPr>
                  <a:spLocks noChangeShapeType="1"/>
                </p:cNvSpPr>
                <p:nvPr/>
              </p:nvSpPr>
              <p:spPr bwMode="auto">
                <a:xfrm rot="3083262" flipH="1" flipV="1">
                  <a:off x="2309" y="3145"/>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75" name="Line 13"/>
                <p:cNvSpPr>
                  <a:spLocks noChangeShapeType="1"/>
                </p:cNvSpPr>
                <p:nvPr/>
              </p:nvSpPr>
              <p:spPr bwMode="auto">
                <a:xfrm rot="4536209" flipH="1" flipV="1">
                  <a:off x="2399" y="3313"/>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grpSp>
      </p:grpSp>
      <p:sp>
        <p:nvSpPr>
          <p:cNvPr id="22543" name="Line 14"/>
          <p:cNvSpPr>
            <a:spLocks noChangeShapeType="1"/>
          </p:cNvSpPr>
          <p:nvPr/>
        </p:nvSpPr>
        <p:spPr bwMode="auto">
          <a:xfrm>
            <a:off x="474663" y="2489200"/>
            <a:ext cx="269557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aphicFrame>
        <p:nvGraphicFramePr>
          <p:cNvPr id="1274895" name="Object 15"/>
          <p:cNvGraphicFramePr>
            <a:graphicFrameLocks noChangeAspect="1"/>
          </p:cNvGraphicFramePr>
          <p:nvPr/>
        </p:nvGraphicFramePr>
        <p:xfrm>
          <a:off x="1052513" y="2506663"/>
          <a:ext cx="1766887" cy="422275"/>
        </p:xfrm>
        <a:graphic>
          <a:graphicData uri="http://schemas.openxmlformats.org/presentationml/2006/ole">
            <mc:AlternateContent xmlns:mc="http://schemas.openxmlformats.org/markup-compatibility/2006">
              <mc:Choice xmlns:v="urn:schemas-microsoft-com:vml" Requires="v">
                <p:oleObj spid="_x0000_s300284" name="Equation" r:id="rId4" imgW="850680" imgH="203040" progId="Equation.3">
                  <p:embed/>
                </p:oleObj>
              </mc:Choice>
              <mc:Fallback>
                <p:oleObj name="Equation" r:id="rId4" imgW="850680" imgH="20304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52513" y="2506663"/>
                        <a:ext cx="1766887" cy="422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4896" name="Object 16"/>
          <p:cNvGraphicFramePr>
            <a:graphicFrameLocks noChangeAspect="1"/>
          </p:cNvGraphicFramePr>
          <p:nvPr/>
        </p:nvGraphicFramePr>
        <p:xfrm>
          <a:off x="5114925" y="1563688"/>
          <a:ext cx="4029075" cy="992187"/>
        </p:xfrm>
        <a:graphic>
          <a:graphicData uri="http://schemas.openxmlformats.org/presentationml/2006/ole">
            <mc:AlternateContent xmlns:mc="http://schemas.openxmlformats.org/markup-compatibility/2006">
              <mc:Choice xmlns:v="urn:schemas-microsoft-com:vml" Requires="v">
                <p:oleObj spid="_x0000_s300285" name="Equation" r:id="rId6" imgW="1752480" imgH="431640" progId="Equation.3">
                  <p:embed/>
                </p:oleObj>
              </mc:Choice>
              <mc:Fallback>
                <p:oleObj name="Equation" r:id="rId6" imgW="1752480" imgH="43164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14925" y="1563688"/>
                        <a:ext cx="4029075" cy="992187"/>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4897" name="Object 17"/>
          <p:cNvGraphicFramePr>
            <a:graphicFrameLocks noChangeAspect="1"/>
          </p:cNvGraphicFramePr>
          <p:nvPr/>
        </p:nvGraphicFramePr>
        <p:xfrm>
          <a:off x="1035050" y="3090863"/>
          <a:ext cx="2832100" cy="466725"/>
        </p:xfrm>
        <a:graphic>
          <a:graphicData uri="http://schemas.openxmlformats.org/presentationml/2006/ole">
            <mc:AlternateContent xmlns:mc="http://schemas.openxmlformats.org/markup-compatibility/2006">
              <mc:Choice xmlns:v="urn:schemas-microsoft-com:vml" Requires="v">
                <p:oleObj spid="_x0000_s300286" name="Equation" r:id="rId8" imgW="1231560" imgH="203040" progId="Equation.3">
                  <p:embed/>
                </p:oleObj>
              </mc:Choice>
              <mc:Fallback>
                <p:oleObj name="Equation" r:id="rId8" imgW="1231560" imgH="20304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5050" y="3090863"/>
                        <a:ext cx="2832100" cy="466725"/>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4898" name="Object 18"/>
          <p:cNvGraphicFramePr>
            <a:graphicFrameLocks noChangeAspect="1"/>
          </p:cNvGraphicFramePr>
          <p:nvPr/>
        </p:nvGraphicFramePr>
        <p:xfrm>
          <a:off x="4938713" y="2967038"/>
          <a:ext cx="3095625" cy="846137"/>
        </p:xfrm>
        <a:graphic>
          <a:graphicData uri="http://schemas.openxmlformats.org/presentationml/2006/ole">
            <mc:AlternateContent xmlns:mc="http://schemas.openxmlformats.org/markup-compatibility/2006">
              <mc:Choice xmlns:v="urn:schemas-microsoft-com:vml" Requires="v">
                <p:oleObj spid="_x0000_s300287" name="Equation" r:id="rId10" imgW="1346040" imgH="368280" progId="Equation.3">
                  <p:embed/>
                </p:oleObj>
              </mc:Choice>
              <mc:Fallback>
                <p:oleObj name="Equation" r:id="rId10" imgW="1346040" imgH="36828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938713" y="2967038"/>
                        <a:ext cx="3095625" cy="846137"/>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4899" name="Object 19"/>
          <p:cNvGraphicFramePr>
            <a:graphicFrameLocks noChangeAspect="1"/>
          </p:cNvGraphicFramePr>
          <p:nvPr/>
        </p:nvGraphicFramePr>
        <p:xfrm>
          <a:off x="1019175" y="3879850"/>
          <a:ext cx="2979738" cy="846138"/>
        </p:xfrm>
        <a:graphic>
          <a:graphicData uri="http://schemas.openxmlformats.org/presentationml/2006/ole">
            <mc:AlternateContent xmlns:mc="http://schemas.openxmlformats.org/markup-compatibility/2006">
              <mc:Choice xmlns:v="urn:schemas-microsoft-com:vml" Requires="v">
                <p:oleObj spid="_x0000_s300288" name="Equation" r:id="rId12" imgW="1295280" imgH="368280" progId="Equation.3">
                  <p:embed/>
                </p:oleObj>
              </mc:Choice>
              <mc:Fallback>
                <p:oleObj name="Equation" r:id="rId12" imgW="1295280" imgH="36828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019175" y="3879850"/>
                        <a:ext cx="2979738" cy="846138"/>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4900" name="Object 20"/>
          <p:cNvGraphicFramePr>
            <a:graphicFrameLocks noChangeAspect="1"/>
          </p:cNvGraphicFramePr>
          <p:nvPr/>
        </p:nvGraphicFramePr>
        <p:xfrm>
          <a:off x="4125913" y="3524250"/>
          <a:ext cx="3651250" cy="1225550"/>
        </p:xfrm>
        <a:graphic>
          <a:graphicData uri="http://schemas.openxmlformats.org/presentationml/2006/ole">
            <mc:AlternateContent xmlns:mc="http://schemas.openxmlformats.org/markup-compatibility/2006">
              <mc:Choice xmlns:v="urn:schemas-microsoft-com:vml" Requires="v">
                <p:oleObj spid="_x0000_s300289" name="Equation" r:id="rId14" imgW="1587240" imgH="533160" progId="Equation.3">
                  <p:embed/>
                </p:oleObj>
              </mc:Choice>
              <mc:Fallback>
                <p:oleObj name="Equation" r:id="rId14" imgW="1587240" imgH="533160"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125913" y="3524250"/>
                        <a:ext cx="3651250" cy="122555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4901" name="Object 21"/>
          <p:cNvGraphicFramePr>
            <a:graphicFrameLocks noChangeAspect="1"/>
          </p:cNvGraphicFramePr>
          <p:nvPr/>
        </p:nvGraphicFramePr>
        <p:xfrm>
          <a:off x="804863" y="4630738"/>
          <a:ext cx="4032250" cy="1225550"/>
        </p:xfrm>
        <a:graphic>
          <a:graphicData uri="http://schemas.openxmlformats.org/presentationml/2006/ole">
            <mc:AlternateContent xmlns:mc="http://schemas.openxmlformats.org/markup-compatibility/2006">
              <mc:Choice xmlns:v="urn:schemas-microsoft-com:vml" Requires="v">
                <p:oleObj spid="_x0000_s300290" name="Equation" r:id="rId16" imgW="1752480" imgH="533160" progId="Equation.3">
                  <p:embed/>
                </p:oleObj>
              </mc:Choice>
              <mc:Fallback>
                <p:oleObj name="Equation" r:id="rId16" imgW="1752480" imgH="533160"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04863" y="4630738"/>
                        <a:ext cx="4032250" cy="122555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4902" name="Object 22"/>
          <p:cNvGraphicFramePr>
            <a:graphicFrameLocks noChangeAspect="1"/>
          </p:cNvGraphicFramePr>
          <p:nvPr/>
        </p:nvGraphicFramePr>
        <p:xfrm>
          <a:off x="4791075" y="4995863"/>
          <a:ext cx="1516063" cy="620712"/>
        </p:xfrm>
        <a:graphic>
          <a:graphicData uri="http://schemas.openxmlformats.org/presentationml/2006/ole">
            <mc:AlternateContent xmlns:mc="http://schemas.openxmlformats.org/markup-compatibility/2006">
              <mc:Choice xmlns:v="urn:schemas-microsoft-com:vml" Requires="v">
                <p:oleObj spid="_x0000_s300291" name="Equation" r:id="rId18" imgW="495000" imgH="203040" progId="Equation.3">
                  <p:embed/>
                </p:oleObj>
              </mc:Choice>
              <mc:Fallback>
                <p:oleObj name="Equation" r:id="rId18" imgW="495000" imgH="203040" progId="Equation.3">
                  <p:embed/>
                  <p:pic>
                    <p:nvPicPr>
                      <p:cNvPr id="0" name=""/>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791075" y="4995863"/>
                        <a:ext cx="1516063" cy="620712"/>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4903" name="Object 23"/>
          <p:cNvGraphicFramePr>
            <a:graphicFrameLocks noChangeAspect="1"/>
          </p:cNvGraphicFramePr>
          <p:nvPr/>
        </p:nvGraphicFramePr>
        <p:xfrm>
          <a:off x="2443163" y="5916613"/>
          <a:ext cx="3032125" cy="620712"/>
        </p:xfrm>
        <a:graphic>
          <a:graphicData uri="http://schemas.openxmlformats.org/presentationml/2006/ole">
            <mc:AlternateContent xmlns:mc="http://schemas.openxmlformats.org/markup-compatibility/2006">
              <mc:Choice xmlns:v="urn:schemas-microsoft-com:vml" Requires="v">
                <p:oleObj spid="_x0000_s300292" name="Equation" r:id="rId20" imgW="990360" imgH="203040" progId="Equation.3">
                  <p:embed/>
                </p:oleObj>
              </mc:Choice>
              <mc:Fallback>
                <p:oleObj name="Equation" r:id="rId20" imgW="990360" imgH="203040" progId="Equation.3">
                  <p:embed/>
                  <p:pic>
                    <p:nvPicPr>
                      <p:cNvPr id="0" name=""/>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443163" y="5916613"/>
                        <a:ext cx="3032125" cy="620712"/>
                      </a:xfrm>
                      <a:prstGeom prst="rect">
                        <a:avLst/>
                      </a:prstGeom>
                      <a:solidFill>
                        <a:srgbClr val="FF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4904" name="Object 24"/>
          <p:cNvGraphicFramePr>
            <a:graphicFrameLocks noChangeAspect="1"/>
          </p:cNvGraphicFramePr>
          <p:nvPr/>
        </p:nvGraphicFramePr>
        <p:xfrm>
          <a:off x="7242175" y="5443538"/>
          <a:ext cx="1449388" cy="1171575"/>
        </p:xfrm>
        <a:graphic>
          <a:graphicData uri="http://schemas.openxmlformats.org/presentationml/2006/ole">
            <mc:AlternateContent xmlns:mc="http://schemas.openxmlformats.org/markup-compatibility/2006">
              <mc:Choice xmlns:v="urn:schemas-microsoft-com:vml" Requires="v">
                <p:oleObj spid="_x0000_s300293" name="Equation" r:id="rId22" imgW="533160" imgH="431640" progId="Equation.3">
                  <p:embed/>
                </p:oleObj>
              </mc:Choice>
              <mc:Fallback>
                <p:oleObj name="Equation" r:id="rId22" imgW="533160" imgH="431640" progId="Equation.3">
                  <p:embed/>
                  <p:pic>
                    <p:nvPicPr>
                      <p:cNvPr id="0" name=""/>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242175" y="5443538"/>
                        <a:ext cx="1449388" cy="1171575"/>
                      </a:xfrm>
                      <a:prstGeom prst="rect">
                        <a:avLst/>
                      </a:prstGeom>
                      <a:solidFill>
                        <a:srgbClr val="FF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 name="Group 25"/>
          <p:cNvGrpSpPr>
            <a:grpSpLocks/>
          </p:cNvGrpSpPr>
          <p:nvPr/>
        </p:nvGrpSpPr>
        <p:grpSpPr bwMode="auto">
          <a:xfrm>
            <a:off x="1443038" y="1546225"/>
            <a:ext cx="2019300" cy="977900"/>
            <a:chOff x="952" y="2880"/>
            <a:chExt cx="1824" cy="966"/>
          </a:xfrm>
        </p:grpSpPr>
        <p:sp>
          <p:nvSpPr>
            <p:cNvPr id="22556" name="Arc 26"/>
            <p:cNvSpPr>
              <a:spLocks/>
            </p:cNvSpPr>
            <p:nvPr/>
          </p:nvSpPr>
          <p:spPr bwMode="auto">
            <a:xfrm>
              <a:off x="952" y="2906"/>
              <a:ext cx="1824" cy="888"/>
            </a:xfrm>
            <a:custGeom>
              <a:avLst/>
              <a:gdLst>
                <a:gd name="T0" fmla="*/ 0 w 43200"/>
                <a:gd name="T1" fmla="*/ 0 h 22201"/>
                <a:gd name="T2" fmla="*/ 0 w 43200"/>
                <a:gd name="T3" fmla="*/ 0 h 22201"/>
                <a:gd name="T4" fmla="*/ 0 w 43200"/>
                <a:gd name="T5" fmla="*/ 0 h 22201"/>
                <a:gd name="T6" fmla="*/ 0 60000 65536"/>
                <a:gd name="T7" fmla="*/ 0 60000 65536"/>
                <a:gd name="T8" fmla="*/ 0 60000 65536"/>
                <a:gd name="T9" fmla="*/ 0 w 43200"/>
                <a:gd name="T10" fmla="*/ 0 h 22201"/>
                <a:gd name="T11" fmla="*/ 43200 w 43200"/>
                <a:gd name="T12" fmla="*/ 22201 h 22201"/>
              </a:gdLst>
              <a:ahLst/>
              <a:cxnLst>
                <a:cxn ang="T6">
                  <a:pos x="T0" y="T1"/>
                </a:cxn>
                <a:cxn ang="T7">
                  <a:pos x="T2" y="T3"/>
                </a:cxn>
                <a:cxn ang="T8">
                  <a:pos x="T4" y="T5"/>
                </a:cxn>
              </a:cxnLst>
              <a:rect l="T9" t="T10" r="T11" b="T12"/>
              <a:pathLst>
                <a:path w="43200" h="22201" fill="none" extrusionOk="0">
                  <a:moveTo>
                    <a:pt x="4" y="22051"/>
                  </a:moveTo>
                  <a:cubicBezTo>
                    <a:pt x="1" y="21900"/>
                    <a:pt x="0" y="21750"/>
                    <a:pt x="0" y="21600"/>
                  </a:cubicBezTo>
                  <a:cubicBezTo>
                    <a:pt x="0" y="9670"/>
                    <a:pt x="9670" y="0"/>
                    <a:pt x="21600" y="0"/>
                  </a:cubicBezTo>
                  <a:cubicBezTo>
                    <a:pt x="33529" y="0"/>
                    <a:pt x="43200" y="9670"/>
                    <a:pt x="43200" y="21600"/>
                  </a:cubicBezTo>
                  <a:cubicBezTo>
                    <a:pt x="43200" y="21800"/>
                    <a:pt x="43197" y="22000"/>
                    <a:pt x="43191" y="22200"/>
                  </a:cubicBezTo>
                </a:path>
                <a:path w="43200" h="22201" stroke="0" extrusionOk="0">
                  <a:moveTo>
                    <a:pt x="4" y="22051"/>
                  </a:moveTo>
                  <a:cubicBezTo>
                    <a:pt x="1" y="21900"/>
                    <a:pt x="0" y="21750"/>
                    <a:pt x="0" y="21600"/>
                  </a:cubicBezTo>
                  <a:cubicBezTo>
                    <a:pt x="0" y="9670"/>
                    <a:pt x="9670" y="0"/>
                    <a:pt x="21600" y="0"/>
                  </a:cubicBezTo>
                  <a:cubicBezTo>
                    <a:pt x="33529" y="0"/>
                    <a:pt x="43200" y="9670"/>
                    <a:pt x="43200" y="21600"/>
                  </a:cubicBezTo>
                  <a:cubicBezTo>
                    <a:pt x="43200" y="21800"/>
                    <a:pt x="43197" y="22000"/>
                    <a:pt x="43191" y="22200"/>
                  </a:cubicBezTo>
                  <a:lnTo>
                    <a:pt x="21600" y="21600"/>
                  </a:lnTo>
                  <a:close/>
                </a:path>
              </a:pathLst>
            </a:custGeom>
            <a:noFill/>
            <a:ln w="9525">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solidFill>
                  <a:srgbClr val="000000"/>
                </a:solidFill>
              </a:endParaRPr>
            </a:p>
          </p:txBody>
        </p:sp>
        <p:grpSp>
          <p:nvGrpSpPr>
            <p:cNvPr id="22557" name="Group 27"/>
            <p:cNvGrpSpPr>
              <a:grpSpLocks/>
            </p:cNvGrpSpPr>
            <p:nvPr/>
          </p:nvGrpSpPr>
          <p:grpSpPr bwMode="auto">
            <a:xfrm>
              <a:off x="954" y="2880"/>
              <a:ext cx="1806" cy="966"/>
              <a:chOff x="954" y="2880"/>
              <a:chExt cx="1806" cy="966"/>
            </a:xfrm>
          </p:grpSpPr>
          <p:sp>
            <p:nvSpPr>
              <p:cNvPr id="22558" name="Line 28"/>
              <p:cNvSpPr>
                <a:spLocks noChangeShapeType="1"/>
              </p:cNvSpPr>
              <p:nvPr/>
            </p:nvSpPr>
            <p:spPr bwMode="auto">
              <a:xfrm flipH="1" flipV="1">
                <a:off x="1856" y="2880"/>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59" name="Line 29"/>
              <p:cNvSpPr>
                <a:spLocks noChangeShapeType="1"/>
              </p:cNvSpPr>
              <p:nvPr/>
            </p:nvSpPr>
            <p:spPr bwMode="auto">
              <a:xfrm rot="1485981" flipH="1" flipV="1">
                <a:off x="2046" y="2928"/>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60" name="Line 30"/>
              <p:cNvSpPr>
                <a:spLocks noChangeShapeType="1"/>
              </p:cNvSpPr>
              <p:nvPr/>
            </p:nvSpPr>
            <p:spPr bwMode="auto">
              <a:xfrm rot="3083262" flipH="1" flipV="1">
                <a:off x="2213" y="3049"/>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61" name="Line 31"/>
              <p:cNvSpPr>
                <a:spLocks noChangeShapeType="1"/>
              </p:cNvSpPr>
              <p:nvPr/>
            </p:nvSpPr>
            <p:spPr bwMode="auto">
              <a:xfrm rot="4536209" flipH="1" flipV="1">
                <a:off x="2303" y="3217"/>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nvGrpSpPr>
              <p:cNvPr id="22562" name="Group 32"/>
              <p:cNvGrpSpPr>
                <a:grpSpLocks/>
              </p:cNvGrpSpPr>
              <p:nvPr/>
            </p:nvGrpSpPr>
            <p:grpSpPr bwMode="auto">
              <a:xfrm flipH="1">
                <a:off x="954" y="2934"/>
                <a:ext cx="1002" cy="912"/>
                <a:chOff x="1854" y="3024"/>
                <a:chExt cx="1002" cy="912"/>
              </a:xfrm>
            </p:grpSpPr>
            <p:sp>
              <p:nvSpPr>
                <p:cNvPr id="22563" name="Line 33"/>
                <p:cNvSpPr>
                  <a:spLocks noChangeShapeType="1"/>
                </p:cNvSpPr>
                <p:nvPr/>
              </p:nvSpPr>
              <p:spPr bwMode="auto">
                <a:xfrm rot="1485981" flipH="1" flipV="1">
                  <a:off x="2142" y="3024"/>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64" name="Line 34"/>
                <p:cNvSpPr>
                  <a:spLocks noChangeShapeType="1"/>
                </p:cNvSpPr>
                <p:nvPr/>
              </p:nvSpPr>
              <p:spPr bwMode="auto">
                <a:xfrm rot="3083262" flipH="1" flipV="1">
                  <a:off x="2309" y="3145"/>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65" name="Line 35"/>
                <p:cNvSpPr>
                  <a:spLocks noChangeShapeType="1"/>
                </p:cNvSpPr>
                <p:nvPr/>
              </p:nvSpPr>
              <p:spPr bwMode="auto">
                <a:xfrm rot="4536209" flipH="1" flipV="1">
                  <a:off x="2399" y="3313"/>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grpSp>
      </p:grpSp>
      <p:grpSp>
        <p:nvGrpSpPr>
          <p:cNvPr id="8" name="Group 36"/>
          <p:cNvGrpSpPr>
            <a:grpSpLocks/>
          </p:cNvGrpSpPr>
          <p:nvPr/>
        </p:nvGrpSpPr>
        <p:grpSpPr bwMode="auto">
          <a:xfrm>
            <a:off x="28575" y="1546225"/>
            <a:ext cx="2019300" cy="977900"/>
            <a:chOff x="952" y="2880"/>
            <a:chExt cx="1824" cy="966"/>
          </a:xfrm>
        </p:grpSpPr>
        <p:sp>
          <p:nvSpPr>
            <p:cNvPr id="22546" name="Arc 37"/>
            <p:cNvSpPr>
              <a:spLocks/>
            </p:cNvSpPr>
            <p:nvPr/>
          </p:nvSpPr>
          <p:spPr bwMode="auto">
            <a:xfrm>
              <a:off x="952" y="2906"/>
              <a:ext cx="1824" cy="888"/>
            </a:xfrm>
            <a:custGeom>
              <a:avLst/>
              <a:gdLst>
                <a:gd name="T0" fmla="*/ 0 w 43200"/>
                <a:gd name="T1" fmla="*/ 0 h 22201"/>
                <a:gd name="T2" fmla="*/ 0 w 43200"/>
                <a:gd name="T3" fmla="*/ 0 h 22201"/>
                <a:gd name="T4" fmla="*/ 0 w 43200"/>
                <a:gd name="T5" fmla="*/ 0 h 22201"/>
                <a:gd name="T6" fmla="*/ 0 60000 65536"/>
                <a:gd name="T7" fmla="*/ 0 60000 65536"/>
                <a:gd name="T8" fmla="*/ 0 60000 65536"/>
                <a:gd name="T9" fmla="*/ 0 w 43200"/>
                <a:gd name="T10" fmla="*/ 0 h 22201"/>
                <a:gd name="T11" fmla="*/ 43200 w 43200"/>
                <a:gd name="T12" fmla="*/ 22201 h 22201"/>
              </a:gdLst>
              <a:ahLst/>
              <a:cxnLst>
                <a:cxn ang="T6">
                  <a:pos x="T0" y="T1"/>
                </a:cxn>
                <a:cxn ang="T7">
                  <a:pos x="T2" y="T3"/>
                </a:cxn>
                <a:cxn ang="T8">
                  <a:pos x="T4" y="T5"/>
                </a:cxn>
              </a:cxnLst>
              <a:rect l="T9" t="T10" r="T11" b="T12"/>
              <a:pathLst>
                <a:path w="43200" h="22201" fill="none" extrusionOk="0">
                  <a:moveTo>
                    <a:pt x="4" y="22051"/>
                  </a:moveTo>
                  <a:cubicBezTo>
                    <a:pt x="1" y="21900"/>
                    <a:pt x="0" y="21750"/>
                    <a:pt x="0" y="21600"/>
                  </a:cubicBezTo>
                  <a:cubicBezTo>
                    <a:pt x="0" y="9670"/>
                    <a:pt x="9670" y="0"/>
                    <a:pt x="21600" y="0"/>
                  </a:cubicBezTo>
                  <a:cubicBezTo>
                    <a:pt x="33529" y="0"/>
                    <a:pt x="43200" y="9670"/>
                    <a:pt x="43200" y="21600"/>
                  </a:cubicBezTo>
                  <a:cubicBezTo>
                    <a:pt x="43200" y="21800"/>
                    <a:pt x="43197" y="22000"/>
                    <a:pt x="43191" y="22200"/>
                  </a:cubicBezTo>
                </a:path>
                <a:path w="43200" h="22201" stroke="0" extrusionOk="0">
                  <a:moveTo>
                    <a:pt x="4" y="22051"/>
                  </a:moveTo>
                  <a:cubicBezTo>
                    <a:pt x="1" y="21900"/>
                    <a:pt x="0" y="21750"/>
                    <a:pt x="0" y="21600"/>
                  </a:cubicBezTo>
                  <a:cubicBezTo>
                    <a:pt x="0" y="9670"/>
                    <a:pt x="9670" y="0"/>
                    <a:pt x="21600" y="0"/>
                  </a:cubicBezTo>
                  <a:cubicBezTo>
                    <a:pt x="33529" y="0"/>
                    <a:pt x="43200" y="9670"/>
                    <a:pt x="43200" y="21600"/>
                  </a:cubicBezTo>
                  <a:cubicBezTo>
                    <a:pt x="43200" y="21800"/>
                    <a:pt x="43197" y="22000"/>
                    <a:pt x="43191" y="22200"/>
                  </a:cubicBezTo>
                  <a:lnTo>
                    <a:pt x="21600" y="21600"/>
                  </a:lnTo>
                  <a:close/>
                </a:path>
              </a:pathLst>
            </a:custGeom>
            <a:noFill/>
            <a:ln w="9525">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solidFill>
                  <a:srgbClr val="000000"/>
                </a:solidFill>
              </a:endParaRPr>
            </a:p>
          </p:txBody>
        </p:sp>
        <p:grpSp>
          <p:nvGrpSpPr>
            <p:cNvPr id="22547" name="Group 38"/>
            <p:cNvGrpSpPr>
              <a:grpSpLocks/>
            </p:cNvGrpSpPr>
            <p:nvPr/>
          </p:nvGrpSpPr>
          <p:grpSpPr bwMode="auto">
            <a:xfrm>
              <a:off x="954" y="2880"/>
              <a:ext cx="1806" cy="966"/>
              <a:chOff x="954" y="2880"/>
              <a:chExt cx="1806" cy="966"/>
            </a:xfrm>
          </p:grpSpPr>
          <p:sp>
            <p:nvSpPr>
              <p:cNvPr id="22548" name="Line 39"/>
              <p:cNvSpPr>
                <a:spLocks noChangeShapeType="1"/>
              </p:cNvSpPr>
              <p:nvPr/>
            </p:nvSpPr>
            <p:spPr bwMode="auto">
              <a:xfrm flipH="1" flipV="1">
                <a:off x="1856" y="2880"/>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49" name="Line 40"/>
              <p:cNvSpPr>
                <a:spLocks noChangeShapeType="1"/>
              </p:cNvSpPr>
              <p:nvPr/>
            </p:nvSpPr>
            <p:spPr bwMode="auto">
              <a:xfrm rot="1485981" flipH="1" flipV="1">
                <a:off x="2046" y="2928"/>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50" name="Line 41"/>
              <p:cNvSpPr>
                <a:spLocks noChangeShapeType="1"/>
              </p:cNvSpPr>
              <p:nvPr/>
            </p:nvSpPr>
            <p:spPr bwMode="auto">
              <a:xfrm rot="3083262" flipH="1" flipV="1">
                <a:off x="2213" y="3049"/>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51" name="Line 42"/>
              <p:cNvSpPr>
                <a:spLocks noChangeShapeType="1"/>
              </p:cNvSpPr>
              <p:nvPr/>
            </p:nvSpPr>
            <p:spPr bwMode="auto">
              <a:xfrm rot="4536209" flipH="1" flipV="1">
                <a:off x="2303" y="3217"/>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nvGrpSpPr>
              <p:cNvPr id="22552" name="Group 43"/>
              <p:cNvGrpSpPr>
                <a:grpSpLocks/>
              </p:cNvGrpSpPr>
              <p:nvPr/>
            </p:nvGrpSpPr>
            <p:grpSpPr bwMode="auto">
              <a:xfrm flipH="1">
                <a:off x="954" y="2934"/>
                <a:ext cx="1002" cy="912"/>
                <a:chOff x="1854" y="3024"/>
                <a:chExt cx="1002" cy="912"/>
              </a:xfrm>
            </p:grpSpPr>
            <p:sp>
              <p:nvSpPr>
                <p:cNvPr id="22553" name="Line 44"/>
                <p:cNvSpPr>
                  <a:spLocks noChangeShapeType="1"/>
                </p:cNvSpPr>
                <p:nvPr/>
              </p:nvSpPr>
              <p:spPr bwMode="auto">
                <a:xfrm rot="1485981" flipH="1" flipV="1">
                  <a:off x="2142" y="3024"/>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54" name="Line 45"/>
                <p:cNvSpPr>
                  <a:spLocks noChangeShapeType="1"/>
                </p:cNvSpPr>
                <p:nvPr/>
              </p:nvSpPr>
              <p:spPr bwMode="auto">
                <a:xfrm rot="3083262" flipH="1" flipV="1">
                  <a:off x="2309" y="3145"/>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2555" name="Line 46"/>
                <p:cNvSpPr>
                  <a:spLocks noChangeShapeType="1"/>
                </p:cNvSpPr>
                <p:nvPr/>
              </p:nvSpPr>
              <p:spPr bwMode="auto">
                <a:xfrm rot="4536209" flipH="1" flipV="1">
                  <a:off x="2399" y="3313"/>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grpSp>
      </p:gr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18</a:t>
            </a:fld>
            <a:endParaRPr lang="en-US"/>
          </a:p>
        </p:txBody>
      </p:sp>
    </p:spTree>
    <p:extLst>
      <p:ext uri="{BB962C8B-B14F-4D97-AF65-F5344CB8AC3E}">
        <p14:creationId xmlns:p14="http://schemas.microsoft.com/office/powerpoint/2010/main" val="427320149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5"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strVal val="#ppt_w*0.70"/>
                                          </p:val>
                                        </p:tav>
                                        <p:tav tm="100000">
                                          <p:val>
                                            <p:strVal val="#ppt_w"/>
                                          </p:val>
                                        </p:tav>
                                      </p:tavLst>
                                    </p:anim>
                                    <p:anim calcmode="lin" valueType="num">
                                      <p:cBhvr>
                                        <p:cTn id="8" dur="1000" fill="hold"/>
                                        <p:tgtEl>
                                          <p:spTgt spid="2"/>
                                        </p:tgtEl>
                                        <p:attrNameLst>
                                          <p:attrName>ppt_h</p:attrName>
                                        </p:attrNameLst>
                                      </p:cBhvr>
                                      <p:tavLst>
                                        <p:tav tm="0">
                                          <p:val>
                                            <p:strVal val="#ppt_h"/>
                                          </p:val>
                                        </p:tav>
                                        <p:tav tm="100000">
                                          <p:val>
                                            <p:strVal val="#ppt_h"/>
                                          </p:val>
                                        </p:tav>
                                      </p:tavLst>
                                    </p:anim>
                                    <p:animEffect transition="in" filter="fade">
                                      <p:cBhvr>
                                        <p:cTn id="9" dur="1000"/>
                                        <p:tgtEl>
                                          <p:spTgt spid="2"/>
                                        </p:tgtEl>
                                      </p:cBhvr>
                                    </p:animEffect>
                                  </p:childTnLst>
                                </p:cTn>
                              </p:par>
                            </p:childTnLst>
                          </p:cTn>
                        </p:par>
                        <p:par>
                          <p:cTn id="10" fill="hold" nodeType="afterGroup">
                            <p:stCondLst>
                              <p:cond delay="1000"/>
                            </p:stCondLst>
                            <p:childTnLst>
                              <p:par>
                                <p:cTn id="11" presetID="55"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1000" fill="hold"/>
                                        <p:tgtEl>
                                          <p:spTgt spid="5"/>
                                        </p:tgtEl>
                                        <p:attrNameLst>
                                          <p:attrName>ppt_w</p:attrName>
                                        </p:attrNameLst>
                                      </p:cBhvr>
                                      <p:tavLst>
                                        <p:tav tm="0">
                                          <p:val>
                                            <p:strVal val="#ppt_w*0.70"/>
                                          </p:val>
                                        </p:tav>
                                        <p:tav tm="100000">
                                          <p:val>
                                            <p:strVal val="#ppt_w"/>
                                          </p:val>
                                        </p:tav>
                                      </p:tavLst>
                                    </p:anim>
                                    <p:anim calcmode="lin" valueType="num">
                                      <p:cBhvr>
                                        <p:cTn id="14" dur="1000" fill="hold"/>
                                        <p:tgtEl>
                                          <p:spTgt spid="5"/>
                                        </p:tgtEl>
                                        <p:attrNameLst>
                                          <p:attrName>ppt_h</p:attrName>
                                        </p:attrNameLst>
                                      </p:cBhvr>
                                      <p:tavLst>
                                        <p:tav tm="0">
                                          <p:val>
                                            <p:strVal val="#ppt_h"/>
                                          </p:val>
                                        </p:tav>
                                        <p:tav tm="100000">
                                          <p:val>
                                            <p:strVal val="#ppt_h"/>
                                          </p:val>
                                        </p:tav>
                                      </p:tavLst>
                                    </p:anim>
                                    <p:animEffect transition="in" filter="fade">
                                      <p:cBhvr>
                                        <p:cTn id="15" dur="1000"/>
                                        <p:tgtEl>
                                          <p:spTgt spid="5"/>
                                        </p:tgtEl>
                                      </p:cBhvr>
                                    </p:animEffect>
                                  </p:childTnLst>
                                </p:cTn>
                              </p:par>
                            </p:childTnLst>
                          </p:cTn>
                        </p:par>
                        <p:par>
                          <p:cTn id="16" fill="hold" nodeType="afterGroup">
                            <p:stCondLst>
                              <p:cond delay="2000"/>
                            </p:stCondLst>
                            <p:childTnLst>
                              <p:par>
                                <p:cTn id="17" presetID="55" presetClass="entr" presetSubtype="0"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strVal val="#ppt_w*0.70"/>
                                          </p:val>
                                        </p:tav>
                                        <p:tav tm="100000">
                                          <p:val>
                                            <p:strVal val="#ppt_w"/>
                                          </p:val>
                                        </p:tav>
                                      </p:tavLst>
                                    </p:anim>
                                    <p:anim calcmode="lin" valueType="num">
                                      <p:cBhvr>
                                        <p:cTn id="20" dur="1000" fill="hold"/>
                                        <p:tgtEl>
                                          <p:spTgt spid="8"/>
                                        </p:tgtEl>
                                        <p:attrNameLst>
                                          <p:attrName>ppt_h</p:attrName>
                                        </p:attrNameLst>
                                      </p:cBhvr>
                                      <p:tavLst>
                                        <p:tav tm="0">
                                          <p:val>
                                            <p:strVal val="#ppt_h"/>
                                          </p:val>
                                        </p:tav>
                                        <p:tav tm="100000">
                                          <p:val>
                                            <p:strVal val="#ppt_h"/>
                                          </p:val>
                                        </p:tav>
                                      </p:tavLst>
                                    </p:anim>
                                    <p:animEffect transition="in" filter="fade">
                                      <p:cBhvr>
                                        <p:cTn id="21" dur="1000"/>
                                        <p:tgtEl>
                                          <p:spTgt spid="8"/>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1274895"/>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0"/>
                                          </p:stCondLst>
                                        </p:cTn>
                                        <p:tgtEl>
                                          <p:spTgt spid="1274896"/>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0"/>
                                          </p:stCondLst>
                                        </p:cTn>
                                        <p:tgtEl>
                                          <p:spTgt spid="1274897"/>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nodeType="clickEffect">
                                  <p:stCondLst>
                                    <p:cond delay="0"/>
                                  </p:stCondLst>
                                  <p:childTnLst>
                                    <p:set>
                                      <p:cBhvr>
                                        <p:cTn id="37" dur="1" fill="hold">
                                          <p:stCondLst>
                                            <p:cond delay="0"/>
                                          </p:stCondLst>
                                        </p:cTn>
                                        <p:tgtEl>
                                          <p:spTgt spid="1274898"/>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nodeType="clickEffect">
                                  <p:stCondLst>
                                    <p:cond delay="0"/>
                                  </p:stCondLst>
                                  <p:childTnLst>
                                    <p:set>
                                      <p:cBhvr>
                                        <p:cTn id="41" dur="1" fill="hold">
                                          <p:stCondLst>
                                            <p:cond delay="0"/>
                                          </p:stCondLst>
                                        </p:cTn>
                                        <p:tgtEl>
                                          <p:spTgt spid="1274899"/>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0"/>
                                          </p:stCondLst>
                                        </p:cTn>
                                        <p:tgtEl>
                                          <p:spTgt spid="1274900"/>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nodeType="clickEffect">
                                  <p:stCondLst>
                                    <p:cond delay="0"/>
                                  </p:stCondLst>
                                  <p:childTnLst>
                                    <p:set>
                                      <p:cBhvr>
                                        <p:cTn id="49" dur="1" fill="hold">
                                          <p:stCondLst>
                                            <p:cond delay="0"/>
                                          </p:stCondLst>
                                        </p:cTn>
                                        <p:tgtEl>
                                          <p:spTgt spid="1274901"/>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nodeType="clickEffect">
                                  <p:stCondLst>
                                    <p:cond delay="0"/>
                                  </p:stCondLst>
                                  <p:childTnLst>
                                    <p:set>
                                      <p:cBhvr>
                                        <p:cTn id="53" dur="1" fill="hold">
                                          <p:stCondLst>
                                            <p:cond delay="0"/>
                                          </p:stCondLst>
                                        </p:cTn>
                                        <p:tgtEl>
                                          <p:spTgt spid="1274902"/>
                                        </p:tgtEl>
                                        <p:attrNameLst>
                                          <p:attrName>style.visibility</p:attrName>
                                        </p:attrNameLst>
                                      </p:cBhvr>
                                      <p:to>
                                        <p:strVal val="visible"/>
                                      </p:to>
                                    </p:set>
                                  </p:childTnLst>
                                </p:cTn>
                              </p:par>
                            </p:childTnLst>
                          </p:cTn>
                        </p:par>
                      </p:childTnLst>
                    </p:cTn>
                  </p:par>
                  <p:par>
                    <p:cTn id="54" fill="hold" nodeType="clickPar">
                      <p:stCondLst>
                        <p:cond delay="indefinite"/>
                      </p:stCondLst>
                      <p:childTnLst>
                        <p:par>
                          <p:cTn id="55" fill="hold" nodeType="withGroup">
                            <p:stCondLst>
                              <p:cond delay="0"/>
                            </p:stCondLst>
                            <p:childTnLst>
                              <p:par>
                                <p:cTn id="56" presetID="1" presetClass="entr" presetSubtype="0" fill="hold" nodeType="clickEffect">
                                  <p:stCondLst>
                                    <p:cond delay="0"/>
                                  </p:stCondLst>
                                  <p:childTnLst>
                                    <p:set>
                                      <p:cBhvr>
                                        <p:cTn id="57" dur="1" fill="hold">
                                          <p:stCondLst>
                                            <p:cond delay="0"/>
                                          </p:stCondLst>
                                        </p:cTn>
                                        <p:tgtEl>
                                          <p:spTgt spid="1274903"/>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1" presetClass="entr" presetSubtype="0" fill="hold" nodeType="clickEffect">
                                  <p:stCondLst>
                                    <p:cond delay="0"/>
                                  </p:stCondLst>
                                  <p:childTnLst>
                                    <p:set>
                                      <p:cBhvr>
                                        <p:cTn id="61" dur="1" fill="hold">
                                          <p:stCondLst>
                                            <p:cond delay="0"/>
                                          </p:stCondLst>
                                        </p:cTn>
                                        <p:tgtEl>
                                          <p:spTgt spid="12749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4912ACD-F531-44AA-B522-3BAEF3725FD6}" type="datetime1">
              <a:rPr lang="en-US" sz="1200" i="0" smtClean="0">
                <a:solidFill>
                  <a:srgbClr val="000000"/>
                </a:solidFill>
              </a:rPr>
              <a:pPr/>
              <a:t>3/20/18</a:t>
            </a:fld>
            <a:endParaRPr lang="en-US" sz="1200" i="0">
              <a:solidFill>
                <a:srgbClr val="000000"/>
              </a:solidFill>
            </a:endParaRPr>
          </a:p>
        </p:txBody>
      </p:sp>
      <p:sp>
        <p:nvSpPr>
          <p:cNvPr id="23559" name="Rectangle 2"/>
          <p:cNvSpPr>
            <a:spLocks noGrp="1" noChangeArrowheads="1"/>
          </p:cNvSpPr>
          <p:nvPr>
            <p:ph type="title"/>
          </p:nvPr>
        </p:nvSpPr>
        <p:spPr/>
        <p:txBody>
          <a:bodyPr/>
          <a:lstStyle/>
          <a:p>
            <a:r>
              <a:rPr lang="en-US"/>
              <a:t>Radiância do sol</a:t>
            </a:r>
          </a:p>
        </p:txBody>
      </p:sp>
      <p:pic>
        <p:nvPicPr>
          <p:cNvPr id="23560" name="Picture 3" descr="h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81088" y="2000250"/>
            <a:ext cx="1495425"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276932" name="Object 4"/>
          <p:cNvGraphicFramePr>
            <a:graphicFrameLocks noChangeAspect="1"/>
          </p:cNvGraphicFramePr>
          <p:nvPr/>
        </p:nvGraphicFramePr>
        <p:xfrm>
          <a:off x="3357563" y="1922463"/>
          <a:ext cx="2263775" cy="488950"/>
        </p:xfrm>
        <a:graphic>
          <a:graphicData uri="http://schemas.openxmlformats.org/presentationml/2006/ole">
            <mc:AlternateContent xmlns:mc="http://schemas.openxmlformats.org/markup-compatibility/2006">
              <mc:Choice xmlns:v="urn:schemas-microsoft-com:vml" Requires="v">
                <p:oleObj spid="_x0000_s342081" name="Equation" r:id="rId5" imgW="1117440" imgH="241200" progId="Equation.3">
                  <p:embed/>
                </p:oleObj>
              </mc:Choice>
              <mc:Fallback>
                <p:oleObj name="Equation" r:id="rId5" imgW="1117440" imgH="241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7563" y="1922463"/>
                        <a:ext cx="2263775" cy="488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6933" name="Object 5"/>
          <p:cNvGraphicFramePr>
            <a:graphicFrameLocks noChangeAspect="1"/>
          </p:cNvGraphicFramePr>
          <p:nvPr/>
        </p:nvGraphicFramePr>
        <p:xfrm>
          <a:off x="3341688" y="2727325"/>
          <a:ext cx="2505075" cy="407988"/>
        </p:xfrm>
        <a:graphic>
          <a:graphicData uri="http://schemas.openxmlformats.org/presentationml/2006/ole">
            <mc:AlternateContent xmlns:mc="http://schemas.openxmlformats.org/markup-compatibility/2006">
              <mc:Choice xmlns:v="urn:schemas-microsoft-com:vml" Requires="v">
                <p:oleObj spid="_x0000_s342082" name="Equation" r:id="rId7" imgW="1218960" imgH="203040" progId="Equation.3">
                  <p:embed/>
                </p:oleObj>
              </mc:Choice>
              <mc:Fallback>
                <p:oleObj name="Equation" r:id="rId7" imgW="1218960" imgH="20304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41688" y="2727325"/>
                        <a:ext cx="2505075" cy="407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6934" name="Object 6"/>
          <p:cNvGraphicFramePr>
            <a:graphicFrameLocks noChangeAspect="1"/>
          </p:cNvGraphicFramePr>
          <p:nvPr/>
        </p:nvGraphicFramePr>
        <p:xfrm>
          <a:off x="3060700" y="3559175"/>
          <a:ext cx="5553075" cy="560388"/>
        </p:xfrm>
        <a:graphic>
          <a:graphicData uri="http://schemas.openxmlformats.org/presentationml/2006/ole">
            <mc:AlternateContent xmlns:mc="http://schemas.openxmlformats.org/markup-compatibility/2006">
              <mc:Choice xmlns:v="urn:schemas-microsoft-com:vml" Requires="v">
                <p:oleObj spid="_x0000_s342083" name="Equation" r:id="rId9" imgW="2641320" imgH="266400" progId="Equation.3">
                  <p:embed/>
                </p:oleObj>
              </mc:Choice>
              <mc:Fallback>
                <p:oleObj name="Equation" r:id="rId9" imgW="2641320" imgH="266400"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60700" y="3559175"/>
                        <a:ext cx="5553075" cy="5603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76935" name="Object 7"/>
          <p:cNvGraphicFramePr>
            <a:graphicFrameLocks noChangeAspect="1"/>
          </p:cNvGraphicFramePr>
          <p:nvPr/>
        </p:nvGraphicFramePr>
        <p:xfrm>
          <a:off x="1319213" y="4897438"/>
          <a:ext cx="6948487" cy="863600"/>
        </p:xfrm>
        <a:graphic>
          <a:graphicData uri="http://schemas.openxmlformats.org/presentationml/2006/ole">
            <mc:AlternateContent xmlns:mc="http://schemas.openxmlformats.org/markup-compatibility/2006">
              <mc:Choice xmlns:v="urn:schemas-microsoft-com:vml" Requires="v">
                <p:oleObj spid="_x0000_s342084" name="Equation" r:id="rId11" imgW="3606480" imgH="457200" progId="Equation.3">
                  <p:embed/>
                </p:oleObj>
              </mc:Choice>
              <mc:Fallback>
                <p:oleObj name="Equation" r:id="rId11" imgW="3606480" imgH="45720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19213" y="4897438"/>
                        <a:ext cx="6948487" cy="863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3561" name="Oval 8"/>
          <p:cNvSpPr>
            <a:spLocks noChangeArrowheads="1"/>
          </p:cNvSpPr>
          <p:nvPr/>
        </p:nvSpPr>
        <p:spPr bwMode="auto">
          <a:xfrm>
            <a:off x="1004888" y="1919288"/>
            <a:ext cx="1647825" cy="1647825"/>
          </a:xfrm>
          <a:prstGeom prst="ellipse">
            <a:avLst/>
          </a:prstGeom>
          <a:noFill/>
          <a:ln w="9525" cap="rnd">
            <a:solidFill>
              <a:schemeClr val="tx1"/>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solidFill>
                <a:srgbClr val="000000"/>
              </a:solidFill>
            </a:endParaRPr>
          </a:p>
        </p:txBody>
      </p:sp>
      <p:sp>
        <p:nvSpPr>
          <p:cNvPr id="1276937" name="Text Box 9"/>
          <p:cNvSpPr txBox="1">
            <a:spLocks noChangeArrowheads="1"/>
          </p:cNvSpPr>
          <p:nvPr/>
        </p:nvSpPr>
        <p:spPr bwMode="auto">
          <a:xfrm>
            <a:off x="565150" y="4125913"/>
            <a:ext cx="2117725"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100">
                <a:solidFill>
                  <a:srgbClr val="000000"/>
                </a:solidFill>
              </a:rPr>
              <a:t>supondo uniforme</a:t>
            </a:r>
          </a:p>
        </p:txBody>
      </p:sp>
      <p:sp>
        <p:nvSpPr>
          <p:cNvPr id="2" name="Footer Placeholder 1"/>
          <p:cNvSpPr>
            <a:spLocks noGrp="1"/>
          </p:cNvSpPr>
          <p:nvPr>
            <p:ph type="ftr" sz="quarter" idx="11"/>
          </p:nvPr>
        </p:nvSpPr>
        <p:spPr/>
        <p:txBody>
          <a:bodyPr/>
          <a:lstStyle/>
          <a:p>
            <a:pPr>
              <a:defRPr/>
            </a:pPr>
            <a:r>
              <a:rPr lang="en-US">
                <a:solidFill>
                  <a:srgbClr val="000000"/>
                </a:solidFill>
              </a:rPr>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solidFill>
                  <a:srgbClr val="000000"/>
                </a:solidFill>
              </a:rPr>
              <a:pPr>
                <a:defRPr/>
              </a:pPr>
              <a:t>19</a:t>
            </a:fld>
            <a:endParaRPr lang="en-US">
              <a:solidFill>
                <a:srgbClr val="000000"/>
              </a:solidFill>
            </a:endParaRPr>
          </a:p>
        </p:txBody>
      </p:sp>
    </p:spTree>
    <p:extLst>
      <p:ext uri="{BB962C8B-B14F-4D97-AF65-F5344CB8AC3E}">
        <p14:creationId xmlns:p14="http://schemas.microsoft.com/office/powerpoint/2010/main" val="259909737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27693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2769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276934"/>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27693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2769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6937" grpId="0"/>
    </p:bldLst>
  </p:timing>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58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074F9B6-1A4C-43C0-935D-799563D01E88}" type="datetime1">
              <a:rPr lang="en-US" sz="1200" i="0" smtClean="0">
                <a:solidFill>
                  <a:srgbClr val="000000"/>
                </a:solidFill>
              </a:rPr>
              <a:pPr/>
              <a:t>3/20/18</a:t>
            </a:fld>
            <a:endParaRPr lang="en-US" sz="1200" i="0">
              <a:solidFill>
                <a:srgbClr val="000000"/>
              </a:solidFill>
            </a:endParaRPr>
          </a:p>
        </p:txBody>
      </p:sp>
      <p:pic>
        <p:nvPicPr>
          <p:cNvPr id="1278978" name="Picture 2" descr="he"/>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1963" y="1123950"/>
            <a:ext cx="1617662" cy="161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84" name="Rectangle 3"/>
          <p:cNvSpPr>
            <a:spLocks noGrp="1" noChangeArrowheads="1"/>
          </p:cNvSpPr>
          <p:nvPr>
            <p:ph type="title"/>
          </p:nvPr>
        </p:nvSpPr>
        <p:spPr>
          <a:xfrm>
            <a:off x="992188" y="74613"/>
            <a:ext cx="7159625" cy="715962"/>
          </a:xfrm>
        </p:spPr>
        <p:txBody>
          <a:bodyPr/>
          <a:lstStyle/>
          <a:p>
            <a:pPr algn="l"/>
            <a:r>
              <a:rPr lang="en-US" sz="3200"/>
              <a:t>Irradiação do Sol na Terra e em Marte</a:t>
            </a:r>
          </a:p>
        </p:txBody>
      </p:sp>
      <p:sp>
        <p:nvSpPr>
          <p:cNvPr id="1278980" name="Text Box 4"/>
          <p:cNvSpPr txBox="1">
            <a:spLocks noChangeArrowheads="1"/>
          </p:cNvSpPr>
          <p:nvPr/>
        </p:nvSpPr>
        <p:spPr bwMode="auto">
          <a:xfrm>
            <a:off x="822325" y="2670175"/>
            <a:ext cx="525463"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100">
                <a:solidFill>
                  <a:srgbClr val="000000"/>
                </a:solidFill>
              </a:rPr>
              <a:t>Sol</a:t>
            </a:r>
          </a:p>
        </p:txBody>
      </p:sp>
      <p:sp>
        <p:nvSpPr>
          <p:cNvPr id="1278981" name="Text Box 5"/>
          <p:cNvSpPr txBox="1">
            <a:spLocks noChangeArrowheads="1"/>
          </p:cNvSpPr>
          <p:nvPr/>
        </p:nvSpPr>
        <p:spPr bwMode="auto">
          <a:xfrm>
            <a:off x="4884738" y="1214438"/>
            <a:ext cx="790575"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100">
                <a:solidFill>
                  <a:srgbClr val="000000"/>
                </a:solidFill>
              </a:rPr>
              <a:t>Terra</a:t>
            </a:r>
          </a:p>
        </p:txBody>
      </p:sp>
      <p:sp>
        <p:nvSpPr>
          <p:cNvPr id="1278982" name="Text Box 6"/>
          <p:cNvSpPr txBox="1">
            <a:spLocks noChangeArrowheads="1"/>
          </p:cNvSpPr>
          <p:nvPr/>
        </p:nvSpPr>
        <p:spPr bwMode="auto">
          <a:xfrm>
            <a:off x="5343525" y="2130425"/>
            <a:ext cx="836613"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100">
                <a:solidFill>
                  <a:srgbClr val="000000"/>
                </a:solidFill>
              </a:rPr>
              <a:t>Marte</a:t>
            </a:r>
          </a:p>
        </p:txBody>
      </p:sp>
      <p:sp>
        <p:nvSpPr>
          <p:cNvPr id="1278983" name="Line 7"/>
          <p:cNvSpPr>
            <a:spLocks noChangeShapeType="1"/>
          </p:cNvSpPr>
          <p:nvPr/>
        </p:nvSpPr>
        <p:spPr bwMode="auto">
          <a:xfrm flipV="1">
            <a:off x="2058988" y="1768475"/>
            <a:ext cx="2276475" cy="16986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1278984" name="Line 8"/>
          <p:cNvSpPr>
            <a:spLocks noChangeShapeType="1"/>
          </p:cNvSpPr>
          <p:nvPr/>
        </p:nvSpPr>
        <p:spPr bwMode="auto">
          <a:xfrm>
            <a:off x="2046288" y="2282825"/>
            <a:ext cx="3092450" cy="34766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pic>
        <p:nvPicPr>
          <p:cNvPr id="1278985" name="Picture 9" descr="smapoll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65625" y="1476375"/>
            <a:ext cx="566738"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8986" name="Rectangle 10"/>
          <p:cNvSpPr>
            <a:spLocks noChangeArrowheads="1"/>
          </p:cNvSpPr>
          <p:nvPr/>
        </p:nvSpPr>
        <p:spPr bwMode="auto">
          <a:xfrm rot="264075">
            <a:off x="2692400" y="2593975"/>
            <a:ext cx="164782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eaLnBrk="1" hangingPunct="1"/>
            <a:r>
              <a:rPr lang="en-US" sz="1700" i="0">
                <a:solidFill>
                  <a:srgbClr val="000000"/>
                </a:solidFill>
              </a:rPr>
              <a:t>227,940,000 km</a:t>
            </a:r>
            <a:r>
              <a:rPr lang="en-US" sz="1700">
                <a:solidFill>
                  <a:srgbClr val="000000"/>
                </a:solidFill>
              </a:rPr>
              <a:t> </a:t>
            </a:r>
          </a:p>
        </p:txBody>
      </p:sp>
      <p:pic>
        <p:nvPicPr>
          <p:cNvPr id="1278987" name="Picture 11" descr="Space/Solar/Mars_s.jpg">
            <a:hlinkClick r:id="rId6"/>
          </p:cNvPr>
          <p:cNvPicPr>
            <a:picLocks noChangeAspect="1" noChangeArrowheads="1"/>
          </p:cNvPicPr>
          <p:nvPr/>
        </p:nvPicPr>
        <p:blipFill>
          <a:blip r:embed="rId7">
            <a:clrChange>
              <a:clrFrom>
                <a:srgbClr val="05040A"/>
              </a:clrFrom>
              <a:clrTo>
                <a:srgbClr val="05040A">
                  <a:alpha val="0"/>
                </a:srgbClr>
              </a:clrTo>
            </a:clrChange>
            <a:extLst>
              <a:ext uri="{28A0092B-C50C-407E-A947-70E740481C1C}">
                <a14:useLocalDpi xmlns:a14="http://schemas.microsoft.com/office/drawing/2010/main" val="0"/>
              </a:ext>
            </a:extLst>
          </a:blip>
          <a:srcRect/>
          <a:stretch>
            <a:fillRect/>
          </a:stretch>
        </p:blipFill>
        <p:spPr bwMode="auto">
          <a:xfrm>
            <a:off x="5168900" y="2478088"/>
            <a:ext cx="384175" cy="379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93" name="Picture 12" descr="An illustration of the Earth and Mars in opposition">
            <a:hlinkClick r:id="rId8"/>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299200" y="881063"/>
            <a:ext cx="1905000" cy="1266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8989" name="Rectangle 13"/>
          <p:cNvSpPr>
            <a:spLocks noChangeArrowheads="1"/>
          </p:cNvSpPr>
          <p:nvPr/>
        </p:nvSpPr>
        <p:spPr bwMode="auto">
          <a:xfrm rot="-165368">
            <a:off x="2298700" y="1390650"/>
            <a:ext cx="164782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p>
            <a:pPr eaLnBrk="1" hangingPunct="1"/>
            <a:r>
              <a:rPr lang="en-US" sz="1700" i="0">
                <a:solidFill>
                  <a:srgbClr val="000000"/>
                </a:solidFill>
              </a:rPr>
              <a:t>149,600,000 km</a:t>
            </a:r>
            <a:r>
              <a:rPr lang="en-US" sz="1700">
                <a:solidFill>
                  <a:srgbClr val="000000"/>
                </a:solidFill>
              </a:rPr>
              <a:t> </a:t>
            </a:r>
          </a:p>
        </p:txBody>
      </p:sp>
      <p:sp>
        <p:nvSpPr>
          <p:cNvPr id="1278990" name="Text Box 14"/>
          <p:cNvSpPr txBox="1">
            <a:spLocks noChangeArrowheads="1"/>
          </p:cNvSpPr>
          <p:nvPr/>
        </p:nvSpPr>
        <p:spPr bwMode="auto">
          <a:xfrm>
            <a:off x="3000375" y="1947863"/>
            <a:ext cx="822325"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100">
                <a:solidFill>
                  <a:srgbClr val="000000"/>
                </a:solidFill>
              </a:rPr>
              <a:t>vácuo</a:t>
            </a:r>
          </a:p>
        </p:txBody>
      </p:sp>
      <p:pic>
        <p:nvPicPr>
          <p:cNvPr id="1278991" name="Picture 15"/>
          <p:cNvPicPr>
            <a:picLocks noChangeAspect="1" noChangeArrowheads="1"/>
          </p:cNvPicPr>
          <p:nvPr/>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55600" y="4683125"/>
            <a:ext cx="2551113" cy="1920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6"/>
          <p:cNvGrpSpPr>
            <a:grpSpLocks/>
          </p:cNvGrpSpPr>
          <p:nvPr/>
        </p:nvGrpSpPr>
        <p:grpSpPr bwMode="auto">
          <a:xfrm>
            <a:off x="6186488" y="1998663"/>
            <a:ext cx="2752725" cy="4703762"/>
            <a:chOff x="3881" y="1219"/>
            <a:chExt cx="1734" cy="2963"/>
          </a:xfrm>
        </p:grpSpPr>
        <p:pic>
          <p:nvPicPr>
            <p:cNvPr id="24599" name="Picture 17"/>
            <p:cNvPicPr>
              <a:picLocks noChangeAspect="1" noChangeArrowheads="1"/>
            </p:cNvPicPr>
            <p:nvPr/>
          </p:nvPicPr>
          <p:blipFill>
            <a:blip r:embed="rId11">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881" y="1219"/>
              <a:ext cx="1734" cy="2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4581" name="Object 18"/>
            <p:cNvGraphicFramePr>
              <a:graphicFrameLocks noChangeAspect="1"/>
            </p:cNvGraphicFramePr>
            <p:nvPr/>
          </p:nvGraphicFramePr>
          <p:xfrm>
            <a:off x="4768" y="1852"/>
            <a:ext cx="330" cy="349"/>
          </p:xfrm>
          <a:graphic>
            <a:graphicData uri="http://schemas.openxmlformats.org/presentationml/2006/ole">
              <mc:AlternateContent xmlns:mc="http://schemas.openxmlformats.org/markup-compatibility/2006">
                <mc:Choice xmlns:v="urn:schemas-microsoft-com:vml" Requires="v">
                  <p:oleObj spid="_x0000_s341057" name="Equation" r:id="rId12" imgW="215640" imgH="228600" progId="Equation.3">
                    <p:embed/>
                  </p:oleObj>
                </mc:Choice>
                <mc:Fallback>
                  <p:oleObj name="Equation" r:id="rId12" imgW="215640" imgH="22860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68" y="1852"/>
                          <a:ext cx="330" cy="3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4600" name="Freeform 19"/>
            <p:cNvSpPr>
              <a:spLocks/>
            </p:cNvSpPr>
            <p:nvPr/>
          </p:nvSpPr>
          <p:spPr bwMode="auto">
            <a:xfrm>
              <a:off x="5150" y="2133"/>
              <a:ext cx="138" cy="27"/>
            </a:xfrm>
            <a:custGeom>
              <a:avLst/>
              <a:gdLst>
                <a:gd name="T0" fmla="*/ 0 w 211"/>
                <a:gd name="T1" fmla="*/ 5 h 33"/>
                <a:gd name="T2" fmla="*/ 2 w 211"/>
                <a:gd name="T3" fmla="*/ 1 h 33"/>
                <a:gd name="T4" fmla="*/ 3 w 211"/>
                <a:gd name="T5" fmla="*/ 3 h 33"/>
                <a:gd name="T6" fmla="*/ 0 60000 65536"/>
                <a:gd name="T7" fmla="*/ 0 60000 65536"/>
                <a:gd name="T8" fmla="*/ 0 60000 65536"/>
                <a:gd name="T9" fmla="*/ 0 w 211"/>
                <a:gd name="T10" fmla="*/ 0 h 33"/>
                <a:gd name="T11" fmla="*/ 211 w 211"/>
                <a:gd name="T12" fmla="*/ 33 h 33"/>
              </a:gdLst>
              <a:ahLst/>
              <a:cxnLst>
                <a:cxn ang="T6">
                  <a:pos x="T0" y="T1"/>
                </a:cxn>
                <a:cxn ang="T7">
                  <a:pos x="T2" y="T3"/>
                </a:cxn>
                <a:cxn ang="T8">
                  <a:pos x="T4" y="T5"/>
                </a:cxn>
              </a:cxnLst>
              <a:rect l="T9" t="T10" r="T11" b="T12"/>
              <a:pathLst>
                <a:path w="211" h="33">
                  <a:moveTo>
                    <a:pt x="0" y="33"/>
                  </a:moveTo>
                  <a:cubicBezTo>
                    <a:pt x="43" y="17"/>
                    <a:pt x="87" y="2"/>
                    <a:pt x="122" y="1"/>
                  </a:cubicBezTo>
                  <a:cubicBezTo>
                    <a:pt x="157" y="0"/>
                    <a:pt x="184" y="12"/>
                    <a:pt x="211" y="2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pSp>
      <p:graphicFrame>
        <p:nvGraphicFramePr>
          <p:cNvPr id="1278996" name="Object 20"/>
          <p:cNvGraphicFramePr>
            <a:graphicFrameLocks noChangeAspect="1"/>
          </p:cNvGraphicFramePr>
          <p:nvPr/>
        </p:nvGraphicFramePr>
        <p:xfrm>
          <a:off x="2401888" y="3640138"/>
          <a:ext cx="4321175" cy="935037"/>
        </p:xfrm>
        <a:graphic>
          <a:graphicData uri="http://schemas.openxmlformats.org/presentationml/2006/ole">
            <mc:AlternateContent xmlns:mc="http://schemas.openxmlformats.org/markup-compatibility/2006">
              <mc:Choice xmlns:v="urn:schemas-microsoft-com:vml" Requires="v">
                <p:oleObj spid="_x0000_s341058" name="Equation" r:id="rId14" imgW="1701720" imgH="368280" progId="Equation.3">
                  <p:embed/>
                </p:oleObj>
              </mc:Choice>
              <mc:Fallback>
                <p:oleObj name="Equation" r:id="rId14" imgW="1701720" imgH="368280"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01888" y="3640138"/>
                        <a:ext cx="4321175" cy="9350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78997" name="Text Box 21"/>
          <p:cNvSpPr txBox="1">
            <a:spLocks noChangeArrowheads="1"/>
          </p:cNvSpPr>
          <p:nvPr/>
        </p:nvSpPr>
        <p:spPr bwMode="auto">
          <a:xfrm>
            <a:off x="2705100" y="4814888"/>
            <a:ext cx="1336675"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100">
                <a:solidFill>
                  <a:srgbClr val="000000"/>
                </a:solidFill>
              </a:rPr>
              <a:t>12:00 </a:t>
            </a:r>
            <a:r>
              <a:rPr lang="en-US" sz="2100" i="0">
                <a:solidFill>
                  <a:srgbClr val="000000"/>
                </a:solidFill>
              </a:rPr>
              <a:t>h </a:t>
            </a:r>
            <a:r>
              <a:rPr lang="en-US" sz="2100" i="0">
                <a:solidFill>
                  <a:srgbClr val="000000"/>
                </a:solidFill>
                <a:sym typeface="Symbol" pitchFamily="18" charset="2"/>
              </a:rPr>
              <a:t></a:t>
            </a:r>
          </a:p>
        </p:txBody>
      </p:sp>
      <p:graphicFrame>
        <p:nvGraphicFramePr>
          <p:cNvPr id="1278998" name="Object 22"/>
          <p:cNvGraphicFramePr>
            <a:graphicFrameLocks noChangeAspect="1"/>
          </p:cNvGraphicFramePr>
          <p:nvPr/>
        </p:nvGraphicFramePr>
        <p:xfrm>
          <a:off x="4330700" y="4738688"/>
          <a:ext cx="1425575" cy="522287"/>
        </p:xfrm>
        <a:graphic>
          <a:graphicData uri="http://schemas.openxmlformats.org/presentationml/2006/ole">
            <mc:AlternateContent xmlns:mc="http://schemas.openxmlformats.org/markup-compatibility/2006">
              <mc:Choice xmlns:v="urn:schemas-microsoft-com:vml" Requires="v">
                <p:oleObj spid="_x0000_s341059" name="Equation" r:id="rId16" imgW="520560" imgH="190440" progId="Equation.3">
                  <p:embed/>
                </p:oleObj>
              </mc:Choice>
              <mc:Fallback>
                <p:oleObj name="Equation" r:id="rId16" imgW="520560" imgH="190440"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330700" y="4738688"/>
                        <a:ext cx="1425575" cy="522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278999" name="Object 23"/>
          <p:cNvGraphicFramePr>
            <a:graphicFrameLocks noChangeAspect="1"/>
          </p:cNvGraphicFramePr>
          <p:nvPr/>
        </p:nvGraphicFramePr>
        <p:xfrm>
          <a:off x="3067050" y="5481638"/>
          <a:ext cx="3867150" cy="935037"/>
        </p:xfrm>
        <a:graphic>
          <a:graphicData uri="http://schemas.openxmlformats.org/presentationml/2006/ole">
            <mc:AlternateContent xmlns:mc="http://schemas.openxmlformats.org/markup-compatibility/2006">
              <mc:Choice xmlns:v="urn:schemas-microsoft-com:vml" Requires="v">
                <p:oleObj spid="_x0000_s341060" name="Equation" r:id="rId18" imgW="1523880" imgH="368280" progId="Equation.3">
                  <p:embed/>
                </p:oleObj>
              </mc:Choice>
              <mc:Fallback>
                <p:oleObj name="Equation" r:id="rId18" imgW="1523880" imgH="368280" progId="Equation.3">
                  <p:embed/>
                  <p:pic>
                    <p:nvPicPr>
                      <p:cNvPr id="0" name=""/>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067050" y="5481638"/>
                        <a:ext cx="3867150" cy="93503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 name="Footer Placeholder 2"/>
          <p:cNvSpPr>
            <a:spLocks noGrp="1"/>
          </p:cNvSpPr>
          <p:nvPr>
            <p:ph type="ftr" sz="quarter" idx="11"/>
          </p:nvPr>
        </p:nvSpPr>
        <p:spPr/>
        <p:txBody>
          <a:bodyPr/>
          <a:lstStyle/>
          <a:p>
            <a:pPr>
              <a:defRPr/>
            </a:pPr>
            <a:r>
              <a:rPr lang="en-US">
                <a:solidFill>
                  <a:srgbClr val="000000"/>
                </a:solidFill>
              </a:rPr>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solidFill>
                  <a:srgbClr val="000000"/>
                </a:solidFill>
              </a:rPr>
              <a:pPr>
                <a:defRPr/>
              </a:pPr>
              <a:t>20</a:t>
            </a:fld>
            <a:endParaRPr lang="en-US">
              <a:solidFill>
                <a:srgbClr val="000000"/>
              </a:solidFill>
            </a:endParaRPr>
          </a:p>
        </p:txBody>
      </p:sp>
    </p:spTree>
    <p:extLst>
      <p:ext uri="{BB962C8B-B14F-4D97-AF65-F5344CB8AC3E}">
        <p14:creationId xmlns:p14="http://schemas.microsoft.com/office/powerpoint/2010/main" val="94020657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27897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7898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7898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7898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78990"/>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27898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278985"/>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278983"/>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27898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278986"/>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278989"/>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1278996"/>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278991"/>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127899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278997"/>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nodeType="clickEffect">
                                  <p:stCondLst>
                                    <p:cond delay="0"/>
                                  </p:stCondLst>
                                  <p:childTnLst>
                                    <p:set>
                                      <p:cBhvr>
                                        <p:cTn id="48" dur="1" fill="hold">
                                          <p:stCondLst>
                                            <p:cond delay="0"/>
                                          </p:stCondLst>
                                        </p:cTn>
                                        <p:tgtEl>
                                          <p:spTgt spid="12789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8980" grpId="0"/>
      <p:bldP spid="1278981" grpId="0"/>
      <p:bldP spid="1278982" grpId="0"/>
      <p:bldP spid="1278983" grpId="0" animBg="1"/>
      <p:bldP spid="1278984" grpId="0" animBg="1"/>
      <p:bldP spid="1278986" grpId="0"/>
      <p:bldP spid="1278989" grpId="0"/>
      <p:bldP spid="1278990" grpId="0"/>
      <p:bldP spid="1278997"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7"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ACCD64A-8BE8-4B9D-A765-BD34682A7551}" type="datetime1">
              <a:rPr lang="en-US" sz="1200" i="0" smtClean="0">
                <a:solidFill>
                  <a:srgbClr val="000000"/>
                </a:solidFill>
              </a:rPr>
              <a:pPr/>
              <a:t>3/20/18</a:t>
            </a:fld>
            <a:endParaRPr lang="en-US" sz="1200" i="0">
              <a:solidFill>
                <a:srgbClr val="000000"/>
              </a:solidFill>
            </a:endParaRPr>
          </a:p>
        </p:txBody>
      </p:sp>
      <p:sp>
        <p:nvSpPr>
          <p:cNvPr id="25608" name="Rectangle 2"/>
          <p:cNvSpPr>
            <a:spLocks noGrp="1" noChangeArrowheads="1"/>
          </p:cNvSpPr>
          <p:nvPr>
            <p:ph type="title"/>
          </p:nvPr>
        </p:nvSpPr>
        <p:spPr>
          <a:xfrm>
            <a:off x="261938" y="74613"/>
            <a:ext cx="8535987" cy="935037"/>
          </a:xfrm>
        </p:spPr>
        <p:txBody>
          <a:bodyPr/>
          <a:lstStyle/>
          <a:p>
            <a:r>
              <a:rPr lang="en-US" sz="3200"/>
              <a:t>Ângulos sólidos do Sol na Terra em Marte</a:t>
            </a:r>
          </a:p>
        </p:txBody>
      </p:sp>
      <p:grpSp>
        <p:nvGrpSpPr>
          <p:cNvPr id="2" name="Group 3"/>
          <p:cNvGrpSpPr>
            <a:grpSpLocks/>
          </p:cNvGrpSpPr>
          <p:nvPr/>
        </p:nvGrpSpPr>
        <p:grpSpPr bwMode="auto">
          <a:xfrm>
            <a:off x="246063" y="1800225"/>
            <a:ext cx="2157412" cy="3505200"/>
            <a:chOff x="3881" y="1219"/>
            <a:chExt cx="1469" cy="2336"/>
          </a:xfrm>
        </p:grpSpPr>
        <p:pic>
          <p:nvPicPr>
            <p:cNvPr id="25610" name="Picture 4"/>
            <p:cNvPicPr>
              <a:picLocks noChangeAspect="1" noChangeArrowheads="1"/>
            </p:cNvPicPr>
            <p:nvPr/>
          </p:nvPicPr>
          <p:blipFill>
            <a:blip r:embed="rId4">
              <a:extLst>
                <a:ext uri="{28A0092B-C50C-407E-A947-70E740481C1C}">
                  <a14:useLocalDpi xmlns:a14="http://schemas.microsoft.com/office/drawing/2010/main" val="0"/>
                </a:ext>
              </a:extLst>
            </a:blip>
            <a:srcRect b="4935"/>
            <a:stretch>
              <a:fillRect/>
            </a:stretch>
          </p:blipFill>
          <p:spPr bwMode="auto">
            <a:xfrm>
              <a:off x="3881" y="1219"/>
              <a:ext cx="1469" cy="2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5606" name="Object 5"/>
            <p:cNvGraphicFramePr>
              <a:graphicFrameLocks noChangeAspect="1"/>
            </p:cNvGraphicFramePr>
            <p:nvPr/>
          </p:nvGraphicFramePr>
          <p:xfrm>
            <a:off x="4474" y="1795"/>
            <a:ext cx="330" cy="349"/>
          </p:xfrm>
          <a:graphic>
            <a:graphicData uri="http://schemas.openxmlformats.org/presentationml/2006/ole">
              <mc:AlternateContent xmlns:mc="http://schemas.openxmlformats.org/markup-compatibility/2006">
                <mc:Choice xmlns:v="urn:schemas-microsoft-com:vml" Requires="v">
                  <p:oleObj spid="_x0000_s340049" name="Equation" r:id="rId5" imgW="215640" imgH="228600" progId="Equation.3">
                    <p:embed/>
                  </p:oleObj>
                </mc:Choice>
                <mc:Fallback>
                  <p:oleObj name="Equation" r:id="rId5" imgW="215640" imgH="2286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74" y="1795"/>
                          <a:ext cx="330" cy="3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611" name="Freeform 6"/>
            <p:cNvSpPr>
              <a:spLocks/>
            </p:cNvSpPr>
            <p:nvPr/>
          </p:nvSpPr>
          <p:spPr bwMode="auto">
            <a:xfrm>
              <a:off x="4944" y="1972"/>
              <a:ext cx="138" cy="27"/>
            </a:xfrm>
            <a:custGeom>
              <a:avLst/>
              <a:gdLst>
                <a:gd name="T0" fmla="*/ 0 w 211"/>
                <a:gd name="T1" fmla="*/ 5 h 33"/>
                <a:gd name="T2" fmla="*/ 2 w 211"/>
                <a:gd name="T3" fmla="*/ 1 h 33"/>
                <a:gd name="T4" fmla="*/ 3 w 211"/>
                <a:gd name="T5" fmla="*/ 3 h 33"/>
                <a:gd name="T6" fmla="*/ 0 60000 65536"/>
                <a:gd name="T7" fmla="*/ 0 60000 65536"/>
                <a:gd name="T8" fmla="*/ 0 60000 65536"/>
                <a:gd name="T9" fmla="*/ 0 w 211"/>
                <a:gd name="T10" fmla="*/ 0 h 33"/>
                <a:gd name="T11" fmla="*/ 211 w 211"/>
                <a:gd name="T12" fmla="*/ 33 h 33"/>
              </a:gdLst>
              <a:ahLst/>
              <a:cxnLst>
                <a:cxn ang="T6">
                  <a:pos x="T0" y="T1"/>
                </a:cxn>
                <a:cxn ang="T7">
                  <a:pos x="T2" y="T3"/>
                </a:cxn>
                <a:cxn ang="T8">
                  <a:pos x="T4" y="T5"/>
                </a:cxn>
              </a:cxnLst>
              <a:rect l="T9" t="T10" r="T11" b="T12"/>
              <a:pathLst>
                <a:path w="211" h="33">
                  <a:moveTo>
                    <a:pt x="0" y="33"/>
                  </a:moveTo>
                  <a:cubicBezTo>
                    <a:pt x="43" y="17"/>
                    <a:pt x="87" y="2"/>
                    <a:pt x="122" y="1"/>
                  </a:cubicBezTo>
                  <a:cubicBezTo>
                    <a:pt x="157" y="0"/>
                    <a:pt x="184" y="12"/>
                    <a:pt x="211" y="25"/>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pSp>
      <p:graphicFrame>
        <p:nvGraphicFramePr>
          <p:cNvPr id="1281031" name="Object 7"/>
          <p:cNvGraphicFramePr>
            <a:graphicFrameLocks noChangeAspect="1"/>
          </p:cNvGraphicFramePr>
          <p:nvPr/>
        </p:nvGraphicFramePr>
        <p:xfrm>
          <a:off x="3892550" y="1738313"/>
          <a:ext cx="3463925" cy="858837"/>
        </p:xfrm>
        <a:graphic>
          <a:graphicData uri="http://schemas.openxmlformats.org/presentationml/2006/ole">
            <mc:AlternateContent xmlns:mc="http://schemas.openxmlformats.org/markup-compatibility/2006">
              <mc:Choice xmlns:v="urn:schemas-microsoft-com:vml" Requires="v">
                <p:oleObj spid="_x0000_s340050" name="Equation" r:id="rId7" imgW="1688760" imgH="419040" progId="Equation.3">
                  <p:embed/>
                </p:oleObj>
              </mc:Choice>
              <mc:Fallback>
                <p:oleObj name="Equation" r:id="rId7" imgW="1688760" imgH="41904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92550" y="1738313"/>
                        <a:ext cx="3463925" cy="8588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81032" name="Object 8"/>
          <p:cNvGraphicFramePr>
            <a:graphicFrameLocks noChangeAspect="1"/>
          </p:cNvGraphicFramePr>
          <p:nvPr/>
        </p:nvGraphicFramePr>
        <p:xfrm>
          <a:off x="3027363" y="3100388"/>
          <a:ext cx="5738812" cy="822325"/>
        </p:xfrm>
        <a:graphic>
          <a:graphicData uri="http://schemas.openxmlformats.org/presentationml/2006/ole">
            <mc:AlternateContent xmlns:mc="http://schemas.openxmlformats.org/markup-compatibility/2006">
              <mc:Choice xmlns:v="urn:schemas-microsoft-com:vml" Requires="v">
                <p:oleObj spid="_x0000_s340051" name="Equation" r:id="rId9" imgW="3098520" imgH="444240" progId="Equation.3">
                  <p:embed/>
                </p:oleObj>
              </mc:Choice>
              <mc:Fallback>
                <p:oleObj name="Equation" r:id="rId9" imgW="3098520" imgH="444240"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27363" y="3100388"/>
                        <a:ext cx="5738812"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81033" name="Object 9"/>
          <p:cNvGraphicFramePr>
            <a:graphicFrameLocks noChangeAspect="1"/>
          </p:cNvGraphicFramePr>
          <p:nvPr/>
        </p:nvGraphicFramePr>
        <p:xfrm>
          <a:off x="2959100" y="4349750"/>
          <a:ext cx="5994400" cy="828675"/>
        </p:xfrm>
        <a:graphic>
          <a:graphicData uri="http://schemas.openxmlformats.org/presentationml/2006/ole">
            <mc:AlternateContent xmlns:mc="http://schemas.openxmlformats.org/markup-compatibility/2006">
              <mc:Choice xmlns:v="urn:schemas-microsoft-com:vml" Requires="v">
                <p:oleObj spid="_x0000_s340052" name="Equation" r:id="rId11" imgW="3213000" imgH="444240" progId="Equation.3">
                  <p:embed/>
                </p:oleObj>
              </mc:Choice>
              <mc:Fallback>
                <p:oleObj name="Equation" r:id="rId11" imgW="3213000" imgH="44424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59100" y="4349750"/>
                        <a:ext cx="5994400" cy="828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81034" name="Object 10"/>
          <p:cNvGraphicFramePr>
            <a:graphicFrameLocks noChangeAspect="1"/>
          </p:cNvGraphicFramePr>
          <p:nvPr/>
        </p:nvGraphicFramePr>
        <p:xfrm>
          <a:off x="4768850" y="5707063"/>
          <a:ext cx="3944938" cy="622300"/>
        </p:xfrm>
        <a:graphic>
          <a:graphicData uri="http://schemas.openxmlformats.org/presentationml/2006/ole">
            <mc:AlternateContent xmlns:mc="http://schemas.openxmlformats.org/markup-compatibility/2006">
              <mc:Choice xmlns:v="urn:schemas-microsoft-com:vml" Requires="v">
                <p:oleObj spid="_x0000_s340053" name="Equation" r:id="rId13" imgW="1447560" imgH="228600" progId="Equation.3">
                  <p:embed/>
                </p:oleObj>
              </mc:Choice>
              <mc:Fallback>
                <p:oleObj name="Equation" r:id="rId13" imgW="1447560" imgH="228600"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768850" y="5707063"/>
                        <a:ext cx="3944938" cy="622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 name="Footer Placeholder 2"/>
          <p:cNvSpPr>
            <a:spLocks noGrp="1"/>
          </p:cNvSpPr>
          <p:nvPr>
            <p:ph type="ftr" sz="quarter" idx="11"/>
          </p:nvPr>
        </p:nvSpPr>
        <p:spPr/>
        <p:txBody>
          <a:bodyPr/>
          <a:lstStyle/>
          <a:p>
            <a:pPr>
              <a:defRPr/>
            </a:pPr>
            <a:r>
              <a:rPr lang="en-US">
                <a:solidFill>
                  <a:srgbClr val="000000"/>
                </a:solidFill>
              </a:rPr>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solidFill>
                  <a:srgbClr val="000000"/>
                </a:solidFill>
              </a:rPr>
              <a:pPr>
                <a:defRPr/>
              </a:pPr>
              <a:t>21</a:t>
            </a:fld>
            <a:endParaRPr lang="en-US">
              <a:solidFill>
                <a:srgbClr val="000000"/>
              </a:solidFill>
            </a:endParaRPr>
          </a:p>
        </p:txBody>
      </p:sp>
    </p:spTree>
    <p:extLst>
      <p:ext uri="{BB962C8B-B14F-4D97-AF65-F5344CB8AC3E}">
        <p14:creationId xmlns:p14="http://schemas.microsoft.com/office/powerpoint/2010/main" val="298349311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28103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28103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12810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12810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sz="5400" dirty="0" err="1"/>
              <a:t>Quem</a:t>
            </a:r>
            <a:r>
              <a:rPr lang="en-US" sz="5400" dirty="0"/>
              <a:t> é I </a:t>
            </a:r>
            <a:r>
              <a:rPr lang="en-US" sz="5400" dirty="0" err="1"/>
              <a:t>em</a:t>
            </a:r>
            <a:r>
              <a:rPr lang="en-US" sz="5400" dirty="0"/>
              <a:t> CG?</a:t>
            </a:r>
          </a:p>
        </p:txBody>
      </p:sp>
      <p:sp>
        <p:nvSpPr>
          <p:cNvPr id="3" name="Date Placeholder 2"/>
          <p:cNvSpPr>
            <a:spLocks noGrp="1"/>
          </p:cNvSpPr>
          <p:nvPr>
            <p:ph type="dt" sz="half" idx="10"/>
          </p:nvPr>
        </p:nvSpPr>
        <p:spPr/>
        <p:txBody>
          <a:bodyPr/>
          <a:lstStyle/>
          <a:p>
            <a:pPr>
              <a:defRPr/>
            </a:pPr>
            <a:fld id="{44029437-C365-49BC-98C8-B5E1F823D781}" type="datetime1">
              <a:rPr lang="en-US" smtClean="0"/>
              <a:t>3/20/18</a:t>
            </a:fld>
            <a:endParaRPr lang="en-US"/>
          </a:p>
        </p:txBody>
      </p:sp>
      <p:sp>
        <p:nvSpPr>
          <p:cNvPr id="5" name="Text Placeholder 4"/>
          <p:cNvSpPr>
            <a:spLocks noGrp="1"/>
          </p:cNvSpPr>
          <p:nvPr>
            <p:ph type="body" idx="4294967295"/>
          </p:nvPr>
        </p:nvSpPr>
        <p:spPr>
          <a:xfrm>
            <a:off x="579862" y="1583473"/>
            <a:ext cx="7772400" cy="557561"/>
          </a:xfrm>
        </p:spPr>
        <p:txBody>
          <a:bodyPr/>
          <a:lstStyle/>
          <a:p>
            <a:pPr marL="0" indent="0">
              <a:buNone/>
            </a:pPr>
            <a:r>
              <a:rPr lang="en-US" sz="3500" b="0" dirty="0" err="1">
                <a:latin typeface="Arial Narrow" panose="020B0606020202030204" pitchFamily="34" charset="0"/>
              </a:rPr>
              <a:t>Fluxo</a:t>
            </a:r>
            <a:r>
              <a:rPr lang="en-US" sz="3500" b="0" dirty="0">
                <a:latin typeface="Arial Narrow" panose="020B0606020202030204" pitchFamily="34" charset="0"/>
              </a:rPr>
              <a:t>, Radiosidade [</a:t>
            </a:r>
            <a:r>
              <a:rPr lang="en-US" sz="3500" b="0" dirty="0" err="1">
                <a:latin typeface="Arial Narrow" panose="020B0606020202030204" pitchFamily="34" charset="0"/>
              </a:rPr>
              <a:t>Irradiação</a:t>
            </a:r>
            <a:r>
              <a:rPr lang="en-US" sz="3500" b="0" dirty="0">
                <a:latin typeface="Arial Narrow" panose="020B0606020202030204" pitchFamily="34" charset="0"/>
              </a:rPr>
              <a:t>] </a:t>
            </a:r>
            <a:r>
              <a:rPr lang="en-US" sz="3500" b="0" dirty="0" err="1">
                <a:latin typeface="Arial Narrow" panose="020B0606020202030204" pitchFamily="34" charset="0"/>
              </a:rPr>
              <a:t>ou</a:t>
            </a:r>
            <a:r>
              <a:rPr lang="en-US" sz="3500" b="0" dirty="0">
                <a:latin typeface="Arial Narrow" panose="020B0606020202030204" pitchFamily="34" charset="0"/>
              </a:rPr>
              <a:t> Radiância?</a:t>
            </a:r>
          </a:p>
        </p:txBody>
      </p:sp>
      <p:pic>
        <p:nvPicPr>
          <p:cNvPr id="321538" name="Picture 2" descr="http://www.ctralie.com/PrincetonUGRAD/Projects/COS426/Assignment3/results/lighting_calc.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71058" y="2152185"/>
            <a:ext cx="6256376" cy="4346130"/>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a:t>Cor </a:t>
            </a:r>
          </a:p>
        </p:txBody>
      </p:sp>
      <p:sp>
        <p:nvSpPr>
          <p:cNvPr id="6" name="Slide Number Placeholder 5"/>
          <p:cNvSpPr>
            <a:spLocks noGrp="1"/>
          </p:cNvSpPr>
          <p:nvPr>
            <p:ph type="sldNum" sz="quarter" idx="12"/>
          </p:nvPr>
        </p:nvSpPr>
        <p:spPr/>
        <p:txBody>
          <a:bodyPr/>
          <a:lstStyle/>
          <a:p>
            <a:pPr>
              <a:defRPr/>
            </a:pPr>
            <a:fld id="{C25392F8-605B-4C03-9A7D-73B2593217B5}" type="slidenum">
              <a:rPr lang="en-US" smtClean="0"/>
              <a:pPr>
                <a:defRPr/>
              </a:pPr>
              <a:t>22</a:t>
            </a:fld>
            <a:endParaRPr lang="en-US"/>
          </a:p>
        </p:txBody>
      </p:sp>
    </p:spTree>
    <p:extLst>
      <p:ext uri="{BB962C8B-B14F-4D97-AF65-F5344CB8AC3E}">
        <p14:creationId xmlns:p14="http://schemas.microsoft.com/office/powerpoint/2010/main" val="187315430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5F3B707-5A86-440D-9BE1-76EA5A311FC7}" type="datetime1">
              <a:rPr lang="en-US" sz="1200" i="0" smtClean="0"/>
              <a:t>3/20/18</a:t>
            </a:fld>
            <a:endParaRPr lang="en-US" sz="1200" i="0"/>
          </a:p>
        </p:txBody>
      </p:sp>
      <p:sp>
        <p:nvSpPr>
          <p:cNvPr id="12295" name="Rectangle 2"/>
          <p:cNvSpPr>
            <a:spLocks noGrp="1" noChangeArrowheads="1"/>
          </p:cNvSpPr>
          <p:nvPr>
            <p:ph type="title"/>
          </p:nvPr>
        </p:nvSpPr>
        <p:spPr>
          <a:xfrm>
            <a:off x="293688" y="74613"/>
            <a:ext cx="8556625" cy="1143000"/>
          </a:xfrm>
        </p:spPr>
        <p:txBody>
          <a:bodyPr/>
          <a:lstStyle/>
          <a:p>
            <a:r>
              <a:rPr lang="en-US" sz="4800" dirty="0"/>
              <a:t>O </a:t>
            </a:r>
            <a:r>
              <a:rPr lang="en-US" sz="4800" dirty="0" err="1"/>
              <a:t>que</a:t>
            </a:r>
            <a:r>
              <a:rPr lang="en-US" sz="4800" dirty="0"/>
              <a:t> </a:t>
            </a:r>
            <a:r>
              <a:rPr lang="en-US" sz="4800" dirty="0" err="1"/>
              <a:t>os</a:t>
            </a:r>
            <a:r>
              <a:rPr lang="en-US" sz="4800" dirty="0"/>
              <a:t> </a:t>
            </a:r>
            <a:r>
              <a:rPr lang="en-US" sz="4800" dirty="0" err="1"/>
              <a:t>olhos</a:t>
            </a:r>
            <a:r>
              <a:rPr lang="en-US" sz="4800" dirty="0"/>
              <a:t> </a:t>
            </a:r>
            <a:r>
              <a:rPr lang="en-US" sz="4800" dirty="0" err="1"/>
              <a:t>veem</a:t>
            </a:r>
            <a:r>
              <a:rPr lang="en-US" sz="4800" dirty="0"/>
              <a:t>?</a:t>
            </a:r>
          </a:p>
        </p:txBody>
      </p:sp>
      <p:grpSp>
        <p:nvGrpSpPr>
          <p:cNvPr id="12296" name="Group 3"/>
          <p:cNvGrpSpPr>
            <a:grpSpLocks/>
          </p:cNvGrpSpPr>
          <p:nvPr/>
        </p:nvGrpSpPr>
        <p:grpSpPr bwMode="auto">
          <a:xfrm>
            <a:off x="2224088" y="1538288"/>
            <a:ext cx="6157912" cy="4356100"/>
            <a:chOff x="1601" y="1083"/>
            <a:chExt cx="3879" cy="2744"/>
          </a:xfrm>
        </p:grpSpPr>
        <p:pic>
          <p:nvPicPr>
            <p:cNvPr id="12298" name="Picture 4" descr="dre1002_1">
              <a:hlinkClick r:id="rId4"/>
            </p:cNvPr>
            <p:cNvPicPr>
              <a:picLocks noChangeAspect="1" noChangeArrowheads="1"/>
            </p:cNvPicPr>
            <p:nvPr/>
          </p:nvPicPr>
          <p:blipFill>
            <a:blip r:embed="rId5">
              <a:clrChange>
                <a:clrFrom>
                  <a:srgbClr val="030303"/>
                </a:clrFrom>
                <a:clrTo>
                  <a:srgbClr val="030303">
                    <a:alpha val="0"/>
                  </a:srgbClr>
                </a:clrTo>
              </a:clrChange>
              <a:extLst>
                <a:ext uri="{28A0092B-C50C-407E-A947-70E740481C1C}">
                  <a14:useLocalDpi xmlns:a14="http://schemas.microsoft.com/office/drawing/2010/main" val="0"/>
                </a:ext>
              </a:extLst>
            </a:blip>
            <a:srcRect/>
            <a:stretch>
              <a:fillRect/>
            </a:stretch>
          </p:blipFill>
          <p:spPr bwMode="auto">
            <a:xfrm>
              <a:off x="1977" y="1083"/>
              <a:ext cx="1870" cy="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9" name="Rectangle 5"/>
            <p:cNvSpPr>
              <a:spLocks noChangeAspect="1" noChangeArrowheads="1"/>
            </p:cNvSpPr>
            <p:nvPr/>
          </p:nvSpPr>
          <p:spPr bwMode="auto">
            <a:xfrm flipV="1">
              <a:off x="1601" y="2388"/>
              <a:ext cx="2424" cy="54"/>
            </a:xfrm>
            <a:prstGeom prst="rect">
              <a:avLst/>
            </a:prstGeom>
            <a:solidFill>
              <a:schemeClr val="bg1"/>
            </a:solidFill>
            <a:ln w="12700">
              <a:solidFill>
                <a:schemeClr val="tx1"/>
              </a:solidFill>
              <a:miter lim="800000"/>
              <a:headEnd type="none" w="sm" len="sm"/>
              <a:tailEnd type="none" w="sm" len="sm"/>
            </a:ln>
          </p:spPr>
          <p:txBody>
            <a:bodyPr wrap="none" anchor="ctr"/>
            <a:lstStyle/>
            <a:p>
              <a:endParaRPr lang="pt-BR"/>
            </a:p>
          </p:txBody>
        </p:sp>
        <p:grpSp>
          <p:nvGrpSpPr>
            <p:cNvPr id="12300" name="Group 6"/>
            <p:cNvGrpSpPr>
              <a:grpSpLocks noChangeAspect="1"/>
            </p:cNvGrpSpPr>
            <p:nvPr/>
          </p:nvGrpSpPr>
          <p:grpSpPr bwMode="auto">
            <a:xfrm rot="-4771336">
              <a:off x="2664" y="3603"/>
              <a:ext cx="184" cy="264"/>
              <a:chOff x="447" y="1100"/>
              <a:chExt cx="196" cy="387"/>
            </a:xfrm>
          </p:grpSpPr>
          <p:sp>
            <p:nvSpPr>
              <p:cNvPr id="12320" name="Oval 7"/>
              <p:cNvSpPr>
                <a:spLocks noChangeAspect="1" noChangeArrowheads="1"/>
              </p:cNvSpPr>
              <p:nvPr/>
            </p:nvSpPr>
            <p:spPr bwMode="auto">
              <a:xfrm>
                <a:off x="593" y="1243"/>
                <a:ext cx="45" cy="102"/>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12321" name="Line 8"/>
              <p:cNvSpPr>
                <a:spLocks noChangeAspect="1" noChangeShapeType="1"/>
              </p:cNvSpPr>
              <p:nvPr/>
            </p:nvSpPr>
            <p:spPr bwMode="auto">
              <a:xfrm flipV="1">
                <a:off x="447" y="1154"/>
                <a:ext cx="191" cy="1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22" name="Line 9"/>
              <p:cNvSpPr>
                <a:spLocks noChangeAspect="1" noChangeShapeType="1"/>
              </p:cNvSpPr>
              <p:nvPr/>
            </p:nvSpPr>
            <p:spPr bwMode="auto">
              <a:xfrm>
                <a:off x="455" y="1316"/>
                <a:ext cx="183" cy="10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23" name="Line 10"/>
              <p:cNvSpPr>
                <a:spLocks noChangeAspect="1" noChangeShapeType="1"/>
              </p:cNvSpPr>
              <p:nvPr/>
            </p:nvSpPr>
            <p:spPr bwMode="auto">
              <a:xfrm flipH="1">
                <a:off x="605" y="1100"/>
                <a:ext cx="12" cy="7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24" name="Line 11"/>
              <p:cNvSpPr>
                <a:spLocks noChangeAspect="1" noChangeShapeType="1"/>
              </p:cNvSpPr>
              <p:nvPr/>
            </p:nvSpPr>
            <p:spPr bwMode="auto">
              <a:xfrm flipH="1">
                <a:off x="575" y="1124"/>
                <a:ext cx="6" cy="7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25" name="Line 12"/>
              <p:cNvSpPr>
                <a:spLocks noChangeAspect="1" noChangeShapeType="1"/>
              </p:cNvSpPr>
              <p:nvPr/>
            </p:nvSpPr>
            <p:spPr bwMode="auto">
              <a:xfrm flipH="1">
                <a:off x="539" y="1166"/>
                <a:ext cx="7" cy="6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26" name="Line 13"/>
              <p:cNvSpPr>
                <a:spLocks noChangeAspect="1" noChangeShapeType="1"/>
              </p:cNvSpPr>
              <p:nvPr/>
            </p:nvSpPr>
            <p:spPr bwMode="auto">
              <a:xfrm flipH="1">
                <a:off x="503" y="1199"/>
                <a:ext cx="4" cy="5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27" name="Line 14"/>
              <p:cNvSpPr>
                <a:spLocks noChangeAspect="1" noChangeShapeType="1"/>
              </p:cNvSpPr>
              <p:nvPr/>
            </p:nvSpPr>
            <p:spPr bwMode="auto">
              <a:xfrm>
                <a:off x="623" y="1421"/>
                <a:ext cx="15" cy="6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28" name="Line 15"/>
              <p:cNvSpPr>
                <a:spLocks noChangeAspect="1" noChangeShapeType="1"/>
              </p:cNvSpPr>
              <p:nvPr/>
            </p:nvSpPr>
            <p:spPr bwMode="auto">
              <a:xfrm>
                <a:off x="576" y="1403"/>
                <a:ext cx="11" cy="4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29" name="Line 16"/>
              <p:cNvSpPr>
                <a:spLocks noChangeAspect="1" noChangeShapeType="1"/>
              </p:cNvSpPr>
              <p:nvPr/>
            </p:nvSpPr>
            <p:spPr bwMode="auto">
              <a:xfrm>
                <a:off x="501" y="1352"/>
                <a:ext cx="8" cy="4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30" name="Line 17"/>
              <p:cNvSpPr>
                <a:spLocks noChangeAspect="1" noChangeShapeType="1"/>
              </p:cNvSpPr>
              <p:nvPr/>
            </p:nvSpPr>
            <p:spPr bwMode="auto">
              <a:xfrm>
                <a:off x="542" y="1375"/>
                <a:ext cx="9" cy="3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31" name="Arc 18"/>
              <p:cNvSpPr>
                <a:spLocks noChangeAspect="1"/>
              </p:cNvSpPr>
              <p:nvPr/>
            </p:nvSpPr>
            <p:spPr bwMode="auto">
              <a:xfrm>
                <a:off x="590" y="1201"/>
                <a:ext cx="53" cy="194"/>
              </a:xfrm>
              <a:custGeom>
                <a:avLst/>
                <a:gdLst>
                  <a:gd name="T0" fmla="*/ 0 w 22021"/>
                  <a:gd name="T1" fmla="*/ 0 h 43001"/>
                  <a:gd name="T2" fmla="*/ 0 w 22021"/>
                  <a:gd name="T3" fmla="*/ 0 h 43001"/>
                  <a:gd name="T4" fmla="*/ 0 w 22021"/>
                  <a:gd name="T5" fmla="*/ 0 h 43001"/>
                  <a:gd name="T6" fmla="*/ 0 60000 65536"/>
                  <a:gd name="T7" fmla="*/ 0 60000 65536"/>
                  <a:gd name="T8" fmla="*/ 0 60000 65536"/>
                  <a:gd name="T9" fmla="*/ 0 w 22021"/>
                  <a:gd name="T10" fmla="*/ 0 h 43001"/>
                  <a:gd name="T11" fmla="*/ 22021 w 22021"/>
                  <a:gd name="T12" fmla="*/ 43001 h 43001"/>
                </a:gdLst>
                <a:ahLst/>
                <a:cxnLst>
                  <a:cxn ang="T6">
                    <a:pos x="T0" y="T1"/>
                  </a:cxn>
                  <a:cxn ang="T7">
                    <a:pos x="T2" y="T3"/>
                  </a:cxn>
                  <a:cxn ang="T8">
                    <a:pos x="T4" y="T5"/>
                  </a:cxn>
                </a:cxnLst>
                <a:rect l="T9" t="T10" r="T11" b="T12"/>
                <a:pathLst>
                  <a:path w="22021" h="43001" fill="none" extrusionOk="0">
                    <a:moveTo>
                      <a:pt x="3345" y="-1"/>
                    </a:moveTo>
                    <a:cubicBezTo>
                      <a:pt x="14045" y="1461"/>
                      <a:pt x="22021" y="10601"/>
                      <a:pt x="22021" y="21401"/>
                    </a:cubicBezTo>
                    <a:cubicBezTo>
                      <a:pt x="22021" y="33330"/>
                      <a:pt x="12350" y="43001"/>
                      <a:pt x="421" y="43001"/>
                    </a:cubicBezTo>
                    <a:cubicBezTo>
                      <a:pt x="280" y="43001"/>
                      <a:pt x="140" y="42999"/>
                      <a:pt x="0" y="42996"/>
                    </a:cubicBezTo>
                  </a:path>
                  <a:path w="22021" h="43001" stroke="0" extrusionOk="0">
                    <a:moveTo>
                      <a:pt x="3345" y="-1"/>
                    </a:moveTo>
                    <a:cubicBezTo>
                      <a:pt x="14045" y="1461"/>
                      <a:pt x="22021" y="10601"/>
                      <a:pt x="22021" y="21401"/>
                    </a:cubicBezTo>
                    <a:cubicBezTo>
                      <a:pt x="22021" y="33330"/>
                      <a:pt x="12350" y="43001"/>
                      <a:pt x="421" y="43001"/>
                    </a:cubicBezTo>
                    <a:cubicBezTo>
                      <a:pt x="280" y="43001"/>
                      <a:pt x="140" y="42999"/>
                      <a:pt x="0" y="42996"/>
                    </a:cubicBezTo>
                    <a:lnTo>
                      <a:pt x="421" y="21401"/>
                    </a:lnTo>
                    <a:close/>
                  </a:path>
                </a:pathLst>
              </a:custGeom>
              <a:solidFill>
                <a:schemeClr val="folHlink"/>
              </a:solidFill>
              <a:ln w="12700" cap="rnd">
                <a:solidFill>
                  <a:schemeClr val="tx1"/>
                </a:solidFill>
                <a:round/>
                <a:headEnd/>
                <a:tailEnd/>
              </a:ln>
            </p:spPr>
            <p:txBody>
              <a:bodyPr wrap="none" anchor="ctr"/>
              <a:lstStyle/>
              <a:p>
                <a:endParaRPr lang="en-US"/>
              </a:p>
            </p:txBody>
          </p:sp>
        </p:grpSp>
        <p:grpSp>
          <p:nvGrpSpPr>
            <p:cNvPr id="12301" name="Group 19"/>
            <p:cNvGrpSpPr>
              <a:grpSpLocks noChangeAspect="1"/>
            </p:cNvGrpSpPr>
            <p:nvPr/>
          </p:nvGrpSpPr>
          <p:grpSpPr bwMode="auto">
            <a:xfrm rot="-6301446">
              <a:off x="3008" y="3531"/>
              <a:ext cx="184" cy="264"/>
              <a:chOff x="447" y="1100"/>
              <a:chExt cx="196" cy="387"/>
            </a:xfrm>
          </p:grpSpPr>
          <p:sp>
            <p:nvSpPr>
              <p:cNvPr id="12308" name="Oval 20"/>
              <p:cNvSpPr>
                <a:spLocks noChangeAspect="1" noChangeArrowheads="1"/>
              </p:cNvSpPr>
              <p:nvPr/>
            </p:nvSpPr>
            <p:spPr bwMode="auto">
              <a:xfrm>
                <a:off x="593" y="1243"/>
                <a:ext cx="45" cy="102"/>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12309" name="Line 21"/>
              <p:cNvSpPr>
                <a:spLocks noChangeAspect="1" noChangeShapeType="1"/>
              </p:cNvSpPr>
              <p:nvPr/>
            </p:nvSpPr>
            <p:spPr bwMode="auto">
              <a:xfrm flipV="1">
                <a:off x="447" y="1154"/>
                <a:ext cx="191" cy="1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10" name="Line 22"/>
              <p:cNvSpPr>
                <a:spLocks noChangeAspect="1" noChangeShapeType="1"/>
              </p:cNvSpPr>
              <p:nvPr/>
            </p:nvSpPr>
            <p:spPr bwMode="auto">
              <a:xfrm>
                <a:off x="455" y="1316"/>
                <a:ext cx="183" cy="10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11" name="Line 23"/>
              <p:cNvSpPr>
                <a:spLocks noChangeAspect="1" noChangeShapeType="1"/>
              </p:cNvSpPr>
              <p:nvPr/>
            </p:nvSpPr>
            <p:spPr bwMode="auto">
              <a:xfrm flipH="1">
                <a:off x="605" y="1100"/>
                <a:ext cx="12" cy="7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12" name="Line 24"/>
              <p:cNvSpPr>
                <a:spLocks noChangeAspect="1" noChangeShapeType="1"/>
              </p:cNvSpPr>
              <p:nvPr/>
            </p:nvSpPr>
            <p:spPr bwMode="auto">
              <a:xfrm flipH="1">
                <a:off x="575" y="1124"/>
                <a:ext cx="6" cy="7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13" name="Line 25"/>
              <p:cNvSpPr>
                <a:spLocks noChangeAspect="1" noChangeShapeType="1"/>
              </p:cNvSpPr>
              <p:nvPr/>
            </p:nvSpPr>
            <p:spPr bwMode="auto">
              <a:xfrm flipH="1">
                <a:off x="539" y="1166"/>
                <a:ext cx="7" cy="6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14" name="Line 26"/>
              <p:cNvSpPr>
                <a:spLocks noChangeAspect="1" noChangeShapeType="1"/>
              </p:cNvSpPr>
              <p:nvPr/>
            </p:nvSpPr>
            <p:spPr bwMode="auto">
              <a:xfrm flipH="1">
                <a:off x="503" y="1199"/>
                <a:ext cx="4" cy="5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15" name="Line 27"/>
              <p:cNvSpPr>
                <a:spLocks noChangeAspect="1" noChangeShapeType="1"/>
              </p:cNvSpPr>
              <p:nvPr/>
            </p:nvSpPr>
            <p:spPr bwMode="auto">
              <a:xfrm>
                <a:off x="623" y="1421"/>
                <a:ext cx="15" cy="6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16" name="Line 28"/>
              <p:cNvSpPr>
                <a:spLocks noChangeAspect="1" noChangeShapeType="1"/>
              </p:cNvSpPr>
              <p:nvPr/>
            </p:nvSpPr>
            <p:spPr bwMode="auto">
              <a:xfrm>
                <a:off x="576" y="1403"/>
                <a:ext cx="11" cy="4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17" name="Line 29"/>
              <p:cNvSpPr>
                <a:spLocks noChangeAspect="1" noChangeShapeType="1"/>
              </p:cNvSpPr>
              <p:nvPr/>
            </p:nvSpPr>
            <p:spPr bwMode="auto">
              <a:xfrm>
                <a:off x="501" y="1352"/>
                <a:ext cx="8" cy="4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18" name="Line 30"/>
              <p:cNvSpPr>
                <a:spLocks noChangeAspect="1" noChangeShapeType="1"/>
              </p:cNvSpPr>
              <p:nvPr/>
            </p:nvSpPr>
            <p:spPr bwMode="auto">
              <a:xfrm>
                <a:off x="542" y="1375"/>
                <a:ext cx="9" cy="3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2319" name="Arc 31"/>
              <p:cNvSpPr>
                <a:spLocks noChangeAspect="1"/>
              </p:cNvSpPr>
              <p:nvPr/>
            </p:nvSpPr>
            <p:spPr bwMode="auto">
              <a:xfrm>
                <a:off x="590" y="1201"/>
                <a:ext cx="53" cy="194"/>
              </a:xfrm>
              <a:custGeom>
                <a:avLst/>
                <a:gdLst>
                  <a:gd name="T0" fmla="*/ 0 w 22021"/>
                  <a:gd name="T1" fmla="*/ 0 h 43001"/>
                  <a:gd name="T2" fmla="*/ 0 w 22021"/>
                  <a:gd name="T3" fmla="*/ 0 h 43001"/>
                  <a:gd name="T4" fmla="*/ 0 w 22021"/>
                  <a:gd name="T5" fmla="*/ 0 h 43001"/>
                  <a:gd name="T6" fmla="*/ 0 60000 65536"/>
                  <a:gd name="T7" fmla="*/ 0 60000 65536"/>
                  <a:gd name="T8" fmla="*/ 0 60000 65536"/>
                  <a:gd name="T9" fmla="*/ 0 w 22021"/>
                  <a:gd name="T10" fmla="*/ 0 h 43001"/>
                  <a:gd name="T11" fmla="*/ 22021 w 22021"/>
                  <a:gd name="T12" fmla="*/ 43001 h 43001"/>
                </a:gdLst>
                <a:ahLst/>
                <a:cxnLst>
                  <a:cxn ang="T6">
                    <a:pos x="T0" y="T1"/>
                  </a:cxn>
                  <a:cxn ang="T7">
                    <a:pos x="T2" y="T3"/>
                  </a:cxn>
                  <a:cxn ang="T8">
                    <a:pos x="T4" y="T5"/>
                  </a:cxn>
                </a:cxnLst>
                <a:rect l="T9" t="T10" r="T11" b="T12"/>
                <a:pathLst>
                  <a:path w="22021" h="43001" fill="none" extrusionOk="0">
                    <a:moveTo>
                      <a:pt x="3345" y="-1"/>
                    </a:moveTo>
                    <a:cubicBezTo>
                      <a:pt x="14045" y="1461"/>
                      <a:pt x="22021" y="10601"/>
                      <a:pt x="22021" y="21401"/>
                    </a:cubicBezTo>
                    <a:cubicBezTo>
                      <a:pt x="22021" y="33330"/>
                      <a:pt x="12350" y="43001"/>
                      <a:pt x="421" y="43001"/>
                    </a:cubicBezTo>
                    <a:cubicBezTo>
                      <a:pt x="280" y="43001"/>
                      <a:pt x="140" y="42999"/>
                      <a:pt x="0" y="42996"/>
                    </a:cubicBezTo>
                  </a:path>
                  <a:path w="22021" h="43001" stroke="0" extrusionOk="0">
                    <a:moveTo>
                      <a:pt x="3345" y="-1"/>
                    </a:moveTo>
                    <a:cubicBezTo>
                      <a:pt x="14045" y="1461"/>
                      <a:pt x="22021" y="10601"/>
                      <a:pt x="22021" y="21401"/>
                    </a:cubicBezTo>
                    <a:cubicBezTo>
                      <a:pt x="22021" y="33330"/>
                      <a:pt x="12350" y="43001"/>
                      <a:pt x="421" y="43001"/>
                    </a:cubicBezTo>
                    <a:cubicBezTo>
                      <a:pt x="280" y="43001"/>
                      <a:pt x="140" y="42999"/>
                      <a:pt x="0" y="42996"/>
                    </a:cubicBezTo>
                    <a:lnTo>
                      <a:pt x="421" y="21401"/>
                    </a:lnTo>
                    <a:close/>
                  </a:path>
                </a:pathLst>
              </a:custGeom>
              <a:solidFill>
                <a:schemeClr val="folHlink"/>
              </a:solidFill>
              <a:ln w="12700" cap="rnd">
                <a:solidFill>
                  <a:schemeClr val="tx1"/>
                </a:solidFill>
                <a:round/>
                <a:headEnd/>
                <a:tailEnd/>
              </a:ln>
            </p:spPr>
            <p:txBody>
              <a:bodyPr wrap="none" anchor="ctr"/>
              <a:lstStyle/>
              <a:p>
                <a:endParaRPr lang="en-US"/>
              </a:p>
            </p:txBody>
          </p:sp>
        </p:grpSp>
        <p:sp>
          <p:nvSpPr>
            <p:cNvPr id="12302" name="Line 32"/>
            <p:cNvSpPr>
              <a:spLocks noChangeAspect="1" noChangeShapeType="1"/>
            </p:cNvSpPr>
            <p:nvPr/>
          </p:nvSpPr>
          <p:spPr bwMode="auto">
            <a:xfrm>
              <a:off x="2716" y="1283"/>
              <a:ext cx="348" cy="2276"/>
            </a:xfrm>
            <a:prstGeom prst="line">
              <a:avLst/>
            </a:prstGeom>
            <a:noFill/>
            <a:ln w="12700">
              <a:solidFill>
                <a:srgbClr val="CC9900"/>
              </a:solidFill>
              <a:round/>
              <a:headEnd type="none"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12303" name="Line 33"/>
            <p:cNvSpPr>
              <a:spLocks noChangeAspect="1" noChangeShapeType="1"/>
            </p:cNvSpPr>
            <p:nvPr/>
          </p:nvSpPr>
          <p:spPr bwMode="auto">
            <a:xfrm flipH="1">
              <a:off x="2764" y="1373"/>
              <a:ext cx="210" cy="2252"/>
            </a:xfrm>
            <a:prstGeom prst="line">
              <a:avLst/>
            </a:prstGeom>
            <a:noFill/>
            <a:ln w="12700">
              <a:solidFill>
                <a:srgbClr val="4DE600"/>
              </a:solidFill>
              <a:round/>
              <a:headEnd type="none" w="sm" len="sm"/>
              <a:tailEnd type="stealth" w="sm" len="sm"/>
            </a:ln>
            <a:extLst>
              <a:ext uri="{909E8E84-426E-40DD-AFC4-6F175D3DCCD1}">
                <a14:hiddenFill xmlns:a14="http://schemas.microsoft.com/office/drawing/2010/main">
                  <a:noFill/>
                </a14:hiddenFill>
              </a:ext>
            </a:extLst>
          </p:spPr>
          <p:txBody>
            <a:bodyPr/>
            <a:lstStyle/>
            <a:p>
              <a:endParaRPr lang="en-US"/>
            </a:p>
          </p:txBody>
        </p:sp>
        <p:sp>
          <p:nvSpPr>
            <p:cNvPr id="12304" name="Oval 34"/>
            <p:cNvSpPr>
              <a:spLocks noChangeAspect="1" noChangeArrowheads="1"/>
            </p:cNvSpPr>
            <p:nvPr/>
          </p:nvSpPr>
          <p:spPr bwMode="auto">
            <a:xfrm>
              <a:off x="2852" y="2386"/>
              <a:ext cx="70" cy="70"/>
            </a:xfrm>
            <a:prstGeom prst="ellipse">
              <a:avLst/>
            </a:prstGeom>
            <a:solidFill>
              <a:schemeClr val="tx1"/>
            </a:solidFill>
            <a:ln w="12700">
              <a:solidFill>
                <a:schemeClr val="tx1"/>
              </a:solidFill>
              <a:round/>
              <a:headEnd type="none" w="sm" len="sm"/>
              <a:tailEnd type="none" w="sm" len="sm"/>
            </a:ln>
          </p:spPr>
          <p:txBody>
            <a:bodyPr wrap="none" anchor="ctr"/>
            <a:lstStyle/>
            <a:p>
              <a:endParaRPr lang="pt-BR"/>
            </a:p>
          </p:txBody>
        </p:sp>
        <p:graphicFrame>
          <p:nvGraphicFramePr>
            <p:cNvPr id="12290" name="Object 35"/>
            <p:cNvGraphicFramePr>
              <a:graphicFrameLocks noChangeAspect="1"/>
            </p:cNvGraphicFramePr>
            <p:nvPr/>
          </p:nvGraphicFramePr>
          <p:xfrm>
            <a:off x="2631" y="2471"/>
            <a:ext cx="211" cy="274"/>
          </p:xfrm>
          <a:graphic>
            <a:graphicData uri="http://schemas.openxmlformats.org/presentationml/2006/ole">
              <mc:AlternateContent xmlns:mc="http://schemas.openxmlformats.org/markup-compatibility/2006">
                <mc:Choice xmlns:v="urn:schemas-microsoft-com:vml" Requires="v">
                  <p:oleObj spid="_x0000_s241870" name="Equation" r:id="rId6" imgW="126720" imgH="164880" progId="Equation.3">
                    <p:embed/>
                  </p:oleObj>
                </mc:Choice>
                <mc:Fallback>
                  <p:oleObj name="Equation" r:id="rId6" imgW="126720" imgH="16488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631" y="2471"/>
                          <a:ext cx="211" cy="27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305" name="Text Box 36"/>
            <p:cNvSpPr txBox="1">
              <a:spLocks noChangeAspect="1" noChangeArrowheads="1"/>
            </p:cNvSpPr>
            <p:nvPr/>
          </p:nvSpPr>
          <p:spPr bwMode="auto">
            <a:xfrm>
              <a:off x="1613" y="2049"/>
              <a:ext cx="65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3200"/>
                <a:t>vidro</a:t>
              </a:r>
            </a:p>
          </p:txBody>
        </p:sp>
        <p:sp>
          <p:nvSpPr>
            <p:cNvPr id="12306" name="Line 37"/>
            <p:cNvSpPr>
              <a:spLocks noChangeShapeType="1"/>
            </p:cNvSpPr>
            <p:nvPr/>
          </p:nvSpPr>
          <p:spPr bwMode="auto">
            <a:xfrm>
              <a:off x="2891" y="2456"/>
              <a:ext cx="68" cy="435"/>
            </a:xfrm>
            <a:prstGeom prst="line">
              <a:avLst/>
            </a:prstGeom>
            <a:noFill/>
            <a:ln w="28575">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graphicFrame>
          <p:nvGraphicFramePr>
            <p:cNvPr id="12291" name="Object 38"/>
            <p:cNvGraphicFramePr>
              <a:graphicFrameLocks noChangeAspect="1"/>
            </p:cNvGraphicFramePr>
            <p:nvPr/>
          </p:nvGraphicFramePr>
          <p:xfrm>
            <a:off x="3384" y="2527"/>
            <a:ext cx="2096" cy="302"/>
          </p:xfrm>
          <a:graphic>
            <a:graphicData uri="http://schemas.openxmlformats.org/presentationml/2006/ole">
              <mc:AlternateContent xmlns:mc="http://schemas.openxmlformats.org/markup-compatibility/2006">
                <mc:Choice xmlns:v="urn:schemas-microsoft-com:vml" Requires="v">
                  <p:oleObj spid="_x0000_s241871" name="Equation" r:id="rId8" imgW="1498320" imgH="215640" progId="Equation.3">
                    <p:embed/>
                  </p:oleObj>
                </mc:Choice>
                <mc:Fallback>
                  <p:oleObj name="Equation" r:id="rId8" imgW="1498320" imgH="21564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84" y="2527"/>
                          <a:ext cx="2096" cy="30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2307" name="Line 39"/>
            <p:cNvSpPr>
              <a:spLocks noChangeShapeType="1"/>
            </p:cNvSpPr>
            <p:nvPr/>
          </p:nvSpPr>
          <p:spPr bwMode="auto">
            <a:xfrm flipH="1">
              <a:off x="2828" y="2450"/>
              <a:ext cx="52" cy="447"/>
            </a:xfrm>
            <a:prstGeom prst="line">
              <a:avLst/>
            </a:prstGeom>
            <a:noFill/>
            <a:ln w="28575">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graphicFrame>
          <p:nvGraphicFramePr>
            <p:cNvPr id="12292" name="Object 40"/>
            <p:cNvGraphicFramePr>
              <a:graphicFrameLocks noChangeAspect="1"/>
            </p:cNvGraphicFramePr>
            <p:nvPr/>
          </p:nvGraphicFramePr>
          <p:xfrm>
            <a:off x="2988" y="2741"/>
            <a:ext cx="290" cy="352"/>
          </p:xfrm>
          <a:graphic>
            <a:graphicData uri="http://schemas.openxmlformats.org/presentationml/2006/ole">
              <mc:AlternateContent xmlns:mc="http://schemas.openxmlformats.org/markup-compatibility/2006">
                <mc:Choice xmlns:v="urn:schemas-microsoft-com:vml" Requires="v">
                  <p:oleObj spid="_x0000_s241872" name="Equation" r:id="rId10" imgW="177480" imgH="215640" progId="Equation.3">
                    <p:embed/>
                  </p:oleObj>
                </mc:Choice>
                <mc:Fallback>
                  <p:oleObj name="Equation" r:id="rId10" imgW="177480" imgH="21564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88" y="2741"/>
                          <a:ext cx="290" cy="35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2293" name="Object 41"/>
            <p:cNvGraphicFramePr>
              <a:graphicFrameLocks noChangeAspect="1"/>
            </p:cNvGraphicFramePr>
            <p:nvPr/>
          </p:nvGraphicFramePr>
          <p:xfrm>
            <a:off x="2506" y="2740"/>
            <a:ext cx="296" cy="335"/>
          </p:xfrm>
          <a:graphic>
            <a:graphicData uri="http://schemas.openxmlformats.org/presentationml/2006/ole">
              <mc:AlternateContent xmlns:mc="http://schemas.openxmlformats.org/markup-compatibility/2006">
                <mc:Choice xmlns:v="urn:schemas-microsoft-com:vml" Requires="v">
                  <p:oleObj spid="_x0000_s241873" name="Equation" r:id="rId12" imgW="190440" imgH="215640" progId="Equation.3">
                    <p:embed/>
                  </p:oleObj>
                </mc:Choice>
                <mc:Fallback>
                  <p:oleObj name="Equation" r:id="rId12" imgW="190440" imgH="21564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06" y="2740"/>
                          <a:ext cx="296" cy="33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1244202" name="Text Box 42"/>
          <p:cNvSpPr txBox="1">
            <a:spLocks noChangeArrowheads="1"/>
          </p:cNvSpPr>
          <p:nvPr/>
        </p:nvSpPr>
        <p:spPr bwMode="auto">
          <a:xfrm>
            <a:off x="833438" y="6056313"/>
            <a:ext cx="7373937" cy="482600"/>
          </a:xfrm>
          <a:prstGeom prst="rect">
            <a:avLst/>
          </a:prstGeom>
          <a:solidFill>
            <a:srgbClr val="FFFF66"/>
          </a:solidFill>
          <a:ln w="9525">
            <a:solidFill>
              <a:schemeClr val="tx2"/>
            </a:solidFill>
            <a:miter lim="800000"/>
            <a:headEnd/>
            <a:tailEnd/>
          </a:ln>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500" i="0">
                <a:solidFill>
                  <a:schemeClr val="tx2"/>
                </a:solidFill>
                <a:latin typeface="Arial" charset="0"/>
              </a:rPr>
              <a:t>Olhos são sensíveis a </a:t>
            </a:r>
            <a:r>
              <a:rPr lang="en-US" sz="2500" i="0" u="sng">
                <a:solidFill>
                  <a:srgbClr val="FF3300"/>
                </a:solidFill>
                <a:latin typeface="Arial" charset="0"/>
              </a:rPr>
              <a:t>radiância </a:t>
            </a:r>
            <a:r>
              <a:rPr lang="en-US" sz="2500" i="0">
                <a:solidFill>
                  <a:schemeClr val="tx2"/>
                </a:solidFill>
                <a:latin typeface="Arial" charset="0"/>
              </a:rPr>
              <a:t>de pontos da cena</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23</a:t>
            </a:fld>
            <a:endParaRPr lang="en-US"/>
          </a:p>
        </p:txBody>
      </p:sp>
    </p:spTree>
    <p:extLst>
      <p:ext uri="{BB962C8B-B14F-4D97-AF65-F5344CB8AC3E}">
        <p14:creationId xmlns:p14="http://schemas.microsoft.com/office/powerpoint/2010/main" val="210385737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442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420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8F3B9ED-7DE1-491B-B133-98819332613A}" type="datetime1">
              <a:rPr lang="en-US" sz="1200" i="0" smtClean="0"/>
              <a:t>3/20/18</a:t>
            </a:fld>
            <a:endParaRPr lang="en-US" sz="1200" i="0"/>
          </a:p>
        </p:txBody>
      </p:sp>
      <p:sp>
        <p:nvSpPr>
          <p:cNvPr id="187395" name="Rectangle 2"/>
          <p:cNvSpPr>
            <a:spLocks noGrp="1" noChangeArrowheads="1"/>
          </p:cNvSpPr>
          <p:nvPr>
            <p:ph type="title"/>
          </p:nvPr>
        </p:nvSpPr>
        <p:spPr>
          <a:xfrm>
            <a:off x="293688" y="74613"/>
            <a:ext cx="8556625" cy="1143000"/>
          </a:xfrm>
        </p:spPr>
        <p:txBody>
          <a:bodyPr/>
          <a:lstStyle/>
          <a:p>
            <a:r>
              <a:rPr lang="en-US"/>
              <a:t>Fluxo radiante em uma superfície em função da direção</a:t>
            </a:r>
          </a:p>
        </p:txBody>
      </p:sp>
      <p:sp>
        <p:nvSpPr>
          <p:cNvPr id="1246211" name="Text Box 3"/>
          <p:cNvSpPr txBox="1">
            <a:spLocks noChangeArrowheads="1"/>
          </p:cNvSpPr>
          <p:nvPr/>
        </p:nvSpPr>
        <p:spPr bwMode="auto">
          <a:xfrm>
            <a:off x="833438" y="6056313"/>
            <a:ext cx="7373937" cy="482600"/>
          </a:xfrm>
          <a:prstGeom prst="rect">
            <a:avLst/>
          </a:prstGeom>
          <a:solidFill>
            <a:srgbClr val="FFFF66"/>
          </a:solidFill>
          <a:ln w="9525">
            <a:solidFill>
              <a:schemeClr val="tx2"/>
            </a:solidFill>
            <a:miter lim="800000"/>
            <a:headEnd/>
            <a:tailEnd/>
          </a:ln>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500" i="0">
                <a:solidFill>
                  <a:schemeClr val="tx2"/>
                </a:solidFill>
                <a:latin typeface="Arial" charset="0"/>
              </a:rPr>
              <a:t>Olhos são sensíveis a </a:t>
            </a:r>
            <a:r>
              <a:rPr lang="en-US" sz="2500" i="0" u="sng">
                <a:solidFill>
                  <a:srgbClr val="FF3300"/>
                </a:solidFill>
                <a:latin typeface="Arial" charset="0"/>
              </a:rPr>
              <a:t>radiância </a:t>
            </a:r>
            <a:r>
              <a:rPr lang="en-US" sz="2500" i="0">
                <a:solidFill>
                  <a:schemeClr val="tx2"/>
                </a:solidFill>
                <a:latin typeface="Arial" charset="0"/>
              </a:rPr>
              <a:t>de pontos da cena</a:t>
            </a:r>
          </a:p>
        </p:txBody>
      </p:sp>
      <p:pic>
        <p:nvPicPr>
          <p:cNvPr id="187397" name="Picture 4"/>
          <p:cNvPicPr>
            <a:picLocks noChangeAspect="1" noChangeArrowheads="1"/>
          </p:cNvPicPr>
          <p:nvPr/>
        </p:nvPicPr>
        <p:blipFill>
          <a:blip r:embed="rId3">
            <a:extLst>
              <a:ext uri="{28A0092B-C50C-407E-A947-70E740481C1C}">
                <a14:useLocalDpi xmlns:a14="http://schemas.microsoft.com/office/drawing/2010/main" val="0"/>
              </a:ext>
            </a:extLst>
          </a:blip>
          <a:srcRect l="20058" t="6000" r="18193" b="5293"/>
          <a:stretch>
            <a:fillRect/>
          </a:stretch>
        </p:blipFill>
        <p:spPr bwMode="auto">
          <a:xfrm>
            <a:off x="2062163" y="2297113"/>
            <a:ext cx="1566862" cy="3116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187398" name="Picture 5"/>
          <p:cNvPicPr>
            <a:picLocks noChangeAspect="1" noChangeArrowheads="1"/>
          </p:cNvPicPr>
          <p:nvPr/>
        </p:nvPicPr>
        <p:blipFill>
          <a:blip r:embed="rId4">
            <a:extLst>
              <a:ext uri="{28A0092B-C50C-407E-A947-70E740481C1C}">
                <a14:useLocalDpi xmlns:a14="http://schemas.microsoft.com/office/drawing/2010/main" val="0"/>
              </a:ext>
            </a:extLst>
          </a:blip>
          <a:srcRect l="10085" t="10234" r="11765" b="10234"/>
          <a:stretch>
            <a:fillRect/>
          </a:stretch>
        </p:blipFill>
        <p:spPr bwMode="auto">
          <a:xfrm>
            <a:off x="5116513" y="2357438"/>
            <a:ext cx="1905000" cy="3078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24</a:t>
            </a:fld>
            <a:endParaRPr lang="en-US"/>
          </a:p>
        </p:txBody>
      </p:sp>
    </p:spTree>
    <p:extLst>
      <p:ext uri="{BB962C8B-B14F-4D97-AF65-F5344CB8AC3E}">
        <p14:creationId xmlns:p14="http://schemas.microsoft.com/office/powerpoint/2010/main" val="397952254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462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621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0706D0B-8DAC-49C8-B142-B26AB3AE053F}" type="datetime1">
              <a:rPr lang="en-US" sz="1200" i="0" smtClean="0"/>
              <a:t>3/20/18</a:t>
            </a:fld>
            <a:endParaRPr lang="en-US" sz="1200" i="0"/>
          </a:p>
        </p:txBody>
      </p:sp>
      <p:sp>
        <p:nvSpPr>
          <p:cNvPr id="188419" name="Rectangle 2"/>
          <p:cNvSpPr>
            <a:spLocks noGrp="1" noChangeArrowheads="1"/>
          </p:cNvSpPr>
          <p:nvPr>
            <p:ph type="title"/>
          </p:nvPr>
        </p:nvSpPr>
        <p:spPr/>
        <p:txBody>
          <a:bodyPr/>
          <a:lstStyle/>
          <a:p>
            <a:r>
              <a:rPr lang="en-US"/>
              <a:t>Uma técnica simples para gerar diferentes radiâncias</a:t>
            </a:r>
          </a:p>
        </p:txBody>
      </p:sp>
      <p:grpSp>
        <p:nvGrpSpPr>
          <p:cNvPr id="188420" name="Group 3"/>
          <p:cNvGrpSpPr>
            <a:grpSpLocks/>
          </p:cNvGrpSpPr>
          <p:nvPr/>
        </p:nvGrpSpPr>
        <p:grpSpPr bwMode="auto">
          <a:xfrm>
            <a:off x="528638" y="1649413"/>
            <a:ext cx="8161337" cy="2911475"/>
            <a:chOff x="333" y="1039"/>
            <a:chExt cx="5141" cy="1834"/>
          </a:xfrm>
        </p:grpSpPr>
        <p:sp>
          <p:nvSpPr>
            <p:cNvPr id="188421" name="Line 4"/>
            <p:cNvSpPr>
              <a:spLocks noChangeShapeType="1"/>
            </p:cNvSpPr>
            <p:nvPr/>
          </p:nvSpPr>
          <p:spPr bwMode="auto">
            <a:xfrm rot="-5400000">
              <a:off x="1416"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22" name="Line 5"/>
            <p:cNvSpPr>
              <a:spLocks noChangeShapeType="1"/>
            </p:cNvSpPr>
            <p:nvPr/>
          </p:nvSpPr>
          <p:spPr bwMode="auto">
            <a:xfrm rot="-5400000">
              <a:off x="1367"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23" name="Line 6"/>
            <p:cNvSpPr>
              <a:spLocks noChangeShapeType="1"/>
            </p:cNvSpPr>
            <p:nvPr/>
          </p:nvSpPr>
          <p:spPr bwMode="auto">
            <a:xfrm>
              <a:off x="1491"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24" name="Line 7"/>
            <p:cNvSpPr>
              <a:spLocks noChangeShapeType="1"/>
            </p:cNvSpPr>
            <p:nvPr/>
          </p:nvSpPr>
          <p:spPr bwMode="auto">
            <a:xfrm>
              <a:off x="1559" y="2772"/>
              <a:ext cx="261"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25" name="Line 8"/>
            <p:cNvSpPr>
              <a:spLocks noChangeShapeType="1"/>
            </p:cNvSpPr>
            <p:nvPr/>
          </p:nvSpPr>
          <p:spPr bwMode="auto">
            <a:xfrm rot="-5400000">
              <a:off x="1723"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26" name="Line 9"/>
            <p:cNvSpPr>
              <a:spLocks noChangeShapeType="1"/>
            </p:cNvSpPr>
            <p:nvPr/>
          </p:nvSpPr>
          <p:spPr bwMode="auto">
            <a:xfrm rot="-5400000">
              <a:off x="1674"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27" name="Line 10"/>
            <p:cNvSpPr>
              <a:spLocks noChangeShapeType="1"/>
            </p:cNvSpPr>
            <p:nvPr/>
          </p:nvSpPr>
          <p:spPr bwMode="auto">
            <a:xfrm>
              <a:off x="1798"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28" name="Line 11"/>
            <p:cNvSpPr>
              <a:spLocks noChangeShapeType="1"/>
            </p:cNvSpPr>
            <p:nvPr/>
          </p:nvSpPr>
          <p:spPr bwMode="auto">
            <a:xfrm>
              <a:off x="1859" y="2772"/>
              <a:ext cx="261"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29" name="Line 12"/>
            <p:cNvSpPr>
              <a:spLocks noChangeShapeType="1"/>
            </p:cNvSpPr>
            <p:nvPr/>
          </p:nvSpPr>
          <p:spPr bwMode="auto">
            <a:xfrm rot="-5400000">
              <a:off x="2023"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30" name="Line 13"/>
            <p:cNvSpPr>
              <a:spLocks noChangeShapeType="1"/>
            </p:cNvSpPr>
            <p:nvPr/>
          </p:nvSpPr>
          <p:spPr bwMode="auto">
            <a:xfrm rot="-5400000">
              <a:off x="1974"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31" name="Line 14"/>
            <p:cNvSpPr>
              <a:spLocks noChangeShapeType="1"/>
            </p:cNvSpPr>
            <p:nvPr/>
          </p:nvSpPr>
          <p:spPr bwMode="auto">
            <a:xfrm>
              <a:off x="2098"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32" name="Line 15"/>
            <p:cNvSpPr>
              <a:spLocks noChangeShapeType="1"/>
            </p:cNvSpPr>
            <p:nvPr/>
          </p:nvSpPr>
          <p:spPr bwMode="auto">
            <a:xfrm>
              <a:off x="2166" y="2772"/>
              <a:ext cx="261"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33" name="Line 16"/>
            <p:cNvSpPr>
              <a:spLocks noChangeShapeType="1"/>
            </p:cNvSpPr>
            <p:nvPr/>
          </p:nvSpPr>
          <p:spPr bwMode="auto">
            <a:xfrm rot="-5400000">
              <a:off x="2330"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34" name="Line 17"/>
            <p:cNvSpPr>
              <a:spLocks noChangeShapeType="1"/>
            </p:cNvSpPr>
            <p:nvPr/>
          </p:nvSpPr>
          <p:spPr bwMode="auto">
            <a:xfrm rot="-5400000">
              <a:off x="2281"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35" name="Line 18"/>
            <p:cNvSpPr>
              <a:spLocks noChangeShapeType="1"/>
            </p:cNvSpPr>
            <p:nvPr/>
          </p:nvSpPr>
          <p:spPr bwMode="auto">
            <a:xfrm>
              <a:off x="2405"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36" name="Line 19"/>
            <p:cNvSpPr>
              <a:spLocks noChangeShapeType="1"/>
            </p:cNvSpPr>
            <p:nvPr/>
          </p:nvSpPr>
          <p:spPr bwMode="auto">
            <a:xfrm>
              <a:off x="2466" y="2772"/>
              <a:ext cx="261"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37" name="Line 20"/>
            <p:cNvSpPr>
              <a:spLocks noChangeShapeType="1"/>
            </p:cNvSpPr>
            <p:nvPr/>
          </p:nvSpPr>
          <p:spPr bwMode="auto">
            <a:xfrm rot="-5400000">
              <a:off x="2630"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38" name="Line 21"/>
            <p:cNvSpPr>
              <a:spLocks noChangeShapeType="1"/>
            </p:cNvSpPr>
            <p:nvPr/>
          </p:nvSpPr>
          <p:spPr bwMode="auto">
            <a:xfrm rot="-5400000">
              <a:off x="2581"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39" name="Line 22"/>
            <p:cNvSpPr>
              <a:spLocks noChangeShapeType="1"/>
            </p:cNvSpPr>
            <p:nvPr/>
          </p:nvSpPr>
          <p:spPr bwMode="auto">
            <a:xfrm>
              <a:off x="2705"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40" name="Line 23"/>
            <p:cNvSpPr>
              <a:spLocks noChangeShapeType="1"/>
            </p:cNvSpPr>
            <p:nvPr/>
          </p:nvSpPr>
          <p:spPr bwMode="auto">
            <a:xfrm>
              <a:off x="2773" y="2772"/>
              <a:ext cx="261"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41" name="Line 24"/>
            <p:cNvSpPr>
              <a:spLocks noChangeShapeType="1"/>
            </p:cNvSpPr>
            <p:nvPr/>
          </p:nvSpPr>
          <p:spPr bwMode="auto">
            <a:xfrm rot="-5400000">
              <a:off x="2937"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42" name="Line 25"/>
            <p:cNvSpPr>
              <a:spLocks noChangeShapeType="1"/>
            </p:cNvSpPr>
            <p:nvPr/>
          </p:nvSpPr>
          <p:spPr bwMode="auto">
            <a:xfrm rot="-5400000">
              <a:off x="2888"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43" name="Line 26"/>
            <p:cNvSpPr>
              <a:spLocks noChangeShapeType="1"/>
            </p:cNvSpPr>
            <p:nvPr/>
          </p:nvSpPr>
          <p:spPr bwMode="auto">
            <a:xfrm>
              <a:off x="3012"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44" name="Line 27"/>
            <p:cNvSpPr>
              <a:spLocks noChangeShapeType="1"/>
            </p:cNvSpPr>
            <p:nvPr/>
          </p:nvSpPr>
          <p:spPr bwMode="auto">
            <a:xfrm>
              <a:off x="3073" y="2772"/>
              <a:ext cx="261"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45" name="Line 28"/>
            <p:cNvSpPr>
              <a:spLocks noChangeShapeType="1"/>
            </p:cNvSpPr>
            <p:nvPr/>
          </p:nvSpPr>
          <p:spPr bwMode="auto">
            <a:xfrm rot="-5400000">
              <a:off x="3237"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46" name="Line 29"/>
            <p:cNvSpPr>
              <a:spLocks noChangeShapeType="1"/>
            </p:cNvSpPr>
            <p:nvPr/>
          </p:nvSpPr>
          <p:spPr bwMode="auto">
            <a:xfrm rot="-5400000">
              <a:off x="3188"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47" name="Line 30"/>
            <p:cNvSpPr>
              <a:spLocks noChangeShapeType="1"/>
            </p:cNvSpPr>
            <p:nvPr/>
          </p:nvSpPr>
          <p:spPr bwMode="auto">
            <a:xfrm>
              <a:off x="3312"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48" name="Line 31"/>
            <p:cNvSpPr>
              <a:spLocks noChangeShapeType="1"/>
            </p:cNvSpPr>
            <p:nvPr/>
          </p:nvSpPr>
          <p:spPr bwMode="auto">
            <a:xfrm>
              <a:off x="3380" y="2772"/>
              <a:ext cx="261"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49" name="Line 32"/>
            <p:cNvSpPr>
              <a:spLocks noChangeShapeType="1"/>
            </p:cNvSpPr>
            <p:nvPr/>
          </p:nvSpPr>
          <p:spPr bwMode="auto">
            <a:xfrm rot="-5400000">
              <a:off x="3544"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50" name="Line 33"/>
            <p:cNvSpPr>
              <a:spLocks noChangeShapeType="1"/>
            </p:cNvSpPr>
            <p:nvPr/>
          </p:nvSpPr>
          <p:spPr bwMode="auto">
            <a:xfrm rot="-5400000">
              <a:off x="3495"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51" name="Line 34"/>
            <p:cNvSpPr>
              <a:spLocks noChangeShapeType="1"/>
            </p:cNvSpPr>
            <p:nvPr/>
          </p:nvSpPr>
          <p:spPr bwMode="auto">
            <a:xfrm>
              <a:off x="3619"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52" name="Line 35"/>
            <p:cNvSpPr>
              <a:spLocks noChangeShapeType="1"/>
            </p:cNvSpPr>
            <p:nvPr/>
          </p:nvSpPr>
          <p:spPr bwMode="auto">
            <a:xfrm>
              <a:off x="3671" y="2772"/>
              <a:ext cx="261"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53" name="Line 36"/>
            <p:cNvSpPr>
              <a:spLocks noChangeShapeType="1"/>
            </p:cNvSpPr>
            <p:nvPr/>
          </p:nvSpPr>
          <p:spPr bwMode="auto">
            <a:xfrm rot="-5400000">
              <a:off x="3835"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54" name="Line 37"/>
            <p:cNvSpPr>
              <a:spLocks noChangeShapeType="1"/>
            </p:cNvSpPr>
            <p:nvPr/>
          </p:nvSpPr>
          <p:spPr bwMode="auto">
            <a:xfrm rot="-5400000">
              <a:off x="3786"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55" name="Line 38"/>
            <p:cNvSpPr>
              <a:spLocks noChangeShapeType="1"/>
            </p:cNvSpPr>
            <p:nvPr/>
          </p:nvSpPr>
          <p:spPr bwMode="auto">
            <a:xfrm>
              <a:off x="3910"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56" name="Line 39"/>
            <p:cNvSpPr>
              <a:spLocks noChangeShapeType="1"/>
            </p:cNvSpPr>
            <p:nvPr/>
          </p:nvSpPr>
          <p:spPr bwMode="auto">
            <a:xfrm>
              <a:off x="3971" y="2772"/>
              <a:ext cx="261"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57" name="Line 40"/>
            <p:cNvSpPr>
              <a:spLocks noChangeShapeType="1"/>
            </p:cNvSpPr>
            <p:nvPr/>
          </p:nvSpPr>
          <p:spPr bwMode="auto">
            <a:xfrm rot="-5400000">
              <a:off x="4135"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58" name="Line 41"/>
            <p:cNvSpPr>
              <a:spLocks noChangeShapeType="1"/>
            </p:cNvSpPr>
            <p:nvPr/>
          </p:nvSpPr>
          <p:spPr bwMode="auto">
            <a:xfrm rot="-5400000">
              <a:off x="4086"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59" name="Line 42"/>
            <p:cNvSpPr>
              <a:spLocks noChangeShapeType="1"/>
            </p:cNvSpPr>
            <p:nvPr/>
          </p:nvSpPr>
          <p:spPr bwMode="auto">
            <a:xfrm>
              <a:off x="4210"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60" name="Line 43"/>
            <p:cNvSpPr>
              <a:spLocks noChangeShapeType="1"/>
            </p:cNvSpPr>
            <p:nvPr/>
          </p:nvSpPr>
          <p:spPr bwMode="auto">
            <a:xfrm>
              <a:off x="4278" y="2772"/>
              <a:ext cx="261"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61" name="Line 44"/>
            <p:cNvSpPr>
              <a:spLocks noChangeShapeType="1"/>
            </p:cNvSpPr>
            <p:nvPr/>
          </p:nvSpPr>
          <p:spPr bwMode="auto">
            <a:xfrm rot="-5400000">
              <a:off x="4442" y="2635"/>
              <a:ext cx="261" cy="0"/>
            </a:xfrm>
            <a:prstGeom prst="line">
              <a:avLst/>
            </a:prstGeom>
            <a:noFill/>
            <a:ln w="3810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62" name="Line 45"/>
            <p:cNvSpPr>
              <a:spLocks noChangeShapeType="1"/>
            </p:cNvSpPr>
            <p:nvPr/>
          </p:nvSpPr>
          <p:spPr bwMode="auto">
            <a:xfrm rot="-5400000">
              <a:off x="4393" y="2633"/>
              <a:ext cx="261" cy="0"/>
            </a:xfrm>
            <a:prstGeom prst="line">
              <a:avLst/>
            </a:prstGeom>
            <a:noFill/>
            <a:ln w="3810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63" name="Line 46"/>
            <p:cNvSpPr>
              <a:spLocks noChangeShapeType="1"/>
            </p:cNvSpPr>
            <p:nvPr/>
          </p:nvSpPr>
          <p:spPr bwMode="auto">
            <a:xfrm>
              <a:off x="4517" y="2497"/>
              <a:ext cx="54" cy="0"/>
            </a:xfrm>
            <a:prstGeom prst="line">
              <a:avLst/>
            </a:prstGeom>
            <a:noFill/>
            <a:ln w="381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nvGrpSpPr>
            <p:cNvPr id="188464" name="Group 47"/>
            <p:cNvGrpSpPr>
              <a:grpSpLocks/>
            </p:cNvGrpSpPr>
            <p:nvPr/>
          </p:nvGrpSpPr>
          <p:grpSpPr bwMode="auto">
            <a:xfrm>
              <a:off x="5219" y="1590"/>
              <a:ext cx="255" cy="231"/>
              <a:chOff x="5219" y="1590"/>
              <a:chExt cx="255" cy="231"/>
            </a:xfrm>
          </p:grpSpPr>
          <p:sp>
            <p:nvSpPr>
              <p:cNvPr id="188503" name="Oval 48"/>
              <p:cNvSpPr>
                <a:spLocks noChangeArrowheads="1"/>
              </p:cNvSpPr>
              <p:nvPr/>
            </p:nvSpPr>
            <p:spPr bwMode="auto">
              <a:xfrm rot="-687328">
                <a:off x="5327" y="1677"/>
                <a:ext cx="57" cy="61"/>
              </a:xfrm>
              <a:prstGeom prst="ellipse">
                <a:avLst/>
              </a:pr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188504" name="Line 49"/>
              <p:cNvSpPr>
                <a:spLocks noChangeShapeType="1"/>
              </p:cNvSpPr>
              <p:nvPr/>
            </p:nvSpPr>
            <p:spPr bwMode="auto">
              <a:xfrm rot="572672" flipV="1">
                <a:off x="5266" y="1590"/>
                <a:ext cx="208" cy="1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05" name="Line 50"/>
              <p:cNvSpPr>
                <a:spLocks noChangeShapeType="1"/>
              </p:cNvSpPr>
              <p:nvPr/>
            </p:nvSpPr>
            <p:spPr bwMode="auto">
              <a:xfrm rot="572672" flipH="1">
                <a:off x="5374" y="1599"/>
                <a:ext cx="89" cy="21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06" name="Arc 51"/>
              <p:cNvSpPr>
                <a:spLocks/>
              </p:cNvSpPr>
              <p:nvPr/>
            </p:nvSpPr>
            <p:spPr bwMode="auto">
              <a:xfrm rot="-687328">
                <a:off x="5316" y="1677"/>
                <a:ext cx="71" cy="72"/>
              </a:xfrm>
              <a:custGeom>
                <a:avLst/>
                <a:gdLst>
                  <a:gd name="T0" fmla="*/ 0 w 21600"/>
                  <a:gd name="T1" fmla="*/ 0 h 21887"/>
                  <a:gd name="T2" fmla="*/ 0 w 21600"/>
                  <a:gd name="T3" fmla="*/ 0 h 21887"/>
                  <a:gd name="T4" fmla="*/ 0 w 21600"/>
                  <a:gd name="T5" fmla="*/ 0 h 21887"/>
                  <a:gd name="T6" fmla="*/ 0 60000 65536"/>
                  <a:gd name="T7" fmla="*/ 0 60000 65536"/>
                  <a:gd name="T8" fmla="*/ 0 60000 65536"/>
                  <a:gd name="T9" fmla="*/ 0 w 21600"/>
                  <a:gd name="T10" fmla="*/ 0 h 21887"/>
                  <a:gd name="T11" fmla="*/ 21600 w 21600"/>
                  <a:gd name="T12" fmla="*/ 21887 h 21887"/>
                </a:gdLst>
                <a:ahLst/>
                <a:cxnLst>
                  <a:cxn ang="T6">
                    <a:pos x="T0" y="T1"/>
                  </a:cxn>
                  <a:cxn ang="T7">
                    <a:pos x="T2" y="T3"/>
                  </a:cxn>
                  <a:cxn ang="T8">
                    <a:pos x="T4" y="T5"/>
                  </a:cxn>
                </a:cxnLst>
                <a:rect l="T9" t="T10" r="T11" b="T12"/>
                <a:pathLst>
                  <a:path w="21600" h="21887" fill="none" extrusionOk="0">
                    <a:moveTo>
                      <a:pt x="21185" y="21887"/>
                    </a:moveTo>
                    <a:cubicBezTo>
                      <a:pt x="9420" y="21661"/>
                      <a:pt x="0" y="12058"/>
                      <a:pt x="0" y="291"/>
                    </a:cubicBezTo>
                    <a:cubicBezTo>
                      <a:pt x="-1" y="193"/>
                      <a:pt x="0" y="96"/>
                      <a:pt x="1" y="-1"/>
                    </a:cubicBezTo>
                  </a:path>
                  <a:path w="21600" h="21887" stroke="0" extrusionOk="0">
                    <a:moveTo>
                      <a:pt x="21185" y="21887"/>
                    </a:moveTo>
                    <a:cubicBezTo>
                      <a:pt x="9420" y="21661"/>
                      <a:pt x="0" y="12058"/>
                      <a:pt x="0" y="291"/>
                    </a:cubicBezTo>
                    <a:cubicBezTo>
                      <a:pt x="-1" y="193"/>
                      <a:pt x="0" y="96"/>
                      <a:pt x="1" y="-1"/>
                    </a:cubicBezTo>
                    <a:lnTo>
                      <a:pt x="21600" y="291"/>
                    </a:lnTo>
                    <a:close/>
                  </a:path>
                </a:pathLst>
              </a:custGeom>
              <a:solidFill>
                <a:schemeClr val="folHlink"/>
              </a:solidFill>
              <a:ln w="12700" cap="rnd">
                <a:solidFill>
                  <a:schemeClr val="tx1"/>
                </a:solidFill>
                <a:round/>
                <a:headEnd/>
                <a:tailEnd/>
              </a:ln>
            </p:spPr>
            <p:txBody>
              <a:bodyPr wrap="none" anchor="ctr"/>
              <a:lstStyle/>
              <a:p>
                <a:endParaRPr lang="en-US"/>
              </a:p>
            </p:txBody>
          </p:sp>
          <p:sp>
            <p:nvSpPr>
              <p:cNvPr id="188507" name="Line 52"/>
              <p:cNvSpPr>
                <a:spLocks noChangeShapeType="1"/>
              </p:cNvSpPr>
              <p:nvPr/>
            </p:nvSpPr>
            <p:spPr bwMode="auto">
              <a:xfrm rot="572672" flipH="1" flipV="1">
                <a:off x="5219" y="1672"/>
                <a:ext cx="45"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08" name="Line 53"/>
              <p:cNvSpPr>
                <a:spLocks noChangeShapeType="1"/>
              </p:cNvSpPr>
              <p:nvPr/>
            </p:nvSpPr>
            <p:spPr bwMode="auto">
              <a:xfrm rot="572672">
                <a:off x="5260" y="1652"/>
                <a:ext cx="39"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09" name="Line 54"/>
              <p:cNvSpPr>
                <a:spLocks noChangeShapeType="1"/>
              </p:cNvSpPr>
              <p:nvPr/>
            </p:nvSpPr>
            <p:spPr bwMode="auto">
              <a:xfrm rot="572672">
                <a:off x="5302" y="1634"/>
                <a:ext cx="31" cy="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10" name="Line 55"/>
              <p:cNvSpPr>
                <a:spLocks noChangeShapeType="1"/>
              </p:cNvSpPr>
              <p:nvPr/>
            </p:nvSpPr>
            <p:spPr bwMode="auto">
              <a:xfrm rot="572672">
                <a:off x="5339" y="1624"/>
                <a:ext cx="28" cy="2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11" name="Line 56"/>
              <p:cNvSpPr>
                <a:spLocks noChangeShapeType="1"/>
              </p:cNvSpPr>
              <p:nvPr/>
            </p:nvSpPr>
            <p:spPr bwMode="auto">
              <a:xfrm rot="572672">
                <a:off x="5377" y="1617"/>
                <a:ext cx="28"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12" name="Line 57"/>
              <p:cNvSpPr>
                <a:spLocks noChangeShapeType="1"/>
              </p:cNvSpPr>
              <p:nvPr/>
            </p:nvSpPr>
            <p:spPr bwMode="auto">
              <a:xfrm rot="572672">
                <a:off x="5369" y="1786"/>
                <a:ext cx="17" cy="3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13" name="Line 58"/>
              <p:cNvSpPr>
                <a:spLocks noChangeShapeType="1"/>
              </p:cNvSpPr>
              <p:nvPr/>
            </p:nvSpPr>
            <p:spPr bwMode="auto">
              <a:xfrm rot="572672">
                <a:off x="5387" y="1767"/>
                <a:ext cx="16" cy="3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14" name="Line 59"/>
              <p:cNvSpPr>
                <a:spLocks noChangeShapeType="1"/>
              </p:cNvSpPr>
              <p:nvPr/>
            </p:nvSpPr>
            <p:spPr bwMode="auto">
              <a:xfrm rot="572672">
                <a:off x="5403" y="1731"/>
                <a:ext cx="20" cy="3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15" name="Line 60"/>
              <p:cNvSpPr>
                <a:spLocks noChangeShapeType="1"/>
              </p:cNvSpPr>
              <p:nvPr/>
            </p:nvSpPr>
            <p:spPr bwMode="auto">
              <a:xfrm rot="572672">
                <a:off x="5420" y="1705"/>
                <a:ext cx="22" cy="3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16" name="Line 61"/>
              <p:cNvSpPr>
                <a:spLocks noChangeShapeType="1"/>
              </p:cNvSpPr>
              <p:nvPr/>
            </p:nvSpPr>
            <p:spPr bwMode="auto">
              <a:xfrm rot="572672">
                <a:off x="5414" y="1603"/>
                <a:ext cx="23"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17" name="Line 62"/>
              <p:cNvSpPr>
                <a:spLocks noChangeShapeType="1"/>
              </p:cNvSpPr>
              <p:nvPr/>
            </p:nvSpPr>
            <p:spPr bwMode="auto">
              <a:xfrm rot="572672">
                <a:off x="5444" y="1679"/>
                <a:ext cx="14" cy="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18" name="Line 63"/>
              <p:cNvSpPr>
                <a:spLocks noChangeShapeType="1"/>
              </p:cNvSpPr>
              <p:nvPr/>
            </p:nvSpPr>
            <p:spPr bwMode="auto">
              <a:xfrm rot="572672">
                <a:off x="5457" y="1649"/>
                <a:ext cx="13" cy="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188465" name="Group 64"/>
            <p:cNvGrpSpPr>
              <a:grpSpLocks/>
            </p:cNvGrpSpPr>
            <p:nvPr/>
          </p:nvGrpSpPr>
          <p:grpSpPr bwMode="auto">
            <a:xfrm>
              <a:off x="333" y="1590"/>
              <a:ext cx="255" cy="231"/>
              <a:chOff x="333" y="1590"/>
              <a:chExt cx="255" cy="231"/>
            </a:xfrm>
          </p:grpSpPr>
          <p:sp>
            <p:nvSpPr>
              <p:cNvPr id="188487" name="Oval 65"/>
              <p:cNvSpPr>
                <a:spLocks noChangeArrowheads="1"/>
              </p:cNvSpPr>
              <p:nvPr/>
            </p:nvSpPr>
            <p:spPr bwMode="auto">
              <a:xfrm rot="687328" flipH="1">
                <a:off x="423" y="1677"/>
                <a:ext cx="57" cy="61"/>
              </a:xfrm>
              <a:prstGeom prst="ellipse">
                <a:avLst/>
              </a:pr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188488" name="Line 66"/>
              <p:cNvSpPr>
                <a:spLocks noChangeShapeType="1"/>
              </p:cNvSpPr>
              <p:nvPr/>
            </p:nvSpPr>
            <p:spPr bwMode="auto">
              <a:xfrm rot="-572672" flipH="1" flipV="1">
                <a:off x="333" y="1590"/>
                <a:ext cx="208" cy="1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89" name="Line 67"/>
              <p:cNvSpPr>
                <a:spLocks noChangeShapeType="1"/>
              </p:cNvSpPr>
              <p:nvPr/>
            </p:nvSpPr>
            <p:spPr bwMode="auto">
              <a:xfrm rot="-572672">
                <a:off x="344" y="1599"/>
                <a:ext cx="89" cy="21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90" name="Arc 68"/>
              <p:cNvSpPr>
                <a:spLocks/>
              </p:cNvSpPr>
              <p:nvPr/>
            </p:nvSpPr>
            <p:spPr bwMode="auto">
              <a:xfrm rot="687328" flipH="1">
                <a:off x="420" y="1677"/>
                <a:ext cx="71" cy="72"/>
              </a:xfrm>
              <a:custGeom>
                <a:avLst/>
                <a:gdLst>
                  <a:gd name="T0" fmla="*/ 0 w 21600"/>
                  <a:gd name="T1" fmla="*/ 0 h 21887"/>
                  <a:gd name="T2" fmla="*/ 0 w 21600"/>
                  <a:gd name="T3" fmla="*/ 0 h 21887"/>
                  <a:gd name="T4" fmla="*/ 0 w 21600"/>
                  <a:gd name="T5" fmla="*/ 0 h 21887"/>
                  <a:gd name="T6" fmla="*/ 0 60000 65536"/>
                  <a:gd name="T7" fmla="*/ 0 60000 65536"/>
                  <a:gd name="T8" fmla="*/ 0 60000 65536"/>
                  <a:gd name="T9" fmla="*/ 0 w 21600"/>
                  <a:gd name="T10" fmla="*/ 0 h 21887"/>
                  <a:gd name="T11" fmla="*/ 21600 w 21600"/>
                  <a:gd name="T12" fmla="*/ 21887 h 21887"/>
                </a:gdLst>
                <a:ahLst/>
                <a:cxnLst>
                  <a:cxn ang="T6">
                    <a:pos x="T0" y="T1"/>
                  </a:cxn>
                  <a:cxn ang="T7">
                    <a:pos x="T2" y="T3"/>
                  </a:cxn>
                  <a:cxn ang="T8">
                    <a:pos x="T4" y="T5"/>
                  </a:cxn>
                </a:cxnLst>
                <a:rect l="T9" t="T10" r="T11" b="T12"/>
                <a:pathLst>
                  <a:path w="21600" h="21887" fill="none" extrusionOk="0">
                    <a:moveTo>
                      <a:pt x="21185" y="21887"/>
                    </a:moveTo>
                    <a:cubicBezTo>
                      <a:pt x="9420" y="21661"/>
                      <a:pt x="0" y="12058"/>
                      <a:pt x="0" y="291"/>
                    </a:cubicBezTo>
                    <a:cubicBezTo>
                      <a:pt x="-1" y="193"/>
                      <a:pt x="0" y="96"/>
                      <a:pt x="1" y="-1"/>
                    </a:cubicBezTo>
                  </a:path>
                  <a:path w="21600" h="21887" stroke="0" extrusionOk="0">
                    <a:moveTo>
                      <a:pt x="21185" y="21887"/>
                    </a:moveTo>
                    <a:cubicBezTo>
                      <a:pt x="9420" y="21661"/>
                      <a:pt x="0" y="12058"/>
                      <a:pt x="0" y="291"/>
                    </a:cubicBezTo>
                    <a:cubicBezTo>
                      <a:pt x="-1" y="193"/>
                      <a:pt x="0" y="96"/>
                      <a:pt x="1" y="-1"/>
                    </a:cubicBezTo>
                    <a:lnTo>
                      <a:pt x="21600" y="291"/>
                    </a:lnTo>
                    <a:close/>
                  </a:path>
                </a:pathLst>
              </a:custGeom>
              <a:solidFill>
                <a:schemeClr val="folHlink"/>
              </a:solidFill>
              <a:ln w="12700" cap="rnd">
                <a:solidFill>
                  <a:schemeClr val="tx1"/>
                </a:solidFill>
                <a:round/>
                <a:headEnd/>
                <a:tailEnd/>
              </a:ln>
            </p:spPr>
            <p:txBody>
              <a:bodyPr wrap="none" anchor="ctr"/>
              <a:lstStyle/>
              <a:p>
                <a:endParaRPr lang="en-US"/>
              </a:p>
            </p:txBody>
          </p:sp>
          <p:sp>
            <p:nvSpPr>
              <p:cNvPr id="188491" name="Line 69"/>
              <p:cNvSpPr>
                <a:spLocks noChangeShapeType="1"/>
              </p:cNvSpPr>
              <p:nvPr/>
            </p:nvSpPr>
            <p:spPr bwMode="auto">
              <a:xfrm rot="21027328" flipV="1">
                <a:off x="543" y="1672"/>
                <a:ext cx="45"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92" name="Line 70"/>
              <p:cNvSpPr>
                <a:spLocks noChangeShapeType="1"/>
              </p:cNvSpPr>
              <p:nvPr/>
            </p:nvSpPr>
            <p:spPr bwMode="auto">
              <a:xfrm rot="21027328" flipH="1">
                <a:off x="508" y="1652"/>
                <a:ext cx="39"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93" name="Line 71"/>
              <p:cNvSpPr>
                <a:spLocks noChangeShapeType="1"/>
              </p:cNvSpPr>
              <p:nvPr/>
            </p:nvSpPr>
            <p:spPr bwMode="auto">
              <a:xfrm rot="21027328" flipH="1">
                <a:off x="474" y="1634"/>
                <a:ext cx="31" cy="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94" name="Line 72"/>
              <p:cNvSpPr>
                <a:spLocks noChangeShapeType="1"/>
              </p:cNvSpPr>
              <p:nvPr/>
            </p:nvSpPr>
            <p:spPr bwMode="auto">
              <a:xfrm rot="21027328" flipH="1">
                <a:off x="440" y="1624"/>
                <a:ext cx="28" cy="2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95" name="Line 73"/>
              <p:cNvSpPr>
                <a:spLocks noChangeShapeType="1"/>
              </p:cNvSpPr>
              <p:nvPr/>
            </p:nvSpPr>
            <p:spPr bwMode="auto">
              <a:xfrm rot="21027328" flipH="1">
                <a:off x="402" y="1617"/>
                <a:ext cx="28"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96" name="Line 74"/>
              <p:cNvSpPr>
                <a:spLocks noChangeShapeType="1"/>
              </p:cNvSpPr>
              <p:nvPr/>
            </p:nvSpPr>
            <p:spPr bwMode="auto">
              <a:xfrm rot="21027328" flipH="1">
                <a:off x="421" y="1786"/>
                <a:ext cx="17" cy="3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97" name="Line 75"/>
              <p:cNvSpPr>
                <a:spLocks noChangeShapeType="1"/>
              </p:cNvSpPr>
              <p:nvPr/>
            </p:nvSpPr>
            <p:spPr bwMode="auto">
              <a:xfrm rot="21027328" flipH="1">
                <a:off x="404" y="1767"/>
                <a:ext cx="16" cy="3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98" name="Line 76"/>
              <p:cNvSpPr>
                <a:spLocks noChangeShapeType="1"/>
              </p:cNvSpPr>
              <p:nvPr/>
            </p:nvSpPr>
            <p:spPr bwMode="auto">
              <a:xfrm rot="21027328" flipH="1">
                <a:off x="384" y="1731"/>
                <a:ext cx="20" cy="3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99" name="Line 77"/>
              <p:cNvSpPr>
                <a:spLocks noChangeShapeType="1"/>
              </p:cNvSpPr>
              <p:nvPr/>
            </p:nvSpPr>
            <p:spPr bwMode="auto">
              <a:xfrm rot="21027328" flipH="1">
                <a:off x="365" y="1705"/>
                <a:ext cx="22" cy="3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00" name="Line 78"/>
              <p:cNvSpPr>
                <a:spLocks noChangeShapeType="1"/>
              </p:cNvSpPr>
              <p:nvPr/>
            </p:nvSpPr>
            <p:spPr bwMode="auto">
              <a:xfrm rot="21027328" flipH="1">
                <a:off x="370" y="1603"/>
                <a:ext cx="23"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01" name="Line 79"/>
              <p:cNvSpPr>
                <a:spLocks noChangeShapeType="1"/>
              </p:cNvSpPr>
              <p:nvPr/>
            </p:nvSpPr>
            <p:spPr bwMode="auto">
              <a:xfrm rot="21027328" flipH="1">
                <a:off x="349" y="1679"/>
                <a:ext cx="14" cy="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502" name="Line 80"/>
              <p:cNvSpPr>
                <a:spLocks noChangeShapeType="1"/>
              </p:cNvSpPr>
              <p:nvPr/>
            </p:nvSpPr>
            <p:spPr bwMode="auto">
              <a:xfrm rot="21027328" flipH="1">
                <a:off x="337" y="1649"/>
                <a:ext cx="13" cy="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188466" name="Group 81"/>
            <p:cNvGrpSpPr>
              <a:grpSpLocks/>
            </p:cNvGrpSpPr>
            <p:nvPr/>
          </p:nvGrpSpPr>
          <p:grpSpPr bwMode="auto">
            <a:xfrm>
              <a:off x="2900" y="1039"/>
              <a:ext cx="234" cy="234"/>
              <a:chOff x="2900" y="1039"/>
              <a:chExt cx="234" cy="234"/>
            </a:xfrm>
          </p:grpSpPr>
          <p:sp>
            <p:nvSpPr>
              <p:cNvPr id="188471" name="Oval 82"/>
              <p:cNvSpPr>
                <a:spLocks noChangeArrowheads="1"/>
              </p:cNvSpPr>
              <p:nvPr/>
            </p:nvSpPr>
            <p:spPr bwMode="auto">
              <a:xfrm rot="-3684131">
                <a:off x="3010" y="1164"/>
                <a:ext cx="57" cy="61"/>
              </a:xfrm>
              <a:prstGeom prst="ellipse">
                <a:avLst/>
              </a:pr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188472" name="Line 83"/>
              <p:cNvSpPr>
                <a:spLocks noChangeShapeType="1"/>
              </p:cNvSpPr>
              <p:nvPr/>
            </p:nvSpPr>
            <p:spPr bwMode="auto">
              <a:xfrm rot="19175869" flipV="1">
                <a:off x="2900" y="1086"/>
                <a:ext cx="208" cy="1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73" name="Line 84"/>
              <p:cNvSpPr>
                <a:spLocks noChangeShapeType="1"/>
              </p:cNvSpPr>
              <p:nvPr/>
            </p:nvSpPr>
            <p:spPr bwMode="auto">
              <a:xfrm rot="19175869" flipH="1">
                <a:off x="3032" y="1039"/>
                <a:ext cx="89" cy="21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74" name="Arc 85"/>
              <p:cNvSpPr>
                <a:spLocks/>
              </p:cNvSpPr>
              <p:nvPr/>
            </p:nvSpPr>
            <p:spPr bwMode="auto">
              <a:xfrm rot="-3684131">
                <a:off x="3004" y="1165"/>
                <a:ext cx="71" cy="72"/>
              </a:xfrm>
              <a:custGeom>
                <a:avLst/>
                <a:gdLst>
                  <a:gd name="T0" fmla="*/ 0 w 21600"/>
                  <a:gd name="T1" fmla="*/ 0 h 21887"/>
                  <a:gd name="T2" fmla="*/ 0 w 21600"/>
                  <a:gd name="T3" fmla="*/ 0 h 21887"/>
                  <a:gd name="T4" fmla="*/ 0 w 21600"/>
                  <a:gd name="T5" fmla="*/ 0 h 21887"/>
                  <a:gd name="T6" fmla="*/ 0 60000 65536"/>
                  <a:gd name="T7" fmla="*/ 0 60000 65536"/>
                  <a:gd name="T8" fmla="*/ 0 60000 65536"/>
                  <a:gd name="T9" fmla="*/ 0 w 21600"/>
                  <a:gd name="T10" fmla="*/ 0 h 21887"/>
                  <a:gd name="T11" fmla="*/ 21600 w 21600"/>
                  <a:gd name="T12" fmla="*/ 21887 h 21887"/>
                </a:gdLst>
                <a:ahLst/>
                <a:cxnLst>
                  <a:cxn ang="T6">
                    <a:pos x="T0" y="T1"/>
                  </a:cxn>
                  <a:cxn ang="T7">
                    <a:pos x="T2" y="T3"/>
                  </a:cxn>
                  <a:cxn ang="T8">
                    <a:pos x="T4" y="T5"/>
                  </a:cxn>
                </a:cxnLst>
                <a:rect l="T9" t="T10" r="T11" b="T12"/>
                <a:pathLst>
                  <a:path w="21600" h="21887" fill="none" extrusionOk="0">
                    <a:moveTo>
                      <a:pt x="21185" y="21887"/>
                    </a:moveTo>
                    <a:cubicBezTo>
                      <a:pt x="9420" y="21661"/>
                      <a:pt x="0" y="12058"/>
                      <a:pt x="0" y="291"/>
                    </a:cubicBezTo>
                    <a:cubicBezTo>
                      <a:pt x="-1" y="193"/>
                      <a:pt x="0" y="96"/>
                      <a:pt x="1" y="-1"/>
                    </a:cubicBezTo>
                  </a:path>
                  <a:path w="21600" h="21887" stroke="0" extrusionOk="0">
                    <a:moveTo>
                      <a:pt x="21185" y="21887"/>
                    </a:moveTo>
                    <a:cubicBezTo>
                      <a:pt x="9420" y="21661"/>
                      <a:pt x="0" y="12058"/>
                      <a:pt x="0" y="291"/>
                    </a:cubicBezTo>
                    <a:cubicBezTo>
                      <a:pt x="-1" y="193"/>
                      <a:pt x="0" y="96"/>
                      <a:pt x="1" y="-1"/>
                    </a:cubicBezTo>
                    <a:lnTo>
                      <a:pt x="21600" y="291"/>
                    </a:lnTo>
                    <a:close/>
                  </a:path>
                </a:pathLst>
              </a:custGeom>
              <a:solidFill>
                <a:schemeClr val="folHlink"/>
              </a:solidFill>
              <a:ln w="12700" cap="rnd">
                <a:solidFill>
                  <a:schemeClr val="tx1"/>
                </a:solidFill>
                <a:round/>
                <a:headEnd/>
                <a:tailEnd/>
              </a:ln>
            </p:spPr>
            <p:txBody>
              <a:bodyPr wrap="none" anchor="ctr"/>
              <a:lstStyle/>
              <a:p>
                <a:endParaRPr lang="en-US"/>
              </a:p>
            </p:txBody>
          </p:sp>
          <p:sp>
            <p:nvSpPr>
              <p:cNvPr id="188475" name="Line 86"/>
              <p:cNvSpPr>
                <a:spLocks noChangeShapeType="1"/>
              </p:cNvSpPr>
              <p:nvPr/>
            </p:nvSpPr>
            <p:spPr bwMode="auto">
              <a:xfrm rot="-2424131" flipH="1" flipV="1">
                <a:off x="2921" y="1255"/>
                <a:ext cx="45"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76" name="Line 87"/>
              <p:cNvSpPr>
                <a:spLocks noChangeShapeType="1"/>
              </p:cNvSpPr>
              <p:nvPr/>
            </p:nvSpPr>
            <p:spPr bwMode="auto">
              <a:xfrm rot="-2424131">
                <a:off x="2933" y="1214"/>
                <a:ext cx="39"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77" name="Line 88"/>
              <p:cNvSpPr>
                <a:spLocks noChangeShapeType="1"/>
              </p:cNvSpPr>
              <p:nvPr/>
            </p:nvSpPr>
            <p:spPr bwMode="auto">
              <a:xfrm rot="-2424131">
                <a:off x="2950" y="1172"/>
                <a:ext cx="31" cy="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78" name="Line 89"/>
              <p:cNvSpPr>
                <a:spLocks noChangeShapeType="1"/>
              </p:cNvSpPr>
              <p:nvPr/>
            </p:nvSpPr>
            <p:spPr bwMode="auto">
              <a:xfrm rot="-2424131">
                <a:off x="2966" y="1139"/>
                <a:ext cx="28" cy="2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79" name="Line 90"/>
              <p:cNvSpPr>
                <a:spLocks noChangeShapeType="1"/>
              </p:cNvSpPr>
              <p:nvPr/>
            </p:nvSpPr>
            <p:spPr bwMode="auto">
              <a:xfrm rot="-2424131">
                <a:off x="2984" y="1106"/>
                <a:ext cx="28"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80" name="Line 91"/>
              <p:cNvSpPr>
                <a:spLocks noChangeShapeType="1"/>
              </p:cNvSpPr>
              <p:nvPr/>
            </p:nvSpPr>
            <p:spPr bwMode="auto">
              <a:xfrm rot="-2424131">
                <a:off x="3117" y="1222"/>
                <a:ext cx="17" cy="3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81" name="Line 92"/>
              <p:cNvSpPr>
                <a:spLocks noChangeShapeType="1"/>
              </p:cNvSpPr>
              <p:nvPr/>
            </p:nvSpPr>
            <p:spPr bwMode="auto">
              <a:xfrm rot="-2424131">
                <a:off x="3113" y="1197"/>
                <a:ext cx="16" cy="3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82" name="Line 93"/>
              <p:cNvSpPr>
                <a:spLocks noChangeShapeType="1"/>
              </p:cNvSpPr>
              <p:nvPr/>
            </p:nvSpPr>
            <p:spPr bwMode="auto">
              <a:xfrm rot="-2424131">
                <a:off x="3098" y="1159"/>
                <a:ext cx="20" cy="3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83" name="Line 94"/>
              <p:cNvSpPr>
                <a:spLocks noChangeShapeType="1"/>
              </p:cNvSpPr>
              <p:nvPr/>
            </p:nvSpPr>
            <p:spPr bwMode="auto">
              <a:xfrm rot="-2424131">
                <a:off x="3086" y="1129"/>
                <a:ext cx="22" cy="3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84" name="Line 95"/>
              <p:cNvSpPr>
                <a:spLocks noChangeShapeType="1"/>
              </p:cNvSpPr>
              <p:nvPr/>
            </p:nvSpPr>
            <p:spPr bwMode="auto">
              <a:xfrm rot="-2424131">
                <a:off x="2998" y="1071"/>
                <a:ext cx="23"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85" name="Line 96"/>
              <p:cNvSpPr>
                <a:spLocks noChangeShapeType="1"/>
              </p:cNvSpPr>
              <p:nvPr/>
            </p:nvSpPr>
            <p:spPr bwMode="auto">
              <a:xfrm rot="-2424131">
                <a:off x="3079" y="1100"/>
                <a:ext cx="14" cy="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8486" name="Line 97"/>
              <p:cNvSpPr>
                <a:spLocks noChangeShapeType="1"/>
              </p:cNvSpPr>
              <p:nvPr/>
            </p:nvSpPr>
            <p:spPr bwMode="auto">
              <a:xfrm rot="-2424131">
                <a:off x="3064" y="1071"/>
                <a:ext cx="13" cy="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sp>
          <p:nvSpPr>
            <p:cNvPr id="188467" name="Line 98"/>
            <p:cNvSpPr>
              <a:spLocks noChangeShapeType="1"/>
            </p:cNvSpPr>
            <p:nvPr/>
          </p:nvSpPr>
          <p:spPr bwMode="auto">
            <a:xfrm flipV="1">
              <a:off x="534" y="1723"/>
              <a:ext cx="684" cy="751"/>
            </a:xfrm>
            <a:prstGeom prst="line">
              <a:avLst/>
            </a:prstGeom>
            <a:noFill/>
            <a:ln w="57150">
              <a:solidFill>
                <a:srgbClr val="0000FF"/>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68" name="Line 99"/>
            <p:cNvSpPr>
              <a:spLocks noChangeShapeType="1"/>
            </p:cNvSpPr>
            <p:nvPr/>
          </p:nvSpPr>
          <p:spPr bwMode="auto">
            <a:xfrm rot="5400000" flipV="1">
              <a:off x="4636" y="1723"/>
              <a:ext cx="684" cy="751"/>
            </a:xfrm>
            <a:prstGeom prst="line">
              <a:avLst/>
            </a:prstGeom>
            <a:noFill/>
            <a:ln w="57150">
              <a:solidFill>
                <a:srgbClr val="33CC33"/>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69" name="Line 100"/>
            <p:cNvSpPr>
              <a:spLocks noChangeShapeType="1"/>
            </p:cNvSpPr>
            <p:nvPr/>
          </p:nvSpPr>
          <p:spPr bwMode="auto">
            <a:xfrm>
              <a:off x="2573" y="1597"/>
              <a:ext cx="1113" cy="0"/>
            </a:xfrm>
            <a:prstGeom prst="line">
              <a:avLst/>
            </a:prstGeom>
            <a:noFill/>
            <a:ln w="5715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8470" name="Line 101"/>
            <p:cNvSpPr>
              <a:spLocks noChangeShapeType="1"/>
            </p:cNvSpPr>
            <p:nvPr/>
          </p:nvSpPr>
          <p:spPr bwMode="auto">
            <a:xfrm>
              <a:off x="1483" y="2873"/>
              <a:ext cx="3072" cy="0"/>
            </a:xfrm>
            <a:prstGeom prst="line">
              <a:avLst/>
            </a:prstGeom>
            <a:noFill/>
            <a:ln w="1905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25</a:t>
            </a:fld>
            <a:endParaRPr lang="en-US"/>
          </a:p>
        </p:txBody>
      </p:sp>
    </p:spTree>
    <p:extLst>
      <p:ext uri="{BB962C8B-B14F-4D97-AF65-F5344CB8AC3E}">
        <p14:creationId xmlns:p14="http://schemas.microsoft.com/office/powerpoint/2010/main" val="2332093779"/>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3A89D5E-202F-46CD-8226-C0F42311D364}" type="datetime1">
              <a:rPr lang="en-US" sz="1200" i="0" smtClean="0"/>
              <a:t>3/20/18</a:t>
            </a:fld>
            <a:endParaRPr lang="en-US" sz="1200" i="0"/>
          </a:p>
        </p:txBody>
      </p:sp>
      <p:sp>
        <p:nvSpPr>
          <p:cNvPr id="189443" name="Rectangle 2"/>
          <p:cNvSpPr>
            <a:spLocks noGrp="1" noChangeArrowheads="1"/>
          </p:cNvSpPr>
          <p:nvPr>
            <p:ph type="title"/>
          </p:nvPr>
        </p:nvSpPr>
        <p:spPr>
          <a:xfrm>
            <a:off x="434899" y="74613"/>
            <a:ext cx="8274204" cy="1143000"/>
          </a:xfrm>
        </p:spPr>
        <p:txBody>
          <a:bodyPr/>
          <a:lstStyle/>
          <a:p>
            <a:r>
              <a:rPr lang="en-US" sz="4000" dirty="0" err="1"/>
              <a:t>Câmaras</a:t>
            </a:r>
            <a:r>
              <a:rPr lang="en-US" sz="4000" dirty="0"/>
              <a:t> </a:t>
            </a:r>
            <a:r>
              <a:rPr lang="en-US" sz="4000" dirty="0" err="1"/>
              <a:t>fotográficas</a:t>
            </a:r>
            <a:r>
              <a:rPr lang="en-US" sz="4000" i="1" dirty="0"/>
              <a:t> </a:t>
            </a:r>
            <a:r>
              <a:rPr lang="en-US" sz="4000" dirty="0" err="1"/>
              <a:t>primitivas</a:t>
            </a:r>
            <a:endParaRPr lang="en-US" sz="4000" dirty="0"/>
          </a:p>
        </p:txBody>
      </p:sp>
      <p:sp>
        <p:nvSpPr>
          <p:cNvPr id="189444" name="Text Box 3"/>
          <p:cNvSpPr txBox="1">
            <a:spLocks noChangeArrowheads="1"/>
          </p:cNvSpPr>
          <p:nvPr/>
        </p:nvSpPr>
        <p:spPr bwMode="auto">
          <a:xfrm>
            <a:off x="746125" y="6157913"/>
            <a:ext cx="3740150"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9850" tIns="33338" rIns="69850" bIns="333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600" b="1" i="0">
                <a:latin typeface="Arial" charset="0"/>
              </a:rPr>
              <a:t>Luis-Jacques-Mandé Daguerre (1839)</a:t>
            </a:r>
          </a:p>
        </p:txBody>
      </p:sp>
      <p:pic>
        <p:nvPicPr>
          <p:cNvPr id="18944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1250" y="3683000"/>
            <a:ext cx="2927350" cy="219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pic>
        <p:nvPicPr>
          <p:cNvPr id="189446"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6675" y="1563688"/>
            <a:ext cx="2403475" cy="1801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pic>
        <p:nvPicPr>
          <p:cNvPr id="189447" name="Picture 6" descr="pinholeCa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56313" y="1639888"/>
            <a:ext cx="1674812"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448" name="Picture 7" descr="45pi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4413" y="3802063"/>
            <a:ext cx="1519237" cy="168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449" name="Text Box 8"/>
          <p:cNvSpPr txBox="1">
            <a:spLocks noChangeArrowheads="1"/>
          </p:cNvSpPr>
          <p:nvPr/>
        </p:nvSpPr>
        <p:spPr bwMode="auto">
          <a:xfrm>
            <a:off x="5578475" y="6096000"/>
            <a:ext cx="2852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a:t>Câmeras de furo (</a:t>
            </a:r>
            <a:r>
              <a:rPr lang="en-US" sz="2000"/>
              <a:t>pinhole</a:t>
            </a:r>
            <a:r>
              <a:rPr lang="en-US" sz="2000" i="0"/>
              <a:t>)</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26</a:t>
            </a:fld>
            <a:endParaRPr lang="en-US"/>
          </a:p>
        </p:txBody>
      </p:sp>
    </p:spTree>
    <p:extLst>
      <p:ext uri="{BB962C8B-B14F-4D97-AF65-F5344CB8AC3E}">
        <p14:creationId xmlns:p14="http://schemas.microsoft.com/office/powerpoint/2010/main" val="3441519878"/>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48ABBDE9-A172-43B2-BE7D-200CFD4759EE}" type="datetime1">
              <a:rPr lang="en-US" sz="1200" i="0" smtClean="0"/>
              <a:t>3/20/18</a:t>
            </a:fld>
            <a:endParaRPr lang="en-US" sz="1200" i="0"/>
          </a:p>
        </p:txBody>
      </p:sp>
      <p:sp>
        <p:nvSpPr>
          <p:cNvPr id="190467" name="Rectangle 2"/>
          <p:cNvSpPr>
            <a:spLocks noGrp="1" noChangeArrowheads="1"/>
          </p:cNvSpPr>
          <p:nvPr>
            <p:ph type="title"/>
          </p:nvPr>
        </p:nvSpPr>
        <p:spPr>
          <a:xfrm>
            <a:off x="187325" y="74613"/>
            <a:ext cx="8769350" cy="1143000"/>
          </a:xfrm>
        </p:spPr>
        <p:txBody>
          <a:bodyPr/>
          <a:lstStyle/>
          <a:p>
            <a:r>
              <a:rPr lang="pt-BR"/>
              <a:t>Geometria da câmera de furo (</a:t>
            </a:r>
            <a:r>
              <a:rPr lang="pt-BR" i="1"/>
              <a:t>pinhole</a:t>
            </a:r>
            <a:r>
              <a:rPr lang="pt-BR"/>
              <a:t>)</a:t>
            </a:r>
            <a:endParaRPr lang="en-US" i="1"/>
          </a:p>
        </p:txBody>
      </p:sp>
      <p:pic>
        <p:nvPicPr>
          <p:cNvPr id="190468" name="Picture 3"/>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76213" y="2214563"/>
            <a:ext cx="8750300" cy="290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2356" name="Text Box 4"/>
          <p:cNvSpPr txBox="1">
            <a:spLocks noChangeArrowheads="1"/>
          </p:cNvSpPr>
          <p:nvPr/>
        </p:nvSpPr>
        <p:spPr bwMode="auto">
          <a:xfrm>
            <a:off x="3236913" y="5697538"/>
            <a:ext cx="2368550" cy="469900"/>
          </a:xfrm>
          <a:prstGeom prst="rect">
            <a:avLst/>
          </a:prstGeom>
          <a:solidFill>
            <a:srgbClr val="FFFF66"/>
          </a:solidFill>
          <a:ln w="12700" algn="ctr">
            <a:solidFill>
              <a:schemeClr val="tx2"/>
            </a:solidFill>
            <a:miter lim="800000"/>
            <a:headEnd type="none" w="sm" len="sm"/>
            <a:tailEnd type="none" w="sm" len="sm"/>
          </a:ln>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i="0">
                <a:latin typeface="Arial" charset="0"/>
              </a:rPr>
              <a:t>Projeção cônica</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27</a:t>
            </a:fld>
            <a:endParaRPr lang="en-US"/>
          </a:p>
        </p:txBody>
      </p:sp>
    </p:spTree>
    <p:extLst>
      <p:ext uri="{BB962C8B-B14F-4D97-AF65-F5344CB8AC3E}">
        <p14:creationId xmlns:p14="http://schemas.microsoft.com/office/powerpoint/2010/main" val="128181066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523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235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41BA4B43-8B5C-41BF-8197-AD0F6F91526C}" type="datetime1">
              <a:rPr lang="en-US" sz="1200" i="0" smtClean="0"/>
              <a:t>3/20/18</a:t>
            </a:fld>
            <a:endParaRPr lang="en-US" sz="1200" i="0"/>
          </a:p>
        </p:txBody>
      </p:sp>
      <p:sp>
        <p:nvSpPr>
          <p:cNvPr id="13319" name="Rectangle 2"/>
          <p:cNvSpPr>
            <a:spLocks noGrp="1" noChangeArrowheads="1"/>
          </p:cNvSpPr>
          <p:nvPr>
            <p:ph type="title"/>
          </p:nvPr>
        </p:nvSpPr>
        <p:spPr>
          <a:xfrm>
            <a:off x="930275" y="428625"/>
            <a:ext cx="7159625" cy="788988"/>
          </a:xfrm>
          <a:noFill/>
        </p:spPr>
        <p:txBody>
          <a:bodyPr lIns="91440" tIns="45720" rIns="91440" bIns="45720" anchor="ctr"/>
          <a:lstStyle/>
          <a:p>
            <a:r>
              <a:rPr lang="en-US" dirty="0"/>
              <a:t>O </a:t>
            </a:r>
            <a:r>
              <a:rPr lang="en-US" dirty="0" err="1"/>
              <a:t>que</a:t>
            </a:r>
            <a:r>
              <a:rPr lang="en-US" dirty="0"/>
              <a:t> </a:t>
            </a:r>
            <a:r>
              <a:rPr lang="en-US" dirty="0" err="1"/>
              <a:t>mede</a:t>
            </a:r>
            <a:r>
              <a:rPr lang="en-US" dirty="0"/>
              <a:t> a </a:t>
            </a:r>
            <a:r>
              <a:rPr lang="en-US" dirty="0" err="1"/>
              <a:t>câmera</a:t>
            </a:r>
            <a:r>
              <a:rPr lang="en-US" dirty="0"/>
              <a:t>?</a:t>
            </a:r>
          </a:p>
        </p:txBody>
      </p:sp>
      <p:sp>
        <p:nvSpPr>
          <p:cNvPr id="13320" name="Freeform 3"/>
          <p:cNvSpPr>
            <a:spLocks/>
          </p:cNvSpPr>
          <p:nvPr/>
        </p:nvSpPr>
        <p:spPr bwMode="auto">
          <a:xfrm>
            <a:off x="492125" y="2411413"/>
            <a:ext cx="842963" cy="2536825"/>
          </a:xfrm>
          <a:custGeom>
            <a:avLst/>
            <a:gdLst>
              <a:gd name="T0" fmla="*/ 0 w 531"/>
              <a:gd name="T1" fmla="*/ 2147483647 h 1598"/>
              <a:gd name="T2" fmla="*/ 0 w 531"/>
              <a:gd name="T3" fmla="*/ 2147483647 h 1598"/>
              <a:gd name="T4" fmla="*/ 2147483647 w 531"/>
              <a:gd name="T5" fmla="*/ 0 h 1598"/>
              <a:gd name="T6" fmla="*/ 2147483647 w 531"/>
              <a:gd name="T7" fmla="*/ 2147483647 h 1598"/>
              <a:gd name="T8" fmla="*/ 0 w 531"/>
              <a:gd name="T9" fmla="*/ 2147483647 h 1598"/>
              <a:gd name="T10" fmla="*/ 0 60000 65536"/>
              <a:gd name="T11" fmla="*/ 0 60000 65536"/>
              <a:gd name="T12" fmla="*/ 0 60000 65536"/>
              <a:gd name="T13" fmla="*/ 0 60000 65536"/>
              <a:gd name="T14" fmla="*/ 0 60000 65536"/>
              <a:gd name="T15" fmla="*/ 0 w 531"/>
              <a:gd name="T16" fmla="*/ 0 h 1598"/>
              <a:gd name="T17" fmla="*/ 531 w 531"/>
              <a:gd name="T18" fmla="*/ 1598 h 1598"/>
            </a:gdLst>
            <a:ahLst/>
            <a:cxnLst>
              <a:cxn ang="T10">
                <a:pos x="T0" y="T1"/>
              </a:cxn>
              <a:cxn ang="T11">
                <a:pos x="T2" y="T3"/>
              </a:cxn>
              <a:cxn ang="T12">
                <a:pos x="T4" y="T5"/>
              </a:cxn>
              <a:cxn ang="T13">
                <a:pos x="T6" y="T7"/>
              </a:cxn>
              <a:cxn ang="T14">
                <a:pos x="T8" y="T9"/>
              </a:cxn>
            </a:cxnLst>
            <a:rect l="T15" t="T16" r="T17" b="T18"/>
            <a:pathLst>
              <a:path w="531" h="1598">
                <a:moveTo>
                  <a:pt x="0" y="1598"/>
                </a:moveTo>
                <a:lnTo>
                  <a:pt x="0" y="271"/>
                </a:lnTo>
                <a:lnTo>
                  <a:pt x="531" y="0"/>
                </a:lnTo>
                <a:lnTo>
                  <a:pt x="531" y="1332"/>
                </a:lnTo>
                <a:lnTo>
                  <a:pt x="0" y="1598"/>
                </a:lnTo>
                <a:close/>
              </a:path>
            </a:pathLst>
          </a:custGeom>
          <a:noFill/>
          <a:ln w="9525">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321" name="Line 4"/>
          <p:cNvSpPr>
            <a:spLocks noChangeShapeType="1"/>
          </p:cNvSpPr>
          <p:nvPr/>
        </p:nvSpPr>
        <p:spPr bwMode="auto">
          <a:xfrm flipV="1">
            <a:off x="1343025" y="4503738"/>
            <a:ext cx="2286000" cy="22225"/>
          </a:xfrm>
          <a:prstGeom prst="line">
            <a:avLst/>
          </a:prstGeom>
          <a:noFill/>
          <a:ln w="9525">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322" name="Freeform 5"/>
          <p:cNvSpPr>
            <a:spLocks/>
          </p:cNvSpPr>
          <p:nvPr/>
        </p:nvSpPr>
        <p:spPr bwMode="auto">
          <a:xfrm>
            <a:off x="2814638" y="2419350"/>
            <a:ext cx="811212" cy="2549525"/>
          </a:xfrm>
          <a:custGeom>
            <a:avLst/>
            <a:gdLst>
              <a:gd name="T0" fmla="*/ 0 w 355"/>
              <a:gd name="T1" fmla="*/ 2147483647 h 1056"/>
              <a:gd name="T2" fmla="*/ 0 w 355"/>
              <a:gd name="T3" fmla="*/ 2147483647 h 1056"/>
              <a:gd name="T4" fmla="*/ 2147483647 w 355"/>
              <a:gd name="T5" fmla="*/ 0 h 1056"/>
              <a:gd name="T6" fmla="*/ 2147483647 w 355"/>
              <a:gd name="T7" fmla="*/ 2147483647 h 1056"/>
              <a:gd name="T8" fmla="*/ 0 w 355"/>
              <a:gd name="T9" fmla="*/ 2147483647 h 1056"/>
              <a:gd name="T10" fmla="*/ 0 60000 65536"/>
              <a:gd name="T11" fmla="*/ 0 60000 65536"/>
              <a:gd name="T12" fmla="*/ 0 60000 65536"/>
              <a:gd name="T13" fmla="*/ 0 60000 65536"/>
              <a:gd name="T14" fmla="*/ 0 60000 65536"/>
              <a:gd name="T15" fmla="*/ 0 w 355"/>
              <a:gd name="T16" fmla="*/ 0 h 1056"/>
              <a:gd name="T17" fmla="*/ 355 w 355"/>
              <a:gd name="T18" fmla="*/ 1056 h 1056"/>
            </a:gdLst>
            <a:ahLst/>
            <a:cxnLst>
              <a:cxn ang="T10">
                <a:pos x="T0" y="T1"/>
              </a:cxn>
              <a:cxn ang="T11">
                <a:pos x="T2" y="T3"/>
              </a:cxn>
              <a:cxn ang="T12">
                <a:pos x="T4" y="T5"/>
              </a:cxn>
              <a:cxn ang="T13">
                <a:pos x="T6" y="T7"/>
              </a:cxn>
              <a:cxn ang="T14">
                <a:pos x="T8" y="T9"/>
              </a:cxn>
            </a:cxnLst>
            <a:rect l="T15" t="T16" r="T17" b="T18"/>
            <a:pathLst>
              <a:path w="355" h="1056">
                <a:moveTo>
                  <a:pt x="0" y="1056"/>
                </a:moveTo>
                <a:lnTo>
                  <a:pt x="0" y="175"/>
                </a:lnTo>
                <a:lnTo>
                  <a:pt x="355" y="0"/>
                </a:lnTo>
                <a:lnTo>
                  <a:pt x="355" y="881"/>
                </a:lnTo>
                <a:lnTo>
                  <a:pt x="0" y="1056"/>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323" name="Oval 6"/>
          <p:cNvSpPr>
            <a:spLocks noChangeArrowheads="1"/>
          </p:cNvSpPr>
          <p:nvPr/>
        </p:nvSpPr>
        <p:spPr bwMode="auto">
          <a:xfrm>
            <a:off x="3262313" y="3648075"/>
            <a:ext cx="88900" cy="88900"/>
          </a:xfrm>
          <a:prstGeom prst="ellipse">
            <a:avLst/>
          </a:prstGeom>
          <a:solidFill>
            <a:schemeClr val="accent1"/>
          </a:solidFill>
          <a:ln w="9525">
            <a:solidFill>
              <a:schemeClr val="tx1"/>
            </a:solidFill>
            <a:round/>
            <a:headEnd/>
            <a:tailEnd/>
          </a:ln>
        </p:spPr>
        <p:txBody>
          <a:bodyPr wrap="none" anchor="ctr"/>
          <a:lstStyle/>
          <a:p>
            <a:endParaRPr lang="pt-BR"/>
          </a:p>
        </p:txBody>
      </p:sp>
      <p:sp>
        <p:nvSpPr>
          <p:cNvPr id="13324" name="Oval 7"/>
          <p:cNvSpPr>
            <a:spLocks noChangeArrowheads="1"/>
          </p:cNvSpPr>
          <p:nvPr/>
        </p:nvSpPr>
        <p:spPr bwMode="auto">
          <a:xfrm>
            <a:off x="842963" y="4132263"/>
            <a:ext cx="123825" cy="269875"/>
          </a:xfrm>
          <a:prstGeom prst="ellipse">
            <a:avLst/>
          </a:prstGeom>
          <a:solidFill>
            <a:schemeClr val="accent1"/>
          </a:solidFill>
          <a:ln w="9525">
            <a:solidFill>
              <a:schemeClr val="tx1"/>
            </a:solidFill>
            <a:round/>
            <a:headEnd/>
            <a:tailEnd/>
          </a:ln>
        </p:spPr>
        <p:txBody>
          <a:bodyPr wrap="none" anchor="ctr"/>
          <a:lstStyle/>
          <a:p>
            <a:endParaRPr lang="pt-BR"/>
          </a:p>
        </p:txBody>
      </p:sp>
      <p:sp>
        <p:nvSpPr>
          <p:cNvPr id="13325" name="Oval 8"/>
          <p:cNvSpPr>
            <a:spLocks noChangeArrowheads="1"/>
          </p:cNvSpPr>
          <p:nvPr/>
        </p:nvSpPr>
        <p:spPr bwMode="auto">
          <a:xfrm>
            <a:off x="6454775" y="2724150"/>
            <a:ext cx="268288" cy="307975"/>
          </a:xfrm>
          <a:prstGeom prst="ellipse">
            <a:avLst/>
          </a:prstGeom>
          <a:solidFill>
            <a:schemeClr val="accent1"/>
          </a:solidFill>
          <a:ln w="9525">
            <a:solidFill>
              <a:schemeClr val="tx1"/>
            </a:solidFill>
            <a:round/>
            <a:headEnd/>
            <a:tailEnd/>
          </a:ln>
        </p:spPr>
        <p:txBody>
          <a:bodyPr wrap="none" anchor="ctr"/>
          <a:lstStyle/>
          <a:p>
            <a:endParaRPr lang="pt-BR"/>
          </a:p>
        </p:txBody>
      </p:sp>
      <p:sp>
        <p:nvSpPr>
          <p:cNvPr id="13326" name="Line 9"/>
          <p:cNvSpPr>
            <a:spLocks noChangeShapeType="1"/>
          </p:cNvSpPr>
          <p:nvPr/>
        </p:nvSpPr>
        <p:spPr bwMode="auto">
          <a:xfrm flipV="1">
            <a:off x="904875" y="2859088"/>
            <a:ext cx="5700713" cy="141605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3327" name="Freeform 10"/>
          <p:cNvSpPr>
            <a:spLocks/>
          </p:cNvSpPr>
          <p:nvPr/>
        </p:nvSpPr>
        <p:spPr bwMode="auto">
          <a:xfrm rot="-1030047">
            <a:off x="6034088" y="2411413"/>
            <a:ext cx="1973262" cy="1416050"/>
          </a:xfrm>
          <a:custGeom>
            <a:avLst/>
            <a:gdLst>
              <a:gd name="T0" fmla="*/ 2147483647 w 1243"/>
              <a:gd name="T1" fmla="*/ 2147483647 h 892"/>
              <a:gd name="T2" fmla="*/ 2147483647 w 1243"/>
              <a:gd name="T3" fmla="*/ 2147483647 h 892"/>
              <a:gd name="T4" fmla="*/ 2147483647 w 1243"/>
              <a:gd name="T5" fmla="*/ 2147483647 h 892"/>
              <a:gd name="T6" fmla="*/ 2147483647 w 1243"/>
              <a:gd name="T7" fmla="*/ 2147483647 h 892"/>
              <a:gd name="T8" fmla="*/ 2147483647 w 1243"/>
              <a:gd name="T9" fmla="*/ 2147483647 h 892"/>
              <a:gd name="T10" fmla="*/ 2147483647 w 1243"/>
              <a:gd name="T11" fmla="*/ 2147483647 h 892"/>
              <a:gd name="T12" fmla="*/ 2147483647 w 1243"/>
              <a:gd name="T13" fmla="*/ 2147483647 h 892"/>
              <a:gd name="T14" fmla="*/ 2147483647 w 1243"/>
              <a:gd name="T15" fmla="*/ 2147483647 h 892"/>
              <a:gd name="T16" fmla="*/ 0 60000 65536"/>
              <a:gd name="T17" fmla="*/ 0 60000 65536"/>
              <a:gd name="T18" fmla="*/ 0 60000 65536"/>
              <a:gd name="T19" fmla="*/ 0 60000 65536"/>
              <a:gd name="T20" fmla="*/ 0 60000 65536"/>
              <a:gd name="T21" fmla="*/ 0 60000 65536"/>
              <a:gd name="T22" fmla="*/ 0 60000 65536"/>
              <a:gd name="T23" fmla="*/ 0 60000 65536"/>
              <a:gd name="T24" fmla="*/ 0 w 1243"/>
              <a:gd name="T25" fmla="*/ 0 h 892"/>
              <a:gd name="T26" fmla="*/ 1243 w 1243"/>
              <a:gd name="T27" fmla="*/ 892 h 8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43" h="892">
                <a:moveTo>
                  <a:pt x="55" y="808"/>
                </a:moveTo>
                <a:cubicBezTo>
                  <a:pt x="110" y="892"/>
                  <a:pt x="330" y="663"/>
                  <a:pt x="467" y="650"/>
                </a:cubicBezTo>
                <a:cubicBezTo>
                  <a:pt x="604" y="637"/>
                  <a:pt x="796" y="761"/>
                  <a:pt x="879" y="729"/>
                </a:cubicBezTo>
                <a:cubicBezTo>
                  <a:pt x="962" y="697"/>
                  <a:pt x="913" y="567"/>
                  <a:pt x="964" y="458"/>
                </a:cubicBezTo>
                <a:cubicBezTo>
                  <a:pt x="1015" y="349"/>
                  <a:pt x="1243" y="148"/>
                  <a:pt x="1184" y="74"/>
                </a:cubicBezTo>
                <a:cubicBezTo>
                  <a:pt x="1125" y="0"/>
                  <a:pt x="783" y="0"/>
                  <a:pt x="608" y="12"/>
                </a:cubicBezTo>
                <a:cubicBezTo>
                  <a:pt x="433" y="24"/>
                  <a:pt x="225" y="16"/>
                  <a:pt x="134" y="147"/>
                </a:cubicBezTo>
                <a:cubicBezTo>
                  <a:pt x="43" y="278"/>
                  <a:pt x="0" y="724"/>
                  <a:pt x="55" y="808"/>
                </a:cubicBezTo>
                <a:close/>
              </a:path>
            </a:pathLst>
          </a:custGeom>
          <a:noFill/>
          <a:ln w="9525">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328" name="Line 11"/>
          <p:cNvSpPr>
            <a:spLocks noChangeShapeType="1"/>
          </p:cNvSpPr>
          <p:nvPr/>
        </p:nvSpPr>
        <p:spPr bwMode="auto">
          <a:xfrm rot="-1030047" flipH="1" flipV="1">
            <a:off x="6142038" y="2263775"/>
            <a:ext cx="331787" cy="617538"/>
          </a:xfrm>
          <a:prstGeom prst="line">
            <a:avLst/>
          </a:prstGeom>
          <a:noFill/>
          <a:ln w="9525">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a:lstStyle/>
          <a:p>
            <a:endParaRPr lang="en-US"/>
          </a:p>
        </p:txBody>
      </p:sp>
      <p:graphicFrame>
        <p:nvGraphicFramePr>
          <p:cNvPr id="13314" name="Object 12"/>
          <p:cNvGraphicFramePr>
            <a:graphicFrameLocks noChangeAspect="1"/>
          </p:cNvGraphicFramePr>
          <p:nvPr/>
        </p:nvGraphicFramePr>
        <p:xfrm>
          <a:off x="5700713" y="1838325"/>
          <a:ext cx="447675" cy="579438"/>
        </p:xfrm>
        <a:graphic>
          <a:graphicData uri="http://schemas.openxmlformats.org/presentationml/2006/ole">
            <mc:AlternateContent xmlns:mc="http://schemas.openxmlformats.org/markup-compatibility/2006">
              <mc:Choice xmlns:v="urn:schemas-microsoft-com:vml" Requires="v">
                <p:oleObj spid="_x0000_s242898" name="Equation" r:id="rId4" imgW="177480" imgH="228600" progId="Equation.3">
                  <p:embed/>
                </p:oleObj>
              </mc:Choice>
              <mc:Fallback>
                <p:oleObj name="Equation" r:id="rId4" imgW="177480" imgH="2286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00713" y="1838325"/>
                        <a:ext cx="447675"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329" name="Line 13"/>
          <p:cNvSpPr>
            <a:spLocks noChangeShapeType="1"/>
          </p:cNvSpPr>
          <p:nvPr/>
        </p:nvSpPr>
        <p:spPr bwMode="auto">
          <a:xfrm flipV="1">
            <a:off x="927100" y="2717800"/>
            <a:ext cx="5659438" cy="1687513"/>
          </a:xfrm>
          <a:prstGeom prst="line">
            <a:avLst/>
          </a:prstGeom>
          <a:noFill/>
          <a:ln w="952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13330" name="Line 14"/>
          <p:cNvSpPr>
            <a:spLocks noChangeShapeType="1"/>
          </p:cNvSpPr>
          <p:nvPr/>
        </p:nvSpPr>
        <p:spPr bwMode="auto">
          <a:xfrm flipV="1">
            <a:off x="900113" y="3028950"/>
            <a:ext cx="5730875" cy="1108075"/>
          </a:xfrm>
          <a:prstGeom prst="line">
            <a:avLst/>
          </a:prstGeom>
          <a:noFill/>
          <a:ln w="9525" cap="rnd">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a:p>
        </p:txBody>
      </p:sp>
      <p:sp>
        <p:nvSpPr>
          <p:cNvPr id="13331" name="Text Box 15"/>
          <p:cNvSpPr txBox="1">
            <a:spLocks noChangeArrowheads="1"/>
          </p:cNvSpPr>
          <p:nvPr/>
        </p:nvSpPr>
        <p:spPr bwMode="auto">
          <a:xfrm>
            <a:off x="642938" y="3559175"/>
            <a:ext cx="569912"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100">
                <a:sym typeface="Symbol" pitchFamily="18" charset="2"/>
              </a:rPr>
              <a:t>dA</a:t>
            </a:r>
            <a:r>
              <a:rPr lang="en-US" sz="2100" baseline="-25000">
                <a:sym typeface="Symbol" pitchFamily="18" charset="2"/>
              </a:rPr>
              <a:t>p</a:t>
            </a:r>
            <a:endParaRPr lang="en-US" sz="2100">
              <a:sym typeface="Symbol" pitchFamily="18" charset="2"/>
            </a:endParaRPr>
          </a:p>
        </p:txBody>
      </p:sp>
      <p:sp>
        <p:nvSpPr>
          <p:cNvPr id="13332" name="Text Box 16"/>
          <p:cNvSpPr txBox="1">
            <a:spLocks noChangeArrowheads="1"/>
          </p:cNvSpPr>
          <p:nvPr/>
        </p:nvSpPr>
        <p:spPr bwMode="auto">
          <a:xfrm>
            <a:off x="6811963" y="2541588"/>
            <a:ext cx="560387"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100">
                <a:sym typeface="Symbol" pitchFamily="18" charset="2"/>
              </a:rPr>
              <a:t>dA</a:t>
            </a:r>
            <a:r>
              <a:rPr lang="en-US" sz="2100" baseline="-25000">
                <a:sym typeface="Symbol" pitchFamily="18" charset="2"/>
              </a:rPr>
              <a:t>c</a:t>
            </a:r>
            <a:endParaRPr lang="en-US" sz="2100">
              <a:sym typeface="Symbol" pitchFamily="18" charset="2"/>
            </a:endParaRPr>
          </a:p>
        </p:txBody>
      </p:sp>
      <p:sp>
        <p:nvSpPr>
          <p:cNvPr id="1254417" name="Text Box 17"/>
          <p:cNvSpPr txBox="1">
            <a:spLocks noChangeArrowheads="1"/>
          </p:cNvSpPr>
          <p:nvPr/>
        </p:nvSpPr>
        <p:spPr bwMode="auto">
          <a:xfrm>
            <a:off x="601663" y="5816600"/>
            <a:ext cx="7832725"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500" i="0">
                <a:solidFill>
                  <a:schemeClr val="tx2"/>
                </a:solidFill>
              </a:rPr>
              <a:t>Câmeras de furo são sensíveis a </a:t>
            </a:r>
            <a:r>
              <a:rPr lang="en-US" sz="2500" i="0" u="sng">
                <a:solidFill>
                  <a:srgbClr val="FF3300"/>
                </a:solidFill>
              </a:rPr>
              <a:t>radiância </a:t>
            </a:r>
            <a:r>
              <a:rPr lang="en-US" sz="2500" i="0">
                <a:solidFill>
                  <a:schemeClr val="tx2"/>
                </a:solidFill>
              </a:rPr>
              <a:t>de pontos da cena</a:t>
            </a:r>
          </a:p>
        </p:txBody>
      </p:sp>
      <p:sp>
        <p:nvSpPr>
          <p:cNvPr id="13334" name="Line 18"/>
          <p:cNvSpPr>
            <a:spLocks noChangeShapeType="1"/>
          </p:cNvSpPr>
          <p:nvPr/>
        </p:nvSpPr>
        <p:spPr bwMode="auto">
          <a:xfrm>
            <a:off x="509588" y="4951413"/>
            <a:ext cx="22987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3335" name="Line 19"/>
          <p:cNvSpPr>
            <a:spLocks noChangeShapeType="1"/>
          </p:cNvSpPr>
          <p:nvPr/>
        </p:nvSpPr>
        <p:spPr bwMode="auto">
          <a:xfrm flipV="1">
            <a:off x="509588" y="2835275"/>
            <a:ext cx="2298700" cy="269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3336" name="Line 20"/>
          <p:cNvSpPr>
            <a:spLocks noChangeShapeType="1"/>
          </p:cNvSpPr>
          <p:nvPr/>
        </p:nvSpPr>
        <p:spPr bwMode="auto">
          <a:xfrm>
            <a:off x="1346200" y="2432050"/>
            <a:ext cx="22987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254421" name="Rectangle 21"/>
          <p:cNvSpPr>
            <a:spLocks noChangeArrowheads="1"/>
          </p:cNvSpPr>
          <p:nvPr/>
        </p:nvSpPr>
        <p:spPr bwMode="auto">
          <a:xfrm>
            <a:off x="4232275" y="4159250"/>
            <a:ext cx="434975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p>
            <a:r>
              <a:rPr lang="en-US" sz="2400"/>
              <a:t>o que é projetado na parede é a radiância de dA</a:t>
            </a:r>
            <a:r>
              <a:rPr lang="en-US" sz="2400" baseline="-25000"/>
              <a:t>c</a:t>
            </a:r>
            <a:r>
              <a:rPr lang="en-US" sz="2400"/>
              <a:t> na direção do furo</a:t>
            </a:r>
          </a:p>
        </p:txBody>
      </p:sp>
      <p:grpSp>
        <p:nvGrpSpPr>
          <p:cNvPr id="2" name="Group 22"/>
          <p:cNvGrpSpPr>
            <a:grpSpLocks/>
          </p:cNvGrpSpPr>
          <p:nvPr/>
        </p:nvGrpSpPr>
        <p:grpSpPr bwMode="auto">
          <a:xfrm>
            <a:off x="4475163" y="2368550"/>
            <a:ext cx="2095500" cy="1266825"/>
            <a:chOff x="2819" y="1492"/>
            <a:chExt cx="1320" cy="798"/>
          </a:xfrm>
        </p:grpSpPr>
        <p:grpSp>
          <p:nvGrpSpPr>
            <p:cNvPr id="13339" name="Group 23"/>
            <p:cNvGrpSpPr>
              <a:grpSpLocks/>
            </p:cNvGrpSpPr>
            <p:nvPr/>
          </p:nvGrpSpPr>
          <p:grpSpPr bwMode="auto">
            <a:xfrm>
              <a:off x="3530" y="1802"/>
              <a:ext cx="609" cy="488"/>
              <a:chOff x="3530" y="1802"/>
              <a:chExt cx="609" cy="488"/>
            </a:xfrm>
          </p:grpSpPr>
          <p:sp>
            <p:nvSpPr>
              <p:cNvPr id="13340" name="Line 24"/>
              <p:cNvSpPr>
                <a:spLocks noChangeShapeType="1"/>
              </p:cNvSpPr>
              <p:nvPr/>
            </p:nvSpPr>
            <p:spPr bwMode="auto">
              <a:xfrm flipH="1">
                <a:off x="3530" y="1802"/>
                <a:ext cx="609" cy="148"/>
              </a:xfrm>
              <a:prstGeom prst="line">
                <a:avLst/>
              </a:prstGeom>
              <a:noFill/>
              <a:ln w="28575">
                <a:solidFill>
                  <a:schemeClr val="tx1"/>
                </a:solidFill>
                <a:round/>
                <a:headEnd type="oval" w="lg" len="lg"/>
                <a:tailEnd type="triangle" w="lg" len="lg"/>
              </a:ln>
              <a:extLst>
                <a:ext uri="{909E8E84-426E-40DD-AFC4-6F175D3DCCD1}">
                  <a14:hiddenFill xmlns:a14="http://schemas.microsoft.com/office/drawing/2010/main">
                    <a:noFill/>
                  </a14:hiddenFill>
                </a:ext>
              </a:extLst>
            </p:spPr>
            <p:txBody>
              <a:bodyPr/>
              <a:lstStyle/>
              <a:p>
                <a:endParaRPr lang="en-US"/>
              </a:p>
            </p:txBody>
          </p:sp>
          <p:graphicFrame>
            <p:nvGraphicFramePr>
              <p:cNvPr id="13317" name="Object 25"/>
              <p:cNvGraphicFramePr>
                <a:graphicFrameLocks noChangeAspect="1"/>
              </p:cNvGraphicFramePr>
              <p:nvPr/>
            </p:nvGraphicFramePr>
            <p:xfrm>
              <a:off x="3544" y="2062"/>
              <a:ext cx="248" cy="228"/>
            </p:xfrm>
            <a:graphic>
              <a:graphicData uri="http://schemas.openxmlformats.org/presentationml/2006/ole">
                <mc:AlternateContent xmlns:mc="http://schemas.openxmlformats.org/markup-compatibility/2006">
                  <mc:Choice xmlns:v="urn:schemas-microsoft-com:vml" Requires="v">
                    <p:oleObj spid="_x0000_s242899" name="Equation" r:id="rId6" imgW="152280" imgH="139680" progId="Equation.3">
                      <p:embed/>
                    </p:oleObj>
                  </mc:Choice>
                  <mc:Fallback>
                    <p:oleObj name="Equation" r:id="rId6" imgW="152280" imgH="13968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44" y="2062"/>
                            <a:ext cx="248" cy="2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aphicFrame>
          <p:nvGraphicFramePr>
            <p:cNvPr id="13316" name="Object 26"/>
            <p:cNvGraphicFramePr>
              <a:graphicFrameLocks noChangeAspect="1"/>
            </p:cNvGraphicFramePr>
            <p:nvPr/>
          </p:nvGraphicFramePr>
          <p:xfrm>
            <a:off x="2819" y="1492"/>
            <a:ext cx="906" cy="284"/>
          </p:xfrm>
          <a:graphic>
            <a:graphicData uri="http://schemas.openxmlformats.org/presentationml/2006/ole">
              <mc:AlternateContent xmlns:mc="http://schemas.openxmlformats.org/markup-compatibility/2006">
                <mc:Choice xmlns:v="urn:schemas-microsoft-com:vml" Requires="v">
                  <p:oleObj spid="_x0000_s242900" name="Equation" r:id="rId8" imgW="647640" imgH="203040" progId="Equation.3">
                    <p:embed/>
                  </p:oleObj>
                </mc:Choice>
                <mc:Fallback>
                  <p:oleObj name="Equation" r:id="rId8" imgW="647640" imgH="20304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19" y="1492"/>
                          <a:ext cx="906" cy="28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aphicFrame>
        <p:nvGraphicFramePr>
          <p:cNvPr id="13315" name="Object 27"/>
          <p:cNvGraphicFramePr>
            <a:graphicFrameLocks noChangeAspect="1"/>
          </p:cNvGraphicFramePr>
          <p:nvPr/>
        </p:nvGraphicFramePr>
        <p:xfrm>
          <a:off x="6659563" y="2917825"/>
          <a:ext cx="334962" cy="434975"/>
        </p:xfrm>
        <a:graphic>
          <a:graphicData uri="http://schemas.openxmlformats.org/presentationml/2006/ole">
            <mc:AlternateContent xmlns:mc="http://schemas.openxmlformats.org/markup-compatibility/2006">
              <mc:Choice xmlns:v="urn:schemas-microsoft-com:vml" Requires="v">
                <p:oleObj spid="_x0000_s242901" name="Equation" r:id="rId10" imgW="126720" imgH="164880" progId="Equation.3">
                  <p:embed/>
                </p:oleObj>
              </mc:Choice>
              <mc:Fallback>
                <p:oleObj name="Equation" r:id="rId10" imgW="126720" imgH="16488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659563" y="2917825"/>
                        <a:ext cx="334962" cy="434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28</a:t>
            </a:fld>
            <a:endParaRPr lang="en-US"/>
          </a:p>
        </p:txBody>
      </p:sp>
    </p:spTree>
    <p:extLst>
      <p:ext uri="{BB962C8B-B14F-4D97-AF65-F5344CB8AC3E}">
        <p14:creationId xmlns:p14="http://schemas.microsoft.com/office/powerpoint/2010/main" val="5470188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25442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2544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4417" grpId="0"/>
      <p:bldP spid="1254421" grpId="0"/>
    </p:bldLst>
  </p:timing>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itle 5"/>
          <p:cNvSpPr>
            <a:spLocks noGrp="1"/>
          </p:cNvSpPr>
          <p:nvPr>
            <p:ph type="title"/>
          </p:nvPr>
        </p:nvSpPr>
        <p:spPr>
          <a:xfrm>
            <a:off x="309718" y="80227"/>
            <a:ext cx="7772400" cy="1362075"/>
          </a:xfrm>
        </p:spPr>
        <p:txBody>
          <a:bodyPr/>
          <a:lstStyle/>
          <a:p>
            <a:r>
              <a:rPr lang="en-US" dirty="0" err="1"/>
              <a:t>propagação</a:t>
            </a:r>
            <a:r>
              <a:rPr lang="en-US" dirty="0"/>
              <a:t> da </a:t>
            </a:r>
            <a:r>
              <a:rPr lang="en-US" dirty="0" err="1"/>
              <a:t>luz</a:t>
            </a:r>
            <a:endParaRPr lang="en-US" dirty="0"/>
          </a:p>
        </p:txBody>
      </p:sp>
      <p:sp>
        <p:nvSpPr>
          <p:cNvPr id="7" name="Text Placeholder 6"/>
          <p:cNvSpPr>
            <a:spLocks noGrp="1"/>
          </p:cNvSpPr>
          <p:nvPr>
            <p:ph type="body" idx="1"/>
          </p:nvPr>
        </p:nvSpPr>
        <p:spPr>
          <a:xfrm>
            <a:off x="599649" y="408841"/>
            <a:ext cx="7772400" cy="762038"/>
          </a:xfrm>
        </p:spPr>
        <p:txBody>
          <a:bodyPr/>
          <a:lstStyle/>
          <a:p>
            <a:r>
              <a:rPr lang="en-US" dirty="0" err="1"/>
              <a:t>Relexão</a:t>
            </a:r>
            <a:r>
              <a:rPr lang="en-US" dirty="0"/>
              <a:t>, </a:t>
            </a:r>
            <a:r>
              <a:rPr lang="en-US" dirty="0" err="1"/>
              <a:t>Refração</a:t>
            </a:r>
            <a:r>
              <a:rPr lang="en-US" dirty="0"/>
              <a:t> e </a:t>
            </a:r>
            <a:r>
              <a:rPr lang="en-US" dirty="0" err="1"/>
              <a:t>Difração</a:t>
            </a:r>
            <a:endParaRPr lang="en-US" dirty="0"/>
          </a:p>
        </p:txBody>
      </p:sp>
      <p:sp>
        <p:nvSpPr>
          <p:cNvPr id="3" name="Date Placeholder 2"/>
          <p:cNvSpPr>
            <a:spLocks noGrp="1"/>
          </p:cNvSpPr>
          <p:nvPr>
            <p:ph type="dt" sz="half" idx="10"/>
          </p:nvPr>
        </p:nvSpPr>
        <p:spPr/>
        <p:txBody>
          <a:bodyPr/>
          <a:lstStyle/>
          <a:p>
            <a:pPr>
              <a:defRPr/>
            </a:pPr>
            <a:fld id="{81C044A2-F12E-488A-84EC-FB4C6014DF2D}" type="datetime1">
              <a:rPr lang="en-US" smtClean="0"/>
              <a:t>3/20/18</a:t>
            </a:fld>
            <a:endParaRPr lang="en-US"/>
          </a:p>
        </p:txBody>
      </p:sp>
      <p:sp>
        <p:nvSpPr>
          <p:cNvPr id="2" name="Footer Placeholder 1"/>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713607B5-0943-4A21-862B-B745D73B96DB}" type="slidenum">
              <a:rPr lang="en-US" smtClean="0"/>
              <a:pPr>
                <a:defRPr/>
              </a:pPr>
              <a:t>29</a:t>
            </a:fld>
            <a:endParaRPr lang="en-US"/>
          </a:p>
        </p:txBody>
      </p:sp>
      <p:pic>
        <p:nvPicPr>
          <p:cNvPr id="8" name="Picture 2" descr="i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27936" y="1831878"/>
            <a:ext cx="2911010" cy="2279863"/>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4" descr="roem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26453" y="3604707"/>
            <a:ext cx="2966766" cy="236291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3628081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7"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A1EE513-FC22-499F-A842-BDD4FDD94D30}" type="datetime1">
              <a:rPr lang="en-US" sz="1200" i="0" smtClean="0"/>
              <a:t>3/20/18</a:t>
            </a:fld>
            <a:endParaRPr lang="en-US" sz="1200" i="0"/>
          </a:p>
        </p:txBody>
      </p:sp>
      <p:sp>
        <p:nvSpPr>
          <p:cNvPr id="1028" name="Rectangle 8"/>
          <p:cNvSpPr>
            <a:spLocks noGrp="1" noChangeArrowheads="1"/>
          </p:cNvSpPr>
          <p:nvPr>
            <p:ph type="title"/>
          </p:nvPr>
        </p:nvSpPr>
        <p:spPr/>
        <p:txBody>
          <a:bodyPr/>
          <a:lstStyle/>
          <a:p>
            <a:r>
              <a:rPr lang="en-US" sz="4800" dirty="0" err="1"/>
              <a:t>Natureza</a:t>
            </a:r>
            <a:r>
              <a:rPr lang="en-US" sz="4800" dirty="0"/>
              <a:t> </a:t>
            </a:r>
            <a:r>
              <a:rPr lang="en-US" sz="4800" dirty="0" err="1"/>
              <a:t>ondulatória</a:t>
            </a:r>
            <a:endParaRPr lang="en-US" sz="4800" dirty="0"/>
          </a:p>
        </p:txBody>
      </p:sp>
      <p:sp>
        <p:nvSpPr>
          <p:cNvPr id="1042" name="Line 9"/>
          <p:cNvSpPr>
            <a:spLocks noChangeShapeType="1"/>
          </p:cNvSpPr>
          <p:nvPr/>
        </p:nvSpPr>
        <p:spPr bwMode="auto">
          <a:xfrm>
            <a:off x="3747184" y="2806361"/>
            <a:ext cx="4233179" cy="0"/>
          </a:xfrm>
          <a:prstGeom prst="line">
            <a:avLst/>
          </a:prstGeom>
          <a:noFill/>
          <a:ln w="28575">
            <a:solidFill>
              <a:schemeClr val="hlink"/>
            </a:solidFill>
            <a:prstDash val="dash"/>
            <a:round/>
            <a:headEnd type="none" w="sm" len="sm"/>
            <a:tailEnd type="triangle" w="lg" len="lg"/>
          </a:ln>
          <a:extLst>
            <a:ext uri="{909E8E84-426E-40DD-AFC4-6F175D3DCCD1}">
              <a14:hiddenFill xmlns:a14="http://schemas.microsoft.com/office/drawing/2010/main">
                <a:noFill/>
              </a14:hiddenFill>
            </a:ext>
          </a:extLst>
        </p:spPr>
        <p:txBody>
          <a:bodyPr wrap="none" anchor="ctr"/>
          <a:lstStyle/>
          <a:p>
            <a:endParaRPr lang="en-US"/>
          </a:p>
        </p:txBody>
      </p:sp>
      <p:grpSp>
        <p:nvGrpSpPr>
          <p:cNvPr id="1047" name="Group 11"/>
          <p:cNvGrpSpPr>
            <a:grpSpLocks/>
          </p:cNvGrpSpPr>
          <p:nvPr/>
        </p:nvGrpSpPr>
        <p:grpSpPr bwMode="auto">
          <a:xfrm>
            <a:off x="3782757" y="2497189"/>
            <a:ext cx="3911597" cy="596836"/>
            <a:chOff x="1008" y="1226"/>
            <a:chExt cx="3419" cy="811"/>
          </a:xfrm>
        </p:grpSpPr>
        <p:sp>
          <p:nvSpPr>
            <p:cNvPr id="1072" name="Freeform 12"/>
            <p:cNvSpPr>
              <a:spLocks/>
            </p:cNvSpPr>
            <p:nvPr/>
          </p:nvSpPr>
          <p:spPr bwMode="auto">
            <a:xfrm>
              <a:off x="1008" y="1226"/>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3" name="Freeform 13"/>
            <p:cNvSpPr>
              <a:spLocks/>
            </p:cNvSpPr>
            <p:nvPr/>
          </p:nvSpPr>
          <p:spPr bwMode="auto">
            <a:xfrm>
              <a:off x="2834" y="1227"/>
              <a:ext cx="1593" cy="810"/>
            </a:xfrm>
            <a:custGeom>
              <a:avLst/>
              <a:gdLst>
                <a:gd name="T0" fmla="*/ 0 w 1489"/>
                <a:gd name="T1" fmla="*/ 318 h 832"/>
                <a:gd name="T2" fmla="*/ 208 w 1489"/>
                <a:gd name="T3" fmla="*/ 196 h 832"/>
                <a:gd name="T4" fmla="*/ 420 w 1489"/>
                <a:gd name="T5" fmla="*/ 92 h 832"/>
                <a:gd name="T6" fmla="*/ 625 w 1489"/>
                <a:gd name="T7" fmla="*/ 22 h 832"/>
                <a:gd name="T8" fmla="*/ 838 w 1489"/>
                <a:gd name="T9" fmla="*/ 0 h 832"/>
                <a:gd name="T10" fmla="*/ 1048 w 1489"/>
                <a:gd name="T11" fmla="*/ 22 h 832"/>
                <a:gd name="T12" fmla="*/ 1258 w 1489"/>
                <a:gd name="T13" fmla="*/ 92 h 832"/>
                <a:gd name="T14" fmla="*/ 1465 w 1489"/>
                <a:gd name="T15" fmla="*/ 196 h 832"/>
                <a:gd name="T16" fmla="*/ 1676 w 1489"/>
                <a:gd name="T17" fmla="*/ 318 h 832"/>
                <a:gd name="T18" fmla="*/ 1883 w 1489"/>
                <a:gd name="T19" fmla="*/ 441 h 832"/>
                <a:gd name="T20" fmla="*/ 2087 w 1489"/>
                <a:gd name="T21" fmla="*/ 544 h 832"/>
                <a:gd name="T22" fmla="*/ 2299 w 1489"/>
                <a:gd name="T23" fmla="*/ 611 h 832"/>
                <a:gd name="T24" fmla="*/ 2508 w 1489"/>
                <a:gd name="T25" fmla="*/ 637 h 832"/>
                <a:gd name="T26" fmla="*/ 2720 w 1489"/>
                <a:gd name="T27" fmla="*/ 611 h 832"/>
                <a:gd name="T28" fmla="*/ 2924 w 1489"/>
                <a:gd name="T29" fmla="*/ 544 h 8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89"/>
                <a:gd name="T46" fmla="*/ 0 h 832"/>
                <a:gd name="T47" fmla="*/ 1489 w 1489"/>
                <a:gd name="T48" fmla="*/ 832 h 8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89" h="832">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49" name="Oval 15"/>
          <p:cNvSpPr>
            <a:spLocks noChangeAspect="1" noChangeArrowheads="1"/>
          </p:cNvSpPr>
          <p:nvPr/>
        </p:nvSpPr>
        <p:spPr bwMode="auto">
          <a:xfrm rot="2871366" flipH="1">
            <a:off x="5311002" y="2769407"/>
            <a:ext cx="95440" cy="84662"/>
          </a:xfrm>
          <a:prstGeom prst="ellipse">
            <a:avLst/>
          </a:prstGeom>
          <a:solidFill>
            <a:schemeClr val="bg1"/>
          </a:solidFill>
          <a:ln w="9525">
            <a:solidFill>
              <a:schemeClr val="tx1"/>
            </a:solidFill>
            <a:round/>
            <a:headEnd/>
            <a:tailEnd/>
          </a:ln>
        </p:spPr>
        <p:txBody>
          <a:bodyPr wrap="none" anchor="ctr"/>
          <a:lstStyle/>
          <a:p>
            <a:endParaRPr lang="pt-BR"/>
          </a:p>
        </p:txBody>
      </p:sp>
      <p:sp>
        <p:nvSpPr>
          <p:cNvPr id="1050" name="Oval 16"/>
          <p:cNvSpPr>
            <a:spLocks noChangeAspect="1" noChangeArrowheads="1"/>
          </p:cNvSpPr>
          <p:nvPr/>
        </p:nvSpPr>
        <p:spPr bwMode="auto">
          <a:xfrm rot="2871366" flipH="1">
            <a:off x="5046721" y="2769107"/>
            <a:ext cx="95440" cy="81229"/>
          </a:xfrm>
          <a:prstGeom prst="ellipse">
            <a:avLst/>
          </a:prstGeom>
          <a:solidFill>
            <a:srgbClr val="969696"/>
          </a:solidFill>
          <a:ln w="9525">
            <a:solidFill>
              <a:schemeClr val="tx1"/>
            </a:solidFill>
            <a:round/>
            <a:headEnd/>
            <a:tailEnd/>
          </a:ln>
        </p:spPr>
        <p:txBody>
          <a:bodyPr wrap="none" anchor="ctr"/>
          <a:lstStyle/>
          <a:p>
            <a:endParaRPr lang="pt-BR"/>
          </a:p>
        </p:txBody>
      </p:sp>
      <p:sp>
        <p:nvSpPr>
          <p:cNvPr id="1051" name="Oval 17"/>
          <p:cNvSpPr>
            <a:spLocks noChangeAspect="1" noChangeArrowheads="1"/>
          </p:cNvSpPr>
          <p:nvPr/>
        </p:nvSpPr>
        <p:spPr bwMode="auto">
          <a:xfrm rot="2871366" flipH="1">
            <a:off x="4779007" y="2770551"/>
            <a:ext cx="95440" cy="82373"/>
          </a:xfrm>
          <a:prstGeom prst="ellipse">
            <a:avLst/>
          </a:prstGeom>
          <a:solidFill>
            <a:schemeClr val="tx1"/>
          </a:solidFill>
          <a:ln w="9525">
            <a:solidFill>
              <a:schemeClr val="tx1"/>
            </a:solidFill>
            <a:round/>
            <a:headEnd/>
            <a:tailEnd/>
          </a:ln>
        </p:spPr>
        <p:txBody>
          <a:bodyPr wrap="none" anchor="ctr"/>
          <a:lstStyle/>
          <a:p>
            <a:endParaRPr lang="pt-BR"/>
          </a:p>
        </p:txBody>
      </p:sp>
      <p:sp>
        <p:nvSpPr>
          <p:cNvPr id="1052" name="Oval 18"/>
          <p:cNvSpPr>
            <a:spLocks noChangeAspect="1" noChangeArrowheads="1"/>
          </p:cNvSpPr>
          <p:nvPr/>
        </p:nvSpPr>
        <p:spPr bwMode="auto">
          <a:xfrm rot="2871366" flipH="1">
            <a:off x="4510149" y="2769407"/>
            <a:ext cx="95440" cy="84662"/>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053" name="Oval 19"/>
          <p:cNvSpPr>
            <a:spLocks noChangeAspect="1" noChangeArrowheads="1"/>
          </p:cNvSpPr>
          <p:nvPr/>
        </p:nvSpPr>
        <p:spPr bwMode="auto">
          <a:xfrm rot="2871366" flipH="1">
            <a:off x="4242435" y="2770551"/>
            <a:ext cx="95440" cy="82373"/>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054" name="Oval 20"/>
          <p:cNvSpPr>
            <a:spLocks noChangeAspect="1" noChangeArrowheads="1"/>
          </p:cNvSpPr>
          <p:nvPr/>
        </p:nvSpPr>
        <p:spPr bwMode="auto">
          <a:xfrm rot="2871366" flipH="1">
            <a:off x="3978154" y="2769107"/>
            <a:ext cx="95440" cy="81229"/>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055" name="Oval 21"/>
          <p:cNvSpPr>
            <a:spLocks noChangeAspect="1" noChangeArrowheads="1"/>
          </p:cNvSpPr>
          <p:nvPr/>
        </p:nvSpPr>
        <p:spPr bwMode="auto">
          <a:xfrm rot="2871366" flipH="1">
            <a:off x="3710440" y="2769407"/>
            <a:ext cx="95440" cy="84662"/>
          </a:xfrm>
          <a:prstGeom prst="ellipse">
            <a:avLst/>
          </a:prstGeom>
          <a:solidFill>
            <a:schemeClr val="tx1"/>
          </a:solidFill>
          <a:ln w="9525">
            <a:solidFill>
              <a:schemeClr val="tx1"/>
            </a:solidFill>
            <a:round/>
            <a:headEnd/>
            <a:tailEnd/>
          </a:ln>
        </p:spPr>
        <p:txBody>
          <a:bodyPr wrap="none" anchor="ctr"/>
          <a:lstStyle/>
          <a:p>
            <a:endParaRPr lang="pt-BR"/>
          </a:p>
        </p:txBody>
      </p:sp>
      <p:sp>
        <p:nvSpPr>
          <p:cNvPr id="1056" name="Oval 22"/>
          <p:cNvSpPr>
            <a:spLocks noChangeAspect="1" noChangeArrowheads="1"/>
          </p:cNvSpPr>
          <p:nvPr/>
        </p:nvSpPr>
        <p:spPr bwMode="auto">
          <a:xfrm rot="18728634">
            <a:off x="5574440" y="2764874"/>
            <a:ext cx="91407" cy="78941"/>
          </a:xfrm>
          <a:prstGeom prst="ellipse">
            <a:avLst/>
          </a:prstGeom>
          <a:solidFill>
            <a:srgbClr val="969696"/>
          </a:solidFill>
          <a:ln w="9525">
            <a:solidFill>
              <a:schemeClr val="tx1"/>
            </a:solidFill>
            <a:round/>
            <a:headEnd/>
            <a:tailEnd/>
          </a:ln>
        </p:spPr>
        <p:txBody>
          <a:bodyPr wrap="none" anchor="ctr"/>
          <a:lstStyle/>
          <a:p>
            <a:endParaRPr lang="pt-BR"/>
          </a:p>
        </p:txBody>
      </p:sp>
      <p:sp>
        <p:nvSpPr>
          <p:cNvPr id="1057" name="Oval 23"/>
          <p:cNvSpPr>
            <a:spLocks noChangeAspect="1" noChangeArrowheads="1"/>
          </p:cNvSpPr>
          <p:nvPr/>
        </p:nvSpPr>
        <p:spPr bwMode="auto">
          <a:xfrm rot="18728634">
            <a:off x="5834145" y="2766219"/>
            <a:ext cx="91407" cy="78941"/>
          </a:xfrm>
          <a:prstGeom prst="ellipse">
            <a:avLst/>
          </a:prstGeom>
          <a:solidFill>
            <a:schemeClr val="tx1"/>
          </a:solidFill>
          <a:ln w="9525">
            <a:solidFill>
              <a:schemeClr val="tx1"/>
            </a:solidFill>
            <a:round/>
            <a:headEnd/>
            <a:tailEnd/>
          </a:ln>
        </p:spPr>
        <p:txBody>
          <a:bodyPr vert="eaVert" wrap="none" anchor="ctr"/>
          <a:lstStyle/>
          <a:p>
            <a:pPr algn="ctr"/>
            <a:endParaRPr lang="en-US" sz="4000"/>
          </a:p>
        </p:txBody>
      </p:sp>
      <p:sp>
        <p:nvSpPr>
          <p:cNvPr id="1058" name="Oval 24"/>
          <p:cNvSpPr>
            <a:spLocks noChangeAspect="1" noChangeArrowheads="1"/>
          </p:cNvSpPr>
          <p:nvPr/>
        </p:nvSpPr>
        <p:spPr bwMode="auto">
          <a:xfrm rot="18728634">
            <a:off x="6091563" y="2765075"/>
            <a:ext cx="91407" cy="81229"/>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059" name="Oval 25"/>
          <p:cNvSpPr>
            <a:spLocks noChangeAspect="1" noChangeArrowheads="1"/>
          </p:cNvSpPr>
          <p:nvPr/>
        </p:nvSpPr>
        <p:spPr bwMode="auto">
          <a:xfrm rot="18728634">
            <a:off x="6350124" y="2765075"/>
            <a:ext cx="91407" cy="81229"/>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060" name="Oval 26"/>
          <p:cNvSpPr>
            <a:spLocks noChangeAspect="1" noChangeArrowheads="1"/>
          </p:cNvSpPr>
          <p:nvPr/>
        </p:nvSpPr>
        <p:spPr bwMode="auto">
          <a:xfrm rot="18728634">
            <a:off x="6609829" y="2764874"/>
            <a:ext cx="91407" cy="7894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061" name="Oval 27"/>
          <p:cNvSpPr>
            <a:spLocks noChangeAspect="1" noChangeArrowheads="1"/>
          </p:cNvSpPr>
          <p:nvPr/>
        </p:nvSpPr>
        <p:spPr bwMode="auto">
          <a:xfrm rot="18728634">
            <a:off x="6867246" y="2766219"/>
            <a:ext cx="91407" cy="78941"/>
          </a:xfrm>
          <a:prstGeom prst="ellipse">
            <a:avLst/>
          </a:prstGeom>
          <a:solidFill>
            <a:schemeClr val="tx1"/>
          </a:solidFill>
          <a:ln w="9525">
            <a:solidFill>
              <a:schemeClr val="tx1"/>
            </a:solidFill>
            <a:round/>
            <a:headEnd/>
            <a:tailEnd/>
          </a:ln>
        </p:spPr>
        <p:txBody>
          <a:bodyPr wrap="none" anchor="ctr"/>
          <a:lstStyle/>
          <a:p>
            <a:endParaRPr lang="pt-BR"/>
          </a:p>
        </p:txBody>
      </p:sp>
      <p:grpSp>
        <p:nvGrpSpPr>
          <p:cNvPr id="3" name="Group 2"/>
          <p:cNvGrpSpPr/>
          <p:nvPr/>
        </p:nvGrpSpPr>
        <p:grpSpPr>
          <a:xfrm>
            <a:off x="3671782" y="3021437"/>
            <a:ext cx="2264127" cy="567263"/>
            <a:chOff x="3671782" y="3021437"/>
            <a:chExt cx="2264127" cy="567263"/>
          </a:xfrm>
        </p:grpSpPr>
        <p:sp>
          <p:nvSpPr>
            <p:cNvPr id="1044" name="Line 3"/>
            <p:cNvSpPr>
              <a:spLocks noChangeShapeType="1"/>
            </p:cNvSpPr>
            <p:nvPr/>
          </p:nvSpPr>
          <p:spPr bwMode="auto">
            <a:xfrm>
              <a:off x="3671782" y="3236513"/>
              <a:ext cx="226412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045" name="Rectangle 4"/>
            <p:cNvSpPr>
              <a:spLocks noChangeArrowheads="1"/>
            </p:cNvSpPr>
            <p:nvPr/>
          </p:nvSpPr>
          <p:spPr bwMode="auto">
            <a:xfrm>
              <a:off x="4541280" y="3210973"/>
              <a:ext cx="350087" cy="377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p>
              <a:pPr defTabSz="585788"/>
              <a:r>
                <a:rPr lang="en-US" sz="2000" dirty="0"/>
                <a:t> </a:t>
              </a:r>
              <a:r>
                <a:rPr lang="en-US" sz="2000" dirty="0">
                  <a:latin typeface="Symbol" pitchFamily="18" charset="2"/>
                </a:rPr>
                <a:t>l</a:t>
              </a:r>
              <a:endParaRPr lang="en-US" sz="2000" i="0" dirty="0"/>
            </a:p>
          </p:txBody>
        </p:sp>
        <p:sp>
          <p:nvSpPr>
            <p:cNvPr id="1062" name="Line 28"/>
            <p:cNvSpPr>
              <a:spLocks noChangeShapeType="1"/>
            </p:cNvSpPr>
            <p:nvPr/>
          </p:nvSpPr>
          <p:spPr bwMode="auto">
            <a:xfrm>
              <a:off x="3759876" y="3021437"/>
              <a:ext cx="0" cy="33740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063" name="Line 29"/>
            <p:cNvSpPr>
              <a:spLocks noChangeShapeType="1"/>
            </p:cNvSpPr>
            <p:nvPr/>
          </p:nvSpPr>
          <p:spPr bwMode="auto">
            <a:xfrm>
              <a:off x="5847815" y="3048322"/>
              <a:ext cx="0" cy="33874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064" name="Line 30"/>
            <p:cNvSpPr>
              <a:spLocks noChangeShapeType="1"/>
            </p:cNvSpPr>
            <p:nvPr/>
          </p:nvSpPr>
          <p:spPr bwMode="auto">
            <a:xfrm flipV="1">
              <a:off x="3703816" y="3185433"/>
              <a:ext cx="105255" cy="11291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065" name="Line 31"/>
            <p:cNvSpPr>
              <a:spLocks noChangeShapeType="1"/>
            </p:cNvSpPr>
            <p:nvPr/>
          </p:nvSpPr>
          <p:spPr bwMode="auto">
            <a:xfrm flipV="1">
              <a:off x="5790611" y="3189466"/>
              <a:ext cx="105255" cy="11291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2" name="Group 1"/>
          <p:cNvGrpSpPr/>
          <p:nvPr/>
        </p:nvGrpSpPr>
        <p:grpSpPr>
          <a:xfrm>
            <a:off x="3581400" y="3751352"/>
            <a:ext cx="2460908" cy="561886"/>
            <a:chOff x="3581400" y="3751352"/>
            <a:chExt cx="2460908" cy="561886"/>
          </a:xfrm>
        </p:grpSpPr>
        <p:sp>
          <p:nvSpPr>
            <p:cNvPr id="1066" name="Line 58"/>
            <p:cNvSpPr>
              <a:spLocks noChangeShapeType="1"/>
            </p:cNvSpPr>
            <p:nvPr/>
          </p:nvSpPr>
          <p:spPr bwMode="auto">
            <a:xfrm>
              <a:off x="3761020" y="3751352"/>
              <a:ext cx="0" cy="3521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067" name="Line 59"/>
            <p:cNvSpPr>
              <a:spLocks noChangeShapeType="1"/>
            </p:cNvSpPr>
            <p:nvPr/>
          </p:nvSpPr>
          <p:spPr bwMode="auto">
            <a:xfrm>
              <a:off x="5869552" y="3751352"/>
              <a:ext cx="0" cy="3521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068" name="Line 60"/>
            <p:cNvSpPr>
              <a:spLocks noChangeShapeType="1"/>
            </p:cNvSpPr>
            <p:nvPr/>
          </p:nvSpPr>
          <p:spPr bwMode="auto">
            <a:xfrm>
              <a:off x="3581400" y="3896528"/>
              <a:ext cx="246090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069" name="Line 61"/>
            <p:cNvSpPr>
              <a:spLocks noChangeShapeType="1"/>
            </p:cNvSpPr>
            <p:nvPr/>
          </p:nvSpPr>
          <p:spPr bwMode="auto">
            <a:xfrm flipH="1">
              <a:off x="3703816" y="3822596"/>
              <a:ext cx="122416" cy="1344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070" name="Line 62"/>
            <p:cNvSpPr>
              <a:spLocks noChangeShapeType="1"/>
            </p:cNvSpPr>
            <p:nvPr/>
          </p:nvSpPr>
          <p:spPr bwMode="auto">
            <a:xfrm flipH="1">
              <a:off x="5812349" y="3822596"/>
              <a:ext cx="122416" cy="1344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071" name="Rectangle 63"/>
            <p:cNvSpPr>
              <a:spLocks noChangeArrowheads="1"/>
            </p:cNvSpPr>
            <p:nvPr/>
          </p:nvSpPr>
          <p:spPr bwMode="auto">
            <a:xfrm>
              <a:off x="4575602" y="3916692"/>
              <a:ext cx="324918" cy="396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a:sym typeface="Symbol" pitchFamily="18" charset="2"/>
                </a:rPr>
                <a:t>T</a:t>
              </a:r>
            </a:p>
          </p:txBody>
        </p:sp>
      </p:grpSp>
      <p:grpSp>
        <p:nvGrpSpPr>
          <p:cNvPr id="4" name="Group 3"/>
          <p:cNvGrpSpPr/>
          <p:nvPr/>
        </p:nvGrpSpPr>
        <p:grpSpPr>
          <a:xfrm>
            <a:off x="5749637" y="1909763"/>
            <a:ext cx="2151704" cy="3354963"/>
            <a:chOff x="5481711" y="1909763"/>
            <a:chExt cx="2378928" cy="3405187"/>
          </a:xfrm>
        </p:grpSpPr>
        <p:sp>
          <p:nvSpPr>
            <p:cNvPr id="1046" name="Rectangle 10"/>
            <p:cNvSpPr>
              <a:spLocks noChangeArrowheads="1"/>
            </p:cNvSpPr>
            <p:nvPr/>
          </p:nvSpPr>
          <p:spPr bwMode="auto">
            <a:xfrm>
              <a:off x="5526330" y="1909763"/>
              <a:ext cx="8194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400" dirty="0"/>
                <a:t>v = c</a:t>
              </a:r>
              <a:endParaRPr lang="pt-BR" sz="2400" dirty="0"/>
            </a:p>
          </p:txBody>
        </p:sp>
        <p:sp>
          <p:nvSpPr>
            <p:cNvPr id="1048" name="Line 14"/>
            <p:cNvSpPr>
              <a:spLocks noChangeShapeType="1"/>
            </p:cNvSpPr>
            <p:nvPr/>
          </p:nvSpPr>
          <p:spPr bwMode="auto">
            <a:xfrm flipH="1">
              <a:off x="5481711" y="2368144"/>
              <a:ext cx="528563" cy="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graphicFrame>
          <p:nvGraphicFramePr>
            <p:cNvPr id="1026" name="Object 65"/>
            <p:cNvGraphicFramePr>
              <a:graphicFrameLocks noChangeAspect="1"/>
            </p:cNvGraphicFramePr>
            <p:nvPr>
              <p:extLst>
                <p:ext uri="{D42A27DB-BD31-4B8C-83A1-F6EECF244321}">
                  <p14:modId xmlns:p14="http://schemas.microsoft.com/office/powerpoint/2010/main" val="35237254"/>
                </p:ext>
              </p:extLst>
            </p:nvPr>
          </p:nvGraphicFramePr>
          <p:xfrm>
            <a:off x="5585163" y="4471235"/>
            <a:ext cx="2275476" cy="843715"/>
          </p:xfrm>
          <a:graphic>
            <a:graphicData uri="http://schemas.openxmlformats.org/presentationml/2006/ole">
              <mc:AlternateContent xmlns:mc="http://schemas.openxmlformats.org/markup-compatibility/2006">
                <mc:Choice xmlns:v="urn:schemas-microsoft-com:vml" Requires="v">
                  <p:oleObj spid="_x0000_s268341" name="Equation" r:id="rId4" imgW="1130040" imgH="419040" progId="Equation.3">
                    <p:embed/>
                  </p:oleObj>
                </mc:Choice>
                <mc:Fallback>
                  <p:oleObj name="Equation" r:id="rId4" imgW="1130040" imgH="41904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85163" y="4471235"/>
                          <a:ext cx="2275476" cy="843715"/>
                        </a:xfrm>
                        <a:prstGeom prst="rect">
                          <a:avLst/>
                        </a:prstGeom>
                        <a:noFill/>
                        <a:ln>
                          <a:noFill/>
                        </a:ln>
                        <a:effectLst/>
                        <a:extLst/>
                      </p:spPr>
                    </p:pic>
                  </p:oleObj>
                </mc:Fallback>
              </mc:AlternateContent>
            </a:graphicData>
          </a:graphic>
        </p:graphicFrame>
      </p:grpSp>
      <p:sp>
        <p:nvSpPr>
          <p:cNvPr id="1030" name="Rectangle 67"/>
          <p:cNvSpPr>
            <a:spLocks noChangeArrowheads="1"/>
          </p:cNvSpPr>
          <p:nvPr/>
        </p:nvSpPr>
        <p:spPr bwMode="auto">
          <a:xfrm>
            <a:off x="1094511" y="1413164"/>
            <a:ext cx="7592290" cy="52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2075" tIns="46038" rIns="92075" bIns="46038">
            <a:spAutoFit/>
          </a:bodyPr>
          <a:lstStyle/>
          <a:p>
            <a:r>
              <a:rPr lang="en-US" sz="2800" b="1" dirty="0"/>
              <a:t>c</a:t>
            </a:r>
            <a:r>
              <a:rPr lang="en-US" sz="2000" i="0" dirty="0"/>
              <a:t> = </a:t>
            </a:r>
            <a:r>
              <a:rPr lang="en-US" sz="2000" i="0" dirty="0" err="1"/>
              <a:t>velocidade</a:t>
            </a:r>
            <a:r>
              <a:rPr lang="en-US" sz="2000" i="0" dirty="0"/>
              <a:t> da </a:t>
            </a:r>
            <a:r>
              <a:rPr lang="en-US" sz="2000" i="0" dirty="0" err="1"/>
              <a:t>luz</a:t>
            </a:r>
            <a:r>
              <a:rPr lang="en-US" sz="2000" i="0" dirty="0"/>
              <a:t> = 2.997925</a:t>
            </a:r>
            <a:r>
              <a:rPr lang="en-US" sz="2000" i="0" dirty="0">
                <a:cs typeface="Times New Roman" pitchFamily="18" charset="0"/>
              </a:rPr>
              <a:t>×</a:t>
            </a:r>
            <a:r>
              <a:rPr lang="en-US" sz="2000" i="0" dirty="0"/>
              <a:t>10</a:t>
            </a:r>
            <a:r>
              <a:rPr lang="en-US" sz="2000" i="0" baseline="30000" dirty="0"/>
              <a:t>8</a:t>
            </a:r>
            <a:r>
              <a:rPr lang="en-US" sz="2000" i="0" dirty="0"/>
              <a:t> m/s </a:t>
            </a:r>
            <a:r>
              <a:rPr lang="en-US" sz="2000" i="0" dirty="0">
                <a:latin typeface="Symbol" pitchFamily="18" charset="2"/>
              </a:rPr>
              <a:t>@  </a:t>
            </a:r>
            <a:r>
              <a:rPr lang="en-US" sz="2000" i="0" dirty="0"/>
              <a:t>300</a:t>
            </a:r>
            <a:r>
              <a:rPr lang="en-US" sz="1800" i="0" dirty="0"/>
              <a:t>.</a:t>
            </a:r>
            <a:r>
              <a:rPr lang="en-US" sz="2000" i="0" dirty="0"/>
              <a:t>000 km/s</a:t>
            </a:r>
          </a:p>
        </p:txBody>
      </p:sp>
      <p:grpSp>
        <p:nvGrpSpPr>
          <p:cNvPr id="1031" name="Group 87"/>
          <p:cNvGrpSpPr>
            <a:grpSpLocks/>
          </p:cNvGrpSpPr>
          <p:nvPr/>
        </p:nvGrpSpPr>
        <p:grpSpPr bwMode="auto">
          <a:xfrm>
            <a:off x="212436" y="2275898"/>
            <a:ext cx="3205164" cy="2997201"/>
            <a:chOff x="155" y="1166"/>
            <a:chExt cx="2019" cy="1888"/>
          </a:xfrm>
        </p:grpSpPr>
        <p:sp>
          <p:nvSpPr>
            <p:cNvPr id="1032" name="Freeform 70" descr="Dark horizontal"/>
            <p:cNvSpPr>
              <a:spLocks/>
            </p:cNvSpPr>
            <p:nvPr/>
          </p:nvSpPr>
          <p:spPr bwMode="auto">
            <a:xfrm>
              <a:off x="155" y="1669"/>
              <a:ext cx="1591" cy="674"/>
            </a:xfrm>
            <a:custGeom>
              <a:avLst/>
              <a:gdLst>
                <a:gd name="T0" fmla="*/ 25 w 2136"/>
                <a:gd name="T1" fmla="*/ 0 h 1032"/>
                <a:gd name="T2" fmla="*/ 11 w 2136"/>
                <a:gd name="T3" fmla="*/ 1 h 1032"/>
                <a:gd name="T4" fmla="*/ 2 w 2136"/>
                <a:gd name="T5" fmla="*/ 1 h 1032"/>
                <a:gd name="T6" fmla="*/ 1 w 2136"/>
                <a:gd name="T7" fmla="*/ 2 h 1032"/>
                <a:gd name="T8" fmla="*/ 9 w 2136"/>
                <a:gd name="T9" fmla="*/ 2 h 1032"/>
                <a:gd name="T10" fmla="*/ 25 w 2136"/>
                <a:gd name="T11" fmla="*/ 3 h 1032"/>
                <a:gd name="T12" fmla="*/ 36 w 2136"/>
                <a:gd name="T13" fmla="*/ 3 h 1032"/>
                <a:gd name="T14" fmla="*/ 51 w 2136"/>
                <a:gd name="T15" fmla="*/ 2 h 1032"/>
                <a:gd name="T16" fmla="*/ 68 w 2136"/>
                <a:gd name="T17" fmla="*/ 3 h 1032"/>
                <a:gd name="T18" fmla="*/ 72 w 2136"/>
                <a:gd name="T19" fmla="*/ 3 h 1032"/>
                <a:gd name="T20" fmla="*/ 64 w 2136"/>
                <a:gd name="T21" fmla="*/ 5 h 1032"/>
                <a:gd name="T22" fmla="*/ 48 w 2136"/>
                <a:gd name="T23" fmla="*/ 5 h 1032"/>
                <a:gd name="T24" fmla="*/ 34 w 2136"/>
                <a:gd name="T25" fmla="*/ 6 h 1032"/>
                <a:gd name="T26" fmla="*/ 20 w 2136"/>
                <a:gd name="T27" fmla="*/ 8 h 1032"/>
                <a:gd name="T28" fmla="*/ 20 w 2136"/>
                <a:gd name="T29" fmla="*/ 8 h 1032"/>
                <a:gd name="T30" fmla="*/ 27 w 2136"/>
                <a:gd name="T31" fmla="*/ 9 h 1032"/>
                <a:gd name="T32" fmla="*/ 48 w 2136"/>
                <a:gd name="T33" fmla="*/ 9 h 1032"/>
                <a:gd name="T34" fmla="*/ 66 w 2136"/>
                <a:gd name="T35" fmla="*/ 9 h 1032"/>
                <a:gd name="T36" fmla="*/ 81 w 2136"/>
                <a:gd name="T37" fmla="*/ 9 h 1032"/>
                <a:gd name="T38" fmla="*/ 94 w 2136"/>
                <a:gd name="T39" fmla="*/ 9 h 1032"/>
                <a:gd name="T40" fmla="*/ 109 w 2136"/>
                <a:gd name="T41" fmla="*/ 10 h 1032"/>
                <a:gd name="T42" fmla="*/ 110 w 2136"/>
                <a:gd name="T43" fmla="*/ 12 h 1032"/>
                <a:gd name="T44" fmla="*/ 101 w 2136"/>
                <a:gd name="T45" fmla="*/ 13 h 1032"/>
                <a:gd name="T46" fmla="*/ 89 w 2136"/>
                <a:gd name="T47" fmla="*/ 14 h 1032"/>
                <a:gd name="T48" fmla="*/ 85 w 2136"/>
                <a:gd name="T49" fmla="*/ 14 h 1032"/>
                <a:gd name="T50" fmla="*/ 25 w 2136"/>
                <a:gd name="T51" fmla="*/ 0 h 10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136"/>
                <a:gd name="T79" fmla="*/ 0 h 1032"/>
                <a:gd name="T80" fmla="*/ 2136 w 2136"/>
                <a:gd name="T81" fmla="*/ 1032 h 10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136" h="1032">
                  <a:moveTo>
                    <a:pt x="475" y="0"/>
                  </a:moveTo>
                  <a:cubicBezTo>
                    <a:pt x="201" y="34"/>
                    <a:pt x="286" y="18"/>
                    <a:pt x="213" y="32"/>
                  </a:cubicBezTo>
                  <a:cubicBezTo>
                    <a:pt x="140" y="46"/>
                    <a:pt x="69" y="70"/>
                    <a:pt x="37" y="85"/>
                  </a:cubicBezTo>
                  <a:cubicBezTo>
                    <a:pt x="5" y="100"/>
                    <a:pt x="0" y="110"/>
                    <a:pt x="21" y="123"/>
                  </a:cubicBezTo>
                  <a:cubicBezTo>
                    <a:pt x="42" y="136"/>
                    <a:pt x="89" y="149"/>
                    <a:pt x="165" y="160"/>
                  </a:cubicBezTo>
                  <a:cubicBezTo>
                    <a:pt x="241" y="171"/>
                    <a:pt x="394" y="184"/>
                    <a:pt x="480" y="187"/>
                  </a:cubicBezTo>
                  <a:cubicBezTo>
                    <a:pt x="566" y="190"/>
                    <a:pt x="602" y="184"/>
                    <a:pt x="683" y="181"/>
                  </a:cubicBezTo>
                  <a:cubicBezTo>
                    <a:pt x="764" y="178"/>
                    <a:pt x="864" y="166"/>
                    <a:pt x="965" y="171"/>
                  </a:cubicBezTo>
                  <a:cubicBezTo>
                    <a:pt x="1066" y="176"/>
                    <a:pt x="1225" y="193"/>
                    <a:pt x="1291" y="208"/>
                  </a:cubicBezTo>
                  <a:cubicBezTo>
                    <a:pt x="1357" y="223"/>
                    <a:pt x="1370" y="239"/>
                    <a:pt x="1360" y="261"/>
                  </a:cubicBezTo>
                  <a:cubicBezTo>
                    <a:pt x="1350" y="283"/>
                    <a:pt x="1306" y="320"/>
                    <a:pt x="1232" y="341"/>
                  </a:cubicBezTo>
                  <a:cubicBezTo>
                    <a:pt x="1158" y="362"/>
                    <a:pt x="1018" y="373"/>
                    <a:pt x="917" y="389"/>
                  </a:cubicBezTo>
                  <a:cubicBezTo>
                    <a:pt x="816" y="405"/>
                    <a:pt x="712" y="409"/>
                    <a:pt x="623" y="435"/>
                  </a:cubicBezTo>
                  <a:cubicBezTo>
                    <a:pt x="534" y="461"/>
                    <a:pt x="421" y="511"/>
                    <a:pt x="381" y="543"/>
                  </a:cubicBezTo>
                  <a:cubicBezTo>
                    <a:pt x="341" y="575"/>
                    <a:pt x="357" y="607"/>
                    <a:pt x="381" y="625"/>
                  </a:cubicBezTo>
                  <a:cubicBezTo>
                    <a:pt x="405" y="643"/>
                    <a:pt x="435" y="642"/>
                    <a:pt x="523" y="651"/>
                  </a:cubicBezTo>
                  <a:cubicBezTo>
                    <a:pt x="611" y="660"/>
                    <a:pt x="788" y="674"/>
                    <a:pt x="907" y="677"/>
                  </a:cubicBezTo>
                  <a:cubicBezTo>
                    <a:pt x="1026" y="680"/>
                    <a:pt x="1131" y="670"/>
                    <a:pt x="1237" y="667"/>
                  </a:cubicBezTo>
                  <a:cubicBezTo>
                    <a:pt x="1343" y="664"/>
                    <a:pt x="1449" y="658"/>
                    <a:pt x="1541" y="656"/>
                  </a:cubicBezTo>
                  <a:cubicBezTo>
                    <a:pt x="1633" y="654"/>
                    <a:pt x="1701" y="641"/>
                    <a:pt x="1792" y="656"/>
                  </a:cubicBezTo>
                  <a:cubicBezTo>
                    <a:pt x="1883" y="671"/>
                    <a:pt x="2034" y="714"/>
                    <a:pt x="2085" y="747"/>
                  </a:cubicBezTo>
                  <a:cubicBezTo>
                    <a:pt x="2136" y="780"/>
                    <a:pt x="2122" y="819"/>
                    <a:pt x="2096" y="853"/>
                  </a:cubicBezTo>
                  <a:cubicBezTo>
                    <a:pt x="2070" y="887"/>
                    <a:pt x="1998" y="927"/>
                    <a:pt x="1931" y="955"/>
                  </a:cubicBezTo>
                  <a:cubicBezTo>
                    <a:pt x="1864" y="983"/>
                    <a:pt x="1749" y="1008"/>
                    <a:pt x="1696" y="1019"/>
                  </a:cubicBezTo>
                  <a:cubicBezTo>
                    <a:pt x="1643" y="1030"/>
                    <a:pt x="1683" y="1032"/>
                    <a:pt x="1611" y="1024"/>
                  </a:cubicBezTo>
                  <a:lnTo>
                    <a:pt x="475" y="0"/>
                  </a:lnTo>
                  <a:close/>
                </a:path>
              </a:pathLst>
            </a:custGeom>
            <a:pattFill prst="dkHorz">
              <a:fgClr>
                <a:srgbClr val="CCCC00">
                  <a:alpha val="47058"/>
                </a:srgbClr>
              </a:fgClr>
              <a:bgClr>
                <a:schemeClr val="bg1">
                  <a:alpha val="47058"/>
                </a:schemeClr>
              </a:bgClr>
            </a:pattFill>
            <a:ln w="12700" cap="flat" cmpd="sng">
              <a:solidFill>
                <a:schemeClr val="tx1"/>
              </a:solidFill>
              <a:prstDash val="solid"/>
              <a:round/>
              <a:headEnd type="none" w="sm" len="sm"/>
              <a:tailEnd type="none" w="sm" len="sm"/>
            </a:ln>
          </p:spPr>
          <p:txBody>
            <a:bodyPr/>
            <a:lstStyle/>
            <a:p>
              <a:endParaRPr lang="en-US"/>
            </a:p>
          </p:txBody>
        </p:sp>
        <p:sp>
          <p:nvSpPr>
            <p:cNvPr id="1033" name="Freeform 71" descr="Light vertical"/>
            <p:cNvSpPr>
              <a:spLocks/>
            </p:cNvSpPr>
            <p:nvPr/>
          </p:nvSpPr>
          <p:spPr bwMode="auto">
            <a:xfrm>
              <a:off x="492" y="1446"/>
              <a:ext cx="866" cy="979"/>
            </a:xfrm>
            <a:custGeom>
              <a:avLst/>
              <a:gdLst>
                <a:gd name="T0" fmla="*/ 1 w 1162"/>
                <a:gd name="T1" fmla="*/ 5 h 1499"/>
                <a:gd name="T2" fmla="*/ 1 w 1162"/>
                <a:gd name="T3" fmla="*/ 8 h 1499"/>
                <a:gd name="T4" fmla="*/ 5 w 1162"/>
                <a:gd name="T5" fmla="*/ 13 h 1499"/>
                <a:gd name="T6" fmla="*/ 7 w 1162"/>
                <a:gd name="T7" fmla="*/ 13 h 1499"/>
                <a:gd name="T8" fmla="*/ 10 w 1162"/>
                <a:gd name="T9" fmla="*/ 12 h 1499"/>
                <a:gd name="T10" fmla="*/ 12 w 1162"/>
                <a:gd name="T11" fmla="*/ 7 h 1499"/>
                <a:gd name="T12" fmla="*/ 13 w 1162"/>
                <a:gd name="T13" fmla="*/ 2 h 1499"/>
                <a:gd name="T14" fmla="*/ 18 w 1162"/>
                <a:gd name="T15" fmla="*/ 1 h 1499"/>
                <a:gd name="T16" fmla="*/ 21 w 1162"/>
                <a:gd name="T17" fmla="*/ 2 h 1499"/>
                <a:gd name="T18" fmla="*/ 24 w 1162"/>
                <a:gd name="T19" fmla="*/ 8 h 1499"/>
                <a:gd name="T20" fmla="*/ 24 w 1162"/>
                <a:gd name="T21" fmla="*/ 10 h 1499"/>
                <a:gd name="T22" fmla="*/ 25 w 1162"/>
                <a:gd name="T23" fmla="*/ 16 h 1499"/>
                <a:gd name="T24" fmla="*/ 28 w 1162"/>
                <a:gd name="T25" fmla="*/ 20 h 1499"/>
                <a:gd name="T26" fmla="*/ 34 w 1162"/>
                <a:gd name="T27" fmla="*/ 21 h 1499"/>
                <a:gd name="T28" fmla="*/ 38 w 1162"/>
                <a:gd name="T29" fmla="*/ 19 h 1499"/>
                <a:gd name="T30" fmla="*/ 40 w 1162"/>
                <a:gd name="T31" fmla="*/ 14 h 1499"/>
                <a:gd name="T32" fmla="*/ 45 w 1162"/>
                <a:gd name="T33" fmla="*/ 8 h 1499"/>
                <a:gd name="T34" fmla="*/ 51 w 1162"/>
                <a:gd name="T35" fmla="*/ 6 h 1499"/>
                <a:gd name="T36" fmla="*/ 57 w 1162"/>
                <a:gd name="T37" fmla="*/ 8 h 1499"/>
                <a:gd name="T38" fmla="*/ 60 w 1162"/>
                <a:gd name="T39" fmla="*/ 12 h 1499"/>
                <a:gd name="T40" fmla="*/ 61 w 1162"/>
                <a:gd name="T41" fmla="*/ 19 h 1499"/>
                <a:gd name="T42" fmla="*/ 1 w 1162"/>
                <a:gd name="T43" fmla="*/ 5 h 14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62"/>
                <a:gd name="T67" fmla="*/ 0 h 1499"/>
                <a:gd name="T68" fmla="*/ 1162 w 1162"/>
                <a:gd name="T69" fmla="*/ 1499 h 14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62" h="1499">
                  <a:moveTo>
                    <a:pt x="11" y="330"/>
                  </a:moveTo>
                  <a:cubicBezTo>
                    <a:pt x="0" y="479"/>
                    <a:pt x="8" y="527"/>
                    <a:pt x="21" y="623"/>
                  </a:cubicBezTo>
                  <a:cubicBezTo>
                    <a:pt x="34" y="719"/>
                    <a:pt x="70" y="851"/>
                    <a:pt x="88" y="906"/>
                  </a:cubicBezTo>
                  <a:cubicBezTo>
                    <a:pt x="106" y="961"/>
                    <a:pt x="114" y="956"/>
                    <a:pt x="129" y="952"/>
                  </a:cubicBezTo>
                  <a:cubicBezTo>
                    <a:pt x="144" y="948"/>
                    <a:pt x="165" y="959"/>
                    <a:pt x="180" y="885"/>
                  </a:cubicBezTo>
                  <a:cubicBezTo>
                    <a:pt x="195" y="811"/>
                    <a:pt x="206" y="630"/>
                    <a:pt x="216" y="510"/>
                  </a:cubicBezTo>
                  <a:cubicBezTo>
                    <a:pt x="226" y="390"/>
                    <a:pt x="222" y="250"/>
                    <a:pt x="242" y="165"/>
                  </a:cubicBezTo>
                  <a:cubicBezTo>
                    <a:pt x="262" y="80"/>
                    <a:pt x="308" y="0"/>
                    <a:pt x="335" y="1"/>
                  </a:cubicBezTo>
                  <a:cubicBezTo>
                    <a:pt x="362" y="2"/>
                    <a:pt x="388" y="75"/>
                    <a:pt x="407" y="170"/>
                  </a:cubicBezTo>
                  <a:cubicBezTo>
                    <a:pt x="426" y="265"/>
                    <a:pt x="440" y="480"/>
                    <a:pt x="448" y="572"/>
                  </a:cubicBezTo>
                  <a:cubicBezTo>
                    <a:pt x="456" y="664"/>
                    <a:pt x="448" y="619"/>
                    <a:pt x="453" y="721"/>
                  </a:cubicBezTo>
                  <a:cubicBezTo>
                    <a:pt x="458" y="823"/>
                    <a:pt x="465" y="1068"/>
                    <a:pt x="479" y="1184"/>
                  </a:cubicBezTo>
                  <a:cubicBezTo>
                    <a:pt x="493" y="1300"/>
                    <a:pt x="514" y="1370"/>
                    <a:pt x="540" y="1420"/>
                  </a:cubicBezTo>
                  <a:cubicBezTo>
                    <a:pt x="566" y="1470"/>
                    <a:pt x="604" y="1499"/>
                    <a:pt x="633" y="1482"/>
                  </a:cubicBezTo>
                  <a:cubicBezTo>
                    <a:pt x="662" y="1465"/>
                    <a:pt x="693" y="1401"/>
                    <a:pt x="715" y="1317"/>
                  </a:cubicBezTo>
                  <a:cubicBezTo>
                    <a:pt x="737" y="1233"/>
                    <a:pt x="747" y="1108"/>
                    <a:pt x="767" y="978"/>
                  </a:cubicBezTo>
                  <a:cubicBezTo>
                    <a:pt x="787" y="848"/>
                    <a:pt x="799" y="630"/>
                    <a:pt x="833" y="536"/>
                  </a:cubicBezTo>
                  <a:cubicBezTo>
                    <a:pt x="867" y="442"/>
                    <a:pt x="932" y="411"/>
                    <a:pt x="972" y="412"/>
                  </a:cubicBezTo>
                  <a:cubicBezTo>
                    <a:pt x="1012" y="413"/>
                    <a:pt x="1048" y="464"/>
                    <a:pt x="1075" y="541"/>
                  </a:cubicBezTo>
                  <a:cubicBezTo>
                    <a:pt x="1102" y="618"/>
                    <a:pt x="1124" y="736"/>
                    <a:pt x="1137" y="875"/>
                  </a:cubicBezTo>
                  <a:cubicBezTo>
                    <a:pt x="1150" y="1014"/>
                    <a:pt x="1162" y="1137"/>
                    <a:pt x="1152" y="1374"/>
                  </a:cubicBezTo>
                  <a:lnTo>
                    <a:pt x="11" y="330"/>
                  </a:lnTo>
                  <a:close/>
                </a:path>
              </a:pathLst>
            </a:custGeom>
            <a:pattFill prst="ltVert">
              <a:fgClr>
                <a:srgbClr val="0099FF">
                  <a:alpha val="50195"/>
                </a:srgbClr>
              </a:fgClr>
              <a:bgClr>
                <a:schemeClr val="bg1">
                  <a:alpha val="50195"/>
                </a:schemeClr>
              </a:bgClr>
            </a:pattFill>
            <a:ln w="12700" cap="flat" cmpd="sng">
              <a:solidFill>
                <a:schemeClr val="tx1"/>
              </a:solidFill>
              <a:prstDash val="solid"/>
              <a:round/>
              <a:headEnd type="none" w="sm" len="sm"/>
              <a:tailEnd type="none" w="sm" len="sm"/>
            </a:ln>
          </p:spPr>
          <p:txBody>
            <a:bodyPr/>
            <a:lstStyle/>
            <a:p>
              <a:endParaRPr lang="en-US"/>
            </a:p>
          </p:txBody>
        </p:sp>
        <p:sp>
          <p:nvSpPr>
            <p:cNvPr id="1034" name="Line 72"/>
            <p:cNvSpPr>
              <a:spLocks noChangeShapeType="1"/>
            </p:cNvSpPr>
            <p:nvPr/>
          </p:nvSpPr>
          <p:spPr bwMode="auto">
            <a:xfrm>
              <a:off x="504" y="1658"/>
              <a:ext cx="1026" cy="832"/>
            </a:xfrm>
            <a:prstGeom prst="line">
              <a:avLst/>
            </a:prstGeom>
            <a:noFill/>
            <a:ln w="28575">
              <a:solidFill>
                <a:schemeClr val="hlink"/>
              </a:solidFill>
              <a:prstDash val="dash"/>
              <a:round/>
              <a:headEnd type="none" w="sm" len="sm"/>
              <a:tailEnd type="triangle" w="lg" len="lg"/>
            </a:ln>
            <a:extLst>
              <a:ext uri="{909E8E84-426E-40DD-AFC4-6F175D3DCCD1}">
                <a14:hiddenFill xmlns:a14="http://schemas.microsoft.com/office/drawing/2010/main">
                  <a:noFill/>
                </a14:hiddenFill>
              </a:ext>
            </a:extLst>
          </p:spPr>
          <p:txBody>
            <a:bodyPr wrap="none" anchor="ctr"/>
            <a:lstStyle/>
            <a:p>
              <a:endParaRPr lang="en-US"/>
            </a:p>
          </p:txBody>
        </p:sp>
        <p:sp>
          <p:nvSpPr>
            <p:cNvPr id="1035" name="Rectangle 76"/>
            <p:cNvSpPr>
              <a:spLocks noChangeArrowheads="1"/>
            </p:cNvSpPr>
            <p:nvPr/>
          </p:nvSpPr>
          <p:spPr bwMode="auto">
            <a:xfrm>
              <a:off x="1034" y="2608"/>
              <a:ext cx="833"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dirty="0" err="1"/>
                <a:t>Direção</a:t>
              </a:r>
              <a:r>
                <a:rPr lang="en-US" sz="2000" dirty="0"/>
                <a:t> de</a:t>
              </a:r>
            </a:p>
            <a:p>
              <a:r>
                <a:rPr lang="en-US" sz="2000" dirty="0" err="1"/>
                <a:t>radiação</a:t>
              </a:r>
              <a:endParaRPr lang="en-US" sz="2000" i="0" dirty="0"/>
            </a:p>
          </p:txBody>
        </p:sp>
        <p:sp>
          <p:nvSpPr>
            <p:cNvPr id="1036" name="Rectangle 77"/>
            <p:cNvSpPr>
              <a:spLocks noChangeArrowheads="1"/>
            </p:cNvSpPr>
            <p:nvPr/>
          </p:nvSpPr>
          <p:spPr bwMode="auto">
            <a:xfrm>
              <a:off x="755" y="1166"/>
              <a:ext cx="60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a:t>Campo</a:t>
              </a:r>
            </a:p>
            <a:p>
              <a:r>
                <a:rPr lang="en-US" sz="2000"/>
                <a:t>elétrico</a:t>
              </a:r>
              <a:endParaRPr lang="en-US" sz="2000" i="0"/>
            </a:p>
          </p:txBody>
        </p:sp>
        <p:sp>
          <p:nvSpPr>
            <p:cNvPr id="1037" name="Rectangle 78"/>
            <p:cNvSpPr>
              <a:spLocks noChangeArrowheads="1"/>
            </p:cNvSpPr>
            <p:nvPr/>
          </p:nvSpPr>
          <p:spPr bwMode="auto">
            <a:xfrm>
              <a:off x="1384" y="1682"/>
              <a:ext cx="790"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dirty="0"/>
                <a:t>Campo</a:t>
              </a:r>
            </a:p>
            <a:p>
              <a:r>
                <a:rPr lang="en-US" sz="2000" dirty="0" err="1"/>
                <a:t>magnético</a:t>
              </a:r>
              <a:endParaRPr lang="en-US" sz="2000" i="0" dirty="0"/>
            </a:p>
          </p:txBody>
        </p:sp>
        <p:sp>
          <p:nvSpPr>
            <p:cNvPr id="1038" name="Line 79"/>
            <p:cNvSpPr>
              <a:spLocks noChangeShapeType="1"/>
            </p:cNvSpPr>
            <p:nvPr/>
          </p:nvSpPr>
          <p:spPr bwMode="auto">
            <a:xfrm>
              <a:off x="526" y="2129"/>
              <a:ext cx="405" cy="50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039" name="Line 84"/>
            <p:cNvSpPr>
              <a:spLocks noChangeShapeType="1"/>
            </p:cNvSpPr>
            <p:nvPr/>
          </p:nvSpPr>
          <p:spPr bwMode="auto">
            <a:xfrm>
              <a:off x="910" y="2520"/>
              <a:ext cx="0" cy="14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040" name="Line 85"/>
            <p:cNvSpPr>
              <a:spLocks noChangeShapeType="1"/>
            </p:cNvSpPr>
            <p:nvPr/>
          </p:nvSpPr>
          <p:spPr bwMode="auto">
            <a:xfrm>
              <a:off x="566" y="2103"/>
              <a:ext cx="0" cy="14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041" name="Text Box 86"/>
            <p:cNvSpPr txBox="1">
              <a:spLocks noChangeArrowheads="1"/>
            </p:cNvSpPr>
            <p:nvPr/>
          </p:nvSpPr>
          <p:spPr bwMode="auto">
            <a:xfrm>
              <a:off x="590" y="2364"/>
              <a:ext cx="22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sym typeface="Symbol" pitchFamily="18" charset="2"/>
                </a:rPr>
                <a:t></a:t>
              </a:r>
            </a:p>
          </p:txBody>
        </p:sp>
      </p:grpSp>
      <p:sp>
        <p:nvSpPr>
          <p:cNvPr id="5" name="Footer Placeholder 4"/>
          <p:cNvSpPr>
            <a:spLocks noGrp="1"/>
          </p:cNvSpPr>
          <p:nvPr>
            <p:ph type="ftr" sz="quarter" idx="11"/>
          </p:nvPr>
        </p:nvSpPr>
        <p:spPr/>
        <p:txBody>
          <a:bodyPr/>
          <a:lstStyle/>
          <a:p>
            <a:pPr>
              <a:defRPr/>
            </a:pPr>
            <a:r>
              <a:rPr lang="en-US"/>
              <a:t>Cor </a:t>
            </a:r>
          </a:p>
        </p:txBody>
      </p:sp>
      <p:sp>
        <p:nvSpPr>
          <p:cNvPr id="6" name="Slide Number Placeholder 5"/>
          <p:cNvSpPr>
            <a:spLocks noGrp="1"/>
          </p:cNvSpPr>
          <p:nvPr>
            <p:ph type="sldNum" sz="quarter" idx="12"/>
          </p:nvPr>
        </p:nvSpPr>
        <p:spPr/>
        <p:txBody>
          <a:bodyPr/>
          <a:lstStyle/>
          <a:p>
            <a:pPr>
              <a:defRPr/>
            </a:pPr>
            <a:fld id="{BCB0D9E7-0DFE-4945-AD01-8C69C8E9772C}" type="slidenum">
              <a:rPr lang="en-US" smtClean="0"/>
              <a:pPr>
                <a:defRPr/>
              </a:pPr>
              <a:t>30</a:t>
            </a:fld>
            <a:endParaRPr lang="en-US"/>
          </a:p>
        </p:txBody>
      </p:sp>
    </p:spTree>
    <p:extLst>
      <p:ext uri="{BB962C8B-B14F-4D97-AF65-F5344CB8AC3E}">
        <p14:creationId xmlns:p14="http://schemas.microsoft.com/office/powerpoint/2010/main" val="21838084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4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0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0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0"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9CA9578-5F84-474D-8780-C9B60AC6572A}" type="datetime1">
              <a:rPr lang="en-US" sz="1200" i="0" smtClean="0"/>
              <a:t>3/20/18</a:t>
            </a:fld>
            <a:endParaRPr lang="en-US" sz="1200" i="0"/>
          </a:p>
        </p:txBody>
      </p:sp>
      <p:sp>
        <p:nvSpPr>
          <p:cNvPr id="2055" name="Rectangle 4"/>
          <p:cNvSpPr>
            <a:spLocks noGrp="1" noChangeArrowheads="1"/>
          </p:cNvSpPr>
          <p:nvPr>
            <p:ph type="title"/>
          </p:nvPr>
        </p:nvSpPr>
        <p:spPr/>
        <p:txBody>
          <a:bodyPr/>
          <a:lstStyle/>
          <a:p>
            <a:r>
              <a:rPr lang="en-US" sz="4000" dirty="0" err="1"/>
              <a:t>Oscilador</a:t>
            </a:r>
            <a:r>
              <a:rPr lang="en-US" sz="4000" dirty="0"/>
              <a:t> </a:t>
            </a:r>
            <a:r>
              <a:rPr lang="en-US" sz="4000" dirty="0" err="1"/>
              <a:t>Harmônico</a:t>
            </a:r>
            <a:endParaRPr lang="en-US" sz="4000" dirty="0"/>
          </a:p>
        </p:txBody>
      </p:sp>
      <p:sp>
        <p:nvSpPr>
          <p:cNvPr id="2056" name="Oval 26"/>
          <p:cNvSpPr>
            <a:spLocks noChangeArrowheads="1"/>
          </p:cNvSpPr>
          <p:nvPr/>
        </p:nvSpPr>
        <p:spPr bwMode="auto">
          <a:xfrm>
            <a:off x="836613" y="2019300"/>
            <a:ext cx="2216150" cy="22161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2057" name="Line 27"/>
          <p:cNvSpPr>
            <a:spLocks noChangeShapeType="1"/>
          </p:cNvSpPr>
          <p:nvPr/>
        </p:nvSpPr>
        <p:spPr bwMode="auto">
          <a:xfrm>
            <a:off x="596900" y="3127375"/>
            <a:ext cx="2922588" cy="0"/>
          </a:xfrm>
          <a:prstGeom prst="line">
            <a:avLst/>
          </a:prstGeom>
          <a:noFill/>
          <a:ln w="9525">
            <a:solidFill>
              <a:srgbClr val="000000"/>
            </a:solidFill>
            <a:round/>
            <a:headEnd/>
            <a:tailEnd type="arrow" w="med" len="med"/>
          </a:ln>
          <a:extLst>
            <a:ext uri="{909E8E84-426E-40DD-AFC4-6F175D3DCCD1}">
              <a14:hiddenFill xmlns:a14="http://schemas.microsoft.com/office/drawing/2010/main">
                <a:noFill/>
              </a14:hiddenFill>
            </a:ext>
          </a:extLst>
        </p:spPr>
        <p:txBody>
          <a:bodyPr/>
          <a:lstStyle/>
          <a:p>
            <a:endParaRPr lang="en-US"/>
          </a:p>
        </p:txBody>
      </p:sp>
      <p:sp>
        <p:nvSpPr>
          <p:cNvPr id="2058" name="Line 28"/>
          <p:cNvSpPr>
            <a:spLocks noChangeShapeType="1"/>
          </p:cNvSpPr>
          <p:nvPr/>
        </p:nvSpPr>
        <p:spPr bwMode="auto">
          <a:xfrm flipV="1">
            <a:off x="1944688" y="1579563"/>
            <a:ext cx="0" cy="3051175"/>
          </a:xfrm>
          <a:prstGeom prst="line">
            <a:avLst/>
          </a:prstGeom>
          <a:noFill/>
          <a:ln w="9525">
            <a:solidFill>
              <a:srgbClr val="000000"/>
            </a:solidFill>
            <a:round/>
            <a:headEnd/>
            <a:tailEnd type="arrow" w="med" len="med"/>
          </a:ln>
          <a:extLst>
            <a:ext uri="{909E8E84-426E-40DD-AFC4-6F175D3DCCD1}">
              <a14:hiddenFill xmlns:a14="http://schemas.microsoft.com/office/drawing/2010/main">
                <a:noFill/>
              </a14:hiddenFill>
            </a:ext>
          </a:extLst>
        </p:spPr>
        <p:txBody>
          <a:bodyPr/>
          <a:lstStyle/>
          <a:p>
            <a:endParaRPr lang="en-US"/>
          </a:p>
        </p:txBody>
      </p:sp>
      <p:sp>
        <p:nvSpPr>
          <p:cNvPr id="2059" name="Oval 29"/>
          <p:cNvSpPr>
            <a:spLocks noChangeArrowheads="1"/>
          </p:cNvSpPr>
          <p:nvPr/>
        </p:nvSpPr>
        <p:spPr bwMode="auto">
          <a:xfrm>
            <a:off x="2782888" y="2406650"/>
            <a:ext cx="88900" cy="88900"/>
          </a:xfrm>
          <a:prstGeom prst="ellipse">
            <a:avLst/>
          </a:prstGeom>
          <a:solidFill>
            <a:srgbClr val="BBE0E3"/>
          </a:solidFill>
          <a:ln w="9525">
            <a:solidFill>
              <a:srgbClr val="000000"/>
            </a:solidFill>
            <a:round/>
            <a:headEnd/>
            <a:tailEnd/>
          </a:ln>
        </p:spPr>
        <p:txBody>
          <a:bodyPr wrap="none" anchor="ctr"/>
          <a:lstStyle/>
          <a:p>
            <a:endParaRPr lang="pt-BR"/>
          </a:p>
        </p:txBody>
      </p:sp>
      <p:sp>
        <p:nvSpPr>
          <p:cNvPr id="2060" name="Line 30"/>
          <p:cNvSpPr>
            <a:spLocks noChangeShapeType="1"/>
          </p:cNvSpPr>
          <p:nvPr/>
        </p:nvSpPr>
        <p:spPr bwMode="auto">
          <a:xfrm flipV="1">
            <a:off x="1931988" y="2470150"/>
            <a:ext cx="863600" cy="663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61" name="Freeform 31"/>
          <p:cNvSpPr>
            <a:spLocks/>
          </p:cNvSpPr>
          <p:nvPr/>
        </p:nvSpPr>
        <p:spPr bwMode="auto">
          <a:xfrm>
            <a:off x="2273300" y="2873375"/>
            <a:ext cx="77788" cy="260350"/>
          </a:xfrm>
          <a:custGeom>
            <a:avLst/>
            <a:gdLst>
              <a:gd name="T0" fmla="*/ 2147483647 w 57"/>
              <a:gd name="T1" fmla="*/ 2147483647 h 176"/>
              <a:gd name="T2" fmla="*/ 2147483647 w 57"/>
              <a:gd name="T3" fmla="*/ 2147483647 h 176"/>
              <a:gd name="T4" fmla="*/ 2147483647 w 57"/>
              <a:gd name="T5" fmla="*/ 2147483647 h 176"/>
              <a:gd name="T6" fmla="*/ 0 w 57"/>
              <a:gd name="T7" fmla="*/ 0 h 176"/>
              <a:gd name="T8" fmla="*/ 0 60000 65536"/>
              <a:gd name="T9" fmla="*/ 0 60000 65536"/>
              <a:gd name="T10" fmla="*/ 0 60000 65536"/>
              <a:gd name="T11" fmla="*/ 0 60000 65536"/>
              <a:gd name="T12" fmla="*/ 0 w 57"/>
              <a:gd name="T13" fmla="*/ 0 h 176"/>
              <a:gd name="T14" fmla="*/ 57 w 57"/>
              <a:gd name="T15" fmla="*/ 176 h 176"/>
            </a:gdLst>
            <a:ahLst/>
            <a:cxnLst>
              <a:cxn ang="T8">
                <a:pos x="T0" y="T1"/>
              </a:cxn>
              <a:cxn ang="T9">
                <a:pos x="T2" y="T3"/>
              </a:cxn>
              <a:cxn ang="T10">
                <a:pos x="T4" y="T5"/>
              </a:cxn>
              <a:cxn ang="T11">
                <a:pos x="T6" y="T7"/>
              </a:cxn>
            </a:cxnLst>
            <a:rect l="T12" t="T13" r="T14" b="T15"/>
            <a:pathLst>
              <a:path w="57" h="176">
                <a:moveTo>
                  <a:pt x="52" y="176"/>
                </a:moveTo>
                <a:cubicBezTo>
                  <a:pt x="53" y="163"/>
                  <a:pt x="57" y="121"/>
                  <a:pt x="56" y="100"/>
                </a:cubicBezTo>
                <a:cubicBezTo>
                  <a:pt x="55" y="79"/>
                  <a:pt x="53" y="65"/>
                  <a:pt x="44" y="48"/>
                </a:cubicBezTo>
                <a:cubicBezTo>
                  <a:pt x="35" y="31"/>
                  <a:pt x="9" y="10"/>
                  <a:pt x="0" y="0"/>
                </a:cubicBezTo>
              </a:path>
            </a:pathLst>
          </a:custGeom>
          <a:noFill/>
          <a:ln w="9525">
            <a:solidFill>
              <a:srgbClr val="000000"/>
            </a:solidFill>
            <a:round/>
            <a:headEnd type="none" w="med" len="med"/>
            <a:tailEnd type="arrow"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62" name="Text Box 32"/>
          <p:cNvSpPr txBox="1">
            <a:spLocks noChangeArrowheads="1"/>
          </p:cNvSpPr>
          <p:nvPr/>
        </p:nvSpPr>
        <p:spPr bwMode="auto">
          <a:xfrm>
            <a:off x="2238375" y="2778125"/>
            <a:ext cx="6683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1600" i="0">
                <a:solidFill>
                  <a:srgbClr val="000000"/>
                </a:solidFill>
                <a:sym typeface="Symbol" pitchFamily="18" charset="2"/>
              </a:rPr>
              <a:t></a:t>
            </a:r>
            <a:r>
              <a:rPr lang="en-US" sz="1600">
                <a:solidFill>
                  <a:srgbClr val="000000"/>
                </a:solidFill>
                <a:sym typeface="Symbol" pitchFamily="18" charset="2"/>
              </a:rPr>
              <a:t>t</a:t>
            </a:r>
            <a:r>
              <a:rPr lang="en-US" sz="1600" i="0">
                <a:solidFill>
                  <a:srgbClr val="000000"/>
                </a:solidFill>
                <a:sym typeface="Symbol" pitchFamily="18" charset="2"/>
              </a:rPr>
              <a:t>+</a:t>
            </a:r>
          </a:p>
        </p:txBody>
      </p:sp>
      <p:sp>
        <p:nvSpPr>
          <p:cNvPr id="2063" name="Line 33"/>
          <p:cNvSpPr>
            <a:spLocks noChangeShapeType="1"/>
          </p:cNvSpPr>
          <p:nvPr/>
        </p:nvSpPr>
        <p:spPr bwMode="auto">
          <a:xfrm>
            <a:off x="2819400" y="2505075"/>
            <a:ext cx="0" cy="62230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graphicFrame>
        <p:nvGraphicFramePr>
          <p:cNvPr id="1048610" name="Object 34"/>
          <p:cNvGraphicFramePr>
            <a:graphicFrameLocks noChangeAspect="1"/>
          </p:cNvGraphicFramePr>
          <p:nvPr/>
        </p:nvGraphicFramePr>
        <p:xfrm>
          <a:off x="1905000" y="3178175"/>
          <a:ext cx="1147763" cy="273050"/>
        </p:xfrm>
        <a:graphic>
          <a:graphicData uri="http://schemas.openxmlformats.org/presentationml/2006/ole">
            <mc:AlternateContent xmlns:mc="http://schemas.openxmlformats.org/markup-compatibility/2006">
              <mc:Choice xmlns:v="urn:schemas-microsoft-com:vml" Requires="v">
                <p:oleObj spid="_x0000_s2328" name="Equation" r:id="rId4" imgW="850680" imgH="203040" progId="Equation.3">
                  <p:embed/>
                </p:oleObj>
              </mc:Choice>
              <mc:Fallback>
                <p:oleObj name="Equation" r:id="rId4" imgW="850680" imgH="203040" progId="Equation.3">
                  <p:embed/>
                  <p:pic>
                    <p:nvPicPr>
                      <p:cNvPr id="0" name="Object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05000" y="3178175"/>
                        <a:ext cx="1147763" cy="273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48611" name="Object 35"/>
          <p:cNvGraphicFramePr>
            <a:graphicFrameLocks noChangeAspect="1"/>
          </p:cNvGraphicFramePr>
          <p:nvPr/>
        </p:nvGraphicFramePr>
        <p:xfrm>
          <a:off x="3557588" y="1630363"/>
          <a:ext cx="4670425" cy="2924175"/>
        </p:xfrm>
        <a:graphic>
          <a:graphicData uri="http://schemas.openxmlformats.org/presentationml/2006/ole">
            <mc:AlternateContent xmlns:mc="http://schemas.openxmlformats.org/markup-compatibility/2006">
              <mc:Choice xmlns:v="urn:schemas-microsoft-com:vml" Requires="v">
                <p:oleObj spid="_x0000_s2329" name="Worksheet" r:id="rId6" imgW="5505901" imgH="3448532" progId="Excel.Sheet.8">
                  <p:embed/>
                </p:oleObj>
              </mc:Choice>
              <mc:Fallback>
                <p:oleObj name="Worksheet" r:id="rId6" imgW="5505901" imgH="3448532" progId="Excel.Sheet.8">
                  <p:embed/>
                  <p:pic>
                    <p:nvPicPr>
                      <p:cNvPr id="0" name="Object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57588" y="1630363"/>
                        <a:ext cx="4670425" cy="2924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64" name="Line 36"/>
          <p:cNvSpPr>
            <a:spLocks noChangeShapeType="1"/>
          </p:cNvSpPr>
          <p:nvPr/>
        </p:nvSpPr>
        <p:spPr bwMode="auto">
          <a:xfrm flipH="1">
            <a:off x="1943100" y="2441575"/>
            <a:ext cx="831850"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065" name="Text Box 37"/>
          <p:cNvSpPr txBox="1">
            <a:spLocks noChangeArrowheads="1"/>
          </p:cNvSpPr>
          <p:nvPr/>
        </p:nvSpPr>
        <p:spPr bwMode="auto">
          <a:xfrm>
            <a:off x="3022600" y="3116263"/>
            <a:ext cx="323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1800">
                <a:solidFill>
                  <a:srgbClr val="000000"/>
                </a:solidFill>
              </a:rPr>
              <a:t>A</a:t>
            </a:r>
            <a:endParaRPr lang="en-US" sz="1800">
              <a:solidFill>
                <a:srgbClr val="000000"/>
              </a:solidFill>
            </a:endParaRPr>
          </a:p>
        </p:txBody>
      </p:sp>
      <p:sp>
        <p:nvSpPr>
          <p:cNvPr id="2066" name="Text Box 38"/>
          <p:cNvSpPr txBox="1">
            <a:spLocks noChangeArrowheads="1"/>
          </p:cNvSpPr>
          <p:nvPr/>
        </p:nvSpPr>
        <p:spPr bwMode="auto">
          <a:xfrm>
            <a:off x="487363" y="3116263"/>
            <a:ext cx="400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pt-BR" sz="1800">
                <a:solidFill>
                  <a:srgbClr val="000000"/>
                </a:solidFill>
              </a:rPr>
              <a:t>-A</a:t>
            </a:r>
            <a:endParaRPr lang="en-US" sz="1800">
              <a:solidFill>
                <a:srgbClr val="000000"/>
              </a:solidFill>
            </a:endParaRPr>
          </a:p>
        </p:txBody>
      </p:sp>
      <p:grpSp>
        <p:nvGrpSpPr>
          <p:cNvPr id="2" name="Group 39"/>
          <p:cNvGrpSpPr>
            <a:grpSpLocks/>
          </p:cNvGrpSpPr>
          <p:nvPr/>
        </p:nvGrpSpPr>
        <p:grpSpPr bwMode="auto">
          <a:xfrm>
            <a:off x="3965575" y="1549400"/>
            <a:ext cx="1339850" cy="457200"/>
            <a:chOff x="3342" y="896"/>
            <a:chExt cx="844" cy="288"/>
          </a:xfrm>
        </p:grpSpPr>
        <p:sp>
          <p:nvSpPr>
            <p:cNvPr id="2074" name="Line 40"/>
            <p:cNvSpPr>
              <a:spLocks noChangeShapeType="1"/>
            </p:cNvSpPr>
            <p:nvPr/>
          </p:nvSpPr>
          <p:spPr bwMode="auto">
            <a:xfrm>
              <a:off x="3342" y="1176"/>
              <a:ext cx="844" cy="0"/>
            </a:xfrm>
            <a:prstGeom prst="line">
              <a:avLst/>
            </a:prstGeom>
            <a:noFill/>
            <a:ln w="9525">
              <a:solidFill>
                <a:srgbClr val="000000"/>
              </a:solidFill>
              <a:round/>
              <a:headEnd type="oval" w="med" len="me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075" name="Rectangle 41"/>
            <p:cNvSpPr>
              <a:spLocks noChangeArrowheads="1"/>
            </p:cNvSpPr>
            <p:nvPr/>
          </p:nvSpPr>
          <p:spPr bwMode="auto">
            <a:xfrm>
              <a:off x="3645" y="896"/>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pt-BR" sz="2400">
                  <a:solidFill>
                    <a:srgbClr val="000000"/>
                  </a:solidFill>
                </a:rPr>
                <a:t>T</a:t>
              </a:r>
              <a:endParaRPr lang="en-US" sz="2400">
                <a:solidFill>
                  <a:srgbClr val="000000"/>
                </a:solidFill>
              </a:endParaRPr>
            </a:p>
          </p:txBody>
        </p:sp>
      </p:grpSp>
      <p:graphicFrame>
        <p:nvGraphicFramePr>
          <p:cNvPr id="1048618" name="Object 42"/>
          <p:cNvGraphicFramePr>
            <a:graphicFrameLocks noChangeAspect="1"/>
          </p:cNvGraphicFramePr>
          <p:nvPr>
            <p:extLst>
              <p:ext uri="{D42A27DB-BD31-4B8C-83A1-F6EECF244321}">
                <p14:modId xmlns:p14="http://schemas.microsoft.com/office/powerpoint/2010/main" val="188057590"/>
              </p:ext>
            </p:extLst>
          </p:nvPr>
        </p:nvGraphicFramePr>
        <p:xfrm>
          <a:off x="971047" y="5243358"/>
          <a:ext cx="1651134" cy="867510"/>
        </p:xfrm>
        <a:graphic>
          <a:graphicData uri="http://schemas.openxmlformats.org/presentationml/2006/ole">
            <mc:AlternateContent xmlns:mc="http://schemas.openxmlformats.org/markup-compatibility/2006">
              <mc:Choice xmlns:v="urn:schemas-microsoft-com:vml" Requires="v">
                <p:oleObj spid="_x0000_s2330" name="Equation" r:id="rId8" imgW="749160" imgH="393480" progId="Equation.3">
                  <p:embed/>
                </p:oleObj>
              </mc:Choice>
              <mc:Fallback>
                <p:oleObj name="Equation" r:id="rId8" imgW="749160" imgH="393480" progId="Equation.3">
                  <p:embed/>
                  <p:pic>
                    <p:nvPicPr>
                      <p:cNvPr id="0" name="Object 4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1047" y="5243358"/>
                        <a:ext cx="1651134" cy="867510"/>
                      </a:xfrm>
                      <a:prstGeom prst="rect">
                        <a:avLst/>
                      </a:prstGeom>
                      <a:noFill/>
                      <a:ln>
                        <a:noFill/>
                      </a:ln>
                      <a:effectLst/>
                      <a:extLst/>
                    </p:spPr>
                  </p:pic>
                </p:oleObj>
              </mc:Fallback>
            </mc:AlternateContent>
          </a:graphicData>
        </a:graphic>
      </p:graphicFrame>
      <p:graphicFrame>
        <p:nvGraphicFramePr>
          <p:cNvPr id="1048619" name="Object 43"/>
          <p:cNvGraphicFramePr>
            <a:graphicFrameLocks noChangeAspect="1"/>
          </p:cNvGraphicFramePr>
          <p:nvPr>
            <p:extLst>
              <p:ext uri="{D42A27DB-BD31-4B8C-83A1-F6EECF244321}">
                <p14:modId xmlns:p14="http://schemas.microsoft.com/office/powerpoint/2010/main" val="1374157831"/>
              </p:ext>
            </p:extLst>
          </p:nvPr>
        </p:nvGraphicFramePr>
        <p:xfrm>
          <a:off x="4075113" y="5072063"/>
          <a:ext cx="3667239" cy="1014954"/>
        </p:xfrm>
        <a:graphic>
          <a:graphicData uri="http://schemas.openxmlformats.org/presentationml/2006/ole">
            <mc:AlternateContent xmlns:mc="http://schemas.openxmlformats.org/markup-compatibility/2006">
              <mc:Choice xmlns:v="urn:schemas-microsoft-com:vml" Requires="v">
                <p:oleObj spid="_x0000_s2331" name="Equation" r:id="rId10" imgW="1422360" imgH="393480" progId="Equation.3">
                  <p:embed/>
                </p:oleObj>
              </mc:Choice>
              <mc:Fallback>
                <p:oleObj name="Equation" r:id="rId10" imgW="1422360" imgH="393480" progId="Equation.3">
                  <p:embed/>
                  <p:pic>
                    <p:nvPicPr>
                      <p:cNvPr id="0" name="Object 4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075113" y="5072063"/>
                        <a:ext cx="3667239" cy="1014954"/>
                      </a:xfrm>
                      <a:prstGeom prst="rect">
                        <a:avLst/>
                      </a:prstGeom>
                      <a:noFill/>
                      <a:ln>
                        <a:noFill/>
                      </a:ln>
                      <a:effectLst/>
                      <a:extLst/>
                    </p:spPr>
                  </p:pic>
                </p:oleObj>
              </mc:Fallback>
            </mc:AlternateContent>
          </a:graphicData>
        </a:graphic>
      </p:graphicFrame>
      <p:grpSp>
        <p:nvGrpSpPr>
          <p:cNvPr id="3" name="Group 44"/>
          <p:cNvGrpSpPr>
            <a:grpSpLocks/>
          </p:cNvGrpSpPr>
          <p:nvPr/>
        </p:nvGrpSpPr>
        <p:grpSpPr bwMode="auto">
          <a:xfrm>
            <a:off x="6584950" y="1509713"/>
            <a:ext cx="369888" cy="1630362"/>
            <a:chOff x="4148" y="896"/>
            <a:chExt cx="233" cy="1027"/>
          </a:xfrm>
        </p:grpSpPr>
        <p:sp>
          <p:nvSpPr>
            <p:cNvPr id="2072" name="Line 45"/>
            <p:cNvSpPr>
              <a:spLocks noChangeShapeType="1"/>
            </p:cNvSpPr>
            <p:nvPr/>
          </p:nvSpPr>
          <p:spPr bwMode="auto">
            <a:xfrm>
              <a:off x="4162" y="1217"/>
              <a:ext cx="0" cy="706"/>
            </a:xfrm>
            <a:prstGeom prst="line">
              <a:avLst/>
            </a:prstGeom>
            <a:noFill/>
            <a:ln w="9525">
              <a:solidFill>
                <a:srgbClr val="000000"/>
              </a:solidFill>
              <a:round/>
              <a:headEnd type="oval" w="med" len="med"/>
              <a:tailEnd type="oval" w="med" len="med"/>
            </a:ln>
            <a:extLst>
              <a:ext uri="{909E8E84-426E-40DD-AFC4-6F175D3DCCD1}">
                <a14:hiddenFill xmlns:a14="http://schemas.microsoft.com/office/drawing/2010/main">
                  <a:noFill/>
                </a14:hiddenFill>
              </a:ext>
            </a:extLst>
          </p:spPr>
          <p:txBody>
            <a:bodyPr/>
            <a:lstStyle/>
            <a:p>
              <a:endParaRPr lang="en-US"/>
            </a:p>
          </p:txBody>
        </p:sp>
        <p:sp>
          <p:nvSpPr>
            <p:cNvPr id="2073" name="Rectangle 46"/>
            <p:cNvSpPr>
              <a:spLocks noChangeArrowheads="1"/>
            </p:cNvSpPr>
            <p:nvPr/>
          </p:nvSpPr>
          <p:spPr bwMode="auto">
            <a:xfrm>
              <a:off x="4148" y="896"/>
              <a:ext cx="23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eaLnBrk="1" hangingPunct="1"/>
              <a:r>
                <a:rPr lang="pt-BR" sz="2400">
                  <a:solidFill>
                    <a:srgbClr val="000000"/>
                  </a:solidFill>
                </a:rPr>
                <a:t>A</a:t>
              </a:r>
              <a:endParaRPr lang="en-US" sz="2400">
                <a:solidFill>
                  <a:srgbClr val="000000"/>
                </a:solidFill>
              </a:endParaRPr>
            </a:p>
          </p:txBody>
        </p:sp>
      </p:grpSp>
      <p:sp>
        <p:nvSpPr>
          <p:cNvPr id="2069" name="AutoShape 68"/>
          <p:cNvSpPr>
            <a:spLocks noChangeArrowheads="1"/>
          </p:cNvSpPr>
          <p:nvPr/>
        </p:nvSpPr>
        <p:spPr bwMode="auto">
          <a:xfrm>
            <a:off x="7175500" y="433388"/>
            <a:ext cx="1625600" cy="652462"/>
          </a:xfrm>
          <a:prstGeom prst="roundRect">
            <a:avLst>
              <a:gd name="adj" fmla="val 16667"/>
            </a:avLst>
          </a:prstGeom>
          <a:solidFill>
            <a:schemeClr val="bg1"/>
          </a:solidFill>
          <a:ln w="12700">
            <a:solidFill>
              <a:schemeClr val="tx1"/>
            </a:solidFill>
            <a:round/>
            <a:headEnd type="none" w="sm" len="sm"/>
            <a:tailEnd type="none" w="sm" len="sm"/>
          </a:ln>
        </p:spPr>
        <p:txBody>
          <a:bodyPr wrap="none" anchor="ctr"/>
          <a:lstStyle/>
          <a:p>
            <a:pPr algn="ctr"/>
            <a:r>
              <a:rPr lang="en-US" sz="1800"/>
              <a:t>revisão</a:t>
            </a:r>
          </a:p>
        </p:txBody>
      </p:sp>
      <p:sp>
        <p:nvSpPr>
          <p:cNvPr id="1048646" name="Rectangle 70"/>
          <p:cNvSpPr>
            <a:spLocks noChangeArrowheads="1"/>
          </p:cNvSpPr>
          <p:nvPr/>
        </p:nvSpPr>
        <p:spPr bwMode="auto">
          <a:xfrm>
            <a:off x="4075113" y="4614863"/>
            <a:ext cx="25431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a:t>velocidade angular</a:t>
            </a:r>
            <a:endParaRPr lang="en-US" sz="2400" i="0"/>
          </a:p>
        </p:txBody>
      </p:sp>
      <p:sp>
        <p:nvSpPr>
          <p:cNvPr id="1048647" name="Rectangle 71"/>
          <p:cNvSpPr>
            <a:spLocks noChangeArrowheads="1"/>
          </p:cNvSpPr>
          <p:nvPr/>
        </p:nvSpPr>
        <p:spPr bwMode="auto">
          <a:xfrm>
            <a:off x="1038225" y="4695825"/>
            <a:ext cx="14859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a:t>freqüência</a:t>
            </a:r>
            <a:endParaRPr lang="en-US" sz="2400" i="0"/>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31</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04861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04861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048647"/>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048618"/>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048646"/>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0486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8646" grpId="0"/>
      <p:bldP spid="1048647"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E91A745-C3ED-4299-A0FC-5BC701437A19}" type="datetime1">
              <a:rPr lang="en-US" sz="1200" i="0" smtClean="0"/>
              <a:t>3/20/18</a:t>
            </a:fld>
            <a:endParaRPr lang="en-US" sz="1200" i="0"/>
          </a:p>
        </p:txBody>
      </p:sp>
      <p:sp>
        <p:nvSpPr>
          <p:cNvPr id="180227" name="Line 37"/>
          <p:cNvSpPr>
            <a:spLocks noChangeShapeType="1"/>
          </p:cNvSpPr>
          <p:nvPr/>
        </p:nvSpPr>
        <p:spPr bwMode="auto">
          <a:xfrm>
            <a:off x="1446213" y="3109913"/>
            <a:ext cx="314166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0228" name="Rectangle 42"/>
          <p:cNvSpPr>
            <a:spLocks noChangeArrowheads="1"/>
          </p:cNvSpPr>
          <p:nvPr/>
        </p:nvSpPr>
        <p:spPr bwMode="auto">
          <a:xfrm>
            <a:off x="2565400" y="3038475"/>
            <a:ext cx="490538"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p>
            <a:pPr defTabSz="585788"/>
            <a:r>
              <a:rPr lang="en-US" sz="2400"/>
              <a:t> </a:t>
            </a:r>
            <a:r>
              <a:rPr lang="en-US" sz="2400">
                <a:latin typeface="Symbol" pitchFamily="18" charset="2"/>
              </a:rPr>
              <a:t>l</a:t>
            </a:r>
            <a:r>
              <a:rPr lang="en-US" sz="2400" i="0" baseline="-25000">
                <a:latin typeface="Symbol" pitchFamily="18" charset="2"/>
              </a:rPr>
              <a:t>1</a:t>
            </a:r>
            <a:endParaRPr lang="en-US" sz="2400" i="0"/>
          </a:p>
        </p:txBody>
      </p:sp>
      <p:sp>
        <p:nvSpPr>
          <p:cNvPr id="180229" name="Line 100"/>
          <p:cNvSpPr>
            <a:spLocks noChangeShapeType="1"/>
          </p:cNvSpPr>
          <p:nvPr/>
        </p:nvSpPr>
        <p:spPr bwMode="auto">
          <a:xfrm>
            <a:off x="1109663" y="5116513"/>
            <a:ext cx="6278562" cy="0"/>
          </a:xfrm>
          <a:prstGeom prst="line">
            <a:avLst/>
          </a:prstGeom>
          <a:noFill/>
          <a:ln w="28575">
            <a:solidFill>
              <a:schemeClr val="hlink"/>
            </a:solidFill>
            <a:prstDash val="dash"/>
            <a:round/>
            <a:headEnd type="none" w="sm" len="sm"/>
            <a:tailEnd type="triangle" w="lg" len="lg"/>
          </a:ln>
          <a:extLst>
            <a:ext uri="{909E8E84-426E-40DD-AFC4-6F175D3DCCD1}">
              <a14:hiddenFill xmlns:a14="http://schemas.microsoft.com/office/drawing/2010/main">
                <a:noFill/>
              </a14:hiddenFill>
            </a:ext>
          </a:extLst>
        </p:spPr>
        <p:txBody>
          <a:bodyPr wrap="none" anchor="ctr"/>
          <a:lstStyle/>
          <a:p>
            <a:endParaRPr lang="en-US"/>
          </a:p>
        </p:txBody>
      </p:sp>
      <p:sp>
        <p:nvSpPr>
          <p:cNvPr id="180230" name="Rectangle 4"/>
          <p:cNvSpPr>
            <a:spLocks noGrp="1" noChangeArrowheads="1"/>
          </p:cNvSpPr>
          <p:nvPr>
            <p:ph type="title"/>
          </p:nvPr>
        </p:nvSpPr>
        <p:spPr>
          <a:xfrm>
            <a:off x="367991" y="74613"/>
            <a:ext cx="8408020" cy="1143000"/>
          </a:xfrm>
        </p:spPr>
        <p:txBody>
          <a:bodyPr/>
          <a:lstStyle/>
          <a:p>
            <a:r>
              <a:rPr lang="en-US" sz="4000" dirty="0" err="1"/>
              <a:t>Ondas</a:t>
            </a:r>
            <a:r>
              <a:rPr lang="en-US" sz="4000" dirty="0"/>
              <a:t> de </a:t>
            </a:r>
            <a:r>
              <a:rPr lang="en-US" sz="4000" dirty="0" err="1"/>
              <a:t>comprimentos</a:t>
            </a:r>
            <a:r>
              <a:rPr lang="en-US" sz="4000" dirty="0"/>
              <a:t> </a:t>
            </a:r>
            <a:r>
              <a:rPr lang="en-US" sz="4000" dirty="0" err="1"/>
              <a:t>diferentes</a:t>
            </a:r>
            <a:endParaRPr lang="en-US" sz="4000" dirty="0"/>
          </a:p>
        </p:txBody>
      </p:sp>
      <p:sp>
        <p:nvSpPr>
          <p:cNvPr id="180231" name="Line 5"/>
          <p:cNvSpPr>
            <a:spLocks noChangeShapeType="1"/>
          </p:cNvSpPr>
          <p:nvPr/>
        </p:nvSpPr>
        <p:spPr bwMode="auto">
          <a:xfrm>
            <a:off x="1071563" y="2601913"/>
            <a:ext cx="6315075" cy="0"/>
          </a:xfrm>
          <a:prstGeom prst="line">
            <a:avLst/>
          </a:prstGeom>
          <a:noFill/>
          <a:ln w="28575">
            <a:solidFill>
              <a:schemeClr val="hlink"/>
            </a:solidFill>
            <a:prstDash val="dash"/>
            <a:round/>
            <a:headEnd type="none" w="sm" len="sm"/>
            <a:tailEnd type="triangle" w="lg" len="lg"/>
          </a:ln>
          <a:extLst>
            <a:ext uri="{909E8E84-426E-40DD-AFC4-6F175D3DCCD1}">
              <a14:hiddenFill xmlns:a14="http://schemas.microsoft.com/office/drawing/2010/main">
                <a:noFill/>
              </a14:hiddenFill>
            </a:ext>
          </a:extLst>
        </p:spPr>
        <p:txBody>
          <a:bodyPr wrap="none" anchor="ctr"/>
          <a:lstStyle/>
          <a:p>
            <a:endParaRPr lang="en-US"/>
          </a:p>
        </p:txBody>
      </p:sp>
      <p:sp>
        <p:nvSpPr>
          <p:cNvPr id="180232" name="Rectangle 6"/>
          <p:cNvSpPr>
            <a:spLocks noChangeArrowheads="1"/>
          </p:cNvSpPr>
          <p:nvPr/>
        </p:nvSpPr>
        <p:spPr bwMode="auto">
          <a:xfrm>
            <a:off x="3284538" y="3983038"/>
            <a:ext cx="26543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800"/>
              <a:t>c = </a:t>
            </a:r>
            <a:r>
              <a:rPr lang="pt-BR" sz="2800"/>
              <a:t>300.000 km/s</a:t>
            </a:r>
          </a:p>
        </p:txBody>
      </p:sp>
      <p:grpSp>
        <p:nvGrpSpPr>
          <p:cNvPr id="180233" name="Group 36"/>
          <p:cNvGrpSpPr>
            <a:grpSpLocks/>
          </p:cNvGrpSpPr>
          <p:nvPr/>
        </p:nvGrpSpPr>
        <p:grpSpPr bwMode="auto">
          <a:xfrm>
            <a:off x="1600200" y="2249488"/>
            <a:ext cx="5427663" cy="704850"/>
            <a:chOff x="1008" y="1226"/>
            <a:chExt cx="3419" cy="811"/>
          </a:xfrm>
        </p:grpSpPr>
        <p:sp>
          <p:nvSpPr>
            <p:cNvPr id="180306" name="Freeform 7"/>
            <p:cNvSpPr>
              <a:spLocks/>
            </p:cNvSpPr>
            <p:nvPr/>
          </p:nvSpPr>
          <p:spPr bwMode="auto">
            <a:xfrm>
              <a:off x="1008" y="1226"/>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307" name="Freeform 8"/>
            <p:cNvSpPr>
              <a:spLocks/>
            </p:cNvSpPr>
            <p:nvPr/>
          </p:nvSpPr>
          <p:spPr bwMode="auto">
            <a:xfrm>
              <a:off x="2834" y="1227"/>
              <a:ext cx="1593" cy="810"/>
            </a:xfrm>
            <a:custGeom>
              <a:avLst/>
              <a:gdLst>
                <a:gd name="T0" fmla="*/ 0 w 1489"/>
                <a:gd name="T1" fmla="*/ 318 h 832"/>
                <a:gd name="T2" fmla="*/ 208 w 1489"/>
                <a:gd name="T3" fmla="*/ 196 h 832"/>
                <a:gd name="T4" fmla="*/ 420 w 1489"/>
                <a:gd name="T5" fmla="*/ 92 h 832"/>
                <a:gd name="T6" fmla="*/ 625 w 1489"/>
                <a:gd name="T7" fmla="*/ 22 h 832"/>
                <a:gd name="T8" fmla="*/ 838 w 1489"/>
                <a:gd name="T9" fmla="*/ 0 h 832"/>
                <a:gd name="T10" fmla="*/ 1048 w 1489"/>
                <a:gd name="T11" fmla="*/ 22 h 832"/>
                <a:gd name="T12" fmla="*/ 1258 w 1489"/>
                <a:gd name="T13" fmla="*/ 92 h 832"/>
                <a:gd name="T14" fmla="*/ 1465 w 1489"/>
                <a:gd name="T15" fmla="*/ 196 h 832"/>
                <a:gd name="T16" fmla="*/ 1676 w 1489"/>
                <a:gd name="T17" fmla="*/ 318 h 832"/>
                <a:gd name="T18" fmla="*/ 1883 w 1489"/>
                <a:gd name="T19" fmla="*/ 441 h 832"/>
                <a:gd name="T20" fmla="*/ 2087 w 1489"/>
                <a:gd name="T21" fmla="*/ 544 h 832"/>
                <a:gd name="T22" fmla="*/ 2299 w 1489"/>
                <a:gd name="T23" fmla="*/ 611 h 832"/>
                <a:gd name="T24" fmla="*/ 2508 w 1489"/>
                <a:gd name="T25" fmla="*/ 637 h 832"/>
                <a:gd name="T26" fmla="*/ 2720 w 1489"/>
                <a:gd name="T27" fmla="*/ 611 h 832"/>
                <a:gd name="T28" fmla="*/ 2924 w 1489"/>
                <a:gd name="T29" fmla="*/ 544 h 8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89"/>
                <a:gd name="T46" fmla="*/ 0 h 832"/>
                <a:gd name="T47" fmla="*/ 1489 w 1489"/>
                <a:gd name="T48" fmla="*/ 832 h 8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89" h="832">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80234" name="Line 9"/>
          <p:cNvSpPr>
            <a:spLocks noChangeShapeType="1"/>
          </p:cNvSpPr>
          <p:nvPr/>
        </p:nvSpPr>
        <p:spPr bwMode="auto">
          <a:xfrm flipH="1">
            <a:off x="3446463" y="4035425"/>
            <a:ext cx="733425" cy="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80235" name="Line 38"/>
          <p:cNvSpPr>
            <a:spLocks noChangeShapeType="1"/>
          </p:cNvSpPr>
          <p:nvPr/>
        </p:nvSpPr>
        <p:spPr bwMode="auto">
          <a:xfrm>
            <a:off x="1568450" y="2855913"/>
            <a:ext cx="0" cy="3984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0236" name="Line 39"/>
          <p:cNvSpPr>
            <a:spLocks noChangeShapeType="1"/>
          </p:cNvSpPr>
          <p:nvPr/>
        </p:nvSpPr>
        <p:spPr bwMode="auto">
          <a:xfrm>
            <a:off x="4465638" y="2887663"/>
            <a:ext cx="0" cy="4000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0237" name="Line 40"/>
          <p:cNvSpPr>
            <a:spLocks noChangeShapeType="1"/>
          </p:cNvSpPr>
          <p:nvPr/>
        </p:nvSpPr>
        <p:spPr bwMode="auto">
          <a:xfrm flipV="1">
            <a:off x="1490663" y="3049588"/>
            <a:ext cx="146050" cy="1333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0238" name="Line 41"/>
          <p:cNvSpPr>
            <a:spLocks noChangeShapeType="1"/>
          </p:cNvSpPr>
          <p:nvPr/>
        </p:nvSpPr>
        <p:spPr bwMode="auto">
          <a:xfrm flipV="1">
            <a:off x="4386263" y="3054350"/>
            <a:ext cx="146050" cy="1333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0239" name="Line 119"/>
          <p:cNvSpPr>
            <a:spLocks noChangeShapeType="1"/>
          </p:cNvSpPr>
          <p:nvPr/>
        </p:nvSpPr>
        <p:spPr bwMode="auto">
          <a:xfrm>
            <a:off x="1519238" y="5918200"/>
            <a:ext cx="44767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0240" name="Line 120"/>
          <p:cNvSpPr>
            <a:spLocks noChangeShapeType="1"/>
          </p:cNvSpPr>
          <p:nvPr/>
        </p:nvSpPr>
        <p:spPr bwMode="auto">
          <a:xfrm>
            <a:off x="1616075" y="5664200"/>
            <a:ext cx="0" cy="3984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0241" name="Line 121"/>
          <p:cNvSpPr>
            <a:spLocks noChangeShapeType="1"/>
          </p:cNvSpPr>
          <p:nvPr/>
        </p:nvSpPr>
        <p:spPr bwMode="auto">
          <a:xfrm>
            <a:off x="1822450" y="5695950"/>
            <a:ext cx="0" cy="4000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0242" name="Line 122"/>
          <p:cNvSpPr>
            <a:spLocks noChangeShapeType="1"/>
          </p:cNvSpPr>
          <p:nvPr/>
        </p:nvSpPr>
        <p:spPr bwMode="auto">
          <a:xfrm flipV="1">
            <a:off x="1554163" y="5857875"/>
            <a:ext cx="115887" cy="1333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0243" name="Line 123"/>
          <p:cNvSpPr>
            <a:spLocks noChangeShapeType="1"/>
          </p:cNvSpPr>
          <p:nvPr/>
        </p:nvSpPr>
        <p:spPr bwMode="auto">
          <a:xfrm flipV="1">
            <a:off x="1760538" y="5862638"/>
            <a:ext cx="115887" cy="1333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0244" name="Rectangle 124"/>
          <p:cNvSpPr>
            <a:spLocks noChangeArrowheads="1"/>
          </p:cNvSpPr>
          <p:nvPr/>
        </p:nvSpPr>
        <p:spPr bwMode="auto">
          <a:xfrm>
            <a:off x="1468438" y="5969000"/>
            <a:ext cx="490537"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p>
            <a:pPr defTabSz="585788"/>
            <a:r>
              <a:rPr lang="en-US" sz="2400"/>
              <a:t> </a:t>
            </a:r>
            <a:r>
              <a:rPr lang="en-US" sz="2400">
                <a:latin typeface="Symbol" pitchFamily="18" charset="2"/>
              </a:rPr>
              <a:t>l</a:t>
            </a:r>
            <a:r>
              <a:rPr lang="en-US" sz="2400" i="0" baseline="-25000">
                <a:latin typeface="Symbol" pitchFamily="18" charset="2"/>
              </a:rPr>
              <a:t>2</a:t>
            </a:r>
            <a:endParaRPr lang="en-US" sz="2400" i="0"/>
          </a:p>
        </p:txBody>
      </p:sp>
      <p:sp>
        <p:nvSpPr>
          <p:cNvPr id="180245" name="Line 136"/>
          <p:cNvSpPr>
            <a:spLocks noChangeShapeType="1"/>
          </p:cNvSpPr>
          <p:nvPr/>
        </p:nvSpPr>
        <p:spPr bwMode="auto">
          <a:xfrm>
            <a:off x="1570038" y="3717925"/>
            <a:ext cx="0" cy="4159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0246" name="Line 137"/>
          <p:cNvSpPr>
            <a:spLocks noChangeShapeType="1"/>
          </p:cNvSpPr>
          <p:nvPr/>
        </p:nvSpPr>
        <p:spPr bwMode="auto">
          <a:xfrm>
            <a:off x="6935788" y="3717925"/>
            <a:ext cx="0" cy="4159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0247" name="Line 138"/>
          <p:cNvSpPr>
            <a:spLocks noChangeShapeType="1"/>
          </p:cNvSpPr>
          <p:nvPr/>
        </p:nvSpPr>
        <p:spPr bwMode="auto">
          <a:xfrm>
            <a:off x="1231900" y="3889375"/>
            <a:ext cx="583882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0248" name="Line 139"/>
          <p:cNvSpPr>
            <a:spLocks noChangeShapeType="1"/>
          </p:cNvSpPr>
          <p:nvPr/>
        </p:nvSpPr>
        <p:spPr bwMode="auto">
          <a:xfrm flipH="1">
            <a:off x="1490663" y="3802063"/>
            <a:ext cx="169862" cy="1587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0249" name="Line 140"/>
          <p:cNvSpPr>
            <a:spLocks noChangeShapeType="1"/>
          </p:cNvSpPr>
          <p:nvPr/>
        </p:nvSpPr>
        <p:spPr bwMode="auto">
          <a:xfrm flipH="1">
            <a:off x="6856413" y="3802063"/>
            <a:ext cx="169862" cy="1587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0250" name="Rectangle 141"/>
          <p:cNvSpPr>
            <a:spLocks noChangeArrowheads="1"/>
          </p:cNvSpPr>
          <p:nvPr/>
        </p:nvSpPr>
        <p:spPr bwMode="auto">
          <a:xfrm>
            <a:off x="3767138" y="3370263"/>
            <a:ext cx="677862"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800">
                <a:sym typeface="Symbol" pitchFamily="18" charset="2"/>
              </a:rPr>
              <a:t></a:t>
            </a:r>
            <a:r>
              <a:rPr lang="en-US" sz="2800" i="0">
                <a:sym typeface="Symbol" pitchFamily="18" charset="2"/>
              </a:rPr>
              <a:t></a:t>
            </a:r>
            <a:r>
              <a:rPr lang="en-US" sz="2800">
                <a:sym typeface="Symbol" pitchFamily="18" charset="2"/>
              </a:rPr>
              <a:t>t </a:t>
            </a:r>
          </a:p>
        </p:txBody>
      </p:sp>
      <p:grpSp>
        <p:nvGrpSpPr>
          <p:cNvPr id="180251" name="Group 173"/>
          <p:cNvGrpSpPr>
            <a:grpSpLocks/>
          </p:cNvGrpSpPr>
          <p:nvPr/>
        </p:nvGrpSpPr>
        <p:grpSpPr bwMode="auto">
          <a:xfrm>
            <a:off x="1506538" y="4789488"/>
            <a:ext cx="5489575" cy="779462"/>
            <a:chOff x="442" y="3863"/>
            <a:chExt cx="2701" cy="300"/>
          </a:xfrm>
        </p:grpSpPr>
        <p:grpSp>
          <p:nvGrpSpPr>
            <p:cNvPr id="180254" name="Group 174"/>
            <p:cNvGrpSpPr>
              <a:grpSpLocks/>
            </p:cNvGrpSpPr>
            <p:nvPr/>
          </p:nvGrpSpPr>
          <p:grpSpPr bwMode="auto">
            <a:xfrm>
              <a:off x="2468" y="3863"/>
              <a:ext cx="675" cy="300"/>
              <a:chOff x="359" y="1771"/>
              <a:chExt cx="2733" cy="300"/>
            </a:xfrm>
          </p:grpSpPr>
          <p:grpSp>
            <p:nvGrpSpPr>
              <p:cNvPr id="180294" name="Group 175"/>
              <p:cNvGrpSpPr>
                <a:grpSpLocks/>
              </p:cNvGrpSpPr>
              <p:nvPr/>
            </p:nvGrpSpPr>
            <p:grpSpPr bwMode="auto">
              <a:xfrm>
                <a:off x="359" y="1775"/>
                <a:ext cx="685" cy="296"/>
                <a:chOff x="494" y="3132"/>
                <a:chExt cx="3650" cy="811"/>
              </a:xfrm>
            </p:grpSpPr>
            <p:sp>
              <p:nvSpPr>
                <p:cNvPr id="180304" name="Freeform 176"/>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305" name="Freeform 177"/>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95" name="Group 178"/>
              <p:cNvGrpSpPr>
                <a:grpSpLocks/>
              </p:cNvGrpSpPr>
              <p:nvPr/>
            </p:nvGrpSpPr>
            <p:grpSpPr bwMode="auto">
              <a:xfrm>
                <a:off x="1046" y="1771"/>
                <a:ext cx="685" cy="296"/>
                <a:chOff x="494" y="3132"/>
                <a:chExt cx="3650" cy="811"/>
              </a:xfrm>
            </p:grpSpPr>
            <p:sp>
              <p:nvSpPr>
                <p:cNvPr id="180302" name="Freeform 179"/>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303" name="Freeform 180"/>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96" name="Group 181"/>
              <p:cNvGrpSpPr>
                <a:grpSpLocks/>
              </p:cNvGrpSpPr>
              <p:nvPr/>
            </p:nvGrpSpPr>
            <p:grpSpPr bwMode="auto">
              <a:xfrm>
                <a:off x="1726" y="1775"/>
                <a:ext cx="685" cy="296"/>
                <a:chOff x="494" y="3132"/>
                <a:chExt cx="3650" cy="811"/>
              </a:xfrm>
            </p:grpSpPr>
            <p:sp>
              <p:nvSpPr>
                <p:cNvPr id="180300" name="Freeform 182"/>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301" name="Freeform 183"/>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97" name="Group 184"/>
              <p:cNvGrpSpPr>
                <a:grpSpLocks/>
              </p:cNvGrpSpPr>
              <p:nvPr/>
            </p:nvGrpSpPr>
            <p:grpSpPr bwMode="auto">
              <a:xfrm>
                <a:off x="2407" y="1775"/>
                <a:ext cx="685" cy="296"/>
                <a:chOff x="494" y="3132"/>
                <a:chExt cx="3650" cy="811"/>
              </a:xfrm>
            </p:grpSpPr>
            <p:sp>
              <p:nvSpPr>
                <p:cNvPr id="180298" name="Freeform 185"/>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99" name="Freeform 186"/>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180255" name="Group 187"/>
            <p:cNvGrpSpPr>
              <a:grpSpLocks/>
            </p:cNvGrpSpPr>
            <p:nvPr/>
          </p:nvGrpSpPr>
          <p:grpSpPr bwMode="auto">
            <a:xfrm>
              <a:off x="1793" y="3863"/>
              <a:ext cx="675" cy="300"/>
              <a:chOff x="359" y="1771"/>
              <a:chExt cx="2733" cy="300"/>
            </a:xfrm>
          </p:grpSpPr>
          <p:grpSp>
            <p:nvGrpSpPr>
              <p:cNvPr id="180282" name="Group 188"/>
              <p:cNvGrpSpPr>
                <a:grpSpLocks/>
              </p:cNvGrpSpPr>
              <p:nvPr/>
            </p:nvGrpSpPr>
            <p:grpSpPr bwMode="auto">
              <a:xfrm>
                <a:off x="359" y="1775"/>
                <a:ext cx="685" cy="296"/>
                <a:chOff x="494" y="3132"/>
                <a:chExt cx="3650" cy="811"/>
              </a:xfrm>
            </p:grpSpPr>
            <p:sp>
              <p:nvSpPr>
                <p:cNvPr id="180292" name="Freeform 189"/>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93" name="Freeform 190"/>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83" name="Group 191"/>
              <p:cNvGrpSpPr>
                <a:grpSpLocks/>
              </p:cNvGrpSpPr>
              <p:nvPr/>
            </p:nvGrpSpPr>
            <p:grpSpPr bwMode="auto">
              <a:xfrm>
                <a:off x="1046" y="1771"/>
                <a:ext cx="685" cy="296"/>
                <a:chOff x="494" y="3132"/>
                <a:chExt cx="3650" cy="811"/>
              </a:xfrm>
            </p:grpSpPr>
            <p:sp>
              <p:nvSpPr>
                <p:cNvPr id="180290" name="Freeform 192"/>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91" name="Freeform 193"/>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84" name="Group 194"/>
              <p:cNvGrpSpPr>
                <a:grpSpLocks/>
              </p:cNvGrpSpPr>
              <p:nvPr/>
            </p:nvGrpSpPr>
            <p:grpSpPr bwMode="auto">
              <a:xfrm>
                <a:off x="1726" y="1775"/>
                <a:ext cx="685" cy="296"/>
                <a:chOff x="494" y="3132"/>
                <a:chExt cx="3650" cy="811"/>
              </a:xfrm>
            </p:grpSpPr>
            <p:sp>
              <p:nvSpPr>
                <p:cNvPr id="180288" name="Freeform 195"/>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89" name="Freeform 196"/>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85" name="Group 197"/>
              <p:cNvGrpSpPr>
                <a:grpSpLocks/>
              </p:cNvGrpSpPr>
              <p:nvPr/>
            </p:nvGrpSpPr>
            <p:grpSpPr bwMode="auto">
              <a:xfrm>
                <a:off x="2407" y="1775"/>
                <a:ext cx="685" cy="296"/>
                <a:chOff x="494" y="3132"/>
                <a:chExt cx="3650" cy="811"/>
              </a:xfrm>
            </p:grpSpPr>
            <p:sp>
              <p:nvSpPr>
                <p:cNvPr id="180286" name="Freeform 198"/>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87" name="Freeform 199"/>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180256" name="Group 200"/>
            <p:cNvGrpSpPr>
              <a:grpSpLocks/>
            </p:cNvGrpSpPr>
            <p:nvPr/>
          </p:nvGrpSpPr>
          <p:grpSpPr bwMode="auto">
            <a:xfrm>
              <a:off x="1125" y="3863"/>
              <a:ext cx="675" cy="300"/>
              <a:chOff x="359" y="1771"/>
              <a:chExt cx="2733" cy="300"/>
            </a:xfrm>
          </p:grpSpPr>
          <p:grpSp>
            <p:nvGrpSpPr>
              <p:cNvPr id="180270" name="Group 201"/>
              <p:cNvGrpSpPr>
                <a:grpSpLocks/>
              </p:cNvGrpSpPr>
              <p:nvPr/>
            </p:nvGrpSpPr>
            <p:grpSpPr bwMode="auto">
              <a:xfrm>
                <a:off x="359" y="1775"/>
                <a:ext cx="685" cy="296"/>
                <a:chOff x="494" y="3132"/>
                <a:chExt cx="3650" cy="811"/>
              </a:xfrm>
            </p:grpSpPr>
            <p:sp>
              <p:nvSpPr>
                <p:cNvPr id="180280" name="Freeform 202"/>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81" name="Freeform 203"/>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71" name="Group 204"/>
              <p:cNvGrpSpPr>
                <a:grpSpLocks/>
              </p:cNvGrpSpPr>
              <p:nvPr/>
            </p:nvGrpSpPr>
            <p:grpSpPr bwMode="auto">
              <a:xfrm>
                <a:off x="1046" y="1771"/>
                <a:ext cx="685" cy="296"/>
                <a:chOff x="494" y="3132"/>
                <a:chExt cx="3650" cy="811"/>
              </a:xfrm>
            </p:grpSpPr>
            <p:sp>
              <p:nvSpPr>
                <p:cNvPr id="180278" name="Freeform 205"/>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79" name="Freeform 206"/>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72" name="Group 207"/>
              <p:cNvGrpSpPr>
                <a:grpSpLocks/>
              </p:cNvGrpSpPr>
              <p:nvPr/>
            </p:nvGrpSpPr>
            <p:grpSpPr bwMode="auto">
              <a:xfrm>
                <a:off x="1726" y="1775"/>
                <a:ext cx="685" cy="296"/>
                <a:chOff x="494" y="3132"/>
                <a:chExt cx="3650" cy="811"/>
              </a:xfrm>
            </p:grpSpPr>
            <p:sp>
              <p:nvSpPr>
                <p:cNvPr id="180276" name="Freeform 208"/>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77" name="Freeform 209"/>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73" name="Group 210"/>
              <p:cNvGrpSpPr>
                <a:grpSpLocks/>
              </p:cNvGrpSpPr>
              <p:nvPr/>
            </p:nvGrpSpPr>
            <p:grpSpPr bwMode="auto">
              <a:xfrm>
                <a:off x="2407" y="1775"/>
                <a:ext cx="685" cy="296"/>
                <a:chOff x="494" y="3132"/>
                <a:chExt cx="3650" cy="811"/>
              </a:xfrm>
            </p:grpSpPr>
            <p:sp>
              <p:nvSpPr>
                <p:cNvPr id="180274" name="Freeform 211"/>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75" name="Freeform 212"/>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180257" name="Group 213"/>
            <p:cNvGrpSpPr>
              <a:grpSpLocks/>
            </p:cNvGrpSpPr>
            <p:nvPr/>
          </p:nvGrpSpPr>
          <p:grpSpPr bwMode="auto">
            <a:xfrm>
              <a:off x="442" y="3863"/>
              <a:ext cx="675" cy="300"/>
              <a:chOff x="359" y="1771"/>
              <a:chExt cx="2733" cy="300"/>
            </a:xfrm>
          </p:grpSpPr>
          <p:grpSp>
            <p:nvGrpSpPr>
              <p:cNvPr id="180258" name="Group 214"/>
              <p:cNvGrpSpPr>
                <a:grpSpLocks/>
              </p:cNvGrpSpPr>
              <p:nvPr/>
            </p:nvGrpSpPr>
            <p:grpSpPr bwMode="auto">
              <a:xfrm>
                <a:off x="359" y="1775"/>
                <a:ext cx="685" cy="296"/>
                <a:chOff x="494" y="3132"/>
                <a:chExt cx="3650" cy="811"/>
              </a:xfrm>
            </p:grpSpPr>
            <p:sp>
              <p:nvSpPr>
                <p:cNvPr id="180268" name="Freeform 215"/>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69" name="Freeform 216"/>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59" name="Group 217"/>
              <p:cNvGrpSpPr>
                <a:grpSpLocks/>
              </p:cNvGrpSpPr>
              <p:nvPr/>
            </p:nvGrpSpPr>
            <p:grpSpPr bwMode="auto">
              <a:xfrm>
                <a:off x="1046" y="1771"/>
                <a:ext cx="685" cy="296"/>
                <a:chOff x="494" y="3132"/>
                <a:chExt cx="3650" cy="811"/>
              </a:xfrm>
            </p:grpSpPr>
            <p:sp>
              <p:nvSpPr>
                <p:cNvPr id="180266" name="Freeform 218"/>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67" name="Freeform 219"/>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60" name="Group 220"/>
              <p:cNvGrpSpPr>
                <a:grpSpLocks/>
              </p:cNvGrpSpPr>
              <p:nvPr/>
            </p:nvGrpSpPr>
            <p:grpSpPr bwMode="auto">
              <a:xfrm>
                <a:off x="1726" y="1775"/>
                <a:ext cx="685" cy="296"/>
                <a:chOff x="494" y="3132"/>
                <a:chExt cx="3650" cy="811"/>
              </a:xfrm>
            </p:grpSpPr>
            <p:sp>
              <p:nvSpPr>
                <p:cNvPr id="180264" name="Freeform 221"/>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65" name="Freeform 222"/>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80261" name="Group 223"/>
              <p:cNvGrpSpPr>
                <a:grpSpLocks/>
              </p:cNvGrpSpPr>
              <p:nvPr/>
            </p:nvGrpSpPr>
            <p:grpSpPr bwMode="auto">
              <a:xfrm>
                <a:off x="2407" y="1775"/>
                <a:ext cx="685" cy="296"/>
                <a:chOff x="494" y="3132"/>
                <a:chExt cx="3650" cy="811"/>
              </a:xfrm>
            </p:grpSpPr>
            <p:sp>
              <p:nvSpPr>
                <p:cNvPr id="180262" name="Freeform 224"/>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263" name="Freeform 225"/>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rgbClr val="0066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sp>
        <p:nvSpPr>
          <p:cNvPr id="180252" name="Rectangle 226"/>
          <p:cNvSpPr>
            <a:spLocks noChangeArrowheads="1"/>
          </p:cNvSpPr>
          <p:nvPr/>
        </p:nvSpPr>
        <p:spPr bwMode="auto">
          <a:xfrm>
            <a:off x="3284538" y="3983038"/>
            <a:ext cx="26543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800"/>
              <a:t>c = </a:t>
            </a:r>
            <a:r>
              <a:rPr lang="pt-BR" sz="2800"/>
              <a:t>300.000 km/s</a:t>
            </a:r>
          </a:p>
        </p:txBody>
      </p:sp>
      <p:sp>
        <p:nvSpPr>
          <p:cNvPr id="180253" name="Rectangle 227"/>
          <p:cNvSpPr>
            <a:spLocks noChangeArrowheads="1"/>
          </p:cNvSpPr>
          <p:nvPr/>
        </p:nvSpPr>
        <p:spPr bwMode="auto">
          <a:xfrm>
            <a:off x="3767138" y="3370263"/>
            <a:ext cx="677862"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800">
                <a:sym typeface="Symbol" pitchFamily="18" charset="2"/>
              </a:rPr>
              <a:t></a:t>
            </a:r>
            <a:r>
              <a:rPr lang="en-US" sz="2800" i="0">
                <a:sym typeface="Symbol" pitchFamily="18" charset="2"/>
              </a:rPr>
              <a:t></a:t>
            </a:r>
            <a:r>
              <a:rPr lang="en-US" sz="2800">
                <a:sym typeface="Symbol" pitchFamily="18" charset="2"/>
              </a:rPr>
              <a:t>t </a:t>
            </a:r>
          </a:p>
        </p:txBody>
      </p:sp>
      <p:graphicFrame>
        <p:nvGraphicFramePr>
          <p:cNvPr id="84" name="Object 65"/>
          <p:cNvGraphicFramePr>
            <a:graphicFrameLocks noChangeAspect="1"/>
          </p:cNvGraphicFramePr>
          <p:nvPr>
            <p:extLst>
              <p:ext uri="{D42A27DB-BD31-4B8C-83A1-F6EECF244321}">
                <p14:modId xmlns:p14="http://schemas.microsoft.com/office/powerpoint/2010/main" val="2310764374"/>
              </p:ext>
            </p:extLst>
          </p:nvPr>
        </p:nvGraphicFramePr>
        <p:xfrm>
          <a:off x="7165097" y="5505126"/>
          <a:ext cx="1499181" cy="705497"/>
        </p:xfrm>
        <a:graphic>
          <a:graphicData uri="http://schemas.openxmlformats.org/presentationml/2006/ole">
            <mc:AlternateContent xmlns:mc="http://schemas.openxmlformats.org/markup-compatibility/2006">
              <mc:Choice xmlns:v="urn:schemas-microsoft-com:vml" Requires="v">
                <p:oleObj spid="_x0000_s234550" name="Ecuación" r:id="rId4" imgW="431640" imgH="203040" progId="Equation.3">
                  <p:embed/>
                </p:oleObj>
              </mc:Choice>
              <mc:Fallback>
                <p:oleObj name="Ecuación" r:id="rId4" imgW="431640" imgH="203040" progId="Equation.3">
                  <p:embed/>
                  <p:pic>
                    <p:nvPicPr>
                      <p:cNvPr id="0" name=""/>
                      <p:cNvPicPr>
                        <a:picLocks noChangeAspect="1" noChangeArrowheads="1"/>
                      </p:cNvPicPr>
                      <p:nvPr/>
                    </p:nvPicPr>
                    <p:blipFill>
                      <a:blip r:embed="rId5"/>
                      <a:srcRect/>
                      <a:stretch>
                        <a:fillRect/>
                      </a:stretch>
                    </p:blipFill>
                    <p:spPr bwMode="auto">
                      <a:xfrm>
                        <a:off x="7165097" y="5505126"/>
                        <a:ext cx="1499181" cy="705497"/>
                      </a:xfrm>
                      <a:prstGeom prst="rect">
                        <a:avLst/>
                      </a:prstGeom>
                      <a:noFill/>
                      <a:ln>
                        <a:noFill/>
                      </a:ln>
                      <a:effectLs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32</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A3EA495-BC97-4318-A92C-E49F3DA654D1}" type="datetime1">
              <a:rPr lang="en-US" sz="1200" i="0" smtClean="0"/>
              <a:t>3/20/18</a:t>
            </a:fld>
            <a:endParaRPr lang="en-US" sz="1200" i="0"/>
          </a:p>
        </p:txBody>
      </p:sp>
      <p:sp>
        <p:nvSpPr>
          <p:cNvPr id="181251" name="Rectangle 2"/>
          <p:cNvSpPr>
            <a:spLocks noGrp="1" noChangeArrowheads="1"/>
          </p:cNvSpPr>
          <p:nvPr>
            <p:ph type="title"/>
          </p:nvPr>
        </p:nvSpPr>
        <p:spPr>
          <a:xfrm>
            <a:off x="260506" y="368300"/>
            <a:ext cx="8381690" cy="804863"/>
          </a:xfrm>
          <a:noFill/>
        </p:spPr>
        <p:txBody>
          <a:bodyPr/>
          <a:lstStyle/>
          <a:p>
            <a:r>
              <a:rPr lang="en-US" sz="4000" dirty="0" err="1"/>
              <a:t>Ondas</a:t>
            </a:r>
            <a:r>
              <a:rPr lang="en-US" sz="4000" dirty="0"/>
              <a:t> </a:t>
            </a:r>
            <a:r>
              <a:rPr lang="en-US" sz="4000" dirty="0" err="1"/>
              <a:t>eletromagnéticas</a:t>
            </a:r>
            <a:r>
              <a:rPr lang="en-US" sz="4000" dirty="0"/>
              <a:t> </a:t>
            </a:r>
            <a:r>
              <a:rPr lang="en-US" sz="4000" dirty="0" err="1"/>
              <a:t>na</a:t>
            </a:r>
            <a:r>
              <a:rPr lang="en-US" sz="4000" dirty="0"/>
              <a:t> </a:t>
            </a:r>
            <a:r>
              <a:rPr lang="en-US" sz="4000" dirty="0" err="1"/>
              <a:t>natureza</a:t>
            </a:r>
            <a:endParaRPr lang="en-US" sz="4000" dirty="0"/>
          </a:p>
        </p:txBody>
      </p:sp>
      <p:sp>
        <p:nvSpPr>
          <p:cNvPr id="181252" name="Rectangle 3"/>
          <p:cNvSpPr>
            <a:spLocks noChangeArrowheads="1"/>
          </p:cNvSpPr>
          <p:nvPr/>
        </p:nvSpPr>
        <p:spPr bwMode="auto">
          <a:xfrm>
            <a:off x="203200" y="3397250"/>
            <a:ext cx="64611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a:solidFill>
                  <a:srgbClr val="000000"/>
                </a:solidFill>
                <a:latin typeface="Symbol" pitchFamily="18" charset="2"/>
              </a:rPr>
              <a:t>l </a:t>
            </a:r>
            <a:r>
              <a:rPr lang="en-US" sz="1800" i="0">
                <a:solidFill>
                  <a:srgbClr val="000000"/>
                </a:solidFill>
              </a:rPr>
              <a:t>(m)</a:t>
            </a:r>
          </a:p>
        </p:txBody>
      </p:sp>
      <p:sp>
        <p:nvSpPr>
          <p:cNvPr id="181253" name="Rectangle 4"/>
          <p:cNvSpPr>
            <a:spLocks noChangeArrowheads="1"/>
          </p:cNvSpPr>
          <p:nvPr/>
        </p:nvSpPr>
        <p:spPr bwMode="auto">
          <a:xfrm>
            <a:off x="5005388" y="4440238"/>
            <a:ext cx="10223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VISÍVEL</a:t>
            </a:r>
          </a:p>
        </p:txBody>
      </p:sp>
      <p:sp>
        <p:nvSpPr>
          <p:cNvPr id="181254" name="Line 5"/>
          <p:cNvSpPr>
            <a:spLocks noChangeShapeType="1"/>
          </p:cNvSpPr>
          <p:nvPr/>
        </p:nvSpPr>
        <p:spPr bwMode="auto">
          <a:xfrm flipH="1">
            <a:off x="5116513" y="3940175"/>
            <a:ext cx="317500" cy="5572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55" name="Line 6"/>
          <p:cNvSpPr>
            <a:spLocks noChangeShapeType="1"/>
          </p:cNvSpPr>
          <p:nvPr/>
        </p:nvSpPr>
        <p:spPr bwMode="auto">
          <a:xfrm>
            <a:off x="5630863" y="4000500"/>
            <a:ext cx="230187" cy="452438"/>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56" name="Rectangle 7"/>
          <p:cNvSpPr>
            <a:spLocks noChangeArrowheads="1"/>
          </p:cNvSpPr>
          <p:nvPr/>
        </p:nvSpPr>
        <p:spPr bwMode="auto">
          <a:xfrm>
            <a:off x="7518400" y="2765425"/>
            <a:ext cx="9144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a:solidFill>
                  <a:srgbClr val="000000"/>
                </a:solidFill>
              </a:rPr>
              <a:t>f </a:t>
            </a:r>
            <a:r>
              <a:rPr lang="en-US" sz="1800" i="0">
                <a:solidFill>
                  <a:srgbClr val="000000"/>
                </a:solidFill>
              </a:rPr>
              <a:t>(Hertz)</a:t>
            </a:r>
          </a:p>
        </p:txBody>
      </p:sp>
      <p:grpSp>
        <p:nvGrpSpPr>
          <p:cNvPr id="181257" name="Group 8"/>
          <p:cNvGrpSpPr>
            <a:grpSpLocks/>
          </p:cNvGrpSpPr>
          <p:nvPr/>
        </p:nvGrpSpPr>
        <p:grpSpPr bwMode="auto">
          <a:xfrm>
            <a:off x="1052513" y="2676525"/>
            <a:ext cx="6423025" cy="338138"/>
            <a:chOff x="497" y="1731"/>
            <a:chExt cx="3035" cy="218"/>
          </a:xfrm>
        </p:grpSpPr>
        <p:sp>
          <p:nvSpPr>
            <p:cNvPr id="181307" name="Rectangle 9"/>
            <p:cNvSpPr>
              <a:spLocks noChangeArrowheads="1"/>
            </p:cNvSpPr>
            <p:nvPr/>
          </p:nvSpPr>
          <p:spPr bwMode="auto">
            <a:xfrm>
              <a:off x="497" y="1731"/>
              <a:ext cx="207"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2</a:t>
              </a:r>
            </a:p>
          </p:txBody>
        </p:sp>
        <p:sp>
          <p:nvSpPr>
            <p:cNvPr id="181308" name="Rectangle 10"/>
            <p:cNvSpPr>
              <a:spLocks noChangeArrowheads="1"/>
            </p:cNvSpPr>
            <p:nvPr/>
          </p:nvSpPr>
          <p:spPr bwMode="auto">
            <a:xfrm>
              <a:off x="796" y="1731"/>
              <a:ext cx="207"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4</a:t>
              </a:r>
            </a:p>
          </p:txBody>
        </p:sp>
        <p:sp>
          <p:nvSpPr>
            <p:cNvPr id="181309" name="Rectangle 11"/>
            <p:cNvSpPr>
              <a:spLocks noChangeArrowheads="1"/>
            </p:cNvSpPr>
            <p:nvPr/>
          </p:nvSpPr>
          <p:spPr bwMode="auto">
            <a:xfrm>
              <a:off x="1134" y="1731"/>
              <a:ext cx="207"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6</a:t>
              </a:r>
            </a:p>
          </p:txBody>
        </p:sp>
        <p:sp>
          <p:nvSpPr>
            <p:cNvPr id="181310" name="Rectangle 12"/>
            <p:cNvSpPr>
              <a:spLocks noChangeArrowheads="1"/>
            </p:cNvSpPr>
            <p:nvPr/>
          </p:nvSpPr>
          <p:spPr bwMode="auto">
            <a:xfrm>
              <a:off x="1427" y="1731"/>
              <a:ext cx="207"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8</a:t>
              </a:r>
            </a:p>
          </p:txBody>
        </p:sp>
        <p:sp>
          <p:nvSpPr>
            <p:cNvPr id="181311" name="Rectangle 13"/>
            <p:cNvSpPr>
              <a:spLocks noChangeArrowheads="1"/>
            </p:cNvSpPr>
            <p:nvPr/>
          </p:nvSpPr>
          <p:spPr bwMode="auto">
            <a:xfrm>
              <a:off x="1747" y="1731"/>
              <a:ext cx="24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10</a:t>
              </a:r>
            </a:p>
          </p:txBody>
        </p:sp>
        <p:sp>
          <p:nvSpPr>
            <p:cNvPr id="181312" name="Rectangle 14"/>
            <p:cNvSpPr>
              <a:spLocks noChangeArrowheads="1"/>
            </p:cNvSpPr>
            <p:nvPr/>
          </p:nvSpPr>
          <p:spPr bwMode="auto">
            <a:xfrm>
              <a:off x="2051" y="1731"/>
              <a:ext cx="24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12</a:t>
              </a:r>
            </a:p>
          </p:txBody>
        </p:sp>
        <p:sp>
          <p:nvSpPr>
            <p:cNvPr id="181313" name="Rectangle 15"/>
            <p:cNvSpPr>
              <a:spLocks noChangeArrowheads="1"/>
            </p:cNvSpPr>
            <p:nvPr/>
          </p:nvSpPr>
          <p:spPr bwMode="auto">
            <a:xfrm>
              <a:off x="2337" y="1731"/>
              <a:ext cx="24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14</a:t>
              </a:r>
            </a:p>
          </p:txBody>
        </p:sp>
        <p:sp>
          <p:nvSpPr>
            <p:cNvPr id="181314" name="Rectangle 16"/>
            <p:cNvSpPr>
              <a:spLocks noChangeArrowheads="1"/>
            </p:cNvSpPr>
            <p:nvPr/>
          </p:nvSpPr>
          <p:spPr bwMode="auto">
            <a:xfrm>
              <a:off x="2690" y="1731"/>
              <a:ext cx="24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16</a:t>
              </a:r>
            </a:p>
          </p:txBody>
        </p:sp>
        <p:sp>
          <p:nvSpPr>
            <p:cNvPr id="181315" name="Rectangle 17"/>
            <p:cNvSpPr>
              <a:spLocks noChangeArrowheads="1"/>
            </p:cNvSpPr>
            <p:nvPr/>
          </p:nvSpPr>
          <p:spPr bwMode="auto">
            <a:xfrm>
              <a:off x="2983" y="1731"/>
              <a:ext cx="24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18</a:t>
              </a:r>
            </a:p>
          </p:txBody>
        </p:sp>
        <p:sp>
          <p:nvSpPr>
            <p:cNvPr id="181316" name="Rectangle 18"/>
            <p:cNvSpPr>
              <a:spLocks noChangeArrowheads="1"/>
            </p:cNvSpPr>
            <p:nvPr/>
          </p:nvSpPr>
          <p:spPr bwMode="auto">
            <a:xfrm>
              <a:off x="3289" y="1731"/>
              <a:ext cx="243"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20</a:t>
              </a:r>
            </a:p>
          </p:txBody>
        </p:sp>
      </p:grpSp>
      <p:sp>
        <p:nvSpPr>
          <p:cNvPr id="181258" name="Line 19"/>
          <p:cNvSpPr>
            <a:spLocks noChangeShapeType="1"/>
          </p:cNvSpPr>
          <p:nvPr/>
        </p:nvSpPr>
        <p:spPr bwMode="auto">
          <a:xfrm>
            <a:off x="909638" y="3117850"/>
            <a:ext cx="6773862"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59" name="Freeform 20"/>
          <p:cNvSpPr>
            <a:spLocks/>
          </p:cNvSpPr>
          <p:nvPr/>
        </p:nvSpPr>
        <p:spPr bwMode="auto">
          <a:xfrm>
            <a:off x="7613650" y="3074988"/>
            <a:ext cx="128588" cy="79375"/>
          </a:xfrm>
          <a:custGeom>
            <a:avLst/>
            <a:gdLst>
              <a:gd name="T0" fmla="*/ 2147483647 w 61"/>
              <a:gd name="T1" fmla="*/ 2147483647 h 51"/>
              <a:gd name="T2" fmla="*/ 0 w 61"/>
              <a:gd name="T3" fmla="*/ 0 h 51"/>
              <a:gd name="T4" fmla="*/ 2147483647 w 61"/>
              <a:gd name="T5" fmla="*/ 2147483647 h 51"/>
              <a:gd name="T6" fmla="*/ 2147483647 w 61"/>
              <a:gd name="T7" fmla="*/ 2147483647 h 51"/>
              <a:gd name="T8" fmla="*/ 2147483647 w 61"/>
              <a:gd name="T9" fmla="*/ 2147483647 h 51"/>
              <a:gd name="T10" fmla="*/ 2147483647 w 61"/>
              <a:gd name="T11" fmla="*/ 2147483647 h 51"/>
              <a:gd name="T12" fmla="*/ 2147483647 w 61"/>
              <a:gd name="T13" fmla="*/ 2147483647 h 51"/>
              <a:gd name="T14" fmla="*/ 2147483647 w 61"/>
              <a:gd name="T15" fmla="*/ 2147483647 h 51"/>
              <a:gd name="T16" fmla="*/ 2147483647 w 61"/>
              <a:gd name="T17" fmla="*/ 2147483647 h 51"/>
              <a:gd name="T18" fmla="*/ 2147483647 w 61"/>
              <a:gd name="T19" fmla="*/ 2147483647 h 51"/>
              <a:gd name="T20" fmla="*/ 2147483647 w 61"/>
              <a:gd name="T21" fmla="*/ 2147483647 h 51"/>
              <a:gd name="T22" fmla="*/ 2147483647 w 61"/>
              <a:gd name="T23" fmla="*/ 2147483647 h 51"/>
              <a:gd name="T24" fmla="*/ 2147483647 w 61"/>
              <a:gd name="T25" fmla="*/ 2147483647 h 51"/>
              <a:gd name="T26" fmla="*/ 2147483647 w 61"/>
              <a:gd name="T27" fmla="*/ 2147483647 h 51"/>
              <a:gd name="T28" fmla="*/ 2147483647 w 61"/>
              <a:gd name="T29" fmla="*/ 2147483647 h 51"/>
              <a:gd name="T30" fmla="*/ 2147483647 w 61"/>
              <a:gd name="T31" fmla="*/ 2147483647 h 51"/>
              <a:gd name="T32" fmla="*/ 2147483647 w 61"/>
              <a:gd name="T33" fmla="*/ 2147483647 h 51"/>
              <a:gd name="T34" fmla="*/ 2147483647 w 61"/>
              <a:gd name="T35" fmla="*/ 2147483647 h 51"/>
              <a:gd name="T36" fmla="*/ 2147483647 w 61"/>
              <a:gd name="T37" fmla="*/ 2147483647 h 51"/>
              <a:gd name="T38" fmla="*/ 2147483647 w 61"/>
              <a:gd name="T39" fmla="*/ 2147483647 h 51"/>
              <a:gd name="T40" fmla="*/ 2147483647 w 61"/>
              <a:gd name="T41" fmla="*/ 2147483647 h 51"/>
              <a:gd name="T42" fmla="*/ 2147483647 w 61"/>
              <a:gd name="T43" fmla="*/ 2147483647 h 51"/>
              <a:gd name="T44" fmla="*/ 2147483647 w 61"/>
              <a:gd name="T45" fmla="*/ 2147483647 h 51"/>
              <a:gd name="T46" fmla="*/ 2147483647 w 61"/>
              <a:gd name="T47" fmla="*/ 2147483647 h 51"/>
              <a:gd name="T48" fmla="*/ 2147483647 w 61"/>
              <a:gd name="T49" fmla="*/ 2147483647 h 51"/>
              <a:gd name="T50" fmla="*/ 2147483647 w 61"/>
              <a:gd name="T51" fmla="*/ 2147483647 h 51"/>
              <a:gd name="T52" fmla="*/ 2147483647 w 61"/>
              <a:gd name="T53" fmla="*/ 2147483647 h 51"/>
              <a:gd name="T54" fmla="*/ 2147483647 w 61"/>
              <a:gd name="T55" fmla="*/ 2147483647 h 51"/>
              <a:gd name="T56" fmla="*/ 2147483647 w 61"/>
              <a:gd name="T57" fmla="*/ 2147483647 h 51"/>
              <a:gd name="T58" fmla="*/ 2147483647 w 61"/>
              <a:gd name="T59" fmla="*/ 2147483647 h 51"/>
              <a:gd name="T60" fmla="*/ 2147483647 w 61"/>
              <a:gd name="T61" fmla="*/ 2147483647 h 51"/>
              <a:gd name="T62" fmla="*/ 2147483647 w 61"/>
              <a:gd name="T63" fmla="*/ 2147483647 h 51"/>
              <a:gd name="T64" fmla="*/ 2147483647 w 61"/>
              <a:gd name="T65" fmla="*/ 2147483647 h 51"/>
              <a:gd name="T66" fmla="*/ 0 w 61"/>
              <a:gd name="T67" fmla="*/ 2147483647 h 51"/>
              <a:gd name="T68" fmla="*/ 2147483647 w 61"/>
              <a:gd name="T69" fmla="*/ 2147483647 h 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
              <a:gd name="T106" fmla="*/ 0 h 51"/>
              <a:gd name="T107" fmla="*/ 61 w 61"/>
              <a:gd name="T108" fmla="*/ 51 h 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 h="51">
                <a:moveTo>
                  <a:pt x="60" y="25"/>
                </a:moveTo>
                <a:lnTo>
                  <a:pt x="0" y="0"/>
                </a:lnTo>
                <a:lnTo>
                  <a:pt x="1" y="1"/>
                </a:lnTo>
                <a:lnTo>
                  <a:pt x="1" y="3"/>
                </a:lnTo>
                <a:lnTo>
                  <a:pt x="3" y="5"/>
                </a:lnTo>
                <a:lnTo>
                  <a:pt x="3" y="6"/>
                </a:lnTo>
                <a:lnTo>
                  <a:pt x="4" y="8"/>
                </a:lnTo>
                <a:lnTo>
                  <a:pt x="4" y="9"/>
                </a:lnTo>
                <a:lnTo>
                  <a:pt x="4" y="11"/>
                </a:lnTo>
                <a:lnTo>
                  <a:pt x="5" y="13"/>
                </a:lnTo>
                <a:lnTo>
                  <a:pt x="5" y="14"/>
                </a:lnTo>
                <a:lnTo>
                  <a:pt x="5" y="15"/>
                </a:lnTo>
                <a:lnTo>
                  <a:pt x="5" y="17"/>
                </a:lnTo>
                <a:lnTo>
                  <a:pt x="6" y="18"/>
                </a:lnTo>
                <a:lnTo>
                  <a:pt x="6" y="20"/>
                </a:lnTo>
                <a:lnTo>
                  <a:pt x="6" y="22"/>
                </a:lnTo>
                <a:lnTo>
                  <a:pt x="6" y="23"/>
                </a:lnTo>
                <a:lnTo>
                  <a:pt x="6" y="25"/>
                </a:lnTo>
                <a:lnTo>
                  <a:pt x="6" y="27"/>
                </a:lnTo>
                <a:lnTo>
                  <a:pt x="6" y="28"/>
                </a:lnTo>
                <a:lnTo>
                  <a:pt x="6" y="30"/>
                </a:lnTo>
                <a:lnTo>
                  <a:pt x="6" y="32"/>
                </a:lnTo>
                <a:lnTo>
                  <a:pt x="5" y="33"/>
                </a:lnTo>
                <a:lnTo>
                  <a:pt x="5" y="34"/>
                </a:lnTo>
                <a:lnTo>
                  <a:pt x="5" y="36"/>
                </a:lnTo>
                <a:lnTo>
                  <a:pt x="5" y="38"/>
                </a:lnTo>
                <a:lnTo>
                  <a:pt x="4" y="39"/>
                </a:lnTo>
                <a:lnTo>
                  <a:pt x="4" y="41"/>
                </a:lnTo>
                <a:lnTo>
                  <a:pt x="4" y="42"/>
                </a:lnTo>
                <a:lnTo>
                  <a:pt x="3" y="44"/>
                </a:lnTo>
                <a:lnTo>
                  <a:pt x="3" y="45"/>
                </a:lnTo>
                <a:lnTo>
                  <a:pt x="1" y="47"/>
                </a:lnTo>
                <a:lnTo>
                  <a:pt x="1" y="48"/>
                </a:lnTo>
                <a:lnTo>
                  <a:pt x="0" y="50"/>
                </a:lnTo>
                <a:lnTo>
                  <a:pt x="60" y="25"/>
                </a:lnTo>
              </a:path>
            </a:pathLst>
          </a:custGeom>
          <a:solidFill>
            <a:srgbClr val="000000"/>
          </a:solidFill>
          <a:ln>
            <a:noFill/>
          </a:ln>
          <a:extLst>
            <a:ext uri="{91240B29-F687-4F45-9708-019B960494DF}">
              <a14:hiddenLine xmlns:a14="http://schemas.microsoft.com/office/drawing/2010/main" w="9525" cap="rnd">
                <a:solidFill>
                  <a:srgbClr val="000000"/>
                </a:solidFill>
                <a:round/>
                <a:headEnd/>
                <a:tailEnd/>
              </a14:hiddenLine>
            </a:ext>
          </a:extLst>
        </p:spPr>
        <p:txBody>
          <a:bodyPr/>
          <a:lstStyle/>
          <a:p>
            <a:endParaRPr lang="en-US"/>
          </a:p>
        </p:txBody>
      </p:sp>
      <p:sp>
        <p:nvSpPr>
          <p:cNvPr id="181260" name="Line 21"/>
          <p:cNvSpPr>
            <a:spLocks noChangeShapeType="1"/>
          </p:cNvSpPr>
          <p:nvPr/>
        </p:nvSpPr>
        <p:spPr bwMode="auto">
          <a:xfrm>
            <a:off x="1270000" y="2994025"/>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61" name="Line 22"/>
          <p:cNvSpPr>
            <a:spLocks noChangeShapeType="1"/>
          </p:cNvSpPr>
          <p:nvPr/>
        </p:nvSpPr>
        <p:spPr bwMode="auto">
          <a:xfrm>
            <a:off x="1930400" y="2994025"/>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62" name="Line 23"/>
          <p:cNvSpPr>
            <a:spLocks noChangeShapeType="1"/>
          </p:cNvSpPr>
          <p:nvPr/>
        </p:nvSpPr>
        <p:spPr bwMode="auto">
          <a:xfrm>
            <a:off x="2595563" y="2994025"/>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63" name="Line 24"/>
          <p:cNvSpPr>
            <a:spLocks noChangeShapeType="1"/>
          </p:cNvSpPr>
          <p:nvPr/>
        </p:nvSpPr>
        <p:spPr bwMode="auto">
          <a:xfrm>
            <a:off x="3255963" y="2994025"/>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64" name="Line 25"/>
          <p:cNvSpPr>
            <a:spLocks noChangeShapeType="1"/>
          </p:cNvSpPr>
          <p:nvPr/>
        </p:nvSpPr>
        <p:spPr bwMode="auto">
          <a:xfrm>
            <a:off x="3917950" y="2994025"/>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65" name="Line 26"/>
          <p:cNvSpPr>
            <a:spLocks noChangeShapeType="1"/>
          </p:cNvSpPr>
          <p:nvPr/>
        </p:nvSpPr>
        <p:spPr bwMode="auto">
          <a:xfrm>
            <a:off x="4578350" y="2994025"/>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66" name="Line 27"/>
          <p:cNvSpPr>
            <a:spLocks noChangeShapeType="1"/>
          </p:cNvSpPr>
          <p:nvPr/>
        </p:nvSpPr>
        <p:spPr bwMode="auto">
          <a:xfrm>
            <a:off x="5238750" y="2994025"/>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67" name="Line 28"/>
          <p:cNvSpPr>
            <a:spLocks noChangeShapeType="1"/>
          </p:cNvSpPr>
          <p:nvPr/>
        </p:nvSpPr>
        <p:spPr bwMode="auto">
          <a:xfrm>
            <a:off x="5900738" y="2994025"/>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68" name="Line 29"/>
          <p:cNvSpPr>
            <a:spLocks noChangeShapeType="1"/>
          </p:cNvSpPr>
          <p:nvPr/>
        </p:nvSpPr>
        <p:spPr bwMode="auto">
          <a:xfrm>
            <a:off x="6561138" y="2994025"/>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69" name="Line 30"/>
          <p:cNvSpPr>
            <a:spLocks noChangeShapeType="1"/>
          </p:cNvSpPr>
          <p:nvPr/>
        </p:nvSpPr>
        <p:spPr bwMode="auto">
          <a:xfrm>
            <a:off x="7226300" y="2994025"/>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70" name="Freeform 31"/>
          <p:cNvSpPr>
            <a:spLocks/>
          </p:cNvSpPr>
          <p:nvPr/>
        </p:nvSpPr>
        <p:spPr bwMode="auto">
          <a:xfrm>
            <a:off x="5411788" y="3003550"/>
            <a:ext cx="201612" cy="222250"/>
          </a:xfrm>
          <a:custGeom>
            <a:avLst/>
            <a:gdLst>
              <a:gd name="T0" fmla="*/ 0 w 95"/>
              <a:gd name="T1" fmla="*/ 2147483647 h 144"/>
              <a:gd name="T2" fmla="*/ 2147483647 w 95"/>
              <a:gd name="T3" fmla="*/ 2147483647 h 144"/>
              <a:gd name="T4" fmla="*/ 2147483647 w 95"/>
              <a:gd name="T5" fmla="*/ 0 h 144"/>
              <a:gd name="T6" fmla="*/ 0 w 95"/>
              <a:gd name="T7" fmla="*/ 0 h 144"/>
              <a:gd name="T8" fmla="*/ 0 w 95"/>
              <a:gd name="T9" fmla="*/ 2147483647 h 144"/>
              <a:gd name="T10" fmla="*/ 0 60000 65536"/>
              <a:gd name="T11" fmla="*/ 0 60000 65536"/>
              <a:gd name="T12" fmla="*/ 0 60000 65536"/>
              <a:gd name="T13" fmla="*/ 0 60000 65536"/>
              <a:gd name="T14" fmla="*/ 0 60000 65536"/>
              <a:gd name="T15" fmla="*/ 0 w 95"/>
              <a:gd name="T16" fmla="*/ 0 h 144"/>
              <a:gd name="T17" fmla="*/ 95 w 95"/>
              <a:gd name="T18" fmla="*/ 144 h 144"/>
            </a:gdLst>
            <a:ahLst/>
            <a:cxnLst>
              <a:cxn ang="T10">
                <a:pos x="T0" y="T1"/>
              </a:cxn>
              <a:cxn ang="T11">
                <a:pos x="T2" y="T3"/>
              </a:cxn>
              <a:cxn ang="T12">
                <a:pos x="T4" y="T5"/>
              </a:cxn>
              <a:cxn ang="T13">
                <a:pos x="T6" y="T7"/>
              </a:cxn>
              <a:cxn ang="T14">
                <a:pos x="T8" y="T9"/>
              </a:cxn>
            </a:cxnLst>
            <a:rect l="T15" t="T16" r="T17" b="T18"/>
            <a:pathLst>
              <a:path w="95" h="144">
                <a:moveTo>
                  <a:pt x="0" y="143"/>
                </a:moveTo>
                <a:lnTo>
                  <a:pt x="94" y="143"/>
                </a:lnTo>
                <a:lnTo>
                  <a:pt x="94" y="0"/>
                </a:lnTo>
                <a:lnTo>
                  <a:pt x="0" y="0"/>
                </a:lnTo>
                <a:lnTo>
                  <a:pt x="0" y="143"/>
                </a:lnTo>
              </a:path>
            </a:pathLst>
          </a:custGeom>
          <a:solidFill>
            <a:srgbClr val="CCCCCC"/>
          </a:solidFill>
          <a:ln w="12700" cap="rnd" cmpd="sng">
            <a:solidFill>
              <a:srgbClr val="CCCCCC"/>
            </a:solidFill>
            <a:prstDash val="solid"/>
            <a:round/>
            <a:headEnd/>
            <a:tailEnd/>
          </a:ln>
        </p:spPr>
        <p:txBody>
          <a:bodyPr/>
          <a:lstStyle/>
          <a:p>
            <a:endParaRPr lang="en-US"/>
          </a:p>
        </p:txBody>
      </p:sp>
      <p:sp>
        <p:nvSpPr>
          <p:cNvPr id="181271" name="Rectangle 33"/>
          <p:cNvSpPr>
            <a:spLocks noChangeArrowheads="1"/>
          </p:cNvSpPr>
          <p:nvPr/>
        </p:nvSpPr>
        <p:spPr bwMode="auto">
          <a:xfrm>
            <a:off x="1322388" y="3429000"/>
            <a:ext cx="96996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rádioAM</a:t>
            </a:r>
          </a:p>
        </p:txBody>
      </p:sp>
      <p:sp>
        <p:nvSpPr>
          <p:cNvPr id="181272" name="Rectangle 34"/>
          <p:cNvSpPr>
            <a:spLocks noChangeArrowheads="1"/>
          </p:cNvSpPr>
          <p:nvPr/>
        </p:nvSpPr>
        <p:spPr bwMode="auto">
          <a:xfrm>
            <a:off x="2468563" y="3405188"/>
            <a:ext cx="8239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FM,TV</a:t>
            </a:r>
          </a:p>
        </p:txBody>
      </p:sp>
      <p:sp>
        <p:nvSpPr>
          <p:cNvPr id="181273" name="Rectangle 35"/>
          <p:cNvSpPr>
            <a:spLocks noChangeArrowheads="1"/>
          </p:cNvSpPr>
          <p:nvPr/>
        </p:nvSpPr>
        <p:spPr bwMode="auto">
          <a:xfrm>
            <a:off x="3305175" y="3200400"/>
            <a:ext cx="135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Micro-Ondas</a:t>
            </a:r>
          </a:p>
        </p:txBody>
      </p:sp>
      <p:sp>
        <p:nvSpPr>
          <p:cNvPr id="181274" name="Rectangle 36"/>
          <p:cNvSpPr>
            <a:spLocks noChangeArrowheads="1"/>
          </p:cNvSpPr>
          <p:nvPr/>
        </p:nvSpPr>
        <p:spPr bwMode="auto">
          <a:xfrm>
            <a:off x="4271963" y="3490913"/>
            <a:ext cx="15684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Infra-Vermelho</a:t>
            </a:r>
          </a:p>
        </p:txBody>
      </p:sp>
      <p:sp>
        <p:nvSpPr>
          <p:cNvPr id="181275" name="Rectangle 37"/>
          <p:cNvSpPr>
            <a:spLocks noChangeArrowheads="1"/>
          </p:cNvSpPr>
          <p:nvPr/>
        </p:nvSpPr>
        <p:spPr bwMode="auto">
          <a:xfrm>
            <a:off x="5588000" y="3200400"/>
            <a:ext cx="135413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Ultra-Violeta</a:t>
            </a:r>
          </a:p>
        </p:txBody>
      </p:sp>
      <p:sp>
        <p:nvSpPr>
          <p:cNvPr id="181276" name="Rectangle 38"/>
          <p:cNvSpPr>
            <a:spLocks noChangeArrowheads="1"/>
          </p:cNvSpPr>
          <p:nvPr/>
        </p:nvSpPr>
        <p:spPr bwMode="auto">
          <a:xfrm>
            <a:off x="6421438" y="3427413"/>
            <a:ext cx="8175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RaiosX</a:t>
            </a:r>
          </a:p>
        </p:txBody>
      </p:sp>
      <p:grpSp>
        <p:nvGrpSpPr>
          <p:cNvPr id="181277" name="Group 39"/>
          <p:cNvGrpSpPr>
            <a:grpSpLocks/>
          </p:cNvGrpSpPr>
          <p:nvPr/>
        </p:nvGrpSpPr>
        <p:grpSpPr bwMode="auto">
          <a:xfrm>
            <a:off x="914400" y="3933825"/>
            <a:ext cx="6473825" cy="338138"/>
            <a:chOff x="431" y="2565"/>
            <a:chExt cx="3059" cy="218"/>
          </a:xfrm>
        </p:grpSpPr>
        <p:sp>
          <p:nvSpPr>
            <p:cNvPr id="181297" name="Rectangle 40"/>
            <p:cNvSpPr>
              <a:spLocks noChangeArrowheads="1"/>
            </p:cNvSpPr>
            <p:nvPr/>
          </p:nvSpPr>
          <p:spPr bwMode="auto">
            <a:xfrm>
              <a:off x="431" y="2565"/>
              <a:ext cx="207"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6</a:t>
              </a:r>
            </a:p>
          </p:txBody>
        </p:sp>
        <p:sp>
          <p:nvSpPr>
            <p:cNvPr id="181298" name="Rectangle 41"/>
            <p:cNvSpPr>
              <a:spLocks noChangeArrowheads="1"/>
            </p:cNvSpPr>
            <p:nvPr/>
          </p:nvSpPr>
          <p:spPr bwMode="auto">
            <a:xfrm>
              <a:off x="730" y="2565"/>
              <a:ext cx="207"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4</a:t>
              </a:r>
            </a:p>
          </p:txBody>
        </p:sp>
        <p:sp>
          <p:nvSpPr>
            <p:cNvPr id="181299" name="Rectangle 42"/>
            <p:cNvSpPr>
              <a:spLocks noChangeArrowheads="1"/>
            </p:cNvSpPr>
            <p:nvPr/>
          </p:nvSpPr>
          <p:spPr bwMode="auto">
            <a:xfrm>
              <a:off x="1068" y="2565"/>
              <a:ext cx="207"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2</a:t>
              </a:r>
            </a:p>
          </p:txBody>
        </p:sp>
        <p:sp>
          <p:nvSpPr>
            <p:cNvPr id="181300" name="Rectangle 43"/>
            <p:cNvSpPr>
              <a:spLocks noChangeArrowheads="1"/>
            </p:cNvSpPr>
            <p:nvPr/>
          </p:nvSpPr>
          <p:spPr bwMode="auto">
            <a:xfrm>
              <a:off x="1361" y="2565"/>
              <a:ext cx="171"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p>
          </p:txBody>
        </p:sp>
        <p:sp>
          <p:nvSpPr>
            <p:cNvPr id="181301" name="Rectangle 44"/>
            <p:cNvSpPr>
              <a:spLocks noChangeArrowheads="1"/>
            </p:cNvSpPr>
            <p:nvPr/>
          </p:nvSpPr>
          <p:spPr bwMode="auto">
            <a:xfrm>
              <a:off x="1681" y="2565"/>
              <a:ext cx="231"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-2</a:t>
              </a:r>
            </a:p>
          </p:txBody>
        </p:sp>
        <p:sp>
          <p:nvSpPr>
            <p:cNvPr id="181302" name="Rectangle 45"/>
            <p:cNvSpPr>
              <a:spLocks noChangeArrowheads="1"/>
            </p:cNvSpPr>
            <p:nvPr/>
          </p:nvSpPr>
          <p:spPr bwMode="auto">
            <a:xfrm>
              <a:off x="1985" y="2565"/>
              <a:ext cx="231"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-4</a:t>
              </a:r>
            </a:p>
          </p:txBody>
        </p:sp>
        <p:sp>
          <p:nvSpPr>
            <p:cNvPr id="181303" name="Rectangle 46"/>
            <p:cNvSpPr>
              <a:spLocks noChangeArrowheads="1"/>
            </p:cNvSpPr>
            <p:nvPr/>
          </p:nvSpPr>
          <p:spPr bwMode="auto">
            <a:xfrm>
              <a:off x="2271" y="2565"/>
              <a:ext cx="231"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-6</a:t>
              </a:r>
            </a:p>
          </p:txBody>
        </p:sp>
        <p:sp>
          <p:nvSpPr>
            <p:cNvPr id="181304" name="Rectangle 47"/>
            <p:cNvSpPr>
              <a:spLocks noChangeArrowheads="1"/>
            </p:cNvSpPr>
            <p:nvPr/>
          </p:nvSpPr>
          <p:spPr bwMode="auto">
            <a:xfrm>
              <a:off x="2624" y="2565"/>
              <a:ext cx="231"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-8</a:t>
              </a:r>
            </a:p>
          </p:txBody>
        </p:sp>
        <p:sp>
          <p:nvSpPr>
            <p:cNvPr id="181305" name="Rectangle 48"/>
            <p:cNvSpPr>
              <a:spLocks noChangeArrowheads="1"/>
            </p:cNvSpPr>
            <p:nvPr/>
          </p:nvSpPr>
          <p:spPr bwMode="auto">
            <a:xfrm>
              <a:off x="2917" y="2565"/>
              <a:ext cx="267"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-10</a:t>
              </a:r>
            </a:p>
          </p:txBody>
        </p:sp>
        <p:sp>
          <p:nvSpPr>
            <p:cNvPr id="181306" name="Rectangle 49"/>
            <p:cNvSpPr>
              <a:spLocks noChangeArrowheads="1"/>
            </p:cNvSpPr>
            <p:nvPr/>
          </p:nvSpPr>
          <p:spPr bwMode="auto">
            <a:xfrm>
              <a:off x="3223" y="2565"/>
              <a:ext cx="267" cy="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10</a:t>
              </a:r>
              <a:r>
                <a:rPr lang="en-US" sz="1800" i="0" baseline="30000">
                  <a:solidFill>
                    <a:srgbClr val="000000"/>
                  </a:solidFill>
                </a:rPr>
                <a:t>-12</a:t>
              </a:r>
            </a:p>
          </p:txBody>
        </p:sp>
      </p:grpSp>
      <p:sp>
        <p:nvSpPr>
          <p:cNvPr id="181278" name="Line 50"/>
          <p:cNvSpPr>
            <a:spLocks noChangeShapeType="1"/>
          </p:cNvSpPr>
          <p:nvPr/>
        </p:nvSpPr>
        <p:spPr bwMode="auto">
          <a:xfrm>
            <a:off x="820738" y="3832225"/>
            <a:ext cx="6773862" cy="0"/>
          </a:xfrm>
          <a:prstGeom prst="line">
            <a:avLst/>
          </a:prstGeom>
          <a:noFill/>
          <a:ln w="12700">
            <a:solidFill>
              <a:srgbClr val="000000"/>
            </a:solidFill>
            <a:round/>
            <a:headEnd type="triangle" w="med" len="med"/>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79" name="Line 51"/>
          <p:cNvSpPr>
            <a:spLocks noChangeShapeType="1"/>
          </p:cNvSpPr>
          <p:nvPr/>
        </p:nvSpPr>
        <p:spPr bwMode="auto">
          <a:xfrm>
            <a:off x="1181100" y="3708400"/>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80" name="Line 52"/>
          <p:cNvSpPr>
            <a:spLocks noChangeShapeType="1"/>
          </p:cNvSpPr>
          <p:nvPr/>
        </p:nvSpPr>
        <p:spPr bwMode="auto">
          <a:xfrm>
            <a:off x="1841500" y="3708400"/>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81" name="Line 53"/>
          <p:cNvSpPr>
            <a:spLocks noChangeShapeType="1"/>
          </p:cNvSpPr>
          <p:nvPr/>
        </p:nvSpPr>
        <p:spPr bwMode="auto">
          <a:xfrm>
            <a:off x="2506663" y="3708400"/>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82" name="Line 54"/>
          <p:cNvSpPr>
            <a:spLocks noChangeShapeType="1"/>
          </p:cNvSpPr>
          <p:nvPr/>
        </p:nvSpPr>
        <p:spPr bwMode="auto">
          <a:xfrm>
            <a:off x="3167063" y="3708400"/>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83" name="Line 55"/>
          <p:cNvSpPr>
            <a:spLocks noChangeShapeType="1"/>
          </p:cNvSpPr>
          <p:nvPr/>
        </p:nvSpPr>
        <p:spPr bwMode="auto">
          <a:xfrm>
            <a:off x="3829050" y="3708400"/>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84" name="Line 56"/>
          <p:cNvSpPr>
            <a:spLocks noChangeShapeType="1"/>
          </p:cNvSpPr>
          <p:nvPr/>
        </p:nvSpPr>
        <p:spPr bwMode="auto">
          <a:xfrm>
            <a:off x="4489450" y="3708400"/>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85" name="Line 57"/>
          <p:cNvSpPr>
            <a:spLocks noChangeShapeType="1"/>
          </p:cNvSpPr>
          <p:nvPr/>
        </p:nvSpPr>
        <p:spPr bwMode="auto">
          <a:xfrm>
            <a:off x="5149850" y="3708400"/>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86" name="Line 58"/>
          <p:cNvSpPr>
            <a:spLocks noChangeShapeType="1"/>
          </p:cNvSpPr>
          <p:nvPr/>
        </p:nvSpPr>
        <p:spPr bwMode="auto">
          <a:xfrm>
            <a:off x="5811838" y="3708400"/>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87" name="Line 59"/>
          <p:cNvSpPr>
            <a:spLocks noChangeShapeType="1"/>
          </p:cNvSpPr>
          <p:nvPr/>
        </p:nvSpPr>
        <p:spPr bwMode="auto">
          <a:xfrm>
            <a:off x="6472238" y="3708400"/>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88" name="Line 60"/>
          <p:cNvSpPr>
            <a:spLocks noChangeShapeType="1"/>
          </p:cNvSpPr>
          <p:nvPr/>
        </p:nvSpPr>
        <p:spPr bwMode="auto">
          <a:xfrm>
            <a:off x="7137400" y="3708400"/>
            <a:ext cx="0" cy="25241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89" name="Freeform 61"/>
          <p:cNvSpPr>
            <a:spLocks/>
          </p:cNvSpPr>
          <p:nvPr/>
        </p:nvSpPr>
        <p:spPr bwMode="auto">
          <a:xfrm>
            <a:off x="5411788" y="3800475"/>
            <a:ext cx="165100" cy="149225"/>
          </a:xfrm>
          <a:custGeom>
            <a:avLst/>
            <a:gdLst>
              <a:gd name="T0" fmla="*/ 0 w 95"/>
              <a:gd name="T1" fmla="*/ 2147483647 h 144"/>
              <a:gd name="T2" fmla="*/ 2147483647 w 95"/>
              <a:gd name="T3" fmla="*/ 2147483647 h 144"/>
              <a:gd name="T4" fmla="*/ 2147483647 w 95"/>
              <a:gd name="T5" fmla="*/ 0 h 144"/>
              <a:gd name="T6" fmla="*/ 0 w 95"/>
              <a:gd name="T7" fmla="*/ 0 h 144"/>
              <a:gd name="T8" fmla="*/ 0 w 95"/>
              <a:gd name="T9" fmla="*/ 2147483647 h 144"/>
              <a:gd name="T10" fmla="*/ 0 60000 65536"/>
              <a:gd name="T11" fmla="*/ 0 60000 65536"/>
              <a:gd name="T12" fmla="*/ 0 60000 65536"/>
              <a:gd name="T13" fmla="*/ 0 60000 65536"/>
              <a:gd name="T14" fmla="*/ 0 60000 65536"/>
              <a:gd name="T15" fmla="*/ 0 w 95"/>
              <a:gd name="T16" fmla="*/ 0 h 144"/>
              <a:gd name="T17" fmla="*/ 95 w 95"/>
              <a:gd name="T18" fmla="*/ 144 h 144"/>
            </a:gdLst>
            <a:ahLst/>
            <a:cxnLst>
              <a:cxn ang="T10">
                <a:pos x="T0" y="T1"/>
              </a:cxn>
              <a:cxn ang="T11">
                <a:pos x="T2" y="T3"/>
              </a:cxn>
              <a:cxn ang="T12">
                <a:pos x="T4" y="T5"/>
              </a:cxn>
              <a:cxn ang="T13">
                <a:pos x="T6" y="T7"/>
              </a:cxn>
              <a:cxn ang="T14">
                <a:pos x="T8" y="T9"/>
              </a:cxn>
            </a:cxnLst>
            <a:rect l="T15" t="T16" r="T17" b="T18"/>
            <a:pathLst>
              <a:path w="95" h="144">
                <a:moveTo>
                  <a:pt x="0" y="143"/>
                </a:moveTo>
                <a:lnTo>
                  <a:pt x="94" y="143"/>
                </a:lnTo>
                <a:lnTo>
                  <a:pt x="94" y="0"/>
                </a:lnTo>
                <a:lnTo>
                  <a:pt x="0" y="0"/>
                </a:lnTo>
                <a:lnTo>
                  <a:pt x="0" y="143"/>
                </a:lnTo>
              </a:path>
            </a:pathLst>
          </a:custGeom>
          <a:solidFill>
            <a:srgbClr val="EAEAEA"/>
          </a:solidFill>
          <a:ln>
            <a:noFill/>
          </a:ln>
          <a:extLst>
            <a:ext uri="{91240B29-F687-4F45-9708-019B960494DF}">
              <a14:hiddenLine xmlns:a14="http://schemas.microsoft.com/office/drawing/2010/main" w="12700" cap="rnd" cmpd="sng">
                <a:solidFill>
                  <a:srgbClr val="000000"/>
                </a:solidFill>
                <a:prstDash val="solid"/>
                <a:round/>
                <a:headEnd/>
                <a:tailEnd/>
              </a14:hiddenLine>
            </a:ext>
          </a:extLst>
        </p:spPr>
        <p:txBody>
          <a:bodyPr/>
          <a:lstStyle/>
          <a:p>
            <a:endParaRPr lang="en-US"/>
          </a:p>
        </p:txBody>
      </p:sp>
      <p:grpSp>
        <p:nvGrpSpPr>
          <p:cNvPr id="4" name="Group 62"/>
          <p:cNvGrpSpPr>
            <a:grpSpLocks/>
          </p:cNvGrpSpPr>
          <p:nvPr/>
        </p:nvGrpSpPr>
        <p:grpSpPr bwMode="auto">
          <a:xfrm>
            <a:off x="333375" y="4630738"/>
            <a:ext cx="8451850" cy="1335087"/>
            <a:chOff x="165" y="2995"/>
            <a:chExt cx="3993" cy="863"/>
          </a:xfrm>
        </p:grpSpPr>
        <p:sp>
          <p:nvSpPr>
            <p:cNvPr id="181293" name="Rectangle 63"/>
            <p:cNvSpPr>
              <a:spLocks noChangeArrowheads="1"/>
            </p:cNvSpPr>
            <p:nvPr/>
          </p:nvSpPr>
          <p:spPr bwMode="auto">
            <a:xfrm>
              <a:off x="165" y="3381"/>
              <a:ext cx="3851" cy="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i="0"/>
                <a:t>vermelho (4.3 </a:t>
              </a:r>
              <a:r>
                <a:rPr lang="en-US" sz="1800" i="0">
                  <a:latin typeface="Arial" charset="0"/>
                  <a:sym typeface="Symbol" pitchFamily="18" charset="2"/>
                </a:rPr>
                <a:t></a:t>
              </a:r>
              <a:r>
                <a:rPr lang="en-US" sz="2000" i="0"/>
                <a:t>10</a:t>
              </a:r>
              <a:r>
                <a:rPr lang="en-US" sz="2000" i="0" baseline="43000"/>
                <a:t>14</a:t>
              </a:r>
              <a:r>
                <a:rPr lang="en-US" sz="2000" i="0" baseline="-43000"/>
                <a:t> </a:t>
              </a:r>
              <a:r>
                <a:rPr lang="en-US" sz="2000" i="0"/>
                <a:t>Hz), laranja, amarelo,..., verde, azul, violeta (7.5</a:t>
              </a:r>
              <a:r>
                <a:rPr lang="en-US" sz="2000" i="0">
                  <a:sym typeface="Symbol" pitchFamily="18" charset="2"/>
                </a:rPr>
                <a:t></a:t>
              </a:r>
              <a:r>
                <a:rPr lang="en-US" sz="2000" i="0"/>
                <a:t>10</a:t>
              </a:r>
              <a:r>
                <a:rPr lang="en-US" sz="2000" i="0" baseline="43000"/>
                <a:t>14</a:t>
              </a:r>
              <a:r>
                <a:rPr lang="en-US" sz="2000" i="0" baseline="-43000"/>
                <a:t> </a:t>
              </a:r>
              <a:r>
                <a:rPr lang="en-US" sz="2000" i="0"/>
                <a:t>Hz)</a:t>
              </a:r>
            </a:p>
          </p:txBody>
        </p:sp>
        <p:sp>
          <p:nvSpPr>
            <p:cNvPr id="181294" name="Line 64"/>
            <p:cNvSpPr>
              <a:spLocks noChangeShapeType="1"/>
            </p:cNvSpPr>
            <p:nvPr/>
          </p:nvSpPr>
          <p:spPr bwMode="auto">
            <a:xfrm flipV="1">
              <a:off x="488" y="2995"/>
              <a:ext cx="1863" cy="36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95" name="Line 65"/>
            <p:cNvSpPr>
              <a:spLocks noChangeShapeType="1"/>
            </p:cNvSpPr>
            <p:nvPr/>
          </p:nvSpPr>
          <p:spPr bwMode="auto">
            <a:xfrm>
              <a:off x="2918" y="3013"/>
              <a:ext cx="1017" cy="33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181296" name="Rectangle 66"/>
            <p:cNvSpPr>
              <a:spLocks noChangeArrowheads="1"/>
            </p:cNvSpPr>
            <p:nvPr/>
          </p:nvSpPr>
          <p:spPr bwMode="auto">
            <a:xfrm>
              <a:off x="209" y="3615"/>
              <a:ext cx="3949" cy="243"/>
            </a:xfrm>
            <a:prstGeom prst="rect">
              <a:avLst/>
            </a:prstGeom>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n w="12700">
              <a:solidFill>
                <a:schemeClr val="tx1"/>
              </a:solidFill>
              <a:miter lim="800000"/>
              <a:headEnd type="none" w="sm" len="sm"/>
              <a:tailEnd type="none" w="sm" len="sm"/>
            </a:ln>
          </p:spPr>
          <p:txBody>
            <a:bodyPr wrap="none" anchor="ctr"/>
            <a:lstStyle/>
            <a:p>
              <a:endParaRPr lang="pt-BR"/>
            </a:p>
          </p:txBody>
        </p:sp>
      </p:grpSp>
      <p:sp>
        <p:nvSpPr>
          <p:cNvPr id="181291" name="Rectangle 72"/>
          <p:cNvSpPr>
            <a:spLocks noChangeArrowheads="1"/>
          </p:cNvSpPr>
          <p:nvPr/>
        </p:nvSpPr>
        <p:spPr bwMode="auto">
          <a:xfrm>
            <a:off x="7100888" y="4198938"/>
            <a:ext cx="135413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Ultra-Violeta</a:t>
            </a:r>
          </a:p>
        </p:txBody>
      </p:sp>
      <p:sp>
        <p:nvSpPr>
          <p:cNvPr id="181292" name="Rectangle 74"/>
          <p:cNvSpPr>
            <a:spLocks noChangeArrowheads="1"/>
          </p:cNvSpPr>
          <p:nvPr/>
        </p:nvSpPr>
        <p:spPr bwMode="auto">
          <a:xfrm>
            <a:off x="6980238" y="3200400"/>
            <a:ext cx="12001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i="0">
                <a:solidFill>
                  <a:srgbClr val="000000"/>
                </a:solidFill>
              </a:rPr>
              <a:t>RaiosGama</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33</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2235CA11-31FF-4B19-87E5-1160579FF487}" type="datetime1">
              <a:rPr lang="en-US" sz="1200" i="0" smtClean="0"/>
              <a:t>3/20/18</a:t>
            </a:fld>
            <a:endParaRPr lang="en-US" sz="1200" i="0"/>
          </a:p>
        </p:txBody>
      </p:sp>
      <p:sp>
        <p:nvSpPr>
          <p:cNvPr id="3077" name="Rectangle 2"/>
          <p:cNvSpPr>
            <a:spLocks noGrp="1" noChangeArrowheads="1"/>
          </p:cNvSpPr>
          <p:nvPr>
            <p:ph type="title"/>
          </p:nvPr>
        </p:nvSpPr>
        <p:spPr>
          <a:noFill/>
        </p:spPr>
        <p:txBody>
          <a:bodyPr/>
          <a:lstStyle/>
          <a:p>
            <a:r>
              <a:rPr lang="en-US" dirty="0" err="1"/>
              <a:t>Luzes</a:t>
            </a:r>
            <a:r>
              <a:rPr lang="en-US" dirty="0"/>
              <a:t> mono </a:t>
            </a:r>
            <a:r>
              <a:rPr lang="en-US" dirty="0" err="1"/>
              <a:t>freqüência</a:t>
            </a:r>
            <a:r>
              <a:rPr lang="en-US" dirty="0"/>
              <a:t> [ mono </a:t>
            </a:r>
            <a:r>
              <a:rPr lang="el-GR" dirty="0"/>
              <a:t>λ</a:t>
            </a:r>
            <a:r>
              <a:rPr lang="en-US" dirty="0"/>
              <a:t> ]</a:t>
            </a:r>
          </a:p>
        </p:txBody>
      </p:sp>
      <p:sp>
        <p:nvSpPr>
          <p:cNvPr id="3078" name="Rectangle 19"/>
          <p:cNvSpPr>
            <a:spLocks noChangeArrowheads="1"/>
          </p:cNvSpPr>
          <p:nvPr/>
        </p:nvSpPr>
        <p:spPr bwMode="auto">
          <a:xfrm>
            <a:off x="6662738" y="5276850"/>
            <a:ext cx="18811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i="0"/>
              <a:t>1 </a:t>
            </a:r>
            <a:r>
              <a:rPr lang="en-US" sz="2400"/>
              <a:t>nm</a:t>
            </a:r>
            <a:r>
              <a:rPr lang="en-US" sz="2400" i="0"/>
              <a:t> = 10</a:t>
            </a:r>
            <a:r>
              <a:rPr lang="en-US" sz="2400" i="0" baseline="30000"/>
              <a:t>-9</a:t>
            </a:r>
            <a:r>
              <a:rPr lang="en-US" sz="2400" i="0"/>
              <a:t> </a:t>
            </a:r>
            <a:r>
              <a:rPr lang="en-US" sz="2400"/>
              <a:t>m</a:t>
            </a:r>
          </a:p>
        </p:txBody>
      </p:sp>
      <p:sp>
        <p:nvSpPr>
          <p:cNvPr id="3079" name="Rectangle 21"/>
          <p:cNvSpPr>
            <a:spLocks noChangeArrowheads="1"/>
          </p:cNvSpPr>
          <p:nvPr/>
        </p:nvSpPr>
        <p:spPr bwMode="auto">
          <a:xfrm>
            <a:off x="0" y="3233738"/>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endParaRPr lang="pt-BR"/>
          </a:p>
        </p:txBody>
      </p:sp>
      <p:graphicFrame>
        <p:nvGraphicFramePr>
          <p:cNvPr id="3074" name="Object 20"/>
          <p:cNvGraphicFramePr>
            <a:graphicFrameLocks noChangeAspect="1"/>
          </p:cNvGraphicFramePr>
          <p:nvPr/>
        </p:nvGraphicFramePr>
        <p:xfrm>
          <a:off x="644525" y="2989263"/>
          <a:ext cx="1747838" cy="874712"/>
        </p:xfrm>
        <a:graphic>
          <a:graphicData uri="http://schemas.openxmlformats.org/presentationml/2006/ole">
            <mc:AlternateContent xmlns:mc="http://schemas.openxmlformats.org/markup-compatibility/2006">
              <mc:Choice xmlns:v="urn:schemas-microsoft-com:vml" Requires="v">
                <p:oleObj spid="_x0000_s3215" name="Equation" r:id="rId4" imgW="787058" imgH="393529" progId="Equation.3">
                  <p:embed/>
                </p:oleObj>
              </mc:Choice>
              <mc:Fallback>
                <p:oleObj name="Equation" r:id="rId4" imgW="787058" imgH="393529" progId="Equation.3">
                  <p:embed/>
                  <p:pic>
                    <p:nvPicPr>
                      <p:cNvPr id="0" name="Object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4525" y="2989263"/>
                        <a:ext cx="1747838" cy="8747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075" name="Object 22"/>
          <p:cNvGraphicFramePr>
            <a:graphicFrameLocks noChangeAspect="1"/>
          </p:cNvGraphicFramePr>
          <p:nvPr/>
        </p:nvGraphicFramePr>
        <p:xfrm>
          <a:off x="2811463" y="3060700"/>
          <a:ext cx="5741987" cy="806450"/>
        </p:xfrm>
        <a:graphic>
          <a:graphicData uri="http://schemas.openxmlformats.org/presentationml/2006/ole">
            <mc:AlternateContent xmlns:mc="http://schemas.openxmlformats.org/markup-compatibility/2006">
              <mc:Choice xmlns:v="urn:schemas-microsoft-com:vml" Requires="v">
                <p:oleObj spid="_x0000_s3216" name="Equation" r:id="rId6" imgW="3302000" imgH="457200" progId="Equation.3">
                  <p:embed/>
                </p:oleObj>
              </mc:Choice>
              <mc:Fallback>
                <p:oleObj name="Equation" r:id="rId6" imgW="3302000" imgH="457200" progId="Equation.3">
                  <p:embed/>
                  <p:pic>
                    <p:nvPicPr>
                      <p:cNvPr id="0" name="Object 2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11463" y="3060700"/>
                        <a:ext cx="5741987" cy="8064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080" name="Rectangle 28"/>
          <p:cNvSpPr>
            <a:spLocks noChangeArrowheads="1"/>
          </p:cNvSpPr>
          <p:nvPr/>
        </p:nvSpPr>
        <p:spPr bwMode="auto">
          <a:xfrm>
            <a:off x="468313" y="2127250"/>
            <a:ext cx="8358187" cy="376238"/>
          </a:xfrm>
          <a:prstGeom prst="rect">
            <a:avLst/>
          </a:prstGeom>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3081" name="Line 30"/>
          <p:cNvSpPr>
            <a:spLocks noChangeShapeType="1"/>
          </p:cNvSpPr>
          <p:nvPr/>
        </p:nvSpPr>
        <p:spPr bwMode="auto">
          <a:xfrm flipH="1">
            <a:off x="423863" y="2592388"/>
            <a:ext cx="8326437" cy="0"/>
          </a:xfrm>
          <a:prstGeom prst="line">
            <a:avLst/>
          </a:prstGeom>
          <a:noFill/>
          <a:ln w="12700">
            <a:solidFill>
              <a:schemeClr val="tx1"/>
            </a:solidFill>
            <a:round/>
            <a:headEnd type="oval"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3082" name="Rectangle 32"/>
          <p:cNvSpPr>
            <a:spLocks noChangeArrowheads="1"/>
          </p:cNvSpPr>
          <p:nvPr/>
        </p:nvSpPr>
        <p:spPr bwMode="auto">
          <a:xfrm>
            <a:off x="309563" y="2687638"/>
            <a:ext cx="7604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a:solidFill>
                  <a:srgbClr val="000000"/>
                </a:solidFill>
                <a:latin typeface="Symbol" pitchFamily="18" charset="2"/>
              </a:rPr>
              <a:t>l </a:t>
            </a:r>
            <a:r>
              <a:rPr lang="en-US" sz="1800" i="0">
                <a:solidFill>
                  <a:srgbClr val="000000"/>
                </a:solidFill>
              </a:rPr>
              <a:t>(nm)</a:t>
            </a:r>
          </a:p>
        </p:txBody>
      </p:sp>
      <p:sp>
        <p:nvSpPr>
          <p:cNvPr id="3083" name="Rectangle 33"/>
          <p:cNvSpPr>
            <a:spLocks noChangeArrowheads="1"/>
          </p:cNvSpPr>
          <p:nvPr/>
        </p:nvSpPr>
        <p:spPr bwMode="auto">
          <a:xfrm>
            <a:off x="7832725" y="1592263"/>
            <a:ext cx="91440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6675" tIns="31750" rIns="66675" bIns="31750">
            <a:spAutoFit/>
          </a:bodyPr>
          <a:lstStyle/>
          <a:p>
            <a:pPr defTabSz="476250"/>
            <a:r>
              <a:rPr lang="en-US" sz="1800">
                <a:solidFill>
                  <a:srgbClr val="000000"/>
                </a:solidFill>
              </a:rPr>
              <a:t>f </a:t>
            </a:r>
            <a:r>
              <a:rPr lang="en-US" sz="1800" i="0">
                <a:solidFill>
                  <a:srgbClr val="000000"/>
                </a:solidFill>
              </a:rPr>
              <a:t>(Hertz)</a:t>
            </a:r>
          </a:p>
        </p:txBody>
      </p:sp>
      <p:sp>
        <p:nvSpPr>
          <p:cNvPr id="3084" name="Line 34"/>
          <p:cNvSpPr>
            <a:spLocks noChangeShapeType="1"/>
          </p:cNvSpPr>
          <p:nvPr/>
        </p:nvSpPr>
        <p:spPr bwMode="auto">
          <a:xfrm>
            <a:off x="460375" y="2047875"/>
            <a:ext cx="8316913" cy="0"/>
          </a:xfrm>
          <a:prstGeom prst="line">
            <a:avLst/>
          </a:prstGeom>
          <a:noFill/>
          <a:ln w="12700">
            <a:solidFill>
              <a:srgbClr val="000000"/>
            </a:solidFill>
            <a:round/>
            <a:headEnd type="none" w="sm" len="sm"/>
            <a:tailEnd type="arrow" w="lg" len="lg"/>
          </a:ln>
          <a:extLst>
            <a:ext uri="{909E8E84-426E-40DD-AFC4-6F175D3DCCD1}">
              <a14:hiddenFill xmlns:a14="http://schemas.microsoft.com/office/drawing/2010/main">
                <a:noFill/>
              </a14:hiddenFill>
            </a:ext>
          </a:extLst>
        </p:spPr>
        <p:txBody>
          <a:bodyPr wrap="none" anchor="ctr"/>
          <a:lstStyle/>
          <a:p>
            <a:endParaRPr lang="en-US"/>
          </a:p>
        </p:txBody>
      </p:sp>
      <p:grpSp>
        <p:nvGrpSpPr>
          <p:cNvPr id="3085" name="Group 123"/>
          <p:cNvGrpSpPr>
            <a:grpSpLocks/>
          </p:cNvGrpSpPr>
          <p:nvPr/>
        </p:nvGrpSpPr>
        <p:grpSpPr bwMode="auto">
          <a:xfrm>
            <a:off x="2290763" y="4225925"/>
            <a:ext cx="3857625" cy="2332038"/>
            <a:chOff x="1764" y="2856"/>
            <a:chExt cx="1578" cy="954"/>
          </a:xfrm>
        </p:grpSpPr>
        <p:sp>
          <p:nvSpPr>
            <p:cNvPr id="3086" name="Rectangle 17"/>
            <p:cNvSpPr>
              <a:spLocks noChangeArrowheads="1"/>
            </p:cNvSpPr>
            <p:nvPr/>
          </p:nvSpPr>
          <p:spPr bwMode="auto">
            <a:xfrm flipV="1">
              <a:off x="3072" y="2986"/>
              <a:ext cx="270" cy="778"/>
            </a:xfrm>
            <a:prstGeom prst="rect">
              <a:avLst/>
            </a:prstGeom>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540000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3087" name="Line 29"/>
            <p:cNvSpPr>
              <a:spLocks noChangeShapeType="1"/>
            </p:cNvSpPr>
            <p:nvPr/>
          </p:nvSpPr>
          <p:spPr bwMode="auto">
            <a:xfrm>
              <a:off x="1798" y="3005"/>
              <a:ext cx="0" cy="786"/>
            </a:xfrm>
            <a:prstGeom prst="line">
              <a:avLst/>
            </a:prstGeom>
            <a:noFill/>
            <a:ln w="12700">
              <a:solidFill>
                <a:schemeClr val="tx1"/>
              </a:solidFill>
              <a:round/>
              <a:headEnd type="oval" w="sm" len="sm"/>
              <a:tailEnd type="arrow" w="lg" len="lg"/>
            </a:ln>
            <a:extLst>
              <a:ext uri="{909E8E84-426E-40DD-AFC4-6F175D3DCCD1}">
                <a14:hiddenFill xmlns:a14="http://schemas.microsoft.com/office/drawing/2010/main">
                  <a:noFill/>
                </a14:hiddenFill>
              </a:ext>
            </a:extLst>
          </p:spPr>
          <p:txBody>
            <a:bodyPr/>
            <a:lstStyle/>
            <a:p>
              <a:endParaRPr lang="en-US"/>
            </a:p>
          </p:txBody>
        </p:sp>
        <p:pic>
          <p:nvPicPr>
            <p:cNvPr id="3088" name="Picture 122"/>
            <p:cNvPicPr>
              <a:picLocks noChangeAspect="1" noChangeArrowheads="1"/>
            </p:cNvPicPr>
            <p:nvPr/>
          </p:nvPicPr>
          <p:blipFill>
            <a:blip r:embed="rId8" cstate="print">
              <a:extLst>
                <a:ext uri="{28A0092B-C50C-407E-A947-70E740481C1C}">
                  <a14:useLocalDpi xmlns:a14="http://schemas.microsoft.com/office/drawing/2010/main" val="0"/>
                </a:ext>
              </a:extLst>
            </a:blip>
            <a:srcRect l="31310" r="32698" b="12636"/>
            <a:stretch>
              <a:fillRect/>
            </a:stretch>
          </p:blipFill>
          <p:spPr bwMode="auto">
            <a:xfrm>
              <a:off x="1764" y="2856"/>
              <a:ext cx="1342" cy="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34</a:t>
            </a:fld>
            <a:endParaRPr lang="en-US"/>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33ED624-237C-45EE-AF37-4B5ED86DE5E1}" type="datetime1">
              <a:rPr lang="en-US" sz="1200" i="0" smtClean="0"/>
              <a:t>3/20/18</a:t>
            </a:fld>
            <a:endParaRPr lang="en-US" sz="1200" i="0"/>
          </a:p>
        </p:txBody>
      </p:sp>
      <p:sp>
        <p:nvSpPr>
          <p:cNvPr id="182275" name="Rectangle 4"/>
          <p:cNvSpPr>
            <a:spLocks noGrp="1" noChangeArrowheads="1"/>
          </p:cNvSpPr>
          <p:nvPr>
            <p:ph type="title"/>
          </p:nvPr>
        </p:nvSpPr>
        <p:spPr/>
        <p:txBody>
          <a:bodyPr/>
          <a:lstStyle/>
          <a:p>
            <a:r>
              <a:rPr lang="en-US" dirty="0"/>
              <a:t>A </a:t>
            </a:r>
            <a:r>
              <a:rPr lang="en-US" dirty="0" err="1"/>
              <a:t>luz</a:t>
            </a:r>
            <a:r>
              <a:rPr lang="en-US" dirty="0"/>
              <a:t> </a:t>
            </a:r>
            <a:r>
              <a:rPr lang="en-US" dirty="0" err="1"/>
              <a:t>nas</a:t>
            </a:r>
            <a:r>
              <a:rPr lang="en-US" dirty="0"/>
              <a:t> </a:t>
            </a:r>
            <a:r>
              <a:rPr lang="en-US" dirty="0" err="1"/>
              <a:t>cenas</a:t>
            </a:r>
            <a:r>
              <a:rPr lang="en-US" dirty="0"/>
              <a:t> </a:t>
            </a:r>
            <a:r>
              <a:rPr lang="en-US" dirty="0" err="1"/>
              <a:t>reais</a:t>
            </a:r>
            <a:endParaRPr lang="en-US" dirty="0"/>
          </a:p>
        </p:txBody>
      </p:sp>
      <p:pic>
        <p:nvPicPr>
          <p:cNvPr id="182276"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3250" y="3967163"/>
            <a:ext cx="2519363"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182277"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73250" y="1881188"/>
            <a:ext cx="2519363"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182278"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59300" y="3967163"/>
            <a:ext cx="2519363"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182279" name="Picture 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59300" y="1881188"/>
            <a:ext cx="2519363"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182280" name="Text Box 20"/>
          <p:cNvSpPr txBox="1">
            <a:spLocks noChangeArrowheads="1"/>
          </p:cNvSpPr>
          <p:nvPr/>
        </p:nvSpPr>
        <p:spPr bwMode="auto">
          <a:xfrm>
            <a:off x="152400" y="3038475"/>
            <a:ext cx="172085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Objetos</a:t>
            </a:r>
          </a:p>
          <a:p>
            <a:r>
              <a:rPr lang="en-US" sz="2000"/>
              <a:t>manufaturados</a:t>
            </a:r>
          </a:p>
        </p:txBody>
      </p:sp>
      <p:sp>
        <p:nvSpPr>
          <p:cNvPr id="182281" name="Text Box 21"/>
          <p:cNvSpPr txBox="1">
            <a:spLocks noChangeArrowheads="1"/>
          </p:cNvSpPr>
          <p:nvPr/>
        </p:nvSpPr>
        <p:spPr bwMode="auto">
          <a:xfrm>
            <a:off x="7162800" y="3038475"/>
            <a:ext cx="10287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Objetos</a:t>
            </a:r>
          </a:p>
          <a:p>
            <a:r>
              <a:rPr lang="en-US" sz="2000"/>
              <a:t>naturais</a:t>
            </a:r>
          </a:p>
        </p:txBody>
      </p:sp>
      <p:sp>
        <p:nvSpPr>
          <p:cNvPr id="182282" name="Text Box 22"/>
          <p:cNvSpPr txBox="1">
            <a:spLocks noChangeArrowheads="1"/>
          </p:cNvSpPr>
          <p:nvPr/>
        </p:nvSpPr>
        <p:spPr bwMode="auto">
          <a:xfrm>
            <a:off x="7162800" y="4940300"/>
            <a:ext cx="11144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Refração</a:t>
            </a:r>
          </a:p>
        </p:txBody>
      </p:sp>
      <p:sp>
        <p:nvSpPr>
          <p:cNvPr id="182283" name="Text Box 23"/>
          <p:cNvSpPr txBox="1">
            <a:spLocks noChangeArrowheads="1"/>
          </p:cNvSpPr>
          <p:nvPr/>
        </p:nvSpPr>
        <p:spPr bwMode="auto">
          <a:xfrm>
            <a:off x="590550" y="4940300"/>
            <a:ext cx="11699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Reflexão </a:t>
            </a:r>
          </a:p>
          <a:p>
            <a:r>
              <a:rPr lang="en-US" sz="2000"/>
              <a:t>especular</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35</a:t>
            </a:fld>
            <a:endParaRPr lang="en-US"/>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8329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704096B-27F4-4358-B2E9-55BDD78B95D3}" type="datetime1">
              <a:rPr lang="en-US" sz="1200" i="0" smtClean="0"/>
              <a:t>3/20/18</a:t>
            </a:fld>
            <a:endParaRPr lang="en-US" sz="1200" i="0"/>
          </a:p>
        </p:txBody>
      </p:sp>
      <p:sp>
        <p:nvSpPr>
          <p:cNvPr id="183299" name="Rectangle 2"/>
          <p:cNvSpPr>
            <a:spLocks noGrp="1" noChangeArrowheads="1"/>
          </p:cNvSpPr>
          <p:nvPr>
            <p:ph type="title"/>
          </p:nvPr>
        </p:nvSpPr>
        <p:spPr/>
        <p:txBody>
          <a:bodyPr/>
          <a:lstStyle/>
          <a:p>
            <a:r>
              <a:rPr lang="en-US"/>
              <a:t>Luz ao atingir uma superfície</a:t>
            </a:r>
          </a:p>
        </p:txBody>
      </p:sp>
      <p:sp>
        <p:nvSpPr>
          <p:cNvPr id="183300" name="AutoShape 4"/>
          <p:cNvSpPr>
            <a:spLocks noChangeAspect="1" noChangeArrowheads="1" noTextEdit="1"/>
          </p:cNvSpPr>
          <p:nvPr/>
        </p:nvSpPr>
        <p:spPr bwMode="auto">
          <a:xfrm>
            <a:off x="2117725" y="2928938"/>
            <a:ext cx="5662613" cy="3135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83301" name="Rectangle 6202"/>
          <p:cNvSpPr>
            <a:spLocks noChangeArrowheads="1"/>
          </p:cNvSpPr>
          <p:nvPr/>
        </p:nvSpPr>
        <p:spPr bwMode="auto">
          <a:xfrm>
            <a:off x="1292225" y="3913188"/>
            <a:ext cx="6375400" cy="744537"/>
          </a:xfrm>
          <a:prstGeom prst="rect">
            <a:avLst/>
          </a:prstGeom>
          <a:solidFill>
            <a:schemeClr val="bg2"/>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183302" name="Line 6203"/>
          <p:cNvSpPr>
            <a:spLocks noChangeShapeType="1"/>
          </p:cNvSpPr>
          <p:nvPr/>
        </p:nvSpPr>
        <p:spPr bwMode="auto">
          <a:xfrm>
            <a:off x="2155825" y="1917700"/>
            <a:ext cx="2232025" cy="1901825"/>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sp>
        <p:nvSpPr>
          <p:cNvPr id="183303" name="Oval 6204"/>
          <p:cNvSpPr>
            <a:spLocks noChangeArrowheads="1"/>
          </p:cNvSpPr>
          <p:nvPr/>
        </p:nvSpPr>
        <p:spPr bwMode="auto">
          <a:xfrm>
            <a:off x="2816225" y="3997325"/>
            <a:ext cx="3340100" cy="538163"/>
          </a:xfrm>
          <a:prstGeom prst="ellipse">
            <a:avLst/>
          </a:prstGeom>
          <a:solidFill>
            <a:schemeClr val="bg1"/>
          </a:solidFill>
          <a:ln w="12700">
            <a:solidFill>
              <a:schemeClr val="tx1"/>
            </a:solidFill>
            <a:round/>
            <a:headEnd type="none" w="sm" len="sm"/>
            <a:tailEnd type="none" w="sm" len="sm"/>
          </a:ln>
        </p:spPr>
        <p:txBody>
          <a:bodyPr wrap="none" anchor="ctr"/>
          <a:lstStyle/>
          <a:p>
            <a:pPr algn="ctr"/>
            <a:r>
              <a:rPr lang="en-US" sz="3200" dirty="0"/>
              <a:t>Parte </a:t>
            </a:r>
            <a:r>
              <a:rPr lang="en-US" sz="3200" dirty="0" err="1"/>
              <a:t>absorvida</a:t>
            </a:r>
            <a:endParaRPr lang="en-US" sz="3200" dirty="0"/>
          </a:p>
        </p:txBody>
      </p:sp>
      <p:sp>
        <p:nvSpPr>
          <p:cNvPr id="183304" name="Freeform 6206"/>
          <p:cNvSpPr>
            <a:spLocks/>
          </p:cNvSpPr>
          <p:nvPr/>
        </p:nvSpPr>
        <p:spPr bwMode="auto">
          <a:xfrm>
            <a:off x="3535363" y="3114675"/>
            <a:ext cx="2327275" cy="787400"/>
          </a:xfrm>
          <a:custGeom>
            <a:avLst/>
            <a:gdLst>
              <a:gd name="T0" fmla="*/ 0 w 1466"/>
              <a:gd name="T1" fmla="*/ 2147483647 h 496"/>
              <a:gd name="T2" fmla="*/ 2147483647 w 1466"/>
              <a:gd name="T3" fmla="*/ 2147483647 h 496"/>
              <a:gd name="T4" fmla="*/ 2147483647 w 1466"/>
              <a:gd name="T5" fmla="*/ 2147483647 h 496"/>
              <a:gd name="T6" fmla="*/ 2147483647 w 1466"/>
              <a:gd name="T7" fmla="*/ 2147483647 h 496"/>
              <a:gd name="T8" fmla="*/ 2147483647 w 1466"/>
              <a:gd name="T9" fmla="*/ 2147483647 h 496"/>
              <a:gd name="T10" fmla="*/ 2147483647 w 1466"/>
              <a:gd name="T11" fmla="*/ 2147483647 h 496"/>
              <a:gd name="T12" fmla="*/ 2147483647 w 1466"/>
              <a:gd name="T13" fmla="*/ 2147483647 h 496"/>
              <a:gd name="T14" fmla="*/ 0 60000 65536"/>
              <a:gd name="T15" fmla="*/ 0 60000 65536"/>
              <a:gd name="T16" fmla="*/ 0 60000 65536"/>
              <a:gd name="T17" fmla="*/ 0 60000 65536"/>
              <a:gd name="T18" fmla="*/ 0 60000 65536"/>
              <a:gd name="T19" fmla="*/ 0 60000 65536"/>
              <a:gd name="T20" fmla="*/ 0 60000 65536"/>
              <a:gd name="T21" fmla="*/ 0 w 1466"/>
              <a:gd name="T22" fmla="*/ 0 h 496"/>
              <a:gd name="T23" fmla="*/ 1466 w 1466"/>
              <a:gd name="T24" fmla="*/ 496 h 4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6" h="496">
                <a:moveTo>
                  <a:pt x="0" y="496"/>
                </a:moveTo>
                <a:cubicBezTo>
                  <a:pt x="30" y="341"/>
                  <a:pt x="61" y="186"/>
                  <a:pt x="131" y="104"/>
                </a:cubicBezTo>
                <a:cubicBezTo>
                  <a:pt x="201" y="22"/>
                  <a:pt x="275" y="0"/>
                  <a:pt x="423" y="4"/>
                </a:cubicBezTo>
                <a:cubicBezTo>
                  <a:pt x="571" y="8"/>
                  <a:pt x="852" y="116"/>
                  <a:pt x="1022" y="127"/>
                </a:cubicBezTo>
                <a:cubicBezTo>
                  <a:pt x="1192" y="138"/>
                  <a:pt x="1422" y="45"/>
                  <a:pt x="1444" y="73"/>
                </a:cubicBezTo>
                <a:cubicBezTo>
                  <a:pt x="1466" y="101"/>
                  <a:pt x="1229" y="227"/>
                  <a:pt x="1152" y="296"/>
                </a:cubicBezTo>
                <a:cubicBezTo>
                  <a:pt x="1075" y="365"/>
                  <a:pt x="1029" y="426"/>
                  <a:pt x="983" y="488"/>
                </a:cubicBezTo>
              </a:path>
            </a:pathLst>
          </a:custGeom>
          <a:noFill/>
          <a:ln w="1270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05" name="Line 6207"/>
          <p:cNvSpPr>
            <a:spLocks noChangeShapeType="1"/>
          </p:cNvSpPr>
          <p:nvPr/>
        </p:nvSpPr>
        <p:spPr bwMode="auto">
          <a:xfrm flipH="1" flipV="1">
            <a:off x="3633788" y="3633788"/>
            <a:ext cx="828675" cy="279400"/>
          </a:xfrm>
          <a:prstGeom prst="line">
            <a:avLst/>
          </a:prstGeom>
          <a:noFill/>
          <a:ln w="12700">
            <a:solidFill>
              <a:schemeClr val="tx1"/>
            </a:solidFill>
            <a:round/>
            <a:headEnd type="none" w="sm" len="sm"/>
            <a:tailEnd type="arrow" w="lg" len="med"/>
          </a:ln>
          <a:extLst>
            <a:ext uri="{909E8E84-426E-40DD-AFC4-6F175D3DCCD1}">
              <a14:hiddenFill xmlns:a14="http://schemas.microsoft.com/office/drawing/2010/main">
                <a:noFill/>
              </a14:hiddenFill>
            </a:ext>
          </a:extLst>
        </p:spPr>
        <p:txBody>
          <a:bodyPr/>
          <a:lstStyle/>
          <a:p>
            <a:endParaRPr lang="en-US"/>
          </a:p>
        </p:txBody>
      </p:sp>
      <p:sp>
        <p:nvSpPr>
          <p:cNvPr id="183306" name="Line 6208"/>
          <p:cNvSpPr>
            <a:spLocks noChangeShapeType="1"/>
          </p:cNvSpPr>
          <p:nvPr/>
        </p:nvSpPr>
        <p:spPr bwMode="auto">
          <a:xfrm flipH="1" flipV="1">
            <a:off x="4303713" y="3108325"/>
            <a:ext cx="146050" cy="793750"/>
          </a:xfrm>
          <a:prstGeom prst="line">
            <a:avLst/>
          </a:prstGeom>
          <a:noFill/>
          <a:ln w="12700">
            <a:solidFill>
              <a:schemeClr val="tx1"/>
            </a:solidFill>
            <a:round/>
            <a:headEnd type="none" w="sm" len="sm"/>
            <a:tailEnd type="arrow" w="lg" len="med"/>
          </a:ln>
          <a:extLst>
            <a:ext uri="{909E8E84-426E-40DD-AFC4-6F175D3DCCD1}">
              <a14:hiddenFill xmlns:a14="http://schemas.microsoft.com/office/drawing/2010/main">
                <a:noFill/>
              </a14:hiddenFill>
            </a:ext>
          </a:extLst>
        </p:spPr>
        <p:txBody>
          <a:bodyPr/>
          <a:lstStyle/>
          <a:p>
            <a:endParaRPr lang="en-US"/>
          </a:p>
        </p:txBody>
      </p:sp>
      <p:sp>
        <p:nvSpPr>
          <p:cNvPr id="183307" name="Line 6209"/>
          <p:cNvSpPr>
            <a:spLocks noChangeShapeType="1"/>
          </p:cNvSpPr>
          <p:nvPr/>
        </p:nvSpPr>
        <p:spPr bwMode="auto">
          <a:xfrm flipV="1">
            <a:off x="4473575" y="3289300"/>
            <a:ext cx="447675" cy="588963"/>
          </a:xfrm>
          <a:prstGeom prst="line">
            <a:avLst/>
          </a:prstGeom>
          <a:noFill/>
          <a:ln w="12700">
            <a:solidFill>
              <a:schemeClr val="tx1"/>
            </a:solidFill>
            <a:round/>
            <a:headEnd type="none" w="sm" len="sm"/>
            <a:tailEnd type="arrow" w="lg" len="med"/>
          </a:ln>
          <a:extLst>
            <a:ext uri="{909E8E84-426E-40DD-AFC4-6F175D3DCCD1}">
              <a14:hiddenFill xmlns:a14="http://schemas.microsoft.com/office/drawing/2010/main">
                <a:noFill/>
              </a14:hiddenFill>
            </a:ext>
          </a:extLst>
        </p:spPr>
        <p:txBody>
          <a:bodyPr/>
          <a:lstStyle/>
          <a:p>
            <a:endParaRPr lang="en-US"/>
          </a:p>
        </p:txBody>
      </p:sp>
      <p:sp>
        <p:nvSpPr>
          <p:cNvPr id="183308" name="Line 6210"/>
          <p:cNvSpPr>
            <a:spLocks noChangeShapeType="1"/>
          </p:cNvSpPr>
          <p:nvPr/>
        </p:nvSpPr>
        <p:spPr bwMode="auto">
          <a:xfrm flipV="1">
            <a:off x="4449763" y="3275013"/>
            <a:ext cx="1257300" cy="650875"/>
          </a:xfrm>
          <a:prstGeom prst="line">
            <a:avLst/>
          </a:prstGeom>
          <a:noFill/>
          <a:ln w="12700">
            <a:solidFill>
              <a:schemeClr val="tx1"/>
            </a:solidFill>
            <a:round/>
            <a:headEnd type="none" w="sm" len="sm"/>
            <a:tailEnd type="arrow" w="lg" len="med"/>
          </a:ln>
          <a:extLst>
            <a:ext uri="{909E8E84-426E-40DD-AFC4-6F175D3DCCD1}">
              <a14:hiddenFill xmlns:a14="http://schemas.microsoft.com/office/drawing/2010/main">
                <a:noFill/>
              </a14:hiddenFill>
            </a:ext>
          </a:extLst>
        </p:spPr>
        <p:txBody>
          <a:bodyPr/>
          <a:lstStyle/>
          <a:p>
            <a:endParaRPr lang="en-US"/>
          </a:p>
        </p:txBody>
      </p:sp>
      <p:sp>
        <p:nvSpPr>
          <p:cNvPr id="183309" name="Oval 6211"/>
          <p:cNvSpPr>
            <a:spLocks noChangeArrowheads="1"/>
          </p:cNvSpPr>
          <p:nvPr/>
        </p:nvSpPr>
        <p:spPr bwMode="auto">
          <a:xfrm>
            <a:off x="4406900" y="3848100"/>
            <a:ext cx="114300" cy="114300"/>
          </a:xfrm>
          <a:prstGeom prst="ellipse">
            <a:avLst/>
          </a:prstGeom>
          <a:solidFill>
            <a:schemeClr val="tx1"/>
          </a:solidFill>
          <a:ln w="12700">
            <a:solidFill>
              <a:schemeClr val="tx1"/>
            </a:solidFill>
            <a:round/>
            <a:headEnd type="none" w="sm" len="sm"/>
            <a:tailEnd type="none" w="sm" len="sm"/>
          </a:ln>
        </p:spPr>
        <p:txBody>
          <a:bodyPr wrap="none" anchor="ctr"/>
          <a:lstStyle/>
          <a:p>
            <a:endParaRPr lang="pt-BR"/>
          </a:p>
        </p:txBody>
      </p:sp>
      <p:sp>
        <p:nvSpPr>
          <p:cNvPr id="183310" name="Line 6212"/>
          <p:cNvSpPr>
            <a:spLocks noChangeShapeType="1"/>
          </p:cNvSpPr>
          <p:nvPr/>
        </p:nvSpPr>
        <p:spPr bwMode="auto">
          <a:xfrm>
            <a:off x="4483100" y="3968750"/>
            <a:ext cx="463550" cy="698500"/>
          </a:xfrm>
          <a:prstGeom prst="line">
            <a:avLst/>
          </a:prstGeom>
          <a:noFill/>
          <a:ln w="127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83311" name="Line 6213"/>
          <p:cNvSpPr>
            <a:spLocks noChangeShapeType="1"/>
          </p:cNvSpPr>
          <p:nvPr/>
        </p:nvSpPr>
        <p:spPr bwMode="auto">
          <a:xfrm>
            <a:off x="4940300" y="4654550"/>
            <a:ext cx="1225550" cy="1047750"/>
          </a:xfrm>
          <a:prstGeom prst="line">
            <a:avLst/>
          </a:prstGeom>
          <a:noFill/>
          <a:ln w="127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83312" name="Rectangle 6214"/>
          <p:cNvSpPr>
            <a:spLocks noChangeArrowheads="1"/>
          </p:cNvSpPr>
          <p:nvPr/>
        </p:nvSpPr>
        <p:spPr bwMode="auto">
          <a:xfrm>
            <a:off x="4525963" y="2630488"/>
            <a:ext cx="257551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3200" dirty="0"/>
              <a:t>Parte </a:t>
            </a:r>
            <a:r>
              <a:rPr lang="en-US" sz="3200" dirty="0" err="1"/>
              <a:t>refletida</a:t>
            </a:r>
            <a:endParaRPr lang="en-US" sz="3200" dirty="0"/>
          </a:p>
        </p:txBody>
      </p:sp>
      <p:sp>
        <p:nvSpPr>
          <p:cNvPr id="183313" name="Rectangle 6215"/>
          <p:cNvSpPr>
            <a:spLocks noChangeArrowheads="1"/>
          </p:cNvSpPr>
          <p:nvPr/>
        </p:nvSpPr>
        <p:spPr bwMode="auto">
          <a:xfrm>
            <a:off x="5929313" y="5716588"/>
            <a:ext cx="273581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3200" dirty="0"/>
              <a:t>Parte </a:t>
            </a:r>
            <a:r>
              <a:rPr lang="en-US" sz="3200" dirty="0" err="1"/>
              <a:t>refratada</a:t>
            </a:r>
            <a:endParaRPr lang="en-US" sz="3200" dirty="0"/>
          </a:p>
        </p:txBody>
      </p:sp>
      <p:sp>
        <p:nvSpPr>
          <p:cNvPr id="183314" name="Rectangle 6217"/>
          <p:cNvSpPr>
            <a:spLocks noChangeArrowheads="1"/>
          </p:cNvSpPr>
          <p:nvPr/>
        </p:nvSpPr>
        <p:spPr bwMode="auto">
          <a:xfrm>
            <a:off x="2673350" y="1876425"/>
            <a:ext cx="23855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3200" dirty="0"/>
              <a:t>Luz </a:t>
            </a:r>
            <a:r>
              <a:rPr lang="en-US" sz="3200" dirty="0" err="1"/>
              <a:t>incidente</a:t>
            </a:r>
            <a:endParaRPr lang="en-US" sz="3200" dirty="0"/>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36</a:t>
            </a:fld>
            <a:endParaRPr lang="en-US"/>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456451A-117E-4711-90AE-5B1203D4F333}" type="datetime1">
              <a:rPr lang="en-US" sz="1200" i="0" smtClean="0"/>
              <a:t>3/20/18</a:t>
            </a:fld>
            <a:endParaRPr lang="en-US" sz="1200" i="0"/>
          </a:p>
        </p:txBody>
      </p:sp>
      <p:sp>
        <p:nvSpPr>
          <p:cNvPr id="184323" name="Rectangle 2"/>
          <p:cNvSpPr>
            <a:spLocks noGrp="1" noChangeArrowheads="1"/>
          </p:cNvSpPr>
          <p:nvPr>
            <p:ph type="title"/>
          </p:nvPr>
        </p:nvSpPr>
        <p:spPr>
          <a:xfrm>
            <a:off x="245328" y="74613"/>
            <a:ext cx="8653346" cy="1143000"/>
          </a:xfrm>
        </p:spPr>
        <p:txBody>
          <a:bodyPr/>
          <a:lstStyle/>
          <a:p>
            <a:r>
              <a:rPr lang="pt-BR" dirty="0"/>
              <a:t>O modelo de mais simples de reflexão - </a:t>
            </a:r>
            <a:r>
              <a:rPr lang="pt-BR" dirty="0" err="1"/>
              <a:t>superfíces</a:t>
            </a:r>
            <a:r>
              <a:rPr lang="pt-BR" dirty="0"/>
              <a:t> </a:t>
            </a:r>
            <a:r>
              <a:rPr lang="pt-BR" dirty="0" err="1"/>
              <a:t>Lambertianas</a:t>
            </a:r>
            <a:endParaRPr lang="en-US" dirty="0"/>
          </a:p>
        </p:txBody>
      </p:sp>
      <p:grpSp>
        <p:nvGrpSpPr>
          <p:cNvPr id="184324" name="Group 3"/>
          <p:cNvGrpSpPr>
            <a:grpSpLocks/>
          </p:cNvGrpSpPr>
          <p:nvPr/>
        </p:nvGrpSpPr>
        <p:grpSpPr bwMode="auto">
          <a:xfrm>
            <a:off x="730250" y="1844675"/>
            <a:ext cx="2411413" cy="2182813"/>
            <a:chOff x="484" y="1834"/>
            <a:chExt cx="1519" cy="1375"/>
          </a:xfrm>
        </p:grpSpPr>
        <p:sp>
          <p:nvSpPr>
            <p:cNvPr id="184350" name="Line 4"/>
            <p:cNvSpPr>
              <a:spLocks noChangeShapeType="1"/>
            </p:cNvSpPr>
            <p:nvPr/>
          </p:nvSpPr>
          <p:spPr bwMode="auto">
            <a:xfrm>
              <a:off x="1180" y="3184"/>
              <a:ext cx="72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51" name="Line 5"/>
            <p:cNvSpPr>
              <a:spLocks noChangeShapeType="1"/>
            </p:cNvSpPr>
            <p:nvPr/>
          </p:nvSpPr>
          <p:spPr bwMode="auto">
            <a:xfrm rot="-1383683">
              <a:off x="1160" y="3040"/>
              <a:ext cx="720"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52" name="Line 6"/>
            <p:cNvSpPr>
              <a:spLocks noChangeShapeType="1"/>
            </p:cNvSpPr>
            <p:nvPr/>
          </p:nvSpPr>
          <p:spPr bwMode="auto">
            <a:xfrm rot="-2634007">
              <a:off x="1092" y="2920"/>
              <a:ext cx="720"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53" name="Line 7"/>
            <p:cNvSpPr>
              <a:spLocks noChangeShapeType="1"/>
            </p:cNvSpPr>
            <p:nvPr/>
          </p:nvSpPr>
          <p:spPr bwMode="auto">
            <a:xfrm rot="-4155233">
              <a:off x="956" y="2832"/>
              <a:ext cx="720" cy="1"/>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54" name="Line 8"/>
            <p:cNvSpPr>
              <a:spLocks noChangeShapeType="1"/>
            </p:cNvSpPr>
            <p:nvPr/>
          </p:nvSpPr>
          <p:spPr bwMode="auto">
            <a:xfrm rot="-5400000">
              <a:off x="828" y="2812"/>
              <a:ext cx="720"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55" name="Line 9"/>
            <p:cNvSpPr>
              <a:spLocks noChangeShapeType="1"/>
            </p:cNvSpPr>
            <p:nvPr/>
          </p:nvSpPr>
          <p:spPr bwMode="auto">
            <a:xfrm flipH="1">
              <a:off x="484" y="3184"/>
              <a:ext cx="720"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56" name="Line 10"/>
            <p:cNvSpPr>
              <a:spLocks noChangeShapeType="1"/>
            </p:cNvSpPr>
            <p:nvPr/>
          </p:nvSpPr>
          <p:spPr bwMode="auto">
            <a:xfrm rot="1383683" flipH="1">
              <a:off x="492" y="3040"/>
              <a:ext cx="720"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57" name="Line 11"/>
            <p:cNvSpPr>
              <a:spLocks noChangeShapeType="1"/>
            </p:cNvSpPr>
            <p:nvPr/>
          </p:nvSpPr>
          <p:spPr bwMode="auto">
            <a:xfrm rot="2634007" flipH="1">
              <a:off x="572" y="2928"/>
              <a:ext cx="720"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58" name="Line 12"/>
            <p:cNvSpPr>
              <a:spLocks noChangeShapeType="1"/>
            </p:cNvSpPr>
            <p:nvPr/>
          </p:nvSpPr>
          <p:spPr bwMode="auto">
            <a:xfrm rot="4155233" flipH="1">
              <a:off x="701" y="2848"/>
              <a:ext cx="720" cy="1"/>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59" name="Line 13"/>
            <p:cNvSpPr>
              <a:spLocks noChangeShapeType="1"/>
            </p:cNvSpPr>
            <p:nvPr/>
          </p:nvSpPr>
          <p:spPr bwMode="auto">
            <a:xfrm>
              <a:off x="1176" y="1880"/>
              <a:ext cx="0" cy="528"/>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60" name="Text Box 14"/>
            <p:cNvSpPr txBox="1">
              <a:spLocks noChangeArrowheads="1"/>
            </p:cNvSpPr>
            <p:nvPr/>
          </p:nvSpPr>
          <p:spPr bwMode="auto">
            <a:xfrm>
              <a:off x="1172" y="1834"/>
              <a:ext cx="831" cy="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69850" tIns="33338" rIns="69850" bIns="333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a:t>luz incidente</a:t>
              </a:r>
              <a:endParaRPr lang="en-US" sz="2400"/>
            </a:p>
          </p:txBody>
        </p:sp>
      </p:grpSp>
      <p:grpSp>
        <p:nvGrpSpPr>
          <p:cNvPr id="3" name="Group 15"/>
          <p:cNvGrpSpPr>
            <a:grpSpLocks/>
          </p:cNvGrpSpPr>
          <p:nvPr/>
        </p:nvGrpSpPr>
        <p:grpSpPr bwMode="auto">
          <a:xfrm>
            <a:off x="3827463" y="2047875"/>
            <a:ext cx="1933575" cy="1979613"/>
            <a:chOff x="2435" y="1962"/>
            <a:chExt cx="1218" cy="1247"/>
          </a:xfrm>
        </p:grpSpPr>
        <p:sp>
          <p:nvSpPr>
            <p:cNvPr id="184339" name="Line 16"/>
            <p:cNvSpPr>
              <a:spLocks noChangeAspect="1" noChangeShapeType="1"/>
            </p:cNvSpPr>
            <p:nvPr/>
          </p:nvSpPr>
          <p:spPr bwMode="auto">
            <a:xfrm>
              <a:off x="3034" y="3188"/>
              <a:ext cx="61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40" name="Line 17"/>
            <p:cNvSpPr>
              <a:spLocks noChangeAspect="1" noChangeShapeType="1"/>
            </p:cNvSpPr>
            <p:nvPr/>
          </p:nvSpPr>
          <p:spPr bwMode="auto">
            <a:xfrm rot="-1383683">
              <a:off x="3016" y="3064"/>
              <a:ext cx="620"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41" name="Line 18"/>
            <p:cNvSpPr>
              <a:spLocks noChangeAspect="1" noChangeShapeType="1"/>
            </p:cNvSpPr>
            <p:nvPr/>
          </p:nvSpPr>
          <p:spPr bwMode="auto">
            <a:xfrm rot="-2634007">
              <a:off x="2958" y="2960"/>
              <a:ext cx="619"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42" name="Line 19"/>
            <p:cNvSpPr>
              <a:spLocks noChangeAspect="1" noChangeShapeType="1"/>
            </p:cNvSpPr>
            <p:nvPr/>
          </p:nvSpPr>
          <p:spPr bwMode="auto">
            <a:xfrm rot="-4155233">
              <a:off x="2841" y="2885"/>
              <a:ext cx="619" cy="1"/>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43" name="Line 20"/>
            <p:cNvSpPr>
              <a:spLocks noChangeAspect="1" noChangeShapeType="1"/>
            </p:cNvSpPr>
            <p:nvPr/>
          </p:nvSpPr>
          <p:spPr bwMode="auto">
            <a:xfrm rot="-5400000">
              <a:off x="2731" y="2868"/>
              <a:ext cx="619"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44" name="Line 21"/>
            <p:cNvSpPr>
              <a:spLocks noChangeAspect="1" noChangeShapeType="1"/>
            </p:cNvSpPr>
            <p:nvPr/>
          </p:nvSpPr>
          <p:spPr bwMode="auto">
            <a:xfrm flipH="1">
              <a:off x="2435" y="3188"/>
              <a:ext cx="619"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45" name="Line 22"/>
            <p:cNvSpPr>
              <a:spLocks noChangeAspect="1" noChangeShapeType="1"/>
            </p:cNvSpPr>
            <p:nvPr/>
          </p:nvSpPr>
          <p:spPr bwMode="auto">
            <a:xfrm rot="1383683" flipH="1">
              <a:off x="2442" y="3064"/>
              <a:ext cx="619"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46" name="Line 23"/>
            <p:cNvSpPr>
              <a:spLocks noChangeAspect="1" noChangeShapeType="1"/>
            </p:cNvSpPr>
            <p:nvPr/>
          </p:nvSpPr>
          <p:spPr bwMode="auto">
            <a:xfrm rot="2634007" flipH="1">
              <a:off x="2511" y="2967"/>
              <a:ext cx="619"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47" name="Line 24"/>
            <p:cNvSpPr>
              <a:spLocks noChangeAspect="1" noChangeShapeType="1"/>
            </p:cNvSpPr>
            <p:nvPr/>
          </p:nvSpPr>
          <p:spPr bwMode="auto">
            <a:xfrm rot="4155233" flipH="1">
              <a:off x="2621" y="2899"/>
              <a:ext cx="619" cy="1"/>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48" name="Line 25"/>
            <p:cNvSpPr>
              <a:spLocks noChangeShapeType="1"/>
            </p:cNvSpPr>
            <p:nvPr/>
          </p:nvSpPr>
          <p:spPr bwMode="auto">
            <a:xfrm rot="-1447162">
              <a:off x="2648" y="2000"/>
              <a:ext cx="0" cy="528"/>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49" name="Text Box 26"/>
            <p:cNvSpPr txBox="1">
              <a:spLocks noChangeArrowheads="1"/>
            </p:cNvSpPr>
            <p:nvPr/>
          </p:nvSpPr>
          <p:spPr bwMode="auto">
            <a:xfrm>
              <a:off x="2788" y="1962"/>
              <a:ext cx="791" cy="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69850" tIns="33338" rIns="69850" bIns="333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a:t>luz incidente</a:t>
              </a:r>
              <a:endParaRPr lang="en-US" sz="2400"/>
            </a:p>
          </p:txBody>
        </p:sp>
      </p:grpSp>
      <p:grpSp>
        <p:nvGrpSpPr>
          <p:cNvPr id="4" name="Group 27"/>
          <p:cNvGrpSpPr>
            <a:grpSpLocks/>
          </p:cNvGrpSpPr>
          <p:nvPr/>
        </p:nvGrpSpPr>
        <p:grpSpPr bwMode="auto">
          <a:xfrm>
            <a:off x="6451600" y="2466975"/>
            <a:ext cx="1363663" cy="1560513"/>
            <a:chOff x="4088" y="2226"/>
            <a:chExt cx="859" cy="983"/>
          </a:xfrm>
        </p:grpSpPr>
        <p:sp>
          <p:nvSpPr>
            <p:cNvPr id="184328" name="Line 28"/>
            <p:cNvSpPr>
              <a:spLocks noChangeAspect="1" noChangeShapeType="1"/>
            </p:cNvSpPr>
            <p:nvPr/>
          </p:nvSpPr>
          <p:spPr bwMode="auto">
            <a:xfrm>
              <a:off x="4536" y="3196"/>
              <a:ext cx="36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29" name="Line 29"/>
            <p:cNvSpPr>
              <a:spLocks noChangeAspect="1" noChangeShapeType="1"/>
            </p:cNvSpPr>
            <p:nvPr/>
          </p:nvSpPr>
          <p:spPr bwMode="auto">
            <a:xfrm rot="-1383683">
              <a:off x="4526" y="3124"/>
              <a:ext cx="361"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30" name="Line 30"/>
            <p:cNvSpPr>
              <a:spLocks noChangeAspect="1" noChangeShapeType="1"/>
            </p:cNvSpPr>
            <p:nvPr/>
          </p:nvSpPr>
          <p:spPr bwMode="auto">
            <a:xfrm rot="-2634007">
              <a:off x="4492" y="3064"/>
              <a:ext cx="361"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31" name="Line 31"/>
            <p:cNvSpPr>
              <a:spLocks noChangeAspect="1" noChangeShapeType="1"/>
            </p:cNvSpPr>
            <p:nvPr/>
          </p:nvSpPr>
          <p:spPr bwMode="auto">
            <a:xfrm rot="-4155233">
              <a:off x="4425" y="3020"/>
              <a:ext cx="360" cy="1"/>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32" name="Line 32"/>
            <p:cNvSpPr>
              <a:spLocks noChangeAspect="1" noChangeShapeType="1"/>
            </p:cNvSpPr>
            <p:nvPr/>
          </p:nvSpPr>
          <p:spPr bwMode="auto">
            <a:xfrm rot="-5400000">
              <a:off x="4360" y="3010"/>
              <a:ext cx="360"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33" name="Line 33"/>
            <p:cNvSpPr>
              <a:spLocks noChangeAspect="1" noChangeShapeType="1"/>
            </p:cNvSpPr>
            <p:nvPr/>
          </p:nvSpPr>
          <p:spPr bwMode="auto">
            <a:xfrm flipH="1">
              <a:off x="4188" y="3196"/>
              <a:ext cx="361"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34" name="Line 34"/>
            <p:cNvSpPr>
              <a:spLocks noChangeAspect="1" noChangeShapeType="1"/>
            </p:cNvSpPr>
            <p:nvPr/>
          </p:nvSpPr>
          <p:spPr bwMode="auto">
            <a:xfrm rot="1383683" flipH="1">
              <a:off x="4192" y="3124"/>
              <a:ext cx="361"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35" name="Line 35"/>
            <p:cNvSpPr>
              <a:spLocks noChangeAspect="1" noChangeShapeType="1"/>
            </p:cNvSpPr>
            <p:nvPr/>
          </p:nvSpPr>
          <p:spPr bwMode="auto">
            <a:xfrm rot="2634007" flipH="1">
              <a:off x="4232" y="3068"/>
              <a:ext cx="361"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36" name="Line 36"/>
            <p:cNvSpPr>
              <a:spLocks noChangeAspect="1" noChangeShapeType="1"/>
            </p:cNvSpPr>
            <p:nvPr/>
          </p:nvSpPr>
          <p:spPr bwMode="auto">
            <a:xfrm rot="4155233" flipH="1">
              <a:off x="4297" y="3028"/>
              <a:ext cx="360" cy="1"/>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184337" name="Line 37"/>
            <p:cNvSpPr>
              <a:spLocks noChangeShapeType="1"/>
            </p:cNvSpPr>
            <p:nvPr/>
          </p:nvSpPr>
          <p:spPr bwMode="auto">
            <a:xfrm rot="-2564435">
              <a:off x="4088" y="2440"/>
              <a:ext cx="0" cy="528"/>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lIns="69850" tIns="33338" rIns="69850" bIns="33338" anchor="ctr">
              <a:spAutoFit/>
            </a:bodyPr>
            <a:lstStyle/>
            <a:p>
              <a:endParaRPr lang="en-US"/>
            </a:p>
          </p:txBody>
        </p:sp>
        <p:sp>
          <p:nvSpPr>
            <p:cNvPr id="184338" name="Text Box 38"/>
            <p:cNvSpPr txBox="1">
              <a:spLocks noChangeArrowheads="1"/>
            </p:cNvSpPr>
            <p:nvPr/>
          </p:nvSpPr>
          <p:spPr bwMode="auto">
            <a:xfrm>
              <a:off x="4100" y="2226"/>
              <a:ext cx="847" cy="5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69850" tIns="33338" rIns="69850" bIns="333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a:t>luz incidente</a:t>
              </a:r>
              <a:endParaRPr lang="en-US" sz="2400"/>
            </a:p>
          </p:txBody>
        </p:sp>
      </p:grpSp>
      <p:sp>
        <p:nvSpPr>
          <p:cNvPr id="1077287" name="Text Box 39"/>
          <p:cNvSpPr txBox="1">
            <a:spLocks noChangeArrowheads="1"/>
          </p:cNvSpPr>
          <p:nvPr/>
        </p:nvSpPr>
        <p:spPr bwMode="auto">
          <a:xfrm>
            <a:off x="2101850" y="5108575"/>
            <a:ext cx="5665462" cy="117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9850" tIns="33338" rIns="69850" bIns="33338">
            <a:spAutoFit/>
          </a:bodyPr>
          <a:lstStyle>
            <a:lvl1pPr marL="457200" indent="-457200">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buFontTx/>
              <a:buAutoNum type="arabicPeriod"/>
            </a:pPr>
            <a:r>
              <a:rPr lang="pt-BR" sz="2400" dirty="0"/>
              <a:t>Reflete igualmente em todas as direções</a:t>
            </a:r>
          </a:p>
          <a:p>
            <a:pPr>
              <a:buFontTx/>
              <a:buAutoNum type="arabicPeriod"/>
            </a:pPr>
            <a:r>
              <a:rPr lang="pt-BR" sz="2400" dirty="0"/>
              <a:t>A intensidade é proporcional ao </a:t>
            </a:r>
            <a:r>
              <a:rPr lang="pt-BR" sz="2400" dirty="0" err="1"/>
              <a:t>co-seno</a:t>
            </a:r>
            <a:r>
              <a:rPr lang="pt-BR" sz="2400" dirty="0"/>
              <a:t> </a:t>
            </a:r>
            <a:br>
              <a:rPr lang="pt-BR" sz="2400" i="0" dirty="0"/>
            </a:br>
            <a:r>
              <a:rPr lang="pt-BR" sz="2400" i="0" dirty="0"/>
              <a:t>[área aparente]</a:t>
            </a:r>
            <a:endParaRPr lang="en-US" sz="2400" dirty="0"/>
          </a:p>
        </p:txBody>
      </p:sp>
      <p:sp>
        <p:nvSpPr>
          <p:cNvPr id="2" name="Footer Placeholder 1"/>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37</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772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7287"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2F43CE7-75C0-48BF-B95C-8AD78D3862D1}" type="datetime1">
              <a:rPr lang="en-US" sz="1200" i="0" smtClean="0"/>
              <a:t>3/20/18</a:t>
            </a:fld>
            <a:endParaRPr lang="en-US" sz="1200" i="0"/>
          </a:p>
        </p:txBody>
      </p:sp>
      <p:sp>
        <p:nvSpPr>
          <p:cNvPr id="185347" name="Rectangle 2"/>
          <p:cNvSpPr>
            <a:spLocks noGrp="1" noChangeArrowheads="1"/>
          </p:cNvSpPr>
          <p:nvPr>
            <p:ph type="title"/>
          </p:nvPr>
        </p:nvSpPr>
        <p:spPr/>
        <p:txBody>
          <a:bodyPr/>
          <a:lstStyle/>
          <a:p>
            <a:r>
              <a:rPr lang="en-US"/>
              <a:t>Razão do espalhamento</a:t>
            </a:r>
          </a:p>
        </p:txBody>
      </p:sp>
      <p:sp>
        <p:nvSpPr>
          <p:cNvPr id="185348" name="Line 3"/>
          <p:cNvSpPr>
            <a:spLocks noChangeShapeType="1"/>
          </p:cNvSpPr>
          <p:nvPr/>
        </p:nvSpPr>
        <p:spPr bwMode="auto">
          <a:xfrm>
            <a:off x="2239963" y="5794375"/>
            <a:ext cx="4437062" cy="0"/>
          </a:xfrm>
          <a:prstGeom prst="line">
            <a:avLst/>
          </a:prstGeom>
          <a:noFill/>
          <a:ln w="12700">
            <a:solidFill>
              <a:schemeClr val="tx1"/>
            </a:solidFill>
            <a:prstDash val="dashDot"/>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185349" name="Freeform 4"/>
          <p:cNvSpPr>
            <a:spLocks/>
          </p:cNvSpPr>
          <p:nvPr/>
        </p:nvSpPr>
        <p:spPr bwMode="auto">
          <a:xfrm>
            <a:off x="2274888" y="5562600"/>
            <a:ext cx="4524375" cy="474663"/>
          </a:xfrm>
          <a:custGeom>
            <a:avLst/>
            <a:gdLst>
              <a:gd name="T0" fmla="*/ 0 w 2850"/>
              <a:gd name="T1" fmla="*/ 2147483647 h 299"/>
              <a:gd name="T2" fmla="*/ 2147483647 w 2850"/>
              <a:gd name="T3" fmla="*/ 2147483647 h 299"/>
              <a:gd name="T4" fmla="*/ 2147483647 w 2850"/>
              <a:gd name="T5" fmla="*/ 2147483647 h 299"/>
              <a:gd name="T6" fmla="*/ 2147483647 w 2850"/>
              <a:gd name="T7" fmla="*/ 2147483647 h 299"/>
              <a:gd name="T8" fmla="*/ 2147483647 w 2850"/>
              <a:gd name="T9" fmla="*/ 2147483647 h 299"/>
              <a:gd name="T10" fmla="*/ 2147483647 w 2850"/>
              <a:gd name="T11" fmla="*/ 2147483647 h 299"/>
              <a:gd name="T12" fmla="*/ 2147483647 w 2850"/>
              <a:gd name="T13" fmla="*/ 2147483647 h 299"/>
              <a:gd name="T14" fmla="*/ 2147483647 w 2850"/>
              <a:gd name="T15" fmla="*/ 2147483647 h 299"/>
              <a:gd name="T16" fmla="*/ 2147483647 w 2850"/>
              <a:gd name="T17" fmla="*/ 2147483647 h 299"/>
              <a:gd name="T18" fmla="*/ 2147483647 w 2850"/>
              <a:gd name="T19" fmla="*/ 2147483647 h 299"/>
              <a:gd name="T20" fmla="*/ 2147483647 w 2850"/>
              <a:gd name="T21" fmla="*/ 2147483647 h 299"/>
              <a:gd name="T22" fmla="*/ 2147483647 w 2850"/>
              <a:gd name="T23" fmla="*/ 2147483647 h 299"/>
              <a:gd name="T24" fmla="*/ 2147483647 w 2850"/>
              <a:gd name="T25" fmla="*/ 2147483647 h 299"/>
              <a:gd name="T26" fmla="*/ 2147483647 w 2850"/>
              <a:gd name="T27" fmla="*/ 2147483647 h 299"/>
              <a:gd name="T28" fmla="*/ 2147483647 w 2850"/>
              <a:gd name="T29" fmla="*/ 2147483647 h 299"/>
              <a:gd name="T30" fmla="*/ 2147483647 w 2850"/>
              <a:gd name="T31" fmla="*/ 2147483647 h 299"/>
              <a:gd name="T32" fmla="*/ 2147483647 w 2850"/>
              <a:gd name="T33" fmla="*/ 2147483647 h 299"/>
              <a:gd name="T34" fmla="*/ 2147483647 w 2850"/>
              <a:gd name="T35" fmla="*/ 2147483647 h 299"/>
              <a:gd name="T36" fmla="*/ 2147483647 w 2850"/>
              <a:gd name="T37" fmla="*/ 2147483647 h 299"/>
              <a:gd name="T38" fmla="*/ 2147483647 w 2850"/>
              <a:gd name="T39" fmla="*/ 2147483647 h 299"/>
              <a:gd name="T40" fmla="*/ 2147483647 w 2850"/>
              <a:gd name="T41" fmla="*/ 2147483647 h 299"/>
              <a:gd name="T42" fmla="*/ 2147483647 w 2850"/>
              <a:gd name="T43" fmla="*/ 2147483647 h 299"/>
              <a:gd name="T44" fmla="*/ 2147483647 w 2850"/>
              <a:gd name="T45" fmla="*/ 2147483647 h 299"/>
              <a:gd name="T46" fmla="*/ 2147483647 w 2850"/>
              <a:gd name="T47" fmla="*/ 2147483647 h 299"/>
              <a:gd name="T48" fmla="*/ 2147483647 w 2850"/>
              <a:gd name="T49" fmla="*/ 2147483647 h 299"/>
              <a:gd name="T50" fmla="*/ 2147483647 w 2850"/>
              <a:gd name="T51" fmla="*/ 2147483647 h 299"/>
              <a:gd name="T52" fmla="*/ 2147483647 w 2850"/>
              <a:gd name="T53" fmla="*/ 0 h 299"/>
              <a:gd name="T54" fmla="*/ 2147483647 w 2850"/>
              <a:gd name="T55" fmla="*/ 0 h 299"/>
              <a:gd name="T56" fmla="*/ 2147483647 w 2850"/>
              <a:gd name="T57" fmla="*/ 2147483647 h 299"/>
              <a:gd name="T58" fmla="*/ 2147483647 w 2850"/>
              <a:gd name="T59" fmla="*/ 2147483647 h 299"/>
              <a:gd name="T60" fmla="*/ 2147483647 w 2850"/>
              <a:gd name="T61" fmla="*/ 2147483647 h 299"/>
              <a:gd name="T62" fmla="*/ 2147483647 w 2850"/>
              <a:gd name="T63" fmla="*/ 2147483647 h 299"/>
              <a:gd name="T64" fmla="*/ 2147483647 w 2850"/>
              <a:gd name="T65" fmla="*/ 2147483647 h 299"/>
              <a:gd name="T66" fmla="*/ 2147483647 w 2850"/>
              <a:gd name="T67" fmla="*/ 2147483647 h 2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50"/>
              <a:gd name="T103" fmla="*/ 0 h 299"/>
              <a:gd name="T104" fmla="*/ 2850 w 2850"/>
              <a:gd name="T105" fmla="*/ 299 h 2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50" h="299">
                <a:moveTo>
                  <a:pt x="0" y="146"/>
                </a:moveTo>
                <a:lnTo>
                  <a:pt x="123" y="38"/>
                </a:lnTo>
                <a:lnTo>
                  <a:pt x="169" y="215"/>
                </a:lnTo>
                <a:lnTo>
                  <a:pt x="285" y="123"/>
                </a:lnTo>
                <a:lnTo>
                  <a:pt x="392" y="92"/>
                </a:lnTo>
                <a:lnTo>
                  <a:pt x="515" y="223"/>
                </a:lnTo>
                <a:lnTo>
                  <a:pt x="546" y="284"/>
                </a:lnTo>
                <a:lnTo>
                  <a:pt x="607" y="115"/>
                </a:lnTo>
                <a:lnTo>
                  <a:pt x="692" y="61"/>
                </a:lnTo>
                <a:lnTo>
                  <a:pt x="784" y="69"/>
                </a:lnTo>
                <a:lnTo>
                  <a:pt x="784" y="153"/>
                </a:lnTo>
                <a:lnTo>
                  <a:pt x="838" y="299"/>
                </a:lnTo>
                <a:lnTo>
                  <a:pt x="999" y="261"/>
                </a:lnTo>
                <a:lnTo>
                  <a:pt x="1037" y="130"/>
                </a:lnTo>
                <a:lnTo>
                  <a:pt x="1191" y="61"/>
                </a:lnTo>
                <a:lnTo>
                  <a:pt x="1283" y="77"/>
                </a:lnTo>
                <a:lnTo>
                  <a:pt x="1329" y="146"/>
                </a:lnTo>
                <a:lnTo>
                  <a:pt x="1337" y="238"/>
                </a:lnTo>
                <a:lnTo>
                  <a:pt x="1367" y="292"/>
                </a:lnTo>
                <a:lnTo>
                  <a:pt x="1529" y="269"/>
                </a:lnTo>
                <a:lnTo>
                  <a:pt x="1644" y="123"/>
                </a:lnTo>
                <a:lnTo>
                  <a:pt x="1767" y="31"/>
                </a:lnTo>
                <a:lnTo>
                  <a:pt x="2051" y="84"/>
                </a:lnTo>
                <a:lnTo>
                  <a:pt x="1928" y="238"/>
                </a:lnTo>
                <a:lnTo>
                  <a:pt x="2220" y="246"/>
                </a:lnTo>
                <a:lnTo>
                  <a:pt x="2205" y="61"/>
                </a:lnTo>
                <a:lnTo>
                  <a:pt x="2143" y="0"/>
                </a:lnTo>
                <a:lnTo>
                  <a:pt x="2366" y="0"/>
                </a:lnTo>
                <a:lnTo>
                  <a:pt x="2420" y="115"/>
                </a:lnTo>
                <a:lnTo>
                  <a:pt x="2466" y="269"/>
                </a:lnTo>
                <a:lnTo>
                  <a:pt x="2581" y="246"/>
                </a:lnTo>
                <a:lnTo>
                  <a:pt x="2635" y="77"/>
                </a:lnTo>
                <a:lnTo>
                  <a:pt x="2758" y="15"/>
                </a:lnTo>
                <a:lnTo>
                  <a:pt x="2850" y="200"/>
                </a:lnTo>
              </a:path>
            </a:pathLst>
          </a:custGeom>
          <a:noFill/>
          <a:ln w="28575"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50" name="Line 5"/>
          <p:cNvSpPr>
            <a:spLocks noChangeShapeType="1"/>
          </p:cNvSpPr>
          <p:nvPr/>
        </p:nvSpPr>
        <p:spPr bwMode="auto">
          <a:xfrm flipH="1" flipV="1">
            <a:off x="1873250" y="5281613"/>
            <a:ext cx="438150" cy="37782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51" name="Line 6"/>
          <p:cNvSpPr>
            <a:spLocks noChangeShapeType="1"/>
          </p:cNvSpPr>
          <p:nvPr/>
        </p:nvSpPr>
        <p:spPr bwMode="auto">
          <a:xfrm flipV="1">
            <a:off x="2519363" y="5318125"/>
            <a:ext cx="744537" cy="414338"/>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52" name="Line 7"/>
          <p:cNvSpPr>
            <a:spLocks noChangeShapeType="1"/>
          </p:cNvSpPr>
          <p:nvPr/>
        </p:nvSpPr>
        <p:spPr bwMode="auto">
          <a:xfrm flipH="1" flipV="1">
            <a:off x="2482850" y="5148263"/>
            <a:ext cx="280988" cy="547687"/>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53" name="Line 8"/>
          <p:cNvSpPr>
            <a:spLocks noChangeShapeType="1"/>
          </p:cNvSpPr>
          <p:nvPr/>
        </p:nvSpPr>
        <p:spPr bwMode="auto">
          <a:xfrm flipV="1">
            <a:off x="3006725" y="5380038"/>
            <a:ext cx="439738" cy="341312"/>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54" name="Line 9"/>
          <p:cNvSpPr>
            <a:spLocks noChangeShapeType="1"/>
          </p:cNvSpPr>
          <p:nvPr/>
        </p:nvSpPr>
        <p:spPr bwMode="auto">
          <a:xfrm flipV="1">
            <a:off x="3433763" y="4879975"/>
            <a:ext cx="0" cy="74295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55" name="Line 10"/>
          <p:cNvSpPr>
            <a:spLocks noChangeShapeType="1"/>
          </p:cNvSpPr>
          <p:nvPr/>
        </p:nvSpPr>
        <p:spPr bwMode="auto">
          <a:xfrm flipH="1" flipV="1">
            <a:off x="3055938" y="5184775"/>
            <a:ext cx="195262" cy="52387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56" name="Line 11"/>
          <p:cNvSpPr>
            <a:spLocks noChangeShapeType="1"/>
          </p:cNvSpPr>
          <p:nvPr/>
        </p:nvSpPr>
        <p:spPr bwMode="auto">
          <a:xfrm flipV="1">
            <a:off x="3579813" y="5611813"/>
            <a:ext cx="439737" cy="29210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57" name="Line 12"/>
          <p:cNvSpPr>
            <a:spLocks noChangeShapeType="1"/>
          </p:cNvSpPr>
          <p:nvPr/>
        </p:nvSpPr>
        <p:spPr bwMode="auto">
          <a:xfrm flipH="1" flipV="1">
            <a:off x="3629025" y="5489575"/>
            <a:ext cx="341313" cy="268288"/>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58" name="Line 13"/>
          <p:cNvSpPr>
            <a:spLocks noChangeShapeType="1"/>
          </p:cNvSpPr>
          <p:nvPr/>
        </p:nvSpPr>
        <p:spPr bwMode="auto">
          <a:xfrm flipV="1">
            <a:off x="4238625" y="5221288"/>
            <a:ext cx="23813" cy="45085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59" name="Line 14"/>
          <p:cNvSpPr>
            <a:spLocks noChangeShapeType="1"/>
          </p:cNvSpPr>
          <p:nvPr/>
        </p:nvSpPr>
        <p:spPr bwMode="auto">
          <a:xfrm flipV="1">
            <a:off x="4397375" y="5427663"/>
            <a:ext cx="377825" cy="280987"/>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60" name="Line 15"/>
          <p:cNvSpPr>
            <a:spLocks noChangeShapeType="1"/>
          </p:cNvSpPr>
          <p:nvPr/>
        </p:nvSpPr>
        <p:spPr bwMode="auto">
          <a:xfrm flipV="1">
            <a:off x="4457700" y="5586413"/>
            <a:ext cx="450850" cy="39052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61" name="Line 16"/>
          <p:cNvSpPr>
            <a:spLocks noChangeShapeType="1"/>
          </p:cNvSpPr>
          <p:nvPr/>
        </p:nvSpPr>
        <p:spPr bwMode="auto">
          <a:xfrm flipH="1" flipV="1">
            <a:off x="4287838" y="5526088"/>
            <a:ext cx="620712" cy="182562"/>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62" name="Line 17"/>
          <p:cNvSpPr>
            <a:spLocks noChangeShapeType="1"/>
          </p:cNvSpPr>
          <p:nvPr/>
        </p:nvSpPr>
        <p:spPr bwMode="auto">
          <a:xfrm flipV="1">
            <a:off x="5359400" y="5257800"/>
            <a:ext cx="452438" cy="377825"/>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63" name="Line 18"/>
          <p:cNvSpPr>
            <a:spLocks noChangeShapeType="1"/>
          </p:cNvSpPr>
          <p:nvPr/>
        </p:nvSpPr>
        <p:spPr bwMode="auto">
          <a:xfrm flipH="1" flipV="1">
            <a:off x="5580063" y="5513388"/>
            <a:ext cx="23812" cy="427037"/>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64" name="Line 19"/>
          <p:cNvSpPr>
            <a:spLocks noChangeShapeType="1"/>
          </p:cNvSpPr>
          <p:nvPr/>
        </p:nvSpPr>
        <p:spPr bwMode="auto">
          <a:xfrm flipH="1" flipV="1">
            <a:off x="5822950" y="5208588"/>
            <a:ext cx="73025" cy="31750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65" name="Line 20"/>
          <p:cNvSpPr>
            <a:spLocks noChangeShapeType="1"/>
          </p:cNvSpPr>
          <p:nvPr/>
        </p:nvSpPr>
        <p:spPr bwMode="auto">
          <a:xfrm flipV="1">
            <a:off x="6080125" y="5391150"/>
            <a:ext cx="365125" cy="293688"/>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185366" name="Line 21"/>
          <p:cNvSpPr>
            <a:spLocks noChangeShapeType="1"/>
          </p:cNvSpPr>
          <p:nvPr/>
        </p:nvSpPr>
        <p:spPr bwMode="auto">
          <a:xfrm flipH="1" flipV="1">
            <a:off x="6153150" y="5232400"/>
            <a:ext cx="401638" cy="379413"/>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367" name="Group 22"/>
          <p:cNvGrpSpPr>
            <a:grpSpLocks/>
          </p:cNvGrpSpPr>
          <p:nvPr/>
        </p:nvGrpSpPr>
        <p:grpSpPr bwMode="auto">
          <a:xfrm>
            <a:off x="4352925" y="2662238"/>
            <a:ext cx="112713" cy="1933575"/>
            <a:chOff x="1532" y="1384"/>
            <a:chExt cx="71" cy="1218"/>
          </a:xfrm>
        </p:grpSpPr>
        <p:sp>
          <p:nvSpPr>
            <p:cNvPr id="185464" name="Line 23"/>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465" name="Group 24"/>
            <p:cNvGrpSpPr>
              <a:grpSpLocks/>
            </p:cNvGrpSpPr>
            <p:nvPr/>
          </p:nvGrpSpPr>
          <p:grpSpPr bwMode="auto">
            <a:xfrm>
              <a:off x="1532" y="1436"/>
              <a:ext cx="71" cy="1006"/>
              <a:chOff x="1532" y="1436"/>
              <a:chExt cx="71" cy="1006"/>
            </a:xfrm>
          </p:grpSpPr>
          <p:sp>
            <p:nvSpPr>
              <p:cNvPr id="185466" name="Oval 25"/>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467" name="Oval 26"/>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68" name="Oval 27"/>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469" name="Oval 28"/>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70" name="Oval 29"/>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68" name="Group 30"/>
          <p:cNvGrpSpPr>
            <a:grpSpLocks/>
          </p:cNvGrpSpPr>
          <p:nvPr/>
        </p:nvGrpSpPr>
        <p:grpSpPr bwMode="auto">
          <a:xfrm>
            <a:off x="4711700" y="3021013"/>
            <a:ext cx="112713" cy="1933575"/>
            <a:chOff x="1532" y="1384"/>
            <a:chExt cx="71" cy="1218"/>
          </a:xfrm>
        </p:grpSpPr>
        <p:sp>
          <p:nvSpPr>
            <p:cNvPr id="185457" name="Line 31"/>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458" name="Group 32"/>
            <p:cNvGrpSpPr>
              <a:grpSpLocks/>
            </p:cNvGrpSpPr>
            <p:nvPr/>
          </p:nvGrpSpPr>
          <p:grpSpPr bwMode="auto">
            <a:xfrm>
              <a:off x="1532" y="1436"/>
              <a:ext cx="71" cy="1006"/>
              <a:chOff x="1532" y="1436"/>
              <a:chExt cx="71" cy="1006"/>
            </a:xfrm>
          </p:grpSpPr>
          <p:sp>
            <p:nvSpPr>
              <p:cNvPr id="185459" name="Oval 33"/>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460" name="Oval 34"/>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61" name="Oval 35"/>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462" name="Oval 36"/>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63" name="Oval 37"/>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69" name="Group 38"/>
          <p:cNvGrpSpPr>
            <a:grpSpLocks/>
          </p:cNvGrpSpPr>
          <p:nvPr/>
        </p:nvGrpSpPr>
        <p:grpSpPr bwMode="auto">
          <a:xfrm>
            <a:off x="5070475" y="2662238"/>
            <a:ext cx="112713" cy="1933575"/>
            <a:chOff x="1532" y="1384"/>
            <a:chExt cx="71" cy="1218"/>
          </a:xfrm>
        </p:grpSpPr>
        <p:sp>
          <p:nvSpPr>
            <p:cNvPr id="185450" name="Line 39"/>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451" name="Group 40"/>
            <p:cNvGrpSpPr>
              <a:grpSpLocks/>
            </p:cNvGrpSpPr>
            <p:nvPr/>
          </p:nvGrpSpPr>
          <p:grpSpPr bwMode="auto">
            <a:xfrm>
              <a:off x="1532" y="1436"/>
              <a:ext cx="71" cy="1006"/>
              <a:chOff x="1532" y="1436"/>
              <a:chExt cx="71" cy="1006"/>
            </a:xfrm>
          </p:grpSpPr>
          <p:sp>
            <p:nvSpPr>
              <p:cNvPr id="185452" name="Oval 41"/>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453" name="Oval 42"/>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54" name="Oval 43"/>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455" name="Oval 44"/>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56" name="Oval 45"/>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70" name="Group 46"/>
          <p:cNvGrpSpPr>
            <a:grpSpLocks/>
          </p:cNvGrpSpPr>
          <p:nvPr/>
        </p:nvGrpSpPr>
        <p:grpSpPr bwMode="auto">
          <a:xfrm>
            <a:off x="5429250" y="3021013"/>
            <a:ext cx="112713" cy="1933575"/>
            <a:chOff x="1532" y="1384"/>
            <a:chExt cx="71" cy="1218"/>
          </a:xfrm>
        </p:grpSpPr>
        <p:sp>
          <p:nvSpPr>
            <p:cNvPr id="185443" name="Line 47"/>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444" name="Group 48"/>
            <p:cNvGrpSpPr>
              <a:grpSpLocks/>
            </p:cNvGrpSpPr>
            <p:nvPr/>
          </p:nvGrpSpPr>
          <p:grpSpPr bwMode="auto">
            <a:xfrm>
              <a:off x="1532" y="1436"/>
              <a:ext cx="71" cy="1006"/>
              <a:chOff x="1532" y="1436"/>
              <a:chExt cx="71" cy="1006"/>
            </a:xfrm>
          </p:grpSpPr>
          <p:sp>
            <p:nvSpPr>
              <p:cNvPr id="185445" name="Oval 49"/>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446" name="Oval 50"/>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47" name="Oval 51"/>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448" name="Oval 52"/>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49" name="Oval 53"/>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71" name="Group 54"/>
          <p:cNvGrpSpPr>
            <a:grpSpLocks/>
          </p:cNvGrpSpPr>
          <p:nvPr/>
        </p:nvGrpSpPr>
        <p:grpSpPr bwMode="auto">
          <a:xfrm>
            <a:off x="5788025" y="2662238"/>
            <a:ext cx="112713" cy="1933575"/>
            <a:chOff x="1532" y="1384"/>
            <a:chExt cx="71" cy="1218"/>
          </a:xfrm>
        </p:grpSpPr>
        <p:sp>
          <p:nvSpPr>
            <p:cNvPr id="185436" name="Line 55"/>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437" name="Group 56"/>
            <p:cNvGrpSpPr>
              <a:grpSpLocks/>
            </p:cNvGrpSpPr>
            <p:nvPr/>
          </p:nvGrpSpPr>
          <p:grpSpPr bwMode="auto">
            <a:xfrm>
              <a:off x="1532" y="1436"/>
              <a:ext cx="71" cy="1006"/>
              <a:chOff x="1532" y="1436"/>
              <a:chExt cx="71" cy="1006"/>
            </a:xfrm>
          </p:grpSpPr>
          <p:sp>
            <p:nvSpPr>
              <p:cNvPr id="185438" name="Oval 57"/>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439" name="Oval 58"/>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40" name="Oval 59"/>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441" name="Oval 60"/>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42" name="Oval 61"/>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72" name="Group 62"/>
          <p:cNvGrpSpPr>
            <a:grpSpLocks/>
          </p:cNvGrpSpPr>
          <p:nvPr/>
        </p:nvGrpSpPr>
        <p:grpSpPr bwMode="auto">
          <a:xfrm>
            <a:off x="6146800" y="3021013"/>
            <a:ext cx="112713" cy="1933575"/>
            <a:chOff x="1532" y="1384"/>
            <a:chExt cx="71" cy="1218"/>
          </a:xfrm>
        </p:grpSpPr>
        <p:sp>
          <p:nvSpPr>
            <p:cNvPr id="185429" name="Line 63"/>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430" name="Group 64"/>
            <p:cNvGrpSpPr>
              <a:grpSpLocks/>
            </p:cNvGrpSpPr>
            <p:nvPr/>
          </p:nvGrpSpPr>
          <p:grpSpPr bwMode="auto">
            <a:xfrm>
              <a:off x="1532" y="1436"/>
              <a:ext cx="71" cy="1006"/>
              <a:chOff x="1532" y="1436"/>
              <a:chExt cx="71" cy="1006"/>
            </a:xfrm>
          </p:grpSpPr>
          <p:sp>
            <p:nvSpPr>
              <p:cNvPr id="185431" name="Oval 65"/>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432" name="Oval 66"/>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33" name="Oval 67"/>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434" name="Oval 68"/>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35" name="Oval 69"/>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73" name="Group 70"/>
          <p:cNvGrpSpPr>
            <a:grpSpLocks/>
          </p:cNvGrpSpPr>
          <p:nvPr/>
        </p:nvGrpSpPr>
        <p:grpSpPr bwMode="auto">
          <a:xfrm>
            <a:off x="6505575" y="2662238"/>
            <a:ext cx="112713" cy="1933575"/>
            <a:chOff x="1532" y="1384"/>
            <a:chExt cx="71" cy="1218"/>
          </a:xfrm>
        </p:grpSpPr>
        <p:sp>
          <p:nvSpPr>
            <p:cNvPr id="185422" name="Line 71"/>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423" name="Group 72"/>
            <p:cNvGrpSpPr>
              <a:grpSpLocks/>
            </p:cNvGrpSpPr>
            <p:nvPr/>
          </p:nvGrpSpPr>
          <p:grpSpPr bwMode="auto">
            <a:xfrm>
              <a:off x="1532" y="1436"/>
              <a:ext cx="71" cy="1006"/>
              <a:chOff x="1532" y="1436"/>
              <a:chExt cx="71" cy="1006"/>
            </a:xfrm>
          </p:grpSpPr>
          <p:sp>
            <p:nvSpPr>
              <p:cNvPr id="185424" name="Oval 73"/>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425" name="Oval 74"/>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26" name="Oval 75"/>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427" name="Oval 76"/>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28" name="Oval 77"/>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74" name="Group 78"/>
          <p:cNvGrpSpPr>
            <a:grpSpLocks/>
          </p:cNvGrpSpPr>
          <p:nvPr/>
        </p:nvGrpSpPr>
        <p:grpSpPr bwMode="auto">
          <a:xfrm>
            <a:off x="2201863" y="2662238"/>
            <a:ext cx="112712" cy="1933575"/>
            <a:chOff x="1532" y="1384"/>
            <a:chExt cx="71" cy="1218"/>
          </a:xfrm>
        </p:grpSpPr>
        <p:sp>
          <p:nvSpPr>
            <p:cNvPr id="185415" name="Line 79"/>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416" name="Group 80"/>
            <p:cNvGrpSpPr>
              <a:grpSpLocks/>
            </p:cNvGrpSpPr>
            <p:nvPr/>
          </p:nvGrpSpPr>
          <p:grpSpPr bwMode="auto">
            <a:xfrm>
              <a:off x="1532" y="1436"/>
              <a:ext cx="71" cy="1006"/>
              <a:chOff x="1532" y="1436"/>
              <a:chExt cx="71" cy="1006"/>
            </a:xfrm>
          </p:grpSpPr>
          <p:sp>
            <p:nvSpPr>
              <p:cNvPr id="185417" name="Oval 81"/>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418" name="Oval 82"/>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19" name="Oval 83"/>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420" name="Oval 84"/>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21" name="Oval 85"/>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75" name="Group 86"/>
          <p:cNvGrpSpPr>
            <a:grpSpLocks/>
          </p:cNvGrpSpPr>
          <p:nvPr/>
        </p:nvGrpSpPr>
        <p:grpSpPr bwMode="auto">
          <a:xfrm>
            <a:off x="2559050" y="3021013"/>
            <a:ext cx="112713" cy="1933575"/>
            <a:chOff x="1532" y="1384"/>
            <a:chExt cx="71" cy="1218"/>
          </a:xfrm>
        </p:grpSpPr>
        <p:sp>
          <p:nvSpPr>
            <p:cNvPr id="185408" name="Line 87"/>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409" name="Group 88"/>
            <p:cNvGrpSpPr>
              <a:grpSpLocks/>
            </p:cNvGrpSpPr>
            <p:nvPr/>
          </p:nvGrpSpPr>
          <p:grpSpPr bwMode="auto">
            <a:xfrm>
              <a:off x="1532" y="1436"/>
              <a:ext cx="71" cy="1006"/>
              <a:chOff x="1532" y="1436"/>
              <a:chExt cx="71" cy="1006"/>
            </a:xfrm>
          </p:grpSpPr>
          <p:sp>
            <p:nvSpPr>
              <p:cNvPr id="185410" name="Oval 89"/>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411" name="Oval 90"/>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12" name="Oval 91"/>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413" name="Oval 92"/>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14" name="Oval 93"/>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76" name="Group 94"/>
          <p:cNvGrpSpPr>
            <a:grpSpLocks/>
          </p:cNvGrpSpPr>
          <p:nvPr/>
        </p:nvGrpSpPr>
        <p:grpSpPr bwMode="auto">
          <a:xfrm>
            <a:off x="2917825" y="2662238"/>
            <a:ext cx="112713" cy="1933575"/>
            <a:chOff x="1532" y="1384"/>
            <a:chExt cx="71" cy="1218"/>
          </a:xfrm>
        </p:grpSpPr>
        <p:sp>
          <p:nvSpPr>
            <p:cNvPr id="185401" name="Line 95"/>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402" name="Group 96"/>
            <p:cNvGrpSpPr>
              <a:grpSpLocks/>
            </p:cNvGrpSpPr>
            <p:nvPr/>
          </p:nvGrpSpPr>
          <p:grpSpPr bwMode="auto">
            <a:xfrm>
              <a:off x="1532" y="1436"/>
              <a:ext cx="71" cy="1006"/>
              <a:chOff x="1532" y="1436"/>
              <a:chExt cx="71" cy="1006"/>
            </a:xfrm>
          </p:grpSpPr>
          <p:sp>
            <p:nvSpPr>
              <p:cNvPr id="185403" name="Oval 97"/>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404" name="Oval 98"/>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05" name="Oval 99"/>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406" name="Oval 100"/>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07" name="Oval 101"/>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77" name="Group 102"/>
          <p:cNvGrpSpPr>
            <a:grpSpLocks/>
          </p:cNvGrpSpPr>
          <p:nvPr/>
        </p:nvGrpSpPr>
        <p:grpSpPr bwMode="auto">
          <a:xfrm>
            <a:off x="3276600" y="3021013"/>
            <a:ext cx="112713" cy="1933575"/>
            <a:chOff x="1532" y="1384"/>
            <a:chExt cx="71" cy="1218"/>
          </a:xfrm>
        </p:grpSpPr>
        <p:sp>
          <p:nvSpPr>
            <p:cNvPr id="185394" name="Line 103"/>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395" name="Group 104"/>
            <p:cNvGrpSpPr>
              <a:grpSpLocks/>
            </p:cNvGrpSpPr>
            <p:nvPr/>
          </p:nvGrpSpPr>
          <p:grpSpPr bwMode="auto">
            <a:xfrm>
              <a:off x="1532" y="1436"/>
              <a:ext cx="71" cy="1006"/>
              <a:chOff x="1532" y="1436"/>
              <a:chExt cx="71" cy="1006"/>
            </a:xfrm>
          </p:grpSpPr>
          <p:sp>
            <p:nvSpPr>
              <p:cNvPr id="185396" name="Oval 105"/>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397" name="Oval 106"/>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398" name="Oval 107"/>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399" name="Oval 108"/>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400" name="Oval 109"/>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78" name="Group 110"/>
          <p:cNvGrpSpPr>
            <a:grpSpLocks/>
          </p:cNvGrpSpPr>
          <p:nvPr/>
        </p:nvGrpSpPr>
        <p:grpSpPr bwMode="auto">
          <a:xfrm>
            <a:off x="3635375" y="2662238"/>
            <a:ext cx="112713" cy="1933575"/>
            <a:chOff x="1532" y="1384"/>
            <a:chExt cx="71" cy="1218"/>
          </a:xfrm>
        </p:grpSpPr>
        <p:sp>
          <p:nvSpPr>
            <p:cNvPr id="185387" name="Line 111"/>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388" name="Group 112"/>
            <p:cNvGrpSpPr>
              <a:grpSpLocks/>
            </p:cNvGrpSpPr>
            <p:nvPr/>
          </p:nvGrpSpPr>
          <p:grpSpPr bwMode="auto">
            <a:xfrm>
              <a:off x="1532" y="1436"/>
              <a:ext cx="71" cy="1006"/>
              <a:chOff x="1532" y="1436"/>
              <a:chExt cx="71" cy="1006"/>
            </a:xfrm>
          </p:grpSpPr>
          <p:sp>
            <p:nvSpPr>
              <p:cNvPr id="185389" name="Oval 113"/>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390" name="Oval 114"/>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391" name="Oval 115"/>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392" name="Oval 116"/>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393" name="Oval 117"/>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grpSp>
        <p:nvGrpSpPr>
          <p:cNvPr id="185379" name="Group 118"/>
          <p:cNvGrpSpPr>
            <a:grpSpLocks/>
          </p:cNvGrpSpPr>
          <p:nvPr/>
        </p:nvGrpSpPr>
        <p:grpSpPr bwMode="auto">
          <a:xfrm>
            <a:off x="3994150" y="3021013"/>
            <a:ext cx="112713" cy="1933575"/>
            <a:chOff x="1532" y="1384"/>
            <a:chExt cx="71" cy="1218"/>
          </a:xfrm>
        </p:grpSpPr>
        <p:sp>
          <p:nvSpPr>
            <p:cNvPr id="185380" name="Line 119"/>
            <p:cNvSpPr>
              <a:spLocks noChangeShapeType="1"/>
            </p:cNvSpPr>
            <p:nvPr/>
          </p:nvSpPr>
          <p:spPr bwMode="auto">
            <a:xfrm>
              <a:off x="1567" y="1384"/>
              <a:ext cx="0" cy="1218"/>
            </a:xfrm>
            <a:prstGeom prst="line">
              <a:avLst/>
            </a:prstGeom>
            <a:noFill/>
            <a:ln w="12700">
              <a:solidFill>
                <a:schemeClr val="tx1"/>
              </a:solidFill>
              <a:prstDash val="sysDot"/>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nvGrpSpPr>
            <p:cNvPr id="185381" name="Group 120"/>
            <p:cNvGrpSpPr>
              <a:grpSpLocks/>
            </p:cNvGrpSpPr>
            <p:nvPr/>
          </p:nvGrpSpPr>
          <p:grpSpPr bwMode="auto">
            <a:xfrm>
              <a:off x="1532" y="1436"/>
              <a:ext cx="71" cy="1006"/>
              <a:chOff x="1532" y="1436"/>
              <a:chExt cx="71" cy="1006"/>
            </a:xfrm>
          </p:grpSpPr>
          <p:sp>
            <p:nvSpPr>
              <p:cNvPr id="185382" name="Oval 121"/>
              <p:cNvSpPr>
                <a:spLocks noChangeAspect="1" noChangeArrowheads="1"/>
              </p:cNvSpPr>
              <p:nvPr/>
            </p:nvSpPr>
            <p:spPr bwMode="auto">
              <a:xfrm rot="19199993" flipH="1">
                <a:off x="1532" y="1436"/>
                <a:ext cx="71" cy="72"/>
              </a:xfrm>
              <a:prstGeom prst="ellipse">
                <a:avLst/>
              </a:prstGeom>
              <a:solidFill>
                <a:schemeClr val="tx1"/>
              </a:solidFill>
              <a:ln w="9525">
                <a:solidFill>
                  <a:schemeClr val="tx1"/>
                </a:solidFill>
                <a:round/>
                <a:headEnd/>
                <a:tailEnd/>
              </a:ln>
            </p:spPr>
            <p:txBody>
              <a:bodyPr wrap="none" anchor="ctr"/>
              <a:lstStyle/>
              <a:p>
                <a:endParaRPr lang="pt-BR"/>
              </a:p>
            </p:txBody>
          </p:sp>
          <p:sp>
            <p:nvSpPr>
              <p:cNvPr id="185383" name="Oval 122"/>
              <p:cNvSpPr>
                <a:spLocks noChangeAspect="1" noChangeArrowheads="1"/>
              </p:cNvSpPr>
              <p:nvPr/>
            </p:nvSpPr>
            <p:spPr bwMode="auto">
              <a:xfrm rot="19199993" flipH="1">
                <a:off x="1532" y="1670"/>
                <a:ext cx="71" cy="74"/>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384" name="Oval 123"/>
              <p:cNvSpPr>
                <a:spLocks noChangeAspect="1" noChangeArrowheads="1"/>
              </p:cNvSpPr>
              <p:nvPr/>
            </p:nvSpPr>
            <p:spPr bwMode="auto">
              <a:xfrm rot="19199993" flipH="1">
                <a:off x="1532" y="1905"/>
                <a:ext cx="71" cy="72"/>
              </a:xfrm>
              <a:prstGeom prst="ellipse">
                <a:avLst/>
              </a:prstGeom>
              <a:solidFill>
                <a:schemeClr val="bg1"/>
              </a:solidFill>
              <a:ln w="9525" algn="ctr">
                <a:solidFill>
                  <a:schemeClr val="tx1"/>
                </a:solidFill>
                <a:round/>
                <a:headEnd/>
                <a:tailEnd/>
              </a:ln>
            </p:spPr>
            <p:txBody>
              <a:bodyPr wrap="none" anchor="ctr"/>
              <a:lstStyle/>
              <a:p>
                <a:endParaRPr lang="pt-BR"/>
              </a:p>
            </p:txBody>
          </p:sp>
          <p:sp>
            <p:nvSpPr>
              <p:cNvPr id="185385" name="Oval 124"/>
              <p:cNvSpPr>
                <a:spLocks noChangeAspect="1" noChangeArrowheads="1"/>
              </p:cNvSpPr>
              <p:nvPr/>
            </p:nvSpPr>
            <p:spPr bwMode="auto">
              <a:xfrm rot="19199993" flipH="1">
                <a:off x="1532" y="2135"/>
                <a:ext cx="71" cy="71"/>
              </a:xfrm>
              <a:prstGeom prst="ellipse">
                <a:avLst/>
              </a:prstGeom>
              <a:solidFill>
                <a:srgbClr val="969696"/>
              </a:solidFill>
              <a:ln w="9525" algn="ctr">
                <a:solidFill>
                  <a:schemeClr val="tx1"/>
                </a:solidFill>
                <a:round/>
                <a:headEnd/>
                <a:tailEnd/>
              </a:ln>
            </p:spPr>
            <p:txBody>
              <a:bodyPr wrap="none" anchor="ctr"/>
              <a:lstStyle/>
              <a:p>
                <a:endParaRPr lang="pt-BR"/>
              </a:p>
            </p:txBody>
          </p:sp>
          <p:sp>
            <p:nvSpPr>
              <p:cNvPr id="185386" name="Oval 125"/>
              <p:cNvSpPr>
                <a:spLocks noChangeAspect="1" noChangeArrowheads="1"/>
              </p:cNvSpPr>
              <p:nvPr/>
            </p:nvSpPr>
            <p:spPr bwMode="auto">
              <a:xfrm rot="19199993" flipH="1">
                <a:off x="1532" y="2368"/>
                <a:ext cx="71" cy="74"/>
              </a:xfrm>
              <a:prstGeom prst="ellipse">
                <a:avLst/>
              </a:prstGeom>
              <a:solidFill>
                <a:schemeClr val="tx1"/>
              </a:solidFill>
              <a:ln w="9525">
                <a:solidFill>
                  <a:schemeClr val="tx1"/>
                </a:solidFill>
                <a:round/>
                <a:headEnd/>
                <a:tailEnd/>
              </a:ln>
            </p:spPr>
            <p:txBody>
              <a:bodyPr wrap="none" anchor="ctr"/>
              <a:lstStyle/>
              <a:p>
                <a:endParaRPr lang="pt-BR"/>
              </a:p>
            </p:txBody>
          </p:sp>
        </p:gr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38</a:t>
            </a:fld>
            <a:endParaRPr lang="en-US"/>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5449C17-B7B6-413B-95B0-BF2C39F3BD87}" type="datetime1">
              <a:rPr lang="en-US" sz="1200" i="0" smtClean="0"/>
              <a:t>3/20/18</a:t>
            </a:fld>
            <a:endParaRPr lang="en-US" sz="1200" i="0"/>
          </a:p>
        </p:txBody>
      </p:sp>
      <p:sp>
        <p:nvSpPr>
          <p:cNvPr id="220163" name="Rectangle 2"/>
          <p:cNvSpPr>
            <a:spLocks noGrp="1" noChangeArrowheads="1"/>
          </p:cNvSpPr>
          <p:nvPr>
            <p:ph type="title"/>
          </p:nvPr>
        </p:nvSpPr>
        <p:spPr/>
        <p:txBody>
          <a:bodyPr/>
          <a:lstStyle/>
          <a:p>
            <a:r>
              <a:rPr lang="en-US"/>
              <a:t>Princípio de Fermat</a:t>
            </a:r>
          </a:p>
        </p:txBody>
      </p:sp>
      <p:sp>
        <p:nvSpPr>
          <p:cNvPr id="220164" name="Rectangle 3"/>
          <p:cNvSpPr>
            <a:spLocks noChangeArrowheads="1"/>
          </p:cNvSpPr>
          <p:nvPr/>
        </p:nvSpPr>
        <p:spPr bwMode="auto">
          <a:xfrm>
            <a:off x="2103438" y="3171825"/>
            <a:ext cx="6434137" cy="1920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p>
            <a:r>
              <a:rPr lang="pt-BR" sz="4000"/>
              <a:t>“A trajetória da luz de um ponto a outro segue o caminho de menor tempo.”</a:t>
            </a:r>
          </a:p>
        </p:txBody>
      </p:sp>
      <p:pic>
        <p:nvPicPr>
          <p:cNvPr id="220165" name="Picture 4" descr="190px-Pierre_de_Fermat">
            <a:hlinkClick r:id="rId3" tooltip="Pierre de Fermat.jpg"/>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0350" y="1571625"/>
            <a:ext cx="1466850" cy="166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166" name="Text Box 5"/>
          <p:cNvSpPr txBox="1">
            <a:spLocks noChangeArrowheads="1"/>
          </p:cNvSpPr>
          <p:nvPr/>
        </p:nvSpPr>
        <p:spPr bwMode="auto">
          <a:xfrm>
            <a:off x="71438" y="3492500"/>
            <a:ext cx="17430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i="0">
                <a:sym typeface="Symbol" pitchFamily="18" charset="2"/>
              </a:rPr>
              <a:t></a:t>
            </a:r>
            <a:r>
              <a:rPr lang="en-US" sz="2000" i="0">
                <a:sym typeface="Wingdings" pitchFamily="2" charset="2"/>
              </a:rPr>
              <a:t></a:t>
            </a:r>
            <a:r>
              <a:rPr lang="en-US" sz="2000" i="0"/>
              <a:t>1601 </a:t>
            </a:r>
            <a:r>
              <a:rPr lang="en-US" sz="2000" i="0">
                <a:sym typeface="Wingdings" pitchFamily="2" charset="2"/>
              </a:rPr>
              <a:t></a:t>
            </a:r>
            <a:r>
              <a:rPr lang="en-US" sz="2000" i="0"/>
              <a:t>1665</a:t>
            </a:r>
          </a:p>
        </p:txBody>
      </p:sp>
      <p:pic>
        <p:nvPicPr>
          <p:cNvPr id="220167" name="Picture 6" descr="bandeira_holanda_animada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3888" y="3925888"/>
            <a:ext cx="6953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168" name="Rectangle 8"/>
          <p:cNvSpPr>
            <a:spLocks noChangeArrowheads="1"/>
          </p:cNvSpPr>
          <p:nvPr/>
        </p:nvSpPr>
        <p:spPr bwMode="auto">
          <a:xfrm>
            <a:off x="0" y="3238500"/>
            <a:ext cx="1946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a:t>Pierre de Fermat</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39</a:t>
            </a:fld>
            <a:endParaRPr lang="en-US"/>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6907ACC7-94F2-4A48-88D0-07506CF527C1}" type="datetime1">
              <a:rPr lang="en-US" sz="1200" i="0" smtClean="0"/>
              <a:t>3/20/18</a:t>
            </a:fld>
            <a:endParaRPr lang="en-US" sz="1200" i="0"/>
          </a:p>
        </p:txBody>
      </p:sp>
      <p:sp>
        <p:nvSpPr>
          <p:cNvPr id="222211" name="Rectangle 2"/>
          <p:cNvSpPr>
            <a:spLocks noGrp="1" noChangeArrowheads="1"/>
          </p:cNvSpPr>
          <p:nvPr>
            <p:ph type="title"/>
          </p:nvPr>
        </p:nvSpPr>
        <p:spPr/>
        <p:txBody>
          <a:bodyPr/>
          <a:lstStyle/>
          <a:p>
            <a:r>
              <a:rPr lang="en-US"/>
              <a:t>Propriedades básicas da luz</a:t>
            </a:r>
          </a:p>
        </p:txBody>
      </p:sp>
      <p:sp>
        <p:nvSpPr>
          <p:cNvPr id="222212" name="Rectangle 4"/>
          <p:cNvSpPr>
            <a:spLocks noChangeArrowheads="1"/>
          </p:cNvSpPr>
          <p:nvPr/>
        </p:nvSpPr>
        <p:spPr bwMode="auto">
          <a:xfrm>
            <a:off x="2246313" y="5657850"/>
            <a:ext cx="53213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4000"/>
              <a:t>A luz viaja em linha reta.</a:t>
            </a:r>
            <a:endParaRPr lang="pt-BR" sz="4000"/>
          </a:p>
        </p:txBody>
      </p:sp>
      <p:sp>
        <p:nvSpPr>
          <p:cNvPr id="222213" name="AutoShape 5"/>
          <p:cNvSpPr>
            <a:spLocks noChangeAspect="1" noChangeArrowheads="1" noTextEdit="1"/>
          </p:cNvSpPr>
          <p:nvPr/>
        </p:nvSpPr>
        <p:spPr bwMode="auto">
          <a:xfrm>
            <a:off x="1354138" y="2222500"/>
            <a:ext cx="7213600" cy="2601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22214" name="Group 285"/>
          <p:cNvGrpSpPr>
            <a:grpSpLocks/>
          </p:cNvGrpSpPr>
          <p:nvPr/>
        </p:nvGrpSpPr>
        <p:grpSpPr bwMode="auto">
          <a:xfrm flipH="1">
            <a:off x="1830388" y="2439988"/>
            <a:ext cx="6429375" cy="2554287"/>
            <a:chOff x="741" y="1691"/>
            <a:chExt cx="4050" cy="1609"/>
          </a:xfrm>
        </p:grpSpPr>
        <p:sp>
          <p:nvSpPr>
            <p:cNvPr id="222218" name="Freeform 7"/>
            <p:cNvSpPr>
              <a:spLocks/>
            </p:cNvSpPr>
            <p:nvPr/>
          </p:nvSpPr>
          <p:spPr bwMode="auto">
            <a:xfrm>
              <a:off x="2270" y="1704"/>
              <a:ext cx="545" cy="1596"/>
            </a:xfrm>
            <a:custGeom>
              <a:avLst/>
              <a:gdLst>
                <a:gd name="T0" fmla="*/ 0 w 545"/>
                <a:gd name="T1" fmla="*/ 1596 h 1596"/>
                <a:gd name="T2" fmla="*/ 0 w 545"/>
                <a:gd name="T3" fmla="*/ 266 h 1596"/>
                <a:gd name="T4" fmla="*/ 545 w 545"/>
                <a:gd name="T5" fmla="*/ 0 h 1596"/>
                <a:gd name="T6" fmla="*/ 545 w 545"/>
                <a:gd name="T7" fmla="*/ 1330 h 1596"/>
                <a:gd name="T8" fmla="*/ 0 w 545"/>
                <a:gd name="T9" fmla="*/ 1596 h 1596"/>
                <a:gd name="T10" fmla="*/ 0 60000 65536"/>
                <a:gd name="T11" fmla="*/ 0 60000 65536"/>
                <a:gd name="T12" fmla="*/ 0 60000 65536"/>
                <a:gd name="T13" fmla="*/ 0 60000 65536"/>
                <a:gd name="T14" fmla="*/ 0 60000 65536"/>
                <a:gd name="T15" fmla="*/ 0 w 545"/>
                <a:gd name="T16" fmla="*/ 0 h 1596"/>
                <a:gd name="T17" fmla="*/ 545 w 545"/>
                <a:gd name="T18" fmla="*/ 1596 h 1596"/>
              </a:gdLst>
              <a:ahLst/>
              <a:cxnLst>
                <a:cxn ang="T10">
                  <a:pos x="T0" y="T1"/>
                </a:cxn>
                <a:cxn ang="T11">
                  <a:pos x="T2" y="T3"/>
                </a:cxn>
                <a:cxn ang="T12">
                  <a:pos x="T4" y="T5"/>
                </a:cxn>
                <a:cxn ang="T13">
                  <a:pos x="T6" y="T7"/>
                </a:cxn>
                <a:cxn ang="T14">
                  <a:pos x="T8" y="T9"/>
                </a:cxn>
              </a:cxnLst>
              <a:rect l="T15" t="T16" r="T17" b="T18"/>
              <a:pathLst>
                <a:path w="545" h="1596">
                  <a:moveTo>
                    <a:pt x="0" y="1596"/>
                  </a:moveTo>
                  <a:lnTo>
                    <a:pt x="0" y="266"/>
                  </a:lnTo>
                  <a:lnTo>
                    <a:pt x="545" y="0"/>
                  </a:lnTo>
                  <a:lnTo>
                    <a:pt x="545" y="1330"/>
                  </a:lnTo>
                  <a:lnTo>
                    <a:pt x="0" y="1596"/>
                  </a:lnTo>
                  <a:close/>
                </a:path>
              </a:pathLst>
            </a:custGeom>
            <a:noFill/>
            <a:ln w="19050"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19" name="Line 8"/>
            <p:cNvSpPr>
              <a:spLocks noChangeShapeType="1"/>
            </p:cNvSpPr>
            <p:nvPr/>
          </p:nvSpPr>
          <p:spPr bwMode="auto">
            <a:xfrm>
              <a:off x="747" y="3298"/>
              <a:ext cx="15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0" name="Line 9"/>
            <p:cNvSpPr>
              <a:spLocks noChangeShapeType="1"/>
            </p:cNvSpPr>
            <p:nvPr/>
          </p:nvSpPr>
          <p:spPr bwMode="auto">
            <a:xfrm>
              <a:off x="751" y="1963"/>
              <a:ext cx="15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1" name="Line 10"/>
            <p:cNvSpPr>
              <a:spLocks noChangeShapeType="1"/>
            </p:cNvSpPr>
            <p:nvPr/>
          </p:nvSpPr>
          <p:spPr bwMode="auto">
            <a:xfrm>
              <a:off x="1274" y="1697"/>
              <a:ext cx="15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2" name="Freeform 11"/>
            <p:cNvSpPr>
              <a:spLocks/>
            </p:cNvSpPr>
            <p:nvPr/>
          </p:nvSpPr>
          <p:spPr bwMode="auto">
            <a:xfrm>
              <a:off x="2417" y="2251"/>
              <a:ext cx="364" cy="442"/>
            </a:xfrm>
            <a:custGeom>
              <a:avLst/>
              <a:gdLst>
                <a:gd name="T0" fmla="*/ 0 w 364"/>
                <a:gd name="T1" fmla="*/ 442 h 442"/>
                <a:gd name="T2" fmla="*/ 0 w 364"/>
                <a:gd name="T3" fmla="*/ 125 h 442"/>
                <a:gd name="T4" fmla="*/ 358 w 364"/>
                <a:gd name="T5" fmla="*/ 0 h 442"/>
                <a:gd name="T6" fmla="*/ 364 w 364"/>
                <a:gd name="T7" fmla="*/ 301 h 442"/>
                <a:gd name="T8" fmla="*/ 0 w 364"/>
                <a:gd name="T9" fmla="*/ 442 h 442"/>
                <a:gd name="T10" fmla="*/ 0 60000 65536"/>
                <a:gd name="T11" fmla="*/ 0 60000 65536"/>
                <a:gd name="T12" fmla="*/ 0 60000 65536"/>
                <a:gd name="T13" fmla="*/ 0 60000 65536"/>
                <a:gd name="T14" fmla="*/ 0 60000 65536"/>
                <a:gd name="T15" fmla="*/ 0 w 364"/>
                <a:gd name="T16" fmla="*/ 0 h 442"/>
                <a:gd name="T17" fmla="*/ 364 w 364"/>
                <a:gd name="T18" fmla="*/ 442 h 442"/>
              </a:gdLst>
              <a:ahLst/>
              <a:cxnLst>
                <a:cxn ang="T10">
                  <a:pos x="T0" y="T1"/>
                </a:cxn>
                <a:cxn ang="T11">
                  <a:pos x="T2" y="T3"/>
                </a:cxn>
                <a:cxn ang="T12">
                  <a:pos x="T4" y="T5"/>
                </a:cxn>
                <a:cxn ang="T13">
                  <a:pos x="T6" y="T7"/>
                </a:cxn>
                <a:cxn ang="T14">
                  <a:pos x="T8" y="T9"/>
                </a:cxn>
              </a:cxnLst>
              <a:rect l="T15" t="T16" r="T17" b="T18"/>
              <a:pathLst>
                <a:path w="364" h="442">
                  <a:moveTo>
                    <a:pt x="0" y="442"/>
                  </a:moveTo>
                  <a:lnTo>
                    <a:pt x="0" y="125"/>
                  </a:lnTo>
                  <a:lnTo>
                    <a:pt x="358" y="0"/>
                  </a:lnTo>
                  <a:lnTo>
                    <a:pt x="364" y="301"/>
                  </a:lnTo>
                  <a:lnTo>
                    <a:pt x="0" y="442"/>
                  </a:lnTo>
                  <a:close/>
                </a:path>
              </a:pathLst>
            </a:custGeom>
            <a:noFill/>
            <a:ln w="12700" cap="rnd">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23" name="Oval 12"/>
            <p:cNvSpPr>
              <a:spLocks noChangeArrowheads="1"/>
            </p:cNvSpPr>
            <p:nvPr/>
          </p:nvSpPr>
          <p:spPr bwMode="auto">
            <a:xfrm>
              <a:off x="2617" y="2453"/>
              <a:ext cx="56" cy="57"/>
            </a:xfrm>
            <a:prstGeom prst="ellipse">
              <a:avLst/>
            </a:prstGeom>
            <a:solidFill>
              <a:srgbClr val="FFFFFF"/>
            </a:solidFill>
            <a:ln w="0">
              <a:solidFill>
                <a:srgbClr val="000000"/>
              </a:solidFill>
              <a:round/>
              <a:headEnd/>
              <a:tailEnd/>
            </a:ln>
          </p:spPr>
          <p:txBody>
            <a:bodyPr/>
            <a:lstStyle/>
            <a:p>
              <a:endParaRPr lang="pt-BR"/>
            </a:p>
          </p:txBody>
        </p:sp>
        <p:sp>
          <p:nvSpPr>
            <p:cNvPr id="222224" name="Oval 13"/>
            <p:cNvSpPr>
              <a:spLocks noChangeArrowheads="1"/>
            </p:cNvSpPr>
            <p:nvPr/>
          </p:nvSpPr>
          <p:spPr bwMode="auto">
            <a:xfrm>
              <a:off x="2617" y="2453"/>
              <a:ext cx="56" cy="57"/>
            </a:xfrm>
            <a:prstGeom prst="ellipse">
              <a:avLst/>
            </a:prstGeom>
            <a:noFill/>
            <a:ln w="19050"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pt-BR"/>
            </a:p>
          </p:txBody>
        </p:sp>
        <p:sp>
          <p:nvSpPr>
            <p:cNvPr id="222225" name="Freeform 15"/>
            <p:cNvSpPr>
              <a:spLocks/>
            </p:cNvSpPr>
            <p:nvPr/>
          </p:nvSpPr>
          <p:spPr bwMode="auto">
            <a:xfrm>
              <a:off x="758" y="1691"/>
              <a:ext cx="538" cy="1596"/>
            </a:xfrm>
            <a:custGeom>
              <a:avLst/>
              <a:gdLst>
                <a:gd name="T0" fmla="*/ 0 w 538"/>
                <a:gd name="T1" fmla="*/ 1596 h 1596"/>
                <a:gd name="T2" fmla="*/ 0 w 538"/>
                <a:gd name="T3" fmla="*/ 266 h 1596"/>
                <a:gd name="T4" fmla="*/ 538 w 538"/>
                <a:gd name="T5" fmla="*/ 0 h 1596"/>
                <a:gd name="T6" fmla="*/ 0 60000 65536"/>
                <a:gd name="T7" fmla="*/ 0 60000 65536"/>
                <a:gd name="T8" fmla="*/ 0 60000 65536"/>
                <a:gd name="T9" fmla="*/ 0 w 538"/>
                <a:gd name="T10" fmla="*/ 0 h 1596"/>
                <a:gd name="T11" fmla="*/ 538 w 538"/>
                <a:gd name="T12" fmla="*/ 1596 h 1596"/>
              </a:gdLst>
              <a:ahLst/>
              <a:cxnLst>
                <a:cxn ang="T6">
                  <a:pos x="T0" y="T1"/>
                </a:cxn>
                <a:cxn ang="T7">
                  <a:pos x="T2" y="T3"/>
                </a:cxn>
                <a:cxn ang="T8">
                  <a:pos x="T4" y="T5"/>
                </a:cxn>
              </a:cxnLst>
              <a:rect l="T9" t="T10" r="T11" b="T12"/>
              <a:pathLst>
                <a:path w="538" h="1596">
                  <a:moveTo>
                    <a:pt x="0" y="1596"/>
                  </a:moveTo>
                  <a:lnTo>
                    <a:pt x="0" y="266"/>
                  </a:lnTo>
                  <a:lnTo>
                    <a:pt x="538" y="0"/>
                  </a:lnTo>
                </a:path>
              </a:pathLst>
            </a:custGeom>
            <a:noFill/>
            <a:ln w="19050"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26" name="Line 16"/>
            <p:cNvSpPr>
              <a:spLocks noChangeShapeType="1"/>
            </p:cNvSpPr>
            <p:nvPr/>
          </p:nvSpPr>
          <p:spPr bwMode="auto">
            <a:xfrm>
              <a:off x="1263" y="3027"/>
              <a:ext cx="1520" cy="0"/>
            </a:xfrm>
            <a:prstGeom prst="line">
              <a:avLst/>
            </a:prstGeom>
            <a:noFill/>
            <a:ln w="12700">
              <a:solidFill>
                <a:srgbClr val="9C9C9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7" name="Freeform 17"/>
            <p:cNvSpPr>
              <a:spLocks/>
            </p:cNvSpPr>
            <p:nvPr/>
          </p:nvSpPr>
          <p:spPr bwMode="auto">
            <a:xfrm>
              <a:off x="741" y="1691"/>
              <a:ext cx="538" cy="1596"/>
            </a:xfrm>
            <a:custGeom>
              <a:avLst/>
              <a:gdLst>
                <a:gd name="T0" fmla="*/ 538 w 538"/>
                <a:gd name="T1" fmla="*/ 0 h 1596"/>
                <a:gd name="T2" fmla="*/ 538 w 538"/>
                <a:gd name="T3" fmla="*/ 1330 h 1596"/>
                <a:gd name="T4" fmla="*/ 0 w 538"/>
                <a:gd name="T5" fmla="*/ 1596 h 1596"/>
                <a:gd name="T6" fmla="*/ 0 60000 65536"/>
                <a:gd name="T7" fmla="*/ 0 60000 65536"/>
                <a:gd name="T8" fmla="*/ 0 60000 65536"/>
                <a:gd name="T9" fmla="*/ 0 w 538"/>
                <a:gd name="T10" fmla="*/ 0 h 1596"/>
                <a:gd name="T11" fmla="*/ 538 w 538"/>
                <a:gd name="T12" fmla="*/ 1596 h 1596"/>
              </a:gdLst>
              <a:ahLst/>
              <a:cxnLst>
                <a:cxn ang="T6">
                  <a:pos x="T0" y="T1"/>
                </a:cxn>
                <a:cxn ang="T7">
                  <a:pos x="T2" y="T3"/>
                </a:cxn>
                <a:cxn ang="T8">
                  <a:pos x="T4" y="T5"/>
                </a:cxn>
              </a:cxnLst>
              <a:rect l="T9" t="T10" r="T11" b="T12"/>
              <a:pathLst>
                <a:path w="538" h="1596">
                  <a:moveTo>
                    <a:pt x="538" y="0"/>
                  </a:moveTo>
                  <a:lnTo>
                    <a:pt x="538" y="1330"/>
                  </a:lnTo>
                  <a:lnTo>
                    <a:pt x="0" y="1596"/>
                  </a:lnTo>
                </a:path>
              </a:pathLst>
            </a:custGeom>
            <a:noFill/>
            <a:ln w="12700" cap="flat">
              <a:solidFill>
                <a:srgbClr val="9C9C9C"/>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28" name="Line 18"/>
            <p:cNvSpPr>
              <a:spLocks noChangeShapeType="1"/>
            </p:cNvSpPr>
            <p:nvPr/>
          </p:nvSpPr>
          <p:spPr bwMode="auto">
            <a:xfrm>
              <a:off x="1263" y="3027"/>
              <a:ext cx="1520" cy="0"/>
            </a:xfrm>
            <a:prstGeom prst="line">
              <a:avLst/>
            </a:prstGeom>
            <a:noFill/>
            <a:ln w="12700">
              <a:solidFill>
                <a:srgbClr val="9C9C9C"/>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29" name="Freeform 19"/>
            <p:cNvSpPr>
              <a:spLocks/>
            </p:cNvSpPr>
            <p:nvPr/>
          </p:nvSpPr>
          <p:spPr bwMode="auto">
            <a:xfrm>
              <a:off x="741" y="1691"/>
              <a:ext cx="538" cy="1596"/>
            </a:xfrm>
            <a:custGeom>
              <a:avLst/>
              <a:gdLst>
                <a:gd name="T0" fmla="*/ 538 w 538"/>
                <a:gd name="T1" fmla="*/ 0 h 1596"/>
                <a:gd name="T2" fmla="*/ 538 w 538"/>
                <a:gd name="T3" fmla="*/ 1330 h 1596"/>
                <a:gd name="T4" fmla="*/ 0 w 538"/>
                <a:gd name="T5" fmla="*/ 1596 h 1596"/>
                <a:gd name="T6" fmla="*/ 0 60000 65536"/>
                <a:gd name="T7" fmla="*/ 0 60000 65536"/>
                <a:gd name="T8" fmla="*/ 0 60000 65536"/>
                <a:gd name="T9" fmla="*/ 0 w 538"/>
                <a:gd name="T10" fmla="*/ 0 h 1596"/>
                <a:gd name="T11" fmla="*/ 538 w 538"/>
                <a:gd name="T12" fmla="*/ 1596 h 1596"/>
              </a:gdLst>
              <a:ahLst/>
              <a:cxnLst>
                <a:cxn ang="T6">
                  <a:pos x="T0" y="T1"/>
                </a:cxn>
                <a:cxn ang="T7">
                  <a:pos x="T2" y="T3"/>
                </a:cxn>
                <a:cxn ang="T8">
                  <a:pos x="T4" y="T5"/>
                </a:cxn>
              </a:cxnLst>
              <a:rect l="T9" t="T10" r="T11" b="T12"/>
              <a:pathLst>
                <a:path w="538" h="1596">
                  <a:moveTo>
                    <a:pt x="538" y="0"/>
                  </a:moveTo>
                  <a:lnTo>
                    <a:pt x="538" y="1330"/>
                  </a:lnTo>
                  <a:lnTo>
                    <a:pt x="0" y="1596"/>
                  </a:lnTo>
                </a:path>
              </a:pathLst>
            </a:custGeom>
            <a:noFill/>
            <a:ln w="12700" cap="flat">
              <a:solidFill>
                <a:srgbClr val="9C9C9C"/>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30" name="Freeform 272"/>
            <p:cNvSpPr>
              <a:spLocks noEditPoints="1"/>
            </p:cNvSpPr>
            <p:nvPr/>
          </p:nvSpPr>
          <p:spPr bwMode="auto">
            <a:xfrm>
              <a:off x="1230" y="1897"/>
              <a:ext cx="3487" cy="1015"/>
            </a:xfrm>
            <a:custGeom>
              <a:avLst/>
              <a:gdLst>
                <a:gd name="T0" fmla="*/ 0 w 14468"/>
                <a:gd name="T1" fmla="*/ 0 h 4220"/>
                <a:gd name="T2" fmla="*/ 0 w 14468"/>
                <a:gd name="T3" fmla="*/ 0 h 4220"/>
                <a:gd name="T4" fmla="*/ 0 w 14468"/>
                <a:gd name="T5" fmla="*/ 0 h 4220"/>
                <a:gd name="T6" fmla="*/ 0 w 14468"/>
                <a:gd name="T7" fmla="*/ 0 h 4220"/>
                <a:gd name="T8" fmla="*/ 0 w 14468"/>
                <a:gd name="T9" fmla="*/ 0 h 4220"/>
                <a:gd name="T10" fmla="*/ 0 w 14468"/>
                <a:gd name="T11" fmla="*/ 0 h 4220"/>
                <a:gd name="T12" fmla="*/ 0 w 14468"/>
                <a:gd name="T13" fmla="*/ 0 h 4220"/>
                <a:gd name="T14" fmla="*/ 0 w 14468"/>
                <a:gd name="T15" fmla="*/ 0 h 4220"/>
                <a:gd name="T16" fmla="*/ 0 w 14468"/>
                <a:gd name="T17" fmla="*/ 0 h 4220"/>
                <a:gd name="T18" fmla="*/ 0 w 14468"/>
                <a:gd name="T19" fmla="*/ 0 h 4220"/>
                <a:gd name="T20" fmla="*/ 0 w 14468"/>
                <a:gd name="T21" fmla="*/ 0 h 4220"/>
                <a:gd name="T22" fmla="*/ 0 w 14468"/>
                <a:gd name="T23" fmla="*/ 0 h 4220"/>
                <a:gd name="T24" fmla="*/ 0 w 14468"/>
                <a:gd name="T25" fmla="*/ 0 h 4220"/>
                <a:gd name="T26" fmla="*/ 0 w 14468"/>
                <a:gd name="T27" fmla="*/ 0 h 4220"/>
                <a:gd name="T28" fmla="*/ 0 w 14468"/>
                <a:gd name="T29" fmla="*/ 0 h 42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468"/>
                <a:gd name="T46" fmla="*/ 0 h 4220"/>
                <a:gd name="T47" fmla="*/ 14468 w 14468"/>
                <a:gd name="T48" fmla="*/ 4220 h 42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468" h="4220">
                  <a:moveTo>
                    <a:pt x="14468" y="32"/>
                  </a:moveTo>
                  <a:lnTo>
                    <a:pt x="37" y="4160"/>
                  </a:lnTo>
                  <a:lnTo>
                    <a:pt x="27" y="4128"/>
                  </a:lnTo>
                  <a:lnTo>
                    <a:pt x="14459" y="0"/>
                  </a:lnTo>
                  <a:lnTo>
                    <a:pt x="14468" y="32"/>
                  </a:lnTo>
                  <a:close/>
                  <a:moveTo>
                    <a:pt x="252" y="4217"/>
                  </a:moveTo>
                  <a:lnTo>
                    <a:pt x="0" y="4153"/>
                  </a:lnTo>
                  <a:lnTo>
                    <a:pt x="180" y="3965"/>
                  </a:lnTo>
                  <a:cubicBezTo>
                    <a:pt x="187" y="3959"/>
                    <a:pt x="197" y="3958"/>
                    <a:pt x="204" y="3965"/>
                  </a:cubicBezTo>
                  <a:cubicBezTo>
                    <a:pt x="210" y="3971"/>
                    <a:pt x="211" y="3982"/>
                    <a:pt x="204" y="3988"/>
                  </a:cubicBezTo>
                  <a:lnTo>
                    <a:pt x="44" y="4156"/>
                  </a:lnTo>
                  <a:lnTo>
                    <a:pt x="36" y="4128"/>
                  </a:lnTo>
                  <a:lnTo>
                    <a:pt x="261" y="4185"/>
                  </a:lnTo>
                  <a:cubicBezTo>
                    <a:pt x="269" y="4187"/>
                    <a:pt x="275" y="4196"/>
                    <a:pt x="273" y="4205"/>
                  </a:cubicBezTo>
                  <a:cubicBezTo>
                    <a:pt x="270" y="4214"/>
                    <a:pt x="261" y="4220"/>
                    <a:pt x="252" y="4217"/>
                  </a:cubicBezTo>
                  <a:close/>
                </a:path>
              </a:pathLst>
            </a:custGeom>
            <a:solidFill>
              <a:srgbClr val="000000"/>
            </a:solidFill>
            <a:ln w="1588" cap="flat">
              <a:solidFill>
                <a:srgbClr val="000000"/>
              </a:solidFill>
              <a:prstDash val="solid"/>
              <a:bevel/>
              <a:headEnd/>
              <a:tailEnd/>
            </a:ln>
          </p:spPr>
          <p:txBody>
            <a:bodyPr/>
            <a:lstStyle/>
            <a:p>
              <a:endParaRPr lang="en-US"/>
            </a:p>
          </p:txBody>
        </p:sp>
        <p:sp>
          <p:nvSpPr>
            <p:cNvPr id="222231" name="Freeform 273"/>
            <p:cNvSpPr>
              <a:spLocks noEditPoints="1"/>
            </p:cNvSpPr>
            <p:nvPr/>
          </p:nvSpPr>
          <p:spPr bwMode="auto">
            <a:xfrm>
              <a:off x="1180" y="2095"/>
              <a:ext cx="3611" cy="948"/>
            </a:xfrm>
            <a:custGeom>
              <a:avLst/>
              <a:gdLst>
                <a:gd name="T0" fmla="*/ 0 w 14984"/>
                <a:gd name="T1" fmla="*/ 0 h 3940"/>
                <a:gd name="T2" fmla="*/ 0 w 14984"/>
                <a:gd name="T3" fmla="*/ 0 h 3940"/>
                <a:gd name="T4" fmla="*/ 0 w 14984"/>
                <a:gd name="T5" fmla="*/ 0 h 3940"/>
                <a:gd name="T6" fmla="*/ 0 w 14984"/>
                <a:gd name="T7" fmla="*/ 0 h 3940"/>
                <a:gd name="T8" fmla="*/ 0 w 14984"/>
                <a:gd name="T9" fmla="*/ 0 h 3940"/>
                <a:gd name="T10" fmla="*/ 0 w 14984"/>
                <a:gd name="T11" fmla="*/ 0 h 3940"/>
                <a:gd name="T12" fmla="*/ 0 w 14984"/>
                <a:gd name="T13" fmla="*/ 0 h 3940"/>
                <a:gd name="T14" fmla="*/ 0 w 14984"/>
                <a:gd name="T15" fmla="*/ 0 h 3940"/>
                <a:gd name="T16" fmla="*/ 0 w 14984"/>
                <a:gd name="T17" fmla="*/ 0 h 3940"/>
                <a:gd name="T18" fmla="*/ 0 w 14984"/>
                <a:gd name="T19" fmla="*/ 0 h 3940"/>
                <a:gd name="T20" fmla="*/ 0 w 14984"/>
                <a:gd name="T21" fmla="*/ 0 h 3940"/>
                <a:gd name="T22" fmla="*/ 0 w 14984"/>
                <a:gd name="T23" fmla="*/ 0 h 3940"/>
                <a:gd name="T24" fmla="*/ 0 w 14984"/>
                <a:gd name="T25" fmla="*/ 0 h 3940"/>
                <a:gd name="T26" fmla="*/ 0 w 14984"/>
                <a:gd name="T27" fmla="*/ 0 h 3940"/>
                <a:gd name="T28" fmla="*/ 0 w 14984"/>
                <a:gd name="T29" fmla="*/ 0 h 39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984"/>
                <a:gd name="T46" fmla="*/ 0 h 3940"/>
                <a:gd name="T47" fmla="*/ 14984 w 14984"/>
                <a:gd name="T48" fmla="*/ 3940 h 39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984" h="3940">
                  <a:moveTo>
                    <a:pt x="14976" y="3940"/>
                  </a:moveTo>
                  <a:lnTo>
                    <a:pt x="28" y="98"/>
                  </a:lnTo>
                  <a:lnTo>
                    <a:pt x="37" y="66"/>
                  </a:lnTo>
                  <a:lnTo>
                    <a:pt x="14984" y="3907"/>
                  </a:lnTo>
                  <a:lnTo>
                    <a:pt x="14976" y="3940"/>
                  </a:lnTo>
                  <a:close/>
                  <a:moveTo>
                    <a:pt x="185" y="257"/>
                  </a:moveTo>
                  <a:lnTo>
                    <a:pt x="0" y="74"/>
                  </a:lnTo>
                  <a:lnTo>
                    <a:pt x="250" y="3"/>
                  </a:lnTo>
                  <a:cubicBezTo>
                    <a:pt x="259" y="0"/>
                    <a:pt x="268" y="5"/>
                    <a:pt x="271" y="14"/>
                  </a:cubicBezTo>
                  <a:cubicBezTo>
                    <a:pt x="273" y="23"/>
                    <a:pt x="268" y="32"/>
                    <a:pt x="259" y="35"/>
                  </a:cubicBezTo>
                  <a:lnTo>
                    <a:pt x="37" y="98"/>
                  </a:lnTo>
                  <a:lnTo>
                    <a:pt x="44" y="70"/>
                  </a:lnTo>
                  <a:lnTo>
                    <a:pt x="209" y="233"/>
                  </a:lnTo>
                  <a:cubicBezTo>
                    <a:pt x="215" y="239"/>
                    <a:pt x="215" y="250"/>
                    <a:pt x="209" y="256"/>
                  </a:cubicBezTo>
                  <a:cubicBezTo>
                    <a:pt x="202" y="263"/>
                    <a:pt x="192" y="263"/>
                    <a:pt x="185" y="257"/>
                  </a:cubicBezTo>
                  <a:close/>
                </a:path>
              </a:pathLst>
            </a:custGeom>
            <a:solidFill>
              <a:srgbClr val="000000"/>
            </a:solidFill>
            <a:ln w="1588" cap="flat">
              <a:solidFill>
                <a:srgbClr val="000000"/>
              </a:solidFill>
              <a:prstDash val="solid"/>
              <a:bevel/>
              <a:headEnd/>
              <a:tailEnd/>
            </a:ln>
          </p:spPr>
          <p:txBody>
            <a:bodyPr/>
            <a:lstStyle/>
            <a:p>
              <a:endParaRPr lang="en-US"/>
            </a:p>
          </p:txBody>
        </p:sp>
        <p:sp>
          <p:nvSpPr>
            <p:cNvPr id="222232" name="Freeform 283"/>
            <p:cNvSpPr>
              <a:spLocks noEditPoints="1"/>
            </p:cNvSpPr>
            <p:nvPr/>
          </p:nvSpPr>
          <p:spPr bwMode="auto">
            <a:xfrm>
              <a:off x="2657" y="2525"/>
              <a:ext cx="329" cy="403"/>
            </a:xfrm>
            <a:custGeom>
              <a:avLst/>
              <a:gdLst>
                <a:gd name="T0" fmla="*/ 322 w 329"/>
                <a:gd name="T1" fmla="*/ 403 h 403"/>
                <a:gd name="T2" fmla="*/ 12 w 329"/>
                <a:gd name="T3" fmla="*/ 21 h 403"/>
                <a:gd name="T4" fmla="*/ 19 w 329"/>
                <a:gd name="T5" fmla="*/ 16 h 403"/>
                <a:gd name="T6" fmla="*/ 329 w 329"/>
                <a:gd name="T7" fmla="*/ 398 h 403"/>
                <a:gd name="T8" fmla="*/ 322 w 329"/>
                <a:gd name="T9" fmla="*/ 403 h 403"/>
                <a:gd name="T10" fmla="*/ 8 w 329"/>
                <a:gd name="T11" fmla="*/ 35 h 403"/>
                <a:gd name="T12" fmla="*/ 0 w 329"/>
                <a:gd name="T13" fmla="*/ 0 h 403"/>
                <a:gd name="T14" fmla="*/ 33 w 329"/>
                <a:gd name="T15" fmla="*/ 14 h 403"/>
                <a:gd name="T16" fmla="*/ 8 w 329"/>
                <a:gd name="T17" fmla="*/ 35 h 4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9"/>
                <a:gd name="T28" fmla="*/ 0 h 403"/>
                <a:gd name="T29" fmla="*/ 329 w 329"/>
                <a:gd name="T30" fmla="*/ 403 h 40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9" h="403">
                  <a:moveTo>
                    <a:pt x="322" y="403"/>
                  </a:moveTo>
                  <a:lnTo>
                    <a:pt x="12" y="21"/>
                  </a:lnTo>
                  <a:lnTo>
                    <a:pt x="19" y="16"/>
                  </a:lnTo>
                  <a:lnTo>
                    <a:pt x="329" y="398"/>
                  </a:lnTo>
                  <a:lnTo>
                    <a:pt x="322" y="403"/>
                  </a:lnTo>
                  <a:close/>
                  <a:moveTo>
                    <a:pt x="8" y="35"/>
                  </a:moveTo>
                  <a:lnTo>
                    <a:pt x="0" y="0"/>
                  </a:lnTo>
                  <a:lnTo>
                    <a:pt x="33" y="14"/>
                  </a:lnTo>
                  <a:lnTo>
                    <a:pt x="8" y="35"/>
                  </a:lnTo>
                  <a:close/>
                </a:path>
              </a:pathLst>
            </a:custGeom>
            <a:solidFill>
              <a:srgbClr val="000000"/>
            </a:solidFill>
            <a:ln w="1588" cap="flat">
              <a:solidFill>
                <a:srgbClr val="000000"/>
              </a:solidFill>
              <a:prstDash val="solid"/>
              <a:bevel/>
              <a:headEnd/>
              <a:tailEnd/>
            </a:ln>
          </p:spPr>
          <p:txBody>
            <a:bodyPr/>
            <a:lstStyle/>
            <a:p>
              <a:endParaRPr lang="en-US"/>
            </a:p>
          </p:txBody>
        </p:sp>
      </p:grpSp>
      <p:sp>
        <p:nvSpPr>
          <p:cNvPr id="222215" name="Rectangle 287"/>
          <p:cNvSpPr>
            <a:spLocks noChangeArrowheads="1"/>
          </p:cNvSpPr>
          <p:nvPr/>
        </p:nvSpPr>
        <p:spPr bwMode="auto">
          <a:xfrm>
            <a:off x="3703638" y="4478338"/>
            <a:ext cx="1216025"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400"/>
              <a:t>pequeno</a:t>
            </a:r>
            <a:br>
              <a:rPr lang="en-US" sz="2400"/>
            </a:br>
            <a:r>
              <a:rPr lang="en-US" sz="2400"/>
              <a:t>orifício.</a:t>
            </a:r>
            <a:endParaRPr lang="pt-BR" sz="2400"/>
          </a:p>
        </p:txBody>
      </p:sp>
      <p:pic>
        <p:nvPicPr>
          <p:cNvPr id="222216" name="Picture 289"/>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54088" y="2586038"/>
            <a:ext cx="871537" cy="225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222217" name="Picture 290"/>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567613" y="2851150"/>
            <a:ext cx="611187" cy="158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40</a:t>
            </a:fld>
            <a:endParaRPr lang="en-US"/>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5"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5A954F9-63A8-406B-AC7D-443840AB4F3D}" type="datetime1">
              <a:rPr lang="en-US" sz="1200" i="0" smtClean="0"/>
              <a:t>3/20/18</a:t>
            </a:fld>
            <a:endParaRPr lang="en-US" sz="1200" i="0"/>
          </a:p>
        </p:txBody>
      </p:sp>
      <p:sp>
        <p:nvSpPr>
          <p:cNvPr id="38916" name="Rectangle 2"/>
          <p:cNvSpPr>
            <a:spLocks noGrp="1" noChangeArrowheads="1"/>
          </p:cNvSpPr>
          <p:nvPr>
            <p:ph type="title"/>
          </p:nvPr>
        </p:nvSpPr>
        <p:spPr/>
        <p:txBody>
          <a:bodyPr/>
          <a:lstStyle/>
          <a:p>
            <a:r>
              <a:rPr lang="en-US"/>
              <a:t>Reflexão especular</a:t>
            </a:r>
          </a:p>
        </p:txBody>
      </p:sp>
      <p:sp>
        <p:nvSpPr>
          <p:cNvPr id="38917" name="Line 3"/>
          <p:cNvSpPr>
            <a:spLocks noChangeShapeType="1"/>
          </p:cNvSpPr>
          <p:nvPr/>
        </p:nvSpPr>
        <p:spPr bwMode="auto">
          <a:xfrm flipV="1">
            <a:off x="4445000" y="4924425"/>
            <a:ext cx="2832100" cy="1228725"/>
          </a:xfrm>
          <a:prstGeom prst="line">
            <a:avLst/>
          </a:prstGeom>
          <a:noFill/>
          <a:ln w="101600">
            <a:solidFill>
              <a:schemeClr val="fo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18" name="Line 4"/>
          <p:cNvSpPr>
            <a:spLocks noChangeShapeType="1"/>
          </p:cNvSpPr>
          <p:nvPr/>
        </p:nvSpPr>
        <p:spPr bwMode="auto">
          <a:xfrm flipH="1" flipV="1">
            <a:off x="5378450" y="4287838"/>
            <a:ext cx="534988" cy="1158875"/>
          </a:xfrm>
          <a:prstGeom prst="line">
            <a:avLst/>
          </a:prstGeom>
          <a:noFill/>
          <a:ln w="28575">
            <a:solidFill>
              <a:schemeClr val="tx1"/>
            </a:solidFill>
            <a:round/>
            <a:headEnd type="none" w="sm" len="sm"/>
            <a:tailEnd type="stealth" w="lg" len="lg"/>
          </a:ln>
          <a:extLst>
            <a:ext uri="{909E8E84-426E-40DD-AFC4-6F175D3DCCD1}">
              <a14:hiddenFill xmlns:a14="http://schemas.microsoft.com/office/drawing/2010/main">
                <a:noFill/>
              </a14:hiddenFill>
            </a:ext>
          </a:extLst>
        </p:spPr>
        <p:txBody>
          <a:bodyPr wrap="none" anchor="ctr"/>
          <a:lstStyle/>
          <a:p>
            <a:endParaRPr lang="en-US"/>
          </a:p>
        </p:txBody>
      </p:sp>
      <p:grpSp>
        <p:nvGrpSpPr>
          <p:cNvPr id="38919" name="Group 5"/>
          <p:cNvGrpSpPr>
            <a:grpSpLocks/>
          </p:cNvGrpSpPr>
          <p:nvPr/>
        </p:nvGrpSpPr>
        <p:grpSpPr bwMode="auto">
          <a:xfrm>
            <a:off x="2490788" y="5191125"/>
            <a:ext cx="492125" cy="641350"/>
            <a:chOff x="265" y="2043"/>
            <a:chExt cx="232" cy="415"/>
          </a:xfrm>
        </p:grpSpPr>
        <p:grpSp>
          <p:nvGrpSpPr>
            <p:cNvPr id="38954" name="Group 6"/>
            <p:cNvGrpSpPr>
              <a:grpSpLocks/>
            </p:cNvGrpSpPr>
            <p:nvPr/>
          </p:nvGrpSpPr>
          <p:grpSpPr bwMode="auto">
            <a:xfrm>
              <a:off x="323" y="2130"/>
              <a:ext cx="122" cy="328"/>
              <a:chOff x="323" y="2130"/>
              <a:chExt cx="122" cy="328"/>
            </a:xfrm>
          </p:grpSpPr>
          <p:sp>
            <p:nvSpPr>
              <p:cNvPr id="38981" name="Freeform 7"/>
              <p:cNvSpPr>
                <a:spLocks/>
              </p:cNvSpPr>
              <p:nvPr/>
            </p:nvSpPr>
            <p:spPr bwMode="auto">
              <a:xfrm>
                <a:off x="323" y="2130"/>
                <a:ext cx="122" cy="252"/>
              </a:xfrm>
              <a:custGeom>
                <a:avLst/>
                <a:gdLst>
                  <a:gd name="T0" fmla="*/ 19 w 122"/>
                  <a:gd name="T1" fmla="*/ 165 h 252"/>
                  <a:gd name="T2" fmla="*/ 13 w 122"/>
                  <a:gd name="T3" fmla="*/ 151 h 252"/>
                  <a:gd name="T4" fmla="*/ 7 w 122"/>
                  <a:gd name="T5" fmla="*/ 134 h 252"/>
                  <a:gd name="T6" fmla="*/ 2 w 122"/>
                  <a:gd name="T7" fmla="*/ 120 h 252"/>
                  <a:gd name="T8" fmla="*/ 0 w 122"/>
                  <a:gd name="T9" fmla="*/ 102 h 252"/>
                  <a:gd name="T10" fmla="*/ 0 w 122"/>
                  <a:gd name="T11" fmla="*/ 87 h 252"/>
                  <a:gd name="T12" fmla="*/ 2 w 122"/>
                  <a:gd name="T13" fmla="*/ 65 h 252"/>
                  <a:gd name="T14" fmla="*/ 7 w 122"/>
                  <a:gd name="T15" fmla="*/ 48 h 252"/>
                  <a:gd name="T16" fmla="*/ 16 w 122"/>
                  <a:gd name="T17" fmla="*/ 30 h 252"/>
                  <a:gd name="T18" fmla="*/ 27 w 122"/>
                  <a:gd name="T19" fmla="*/ 17 h 252"/>
                  <a:gd name="T20" fmla="*/ 36 w 122"/>
                  <a:gd name="T21" fmla="*/ 9 h 252"/>
                  <a:gd name="T22" fmla="*/ 47 w 122"/>
                  <a:gd name="T23" fmla="*/ 3 h 252"/>
                  <a:gd name="T24" fmla="*/ 62 w 122"/>
                  <a:gd name="T25" fmla="*/ 0 h 252"/>
                  <a:gd name="T26" fmla="*/ 76 w 122"/>
                  <a:gd name="T27" fmla="*/ 3 h 252"/>
                  <a:gd name="T28" fmla="*/ 85 w 122"/>
                  <a:gd name="T29" fmla="*/ 8 h 252"/>
                  <a:gd name="T30" fmla="*/ 95 w 122"/>
                  <a:gd name="T31" fmla="*/ 16 h 252"/>
                  <a:gd name="T32" fmla="*/ 102 w 122"/>
                  <a:gd name="T33" fmla="*/ 25 h 252"/>
                  <a:gd name="T34" fmla="*/ 109 w 122"/>
                  <a:gd name="T35" fmla="*/ 37 h 252"/>
                  <a:gd name="T36" fmla="*/ 113 w 122"/>
                  <a:gd name="T37" fmla="*/ 47 h 252"/>
                  <a:gd name="T38" fmla="*/ 117 w 122"/>
                  <a:gd name="T39" fmla="*/ 59 h 252"/>
                  <a:gd name="T40" fmla="*/ 119 w 122"/>
                  <a:gd name="T41" fmla="*/ 72 h 252"/>
                  <a:gd name="T42" fmla="*/ 121 w 122"/>
                  <a:gd name="T43" fmla="*/ 87 h 252"/>
                  <a:gd name="T44" fmla="*/ 120 w 122"/>
                  <a:gd name="T45" fmla="*/ 103 h 252"/>
                  <a:gd name="T46" fmla="*/ 117 w 122"/>
                  <a:gd name="T47" fmla="*/ 118 h 252"/>
                  <a:gd name="T48" fmla="*/ 113 w 122"/>
                  <a:gd name="T49" fmla="*/ 135 h 252"/>
                  <a:gd name="T50" fmla="*/ 107 w 122"/>
                  <a:gd name="T51" fmla="*/ 153 h 252"/>
                  <a:gd name="T52" fmla="*/ 103 w 122"/>
                  <a:gd name="T53" fmla="*/ 165 h 252"/>
                  <a:gd name="T54" fmla="*/ 99 w 122"/>
                  <a:gd name="T55" fmla="*/ 180 h 252"/>
                  <a:gd name="T56" fmla="*/ 96 w 122"/>
                  <a:gd name="T57" fmla="*/ 198 h 252"/>
                  <a:gd name="T58" fmla="*/ 93 w 122"/>
                  <a:gd name="T59" fmla="*/ 213 h 252"/>
                  <a:gd name="T60" fmla="*/ 91 w 122"/>
                  <a:gd name="T61" fmla="*/ 230 h 252"/>
                  <a:gd name="T62" fmla="*/ 91 w 122"/>
                  <a:gd name="T63" fmla="*/ 251 h 252"/>
                  <a:gd name="T64" fmla="*/ 34 w 122"/>
                  <a:gd name="T65" fmla="*/ 251 h 252"/>
                  <a:gd name="T66" fmla="*/ 34 w 122"/>
                  <a:gd name="T67" fmla="*/ 234 h 252"/>
                  <a:gd name="T68" fmla="*/ 31 w 122"/>
                  <a:gd name="T69" fmla="*/ 212 h 252"/>
                  <a:gd name="T70" fmla="*/ 28 w 122"/>
                  <a:gd name="T71" fmla="*/ 196 h 252"/>
                  <a:gd name="T72" fmla="*/ 23 w 122"/>
                  <a:gd name="T73" fmla="*/ 179 h 252"/>
                  <a:gd name="T74" fmla="*/ 19 w 122"/>
                  <a:gd name="T75" fmla="*/ 165 h 2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2"/>
                  <a:gd name="T115" fmla="*/ 0 h 252"/>
                  <a:gd name="T116" fmla="*/ 122 w 122"/>
                  <a:gd name="T117" fmla="*/ 252 h 2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2" h="252">
                    <a:moveTo>
                      <a:pt x="19" y="165"/>
                    </a:moveTo>
                    <a:lnTo>
                      <a:pt x="13" y="151"/>
                    </a:lnTo>
                    <a:lnTo>
                      <a:pt x="7" y="134"/>
                    </a:lnTo>
                    <a:lnTo>
                      <a:pt x="2" y="120"/>
                    </a:lnTo>
                    <a:lnTo>
                      <a:pt x="0" y="102"/>
                    </a:lnTo>
                    <a:lnTo>
                      <a:pt x="0" y="87"/>
                    </a:lnTo>
                    <a:lnTo>
                      <a:pt x="2" y="65"/>
                    </a:lnTo>
                    <a:lnTo>
                      <a:pt x="7" y="48"/>
                    </a:lnTo>
                    <a:lnTo>
                      <a:pt x="16" y="30"/>
                    </a:lnTo>
                    <a:lnTo>
                      <a:pt x="27" y="17"/>
                    </a:lnTo>
                    <a:lnTo>
                      <a:pt x="36" y="9"/>
                    </a:lnTo>
                    <a:lnTo>
                      <a:pt x="47" y="3"/>
                    </a:lnTo>
                    <a:lnTo>
                      <a:pt x="62" y="0"/>
                    </a:lnTo>
                    <a:lnTo>
                      <a:pt x="76" y="3"/>
                    </a:lnTo>
                    <a:lnTo>
                      <a:pt x="85" y="8"/>
                    </a:lnTo>
                    <a:lnTo>
                      <a:pt x="95" y="16"/>
                    </a:lnTo>
                    <a:lnTo>
                      <a:pt x="102" y="25"/>
                    </a:lnTo>
                    <a:lnTo>
                      <a:pt x="109" y="37"/>
                    </a:lnTo>
                    <a:lnTo>
                      <a:pt x="113" y="47"/>
                    </a:lnTo>
                    <a:lnTo>
                      <a:pt x="117" y="59"/>
                    </a:lnTo>
                    <a:lnTo>
                      <a:pt x="119" y="72"/>
                    </a:lnTo>
                    <a:lnTo>
                      <a:pt x="121" y="87"/>
                    </a:lnTo>
                    <a:lnTo>
                      <a:pt x="120" y="103"/>
                    </a:lnTo>
                    <a:lnTo>
                      <a:pt x="117" y="118"/>
                    </a:lnTo>
                    <a:lnTo>
                      <a:pt x="113" y="135"/>
                    </a:lnTo>
                    <a:lnTo>
                      <a:pt x="107" y="153"/>
                    </a:lnTo>
                    <a:lnTo>
                      <a:pt x="103" y="165"/>
                    </a:lnTo>
                    <a:lnTo>
                      <a:pt x="99" y="180"/>
                    </a:lnTo>
                    <a:lnTo>
                      <a:pt x="96" y="198"/>
                    </a:lnTo>
                    <a:lnTo>
                      <a:pt x="93" y="213"/>
                    </a:lnTo>
                    <a:lnTo>
                      <a:pt x="91" y="230"/>
                    </a:lnTo>
                    <a:lnTo>
                      <a:pt x="91" y="251"/>
                    </a:lnTo>
                    <a:lnTo>
                      <a:pt x="34" y="251"/>
                    </a:lnTo>
                    <a:lnTo>
                      <a:pt x="34" y="234"/>
                    </a:lnTo>
                    <a:lnTo>
                      <a:pt x="31" y="212"/>
                    </a:lnTo>
                    <a:lnTo>
                      <a:pt x="28" y="196"/>
                    </a:lnTo>
                    <a:lnTo>
                      <a:pt x="23" y="179"/>
                    </a:lnTo>
                    <a:lnTo>
                      <a:pt x="19" y="165"/>
                    </a:lnTo>
                  </a:path>
                </a:pathLst>
              </a:custGeom>
              <a:solidFill>
                <a:srgbClr val="FFFFFF"/>
              </a:solidFill>
              <a:ln w="12700" cap="rnd" cmpd="sng">
                <a:solidFill>
                  <a:srgbClr val="000000"/>
                </a:solidFill>
                <a:prstDash val="solid"/>
                <a:round/>
                <a:headEnd/>
                <a:tailEnd/>
              </a:ln>
            </p:spPr>
            <p:txBody>
              <a:bodyPr/>
              <a:lstStyle/>
              <a:p>
                <a:endParaRPr lang="en-US"/>
              </a:p>
            </p:txBody>
          </p:sp>
          <p:grpSp>
            <p:nvGrpSpPr>
              <p:cNvPr id="38982" name="Group 8"/>
              <p:cNvGrpSpPr>
                <a:grpSpLocks/>
              </p:cNvGrpSpPr>
              <p:nvPr/>
            </p:nvGrpSpPr>
            <p:grpSpPr bwMode="auto">
              <a:xfrm>
                <a:off x="357" y="2378"/>
                <a:ext cx="58" cy="80"/>
                <a:chOff x="357" y="2378"/>
                <a:chExt cx="58" cy="80"/>
              </a:xfrm>
            </p:grpSpPr>
            <p:sp>
              <p:nvSpPr>
                <p:cNvPr id="38983" name="Oval 9"/>
                <p:cNvSpPr>
                  <a:spLocks noChangeArrowheads="1"/>
                </p:cNvSpPr>
                <p:nvPr/>
              </p:nvSpPr>
              <p:spPr bwMode="auto">
                <a:xfrm>
                  <a:off x="370" y="2454"/>
                  <a:ext cx="31" cy="4"/>
                </a:xfrm>
                <a:prstGeom prst="ellipse">
                  <a:avLst/>
                </a:prstGeom>
                <a:solidFill>
                  <a:srgbClr val="000000"/>
                </a:solidFill>
                <a:ln w="12700">
                  <a:solidFill>
                    <a:srgbClr val="000000"/>
                  </a:solidFill>
                  <a:round/>
                  <a:headEnd/>
                  <a:tailEnd/>
                </a:ln>
              </p:spPr>
              <p:txBody>
                <a:bodyPr wrap="none" anchor="ctr"/>
                <a:lstStyle/>
                <a:p>
                  <a:endParaRPr lang="pt-BR"/>
                </a:p>
              </p:txBody>
            </p:sp>
            <p:sp>
              <p:nvSpPr>
                <p:cNvPr id="38984" name="Freeform 10"/>
                <p:cNvSpPr>
                  <a:spLocks/>
                </p:cNvSpPr>
                <p:nvPr/>
              </p:nvSpPr>
              <p:spPr bwMode="auto">
                <a:xfrm>
                  <a:off x="357" y="2378"/>
                  <a:ext cx="58" cy="23"/>
                </a:xfrm>
                <a:custGeom>
                  <a:avLst/>
                  <a:gdLst>
                    <a:gd name="T0" fmla="*/ 0 w 58"/>
                    <a:gd name="T1" fmla="*/ 0 h 23"/>
                    <a:gd name="T2" fmla="*/ 0 w 58"/>
                    <a:gd name="T3" fmla="*/ 22 h 23"/>
                    <a:gd name="T4" fmla="*/ 12 w 58"/>
                    <a:gd name="T5" fmla="*/ 22 h 23"/>
                    <a:gd name="T6" fmla="*/ 57 w 58"/>
                    <a:gd name="T7" fmla="*/ 7 h 23"/>
                    <a:gd name="T8" fmla="*/ 57 w 58"/>
                    <a:gd name="T9" fmla="*/ 0 h 23"/>
                    <a:gd name="T10" fmla="*/ 0 w 58"/>
                    <a:gd name="T11" fmla="*/ 0 h 23"/>
                    <a:gd name="T12" fmla="*/ 0 60000 65536"/>
                    <a:gd name="T13" fmla="*/ 0 60000 65536"/>
                    <a:gd name="T14" fmla="*/ 0 60000 65536"/>
                    <a:gd name="T15" fmla="*/ 0 60000 65536"/>
                    <a:gd name="T16" fmla="*/ 0 60000 65536"/>
                    <a:gd name="T17" fmla="*/ 0 60000 65536"/>
                    <a:gd name="T18" fmla="*/ 0 w 58"/>
                    <a:gd name="T19" fmla="*/ 0 h 23"/>
                    <a:gd name="T20" fmla="*/ 58 w 58"/>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58" h="23">
                      <a:moveTo>
                        <a:pt x="0" y="0"/>
                      </a:moveTo>
                      <a:lnTo>
                        <a:pt x="0" y="22"/>
                      </a:lnTo>
                      <a:lnTo>
                        <a:pt x="12" y="22"/>
                      </a:lnTo>
                      <a:lnTo>
                        <a:pt x="57" y="7"/>
                      </a:lnTo>
                      <a:lnTo>
                        <a:pt x="57" y="0"/>
                      </a:lnTo>
                      <a:lnTo>
                        <a:pt x="0" y="0"/>
                      </a:lnTo>
                    </a:path>
                  </a:pathLst>
                </a:custGeom>
                <a:solidFill>
                  <a:srgbClr val="C0C0C0"/>
                </a:solidFill>
                <a:ln w="12700" cap="rnd" cmpd="sng">
                  <a:solidFill>
                    <a:srgbClr val="000000"/>
                  </a:solidFill>
                  <a:prstDash val="solid"/>
                  <a:round/>
                  <a:headEnd/>
                  <a:tailEnd/>
                </a:ln>
              </p:spPr>
              <p:txBody>
                <a:bodyPr/>
                <a:lstStyle/>
                <a:p>
                  <a:endParaRPr lang="en-US"/>
                </a:p>
              </p:txBody>
            </p:sp>
            <p:sp>
              <p:nvSpPr>
                <p:cNvPr id="38985" name="Freeform 11"/>
                <p:cNvSpPr>
                  <a:spLocks/>
                </p:cNvSpPr>
                <p:nvPr/>
              </p:nvSpPr>
              <p:spPr bwMode="auto">
                <a:xfrm>
                  <a:off x="357" y="2385"/>
                  <a:ext cx="58" cy="32"/>
                </a:xfrm>
                <a:custGeom>
                  <a:avLst/>
                  <a:gdLst>
                    <a:gd name="T0" fmla="*/ 12 w 58"/>
                    <a:gd name="T1" fmla="*/ 16 h 32"/>
                    <a:gd name="T2" fmla="*/ 0 w 58"/>
                    <a:gd name="T3" fmla="*/ 16 h 32"/>
                    <a:gd name="T4" fmla="*/ 0 w 58"/>
                    <a:gd name="T5" fmla="*/ 31 h 32"/>
                    <a:gd name="T6" fmla="*/ 12 w 58"/>
                    <a:gd name="T7" fmla="*/ 31 h 32"/>
                    <a:gd name="T8" fmla="*/ 57 w 58"/>
                    <a:gd name="T9" fmla="*/ 16 h 32"/>
                    <a:gd name="T10" fmla="*/ 57 w 58"/>
                    <a:gd name="T11" fmla="*/ 0 h 32"/>
                    <a:gd name="T12" fmla="*/ 12 w 58"/>
                    <a:gd name="T13" fmla="*/ 16 h 32"/>
                    <a:gd name="T14" fmla="*/ 0 60000 65536"/>
                    <a:gd name="T15" fmla="*/ 0 60000 65536"/>
                    <a:gd name="T16" fmla="*/ 0 60000 65536"/>
                    <a:gd name="T17" fmla="*/ 0 60000 65536"/>
                    <a:gd name="T18" fmla="*/ 0 60000 65536"/>
                    <a:gd name="T19" fmla="*/ 0 60000 65536"/>
                    <a:gd name="T20" fmla="*/ 0 60000 65536"/>
                    <a:gd name="T21" fmla="*/ 0 w 58"/>
                    <a:gd name="T22" fmla="*/ 0 h 32"/>
                    <a:gd name="T23" fmla="*/ 58 w 58"/>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8" h="32">
                      <a:moveTo>
                        <a:pt x="12" y="16"/>
                      </a:moveTo>
                      <a:lnTo>
                        <a:pt x="0" y="16"/>
                      </a:lnTo>
                      <a:lnTo>
                        <a:pt x="0" y="31"/>
                      </a:lnTo>
                      <a:lnTo>
                        <a:pt x="12" y="31"/>
                      </a:lnTo>
                      <a:lnTo>
                        <a:pt x="57" y="16"/>
                      </a:lnTo>
                      <a:lnTo>
                        <a:pt x="57" y="0"/>
                      </a:lnTo>
                      <a:lnTo>
                        <a:pt x="12" y="16"/>
                      </a:lnTo>
                    </a:path>
                  </a:pathLst>
                </a:custGeom>
                <a:solidFill>
                  <a:srgbClr val="3F3F3F"/>
                </a:solidFill>
                <a:ln w="12700" cap="rnd" cmpd="sng">
                  <a:solidFill>
                    <a:srgbClr val="000000"/>
                  </a:solidFill>
                  <a:prstDash val="solid"/>
                  <a:round/>
                  <a:headEnd/>
                  <a:tailEnd/>
                </a:ln>
              </p:spPr>
              <p:txBody>
                <a:bodyPr/>
                <a:lstStyle/>
                <a:p>
                  <a:endParaRPr lang="en-US"/>
                </a:p>
              </p:txBody>
            </p:sp>
            <p:sp>
              <p:nvSpPr>
                <p:cNvPr id="38986" name="Freeform 12"/>
                <p:cNvSpPr>
                  <a:spLocks/>
                </p:cNvSpPr>
                <p:nvPr/>
              </p:nvSpPr>
              <p:spPr bwMode="auto">
                <a:xfrm>
                  <a:off x="357" y="2400"/>
                  <a:ext cx="58" cy="32"/>
                </a:xfrm>
                <a:custGeom>
                  <a:avLst/>
                  <a:gdLst>
                    <a:gd name="T0" fmla="*/ 12 w 58"/>
                    <a:gd name="T1" fmla="*/ 15 h 32"/>
                    <a:gd name="T2" fmla="*/ 0 w 58"/>
                    <a:gd name="T3" fmla="*/ 15 h 32"/>
                    <a:gd name="T4" fmla="*/ 0 w 58"/>
                    <a:gd name="T5" fmla="*/ 31 h 32"/>
                    <a:gd name="T6" fmla="*/ 12 w 58"/>
                    <a:gd name="T7" fmla="*/ 31 h 32"/>
                    <a:gd name="T8" fmla="*/ 57 w 58"/>
                    <a:gd name="T9" fmla="*/ 15 h 32"/>
                    <a:gd name="T10" fmla="*/ 57 w 58"/>
                    <a:gd name="T11" fmla="*/ 0 h 32"/>
                    <a:gd name="T12" fmla="*/ 12 w 58"/>
                    <a:gd name="T13" fmla="*/ 15 h 32"/>
                    <a:gd name="T14" fmla="*/ 0 60000 65536"/>
                    <a:gd name="T15" fmla="*/ 0 60000 65536"/>
                    <a:gd name="T16" fmla="*/ 0 60000 65536"/>
                    <a:gd name="T17" fmla="*/ 0 60000 65536"/>
                    <a:gd name="T18" fmla="*/ 0 60000 65536"/>
                    <a:gd name="T19" fmla="*/ 0 60000 65536"/>
                    <a:gd name="T20" fmla="*/ 0 60000 65536"/>
                    <a:gd name="T21" fmla="*/ 0 w 58"/>
                    <a:gd name="T22" fmla="*/ 0 h 32"/>
                    <a:gd name="T23" fmla="*/ 58 w 58"/>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8" h="32">
                      <a:moveTo>
                        <a:pt x="12" y="15"/>
                      </a:moveTo>
                      <a:lnTo>
                        <a:pt x="0" y="15"/>
                      </a:lnTo>
                      <a:lnTo>
                        <a:pt x="0" y="31"/>
                      </a:lnTo>
                      <a:lnTo>
                        <a:pt x="12" y="31"/>
                      </a:lnTo>
                      <a:lnTo>
                        <a:pt x="57" y="15"/>
                      </a:lnTo>
                      <a:lnTo>
                        <a:pt x="57" y="0"/>
                      </a:lnTo>
                      <a:lnTo>
                        <a:pt x="12" y="15"/>
                      </a:lnTo>
                    </a:path>
                  </a:pathLst>
                </a:custGeom>
                <a:solidFill>
                  <a:srgbClr val="C0C0C0"/>
                </a:solidFill>
                <a:ln w="12700" cap="rnd" cmpd="sng">
                  <a:solidFill>
                    <a:srgbClr val="000000"/>
                  </a:solidFill>
                  <a:prstDash val="solid"/>
                  <a:round/>
                  <a:headEnd/>
                  <a:tailEnd/>
                </a:ln>
              </p:spPr>
              <p:txBody>
                <a:bodyPr/>
                <a:lstStyle/>
                <a:p>
                  <a:endParaRPr lang="en-US"/>
                </a:p>
              </p:txBody>
            </p:sp>
            <p:sp>
              <p:nvSpPr>
                <p:cNvPr id="38987" name="Freeform 13"/>
                <p:cNvSpPr>
                  <a:spLocks/>
                </p:cNvSpPr>
                <p:nvPr/>
              </p:nvSpPr>
              <p:spPr bwMode="auto">
                <a:xfrm>
                  <a:off x="357" y="2416"/>
                  <a:ext cx="58" cy="31"/>
                </a:xfrm>
                <a:custGeom>
                  <a:avLst/>
                  <a:gdLst>
                    <a:gd name="T0" fmla="*/ 12 w 58"/>
                    <a:gd name="T1" fmla="*/ 15 h 31"/>
                    <a:gd name="T2" fmla="*/ 11 w 58"/>
                    <a:gd name="T3" fmla="*/ 15 h 31"/>
                    <a:gd name="T4" fmla="*/ 0 w 58"/>
                    <a:gd name="T5" fmla="*/ 15 h 31"/>
                    <a:gd name="T6" fmla="*/ 0 w 58"/>
                    <a:gd name="T7" fmla="*/ 30 h 31"/>
                    <a:gd name="T8" fmla="*/ 12 w 58"/>
                    <a:gd name="T9" fmla="*/ 30 h 31"/>
                    <a:gd name="T10" fmla="*/ 57 w 58"/>
                    <a:gd name="T11" fmla="*/ 15 h 31"/>
                    <a:gd name="T12" fmla="*/ 57 w 58"/>
                    <a:gd name="T13" fmla="*/ 0 h 31"/>
                    <a:gd name="T14" fmla="*/ 12 w 58"/>
                    <a:gd name="T15" fmla="*/ 15 h 31"/>
                    <a:gd name="T16" fmla="*/ 0 60000 65536"/>
                    <a:gd name="T17" fmla="*/ 0 60000 65536"/>
                    <a:gd name="T18" fmla="*/ 0 60000 65536"/>
                    <a:gd name="T19" fmla="*/ 0 60000 65536"/>
                    <a:gd name="T20" fmla="*/ 0 60000 65536"/>
                    <a:gd name="T21" fmla="*/ 0 60000 65536"/>
                    <a:gd name="T22" fmla="*/ 0 60000 65536"/>
                    <a:gd name="T23" fmla="*/ 0 60000 65536"/>
                    <a:gd name="T24" fmla="*/ 0 w 58"/>
                    <a:gd name="T25" fmla="*/ 0 h 31"/>
                    <a:gd name="T26" fmla="*/ 58 w 58"/>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8" h="31">
                      <a:moveTo>
                        <a:pt x="12" y="15"/>
                      </a:moveTo>
                      <a:lnTo>
                        <a:pt x="11" y="15"/>
                      </a:lnTo>
                      <a:lnTo>
                        <a:pt x="0" y="15"/>
                      </a:lnTo>
                      <a:lnTo>
                        <a:pt x="0" y="30"/>
                      </a:lnTo>
                      <a:lnTo>
                        <a:pt x="12" y="30"/>
                      </a:lnTo>
                      <a:lnTo>
                        <a:pt x="57" y="15"/>
                      </a:lnTo>
                      <a:lnTo>
                        <a:pt x="57" y="0"/>
                      </a:lnTo>
                      <a:lnTo>
                        <a:pt x="12" y="15"/>
                      </a:lnTo>
                    </a:path>
                  </a:pathLst>
                </a:custGeom>
                <a:solidFill>
                  <a:srgbClr val="3F3F3F"/>
                </a:solidFill>
                <a:ln w="12700" cap="rnd" cmpd="sng">
                  <a:solidFill>
                    <a:srgbClr val="000000"/>
                  </a:solidFill>
                  <a:prstDash val="solid"/>
                  <a:round/>
                  <a:headEnd/>
                  <a:tailEnd/>
                </a:ln>
              </p:spPr>
              <p:txBody>
                <a:bodyPr/>
                <a:lstStyle/>
                <a:p>
                  <a:endParaRPr lang="en-US"/>
                </a:p>
              </p:txBody>
            </p:sp>
            <p:sp>
              <p:nvSpPr>
                <p:cNvPr id="38988" name="Freeform 14"/>
                <p:cNvSpPr>
                  <a:spLocks/>
                </p:cNvSpPr>
                <p:nvPr/>
              </p:nvSpPr>
              <p:spPr bwMode="auto">
                <a:xfrm>
                  <a:off x="357" y="2431"/>
                  <a:ext cx="58" cy="25"/>
                </a:xfrm>
                <a:custGeom>
                  <a:avLst/>
                  <a:gdLst>
                    <a:gd name="T0" fmla="*/ 12 w 58"/>
                    <a:gd name="T1" fmla="*/ 16 h 25"/>
                    <a:gd name="T2" fmla="*/ 0 w 58"/>
                    <a:gd name="T3" fmla="*/ 16 h 25"/>
                    <a:gd name="T4" fmla="*/ 6 w 58"/>
                    <a:gd name="T5" fmla="*/ 24 h 25"/>
                    <a:gd name="T6" fmla="*/ 51 w 58"/>
                    <a:gd name="T7" fmla="*/ 24 h 25"/>
                    <a:gd name="T8" fmla="*/ 57 w 58"/>
                    <a:gd name="T9" fmla="*/ 16 h 25"/>
                    <a:gd name="T10" fmla="*/ 57 w 58"/>
                    <a:gd name="T11" fmla="*/ 0 h 25"/>
                    <a:gd name="T12" fmla="*/ 12 w 58"/>
                    <a:gd name="T13" fmla="*/ 16 h 25"/>
                    <a:gd name="T14" fmla="*/ 0 60000 65536"/>
                    <a:gd name="T15" fmla="*/ 0 60000 65536"/>
                    <a:gd name="T16" fmla="*/ 0 60000 65536"/>
                    <a:gd name="T17" fmla="*/ 0 60000 65536"/>
                    <a:gd name="T18" fmla="*/ 0 60000 65536"/>
                    <a:gd name="T19" fmla="*/ 0 60000 65536"/>
                    <a:gd name="T20" fmla="*/ 0 60000 65536"/>
                    <a:gd name="T21" fmla="*/ 0 w 58"/>
                    <a:gd name="T22" fmla="*/ 0 h 25"/>
                    <a:gd name="T23" fmla="*/ 58 w 58"/>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8" h="25">
                      <a:moveTo>
                        <a:pt x="12" y="16"/>
                      </a:moveTo>
                      <a:lnTo>
                        <a:pt x="0" y="16"/>
                      </a:lnTo>
                      <a:lnTo>
                        <a:pt x="6" y="24"/>
                      </a:lnTo>
                      <a:lnTo>
                        <a:pt x="51" y="24"/>
                      </a:lnTo>
                      <a:lnTo>
                        <a:pt x="57" y="16"/>
                      </a:lnTo>
                      <a:lnTo>
                        <a:pt x="57" y="0"/>
                      </a:lnTo>
                      <a:lnTo>
                        <a:pt x="12" y="16"/>
                      </a:lnTo>
                    </a:path>
                  </a:pathLst>
                </a:custGeom>
                <a:solidFill>
                  <a:srgbClr val="C0C0C0"/>
                </a:solidFill>
                <a:ln w="12700" cap="rnd" cmpd="sng">
                  <a:solidFill>
                    <a:srgbClr val="000000"/>
                  </a:solidFill>
                  <a:prstDash val="solid"/>
                  <a:round/>
                  <a:headEnd/>
                  <a:tailEnd/>
                </a:ln>
              </p:spPr>
              <p:txBody>
                <a:bodyPr/>
                <a:lstStyle/>
                <a:p>
                  <a:endParaRPr lang="en-US"/>
                </a:p>
              </p:txBody>
            </p:sp>
          </p:grpSp>
        </p:grpSp>
        <p:grpSp>
          <p:nvGrpSpPr>
            <p:cNvPr id="38955" name="Group 15"/>
            <p:cNvGrpSpPr>
              <a:grpSpLocks/>
            </p:cNvGrpSpPr>
            <p:nvPr/>
          </p:nvGrpSpPr>
          <p:grpSpPr bwMode="auto">
            <a:xfrm>
              <a:off x="265" y="2043"/>
              <a:ext cx="232" cy="272"/>
              <a:chOff x="265" y="2043"/>
              <a:chExt cx="232" cy="272"/>
            </a:xfrm>
          </p:grpSpPr>
          <p:sp>
            <p:nvSpPr>
              <p:cNvPr id="38956" name="Line 16"/>
              <p:cNvSpPr>
                <a:spLocks noChangeShapeType="1"/>
              </p:cNvSpPr>
              <p:nvPr/>
            </p:nvSpPr>
            <p:spPr bwMode="auto">
              <a:xfrm flipH="1">
                <a:off x="420" y="2076"/>
                <a:ext cx="21" cy="54"/>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57" name="Line 17"/>
              <p:cNvSpPr>
                <a:spLocks noChangeShapeType="1"/>
              </p:cNvSpPr>
              <p:nvPr/>
            </p:nvSpPr>
            <p:spPr bwMode="auto">
              <a:xfrm flipH="1">
                <a:off x="410" y="2086"/>
                <a:ext cx="8" cy="33"/>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58" name="Line 18"/>
              <p:cNvSpPr>
                <a:spLocks noChangeShapeType="1"/>
              </p:cNvSpPr>
              <p:nvPr/>
            </p:nvSpPr>
            <p:spPr bwMode="auto">
              <a:xfrm flipH="1">
                <a:off x="397" y="2048"/>
                <a:ext cx="4" cy="6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59" name="Line 19"/>
              <p:cNvSpPr>
                <a:spLocks noChangeShapeType="1"/>
              </p:cNvSpPr>
              <p:nvPr/>
            </p:nvSpPr>
            <p:spPr bwMode="auto">
              <a:xfrm>
                <a:off x="383" y="2079"/>
                <a:ext cx="0" cy="33"/>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60" name="Line 20"/>
              <p:cNvSpPr>
                <a:spLocks noChangeShapeType="1"/>
              </p:cNvSpPr>
              <p:nvPr/>
            </p:nvSpPr>
            <p:spPr bwMode="auto">
              <a:xfrm>
                <a:off x="365" y="2043"/>
                <a:ext cx="6" cy="69"/>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61" name="Line 21"/>
              <p:cNvSpPr>
                <a:spLocks noChangeShapeType="1"/>
              </p:cNvSpPr>
              <p:nvPr/>
            </p:nvSpPr>
            <p:spPr bwMode="auto">
              <a:xfrm flipH="1" flipV="1">
                <a:off x="352" y="2088"/>
                <a:ext cx="3" cy="2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62" name="Line 22"/>
              <p:cNvSpPr>
                <a:spLocks noChangeShapeType="1"/>
              </p:cNvSpPr>
              <p:nvPr/>
            </p:nvSpPr>
            <p:spPr bwMode="auto">
              <a:xfrm flipH="1" flipV="1">
                <a:off x="327" y="2068"/>
                <a:ext cx="17" cy="61"/>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63" name="Line 23"/>
              <p:cNvSpPr>
                <a:spLocks noChangeShapeType="1"/>
              </p:cNvSpPr>
              <p:nvPr/>
            </p:nvSpPr>
            <p:spPr bwMode="auto">
              <a:xfrm flipH="1" flipV="1">
                <a:off x="323" y="2120"/>
                <a:ext cx="8" cy="22"/>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64" name="Line 24"/>
              <p:cNvSpPr>
                <a:spLocks noChangeShapeType="1"/>
              </p:cNvSpPr>
              <p:nvPr/>
            </p:nvSpPr>
            <p:spPr bwMode="auto">
              <a:xfrm flipH="1" flipV="1">
                <a:off x="291" y="2122"/>
                <a:ext cx="32" cy="38"/>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65" name="Line 25"/>
              <p:cNvSpPr>
                <a:spLocks noChangeShapeType="1"/>
              </p:cNvSpPr>
              <p:nvPr/>
            </p:nvSpPr>
            <p:spPr bwMode="auto">
              <a:xfrm flipH="1" flipV="1">
                <a:off x="297" y="2162"/>
                <a:ext cx="16" cy="14"/>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66" name="Line 26"/>
              <p:cNvSpPr>
                <a:spLocks noChangeShapeType="1"/>
              </p:cNvSpPr>
              <p:nvPr/>
            </p:nvSpPr>
            <p:spPr bwMode="auto">
              <a:xfrm flipH="1" flipV="1">
                <a:off x="272" y="2176"/>
                <a:ext cx="39" cy="19"/>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67" name="Line 27"/>
              <p:cNvSpPr>
                <a:spLocks noChangeShapeType="1"/>
              </p:cNvSpPr>
              <p:nvPr/>
            </p:nvSpPr>
            <p:spPr bwMode="auto">
              <a:xfrm flipH="1" flipV="1">
                <a:off x="290" y="2210"/>
                <a:ext cx="18" cy="8"/>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68" name="Line 28"/>
              <p:cNvSpPr>
                <a:spLocks noChangeShapeType="1"/>
              </p:cNvSpPr>
              <p:nvPr/>
            </p:nvSpPr>
            <p:spPr bwMode="auto">
              <a:xfrm flipH="1" flipV="1">
                <a:off x="265" y="2233"/>
                <a:ext cx="43" cy="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69" name="Line 29"/>
              <p:cNvSpPr>
                <a:spLocks noChangeShapeType="1"/>
              </p:cNvSpPr>
              <p:nvPr/>
            </p:nvSpPr>
            <p:spPr bwMode="auto">
              <a:xfrm flipH="1">
                <a:off x="293" y="2261"/>
                <a:ext cx="15" cy="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70" name="Line 30"/>
              <p:cNvSpPr>
                <a:spLocks noChangeShapeType="1"/>
              </p:cNvSpPr>
              <p:nvPr/>
            </p:nvSpPr>
            <p:spPr bwMode="auto">
              <a:xfrm flipH="1">
                <a:off x="267" y="2280"/>
                <a:ext cx="50" cy="30"/>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71" name="Line 31"/>
              <p:cNvSpPr>
                <a:spLocks noChangeShapeType="1"/>
              </p:cNvSpPr>
              <p:nvPr/>
            </p:nvSpPr>
            <p:spPr bwMode="auto">
              <a:xfrm flipH="1">
                <a:off x="312" y="2302"/>
                <a:ext cx="13" cy="13"/>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72" name="Line 32"/>
              <p:cNvSpPr>
                <a:spLocks noChangeShapeType="1"/>
              </p:cNvSpPr>
              <p:nvPr/>
            </p:nvSpPr>
            <p:spPr bwMode="auto">
              <a:xfrm flipV="1">
                <a:off x="440" y="2114"/>
                <a:ext cx="31" cy="3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73" name="Line 33"/>
              <p:cNvSpPr>
                <a:spLocks noChangeShapeType="1"/>
              </p:cNvSpPr>
              <p:nvPr/>
            </p:nvSpPr>
            <p:spPr bwMode="auto">
              <a:xfrm flipV="1">
                <a:off x="449" y="2152"/>
                <a:ext cx="16" cy="14"/>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74" name="Line 34"/>
              <p:cNvSpPr>
                <a:spLocks noChangeShapeType="1"/>
              </p:cNvSpPr>
              <p:nvPr/>
            </p:nvSpPr>
            <p:spPr bwMode="auto">
              <a:xfrm flipV="1">
                <a:off x="452" y="2166"/>
                <a:ext cx="39" cy="19"/>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75" name="Line 35"/>
              <p:cNvSpPr>
                <a:spLocks noChangeShapeType="1"/>
              </p:cNvSpPr>
              <p:nvPr/>
            </p:nvSpPr>
            <p:spPr bwMode="auto">
              <a:xfrm flipV="1">
                <a:off x="455" y="2200"/>
                <a:ext cx="18" cy="7"/>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76" name="Line 36"/>
              <p:cNvSpPr>
                <a:spLocks noChangeShapeType="1"/>
              </p:cNvSpPr>
              <p:nvPr/>
            </p:nvSpPr>
            <p:spPr bwMode="auto">
              <a:xfrm flipV="1">
                <a:off x="455" y="2223"/>
                <a:ext cx="42" cy="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77" name="Line 37"/>
              <p:cNvSpPr>
                <a:spLocks noChangeShapeType="1"/>
              </p:cNvSpPr>
              <p:nvPr/>
            </p:nvSpPr>
            <p:spPr bwMode="auto">
              <a:xfrm>
                <a:off x="455" y="2250"/>
                <a:ext cx="15" cy="7"/>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78" name="Line 38"/>
              <p:cNvSpPr>
                <a:spLocks noChangeShapeType="1"/>
              </p:cNvSpPr>
              <p:nvPr/>
            </p:nvSpPr>
            <p:spPr bwMode="auto">
              <a:xfrm>
                <a:off x="445" y="2270"/>
                <a:ext cx="50" cy="30"/>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79" name="Line 39"/>
              <p:cNvSpPr>
                <a:spLocks noChangeShapeType="1"/>
              </p:cNvSpPr>
              <p:nvPr/>
            </p:nvSpPr>
            <p:spPr bwMode="auto">
              <a:xfrm>
                <a:off x="438" y="2291"/>
                <a:ext cx="13" cy="14"/>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80" name="Line 40"/>
              <p:cNvSpPr>
                <a:spLocks noChangeShapeType="1"/>
              </p:cNvSpPr>
              <p:nvPr/>
            </p:nvSpPr>
            <p:spPr bwMode="auto">
              <a:xfrm flipH="1">
                <a:off x="432" y="2115"/>
                <a:ext cx="11" cy="2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grpSp>
      <p:sp>
        <p:nvSpPr>
          <p:cNvPr id="38920" name="Line 41"/>
          <p:cNvSpPr>
            <a:spLocks noChangeShapeType="1"/>
          </p:cNvSpPr>
          <p:nvPr/>
        </p:nvSpPr>
        <p:spPr bwMode="auto">
          <a:xfrm flipV="1">
            <a:off x="5964238" y="3236913"/>
            <a:ext cx="1597025" cy="2219325"/>
          </a:xfrm>
          <a:prstGeom prst="line">
            <a:avLst/>
          </a:prstGeom>
          <a:noFill/>
          <a:ln w="12700">
            <a:solidFill>
              <a:schemeClr val="fo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21" name="Rectangle 42"/>
          <p:cNvSpPr>
            <a:spLocks noChangeArrowheads="1"/>
          </p:cNvSpPr>
          <p:nvPr/>
        </p:nvSpPr>
        <p:spPr bwMode="auto">
          <a:xfrm>
            <a:off x="5137150" y="5889625"/>
            <a:ext cx="22669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latin typeface="Arial" charset="0"/>
              </a:rPr>
              <a:t>Superfície especular</a:t>
            </a:r>
          </a:p>
        </p:txBody>
      </p:sp>
      <p:grpSp>
        <p:nvGrpSpPr>
          <p:cNvPr id="38922" name="Group 43"/>
          <p:cNvGrpSpPr>
            <a:grpSpLocks/>
          </p:cNvGrpSpPr>
          <p:nvPr/>
        </p:nvGrpSpPr>
        <p:grpSpPr bwMode="auto">
          <a:xfrm>
            <a:off x="7453313" y="2859088"/>
            <a:ext cx="393700" cy="361950"/>
            <a:chOff x="2879" y="1102"/>
            <a:chExt cx="186" cy="234"/>
          </a:xfrm>
        </p:grpSpPr>
        <p:sp>
          <p:nvSpPr>
            <p:cNvPr id="38938" name="Oval 44"/>
            <p:cNvSpPr>
              <a:spLocks noChangeArrowheads="1"/>
            </p:cNvSpPr>
            <p:nvPr/>
          </p:nvSpPr>
          <p:spPr bwMode="auto">
            <a:xfrm rot="-1260000">
              <a:off x="2962" y="1193"/>
              <a:ext cx="43" cy="63"/>
            </a:xfrm>
            <a:prstGeom prst="ellipse">
              <a:avLst/>
            </a:pr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38939" name="Line 45"/>
            <p:cNvSpPr>
              <a:spLocks noChangeShapeType="1"/>
            </p:cNvSpPr>
            <p:nvPr/>
          </p:nvSpPr>
          <p:spPr bwMode="auto">
            <a:xfrm flipV="1">
              <a:off x="2909" y="1102"/>
              <a:ext cx="156" cy="12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40" name="Line 46"/>
            <p:cNvSpPr>
              <a:spLocks noChangeShapeType="1"/>
            </p:cNvSpPr>
            <p:nvPr/>
          </p:nvSpPr>
          <p:spPr bwMode="auto">
            <a:xfrm flipH="1">
              <a:off x="2996" y="1103"/>
              <a:ext cx="67" cy="21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41" name="Arc 47"/>
            <p:cNvSpPr>
              <a:spLocks/>
            </p:cNvSpPr>
            <p:nvPr/>
          </p:nvSpPr>
          <p:spPr bwMode="auto">
            <a:xfrm rot="-1260000">
              <a:off x="2955" y="1194"/>
              <a:ext cx="53" cy="74"/>
            </a:xfrm>
            <a:custGeom>
              <a:avLst/>
              <a:gdLst>
                <a:gd name="T0" fmla="*/ 0 w 21600"/>
                <a:gd name="T1" fmla="*/ 0 h 21887"/>
                <a:gd name="T2" fmla="*/ 0 w 21600"/>
                <a:gd name="T3" fmla="*/ 0 h 21887"/>
                <a:gd name="T4" fmla="*/ 0 w 21600"/>
                <a:gd name="T5" fmla="*/ 0 h 21887"/>
                <a:gd name="T6" fmla="*/ 0 60000 65536"/>
                <a:gd name="T7" fmla="*/ 0 60000 65536"/>
                <a:gd name="T8" fmla="*/ 0 60000 65536"/>
                <a:gd name="T9" fmla="*/ 0 w 21600"/>
                <a:gd name="T10" fmla="*/ 0 h 21887"/>
                <a:gd name="T11" fmla="*/ 21600 w 21600"/>
                <a:gd name="T12" fmla="*/ 21887 h 21887"/>
              </a:gdLst>
              <a:ahLst/>
              <a:cxnLst>
                <a:cxn ang="T6">
                  <a:pos x="T0" y="T1"/>
                </a:cxn>
                <a:cxn ang="T7">
                  <a:pos x="T2" y="T3"/>
                </a:cxn>
                <a:cxn ang="T8">
                  <a:pos x="T4" y="T5"/>
                </a:cxn>
              </a:cxnLst>
              <a:rect l="T9" t="T10" r="T11" b="T12"/>
              <a:pathLst>
                <a:path w="21600" h="21887" fill="none" extrusionOk="0">
                  <a:moveTo>
                    <a:pt x="21185" y="21887"/>
                  </a:moveTo>
                  <a:cubicBezTo>
                    <a:pt x="9420" y="21661"/>
                    <a:pt x="0" y="12058"/>
                    <a:pt x="0" y="291"/>
                  </a:cubicBezTo>
                  <a:cubicBezTo>
                    <a:pt x="-1" y="193"/>
                    <a:pt x="0" y="96"/>
                    <a:pt x="1" y="-1"/>
                  </a:cubicBezTo>
                </a:path>
                <a:path w="21600" h="21887" stroke="0" extrusionOk="0">
                  <a:moveTo>
                    <a:pt x="21185" y="21887"/>
                  </a:moveTo>
                  <a:cubicBezTo>
                    <a:pt x="9420" y="21661"/>
                    <a:pt x="0" y="12058"/>
                    <a:pt x="0" y="291"/>
                  </a:cubicBezTo>
                  <a:cubicBezTo>
                    <a:pt x="-1" y="193"/>
                    <a:pt x="0" y="96"/>
                    <a:pt x="1" y="-1"/>
                  </a:cubicBezTo>
                  <a:lnTo>
                    <a:pt x="21600" y="291"/>
                  </a:lnTo>
                  <a:close/>
                </a:path>
              </a:pathLst>
            </a:custGeom>
            <a:solidFill>
              <a:schemeClr val="folHlink"/>
            </a:solidFill>
            <a:ln w="12700" cap="rnd">
              <a:solidFill>
                <a:schemeClr val="tx1"/>
              </a:solidFill>
              <a:round/>
              <a:headEnd/>
              <a:tailEnd/>
            </a:ln>
          </p:spPr>
          <p:txBody>
            <a:bodyPr wrap="none" anchor="ctr"/>
            <a:lstStyle/>
            <a:p>
              <a:endParaRPr lang="en-US"/>
            </a:p>
          </p:txBody>
        </p:sp>
        <p:sp>
          <p:nvSpPr>
            <p:cNvPr id="38942" name="Line 48"/>
            <p:cNvSpPr>
              <a:spLocks noChangeShapeType="1"/>
            </p:cNvSpPr>
            <p:nvPr/>
          </p:nvSpPr>
          <p:spPr bwMode="auto">
            <a:xfrm flipH="1" flipV="1">
              <a:off x="2879" y="1208"/>
              <a:ext cx="34"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43" name="Line 49"/>
            <p:cNvSpPr>
              <a:spLocks noChangeShapeType="1"/>
            </p:cNvSpPr>
            <p:nvPr/>
          </p:nvSpPr>
          <p:spPr bwMode="auto">
            <a:xfrm>
              <a:off x="2907" y="1181"/>
              <a:ext cx="29"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44" name="Line 50"/>
            <p:cNvSpPr>
              <a:spLocks noChangeShapeType="1"/>
            </p:cNvSpPr>
            <p:nvPr/>
          </p:nvSpPr>
          <p:spPr bwMode="auto">
            <a:xfrm>
              <a:off x="2936" y="1156"/>
              <a:ext cx="23" cy="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45" name="Line 51"/>
            <p:cNvSpPr>
              <a:spLocks noChangeShapeType="1"/>
            </p:cNvSpPr>
            <p:nvPr/>
          </p:nvSpPr>
          <p:spPr bwMode="auto">
            <a:xfrm>
              <a:off x="2962" y="1140"/>
              <a:ext cx="21" cy="2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46" name="Line 52"/>
            <p:cNvSpPr>
              <a:spLocks noChangeShapeType="1"/>
            </p:cNvSpPr>
            <p:nvPr/>
          </p:nvSpPr>
          <p:spPr bwMode="auto">
            <a:xfrm>
              <a:off x="2989" y="1127"/>
              <a:ext cx="21" cy="1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47" name="Line 53"/>
            <p:cNvSpPr>
              <a:spLocks noChangeShapeType="1"/>
            </p:cNvSpPr>
            <p:nvPr/>
          </p:nvSpPr>
          <p:spPr bwMode="auto">
            <a:xfrm>
              <a:off x="3005" y="1300"/>
              <a:ext cx="13" cy="3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48" name="Line 54"/>
            <p:cNvSpPr>
              <a:spLocks noChangeShapeType="1"/>
            </p:cNvSpPr>
            <p:nvPr/>
          </p:nvSpPr>
          <p:spPr bwMode="auto">
            <a:xfrm>
              <a:off x="3016" y="1277"/>
              <a:ext cx="12" cy="3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49" name="Line 55"/>
            <p:cNvSpPr>
              <a:spLocks noChangeShapeType="1"/>
            </p:cNvSpPr>
            <p:nvPr/>
          </p:nvSpPr>
          <p:spPr bwMode="auto">
            <a:xfrm>
              <a:off x="3024" y="1239"/>
              <a:ext cx="15" cy="4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50" name="Line 56"/>
            <p:cNvSpPr>
              <a:spLocks noChangeShapeType="1"/>
            </p:cNvSpPr>
            <p:nvPr/>
          </p:nvSpPr>
          <p:spPr bwMode="auto">
            <a:xfrm>
              <a:off x="3033" y="1209"/>
              <a:ext cx="16" cy="3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51" name="Line 57"/>
            <p:cNvSpPr>
              <a:spLocks noChangeShapeType="1"/>
            </p:cNvSpPr>
            <p:nvPr/>
          </p:nvSpPr>
          <p:spPr bwMode="auto">
            <a:xfrm>
              <a:off x="3015" y="1107"/>
              <a:ext cx="17" cy="1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52" name="Line 58"/>
            <p:cNvSpPr>
              <a:spLocks noChangeShapeType="1"/>
            </p:cNvSpPr>
            <p:nvPr/>
          </p:nvSpPr>
          <p:spPr bwMode="auto">
            <a:xfrm>
              <a:off x="3046" y="1180"/>
              <a:ext cx="11" cy="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53" name="Line 59"/>
            <p:cNvSpPr>
              <a:spLocks noChangeShapeType="1"/>
            </p:cNvSpPr>
            <p:nvPr/>
          </p:nvSpPr>
          <p:spPr bwMode="auto">
            <a:xfrm>
              <a:off x="3052" y="1147"/>
              <a:ext cx="10" cy="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7" name="Group 60"/>
          <p:cNvGrpSpPr>
            <a:grpSpLocks/>
          </p:cNvGrpSpPr>
          <p:nvPr/>
        </p:nvGrpSpPr>
        <p:grpSpPr bwMode="auto">
          <a:xfrm>
            <a:off x="5122863" y="4568825"/>
            <a:ext cx="1000125" cy="968375"/>
            <a:chOff x="2211" y="2358"/>
            <a:chExt cx="630" cy="610"/>
          </a:xfrm>
        </p:grpSpPr>
        <p:sp>
          <p:nvSpPr>
            <p:cNvPr id="38930" name="Arc 61"/>
            <p:cNvSpPr>
              <a:spLocks/>
            </p:cNvSpPr>
            <p:nvPr/>
          </p:nvSpPr>
          <p:spPr bwMode="auto">
            <a:xfrm>
              <a:off x="2461" y="2711"/>
              <a:ext cx="380" cy="223"/>
            </a:xfrm>
            <a:custGeom>
              <a:avLst/>
              <a:gdLst>
                <a:gd name="T0" fmla="*/ 0 w 33893"/>
                <a:gd name="T1" fmla="*/ 0 h 23431"/>
                <a:gd name="T2" fmla="*/ 0 w 33893"/>
                <a:gd name="T3" fmla="*/ 0 h 23431"/>
                <a:gd name="T4" fmla="*/ 0 w 33893"/>
                <a:gd name="T5" fmla="*/ 0 h 23431"/>
                <a:gd name="T6" fmla="*/ 0 60000 65536"/>
                <a:gd name="T7" fmla="*/ 0 60000 65536"/>
                <a:gd name="T8" fmla="*/ 0 60000 65536"/>
                <a:gd name="T9" fmla="*/ 0 w 33893"/>
                <a:gd name="T10" fmla="*/ 0 h 23431"/>
                <a:gd name="T11" fmla="*/ 33893 w 33893"/>
                <a:gd name="T12" fmla="*/ 23431 h 23431"/>
              </a:gdLst>
              <a:ahLst/>
              <a:cxnLst>
                <a:cxn ang="T6">
                  <a:pos x="T0" y="T1"/>
                </a:cxn>
                <a:cxn ang="T7">
                  <a:pos x="T2" y="T3"/>
                </a:cxn>
                <a:cxn ang="T8">
                  <a:pos x="T4" y="T5"/>
                </a:cxn>
              </a:cxnLst>
              <a:rect l="T9" t="T10" r="T11" b="T12"/>
              <a:pathLst>
                <a:path w="33893" h="23431" fill="none" extrusionOk="0">
                  <a:moveTo>
                    <a:pt x="77" y="23431"/>
                  </a:moveTo>
                  <a:cubicBezTo>
                    <a:pt x="25" y="22822"/>
                    <a:pt x="0" y="22211"/>
                    <a:pt x="0" y="21600"/>
                  </a:cubicBezTo>
                  <a:cubicBezTo>
                    <a:pt x="0" y="9670"/>
                    <a:pt x="9670" y="0"/>
                    <a:pt x="21600" y="0"/>
                  </a:cubicBezTo>
                  <a:cubicBezTo>
                    <a:pt x="25992" y="-1"/>
                    <a:pt x="30280" y="1339"/>
                    <a:pt x="33892" y="3839"/>
                  </a:cubicBezTo>
                </a:path>
                <a:path w="33893" h="23431" stroke="0" extrusionOk="0">
                  <a:moveTo>
                    <a:pt x="77" y="23431"/>
                  </a:moveTo>
                  <a:cubicBezTo>
                    <a:pt x="25" y="22822"/>
                    <a:pt x="0" y="22211"/>
                    <a:pt x="0" y="21600"/>
                  </a:cubicBezTo>
                  <a:cubicBezTo>
                    <a:pt x="0" y="9670"/>
                    <a:pt x="9670" y="0"/>
                    <a:pt x="21600" y="0"/>
                  </a:cubicBezTo>
                  <a:cubicBezTo>
                    <a:pt x="25992" y="-1"/>
                    <a:pt x="30280" y="1339"/>
                    <a:pt x="33892" y="3839"/>
                  </a:cubicBezTo>
                  <a:lnTo>
                    <a:pt x="21600" y="21600"/>
                  </a:lnTo>
                  <a:close/>
                </a:path>
              </a:pathLst>
            </a:custGeom>
            <a:noFill/>
            <a:ln w="12700" cap="rnd">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8931" name="Line 62"/>
            <p:cNvSpPr>
              <a:spLocks noChangeShapeType="1"/>
            </p:cNvSpPr>
            <p:nvPr/>
          </p:nvSpPr>
          <p:spPr bwMode="auto">
            <a:xfrm>
              <a:off x="2460" y="2728"/>
              <a:ext cx="51" cy="11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32" name="Line 63"/>
            <p:cNvSpPr>
              <a:spLocks noChangeShapeType="1"/>
            </p:cNvSpPr>
            <p:nvPr/>
          </p:nvSpPr>
          <p:spPr bwMode="auto">
            <a:xfrm>
              <a:off x="2489" y="2705"/>
              <a:ext cx="50" cy="11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33" name="Line 64"/>
            <p:cNvSpPr>
              <a:spLocks noChangeShapeType="1"/>
            </p:cNvSpPr>
            <p:nvPr/>
          </p:nvSpPr>
          <p:spPr bwMode="auto">
            <a:xfrm>
              <a:off x="2643" y="2643"/>
              <a:ext cx="49" cy="11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34" name="Line 65"/>
            <p:cNvSpPr>
              <a:spLocks noChangeShapeType="1"/>
            </p:cNvSpPr>
            <p:nvPr/>
          </p:nvSpPr>
          <p:spPr bwMode="auto">
            <a:xfrm>
              <a:off x="2671" y="2628"/>
              <a:ext cx="49" cy="11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8935" name="Rectangle 66"/>
            <p:cNvSpPr>
              <a:spLocks noChangeArrowheads="1"/>
            </p:cNvSpPr>
            <p:nvPr/>
          </p:nvSpPr>
          <p:spPr bwMode="auto">
            <a:xfrm>
              <a:off x="2575" y="2358"/>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b="1" i="0">
                  <a:latin typeface="Symbol" pitchFamily="18" charset="2"/>
                </a:rPr>
                <a:t>q</a:t>
              </a:r>
            </a:p>
          </p:txBody>
        </p:sp>
        <p:sp>
          <p:nvSpPr>
            <p:cNvPr id="38936" name="Rectangle 67"/>
            <p:cNvSpPr>
              <a:spLocks noChangeArrowheads="1"/>
            </p:cNvSpPr>
            <p:nvPr/>
          </p:nvSpPr>
          <p:spPr bwMode="auto">
            <a:xfrm>
              <a:off x="2211" y="2531"/>
              <a:ext cx="1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b="1" i="0">
                  <a:latin typeface="Symbol" pitchFamily="18" charset="2"/>
                </a:rPr>
                <a:t>q</a:t>
              </a:r>
            </a:p>
          </p:txBody>
        </p:sp>
        <p:sp>
          <p:nvSpPr>
            <p:cNvPr id="38937" name="Oval 68"/>
            <p:cNvSpPr>
              <a:spLocks noChangeArrowheads="1"/>
            </p:cNvSpPr>
            <p:nvPr/>
          </p:nvSpPr>
          <p:spPr bwMode="auto">
            <a:xfrm>
              <a:off x="2680" y="2888"/>
              <a:ext cx="80" cy="80"/>
            </a:xfrm>
            <a:prstGeom prst="ellipse">
              <a:avLst/>
            </a:prstGeom>
            <a:solidFill>
              <a:schemeClr val="tx1"/>
            </a:solidFill>
            <a:ln w="12700">
              <a:solidFill>
                <a:schemeClr val="tx1"/>
              </a:solidFill>
              <a:round/>
              <a:headEnd/>
              <a:tailEnd/>
            </a:ln>
          </p:spPr>
          <p:txBody>
            <a:bodyPr lIns="69850" tIns="33338" rIns="69850" bIns="33338" anchor="ctr">
              <a:spAutoFit/>
            </a:bodyPr>
            <a:lstStyle/>
            <a:p>
              <a:endParaRPr lang="pt-BR"/>
            </a:p>
          </p:txBody>
        </p:sp>
      </p:grpSp>
      <p:graphicFrame>
        <p:nvGraphicFramePr>
          <p:cNvPr id="38914" name="Object 69"/>
          <p:cNvGraphicFramePr>
            <a:graphicFrameLocks noChangeAspect="1"/>
          </p:cNvGraphicFramePr>
          <p:nvPr/>
        </p:nvGraphicFramePr>
        <p:xfrm>
          <a:off x="6022975" y="5554663"/>
          <a:ext cx="246063" cy="320675"/>
        </p:xfrm>
        <a:graphic>
          <a:graphicData uri="http://schemas.openxmlformats.org/presentationml/2006/ole">
            <mc:AlternateContent xmlns:mc="http://schemas.openxmlformats.org/markup-compatibility/2006">
              <mc:Choice xmlns:v="urn:schemas-microsoft-com:vml" Requires="v">
                <p:oleObj spid="_x0000_s39052" name="Equation" r:id="rId4" imgW="126720" imgH="164880" progId="Equation.3">
                  <p:embed/>
                </p:oleObj>
              </mc:Choice>
              <mc:Fallback>
                <p:oleObj name="Equation" r:id="rId4" imgW="126720" imgH="164880" progId="Equation.3">
                  <p:embed/>
                  <p:pic>
                    <p:nvPicPr>
                      <p:cNvPr id="0" name="Object 6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22975" y="5554663"/>
                        <a:ext cx="246063" cy="320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107763" dir="2700000" algn="ctr" rotWithShape="0">
                                <a:schemeClr val="hlink"/>
                              </a:outerShdw>
                            </a:effectLst>
                          </a14:hiddenEffects>
                        </a:ext>
                      </a:extLst>
                    </p:spPr>
                  </p:pic>
                </p:oleObj>
              </mc:Fallback>
            </mc:AlternateContent>
          </a:graphicData>
        </a:graphic>
      </p:graphicFrame>
      <p:sp>
        <p:nvSpPr>
          <p:cNvPr id="38924" name="Oval 70"/>
          <p:cNvSpPr>
            <a:spLocks noChangeArrowheads="1"/>
          </p:cNvSpPr>
          <p:nvPr/>
        </p:nvSpPr>
        <p:spPr bwMode="auto">
          <a:xfrm>
            <a:off x="5875338" y="5410200"/>
            <a:ext cx="130175" cy="130175"/>
          </a:xfrm>
          <a:prstGeom prst="ellipse">
            <a:avLst/>
          </a:prstGeom>
          <a:solidFill>
            <a:schemeClr val="tx1"/>
          </a:solidFill>
          <a:ln w="12700">
            <a:solidFill>
              <a:schemeClr val="tx1"/>
            </a:solidFill>
            <a:round/>
            <a:headEnd/>
            <a:tailEnd/>
          </a:ln>
        </p:spPr>
        <p:txBody>
          <a:bodyPr wrap="none" lIns="69850" tIns="33338" rIns="69850" bIns="33338" anchor="ctr">
            <a:spAutoFit/>
          </a:bodyPr>
          <a:lstStyle/>
          <a:p>
            <a:endParaRPr lang="pt-BR"/>
          </a:p>
        </p:txBody>
      </p:sp>
      <p:sp>
        <p:nvSpPr>
          <p:cNvPr id="38925" name="Line 71"/>
          <p:cNvSpPr>
            <a:spLocks noChangeShapeType="1"/>
          </p:cNvSpPr>
          <p:nvPr/>
        </p:nvSpPr>
        <p:spPr bwMode="auto">
          <a:xfrm flipH="1">
            <a:off x="3111500" y="5486400"/>
            <a:ext cx="27813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38926" name="Text Box 72"/>
          <p:cNvSpPr txBox="1">
            <a:spLocks noChangeArrowheads="1"/>
          </p:cNvSpPr>
          <p:nvPr/>
        </p:nvSpPr>
        <p:spPr bwMode="auto">
          <a:xfrm>
            <a:off x="5076825" y="3862388"/>
            <a:ext cx="9175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normal</a:t>
            </a:r>
          </a:p>
        </p:txBody>
      </p:sp>
      <p:sp>
        <p:nvSpPr>
          <p:cNvPr id="38927" name="Text Box 73"/>
          <p:cNvSpPr txBox="1">
            <a:spLocks noChangeArrowheads="1"/>
          </p:cNvSpPr>
          <p:nvPr/>
        </p:nvSpPr>
        <p:spPr bwMode="auto">
          <a:xfrm>
            <a:off x="3082925" y="5589588"/>
            <a:ext cx="111283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raio</a:t>
            </a:r>
            <a:br>
              <a:rPr lang="en-US" sz="2000"/>
            </a:br>
            <a:r>
              <a:rPr lang="en-US" sz="2000"/>
              <a:t>incidente</a:t>
            </a:r>
          </a:p>
        </p:txBody>
      </p:sp>
      <p:sp>
        <p:nvSpPr>
          <p:cNvPr id="38928" name="Text Box 74"/>
          <p:cNvSpPr txBox="1">
            <a:spLocks noChangeArrowheads="1"/>
          </p:cNvSpPr>
          <p:nvPr/>
        </p:nvSpPr>
        <p:spPr bwMode="auto">
          <a:xfrm>
            <a:off x="7108825" y="3735388"/>
            <a:ext cx="10414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raio</a:t>
            </a:r>
            <a:br>
              <a:rPr lang="en-US" sz="2000"/>
            </a:br>
            <a:r>
              <a:rPr lang="en-US" sz="2000"/>
              <a:t>refletido</a:t>
            </a:r>
          </a:p>
        </p:txBody>
      </p:sp>
      <p:pic>
        <p:nvPicPr>
          <p:cNvPr id="77" name="Picture 8" descr="333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45057" y="1528366"/>
            <a:ext cx="3965195" cy="29738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41</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7F1D28A-FA07-4464-B134-9BA381295D3F}" type="datetime1">
              <a:rPr lang="en-US" sz="1200" i="0" smtClean="0"/>
              <a:t>3/20/18</a:t>
            </a:fld>
            <a:endParaRPr lang="en-US" sz="1200" i="0"/>
          </a:p>
        </p:txBody>
      </p:sp>
      <p:sp>
        <p:nvSpPr>
          <p:cNvPr id="223235" name="Rectangle 2"/>
          <p:cNvSpPr>
            <a:spLocks noGrp="1" noChangeArrowheads="1"/>
          </p:cNvSpPr>
          <p:nvPr>
            <p:ph type="title"/>
          </p:nvPr>
        </p:nvSpPr>
        <p:spPr/>
        <p:txBody>
          <a:bodyPr/>
          <a:lstStyle/>
          <a:p>
            <a:r>
              <a:rPr lang="en-US"/>
              <a:t>Refração</a:t>
            </a:r>
          </a:p>
        </p:txBody>
      </p:sp>
      <p:pic>
        <p:nvPicPr>
          <p:cNvPr id="22323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3025" y="1574800"/>
            <a:ext cx="6392863" cy="479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42</a:t>
            </a:fld>
            <a:endParaRPr lang="en-US"/>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4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EFEEFFF-C7EA-4AAF-9E82-823486C38CA1}" type="datetime1">
              <a:rPr lang="en-US" sz="1200" i="0" smtClean="0"/>
              <a:t>3/20/18</a:t>
            </a:fld>
            <a:endParaRPr lang="en-US" sz="1200" i="0"/>
          </a:p>
        </p:txBody>
      </p:sp>
      <p:sp>
        <p:nvSpPr>
          <p:cNvPr id="39945" name="Rectangle 2"/>
          <p:cNvSpPr>
            <a:spLocks noGrp="1" noChangeArrowheads="1"/>
          </p:cNvSpPr>
          <p:nvPr>
            <p:ph type="title"/>
          </p:nvPr>
        </p:nvSpPr>
        <p:spPr/>
        <p:txBody>
          <a:bodyPr/>
          <a:lstStyle/>
          <a:p>
            <a:r>
              <a:rPr lang="en-US"/>
              <a:t>Refração</a:t>
            </a:r>
          </a:p>
        </p:txBody>
      </p:sp>
      <p:pic>
        <p:nvPicPr>
          <p:cNvPr id="39946" name="Picture 3" descr="DSC0050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8300" y="1601788"/>
            <a:ext cx="2732088"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947" name="Picture 4" descr="DSC0050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225" y="4318000"/>
            <a:ext cx="2738438" cy="2052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9948" name="Group 5"/>
          <p:cNvGrpSpPr>
            <a:grpSpLocks/>
          </p:cNvGrpSpPr>
          <p:nvPr/>
        </p:nvGrpSpPr>
        <p:grpSpPr bwMode="auto">
          <a:xfrm>
            <a:off x="3868738" y="1785938"/>
            <a:ext cx="3222625" cy="3946525"/>
            <a:chOff x="2437" y="1125"/>
            <a:chExt cx="2030" cy="2486"/>
          </a:xfrm>
        </p:grpSpPr>
        <p:sp>
          <p:nvSpPr>
            <p:cNvPr id="39970" name="Freeform 6"/>
            <p:cNvSpPr>
              <a:spLocks/>
            </p:cNvSpPr>
            <p:nvPr/>
          </p:nvSpPr>
          <p:spPr bwMode="auto">
            <a:xfrm>
              <a:off x="2437" y="1843"/>
              <a:ext cx="2030" cy="1768"/>
            </a:xfrm>
            <a:custGeom>
              <a:avLst/>
              <a:gdLst>
                <a:gd name="T0" fmla="*/ 32 w 2230"/>
                <a:gd name="T1" fmla="*/ 328 h 1937"/>
                <a:gd name="T2" fmla="*/ 746 w 2230"/>
                <a:gd name="T3" fmla="*/ 0 h 1937"/>
                <a:gd name="T4" fmla="*/ 783 w 2230"/>
                <a:gd name="T5" fmla="*/ 371 h 1937"/>
                <a:gd name="T6" fmla="*/ 677 w 2230"/>
                <a:gd name="T7" fmla="*/ 539 h 1937"/>
                <a:gd name="T8" fmla="*/ 386 w 2230"/>
                <a:gd name="T9" fmla="*/ 664 h 1937"/>
                <a:gd name="T10" fmla="*/ 59 w 2230"/>
                <a:gd name="T11" fmla="*/ 721 h 1937"/>
                <a:gd name="T12" fmla="*/ 32 w 2230"/>
                <a:gd name="T13" fmla="*/ 328 h 1937"/>
                <a:gd name="T14" fmla="*/ 0 60000 65536"/>
                <a:gd name="T15" fmla="*/ 0 60000 65536"/>
                <a:gd name="T16" fmla="*/ 0 60000 65536"/>
                <a:gd name="T17" fmla="*/ 0 60000 65536"/>
                <a:gd name="T18" fmla="*/ 0 60000 65536"/>
                <a:gd name="T19" fmla="*/ 0 60000 65536"/>
                <a:gd name="T20" fmla="*/ 0 60000 65536"/>
                <a:gd name="T21" fmla="*/ 0 w 2230"/>
                <a:gd name="T22" fmla="*/ 0 h 1937"/>
                <a:gd name="T23" fmla="*/ 2230 w 2230"/>
                <a:gd name="T24" fmla="*/ 1937 h 19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30" h="1937">
                  <a:moveTo>
                    <a:pt x="82" y="815"/>
                  </a:moveTo>
                  <a:lnTo>
                    <a:pt x="1910" y="0"/>
                  </a:lnTo>
                  <a:cubicBezTo>
                    <a:pt x="2230" y="18"/>
                    <a:pt x="2031" y="698"/>
                    <a:pt x="2002" y="922"/>
                  </a:cubicBezTo>
                  <a:cubicBezTo>
                    <a:pt x="1973" y="1146"/>
                    <a:pt x="1902" y="1222"/>
                    <a:pt x="1733" y="1344"/>
                  </a:cubicBezTo>
                  <a:cubicBezTo>
                    <a:pt x="1733" y="1344"/>
                    <a:pt x="1252" y="1576"/>
                    <a:pt x="988" y="1652"/>
                  </a:cubicBezTo>
                  <a:cubicBezTo>
                    <a:pt x="724" y="1728"/>
                    <a:pt x="302" y="1937"/>
                    <a:pt x="151" y="1798"/>
                  </a:cubicBezTo>
                  <a:cubicBezTo>
                    <a:pt x="0" y="1659"/>
                    <a:pt x="96" y="1020"/>
                    <a:pt x="82" y="815"/>
                  </a:cubicBezTo>
                  <a:close/>
                </a:path>
              </a:pathLst>
            </a:custGeom>
            <a:solidFill>
              <a:srgbClr val="99FF66"/>
            </a:solidFill>
            <a:ln w="12700" cap="flat" cmpd="sng">
              <a:solidFill>
                <a:srgbClr val="99FF66"/>
              </a:solidFill>
              <a:prstDash val="solid"/>
              <a:round/>
              <a:headEnd type="none" w="sm" len="sm"/>
              <a:tailEnd type="none" w="sm" len="sm"/>
            </a:ln>
          </p:spPr>
          <p:txBody>
            <a:bodyPr/>
            <a:lstStyle/>
            <a:p>
              <a:endParaRPr lang="en-US"/>
            </a:p>
          </p:txBody>
        </p:sp>
        <p:sp>
          <p:nvSpPr>
            <p:cNvPr id="39971" name="Line 7"/>
            <p:cNvSpPr>
              <a:spLocks noChangeShapeType="1"/>
            </p:cNvSpPr>
            <p:nvPr/>
          </p:nvSpPr>
          <p:spPr bwMode="auto">
            <a:xfrm flipH="1" flipV="1">
              <a:off x="3135" y="1543"/>
              <a:ext cx="540" cy="1252"/>
            </a:xfrm>
            <a:prstGeom prst="line">
              <a:avLst/>
            </a:prstGeom>
            <a:noFill/>
            <a:ln w="28575">
              <a:solidFill>
                <a:schemeClr val="tx1"/>
              </a:solidFill>
              <a:round/>
              <a:headEnd/>
              <a:tailEnd type="stealth" w="lg" len="lg"/>
            </a:ln>
            <a:extLst>
              <a:ext uri="{909E8E84-426E-40DD-AFC4-6F175D3DCCD1}">
                <a14:hiddenFill xmlns:a14="http://schemas.microsoft.com/office/drawing/2010/main">
                  <a:noFill/>
                </a14:hiddenFill>
              </a:ext>
            </a:extLst>
          </p:spPr>
          <p:txBody>
            <a:bodyPr wrap="none" lIns="69850" tIns="33338" rIns="69850" bIns="33338" anchor="ctr">
              <a:spAutoFit/>
            </a:bodyPr>
            <a:lstStyle/>
            <a:p>
              <a:endParaRPr lang="en-US"/>
            </a:p>
          </p:txBody>
        </p:sp>
        <p:sp>
          <p:nvSpPr>
            <p:cNvPr id="39972" name="Line 8"/>
            <p:cNvSpPr>
              <a:spLocks noChangeShapeType="1"/>
            </p:cNvSpPr>
            <p:nvPr/>
          </p:nvSpPr>
          <p:spPr bwMode="auto">
            <a:xfrm flipV="1">
              <a:off x="3421" y="1288"/>
              <a:ext cx="660" cy="901"/>
            </a:xfrm>
            <a:prstGeom prst="line">
              <a:avLst/>
            </a:prstGeom>
            <a:noFill/>
            <a:ln w="25400">
              <a:solidFill>
                <a:schemeClr val="fo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nvGrpSpPr>
            <p:cNvPr id="39973" name="Group 9"/>
            <p:cNvGrpSpPr>
              <a:grpSpLocks/>
            </p:cNvGrpSpPr>
            <p:nvPr/>
          </p:nvGrpSpPr>
          <p:grpSpPr bwMode="auto">
            <a:xfrm>
              <a:off x="2831" y="2968"/>
              <a:ext cx="278" cy="363"/>
              <a:chOff x="191" y="2045"/>
              <a:chExt cx="209" cy="373"/>
            </a:xfrm>
          </p:grpSpPr>
          <p:grpSp>
            <p:nvGrpSpPr>
              <p:cNvPr id="40001" name="Group 10"/>
              <p:cNvGrpSpPr>
                <a:grpSpLocks/>
              </p:cNvGrpSpPr>
              <p:nvPr/>
            </p:nvGrpSpPr>
            <p:grpSpPr bwMode="auto">
              <a:xfrm>
                <a:off x="244" y="2123"/>
                <a:ext cx="109" cy="295"/>
                <a:chOff x="244" y="2123"/>
                <a:chExt cx="109" cy="295"/>
              </a:xfrm>
            </p:grpSpPr>
            <p:sp>
              <p:nvSpPr>
                <p:cNvPr id="40028" name="Freeform 11"/>
                <p:cNvSpPr>
                  <a:spLocks/>
                </p:cNvSpPr>
                <p:nvPr/>
              </p:nvSpPr>
              <p:spPr bwMode="auto">
                <a:xfrm>
                  <a:off x="244" y="2123"/>
                  <a:ext cx="109" cy="226"/>
                </a:xfrm>
                <a:custGeom>
                  <a:avLst/>
                  <a:gdLst>
                    <a:gd name="T0" fmla="*/ 17 w 109"/>
                    <a:gd name="T1" fmla="*/ 148 h 226"/>
                    <a:gd name="T2" fmla="*/ 12 w 109"/>
                    <a:gd name="T3" fmla="*/ 135 h 226"/>
                    <a:gd name="T4" fmla="*/ 6 w 109"/>
                    <a:gd name="T5" fmla="*/ 120 h 226"/>
                    <a:gd name="T6" fmla="*/ 2 w 109"/>
                    <a:gd name="T7" fmla="*/ 107 h 226"/>
                    <a:gd name="T8" fmla="*/ 0 w 109"/>
                    <a:gd name="T9" fmla="*/ 91 h 226"/>
                    <a:gd name="T10" fmla="*/ 0 w 109"/>
                    <a:gd name="T11" fmla="*/ 78 h 226"/>
                    <a:gd name="T12" fmla="*/ 2 w 109"/>
                    <a:gd name="T13" fmla="*/ 58 h 226"/>
                    <a:gd name="T14" fmla="*/ 6 w 109"/>
                    <a:gd name="T15" fmla="*/ 43 h 226"/>
                    <a:gd name="T16" fmla="*/ 14 w 109"/>
                    <a:gd name="T17" fmla="*/ 27 h 226"/>
                    <a:gd name="T18" fmla="*/ 24 w 109"/>
                    <a:gd name="T19" fmla="*/ 15 h 226"/>
                    <a:gd name="T20" fmla="*/ 32 w 109"/>
                    <a:gd name="T21" fmla="*/ 8 h 226"/>
                    <a:gd name="T22" fmla="*/ 42 w 109"/>
                    <a:gd name="T23" fmla="*/ 2 h 226"/>
                    <a:gd name="T24" fmla="*/ 56 w 109"/>
                    <a:gd name="T25" fmla="*/ 0 h 226"/>
                    <a:gd name="T26" fmla="*/ 68 w 109"/>
                    <a:gd name="T27" fmla="*/ 2 h 226"/>
                    <a:gd name="T28" fmla="*/ 76 w 109"/>
                    <a:gd name="T29" fmla="*/ 7 h 226"/>
                    <a:gd name="T30" fmla="*/ 85 w 109"/>
                    <a:gd name="T31" fmla="*/ 14 h 226"/>
                    <a:gd name="T32" fmla="*/ 91 w 109"/>
                    <a:gd name="T33" fmla="*/ 22 h 226"/>
                    <a:gd name="T34" fmla="*/ 97 w 109"/>
                    <a:gd name="T35" fmla="*/ 33 h 226"/>
                    <a:gd name="T36" fmla="*/ 101 w 109"/>
                    <a:gd name="T37" fmla="*/ 42 h 226"/>
                    <a:gd name="T38" fmla="*/ 104 w 109"/>
                    <a:gd name="T39" fmla="*/ 53 h 226"/>
                    <a:gd name="T40" fmla="*/ 107 w 109"/>
                    <a:gd name="T41" fmla="*/ 64 h 226"/>
                    <a:gd name="T42" fmla="*/ 108 w 109"/>
                    <a:gd name="T43" fmla="*/ 78 h 226"/>
                    <a:gd name="T44" fmla="*/ 108 w 109"/>
                    <a:gd name="T45" fmla="*/ 92 h 226"/>
                    <a:gd name="T46" fmla="*/ 105 w 109"/>
                    <a:gd name="T47" fmla="*/ 106 h 226"/>
                    <a:gd name="T48" fmla="*/ 101 w 109"/>
                    <a:gd name="T49" fmla="*/ 121 h 226"/>
                    <a:gd name="T50" fmla="*/ 95 w 109"/>
                    <a:gd name="T51" fmla="*/ 137 h 226"/>
                    <a:gd name="T52" fmla="*/ 92 w 109"/>
                    <a:gd name="T53" fmla="*/ 148 h 226"/>
                    <a:gd name="T54" fmla="*/ 89 w 109"/>
                    <a:gd name="T55" fmla="*/ 162 h 226"/>
                    <a:gd name="T56" fmla="*/ 85 w 109"/>
                    <a:gd name="T57" fmla="*/ 177 h 226"/>
                    <a:gd name="T58" fmla="*/ 83 w 109"/>
                    <a:gd name="T59" fmla="*/ 191 h 226"/>
                    <a:gd name="T60" fmla="*/ 82 w 109"/>
                    <a:gd name="T61" fmla="*/ 206 h 226"/>
                    <a:gd name="T62" fmla="*/ 82 w 109"/>
                    <a:gd name="T63" fmla="*/ 225 h 226"/>
                    <a:gd name="T64" fmla="*/ 31 w 109"/>
                    <a:gd name="T65" fmla="*/ 225 h 226"/>
                    <a:gd name="T66" fmla="*/ 31 w 109"/>
                    <a:gd name="T67" fmla="*/ 210 h 226"/>
                    <a:gd name="T68" fmla="*/ 28 w 109"/>
                    <a:gd name="T69" fmla="*/ 190 h 226"/>
                    <a:gd name="T70" fmla="*/ 25 w 109"/>
                    <a:gd name="T71" fmla="*/ 176 h 226"/>
                    <a:gd name="T72" fmla="*/ 21 w 109"/>
                    <a:gd name="T73" fmla="*/ 161 h 226"/>
                    <a:gd name="T74" fmla="*/ 17 w 109"/>
                    <a:gd name="T75" fmla="*/ 148 h 22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9"/>
                    <a:gd name="T115" fmla="*/ 0 h 226"/>
                    <a:gd name="T116" fmla="*/ 109 w 109"/>
                    <a:gd name="T117" fmla="*/ 226 h 22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9" h="226">
                      <a:moveTo>
                        <a:pt x="17" y="148"/>
                      </a:moveTo>
                      <a:lnTo>
                        <a:pt x="12" y="135"/>
                      </a:lnTo>
                      <a:lnTo>
                        <a:pt x="6" y="120"/>
                      </a:lnTo>
                      <a:lnTo>
                        <a:pt x="2" y="107"/>
                      </a:lnTo>
                      <a:lnTo>
                        <a:pt x="0" y="91"/>
                      </a:lnTo>
                      <a:lnTo>
                        <a:pt x="0" y="78"/>
                      </a:lnTo>
                      <a:lnTo>
                        <a:pt x="2" y="58"/>
                      </a:lnTo>
                      <a:lnTo>
                        <a:pt x="6" y="43"/>
                      </a:lnTo>
                      <a:lnTo>
                        <a:pt x="14" y="27"/>
                      </a:lnTo>
                      <a:lnTo>
                        <a:pt x="24" y="15"/>
                      </a:lnTo>
                      <a:lnTo>
                        <a:pt x="32" y="8"/>
                      </a:lnTo>
                      <a:lnTo>
                        <a:pt x="42" y="2"/>
                      </a:lnTo>
                      <a:lnTo>
                        <a:pt x="56" y="0"/>
                      </a:lnTo>
                      <a:lnTo>
                        <a:pt x="68" y="2"/>
                      </a:lnTo>
                      <a:lnTo>
                        <a:pt x="76" y="7"/>
                      </a:lnTo>
                      <a:lnTo>
                        <a:pt x="85" y="14"/>
                      </a:lnTo>
                      <a:lnTo>
                        <a:pt x="91" y="22"/>
                      </a:lnTo>
                      <a:lnTo>
                        <a:pt x="97" y="33"/>
                      </a:lnTo>
                      <a:lnTo>
                        <a:pt x="101" y="42"/>
                      </a:lnTo>
                      <a:lnTo>
                        <a:pt x="104" y="53"/>
                      </a:lnTo>
                      <a:lnTo>
                        <a:pt x="107" y="64"/>
                      </a:lnTo>
                      <a:lnTo>
                        <a:pt x="108" y="78"/>
                      </a:lnTo>
                      <a:lnTo>
                        <a:pt x="108" y="92"/>
                      </a:lnTo>
                      <a:lnTo>
                        <a:pt x="105" y="106"/>
                      </a:lnTo>
                      <a:lnTo>
                        <a:pt x="101" y="121"/>
                      </a:lnTo>
                      <a:lnTo>
                        <a:pt x="95" y="137"/>
                      </a:lnTo>
                      <a:lnTo>
                        <a:pt x="92" y="148"/>
                      </a:lnTo>
                      <a:lnTo>
                        <a:pt x="89" y="162"/>
                      </a:lnTo>
                      <a:lnTo>
                        <a:pt x="85" y="177"/>
                      </a:lnTo>
                      <a:lnTo>
                        <a:pt x="83" y="191"/>
                      </a:lnTo>
                      <a:lnTo>
                        <a:pt x="82" y="206"/>
                      </a:lnTo>
                      <a:lnTo>
                        <a:pt x="82" y="225"/>
                      </a:lnTo>
                      <a:lnTo>
                        <a:pt x="31" y="225"/>
                      </a:lnTo>
                      <a:lnTo>
                        <a:pt x="31" y="210"/>
                      </a:lnTo>
                      <a:lnTo>
                        <a:pt x="28" y="190"/>
                      </a:lnTo>
                      <a:lnTo>
                        <a:pt x="25" y="176"/>
                      </a:lnTo>
                      <a:lnTo>
                        <a:pt x="21" y="161"/>
                      </a:lnTo>
                      <a:lnTo>
                        <a:pt x="17" y="148"/>
                      </a:lnTo>
                    </a:path>
                  </a:pathLst>
                </a:custGeom>
                <a:solidFill>
                  <a:srgbClr val="FFFFFF"/>
                </a:solidFill>
                <a:ln w="12700" cap="rnd" cmpd="sng">
                  <a:solidFill>
                    <a:srgbClr val="000000"/>
                  </a:solidFill>
                  <a:prstDash val="solid"/>
                  <a:round/>
                  <a:headEnd/>
                  <a:tailEnd/>
                </a:ln>
              </p:spPr>
              <p:txBody>
                <a:bodyPr/>
                <a:lstStyle/>
                <a:p>
                  <a:endParaRPr lang="en-US"/>
                </a:p>
              </p:txBody>
            </p:sp>
            <p:grpSp>
              <p:nvGrpSpPr>
                <p:cNvPr id="40029" name="Group 12"/>
                <p:cNvGrpSpPr>
                  <a:grpSpLocks/>
                </p:cNvGrpSpPr>
                <p:nvPr/>
              </p:nvGrpSpPr>
              <p:grpSpPr bwMode="auto">
                <a:xfrm>
                  <a:off x="274" y="2345"/>
                  <a:ext cx="52" cy="73"/>
                  <a:chOff x="274" y="2345"/>
                  <a:chExt cx="52" cy="73"/>
                </a:xfrm>
              </p:grpSpPr>
              <p:sp>
                <p:nvSpPr>
                  <p:cNvPr id="40030" name="Oval 13"/>
                  <p:cNvSpPr>
                    <a:spLocks noChangeArrowheads="1"/>
                  </p:cNvSpPr>
                  <p:nvPr/>
                </p:nvSpPr>
                <p:spPr bwMode="auto">
                  <a:xfrm>
                    <a:off x="286" y="2414"/>
                    <a:ext cx="27" cy="4"/>
                  </a:xfrm>
                  <a:prstGeom prst="ellipse">
                    <a:avLst/>
                  </a:prstGeom>
                  <a:solidFill>
                    <a:srgbClr val="000000"/>
                  </a:solidFill>
                  <a:ln w="12700">
                    <a:solidFill>
                      <a:srgbClr val="000000"/>
                    </a:solidFill>
                    <a:round/>
                    <a:headEnd/>
                    <a:tailEnd/>
                  </a:ln>
                </p:spPr>
                <p:txBody>
                  <a:bodyPr wrap="none" anchor="ctr"/>
                  <a:lstStyle/>
                  <a:p>
                    <a:endParaRPr lang="pt-BR"/>
                  </a:p>
                </p:txBody>
              </p:sp>
              <p:sp>
                <p:nvSpPr>
                  <p:cNvPr id="40031" name="Freeform 14"/>
                  <p:cNvSpPr>
                    <a:spLocks/>
                  </p:cNvSpPr>
                  <p:nvPr/>
                </p:nvSpPr>
                <p:spPr bwMode="auto">
                  <a:xfrm>
                    <a:off x="274" y="2345"/>
                    <a:ext cx="52" cy="22"/>
                  </a:xfrm>
                  <a:custGeom>
                    <a:avLst/>
                    <a:gdLst>
                      <a:gd name="T0" fmla="*/ 0 w 52"/>
                      <a:gd name="T1" fmla="*/ 0 h 22"/>
                      <a:gd name="T2" fmla="*/ 0 w 52"/>
                      <a:gd name="T3" fmla="*/ 21 h 22"/>
                      <a:gd name="T4" fmla="*/ 11 w 52"/>
                      <a:gd name="T5" fmla="*/ 21 h 22"/>
                      <a:gd name="T6" fmla="*/ 51 w 52"/>
                      <a:gd name="T7" fmla="*/ 7 h 22"/>
                      <a:gd name="T8" fmla="*/ 51 w 52"/>
                      <a:gd name="T9" fmla="*/ 0 h 22"/>
                      <a:gd name="T10" fmla="*/ 0 w 52"/>
                      <a:gd name="T11" fmla="*/ 0 h 22"/>
                      <a:gd name="T12" fmla="*/ 0 60000 65536"/>
                      <a:gd name="T13" fmla="*/ 0 60000 65536"/>
                      <a:gd name="T14" fmla="*/ 0 60000 65536"/>
                      <a:gd name="T15" fmla="*/ 0 60000 65536"/>
                      <a:gd name="T16" fmla="*/ 0 60000 65536"/>
                      <a:gd name="T17" fmla="*/ 0 60000 65536"/>
                      <a:gd name="T18" fmla="*/ 0 w 52"/>
                      <a:gd name="T19" fmla="*/ 0 h 22"/>
                      <a:gd name="T20" fmla="*/ 52 w 5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52" h="22">
                        <a:moveTo>
                          <a:pt x="0" y="0"/>
                        </a:moveTo>
                        <a:lnTo>
                          <a:pt x="0" y="21"/>
                        </a:lnTo>
                        <a:lnTo>
                          <a:pt x="11" y="21"/>
                        </a:lnTo>
                        <a:lnTo>
                          <a:pt x="51" y="7"/>
                        </a:lnTo>
                        <a:lnTo>
                          <a:pt x="51" y="0"/>
                        </a:lnTo>
                        <a:lnTo>
                          <a:pt x="0" y="0"/>
                        </a:lnTo>
                      </a:path>
                    </a:pathLst>
                  </a:custGeom>
                  <a:solidFill>
                    <a:srgbClr val="C0C0C0"/>
                  </a:solidFill>
                  <a:ln w="12700" cap="rnd" cmpd="sng">
                    <a:solidFill>
                      <a:srgbClr val="000000"/>
                    </a:solidFill>
                    <a:prstDash val="solid"/>
                    <a:round/>
                    <a:headEnd/>
                    <a:tailEnd/>
                  </a:ln>
                </p:spPr>
                <p:txBody>
                  <a:bodyPr/>
                  <a:lstStyle/>
                  <a:p>
                    <a:endParaRPr lang="en-US"/>
                  </a:p>
                </p:txBody>
              </p:sp>
              <p:sp>
                <p:nvSpPr>
                  <p:cNvPr id="40032" name="Freeform 15"/>
                  <p:cNvSpPr>
                    <a:spLocks/>
                  </p:cNvSpPr>
                  <p:nvPr/>
                </p:nvSpPr>
                <p:spPr bwMode="auto">
                  <a:xfrm>
                    <a:off x="274" y="2353"/>
                    <a:ext cx="52" cy="28"/>
                  </a:xfrm>
                  <a:custGeom>
                    <a:avLst/>
                    <a:gdLst>
                      <a:gd name="T0" fmla="*/ 11 w 52"/>
                      <a:gd name="T1" fmla="*/ 14 h 28"/>
                      <a:gd name="T2" fmla="*/ 0 w 52"/>
                      <a:gd name="T3" fmla="*/ 14 h 28"/>
                      <a:gd name="T4" fmla="*/ 0 w 52"/>
                      <a:gd name="T5" fmla="*/ 27 h 28"/>
                      <a:gd name="T6" fmla="*/ 11 w 52"/>
                      <a:gd name="T7" fmla="*/ 27 h 28"/>
                      <a:gd name="T8" fmla="*/ 51 w 52"/>
                      <a:gd name="T9" fmla="*/ 14 h 28"/>
                      <a:gd name="T10" fmla="*/ 51 w 52"/>
                      <a:gd name="T11" fmla="*/ 0 h 28"/>
                      <a:gd name="T12" fmla="*/ 11 w 52"/>
                      <a:gd name="T13" fmla="*/ 14 h 28"/>
                      <a:gd name="T14" fmla="*/ 0 60000 65536"/>
                      <a:gd name="T15" fmla="*/ 0 60000 65536"/>
                      <a:gd name="T16" fmla="*/ 0 60000 65536"/>
                      <a:gd name="T17" fmla="*/ 0 60000 65536"/>
                      <a:gd name="T18" fmla="*/ 0 60000 65536"/>
                      <a:gd name="T19" fmla="*/ 0 60000 65536"/>
                      <a:gd name="T20" fmla="*/ 0 60000 65536"/>
                      <a:gd name="T21" fmla="*/ 0 w 52"/>
                      <a:gd name="T22" fmla="*/ 0 h 28"/>
                      <a:gd name="T23" fmla="*/ 52 w 52"/>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8">
                        <a:moveTo>
                          <a:pt x="11" y="14"/>
                        </a:moveTo>
                        <a:lnTo>
                          <a:pt x="0" y="14"/>
                        </a:lnTo>
                        <a:lnTo>
                          <a:pt x="0" y="27"/>
                        </a:lnTo>
                        <a:lnTo>
                          <a:pt x="11" y="27"/>
                        </a:lnTo>
                        <a:lnTo>
                          <a:pt x="51" y="14"/>
                        </a:lnTo>
                        <a:lnTo>
                          <a:pt x="51" y="0"/>
                        </a:lnTo>
                        <a:lnTo>
                          <a:pt x="11" y="14"/>
                        </a:lnTo>
                      </a:path>
                    </a:pathLst>
                  </a:custGeom>
                  <a:solidFill>
                    <a:srgbClr val="3F3F3F"/>
                  </a:solidFill>
                  <a:ln w="12700" cap="rnd" cmpd="sng">
                    <a:solidFill>
                      <a:srgbClr val="000000"/>
                    </a:solidFill>
                    <a:prstDash val="solid"/>
                    <a:round/>
                    <a:headEnd/>
                    <a:tailEnd/>
                  </a:ln>
                </p:spPr>
                <p:txBody>
                  <a:bodyPr/>
                  <a:lstStyle/>
                  <a:p>
                    <a:endParaRPr lang="en-US"/>
                  </a:p>
                </p:txBody>
              </p:sp>
              <p:sp>
                <p:nvSpPr>
                  <p:cNvPr id="40033" name="Freeform 16"/>
                  <p:cNvSpPr>
                    <a:spLocks/>
                  </p:cNvSpPr>
                  <p:nvPr/>
                </p:nvSpPr>
                <p:spPr bwMode="auto">
                  <a:xfrm>
                    <a:off x="274" y="2366"/>
                    <a:ext cx="52" cy="29"/>
                  </a:xfrm>
                  <a:custGeom>
                    <a:avLst/>
                    <a:gdLst>
                      <a:gd name="T0" fmla="*/ 11 w 52"/>
                      <a:gd name="T1" fmla="*/ 14 h 29"/>
                      <a:gd name="T2" fmla="*/ 0 w 52"/>
                      <a:gd name="T3" fmla="*/ 14 h 29"/>
                      <a:gd name="T4" fmla="*/ 0 w 52"/>
                      <a:gd name="T5" fmla="*/ 28 h 29"/>
                      <a:gd name="T6" fmla="*/ 11 w 52"/>
                      <a:gd name="T7" fmla="*/ 28 h 29"/>
                      <a:gd name="T8" fmla="*/ 51 w 52"/>
                      <a:gd name="T9" fmla="*/ 14 h 29"/>
                      <a:gd name="T10" fmla="*/ 51 w 52"/>
                      <a:gd name="T11" fmla="*/ 0 h 29"/>
                      <a:gd name="T12" fmla="*/ 11 w 52"/>
                      <a:gd name="T13" fmla="*/ 14 h 29"/>
                      <a:gd name="T14" fmla="*/ 0 60000 65536"/>
                      <a:gd name="T15" fmla="*/ 0 60000 65536"/>
                      <a:gd name="T16" fmla="*/ 0 60000 65536"/>
                      <a:gd name="T17" fmla="*/ 0 60000 65536"/>
                      <a:gd name="T18" fmla="*/ 0 60000 65536"/>
                      <a:gd name="T19" fmla="*/ 0 60000 65536"/>
                      <a:gd name="T20" fmla="*/ 0 60000 65536"/>
                      <a:gd name="T21" fmla="*/ 0 w 52"/>
                      <a:gd name="T22" fmla="*/ 0 h 29"/>
                      <a:gd name="T23" fmla="*/ 52 w 52"/>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9">
                        <a:moveTo>
                          <a:pt x="11" y="14"/>
                        </a:moveTo>
                        <a:lnTo>
                          <a:pt x="0" y="14"/>
                        </a:lnTo>
                        <a:lnTo>
                          <a:pt x="0" y="28"/>
                        </a:lnTo>
                        <a:lnTo>
                          <a:pt x="11" y="28"/>
                        </a:lnTo>
                        <a:lnTo>
                          <a:pt x="51" y="14"/>
                        </a:lnTo>
                        <a:lnTo>
                          <a:pt x="51" y="0"/>
                        </a:lnTo>
                        <a:lnTo>
                          <a:pt x="11" y="14"/>
                        </a:lnTo>
                      </a:path>
                    </a:pathLst>
                  </a:custGeom>
                  <a:solidFill>
                    <a:srgbClr val="C0C0C0"/>
                  </a:solidFill>
                  <a:ln w="12700" cap="rnd" cmpd="sng">
                    <a:solidFill>
                      <a:srgbClr val="000000"/>
                    </a:solidFill>
                    <a:prstDash val="solid"/>
                    <a:round/>
                    <a:headEnd/>
                    <a:tailEnd/>
                  </a:ln>
                </p:spPr>
                <p:txBody>
                  <a:bodyPr/>
                  <a:lstStyle/>
                  <a:p>
                    <a:endParaRPr lang="en-US"/>
                  </a:p>
                </p:txBody>
              </p:sp>
              <p:sp>
                <p:nvSpPr>
                  <p:cNvPr id="40034" name="Freeform 17"/>
                  <p:cNvSpPr>
                    <a:spLocks/>
                  </p:cNvSpPr>
                  <p:nvPr/>
                </p:nvSpPr>
                <p:spPr bwMode="auto">
                  <a:xfrm>
                    <a:off x="274" y="2380"/>
                    <a:ext cx="52" cy="28"/>
                  </a:xfrm>
                  <a:custGeom>
                    <a:avLst/>
                    <a:gdLst>
                      <a:gd name="T0" fmla="*/ 11 w 52"/>
                      <a:gd name="T1" fmla="*/ 14 h 28"/>
                      <a:gd name="T2" fmla="*/ 10 w 52"/>
                      <a:gd name="T3" fmla="*/ 14 h 28"/>
                      <a:gd name="T4" fmla="*/ 0 w 52"/>
                      <a:gd name="T5" fmla="*/ 14 h 28"/>
                      <a:gd name="T6" fmla="*/ 0 w 52"/>
                      <a:gd name="T7" fmla="*/ 27 h 28"/>
                      <a:gd name="T8" fmla="*/ 11 w 52"/>
                      <a:gd name="T9" fmla="*/ 27 h 28"/>
                      <a:gd name="T10" fmla="*/ 51 w 52"/>
                      <a:gd name="T11" fmla="*/ 14 h 28"/>
                      <a:gd name="T12" fmla="*/ 51 w 52"/>
                      <a:gd name="T13" fmla="*/ 0 h 28"/>
                      <a:gd name="T14" fmla="*/ 11 w 52"/>
                      <a:gd name="T15" fmla="*/ 14 h 28"/>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28"/>
                      <a:gd name="T26" fmla="*/ 52 w 52"/>
                      <a:gd name="T27" fmla="*/ 28 h 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28">
                        <a:moveTo>
                          <a:pt x="11" y="14"/>
                        </a:moveTo>
                        <a:lnTo>
                          <a:pt x="10" y="14"/>
                        </a:lnTo>
                        <a:lnTo>
                          <a:pt x="0" y="14"/>
                        </a:lnTo>
                        <a:lnTo>
                          <a:pt x="0" y="27"/>
                        </a:lnTo>
                        <a:lnTo>
                          <a:pt x="11" y="27"/>
                        </a:lnTo>
                        <a:lnTo>
                          <a:pt x="51" y="14"/>
                        </a:lnTo>
                        <a:lnTo>
                          <a:pt x="51" y="0"/>
                        </a:lnTo>
                        <a:lnTo>
                          <a:pt x="11" y="14"/>
                        </a:lnTo>
                      </a:path>
                    </a:pathLst>
                  </a:custGeom>
                  <a:solidFill>
                    <a:srgbClr val="3F3F3F"/>
                  </a:solidFill>
                  <a:ln w="12700" cap="rnd" cmpd="sng">
                    <a:solidFill>
                      <a:srgbClr val="000000"/>
                    </a:solidFill>
                    <a:prstDash val="solid"/>
                    <a:round/>
                    <a:headEnd/>
                    <a:tailEnd/>
                  </a:ln>
                </p:spPr>
                <p:txBody>
                  <a:bodyPr/>
                  <a:lstStyle/>
                  <a:p>
                    <a:endParaRPr lang="en-US"/>
                  </a:p>
                </p:txBody>
              </p:sp>
              <p:sp>
                <p:nvSpPr>
                  <p:cNvPr id="40035" name="Freeform 18"/>
                  <p:cNvSpPr>
                    <a:spLocks/>
                  </p:cNvSpPr>
                  <p:nvPr/>
                </p:nvSpPr>
                <p:spPr bwMode="auto">
                  <a:xfrm>
                    <a:off x="274" y="2394"/>
                    <a:ext cx="52" cy="22"/>
                  </a:xfrm>
                  <a:custGeom>
                    <a:avLst/>
                    <a:gdLst>
                      <a:gd name="T0" fmla="*/ 11 w 52"/>
                      <a:gd name="T1" fmla="*/ 14 h 22"/>
                      <a:gd name="T2" fmla="*/ 0 w 52"/>
                      <a:gd name="T3" fmla="*/ 14 h 22"/>
                      <a:gd name="T4" fmla="*/ 6 w 52"/>
                      <a:gd name="T5" fmla="*/ 21 h 22"/>
                      <a:gd name="T6" fmla="*/ 45 w 52"/>
                      <a:gd name="T7" fmla="*/ 21 h 22"/>
                      <a:gd name="T8" fmla="*/ 51 w 52"/>
                      <a:gd name="T9" fmla="*/ 14 h 22"/>
                      <a:gd name="T10" fmla="*/ 51 w 52"/>
                      <a:gd name="T11" fmla="*/ 0 h 22"/>
                      <a:gd name="T12" fmla="*/ 11 w 52"/>
                      <a:gd name="T13" fmla="*/ 14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11" y="14"/>
                        </a:moveTo>
                        <a:lnTo>
                          <a:pt x="0" y="14"/>
                        </a:lnTo>
                        <a:lnTo>
                          <a:pt x="6" y="21"/>
                        </a:lnTo>
                        <a:lnTo>
                          <a:pt x="45" y="21"/>
                        </a:lnTo>
                        <a:lnTo>
                          <a:pt x="51" y="14"/>
                        </a:lnTo>
                        <a:lnTo>
                          <a:pt x="51" y="0"/>
                        </a:lnTo>
                        <a:lnTo>
                          <a:pt x="11" y="14"/>
                        </a:lnTo>
                      </a:path>
                    </a:pathLst>
                  </a:custGeom>
                  <a:solidFill>
                    <a:srgbClr val="C0C0C0"/>
                  </a:solidFill>
                  <a:ln w="12700" cap="rnd" cmpd="sng">
                    <a:solidFill>
                      <a:srgbClr val="000000"/>
                    </a:solidFill>
                    <a:prstDash val="solid"/>
                    <a:round/>
                    <a:headEnd/>
                    <a:tailEnd/>
                  </a:ln>
                </p:spPr>
                <p:txBody>
                  <a:bodyPr/>
                  <a:lstStyle/>
                  <a:p>
                    <a:endParaRPr lang="en-US"/>
                  </a:p>
                </p:txBody>
              </p:sp>
            </p:grpSp>
          </p:grpSp>
          <p:grpSp>
            <p:nvGrpSpPr>
              <p:cNvPr id="40002" name="Group 19"/>
              <p:cNvGrpSpPr>
                <a:grpSpLocks/>
              </p:cNvGrpSpPr>
              <p:nvPr/>
            </p:nvGrpSpPr>
            <p:grpSpPr bwMode="auto">
              <a:xfrm>
                <a:off x="191" y="2045"/>
                <a:ext cx="209" cy="245"/>
                <a:chOff x="191" y="2045"/>
                <a:chExt cx="209" cy="245"/>
              </a:xfrm>
            </p:grpSpPr>
            <p:sp>
              <p:nvSpPr>
                <p:cNvPr id="40003" name="Line 20"/>
                <p:cNvSpPr>
                  <a:spLocks noChangeShapeType="1"/>
                </p:cNvSpPr>
                <p:nvPr/>
              </p:nvSpPr>
              <p:spPr bwMode="auto">
                <a:xfrm flipH="1">
                  <a:off x="331" y="2074"/>
                  <a:ext cx="19" cy="49"/>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04" name="Line 21"/>
                <p:cNvSpPr>
                  <a:spLocks noChangeShapeType="1"/>
                </p:cNvSpPr>
                <p:nvPr/>
              </p:nvSpPr>
              <p:spPr bwMode="auto">
                <a:xfrm flipH="1">
                  <a:off x="322" y="2083"/>
                  <a:ext cx="7" cy="30"/>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05" name="Line 22"/>
                <p:cNvSpPr>
                  <a:spLocks noChangeShapeType="1"/>
                </p:cNvSpPr>
                <p:nvPr/>
              </p:nvSpPr>
              <p:spPr bwMode="auto">
                <a:xfrm flipH="1">
                  <a:off x="310" y="2049"/>
                  <a:ext cx="4" cy="60"/>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06" name="Line 23"/>
                <p:cNvSpPr>
                  <a:spLocks noChangeShapeType="1"/>
                </p:cNvSpPr>
                <p:nvPr/>
              </p:nvSpPr>
              <p:spPr bwMode="auto">
                <a:xfrm>
                  <a:off x="298" y="2077"/>
                  <a:ext cx="0" cy="29"/>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07" name="Line 24"/>
                <p:cNvSpPr>
                  <a:spLocks noChangeShapeType="1"/>
                </p:cNvSpPr>
                <p:nvPr/>
              </p:nvSpPr>
              <p:spPr bwMode="auto">
                <a:xfrm>
                  <a:off x="281" y="2045"/>
                  <a:ext cx="6" cy="61"/>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08" name="Line 25"/>
                <p:cNvSpPr>
                  <a:spLocks noChangeShapeType="1"/>
                </p:cNvSpPr>
                <p:nvPr/>
              </p:nvSpPr>
              <p:spPr bwMode="auto">
                <a:xfrm flipH="1" flipV="1">
                  <a:off x="270" y="2085"/>
                  <a:ext cx="2" cy="24"/>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09" name="Line 26"/>
                <p:cNvSpPr>
                  <a:spLocks noChangeShapeType="1"/>
                </p:cNvSpPr>
                <p:nvPr/>
              </p:nvSpPr>
              <p:spPr bwMode="auto">
                <a:xfrm flipH="1" flipV="1">
                  <a:off x="247" y="2066"/>
                  <a:ext cx="15" cy="5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10" name="Line 27"/>
                <p:cNvSpPr>
                  <a:spLocks noChangeShapeType="1"/>
                </p:cNvSpPr>
                <p:nvPr/>
              </p:nvSpPr>
              <p:spPr bwMode="auto">
                <a:xfrm flipH="1" flipV="1">
                  <a:off x="244" y="2114"/>
                  <a:ext cx="7" cy="19"/>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11" name="Line 28"/>
                <p:cNvSpPr>
                  <a:spLocks noChangeShapeType="1"/>
                </p:cNvSpPr>
                <p:nvPr/>
              </p:nvSpPr>
              <p:spPr bwMode="auto">
                <a:xfrm flipH="1" flipV="1">
                  <a:off x="215" y="2116"/>
                  <a:ext cx="29" cy="34"/>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12" name="Line 29"/>
                <p:cNvSpPr>
                  <a:spLocks noChangeShapeType="1"/>
                </p:cNvSpPr>
                <p:nvPr/>
              </p:nvSpPr>
              <p:spPr bwMode="auto">
                <a:xfrm flipH="1" flipV="1">
                  <a:off x="220" y="2152"/>
                  <a:ext cx="15" cy="12"/>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13" name="Line 30"/>
                <p:cNvSpPr>
                  <a:spLocks noChangeShapeType="1"/>
                </p:cNvSpPr>
                <p:nvPr/>
              </p:nvSpPr>
              <p:spPr bwMode="auto">
                <a:xfrm flipH="1" flipV="1">
                  <a:off x="198" y="2164"/>
                  <a:ext cx="35" cy="18"/>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14" name="Line 31"/>
                <p:cNvSpPr>
                  <a:spLocks noChangeShapeType="1"/>
                </p:cNvSpPr>
                <p:nvPr/>
              </p:nvSpPr>
              <p:spPr bwMode="auto">
                <a:xfrm flipH="1" flipV="1">
                  <a:off x="214" y="2195"/>
                  <a:ext cx="16" cy="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15" name="Line 32"/>
                <p:cNvSpPr>
                  <a:spLocks noChangeShapeType="1"/>
                </p:cNvSpPr>
                <p:nvPr/>
              </p:nvSpPr>
              <p:spPr bwMode="auto">
                <a:xfrm flipH="1" flipV="1">
                  <a:off x="191" y="2216"/>
                  <a:ext cx="39" cy="5"/>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16" name="Line 33"/>
                <p:cNvSpPr>
                  <a:spLocks noChangeShapeType="1"/>
                </p:cNvSpPr>
                <p:nvPr/>
              </p:nvSpPr>
              <p:spPr bwMode="auto">
                <a:xfrm flipH="1">
                  <a:off x="216" y="2240"/>
                  <a:ext cx="14" cy="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17" name="Line 34"/>
                <p:cNvSpPr>
                  <a:spLocks noChangeShapeType="1"/>
                </p:cNvSpPr>
                <p:nvPr/>
              </p:nvSpPr>
              <p:spPr bwMode="auto">
                <a:xfrm flipH="1">
                  <a:off x="193" y="2258"/>
                  <a:ext cx="45" cy="27"/>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18" name="Line 35"/>
                <p:cNvSpPr>
                  <a:spLocks noChangeShapeType="1"/>
                </p:cNvSpPr>
                <p:nvPr/>
              </p:nvSpPr>
              <p:spPr bwMode="auto">
                <a:xfrm flipH="1">
                  <a:off x="234" y="2277"/>
                  <a:ext cx="11" cy="13"/>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19" name="Line 36"/>
                <p:cNvSpPr>
                  <a:spLocks noChangeShapeType="1"/>
                </p:cNvSpPr>
                <p:nvPr/>
              </p:nvSpPr>
              <p:spPr bwMode="auto">
                <a:xfrm flipV="1">
                  <a:off x="349" y="2109"/>
                  <a:ext cx="28" cy="31"/>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20" name="Line 37"/>
                <p:cNvSpPr>
                  <a:spLocks noChangeShapeType="1"/>
                </p:cNvSpPr>
                <p:nvPr/>
              </p:nvSpPr>
              <p:spPr bwMode="auto">
                <a:xfrm flipV="1">
                  <a:off x="357" y="2143"/>
                  <a:ext cx="14" cy="12"/>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21" name="Line 38"/>
                <p:cNvSpPr>
                  <a:spLocks noChangeShapeType="1"/>
                </p:cNvSpPr>
                <p:nvPr/>
              </p:nvSpPr>
              <p:spPr bwMode="auto">
                <a:xfrm flipV="1">
                  <a:off x="360" y="2155"/>
                  <a:ext cx="35" cy="17"/>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22" name="Line 39"/>
                <p:cNvSpPr>
                  <a:spLocks noChangeShapeType="1"/>
                </p:cNvSpPr>
                <p:nvPr/>
              </p:nvSpPr>
              <p:spPr bwMode="auto">
                <a:xfrm flipV="1">
                  <a:off x="362" y="2186"/>
                  <a:ext cx="17" cy="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23" name="Line 40"/>
                <p:cNvSpPr>
                  <a:spLocks noChangeShapeType="1"/>
                </p:cNvSpPr>
                <p:nvPr/>
              </p:nvSpPr>
              <p:spPr bwMode="auto">
                <a:xfrm flipV="1">
                  <a:off x="362" y="2206"/>
                  <a:ext cx="38" cy="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24" name="Line 41"/>
                <p:cNvSpPr>
                  <a:spLocks noChangeShapeType="1"/>
                </p:cNvSpPr>
                <p:nvPr/>
              </p:nvSpPr>
              <p:spPr bwMode="auto">
                <a:xfrm>
                  <a:off x="362" y="2231"/>
                  <a:ext cx="14" cy="5"/>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25" name="Line 42"/>
                <p:cNvSpPr>
                  <a:spLocks noChangeShapeType="1"/>
                </p:cNvSpPr>
                <p:nvPr/>
              </p:nvSpPr>
              <p:spPr bwMode="auto">
                <a:xfrm>
                  <a:off x="353" y="2249"/>
                  <a:ext cx="45" cy="26"/>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26" name="Line 43"/>
                <p:cNvSpPr>
                  <a:spLocks noChangeShapeType="1"/>
                </p:cNvSpPr>
                <p:nvPr/>
              </p:nvSpPr>
              <p:spPr bwMode="auto">
                <a:xfrm>
                  <a:off x="347" y="2268"/>
                  <a:ext cx="12" cy="12"/>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27" name="Line 44"/>
                <p:cNvSpPr>
                  <a:spLocks noChangeShapeType="1"/>
                </p:cNvSpPr>
                <p:nvPr/>
              </p:nvSpPr>
              <p:spPr bwMode="auto">
                <a:xfrm flipH="1">
                  <a:off x="342" y="2109"/>
                  <a:ext cx="10" cy="23"/>
                </a:xfrm>
                <a:prstGeom prst="line">
                  <a:avLst/>
                </a:prstGeom>
                <a:noFill/>
                <a:ln w="12700">
                  <a:solidFill>
                    <a:schemeClr val="tx2"/>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grpSp>
        <p:grpSp>
          <p:nvGrpSpPr>
            <p:cNvPr id="39974" name="Group 45"/>
            <p:cNvGrpSpPr>
              <a:grpSpLocks/>
            </p:cNvGrpSpPr>
            <p:nvPr/>
          </p:nvGrpSpPr>
          <p:grpSpPr bwMode="auto">
            <a:xfrm rot="-1264774">
              <a:off x="4003" y="1125"/>
              <a:ext cx="237" cy="188"/>
              <a:chOff x="2529" y="991"/>
              <a:chExt cx="178" cy="193"/>
            </a:xfrm>
          </p:grpSpPr>
          <p:sp>
            <p:nvSpPr>
              <p:cNvPr id="39985" name="Oval 46"/>
              <p:cNvSpPr>
                <a:spLocks noChangeArrowheads="1"/>
              </p:cNvSpPr>
              <p:nvPr/>
            </p:nvSpPr>
            <p:spPr bwMode="auto">
              <a:xfrm>
                <a:off x="2594" y="1046"/>
                <a:ext cx="39" cy="56"/>
              </a:xfrm>
              <a:prstGeom prst="ellipse">
                <a:avLst/>
              </a:pr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39986" name="Line 47"/>
              <p:cNvSpPr>
                <a:spLocks noChangeShapeType="1"/>
              </p:cNvSpPr>
              <p:nvPr/>
            </p:nvSpPr>
            <p:spPr bwMode="auto">
              <a:xfrm flipV="1">
                <a:off x="2550" y="1011"/>
                <a:ext cx="157" cy="2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87" name="Line 48"/>
              <p:cNvSpPr>
                <a:spLocks noChangeShapeType="1"/>
              </p:cNvSpPr>
              <p:nvPr/>
            </p:nvSpPr>
            <p:spPr bwMode="auto">
              <a:xfrm flipH="1">
                <a:off x="2603" y="1011"/>
                <a:ext cx="103" cy="1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88" name="Arc 49"/>
              <p:cNvSpPr>
                <a:spLocks/>
              </p:cNvSpPr>
              <p:nvPr/>
            </p:nvSpPr>
            <p:spPr bwMode="auto">
              <a:xfrm>
                <a:off x="2587" y="1044"/>
                <a:ext cx="48" cy="66"/>
              </a:xfrm>
              <a:custGeom>
                <a:avLst/>
                <a:gdLst>
                  <a:gd name="T0" fmla="*/ 0 w 21600"/>
                  <a:gd name="T1" fmla="*/ 0 h 21595"/>
                  <a:gd name="T2" fmla="*/ 0 w 21600"/>
                  <a:gd name="T3" fmla="*/ 0 h 21595"/>
                  <a:gd name="T4" fmla="*/ 0 w 21600"/>
                  <a:gd name="T5" fmla="*/ 0 h 21595"/>
                  <a:gd name="T6" fmla="*/ 0 60000 65536"/>
                  <a:gd name="T7" fmla="*/ 0 60000 65536"/>
                  <a:gd name="T8" fmla="*/ 0 60000 65536"/>
                  <a:gd name="T9" fmla="*/ 0 w 21600"/>
                  <a:gd name="T10" fmla="*/ 0 h 21595"/>
                  <a:gd name="T11" fmla="*/ 21600 w 21600"/>
                  <a:gd name="T12" fmla="*/ 21595 h 21595"/>
                </a:gdLst>
                <a:ahLst/>
                <a:cxnLst>
                  <a:cxn ang="T6">
                    <a:pos x="T0" y="T1"/>
                  </a:cxn>
                  <a:cxn ang="T7">
                    <a:pos x="T2" y="T3"/>
                  </a:cxn>
                  <a:cxn ang="T8">
                    <a:pos x="T4" y="T5"/>
                  </a:cxn>
                </a:cxnLst>
                <a:rect l="T9" t="T10" r="T11" b="T12"/>
                <a:pathLst>
                  <a:path w="21600" h="21595" fill="none" extrusionOk="0">
                    <a:moveTo>
                      <a:pt x="21144" y="21595"/>
                    </a:moveTo>
                    <a:cubicBezTo>
                      <a:pt x="9395" y="21347"/>
                      <a:pt x="0" y="11752"/>
                      <a:pt x="0" y="0"/>
                    </a:cubicBezTo>
                  </a:path>
                  <a:path w="21600" h="21595" stroke="0" extrusionOk="0">
                    <a:moveTo>
                      <a:pt x="21144" y="21595"/>
                    </a:moveTo>
                    <a:cubicBezTo>
                      <a:pt x="9395" y="21347"/>
                      <a:pt x="0" y="11752"/>
                      <a:pt x="0" y="0"/>
                    </a:cubicBezTo>
                    <a:lnTo>
                      <a:pt x="21600" y="0"/>
                    </a:lnTo>
                    <a:close/>
                  </a:path>
                </a:pathLst>
              </a:custGeom>
              <a:solidFill>
                <a:schemeClr val="folHlink"/>
              </a:solidFill>
              <a:ln w="12700" cap="rnd">
                <a:solidFill>
                  <a:schemeClr val="tx1"/>
                </a:solidFill>
                <a:round/>
                <a:headEnd/>
                <a:tailEnd/>
              </a:ln>
            </p:spPr>
            <p:txBody>
              <a:bodyPr wrap="none" anchor="ctr"/>
              <a:lstStyle/>
              <a:p>
                <a:endParaRPr lang="en-US"/>
              </a:p>
            </p:txBody>
          </p:sp>
          <p:sp>
            <p:nvSpPr>
              <p:cNvPr id="39989" name="Line 50"/>
              <p:cNvSpPr>
                <a:spLocks noChangeShapeType="1"/>
              </p:cNvSpPr>
              <p:nvPr/>
            </p:nvSpPr>
            <p:spPr bwMode="auto">
              <a:xfrm flipH="1" flipV="1">
                <a:off x="2529" y="1009"/>
                <a:ext cx="25" cy="3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90" name="Line 51"/>
              <p:cNvSpPr>
                <a:spLocks noChangeShapeType="1"/>
              </p:cNvSpPr>
              <p:nvPr/>
            </p:nvSpPr>
            <p:spPr bwMode="auto">
              <a:xfrm>
                <a:off x="2557" y="999"/>
                <a:ext cx="21" cy="2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91" name="Line 52"/>
              <p:cNvSpPr>
                <a:spLocks noChangeShapeType="1"/>
              </p:cNvSpPr>
              <p:nvPr/>
            </p:nvSpPr>
            <p:spPr bwMode="auto">
              <a:xfrm>
                <a:off x="2588" y="992"/>
                <a:ext cx="14" cy="3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92" name="Line 53"/>
              <p:cNvSpPr>
                <a:spLocks noChangeShapeType="1"/>
              </p:cNvSpPr>
              <p:nvPr/>
            </p:nvSpPr>
            <p:spPr bwMode="auto">
              <a:xfrm>
                <a:off x="2612" y="992"/>
                <a:ext cx="13" cy="2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93" name="Line 54"/>
              <p:cNvSpPr>
                <a:spLocks noChangeShapeType="1"/>
              </p:cNvSpPr>
              <p:nvPr/>
            </p:nvSpPr>
            <p:spPr bwMode="auto">
              <a:xfrm>
                <a:off x="2638" y="994"/>
                <a:ext cx="14" cy="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94" name="Line 55"/>
              <p:cNvSpPr>
                <a:spLocks noChangeShapeType="1"/>
              </p:cNvSpPr>
              <p:nvPr/>
            </p:nvSpPr>
            <p:spPr bwMode="auto">
              <a:xfrm>
                <a:off x="2615" y="1148"/>
                <a:ext cx="4" cy="3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95" name="Line 56"/>
              <p:cNvSpPr>
                <a:spLocks noChangeShapeType="1"/>
              </p:cNvSpPr>
              <p:nvPr/>
            </p:nvSpPr>
            <p:spPr bwMode="auto">
              <a:xfrm>
                <a:off x="2629" y="1134"/>
                <a:ext cx="3" cy="3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96" name="Line 57"/>
              <p:cNvSpPr>
                <a:spLocks noChangeShapeType="1"/>
              </p:cNvSpPr>
              <p:nvPr/>
            </p:nvSpPr>
            <p:spPr bwMode="auto">
              <a:xfrm>
                <a:off x="2644" y="1106"/>
                <a:ext cx="4" cy="4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97" name="Line 58"/>
              <p:cNvSpPr>
                <a:spLocks noChangeShapeType="1"/>
              </p:cNvSpPr>
              <p:nvPr/>
            </p:nvSpPr>
            <p:spPr bwMode="auto">
              <a:xfrm>
                <a:off x="2658" y="1086"/>
                <a:ext cx="7" cy="3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98" name="Line 59"/>
              <p:cNvSpPr>
                <a:spLocks noChangeShapeType="1"/>
              </p:cNvSpPr>
              <p:nvPr/>
            </p:nvSpPr>
            <p:spPr bwMode="auto">
              <a:xfrm>
                <a:off x="2665" y="991"/>
                <a:ext cx="9" cy="2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99" name="Line 60"/>
              <p:cNvSpPr>
                <a:spLocks noChangeShapeType="1"/>
              </p:cNvSpPr>
              <p:nvPr/>
            </p:nvSpPr>
            <p:spPr bwMode="auto">
              <a:xfrm>
                <a:off x="2675" y="1067"/>
                <a:ext cx="5" cy="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0000" name="Line 61"/>
              <p:cNvSpPr>
                <a:spLocks noChangeShapeType="1"/>
              </p:cNvSpPr>
              <p:nvPr/>
            </p:nvSpPr>
            <p:spPr bwMode="auto">
              <a:xfrm>
                <a:off x="2687" y="1043"/>
                <a:ext cx="3" cy="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sp>
          <p:nvSpPr>
            <p:cNvPr id="39975" name="Line 62"/>
            <p:cNvSpPr>
              <a:spLocks noChangeShapeType="1"/>
            </p:cNvSpPr>
            <p:nvPr/>
          </p:nvSpPr>
          <p:spPr bwMode="auto">
            <a:xfrm flipV="1">
              <a:off x="3043" y="2184"/>
              <a:ext cx="378" cy="762"/>
            </a:xfrm>
            <a:prstGeom prst="line">
              <a:avLst/>
            </a:prstGeom>
            <a:noFill/>
            <a:ln w="25400">
              <a:solidFill>
                <a:schemeClr val="fo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9976" name="Rectangle 63"/>
            <p:cNvSpPr>
              <a:spLocks noChangeArrowheads="1"/>
            </p:cNvSpPr>
            <p:nvPr/>
          </p:nvSpPr>
          <p:spPr bwMode="auto">
            <a:xfrm>
              <a:off x="3325" y="1607"/>
              <a:ext cx="276"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82550" tIns="41275" rIns="82550" bIns="41275">
              <a:spAutoFit/>
            </a:bodyPr>
            <a:lstStyle/>
            <a:p>
              <a:pPr defTabSz="739775"/>
              <a:r>
                <a:rPr lang="en-US" sz="2500">
                  <a:latin typeface="Symbol" pitchFamily="18" charset="2"/>
                </a:rPr>
                <a:t>q</a:t>
              </a:r>
              <a:r>
                <a:rPr lang="en-US" sz="2500" baseline="-25000">
                  <a:latin typeface="Symbol" pitchFamily="18" charset="2"/>
                </a:rPr>
                <a:t>1</a:t>
              </a:r>
            </a:p>
          </p:txBody>
        </p:sp>
        <p:sp>
          <p:nvSpPr>
            <p:cNvPr id="39977" name="Rectangle 64"/>
            <p:cNvSpPr>
              <a:spLocks noChangeArrowheads="1"/>
            </p:cNvSpPr>
            <p:nvPr/>
          </p:nvSpPr>
          <p:spPr bwMode="auto">
            <a:xfrm>
              <a:off x="3299" y="2560"/>
              <a:ext cx="276"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82550" tIns="41275" rIns="82550" bIns="41275">
              <a:spAutoFit/>
            </a:bodyPr>
            <a:lstStyle/>
            <a:p>
              <a:pPr defTabSz="739775"/>
              <a:r>
                <a:rPr lang="en-US" sz="2500">
                  <a:latin typeface="Symbol" pitchFamily="18" charset="2"/>
                </a:rPr>
                <a:t>q</a:t>
              </a:r>
              <a:r>
                <a:rPr lang="en-US" sz="2500" baseline="-25000">
                  <a:latin typeface="Symbol" pitchFamily="18" charset="2"/>
                </a:rPr>
                <a:t>2</a:t>
              </a:r>
            </a:p>
          </p:txBody>
        </p:sp>
        <p:sp>
          <p:nvSpPr>
            <p:cNvPr id="39978" name="Arc 65"/>
            <p:cNvSpPr>
              <a:spLocks/>
            </p:cNvSpPr>
            <p:nvPr/>
          </p:nvSpPr>
          <p:spPr bwMode="auto">
            <a:xfrm>
              <a:off x="3296" y="1903"/>
              <a:ext cx="283" cy="79"/>
            </a:xfrm>
            <a:custGeom>
              <a:avLst/>
              <a:gdLst>
                <a:gd name="T0" fmla="*/ 0 w 26916"/>
                <a:gd name="T1" fmla="*/ 0 h 21600"/>
                <a:gd name="T2" fmla="*/ 0 w 26916"/>
                <a:gd name="T3" fmla="*/ 0 h 21600"/>
                <a:gd name="T4" fmla="*/ 0 w 26916"/>
                <a:gd name="T5" fmla="*/ 0 h 21600"/>
                <a:gd name="T6" fmla="*/ 0 60000 65536"/>
                <a:gd name="T7" fmla="*/ 0 60000 65536"/>
                <a:gd name="T8" fmla="*/ 0 60000 65536"/>
                <a:gd name="T9" fmla="*/ 0 w 26916"/>
                <a:gd name="T10" fmla="*/ 0 h 21600"/>
                <a:gd name="T11" fmla="*/ 26916 w 26916"/>
                <a:gd name="T12" fmla="*/ 21600 h 21600"/>
              </a:gdLst>
              <a:ahLst/>
              <a:cxnLst>
                <a:cxn ang="T6">
                  <a:pos x="T0" y="T1"/>
                </a:cxn>
                <a:cxn ang="T7">
                  <a:pos x="T2" y="T3"/>
                </a:cxn>
                <a:cxn ang="T8">
                  <a:pos x="T4" y="T5"/>
                </a:cxn>
              </a:cxnLst>
              <a:rect l="T9" t="T10" r="T11" b="T12"/>
              <a:pathLst>
                <a:path w="26916" h="21600" fill="none" extrusionOk="0">
                  <a:moveTo>
                    <a:pt x="-1" y="3878"/>
                  </a:moveTo>
                  <a:cubicBezTo>
                    <a:pt x="3623" y="1353"/>
                    <a:pt x="7933" y="-1"/>
                    <a:pt x="12350" y="0"/>
                  </a:cubicBezTo>
                  <a:cubicBezTo>
                    <a:pt x="17740" y="0"/>
                    <a:pt x="22935" y="2015"/>
                    <a:pt x="26915" y="5650"/>
                  </a:cubicBezTo>
                </a:path>
                <a:path w="26916" h="21600" stroke="0" extrusionOk="0">
                  <a:moveTo>
                    <a:pt x="-1" y="3878"/>
                  </a:moveTo>
                  <a:cubicBezTo>
                    <a:pt x="3623" y="1353"/>
                    <a:pt x="7933" y="-1"/>
                    <a:pt x="12350" y="0"/>
                  </a:cubicBezTo>
                  <a:cubicBezTo>
                    <a:pt x="17740" y="0"/>
                    <a:pt x="22935" y="2015"/>
                    <a:pt x="26915" y="5650"/>
                  </a:cubicBezTo>
                  <a:lnTo>
                    <a:pt x="12350" y="21600"/>
                  </a:lnTo>
                  <a:close/>
                </a:path>
              </a:pathLst>
            </a:custGeom>
            <a:noFill/>
            <a:ln w="12700" cap="rnd">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9979" name="Arc 66"/>
            <p:cNvSpPr>
              <a:spLocks/>
            </p:cNvSpPr>
            <p:nvPr/>
          </p:nvSpPr>
          <p:spPr bwMode="auto">
            <a:xfrm>
              <a:off x="3264" y="2500"/>
              <a:ext cx="307" cy="79"/>
            </a:xfrm>
            <a:custGeom>
              <a:avLst/>
              <a:gdLst>
                <a:gd name="T0" fmla="*/ 0 w 29340"/>
                <a:gd name="T1" fmla="*/ 0 h 21600"/>
                <a:gd name="T2" fmla="*/ 0 w 29340"/>
                <a:gd name="T3" fmla="*/ 0 h 21600"/>
                <a:gd name="T4" fmla="*/ 0 w 29340"/>
                <a:gd name="T5" fmla="*/ 0 h 21600"/>
                <a:gd name="T6" fmla="*/ 0 60000 65536"/>
                <a:gd name="T7" fmla="*/ 0 60000 65536"/>
                <a:gd name="T8" fmla="*/ 0 60000 65536"/>
                <a:gd name="T9" fmla="*/ 0 w 29340"/>
                <a:gd name="T10" fmla="*/ 0 h 21600"/>
                <a:gd name="T11" fmla="*/ 29340 w 29340"/>
                <a:gd name="T12" fmla="*/ 21600 h 21600"/>
              </a:gdLst>
              <a:ahLst/>
              <a:cxnLst>
                <a:cxn ang="T6">
                  <a:pos x="T0" y="T1"/>
                </a:cxn>
                <a:cxn ang="T7">
                  <a:pos x="T2" y="T3"/>
                </a:cxn>
                <a:cxn ang="T8">
                  <a:pos x="T4" y="T5"/>
                </a:cxn>
              </a:cxnLst>
              <a:rect l="T9" t="T10" r="T11" b="T12"/>
              <a:pathLst>
                <a:path w="29340" h="21600" fill="none" extrusionOk="0">
                  <a:moveTo>
                    <a:pt x="29339" y="15427"/>
                  </a:moveTo>
                  <a:cubicBezTo>
                    <a:pt x="25302" y="19384"/>
                    <a:pt x="19874" y="21599"/>
                    <a:pt x="14222" y="21600"/>
                  </a:cubicBezTo>
                  <a:cubicBezTo>
                    <a:pt x="8990" y="21600"/>
                    <a:pt x="3937" y="19701"/>
                    <a:pt x="-1" y="16257"/>
                  </a:cubicBezTo>
                </a:path>
                <a:path w="29340" h="21600" stroke="0" extrusionOk="0">
                  <a:moveTo>
                    <a:pt x="29339" y="15427"/>
                  </a:moveTo>
                  <a:cubicBezTo>
                    <a:pt x="25302" y="19384"/>
                    <a:pt x="19874" y="21599"/>
                    <a:pt x="14222" y="21600"/>
                  </a:cubicBezTo>
                  <a:cubicBezTo>
                    <a:pt x="8990" y="21600"/>
                    <a:pt x="3937" y="19701"/>
                    <a:pt x="-1" y="16257"/>
                  </a:cubicBezTo>
                  <a:lnTo>
                    <a:pt x="14222" y="0"/>
                  </a:lnTo>
                  <a:close/>
                </a:path>
              </a:pathLst>
            </a:custGeom>
            <a:noFill/>
            <a:ln w="12700" cap="rnd">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9980" name="Rectangle 67"/>
            <p:cNvSpPr>
              <a:spLocks noChangeArrowheads="1"/>
            </p:cNvSpPr>
            <p:nvPr/>
          </p:nvSpPr>
          <p:spPr bwMode="auto">
            <a:xfrm>
              <a:off x="2527" y="1604"/>
              <a:ext cx="293"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82550" tIns="41275" rIns="82550" bIns="41275">
              <a:spAutoFit/>
            </a:bodyPr>
            <a:lstStyle/>
            <a:p>
              <a:pPr defTabSz="739775"/>
              <a:r>
                <a:rPr lang="en-US" sz="2500">
                  <a:latin typeface="Symbol" pitchFamily="18" charset="2"/>
                </a:rPr>
                <a:t>h</a:t>
              </a:r>
              <a:r>
                <a:rPr lang="en-US" sz="2500" baseline="-25000">
                  <a:latin typeface="Symbol" pitchFamily="18" charset="2"/>
                </a:rPr>
                <a:t>1</a:t>
              </a:r>
            </a:p>
          </p:txBody>
        </p:sp>
        <p:sp>
          <p:nvSpPr>
            <p:cNvPr id="39981" name="Rectangle 68"/>
            <p:cNvSpPr>
              <a:spLocks noChangeArrowheads="1"/>
            </p:cNvSpPr>
            <p:nvPr/>
          </p:nvSpPr>
          <p:spPr bwMode="auto">
            <a:xfrm>
              <a:off x="3796" y="2642"/>
              <a:ext cx="293"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82550" tIns="41275" rIns="82550" bIns="41275">
              <a:spAutoFit/>
            </a:bodyPr>
            <a:lstStyle/>
            <a:p>
              <a:pPr defTabSz="739775"/>
              <a:r>
                <a:rPr lang="en-US" sz="2500">
                  <a:latin typeface="Symbol" pitchFamily="18" charset="2"/>
                </a:rPr>
                <a:t>h</a:t>
              </a:r>
              <a:r>
                <a:rPr lang="en-US" sz="2500" baseline="-25000">
                  <a:latin typeface="Symbol" pitchFamily="18" charset="2"/>
                </a:rPr>
                <a:t>2</a:t>
              </a:r>
            </a:p>
          </p:txBody>
        </p:sp>
        <p:graphicFrame>
          <p:nvGraphicFramePr>
            <p:cNvPr id="39940" name="Object 69"/>
            <p:cNvGraphicFramePr>
              <a:graphicFrameLocks noChangeAspect="1"/>
            </p:cNvGraphicFramePr>
            <p:nvPr/>
          </p:nvGraphicFramePr>
          <p:xfrm>
            <a:off x="2953" y="1285"/>
            <a:ext cx="182" cy="254"/>
          </p:xfrm>
          <a:graphic>
            <a:graphicData uri="http://schemas.openxmlformats.org/presentationml/2006/ole">
              <mc:AlternateContent xmlns:mc="http://schemas.openxmlformats.org/markup-compatibility/2006">
                <mc:Choice xmlns:v="urn:schemas-microsoft-com:vml" Requires="v">
                  <p:oleObj spid="_x0000_s40408" name="Equation" r:id="rId6" imgW="126720" imgH="177480" progId="Equation.3">
                    <p:embed/>
                  </p:oleObj>
                </mc:Choice>
                <mc:Fallback>
                  <p:oleObj name="Equation" r:id="rId6" imgW="126720" imgH="177480" progId="Equation.3">
                    <p:embed/>
                    <p:pic>
                      <p:nvPicPr>
                        <p:cNvPr id="0" name="Object 6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53" y="1285"/>
                          <a:ext cx="182" cy="25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9941" name="Object 70"/>
            <p:cNvGraphicFramePr>
              <a:graphicFrameLocks noChangeAspect="1"/>
            </p:cNvGraphicFramePr>
            <p:nvPr/>
          </p:nvGraphicFramePr>
          <p:xfrm>
            <a:off x="3921" y="1565"/>
            <a:ext cx="182" cy="254"/>
          </p:xfrm>
          <a:graphic>
            <a:graphicData uri="http://schemas.openxmlformats.org/presentationml/2006/ole">
              <mc:AlternateContent xmlns:mc="http://schemas.openxmlformats.org/markup-compatibility/2006">
                <mc:Choice xmlns:v="urn:schemas-microsoft-com:vml" Requires="v">
                  <p:oleObj spid="_x0000_s40409" name="Equation" r:id="rId8" imgW="126720" imgH="177480" progId="Equation.3">
                    <p:embed/>
                  </p:oleObj>
                </mc:Choice>
                <mc:Fallback>
                  <p:oleObj name="Equation" r:id="rId8" imgW="126720" imgH="177480" progId="Equation.3">
                    <p:embed/>
                    <p:pic>
                      <p:nvPicPr>
                        <p:cNvPr id="0" name="Object 7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921" y="1565"/>
                          <a:ext cx="182" cy="25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9942" name="Object 71"/>
            <p:cNvGraphicFramePr>
              <a:graphicFrameLocks noChangeAspect="1"/>
            </p:cNvGraphicFramePr>
            <p:nvPr/>
          </p:nvGraphicFramePr>
          <p:xfrm>
            <a:off x="3550" y="2168"/>
            <a:ext cx="169" cy="234"/>
          </p:xfrm>
          <a:graphic>
            <a:graphicData uri="http://schemas.openxmlformats.org/presentationml/2006/ole">
              <mc:AlternateContent xmlns:mc="http://schemas.openxmlformats.org/markup-compatibility/2006">
                <mc:Choice xmlns:v="urn:schemas-microsoft-com:vml" Requires="v">
                  <p:oleObj spid="_x0000_s40410" name="Equation" r:id="rId10" imgW="164880" imgH="228600" progId="Equation.3">
                    <p:embed/>
                  </p:oleObj>
                </mc:Choice>
                <mc:Fallback>
                  <p:oleObj name="Equation" r:id="rId10" imgW="164880" imgH="228600" progId="Equation.3">
                    <p:embed/>
                    <p:pic>
                      <p:nvPicPr>
                        <p:cNvPr id="0" name="Object 7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550" y="2168"/>
                          <a:ext cx="169" cy="23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9982" name="Oval 72"/>
            <p:cNvSpPr>
              <a:spLocks noChangeArrowheads="1"/>
            </p:cNvSpPr>
            <p:nvPr/>
          </p:nvSpPr>
          <p:spPr bwMode="auto">
            <a:xfrm>
              <a:off x="3395" y="2177"/>
              <a:ext cx="56" cy="56"/>
            </a:xfrm>
            <a:prstGeom prst="ellipse">
              <a:avLst/>
            </a:prstGeom>
            <a:solidFill>
              <a:schemeClr val="tx1"/>
            </a:solidFill>
            <a:ln w="12700">
              <a:solidFill>
                <a:schemeClr val="tx1"/>
              </a:solidFill>
              <a:round/>
              <a:headEnd/>
              <a:tailEnd/>
            </a:ln>
          </p:spPr>
          <p:txBody>
            <a:bodyPr wrap="none" lIns="69850" tIns="33338" rIns="69850" bIns="33338" anchor="ctr">
              <a:spAutoFit/>
            </a:bodyPr>
            <a:lstStyle/>
            <a:p>
              <a:endParaRPr lang="pt-BR"/>
            </a:p>
          </p:txBody>
        </p:sp>
        <p:graphicFrame>
          <p:nvGraphicFramePr>
            <p:cNvPr id="39943" name="Object 73"/>
            <p:cNvGraphicFramePr>
              <a:graphicFrameLocks noChangeAspect="1"/>
            </p:cNvGraphicFramePr>
            <p:nvPr/>
          </p:nvGraphicFramePr>
          <p:xfrm>
            <a:off x="3015" y="2354"/>
            <a:ext cx="220" cy="359"/>
          </p:xfrm>
          <a:graphic>
            <a:graphicData uri="http://schemas.openxmlformats.org/presentationml/2006/ole">
              <mc:AlternateContent xmlns:mc="http://schemas.openxmlformats.org/markup-compatibility/2006">
                <mc:Choice xmlns:v="urn:schemas-microsoft-com:vml" Requires="v">
                  <p:oleObj spid="_x0000_s40411" name="Equation" r:id="rId12" imgW="139680" imgH="228600" progId="Equation.3">
                    <p:embed/>
                  </p:oleObj>
                </mc:Choice>
                <mc:Fallback>
                  <p:oleObj name="Equation" r:id="rId12" imgW="139680" imgH="228600" progId="Equation.3">
                    <p:embed/>
                    <p:pic>
                      <p:nvPicPr>
                        <p:cNvPr id="0" name="Object 7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015" y="2354"/>
                          <a:ext cx="220" cy="3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107763" dir="2700000" algn="ctr" rotWithShape="0">
                                  <a:schemeClr val="hlink"/>
                                </a:outerShdw>
                              </a:effectLst>
                            </a14:hiddenEffects>
                          </a:ext>
                        </a:extLst>
                      </p:spPr>
                    </p:pic>
                  </p:oleObj>
                </mc:Fallback>
              </mc:AlternateContent>
            </a:graphicData>
          </a:graphic>
        </p:graphicFrame>
        <p:sp>
          <p:nvSpPr>
            <p:cNvPr id="39983" name="Freeform 74"/>
            <p:cNvSpPr>
              <a:spLocks/>
            </p:cNvSpPr>
            <p:nvPr/>
          </p:nvSpPr>
          <p:spPr bwMode="auto">
            <a:xfrm>
              <a:off x="3099" y="2213"/>
              <a:ext cx="316" cy="616"/>
            </a:xfrm>
            <a:custGeom>
              <a:avLst/>
              <a:gdLst>
                <a:gd name="T0" fmla="*/ 316 w 316"/>
                <a:gd name="T1" fmla="*/ 0 h 616"/>
                <a:gd name="T2" fmla="*/ 0 w 316"/>
                <a:gd name="T3" fmla="*/ 616 h 616"/>
                <a:gd name="T4" fmla="*/ 0 60000 65536"/>
                <a:gd name="T5" fmla="*/ 0 60000 65536"/>
                <a:gd name="T6" fmla="*/ 0 w 316"/>
                <a:gd name="T7" fmla="*/ 0 h 616"/>
                <a:gd name="T8" fmla="*/ 316 w 316"/>
                <a:gd name="T9" fmla="*/ 616 h 616"/>
              </a:gdLst>
              <a:ahLst/>
              <a:cxnLst>
                <a:cxn ang="T4">
                  <a:pos x="T0" y="T1"/>
                </a:cxn>
                <a:cxn ang="T5">
                  <a:pos x="T2" y="T3"/>
                </a:cxn>
              </a:cxnLst>
              <a:rect l="T6" t="T7" r="T8" b="T9"/>
              <a:pathLst>
                <a:path w="316" h="616">
                  <a:moveTo>
                    <a:pt x="316" y="0"/>
                  </a:moveTo>
                  <a:lnTo>
                    <a:pt x="0" y="616"/>
                  </a:lnTo>
                </a:path>
              </a:pathLst>
            </a:custGeom>
            <a:noFill/>
            <a:ln w="28575" cap="flat" cmpd="sng">
              <a:solidFill>
                <a:schemeClr val="tx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lIns="69850" tIns="33338" rIns="69850" bIns="33338" anchor="ctr">
              <a:spAutoFit/>
            </a:bodyPr>
            <a:lstStyle/>
            <a:p>
              <a:endParaRPr lang="en-US"/>
            </a:p>
          </p:txBody>
        </p:sp>
        <p:sp>
          <p:nvSpPr>
            <p:cNvPr id="39984" name="Freeform 75"/>
            <p:cNvSpPr>
              <a:spLocks/>
            </p:cNvSpPr>
            <p:nvPr/>
          </p:nvSpPr>
          <p:spPr bwMode="auto">
            <a:xfrm>
              <a:off x="3432" y="1637"/>
              <a:ext cx="405" cy="559"/>
            </a:xfrm>
            <a:custGeom>
              <a:avLst/>
              <a:gdLst>
                <a:gd name="T0" fmla="*/ 0 w 405"/>
                <a:gd name="T1" fmla="*/ 559 h 559"/>
                <a:gd name="T2" fmla="*/ 405 w 405"/>
                <a:gd name="T3" fmla="*/ 0 h 559"/>
                <a:gd name="T4" fmla="*/ 0 60000 65536"/>
                <a:gd name="T5" fmla="*/ 0 60000 65536"/>
                <a:gd name="T6" fmla="*/ 0 w 405"/>
                <a:gd name="T7" fmla="*/ 0 h 559"/>
                <a:gd name="T8" fmla="*/ 405 w 405"/>
                <a:gd name="T9" fmla="*/ 559 h 559"/>
              </a:gdLst>
              <a:ahLst/>
              <a:cxnLst>
                <a:cxn ang="T4">
                  <a:pos x="T0" y="T1"/>
                </a:cxn>
                <a:cxn ang="T5">
                  <a:pos x="T2" y="T3"/>
                </a:cxn>
              </a:cxnLst>
              <a:rect l="T6" t="T7" r="T8" b="T9"/>
              <a:pathLst>
                <a:path w="405" h="559">
                  <a:moveTo>
                    <a:pt x="0" y="559"/>
                  </a:moveTo>
                  <a:lnTo>
                    <a:pt x="405" y="0"/>
                  </a:lnTo>
                </a:path>
              </a:pathLst>
            </a:custGeom>
            <a:noFill/>
            <a:ln w="28575" cap="flat" cmpd="sng">
              <a:solidFill>
                <a:schemeClr val="tx1"/>
              </a:solidFill>
              <a:prstDash val="solid"/>
              <a:round/>
              <a:headEnd type="none" w="med" len="med"/>
              <a:tailEnd type="stealth" w="lg" len="lg"/>
            </a:ln>
            <a:extLst>
              <a:ext uri="{909E8E84-426E-40DD-AFC4-6F175D3DCCD1}">
                <a14:hiddenFill xmlns:a14="http://schemas.microsoft.com/office/drawing/2010/main">
                  <a:solidFill>
                    <a:srgbClr val="FFFFFF"/>
                  </a:solidFill>
                </a14:hiddenFill>
              </a:ext>
            </a:extLst>
          </p:spPr>
          <p:txBody>
            <a:bodyPr wrap="none" lIns="69850" tIns="33338" rIns="69850" bIns="33338" anchor="ctr">
              <a:spAutoFit/>
            </a:bodyPr>
            <a:lstStyle/>
            <a:p>
              <a:endParaRPr lang="en-US"/>
            </a:p>
          </p:txBody>
        </p:sp>
      </p:grpSp>
      <p:sp>
        <p:nvSpPr>
          <p:cNvPr id="1091660" name="Text Box 76"/>
          <p:cNvSpPr txBox="1">
            <a:spLocks noChangeArrowheads="1"/>
          </p:cNvSpPr>
          <p:nvPr/>
        </p:nvSpPr>
        <p:spPr bwMode="auto">
          <a:xfrm>
            <a:off x="7126288" y="2039938"/>
            <a:ext cx="1490662"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9850" tIns="33338" rIns="69850" bIns="333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lei de Snell</a:t>
            </a:r>
          </a:p>
        </p:txBody>
      </p:sp>
      <p:graphicFrame>
        <p:nvGraphicFramePr>
          <p:cNvPr id="1091661" name="Object 77"/>
          <p:cNvGraphicFramePr>
            <a:graphicFrameLocks noChangeAspect="1"/>
          </p:cNvGraphicFramePr>
          <p:nvPr/>
        </p:nvGraphicFramePr>
        <p:xfrm>
          <a:off x="7007225" y="2619375"/>
          <a:ext cx="1790700" cy="1065213"/>
        </p:xfrm>
        <a:graphic>
          <a:graphicData uri="http://schemas.openxmlformats.org/presentationml/2006/ole">
            <mc:AlternateContent xmlns:mc="http://schemas.openxmlformats.org/markup-compatibility/2006">
              <mc:Choice xmlns:v="urn:schemas-microsoft-com:vml" Requires="v">
                <p:oleObj spid="_x0000_s40412" name="Equation" r:id="rId14" imgW="723600" imgH="431640" progId="Equation.3">
                  <p:embed/>
                </p:oleObj>
              </mc:Choice>
              <mc:Fallback>
                <p:oleObj name="Equation" r:id="rId14" imgW="723600" imgH="431640" progId="Equation.3">
                  <p:embed/>
                  <p:pic>
                    <p:nvPicPr>
                      <p:cNvPr id="0" name="Object 7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07225" y="2619375"/>
                        <a:ext cx="1790700" cy="1065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91662" name="Object 78"/>
          <p:cNvGraphicFramePr>
            <a:graphicFrameLocks noChangeAspect="1"/>
          </p:cNvGraphicFramePr>
          <p:nvPr/>
        </p:nvGraphicFramePr>
        <p:xfrm>
          <a:off x="7323138" y="3825875"/>
          <a:ext cx="1131887" cy="1065213"/>
        </p:xfrm>
        <a:graphic>
          <a:graphicData uri="http://schemas.openxmlformats.org/presentationml/2006/ole">
            <mc:AlternateContent xmlns:mc="http://schemas.openxmlformats.org/markup-compatibility/2006">
              <mc:Choice xmlns:v="urn:schemas-microsoft-com:vml" Requires="v">
                <p:oleObj spid="_x0000_s40413" name="Equation" r:id="rId16" imgW="457200" imgH="431640" progId="Equation.3">
                  <p:embed/>
                </p:oleObj>
              </mc:Choice>
              <mc:Fallback>
                <p:oleObj name="Equation" r:id="rId16" imgW="457200" imgH="431640" progId="Equation.3">
                  <p:embed/>
                  <p:pic>
                    <p:nvPicPr>
                      <p:cNvPr id="0" name="Object 7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323138" y="3825875"/>
                        <a:ext cx="1131887" cy="10652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91663" name="Group 79"/>
          <p:cNvGraphicFramePr>
            <a:graphicFrameLocks noGrp="1"/>
          </p:cNvGraphicFramePr>
          <p:nvPr/>
        </p:nvGraphicFramePr>
        <p:xfrm>
          <a:off x="6167438" y="5022850"/>
          <a:ext cx="2074862" cy="1676400"/>
        </p:xfrm>
        <a:graphic>
          <a:graphicData uri="http://schemas.openxmlformats.org/drawingml/2006/table">
            <a:tbl>
              <a:tblPr/>
              <a:tblGrid>
                <a:gridCol w="1016000">
                  <a:extLst>
                    <a:ext uri="{9D8B030D-6E8A-4147-A177-3AD203B41FA5}">
                      <a16:colId xmlns:a16="http://schemas.microsoft.com/office/drawing/2014/main" val="20000"/>
                    </a:ext>
                  </a:extLst>
                </a:gridCol>
                <a:gridCol w="1058862">
                  <a:extLst>
                    <a:ext uri="{9D8B030D-6E8A-4147-A177-3AD203B41FA5}">
                      <a16:colId xmlns:a16="http://schemas.microsoft.com/office/drawing/2014/main" val="20001"/>
                    </a:ext>
                  </a:extLst>
                </a:gridCol>
              </a:tblGrid>
              <a:tr h="30797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pt-BR" sz="1600" b="1" i="0" u="none" strike="noStrike" cap="none" normalizeH="0" baseline="0">
                          <a:ln>
                            <a:noFill/>
                          </a:ln>
                          <a:solidFill>
                            <a:schemeClr val="tx1"/>
                          </a:solidFill>
                          <a:effectLst/>
                          <a:latin typeface="Times New Roman" pitchFamily="18" charset="0"/>
                          <a:cs typeface="Times New Roman" pitchFamily="18" charset="0"/>
                        </a:rPr>
                        <a:t>Material</a:t>
                      </a:r>
                      <a:endParaRPr kumimoji="0" lang="pt-BR" sz="3200" b="0" i="0" u="none" strike="noStrike" cap="none" normalizeH="0" baseline="0">
                        <a:ln>
                          <a:noFill/>
                        </a:ln>
                        <a:solidFill>
                          <a:schemeClr val="tx1"/>
                        </a:solidFill>
                        <a:effectLst/>
                        <a:latin typeface="Times New Roman" pitchFamily="18" charset="0"/>
                      </a:endParaRPr>
                    </a:p>
                  </a:txBody>
                  <a:tcPr anchor="b" horzOverflow="overflow">
                    <a:lnL w="12700" cap="flat" cmpd="sng" algn="ctr">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pt-BR" sz="1600" b="1" i="0" u="none" strike="noStrike" cap="none" normalizeH="0" baseline="0">
                          <a:ln>
                            <a:noFill/>
                          </a:ln>
                          <a:solidFill>
                            <a:schemeClr val="tx1"/>
                          </a:solidFill>
                          <a:effectLst/>
                          <a:latin typeface="Times New Roman" pitchFamily="18" charset="0"/>
                          <a:cs typeface="Times New Roman" pitchFamily="18" charset="0"/>
                          <a:sym typeface="Symbol" pitchFamily="18" charset="2"/>
                        </a:rPr>
                        <a:t></a:t>
                      </a:r>
                    </a:p>
                  </a:txBody>
                  <a:tcPr anchor="b" horzOverflow="overflow">
                    <a:lnL w="12700" cap="flat" cmpd="sng" algn="ctr">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3095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pt-BR" sz="1600" b="0" i="0" u="none" strike="noStrike" cap="none" normalizeH="0" baseline="0">
                          <a:ln>
                            <a:noFill/>
                          </a:ln>
                          <a:solidFill>
                            <a:schemeClr val="tx1"/>
                          </a:solidFill>
                          <a:effectLst/>
                          <a:latin typeface="Times New Roman" pitchFamily="18" charset="0"/>
                          <a:cs typeface="Times New Roman" pitchFamily="18" charset="0"/>
                        </a:rPr>
                        <a:t>Vácuo</a:t>
                      </a:r>
                      <a:endParaRPr kumimoji="0" lang="pt-BR" sz="3200" b="0" i="0" u="none" strike="noStrike" cap="none" normalizeH="0" baseline="0">
                        <a:ln>
                          <a:noFill/>
                        </a:ln>
                        <a:solidFill>
                          <a:schemeClr val="tx1"/>
                        </a:solidFill>
                        <a:effectLst/>
                        <a:latin typeface="Times New Roman" pitchFamily="18" charset="0"/>
                      </a:endParaRPr>
                    </a:p>
                  </a:txBody>
                  <a:tcPr anchor="b" horzOverflow="overflow">
                    <a:lnL w="12700" cap="flat" cmpd="sng" algn="ctr">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pt-BR" sz="1600" b="0" i="0" u="none" strike="noStrike" cap="none" normalizeH="0" baseline="0">
                          <a:ln>
                            <a:noFill/>
                          </a:ln>
                          <a:solidFill>
                            <a:schemeClr val="tx1"/>
                          </a:solidFill>
                          <a:effectLst/>
                          <a:latin typeface="Times New Roman" pitchFamily="18" charset="0"/>
                          <a:cs typeface="Times New Roman" pitchFamily="18" charset="0"/>
                        </a:rPr>
                        <a:t>1.0</a:t>
                      </a:r>
                      <a:endParaRPr kumimoji="0" lang="pt-BR" sz="3200" b="0" i="0" u="none" strike="noStrike" cap="none" normalizeH="0" baseline="0">
                        <a:ln>
                          <a:noFill/>
                        </a:ln>
                        <a:solidFill>
                          <a:schemeClr val="tx1"/>
                        </a:solidFill>
                        <a:effectLst/>
                        <a:latin typeface="Times New Roman" pitchFamily="18" charset="0"/>
                      </a:endParaRPr>
                    </a:p>
                  </a:txBody>
                  <a:tcPr anchor="b" horzOverflow="overflow">
                    <a:lnL w="12700" cap="flat" cmpd="sng" algn="ctr">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307975">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pt-BR" sz="1600" b="0" i="0" u="none" strike="noStrike" cap="none" normalizeH="0" baseline="0">
                          <a:ln>
                            <a:noFill/>
                          </a:ln>
                          <a:solidFill>
                            <a:schemeClr val="tx1"/>
                          </a:solidFill>
                          <a:effectLst/>
                          <a:latin typeface="Times New Roman" pitchFamily="18" charset="0"/>
                          <a:cs typeface="Times New Roman" pitchFamily="18" charset="0"/>
                        </a:rPr>
                        <a:t>Água</a:t>
                      </a:r>
                      <a:endParaRPr kumimoji="0" lang="pt-BR" sz="3200" b="0" i="0" u="none" strike="noStrike" cap="none" normalizeH="0" baseline="0">
                        <a:ln>
                          <a:noFill/>
                        </a:ln>
                        <a:solidFill>
                          <a:schemeClr val="tx1"/>
                        </a:solidFill>
                        <a:effectLst/>
                        <a:latin typeface="Times New Roman" pitchFamily="18" charset="0"/>
                      </a:endParaRPr>
                    </a:p>
                  </a:txBody>
                  <a:tcPr anchor="b" horzOverflow="overflow">
                    <a:lnL w="12700" cap="flat" cmpd="sng" algn="ctr">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pt-BR" sz="1600" b="0" i="0" u="none" strike="noStrike" cap="none" normalizeH="0" baseline="0">
                          <a:ln>
                            <a:noFill/>
                          </a:ln>
                          <a:solidFill>
                            <a:schemeClr val="tx1"/>
                          </a:solidFill>
                          <a:effectLst/>
                          <a:latin typeface="Times New Roman" pitchFamily="18" charset="0"/>
                          <a:cs typeface="Times New Roman" pitchFamily="18" charset="0"/>
                        </a:rPr>
                        <a:t>4/3</a:t>
                      </a:r>
                      <a:endParaRPr kumimoji="0" lang="pt-BR" sz="3200" b="0" i="0" u="none" strike="noStrike" cap="none" normalizeH="0" baseline="0">
                        <a:ln>
                          <a:noFill/>
                        </a:ln>
                        <a:solidFill>
                          <a:schemeClr val="tx1"/>
                        </a:solidFill>
                        <a:effectLst/>
                        <a:latin typeface="Times New Roman" pitchFamily="18" charset="0"/>
                      </a:endParaRPr>
                    </a:p>
                  </a:txBody>
                  <a:tcPr anchor="b" horzOverflow="overflow">
                    <a:lnL w="12700" cap="flat" cmpd="sng" algn="ctr">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3095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pt-BR" sz="1600" b="0" i="0" u="none" strike="noStrike" cap="none" normalizeH="0" baseline="0">
                          <a:ln>
                            <a:noFill/>
                          </a:ln>
                          <a:solidFill>
                            <a:schemeClr val="tx1"/>
                          </a:solidFill>
                          <a:effectLst/>
                          <a:latin typeface="Times New Roman" pitchFamily="18" charset="0"/>
                          <a:cs typeface="Times New Roman" pitchFamily="18" charset="0"/>
                        </a:rPr>
                        <a:t>Vidros</a:t>
                      </a:r>
                      <a:endParaRPr kumimoji="0" lang="pt-BR" sz="3200" b="0" i="0" u="none" strike="noStrike" cap="none" normalizeH="0" baseline="0">
                        <a:ln>
                          <a:noFill/>
                        </a:ln>
                        <a:solidFill>
                          <a:schemeClr val="tx1"/>
                        </a:solidFill>
                        <a:effectLst/>
                        <a:latin typeface="Times New Roman" pitchFamily="18" charset="0"/>
                      </a:endParaRPr>
                    </a:p>
                  </a:txBody>
                  <a:tcPr anchor="b" horzOverflow="overflow">
                    <a:lnL w="12700" cap="flat" cmpd="sng" algn="ctr">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pt-BR" sz="1600" b="0" i="0" u="none" strike="noStrike" cap="none" normalizeH="0" baseline="0">
                          <a:ln>
                            <a:noFill/>
                          </a:ln>
                          <a:solidFill>
                            <a:schemeClr val="tx1"/>
                          </a:solidFill>
                          <a:effectLst/>
                          <a:latin typeface="Times New Roman" pitchFamily="18" charset="0"/>
                          <a:cs typeface="Times New Roman" pitchFamily="18" charset="0"/>
                        </a:rPr>
                        <a:t>1.5 a 1.75</a:t>
                      </a:r>
                      <a:endParaRPr kumimoji="0" lang="pt-BR" sz="3200" b="0" i="0" u="none" strike="noStrike" cap="none" normalizeH="0" baseline="0">
                        <a:ln>
                          <a:noFill/>
                        </a:ln>
                        <a:solidFill>
                          <a:schemeClr val="tx1"/>
                        </a:solidFill>
                        <a:effectLst/>
                        <a:latin typeface="Times New Roman" pitchFamily="18" charset="0"/>
                      </a:endParaRPr>
                    </a:p>
                  </a:txBody>
                  <a:tcPr anchor="b" horzOverflow="overflow">
                    <a:lnL w="12700" cap="flat" cmpd="sng" algn="ctr">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307975">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pt-BR" sz="1600" b="0" i="0" u="none" strike="noStrike" cap="none" normalizeH="0" baseline="0">
                          <a:ln>
                            <a:noFill/>
                          </a:ln>
                          <a:solidFill>
                            <a:schemeClr val="tx1"/>
                          </a:solidFill>
                          <a:effectLst/>
                          <a:latin typeface="Times New Roman" pitchFamily="18" charset="0"/>
                          <a:cs typeface="Times New Roman" pitchFamily="18" charset="0"/>
                        </a:rPr>
                        <a:t>Ar</a:t>
                      </a:r>
                      <a:endParaRPr kumimoji="0" lang="pt-BR" sz="3200" b="0" i="0" u="none" strike="noStrike" cap="none" normalizeH="0" baseline="0">
                        <a:ln>
                          <a:noFill/>
                        </a:ln>
                        <a:solidFill>
                          <a:schemeClr val="tx1"/>
                        </a:solidFill>
                        <a:effectLst/>
                        <a:latin typeface="Times New Roman" pitchFamily="18" charset="0"/>
                      </a:endParaRPr>
                    </a:p>
                  </a:txBody>
                  <a:tcPr anchor="b" horzOverflow="overflow">
                    <a:lnL w="12700" cap="flat" cmpd="sng" algn="ctr">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pt-BR" sz="1600" b="0" i="0" u="none" strike="noStrike" cap="none" normalizeH="0" baseline="0">
                          <a:ln>
                            <a:noFill/>
                          </a:ln>
                          <a:solidFill>
                            <a:schemeClr val="tx1"/>
                          </a:solidFill>
                          <a:effectLst/>
                          <a:latin typeface="Times New Roman" pitchFamily="18" charset="0"/>
                          <a:cs typeface="Times New Roman" pitchFamily="18" charset="0"/>
                        </a:rPr>
                        <a:t>1.000277</a:t>
                      </a:r>
                      <a:endParaRPr kumimoji="0" lang="pt-BR" sz="3200" b="0" i="0" u="none" strike="noStrike" cap="none" normalizeH="0" baseline="0">
                        <a:ln>
                          <a:noFill/>
                        </a:ln>
                        <a:solidFill>
                          <a:schemeClr val="tx1"/>
                        </a:solidFill>
                        <a:effectLst/>
                        <a:latin typeface="Times New Roman" pitchFamily="18" charset="0"/>
                      </a:endParaRPr>
                    </a:p>
                  </a:txBody>
                  <a:tcPr anchor="b" horzOverflow="overflow">
                    <a:lnL w="12700" cap="flat" cmpd="sng" algn="ctr">
                      <a:solidFill>
                        <a:srgbClr val="000000"/>
                      </a:solidFill>
                      <a:prstDash val="solid"/>
                      <a:round/>
                      <a:headEnd type="none" w="sm" len="sm"/>
                      <a:tailEnd type="none" w="sm" len="sm"/>
                    </a:lnL>
                    <a:lnR w="12700" cap="flat" cmpd="sng" algn="ctr">
                      <a:solidFill>
                        <a:srgbClr val="000000"/>
                      </a:solidFill>
                      <a:prstDash val="solid"/>
                      <a:round/>
                      <a:headEnd type="none" w="sm" len="sm"/>
                      <a:tailEnd type="none" w="sm" len="sm"/>
                    </a:lnR>
                    <a:lnT w="12700" cap="flat" cmpd="sng" algn="ctr">
                      <a:solidFill>
                        <a:srgbClr val="000000"/>
                      </a:solidFill>
                      <a:prstDash val="solid"/>
                      <a:round/>
                      <a:headEnd type="none" w="sm" len="sm"/>
                      <a:tailEnd type="none" w="sm" len="sm"/>
                    </a:lnT>
                    <a:lnB w="12700" cap="flat" cmpd="sng" algn="ctr">
                      <a:solidFill>
                        <a:srgbClr val="000000"/>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43</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withEffect">
                                  <p:stCondLst>
                                    <p:cond delay="0"/>
                                  </p:stCondLst>
                                  <p:childTnLst>
                                    <p:set>
                                      <p:cBhvr>
                                        <p:cTn id="6" dur="1" fill="hold">
                                          <p:stCondLst>
                                            <p:cond delay="0"/>
                                          </p:stCondLst>
                                        </p:cTn>
                                        <p:tgtEl>
                                          <p:spTgt spid="109166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09166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091662"/>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10916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1660"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B60B7DC-3AAE-45E6-9924-ED2E26F5FF7F}" type="datetime1">
              <a:rPr lang="en-US" sz="1200" i="0" smtClean="0">
                <a:solidFill>
                  <a:srgbClr val="000000"/>
                </a:solidFill>
              </a:rPr>
              <a:t>3/20/18</a:t>
            </a:fld>
            <a:endParaRPr lang="en-US" sz="1200" i="0">
              <a:solidFill>
                <a:srgbClr val="000000"/>
              </a:solidFill>
            </a:endParaRPr>
          </a:p>
        </p:txBody>
      </p:sp>
      <p:sp>
        <p:nvSpPr>
          <p:cNvPr id="351235" name="Rectangle 2"/>
          <p:cNvSpPr>
            <a:spLocks noGrp="1" noChangeArrowheads="1"/>
          </p:cNvSpPr>
          <p:nvPr>
            <p:ph type="title"/>
          </p:nvPr>
        </p:nvSpPr>
        <p:spPr/>
        <p:txBody>
          <a:bodyPr/>
          <a:lstStyle/>
          <a:p>
            <a:r>
              <a:rPr lang="en-US"/>
              <a:t>Refração, Reflexão e Difração</a:t>
            </a:r>
          </a:p>
        </p:txBody>
      </p:sp>
      <p:pic>
        <p:nvPicPr>
          <p:cNvPr id="351236"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4838" y="2693988"/>
            <a:ext cx="5662612" cy="3135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44</a:t>
            </a:fld>
            <a:endParaRPr lang="en-US"/>
          </a:p>
        </p:txBody>
      </p:sp>
    </p:spTree>
    <p:extLst>
      <p:ext uri="{BB962C8B-B14F-4D97-AF65-F5344CB8AC3E}">
        <p14:creationId xmlns:p14="http://schemas.microsoft.com/office/powerpoint/2010/main" val="3529692439"/>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4DD6418-A9E1-4B71-8CCB-338FC47867B9}" type="datetime1">
              <a:rPr lang="en-US" sz="1200" i="0" smtClean="0"/>
              <a:t>3/20/18</a:t>
            </a:fld>
            <a:endParaRPr lang="en-US" sz="1200" i="0"/>
          </a:p>
        </p:txBody>
      </p:sp>
      <p:sp>
        <p:nvSpPr>
          <p:cNvPr id="40965" name="Rectangle 4"/>
          <p:cNvSpPr>
            <a:spLocks noGrp="1" noChangeArrowheads="1"/>
          </p:cNvSpPr>
          <p:nvPr>
            <p:ph type="title" idx="4294967295"/>
          </p:nvPr>
        </p:nvSpPr>
        <p:spPr>
          <a:xfrm>
            <a:off x="0" y="74613"/>
            <a:ext cx="7159625" cy="1143000"/>
          </a:xfrm>
        </p:spPr>
        <p:txBody>
          <a:bodyPr/>
          <a:lstStyle/>
          <a:p>
            <a:r>
              <a:rPr lang="en-US" sz="5400" dirty="0" err="1"/>
              <a:t>Difração</a:t>
            </a:r>
            <a:r>
              <a:rPr lang="en-US" sz="5400" dirty="0"/>
              <a:t> de </a:t>
            </a:r>
            <a:r>
              <a:rPr lang="en-US" sz="5400" dirty="0" err="1"/>
              <a:t>ondas</a:t>
            </a:r>
            <a:endParaRPr lang="en-US" sz="5400" dirty="0"/>
          </a:p>
        </p:txBody>
      </p:sp>
      <p:sp>
        <p:nvSpPr>
          <p:cNvPr id="40966" name="Text Box 63"/>
          <p:cNvSpPr txBox="1">
            <a:spLocks noChangeArrowheads="1"/>
          </p:cNvSpPr>
          <p:nvPr/>
        </p:nvSpPr>
        <p:spPr bwMode="auto">
          <a:xfrm>
            <a:off x="2736850" y="1331181"/>
            <a:ext cx="37941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a:sym typeface="Symbol" pitchFamily="18" charset="2"/>
              </a:rPr>
              <a:t></a:t>
            </a:r>
          </a:p>
        </p:txBody>
      </p:sp>
      <p:grpSp>
        <p:nvGrpSpPr>
          <p:cNvPr id="40967" name="Group 448"/>
          <p:cNvGrpSpPr>
            <a:grpSpLocks/>
          </p:cNvGrpSpPr>
          <p:nvPr/>
        </p:nvGrpSpPr>
        <p:grpSpPr bwMode="auto">
          <a:xfrm>
            <a:off x="434975" y="1797906"/>
            <a:ext cx="7073900" cy="1909763"/>
            <a:chOff x="274" y="1266"/>
            <a:chExt cx="4456" cy="1203"/>
          </a:xfrm>
        </p:grpSpPr>
        <p:sp>
          <p:nvSpPr>
            <p:cNvPr id="41311" name="Oval 62"/>
            <p:cNvSpPr>
              <a:spLocks noChangeAspect="1" noChangeArrowheads="1"/>
            </p:cNvSpPr>
            <p:nvPr/>
          </p:nvSpPr>
          <p:spPr bwMode="auto">
            <a:xfrm>
              <a:off x="2753" y="1455"/>
              <a:ext cx="850" cy="850"/>
            </a:xfrm>
            <a:prstGeom prst="ellipse">
              <a:avLst/>
            </a:prstGeom>
            <a:solidFill>
              <a:srgbClr val="0066FF"/>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pt-BR"/>
            </a:p>
          </p:txBody>
        </p:sp>
        <p:sp>
          <p:nvSpPr>
            <p:cNvPr id="41312" name="Oval 61"/>
            <p:cNvSpPr>
              <a:spLocks noChangeAspect="1" noChangeArrowheads="1"/>
            </p:cNvSpPr>
            <p:nvPr/>
          </p:nvSpPr>
          <p:spPr bwMode="auto">
            <a:xfrm>
              <a:off x="2813" y="1541"/>
              <a:ext cx="680" cy="680"/>
            </a:xfrm>
            <a:prstGeom prst="ellipse">
              <a:avLst/>
            </a:prstGeom>
            <a:solidFill>
              <a:srgbClr val="FF0000"/>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pt-BR"/>
            </a:p>
          </p:txBody>
        </p:sp>
        <p:sp>
          <p:nvSpPr>
            <p:cNvPr id="41313" name="Oval 55"/>
            <p:cNvSpPr>
              <a:spLocks noChangeArrowheads="1"/>
            </p:cNvSpPr>
            <p:nvPr/>
          </p:nvSpPr>
          <p:spPr bwMode="auto">
            <a:xfrm>
              <a:off x="2922" y="1625"/>
              <a:ext cx="510" cy="510"/>
            </a:xfrm>
            <a:prstGeom prst="ellipse">
              <a:avLst/>
            </a:prstGeom>
            <a:solidFill>
              <a:srgbClr val="0066FF"/>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pt-BR"/>
            </a:p>
          </p:txBody>
        </p:sp>
        <p:sp>
          <p:nvSpPr>
            <p:cNvPr id="41314" name="Oval 56"/>
            <p:cNvSpPr>
              <a:spLocks noChangeAspect="1" noChangeArrowheads="1"/>
            </p:cNvSpPr>
            <p:nvPr/>
          </p:nvSpPr>
          <p:spPr bwMode="auto">
            <a:xfrm>
              <a:off x="3007" y="1710"/>
              <a:ext cx="340" cy="340"/>
            </a:xfrm>
            <a:prstGeom prst="ellipse">
              <a:avLst/>
            </a:prstGeom>
            <a:solidFill>
              <a:srgbClr val="FF0000"/>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pt-BR"/>
            </a:p>
          </p:txBody>
        </p:sp>
        <p:sp>
          <p:nvSpPr>
            <p:cNvPr id="41315" name="Oval 57"/>
            <p:cNvSpPr>
              <a:spLocks noChangeAspect="1" noChangeArrowheads="1"/>
            </p:cNvSpPr>
            <p:nvPr/>
          </p:nvSpPr>
          <p:spPr bwMode="auto">
            <a:xfrm>
              <a:off x="3092" y="1795"/>
              <a:ext cx="170" cy="170"/>
            </a:xfrm>
            <a:prstGeom prst="ellipse">
              <a:avLst/>
            </a:prstGeom>
            <a:solidFill>
              <a:srgbClr val="0066FF"/>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pt-BR"/>
            </a:p>
          </p:txBody>
        </p:sp>
        <p:sp>
          <p:nvSpPr>
            <p:cNvPr id="41316" name="Line 64"/>
            <p:cNvSpPr>
              <a:spLocks noChangeShapeType="1"/>
            </p:cNvSpPr>
            <p:nvPr/>
          </p:nvSpPr>
          <p:spPr bwMode="auto">
            <a:xfrm>
              <a:off x="3728" y="1816"/>
              <a:ext cx="0" cy="154"/>
            </a:xfrm>
            <a:prstGeom prst="line">
              <a:avLst/>
            </a:prstGeom>
            <a:noFill/>
            <a:ln w="12700">
              <a:solidFill>
                <a:schemeClr val="tx1"/>
              </a:solidFill>
              <a:round/>
              <a:headEnd type="oval" w="sm" len="sm"/>
              <a:tailEnd type="oval" w="sm" len="sm"/>
            </a:ln>
            <a:extLst>
              <a:ext uri="{909E8E84-426E-40DD-AFC4-6F175D3DCCD1}">
                <a14:hiddenFill xmlns:a14="http://schemas.microsoft.com/office/drawing/2010/main">
                  <a:noFill/>
                </a14:hiddenFill>
              </a:ext>
            </a:extLst>
          </p:spPr>
          <p:txBody>
            <a:bodyPr/>
            <a:lstStyle/>
            <a:p>
              <a:endParaRPr lang="en-US"/>
            </a:p>
          </p:txBody>
        </p:sp>
        <p:sp>
          <p:nvSpPr>
            <p:cNvPr id="41317" name="Text Box 65"/>
            <p:cNvSpPr txBox="1">
              <a:spLocks noChangeArrowheads="1"/>
            </p:cNvSpPr>
            <p:nvPr/>
          </p:nvSpPr>
          <p:spPr bwMode="auto">
            <a:xfrm>
              <a:off x="3763" y="1739"/>
              <a:ext cx="2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a:t>d</a:t>
              </a:r>
            </a:p>
          </p:txBody>
        </p:sp>
        <p:grpSp>
          <p:nvGrpSpPr>
            <p:cNvPr id="41318" name="Group 58"/>
            <p:cNvGrpSpPr>
              <a:grpSpLocks/>
            </p:cNvGrpSpPr>
            <p:nvPr/>
          </p:nvGrpSpPr>
          <p:grpSpPr bwMode="auto">
            <a:xfrm>
              <a:off x="274" y="1283"/>
              <a:ext cx="2873" cy="1186"/>
              <a:chOff x="284" y="1038"/>
              <a:chExt cx="2873" cy="1186"/>
            </a:xfrm>
          </p:grpSpPr>
          <p:grpSp>
            <p:nvGrpSpPr>
              <p:cNvPr id="41320" name="Group 54"/>
              <p:cNvGrpSpPr>
                <a:grpSpLocks/>
              </p:cNvGrpSpPr>
              <p:nvPr/>
            </p:nvGrpSpPr>
            <p:grpSpPr bwMode="auto">
              <a:xfrm>
                <a:off x="284" y="1045"/>
                <a:ext cx="2866" cy="1179"/>
                <a:chOff x="284" y="1045"/>
                <a:chExt cx="2866" cy="1179"/>
              </a:xfrm>
            </p:grpSpPr>
            <p:sp>
              <p:nvSpPr>
                <p:cNvPr id="41336" name="Rectangle 10"/>
                <p:cNvSpPr>
                  <a:spLocks noChangeArrowheads="1"/>
                </p:cNvSpPr>
                <p:nvPr/>
              </p:nvSpPr>
              <p:spPr bwMode="auto">
                <a:xfrm>
                  <a:off x="28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37" name="Rectangle 11"/>
                <p:cNvSpPr>
                  <a:spLocks noChangeArrowheads="1"/>
                </p:cNvSpPr>
                <p:nvPr/>
              </p:nvSpPr>
              <p:spPr bwMode="auto">
                <a:xfrm flipH="1">
                  <a:off x="45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38" name="Rectangle 14"/>
                <p:cNvSpPr>
                  <a:spLocks noChangeArrowheads="1"/>
                </p:cNvSpPr>
                <p:nvPr/>
              </p:nvSpPr>
              <p:spPr bwMode="auto">
                <a:xfrm>
                  <a:off x="62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39" name="Rectangle 15"/>
                <p:cNvSpPr>
                  <a:spLocks noChangeArrowheads="1"/>
                </p:cNvSpPr>
                <p:nvPr/>
              </p:nvSpPr>
              <p:spPr bwMode="auto">
                <a:xfrm flipH="1">
                  <a:off x="79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40" name="Rectangle 17"/>
                <p:cNvSpPr>
                  <a:spLocks noChangeArrowheads="1"/>
                </p:cNvSpPr>
                <p:nvPr/>
              </p:nvSpPr>
              <p:spPr bwMode="auto">
                <a:xfrm>
                  <a:off x="96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41" name="Rectangle 18"/>
                <p:cNvSpPr>
                  <a:spLocks noChangeArrowheads="1"/>
                </p:cNvSpPr>
                <p:nvPr/>
              </p:nvSpPr>
              <p:spPr bwMode="auto">
                <a:xfrm flipH="1">
                  <a:off x="1129"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42" name="Rectangle 20"/>
                <p:cNvSpPr>
                  <a:spLocks noChangeArrowheads="1"/>
                </p:cNvSpPr>
                <p:nvPr/>
              </p:nvSpPr>
              <p:spPr bwMode="auto">
                <a:xfrm>
                  <a:off x="1298"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43" name="Rectangle 21"/>
                <p:cNvSpPr>
                  <a:spLocks noChangeArrowheads="1"/>
                </p:cNvSpPr>
                <p:nvPr/>
              </p:nvSpPr>
              <p:spPr bwMode="auto">
                <a:xfrm flipH="1">
                  <a:off x="1467"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44" name="Rectangle 23"/>
                <p:cNvSpPr>
                  <a:spLocks noChangeArrowheads="1"/>
                </p:cNvSpPr>
                <p:nvPr/>
              </p:nvSpPr>
              <p:spPr bwMode="auto">
                <a:xfrm>
                  <a:off x="1636"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45" name="Rectangle 24"/>
                <p:cNvSpPr>
                  <a:spLocks noChangeArrowheads="1"/>
                </p:cNvSpPr>
                <p:nvPr/>
              </p:nvSpPr>
              <p:spPr bwMode="auto">
                <a:xfrm flipH="1">
                  <a:off x="1805"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46" name="Rectangle 26"/>
                <p:cNvSpPr>
                  <a:spLocks noChangeArrowheads="1"/>
                </p:cNvSpPr>
                <p:nvPr/>
              </p:nvSpPr>
              <p:spPr bwMode="auto">
                <a:xfrm>
                  <a:off x="197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47" name="Rectangle 27"/>
                <p:cNvSpPr>
                  <a:spLocks noChangeArrowheads="1"/>
                </p:cNvSpPr>
                <p:nvPr/>
              </p:nvSpPr>
              <p:spPr bwMode="auto">
                <a:xfrm flipH="1">
                  <a:off x="214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48" name="Rectangle 29"/>
                <p:cNvSpPr>
                  <a:spLocks noChangeArrowheads="1"/>
                </p:cNvSpPr>
                <p:nvPr/>
              </p:nvSpPr>
              <p:spPr bwMode="auto">
                <a:xfrm>
                  <a:off x="23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49" name="Rectangle 30"/>
                <p:cNvSpPr>
                  <a:spLocks noChangeArrowheads="1"/>
                </p:cNvSpPr>
                <p:nvPr/>
              </p:nvSpPr>
              <p:spPr bwMode="auto">
                <a:xfrm flipH="1">
                  <a:off x="248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50" name="Rectangle 32"/>
                <p:cNvSpPr>
                  <a:spLocks noChangeArrowheads="1"/>
                </p:cNvSpPr>
                <p:nvPr/>
              </p:nvSpPr>
              <p:spPr bwMode="auto">
                <a:xfrm>
                  <a:off x="265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51" name="Rectangle 33"/>
                <p:cNvSpPr>
                  <a:spLocks noChangeArrowheads="1"/>
                </p:cNvSpPr>
                <p:nvPr/>
              </p:nvSpPr>
              <p:spPr bwMode="auto">
                <a:xfrm flipH="1">
                  <a:off x="28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52" name="Rectangle 50"/>
                <p:cNvSpPr>
                  <a:spLocks noChangeArrowheads="1"/>
                </p:cNvSpPr>
                <p:nvPr/>
              </p:nvSpPr>
              <p:spPr bwMode="auto">
                <a:xfrm>
                  <a:off x="2981" y="1045"/>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sp>
            <p:nvSpPr>
              <p:cNvPr id="41321" name="Line 8"/>
              <p:cNvSpPr>
                <a:spLocks noChangeShapeType="1"/>
              </p:cNvSpPr>
              <p:nvPr/>
            </p:nvSpPr>
            <p:spPr bwMode="auto">
              <a:xfrm>
                <a:off x="3157" y="1038"/>
                <a:ext cx="0" cy="520"/>
              </a:xfrm>
              <a:prstGeom prst="line">
                <a:avLst/>
              </a:prstGeom>
              <a:noFill/>
              <a:ln w="762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1322" name="Line 9"/>
              <p:cNvSpPr>
                <a:spLocks noChangeShapeType="1"/>
              </p:cNvSpPr>
              <p:nvPr/>
            </p:nvSpPr>
            <p:spPr bwMode="auto">
              <a:xfrm>
                <a:off x="3149" y="1698"/>
                <a:ext cx="0" cy="520"/>
              </a:xfrm>
              <a:prstGeom prst="line">
                <a:avLst/>
              </a:prstGeom>
              <a:noFill/>
              <a:ln w="762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nvGrpSpPr>
              <p:cNvPr id="41323" name="Group 51"/>
              <p:cNvGrpSpPr>
                <a:grpSpLocks/>
              </p:cNvGrpSpPr>
              <p:nvPr/>
            </p:nvGrpSpPr>
            <p:grpSpPr bwMode="auto">
              <a:xfrm>
                <a:off x="359" y="1771"/>
                <a:ext cx="2733" cy="300"/>
                <a:chOff x="359" y="1771"/>
                <a:chExt cx="2733" cy="300"/>
              </a:xfrm>
            </p:grpSpPr>
            <p:grpSp>
              <p:nvGrpSpPr>
                <p:cNvPr id="41324" name="Group 39"/>
                <p:cNvGrpSpPr>
                  <a:grpSpLocks/>
                </p:cNvGrpSpPr>
                <p:nvPr/>
              </p:nvGrpSpPr>
              <p:grpSpPr bwMode="auto">
                <a:xfrm>
                  <a:off x="359" y="1775"/>
                  <a:ext cx="685" cy="296"/>
                  <a:chOff x="494" y="3132"/>
                  <a:chExt cx="3650" cy="811"/>
                </a:xfrm>
              </p:grpSpPr>
              <p:sp>
                <p:nvSpPr>
                  <p:cNvPr id="41334" name="Freeform 35"/>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335" name="Freeform 38"/>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325" name="Group 40"/>
                <p:cNvGrpSpPr>
                  <a:grpSpLocks/>
                </p:cNvGrpSpPr>
                <p:nvPr/>
              </p:nvGrpSpPr>
              <p:grpSpPr bwMode="auto">
                <a:xfrm>
                  <a:off x="1046" y="1771"/>
                  <a:ext cx="685" cy="296"/>
                  <a:chOff x="494" y="3132"/>
                  <a:chExt cx="3650" cy="811"/>
                </a:xfrm>
              </p:grpSpPr>
              <p:sp>
                <p:nvSpPr>
                  <p:cNvPr id="41332" name="Freeform 41"/>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333" name="Freeform 42"/>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326" name="Group 43"/>
                <p:cNvGrpSpPr>
                  <a:grpSpLocks/>
                </p:cNvGrpSpPr>
                <p:nvPr/>
              </p:nvGrpSpPr>
              <p:grpSpPr bwMode="auto">
                <a:xfrm>
                  <a:off x="1726" y="1775"/>
                  <a:ext cx="685" cy="296"/>
                  <a:chOff x="494" y="3132"/>
                  <a:chExt cx="3650" cy="811"/>
                </a:xfrm>
              </p:grpSpPr>
              <p:sp>
                <p:nvSpPr>
                  <p:cNvPr id="41330" name="Freeform 44"/>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331" name="Freeform 45"/>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327" name="Group 47"/>
                <p:cNvGrpSpPr>
                  <a:grpSpLocks/>
                </p:cNvGrpSpPr>
                <p:nvPr/>
              </p:nvGrpSpPr>
              <p:grpSpPr bwMode="auto">
                <a:xfrm>
                  <a:off x="2407" y="1775"/>
                  <a:ext cx="685" cy="296"/>
                  <a:chOff x="494" y="3132"/>
                  <a:chExt cx="3650" cy="811"/>
                </a:xfrm>
              </p:grpSpPr>
              <p:sp>
                <p:nvSpPr>
                  <p:cNvPr id="41328" name="Freeform 48"/>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329" name="Freeform 49"/>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sp>
          <p:nvSpPr>
            <p:cNvPr id="41319" name="Line 60"/>
            <p:cNvSpPr>
              <a:spLocks noChangeShapeType="1"/>
            </p:cNvSpPr>
            <p:nvPr/>
          </p:nvSpPr>
          <p:spPr bwMode="auto">
            <a:xfrm>
              <a:off x="1641" y="1266"/>
              <a:ext cx="360" cy="0"/>
            </a:xfrm>
            <a:prstGeom prst="line">
              <a:avLst/>
            </a:prstGeom>
            <a:noFill/>
            <a:ln w="12700">
              <a:solidFill>
                <a:schemeClr val="tx1"/>
              </a:solidFill>
              <a:round/>
              <a:headEnd type="oval" w="sm" len="sm"/>
              <a:tailEnd type="oval" w="sm" len="sm"/>
            </a:ln>
            <a:extLst>
              <a:ext uri="{909E8E84-426E-40DD-AFC4-6F175D3DCCD1}">
                <a14:hiddenFill xmlns:a14="http://schemas.microsoft.com/office/drawing/2010/main">
                  <a:noFill/>
                </a14:hiddenFill>
              </a:ext>
            </a:extLst>
          </p:spPr>
          <p:txBody>
            <a:bodyPr/>
            <a:lstStyle/>
            <a:p>
              <a:endParaRPr lang="en-US"/>
            </a:p>
          </p:txBody>
        </p:sp>
        <p:graphicFrame>
          <p:nvGraphicFramePr>
            <p:cNvPr id="40963" name="Object 441"/>
            <p:cNvGraphicFramePr>
              <a:graphicFrameLocks noChangeAspect="1"/>
            </p:cNvGraphicFramePr>
            <p:nvPr/>
          </p:nvGraphicFramePr>
          <p:xfrm>
            <a:off x="4136" y="1741"/>
            <a:ext cx="594" cy="277"/>
          </p:xfrm>
          <a:graphic>
            <a:graphicData uri="http://schemas.openxmlformats.org/presentationml/2006/ole">
              <mc:AlternateContent xmlns:mc="http://schemas.openxmlformats.org/markup-compatibility/2006">
                <mc:Choice xmlns:v="urn:schemas-microsoft-com:vml" Requires="v">
                  <p:oleObj spid="_x0000_s41479" name="Equation" r:id="rId4" imgW="380880" imgH="177480" progId="Equation.3">
                    <p:embed/>
                  </p:oleObj>
                </mc:Choice>
                <mc:Fallback>
                  <p:oleObj name="Equation" r:id="rId4" imgW="380880" imgH="177480" progId="Equation.3">
                    <p:embed/>
                    <p:pic>
                      <p:nvPicPr>
                        <p:cNvPr id="0" name="Object 44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36" y="1741"/>
                          <a:ext cx="594" cy="2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40968" name="Group 623"/>
          <p:cNvGrpSpPr>
            <a:grpSpLocks/>
          </p:cNvGrpSpPr>
          <p:nvPr/>
        </p:nvGrpSpPr>
        <p:grpSpPr bwMode="auto">
          <a:xfrm>
            <a:off x="457200" y="3914044"/>
            <a:ext cx="7888288" cy="1600994"/>
            <a:chOff x="288" y="2599"/>
            <a:chExt cx="4969" cy="1474"/>
          </a:xfrm>
        </p:grpSpPr>
        <p:grpSp>
          <p:nvGrpSpPr>
            <p:cNvPr id="40969" name="Group 545"/>
            <p:cNvGrpSpPr>
              <a:grpSpLocks/>
            </p:cNvGrpSpPr>
            <p:nvPr/>
          </p:nvGrpSpPr>
          <p:grpSpPr bwMode="auto">
            <a:xfrm>
              <a:off x="3199" y="3440"/>
              <a:ext cx="2058" cy="335"/>
              <a:chOff x="3187" y="3437"/>
              <a:chExt cx="2058" cy="335"/>
            </a:xfrm>
          </p:grpSpPr>
          <p:grpSp>
            <p:nvGrpSpPr>
              <p:cNvPr id="41235" name="Group 451"/>
              <p:cNvGrpSpPr>
                <a:grpSpLocks/>
              </p:cNvGrpSpPr>
              <p:nvPr/>
            </p:nvGrpSpPr>
            <p:grpSpPr bwMode="auto">
              <a:xfrm>
                <a:off x="3187" y="3437"/>
                <a:ext cx="81" cy="335"/>
                <a:chOff x="3004" y="3911"/>
                <a:chExt cx="81" cy="335"/>
              </a:xfrm>
            </p:grpSpPr>
            <p:sp>
              <p:nvSpPr>
                <p:cNvPr id="41309" name="Rectangle 423"/>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10" name="Rectangle 450"/>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36" name="Group 452"/>
              <p:cNvGrpSpPr>
                <a:grpSpLocks/>
              </p:cNvGrpSpPr>
              <p:nvPr/>
            </p:nvGrpSpPr>
            <p:grpSpPr bwMode="auto">
              <a:xfrm>
                <a:off x="3268" y="3437"/>
                <a:ext cx="81" cy="335"/>
                <a:chOff x="3004" y="3911"/>
                <a:chExt cx="81" cy="335"/>
              </a:xfrm>
            </p:grpSpPr>
            <p:sp>
              <p:nvSpPr>
                <p:cNvPr id="41307" name="Rectangle 453"/>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08" name="Rectangle 454"/>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37" name="Group 455"/>
              <p:cNvGrpSpPr>
                <a:grpSpLocks/>
              </p:cNvGrpSpPr>
              <p:nvPr/>
            </p:nvGrpSpPr>
            <p:grpSpPr bwMode="auto">
              <a:xfrm>
                <a:off x="3349" y="3437"/>
                <a:ext cx="81" cy="335"/>
                <a:chOff x="3004" y="3911"/>
                <a:chExt cx="81" cy="335"/>
              </a:xfrm>
            </p:grpSpPr>
            <p:sp>
              <p:nvSpPr>
                <p:cNvPr id="41305" name="Rectangle 456"/>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06" name="Rectangle 457"/>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38" name="Group 458"/>
              <p:cNvGrpSpPr>
                <a:grpSpLocks/>
              </p:cNvGrpSpPr>
              <p:nvPr/>
            </p:nvGrpSpPr>
            <p:grpSpPr bwMode="auto">
              <a:xfrm>
                <a:off x="3430" y="3437"/>
                <a:ext cx="81" cy="335"/>
                <a:chOff x="3004" y="3911"/>
                <a:chExt cx="81" cy="335"/>
              </a:xfrm>
            </p:grpSpPr>
            <p:sp>
              <p:nvSpPr>
                <p:cNvPr id="41303" name="Rectangle 459"/>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04" name="Rectangle 460"/>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39" name="Group 461"/>
              <p:cNvGrpSpPr>
                <a:grpSpLocks/>
              </p:cNvGrpSpPr>
              <p:nvPr/>
            </p:nvGrpSpPr>
            <p:grpSpPr bwMode="auto">
              <a:xfrm>
                <a:off x="3510" y="3437"/>
                <a:ext cx="81" cy="335"/>
                <a:chOff x="3004" y="3911"/>
                <a:chExt cx="81" cy="335"/>
              </a:xfrm>
            </p:grpSpPr>
            <p:sp>
              <p:nvSpPr>
                <p:cNvPr id="41301" name="Rectangle 462"/>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02" name="Rectangle 463"/>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40" name="Group 464"/>
              <p:cNvGrpSpPr>
                <a:grpSpLocks/>
              </p:cNvGrpSpPr>
              <p:nvPr/>
            </p:nvGrpSpPr>
            <p:grpSpPr bwMode="auto">
              <a:xfrm>
                <a:off x="3591" y="3437"/>
                <a:ext cx="81" cy="335"/>
                <a:chOff x="3004" y="3911"/>
                <a:chExt cx="81" cy="335"/>
              </a:xfrm>
            </p:grpSpPr>
            <p:sp>
              <p:nvSpPr>
                <p:cNvPr id="41299" name="Rectangle 465"/>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300" name="Rectangle 466"/>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41" name="Group 467"/>
              <p:cNvGrpSpPr>
                <a:grpSpLocks/>
              </p:cNvGrpSpPr>
              <p:nvPr/>
            </p:nvGrpSpPr>
            <p:grpSpPr bwMode="auto">
              <a:xfrm>
                <a:off x="3672" y="3437"/>
                <a:ext cx="81" cy="335"/>
                <a:chOff x="3004" y="3911"/>
                <a:chExt cx="81" cy="335"/>
              </a:xfrm>
            </p:grpSpPr>
            <p:sp>
              <p:nvSpPr>
                <p:cNvPr id="41297" name="Rectangle 468"/>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98" name="Rectangle 469"/>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42" name="Group 470"/>
              <p:cNvGrpSpPr>
                <a:grpSpLocks/>
              </p:cNvGrpSpPr>
              <p:nvPr/>
            </p:nvGrpSpPr>
            <p:grpSpPr bwMode="auto">
              <a:xfrm>
                <a:off x="3753" y="3437"/>
                <a:ext cx="81" cy="335"/>
                <a:chOff x="3004" y="3911"/>
                <a:chExt cx="81" cy="335"/>
              </a:xfrm>
            </p:grpSpPr>
            <p:sp>
              <p:nvSpPr>
                <p:cNvPr id="41295" name="Rectangle 471"/>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96" name="Rectangle 472"/>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43" name="Group 473"/>
              <p:cNvGrpSpPr>
                <a:grpSpLocks/>
              </p:cNvGrpSpPr>
              <p:nvPr/>
            </p:nvGrpSpPr>
            <p:grpSpPr bwMode="auto">
              <a:xfrm>
                <a:off x="3832" y="3437"/>
                <a:ext cx="81" cy="335"/>
                <a:chOff x="3004" y="3911"/>
                <a:chExt cx="81" cy="335"/>
              </a:xfrm>
            </p:grpSpPr>
            <p:sp>
              <p:nvSpPr>
                <p:cNvPr id="41293" name="Rectangle 474"/>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94" name="Rectangle 475"/>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44" name="Group 476"/>
              <p:cNvGrpSpPr>
                <a:grpSpLocks/>
              </p:cNvGrpSpPr>
              <p:nvPr/>
            </p:nvGrpSpPr>
            <p:grpSpPr bwMode="auto">
              <a:xfrm>
                <a:off x="3913" y="3437"/>
                <a:ext cx="81" cy="335"/>
                <a:chOff x="3004" y="3911"/>
                <a:chExt cx="81" cy="335"/>
              </a:xfrm>
            </p:grpSpPr>
            <p:sp>
              <p:nvSpPr>
                <p:cNvPr id="41291" name="Rectangle 477"/>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92" name="Rectangle 478"/>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45" name="Group 479"/>
              <p:cNvGrpSpPr>
                <a:grpSpLocks/>
              </p:cNvGrpSpPr>
              <p:nvPr/>
            </p:nvGrpSpPr>
            <p:grpSpPr bwMode="auto">
              <a:xfrm>
                <a:off x="3994" y="3437"/>
                <a:ext cx="81" cy="335"/>
                <a:chOff x="3004" y="3911"/>
                <a:chExt cx="81" cy="335"/>
              </a:xfrm>
            </p:grpSpPr>
            <p:sp>
              <p:nvSpPr>
                <p:cNvPr id="41289" name="Rectangle 480"/>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90" name="Rectangle 481"/>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46" name="Group 482"/>
              <p:cNvGrpSpPr>
                <a:grpSpLocks/>
              </p:cNvGrpSpPr>
              <p:nvPr/>
            </p:nvGrpSpPr>
            <p:grpSpPr bwMode="auto">
              <a:xfrm>
                <a:off x="4075" y="3437"/>
                <a:ext cx="81" cy="335"/>
                <a:chOff x="3004" y="3911"/>
                <a:chExt cx="81" cy="335"/>
              </a:xfrm>
            </p:grpSpPr>
            <p:sp>
              <p:nvSpPr>
                <p:cNvPr id="41287" name="Rectangle 483"/>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88" name="Rectangle 484"/>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47" name="Group 485"/>
              <p:cNvGrpSpPr>
                <a:grpSpLocks/>
              </p:cNvGrpSpPr>
              <p:nvPr/>
            </p:nvGrpSpPr>
            <p:grpSpPr bwMode="auto">
              <a:xfrm>
                <a:off x="4155" y="3437"/>
                <a:ext cx="81" cy="335"/>
                <a:chOff x="3004" y="3911"/>
                <a:chExt cx="81" cy="335"/>
              </a:xfrm>
            </p:grpSpPr>
            <p:sp>
              <p:nvSpPr>
                <p:cNvPr id="41285" name="Rectangle 486"/>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86" name="Rectangle 487"/>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48" name="Group 488"/>
              <p:cNvGrpSpPr>
                <a:grpSpLocks/>
              </p:cNvGrpSpPr>
              <p:nvPr/>
            </p:nvGrpSpPr>
            <p:grpSpPr bwMode="auto">
              <a:xfrm>
                <a:off x="4236" y="3437"/>
                <a:ext cx="81" cy="335"/>
                <a:chOff x="3004" y="3911"/>
                <a:chExt cx="81" cy="335"/>
              </a:xfrm>
            </p:grpSpPr>
            <p:sp>
              <p:nvSpPr>
                <p:cNvPr id="41283" name="Rectangle 489"/>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84" name="Rectangle 490"/>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49" name="Group 491"/>
              <p:cNvGrpSpPr>
                <a:grpSpLocks/>
              </p:cNvGrpSpPr>
              <p:nvPr/>
            </p:nvGrpSpPr>
            <p:grpSpPr bwMode="auto">
              <a:xfrm>
                <a:off x="4317" y="3437"/>
                <a:ext cx="81" cy="335"/>
                <a:chOff x="3004" y="3911"/>
                <a:chExt cx="81" cy="335"/>
              </a:xfrm>
            </p:grpSpPr>
            <p:sp>
              <p:nvSpPr>
                <p:cNvPr id="41281" name="Rectangle 492"/>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82" name="Rectangle 493"/>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50" name="Group 494"/>
              <p:cNvGrpSpPr>
                <a:grpSpLocks/>
              </p:cNvGrpSpPr>
              <p:nvPr/>
            </p:nvGrpSpPr>
            <p:grpSpPr bwMode="auto">
              <a:xfrm>
                <a:off x="4398" y="3437"/>
                <a:ext cx="81" cy="335"/>
                <a:chOff x="3004" y="3911"/>
                <a:chExt cx="81" cy="335"/>
              </a:xfrm>
            </p:grpSpPr>
            <p:sp>
              <p:nvSpPr>
                <p:cNvPr id="41279" name="Rectangle 495"/>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80" name="Rectangle 496"/>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51" name="Group 497"/>
              <p:cNvGrpSpPr>
                <a:grpSpLocks/>
              </p:cNvGrpSpPr>
              <p:nvPr/>
            </p:nvGrpSpPr>
            <p:grpSpPr bwMode="auto">
              <a:xfrm>
                <a:off x="4477" y="3437"/>
                <a:ext cx="81" cy="335"/>
                <a:chOff x="3004" y="3911"/>
                <a:chExt cx="81" cy="335"/>
              </a:xfrm>
            </p:grpSpPr>
            <p:sp>
              <p:nvSpPr>
                <p:cNvPr id="41277" name="Rectangle 498"/>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78" name="Rectangle 499"/>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52" name="Group 500"/>
              <p:cNvGrpSpPr>
                <a:grpSpLocks/>
              </p:cNvGrpSpPr>
              <p:nvPr/>
            </p:nvGrpSpPr>
            <p:grpSpPr bwMode="auto">
              <a:xfrm>
                <a:off x="4558" y="3437"/>
                <a:ext cx="81" cy="335"/>
                <a:chOff x="3004" y="3911"/>
                <a:chExt cx="81" cy="335"/>
              </a:xfrm>
            </p:grpSpPr>
            <p:sp>
              <p:nvSpPr>
                <p:cNvPr id="41275" name="Rectangle 501"/>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76" name="Rectangle 502"/>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53" name="Group 503"/>
              <p:cNvGrpSpPr>
                <a:grpSpLocks/>
              </p:cNvGrpSpPr>
              <p:nvPr/>
            </p:nvGrpSpPr>
            <p:grpSpPr bwMode="auto">
              <a:xfrm>
                <a:off x="4639" y="3437"/>
                <a:ext cx="81" cy="335"/>
                <a:chOff x="3004" y="3911"/>
                <a:chExt cx="81" cy="335"/>
              </a:xfrm>
            </p:grpSpPr>
            <p:sp>
              <p:nvSpPr>
                <p:cNvPr id="41273" name="Rectangle 504"/>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74" name="Rectangle 505"/>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54" name="Group 506"/>
              <p:cNvGrpSpPr>
                <a:grpSpLocks/>
              </p:cNvGrpSpPr>
              <p:nvPr/>
            </p:nvGrpSpPr>
            <p:grpSpPr bwMode="auto">
              <a:xfrm>
                <a:off x="4720" y="3437"/>
                <a:ext cx="81" cy="335"/>
                <a:chOff x="3004" y="3911"/>
                <a:chExt cx="81" cy="335"/>
              </a:xfrm>
            </p:grpSpPr>
            <p:sp>
              <p:nvSpPr>
                <p:cNvPr id="41271" name="Rectangle 507"/>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72" name="Rectangle 508"/>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55" name="Group 509"/>
              <p:cNvGrpSpPr>
                <a:grpSpLocks/>
              </p:cNvGrpSpPr>
              <p:nvPr/>
            </p:nvGrpSpPr>
            <p:grpSpPr bwMode="auto">
              <a:xfrm>
                <a:off x="4800" y="3437"/>
                <a:ext cx="81" cy="335"/>
                <a:chOff x="3004" y="3911"/>
                <a:chExt cx="81" cy="335"/>
              </a:xfrm>
            </p:grpSpPr>
            <p:sp>
              <p:nvSpPr>
                <p:cNvPr id="41269" name="Rectangle 510"/>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70" name="Rectangle 511"/>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56" name="Group 512"/>
              <p:cNvGrpSpPr>
                <a:grpSpLocks/>
              </p:cNvGrpSpPr>
              <p:nvPr/>
            </p:nvGrpSpPr>
            <p:grpSpPr bwMode="auto">
              <a:xfrm>
                <a:off x="4881" y="3437"/>
                <a:ext cx="81" cy="335"/>
                <a:chOff x="3004" y="3911"/>
                <a:chExt cx="81" cy="335"/>
              </a:xfrm>
            </p:grpSpPr>
            <p:sp>
              <p:nvSpPr>
                <p:cNvPr id="41267" name="Rectangle 513"/>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68" name="Rectangle 514"/>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57" name="Group 515"/>
              <p:cNvGrpSpPr>
                <a:grpSpLocks/>
              </p:cNvGrpSpPr>
              <p:nvPr/>
            </p:nvGrpSpPr>
            <p:grpSpPr bwMode="auto">
              <a:xfrm>
                <a:off x="4962" y="3437"/>
                <a:ext cx="81" cy="335"/>
                <a:chOff x="3004" y="3911"/>
                <a:chExt cx="81" cy="335"/>
              </a:xfrm>
            </p:grpSpPr>
            <p:sp>
              <p:nvSpPr>
                <p:cNvPr id="41265" name="Rectangle 516"/>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66" name="Rectangle 517"/>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58" name="Group 518"/>
              <p:cNvGrpSpPr>
                <a:grpSpLocks/>
              </p:cNvGrpSpPr>
              <p:nvPr/>
            </p:nvGrpSpPr>
            <p:grpSpPr bwMode="auto">
              <a:xfrm>
                <a:off x="5043" y="3437"/>
                <a:ext cx="81" cy="335"/>
                <a:chOff x="3004" y="3911"/>
                <a:chExt cx="81" cy="335"/>
              </a:xfrm>
            </p:grpSpPr>
            <p:sp>
              <p:nvSpPr>
                <p:cNvPr id="41263" name="Rectangle 519"/>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64" name="Rectangle 520"/>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259" name="Group 521"/>
              <p:cNvGrpSpPr>
                <a:grpSpLocks/>
              </p:cNvGrpSpPr>
              <p:nvPr/>
            </p:nvGrpSpPr>
            <p:grpSpPr bwMode="auto">
              <a:xfrm>
                <a:off x="5122" y="3437"/>
                <a:ext cx="81" cy="335"/>
                <a:chOff x="3004" y="3911"/>
                <a:chExt cx="81" cy="335"/>
              </a:xfrm>
            </p:grpSpPr>
            <p:sp>
              <p:nvSpPr>
                <p:cNvPr id="41261" name="Rectangle 522"/>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62" name="Rectangle 523"/>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sp>
            <p:nvSpPr>
              <p:cNvPr id="41260" name="Rectangle 525"/>
              <p:cNvSpPr>
                <a:spLocks noChangeArrowheads="1"/>
              </p:cNvSpPr>
              <p:nvPr/>
            </p:nvSpPr>
            <p:spPr bwMode="auto">
              <a:xfrm>
                <a:off x="5203" y="3437"/>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0970" name="Group 546"/>
            <p:cNvGrpSpPr>
              <a:grpSpLocks/>
            </p:cNvGrpSpPr>
            <p:nvPr/>
          </p:nvGrpSpPr>
          <p:grpSpPr bwMode="auto">
            <a:xfrm>
              <a:off x="3199" y="2603"/>
              <a:ext cx="2058" cy="335"/>
              <a:chOff x="3187" y="3437"/>
              <a:chExt cx="2058" cy="335"/>
            </a:xfrm>
          </p:grpSpPr>
          <p:grpSp>
            <p:nvGrpSpPr>
              <p:cNvPr id="41159" name="Group 547"/>
              <p:cNvGrpSpPr>
                <a:grpSpLocks/>
              </p:cNvGrpSpPr>
              <p:nvPr/>
            </p:nvGrpSpPr>
            <p:grpSpPr bwMode="auto">
              <a:xfrm>
                <a:off x="3187" y="3437"/>
                <a:ext cx="81" cy="335"/>
                <a:chOff x="3004" y="3911"/>
                <a:chExt cx="81" cy="335"/>
              </a:xfrm>
            </p:grpSpPr>
            <p:sp>
              <p:nvSpPr>
                <p:cNvPr id="41233" name="Rectangle 548"/>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34" name="Rectangle 549"/>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60" name="Group 550"/>
              <p:cNvGrpSpPr>
                <a:grpSpLocks/>
              </p:cNvGrpSpPr>
              <p:nvPr/>
            </p:nvGrpSpPr>
            <p:grpSpPr bwMode="auto">
              <a:xfrm>
                <a:off x="3268" y="3437"/>
                <a:ext cx="81" cy="335"/>
                <a:chOff x="3004" y="3911"/>
                <a:chExt cx="81" cy="335"/>
              </a:xfrm>
            </p:grpSpPr>
            <p:sp>
              <p:nvSpPr>
                <p:cNvPr id="41231" name="Rectangle 551"/>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32" name="Rectangle 552"/>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61" name="Group 553"/>
              <p:cNvGrpSpPr>
                <a:grpSpLocks/>
              </p:cNvGrpSpPr>
              <p:nvPr/>
            </p:nvGrpSpPr>
            <p:grpSpPr bwMode="auto">
              <a:xfrm>
                <a:off x="3349" y="3437"/>
                <a:ext cx="81" cy="335"/>
                <a:chOff x="3004" y="3911"/>
                <a:chExt cx="81" cy="335"/>
              </a:xfrm>
            </p:grpSpPr>
            <p:sp>
              <p:nvSpPr>
                <p:cNvPr id="41229" name="Rectangle 554"/>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30" name="Rectangle 555"/>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62" name="Group 556"/>
              <p:cNvGrpSpPr>
                <a:grpSpLocks/>
              </p:cNvGrpSpPr>
              <p:nvPr/>
            </p:nvGrpSpPr>
            <p:grpSpPr bwMode="auto">
              <a:xfrm>
                <a:off x="3430" y="3437"/>
                <a:ext cx="81" cy="335"/>
                <a:chOff x="3004" y="3911"/>
                <a:chExt cx="81" cy="335"/>
              </a:xfrm>
            </p:grpSpPr>
            <p:sp>
              <p:nvSpPr>
                <p:cNvPr id="41227" name="Rectangle 557"/>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28" name="Rectangle 558"/>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63" name="Group 559"/>
              <p:cNvGrpSpPr>
                <a:grpSpLocks/>
              </p:cNvGrpSpPr>
              <p:nvPr/>
            </p:nvGrpSpPr>
            <p:grpSpPr bwMode="auto">
              <a:xfrm>
                <a:off x="3510" y="3437"/>
                <a:ext cx="81" cy="335"/>
                <a:chOff x="3004" y="3911"/>
                <a:chExt cx="81" cy="335"/>
              </a:xfrm>
            </p:grpSpPr>
            <p:sp>
              <p:nvSpPr>
                <p:cNvPr id="41225" name="Rectangle 560"/>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26" name="Rectangle 561"/>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64" name="Group 562"/>
              <p:cNvGrpSpPr>
                <a:grpSpLocks/>
              </p:cNvGrpSpPr>
              <p:nvPr/>
            </p:nvGrpSpPr>
            <p:grpSpPr bwMode="auto">
              <a:xfrm>
                <a:off x="3591" y="3437"/>
                <a:ext cx="81" cy="335"/>
                <a:chOff x="3004" y="3911"/>
                <a:chExt cx="81" cy="335"/>
              </a:xfrm>
            </p:grpSpPr>
            <p:sp>
              <p:nvSpPr>
                <p:cNvPr id="41223" name="Rectangle 563"/>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24" name="Rectangle 564"/>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65" name="Group 565"/>
              <p:cNvGrpSpPr>
                <a:grpSpLocks/>
              </p:cNvGrpSpPr>
              <p:nvPr/>
            </p:nvGrpSpPr>
            <p:grpSpPr bwMode="auto">
              <a:xfrm>
                <a:off x="3672" y="3437"/>
                <a:ext cx="81" cy="335"/>
                <a:chOff x="3004" y="3911"/>
                <a:chExt cx="81" cy="335"/>
              </a:xfrm>
            </p:grpSpPr>
            <p:sp>
              <p:nvSpPr>
                <p:cNvPr id="41221" name="Rectangle 566"/>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22" name="Rectangle 567"/>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66" name="Group 568"/>
              <p:cNvGrpSpPr>
                <a:grpSpLocks/>
              </p:cNvGrpSpPr>
              <p:nvPr/>
            </p:nvGrpSpPr>
            <p:grpSpPr bwMode="auto">
              <a:xfrm>
                <a:off x="3753" y="3437"/>
                <a:ext cx="81" cy="335"/>
                <a:chOff x="3004" y="3911"/>
                <a:chExt cx="81" cy="335"/>
              </a:xfrm>
            </p:grpSpPr>
            <p:sp>
              <p:nvSpPr>
                <p:cNvPr id="41219" name="Rectangle 569"/>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20" name="Rectangle 570"/>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67" name="Group 571"/>
              <p:cNvGrpSpPr>
                <a:grpSpLocks/>
              </p:cNvGrpSpPr>
              <p:nvPr/>
            </p:nvGrpSpPr>
            <p:grpSpPr bwMode="auto">
              <a:xfrm>
                <a:off x="3832" y="3437"/>
                <a:ext cx="81" cy="335"/>
                <a:chOff x="3004" y="3911"/>
                <a:chExt cx="81" cy="335"/>
              </a:xfrm>
            </p:grpSpPr>
            <p:sp>
              <p:nvSpPr>
                <p:cNvPr id="41217" name="Rectangle 572"/>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18" name="Rectangle 573"/>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68" name="Group 574"/>
              <p:cNvGrpSpPr>
                <a:grpSpLocks/>
              </p:cNvGrpSpPr>
              <p:nvPr/>
            </p:nvGrpSpPr>
            <p:grpSpPr bwMode="auto">
              <a:xfrm>
                <a:off x="3913" y="3437"/>
                <a:ext cx="81" cy="335"/>
                <a:chOff x="3004" y="3911"/>
                <a:chExt cx="81" cy="335"/>
              </a:xfrm>
            </p:grpSpPr>
            <p:sp>
              <p:nvSpPr>
                <p:cNvPr id="41215" name="Rectangle 575"/>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16" name="Rectangle 576"/>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69" name="Group 577"/>
              <p:cNvGrpSpPr>
                <a:grpSpLocks/>
              </p:cNvGrpSpPr>
              <p:nvPr/>
            </p:nvGrpSpPr>
            <p:grpSpPr bwMode="auto">
              <a:xfrm>
                <a:off x="3994" y="3437"/>
                <a:ext cx="81" cy="335"/>
                <a:chOff x="3004" y="3911"/>
                <a:chExt cx="81" cy="335"/>
              </a:xfrm>
            </p:grpSpPr>
            <p:sp>
              <p:nvSpPr>
                <p:cNvPr id="41213" name="Rectangle 578"/>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14" name="Rectangle 579"/>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70" name="Group 580"/>
              <p:cNvGrpSpPr>
                <a:grpSpLocks/>
              </p:cNvGrpSpPr>
              <p:nvPr/>
            </p:nvGrpSpPr>
            <p:grpSpPr bwMode="auto">
              <a:xfrm>
                <a:off x="4075" y="3437"/>
                <a:ext cx="81" cy="335"/>
                <a:chOff x="3004" y="3911"/>
                <a:chExt cx="81" cy="335"/>
              </a:xfrm>
            </p:grpSpPr>
            <p:sp>
              <p:nvSpPr>
                <p:cNvPr id="41211" name="Rectangle 581"/>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12" name="Rectangle 582"/>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71" name="Group 583"/>
              <p:cNvGrpSpPr>
                <a:grpSpLocks/>
              </p:cNvGrpSpPr>
              <p:nvPr/>
            </p:nvGrpSpPr>
            <p:grpSpPr bwMode="auto">
              <a:xfrm>
                <a:off x="4155" y="3437"/>
                <a:ext cx="81" cy="335"/>
                <a:chOff x="3004" y="3911"/>
                <a:chExt cx="81" cy="335"/>
              </a:xfrm>
            </p:grpSpPr>
            <p:sp>
              <p:nvSpPr>
                <p:cNvPr id="41209" name="Rectangle 584"/>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10" name="Rectangle 585"/>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72" name="Group 586"/>
              <p:cNvGrpSpPr>
                <a:grpSpLocks/>
              </p:cNvGrpSpPr>
              <p:nvPr/>
            </p:nvGrpSpPr>
            <p:grpSpPr bwMode="auto">
              <a:xfrm>
                <a:off x="4236" y="3437"/>
                <a:ext cx="81" cy="335"/>
                <a:chOff x="3004" y="3911"/>
                <a:chExt cx="81" cy="335"/>
              </a:xfrm>
            </p:grpSpPr>
            <p:sp>
              <p:nvSpPr>
                <p:cNvPr id="41207" name="Rectangle 587"/>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08" name="Rectangle 588"/>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73" name="Group 589"/>
              <p:cNvGrpSpPr>
                <a:grpSpLocks/>
              </p:cNvGrpSpPr>
              <p:nvPr/>
            </p:nvGrpSpPr>
            <p:grpSpPr bwMode="auto">
              <a:xfrm>
                <a:off x="4317" y="3437"/>
                <a:ext cx="81" cy="335"/>
                <a:chOff x="3004" y="3911"/>
                <a:chExt cx="81" cy="335"/>
              </a:xfrm>
            </p:grpSpPr>
            <p:sp>
              <p:nvSpPr>
                <p:cNvPr id="41205" name="Rectangle 590"/>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06" name="Rectangle 591"/>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74" name="Group 592"/>
              <p:cNvGrpSpPr>
                <a:grpSpLocks/>
              </p:cNvGrpSpPr>
              <p:nvPr/>
            </p:nvGrpSpPr>
            <p:grpSpPr bwMode="auto">
              <a:xfrm>
                <a:off x="4398" y="3437"/>
                <a:ext cx="81" cy="335"/>
                <a:chOff x="3004" y="3911"/>
                <a:chExt cx="81" cy="335"/>
              </a:xfrm>
            </p:grpSpPr>
            <p:sp>
              <p:nvSpPr>
                <p:cNvPr id="41203" name="Rectangle 593"/>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04" name="Rectangle 594"/>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75" name="Group 595"/>
              <p:cNvGrpSpPr>
                <a:grpSpLocks/>
              </p:cNvGrpSpPr>
              <p:nvPr/>
            </p:nvGrpSpPr>
            <p:grpSpPr bwMode="auto">
              <a:xfrm>
                <a:off x="4477" y="3437"/>
                <a:ext cx="81" cy="335"/>
                <a:chOff x="3004" y="3911"/>
                <a:chExt cx="81" cy="335"/>
              </a:xfrm>
            </p:grpSpPr>
            <p:sp>
              <p:nvSpPr>
                <p:cNvPr id="41201" name="Rectangle 596"/>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02" name="Rectangle 597"/>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76" name="Group 598"/>
              <p:cNvGrpSpPr>
                <a:grpSpLocks/>
              </p:cNvGrpSpPr>
              <p:nvPr/>
            </p:nvGrpSpPr>
            <p:grpSpPr bwMode="auto">
              <a:xfrm>
                <a:off x="4558" y="3437"/>
                <a:ext cx="81" cy="335"/>
                <a:chOff x="3004" y="3911"/>
                <a:chExt cx="81" cy="335"/>
              </a:xfrm>
            </p:grpSpPr>
            <p:sp>
              <p:nvSpPr>
                <p:cNvPr id="41199" name="Rectangle 599"/>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200" name="Rectangle 600"/>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77" name="Group 601"/>
              <p:cNvGrpSpPr>
                <a:grpSpLocks/>
              </p:cNvGrpSpPr>
              <p:nvPr/>
            </p:nvGrpSpPr>
            <p:grpSpPr bwMode="auto">
              <a:xfrm>
                <a:off x="4639" y="3437"/>
                <a:ext cx="81" cy="335"/>
                <a:chOff x="3004" y="3911"/>
                <a:chExt cx="81" cy="335"/>
              </a:xfrm>
            </p:grpSpPr>
            <p:sp>
              <p:nvSpPr>
                <p:cNvPr id="41197" name="Rectangle 602"/>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98" name="Rectangle 603"/>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78" name="Group 604"/>
              <p:cNvGrpSpPr>
                <a:grpSpLocks/>
              </p:cNvGrpSpPr>
              <p:nvPr/>
            </p:nvGrpSpPr>
            <p:grpSpPr bwMode="auto">
              <a:xfrm>
                <a:off x="4720" y="3437"/>
                <a:ext cx="81" cy="335"/>
                <a:chOff x="3004" y="3911"/>
                <a:chExt cx="81" cy="335"/>
              </a:xfrm>
            </p:grpSpPr>
            <p:sp>
              <p:nvSpPr>
                <p:cNvPr id="41195" name="Rectangle 605"/>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96" name="Rectangle 606"/>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79" name="Group 607"/>
              <p:cNvGrpSpPr>
                <a:grpSpLocks/>
              </p:cNvGrpSpPr>
              <p:nvPr/>
            </p:nvGrpSpPr>
            <p:grpSpPr bwMode="auto">
              <a:xfrm>
                <a:off x="4800" y="3437"/>
                <a:ext cx="81" cy="335"/>
                <a:chOff x="3004" y="3911"/>
                <a:chExt cx="81" cy="335"/>
              </a:xfrm>
            </p:grpSpPr>
            <p:sp>
              <p:nvSpPr>
                <p:cNvPr id="41193" name="Rectangle 608"/>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94" name="Rectangle 609"/>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80" name="Group 610"/>
              <p:cNvGrpSpPr>
                <a:grpSpLocks/>
              </p:cNvGrpSpPr>
              <p:nvPr/>
            </p:nvGrpSpPr>
            <p:grpSpPr bwMode="auto">
              <a:xfrm>
                <a:off x="4881" y="3437"/>
                <a:ext cx="81" cy="335"/>
                <a:chOff x="3004" y="3911"/>
                <a:chExt cx="81" cy="335"/>
              </a:xfrm>
            </p:grpSpPr>
            <p:sp>
              <p:nvSpPr>
                <p:cNvPr id="41191" name="Rectangle 611"/>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92" name="Rectangle 612"/>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81" name="Group 613"/>
              <p:cNvGrpSpPr>
                <a:grpSpLocks/>
              </p:cNvGrpSpPr>
              <p:nvPr/>
            </p:nvGrpSpPr>
            <p:grpSpPr bwMode="auto">
              <a:xfrm>
                <a:off x="4962" y="3437"/>
                <a:ext cx="81" cy="335"/>
                <a:chOff x="3004" y="3911"/>
                <a:chExt cx="81" cy="335"/>
              </a:xfrm>
            </p:grpSpPr>
            <p:sp>
              <p:nvSpPr>
                <p:cNvPr id="41189" name="Rectangle 614"/>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90" name="Rectangle 615"/>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82" name="Group 616"/>
              <p:cNvGrpSpPr>
                <a:grpSpLocks/>
              </p:cNvGrpSpPr>
              <p:nvPr/>
            </p:nvGrpSpPr>
            <p:grpSpPr bwMode="auto">
              <a:xfrm>
                <a:off x="5043" y="3437"/>
                <a:ext cx="81" cy="335"/>
                <a:chOff x="3004" y="3911"/>
                <a:chExt cx="81" cy="335"/>
              </a:xfrm>
            </p:grpSpPr>
            <p:sp>
              <p:nvSpPr>
                <p:cNvPr id="41187" name="Rectangle 617"/>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88" name="Rectangle 618"/>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1183" name="Group 619"/>
              <p:cNvGrpSpPr>
                <a:grpSpLocks/>
              </p:cNvGrpSpPr>
              <p:nvPr/>
            </p:nvGrpSpPr>
            <p:grpSpPr bwMode="auto">
              <a:xfrm>
                <a:off x="5122" y="3437"/>
                <a:ext cx="81" cy="335"/>
                <a:chOff x="3004" y="3911"/>
                <a:chExt cx="81" cy="335"/>
              </a:xfrm>
            </p:grpSpPr>
            <p:sp>
              <p:nvSpPr>
                <p:cNvPr id="41185" name="Rectangle 620"/>
                <p:cNvSpPr>
                  <a:spLocks noChangeArrowheads="1"/>
                </p:cNvSpPr>
                <p:nvPr/>
              </p:nvSpPr>
              <p:spPr bwMode="auto">
                <a:xfrm>
                  <a:off x="3004"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86" name="Rectangle 621"/>
                <p:cNvSpPr>
                  <a:spLocks noChangeArrowheads="1"/>
                </p:cNvSpPr>
                <p:nvPr/>
              </p:nvSpPr>
              <p:spPr bwMode="auto">
                <a:xfrm flipH="1">
                  <a:off x="3043" y="3911"/>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sp>
            <p:nvSpPr>
              <p:cNvPr id="41184" name="Rectangle 622"/>
              <p:cNvSpPr>
                <a:spLocks noChangeArrowheads="1"/>
              </p:cNvSpPr>
              <p:nvPr/>
            </p:nvSpPr>
            <p:spPr bwMode="auto">
              <a:xfrm>
                <a:off x="5203" y="3437"/>
                <a:ext cx="42" cy="335"/>
              </a:xfrm>
              <a:prstGeom prst="rect">
                <a:avLst/>
              </a:prstGeom>
              <a:gradFill rotWithShape="1">
                <a:gsLst>
                  <a:gs pos="0">
                    <a:srgbClr val="FF9999"/>
                  </a:gs>
                  <a:gs pos="100000">
                    <a:srgbClr val="66CC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0971" name="Group 72"/>
            <p:cNvGrpSpPr>
              <a:grpSpLocks/>
            </p:cNvGrpSpPr>
            <p:nvPr/>
          </p:nvGrpSpPr>
          <p:grpSpPr bwMode="auto">
            <a:xfrm>
              <a:off x="2429" y="2599"/>
              <a:ext cx="726" cy="1179"/>
              <a:chOff x="284" y="1045"/>
              <a:chExt cx="2866" cy="1179"/>
            </a:xfrm>
          </p:grpSpPr>
          <p:sp>
            <p:nvSpPr>
              <p:cNvPr id="41142" name="Rectangle 73"/>
              <p:cNvSpPr>
                <a:spLocks noChangeArrowheads="1"/>
              </p:cNvSpPr>
              <p:nvPr/>
            </p:nvSpPr>
            <p:spPr bwMode="auto">
              <a:xfrm>
                <a:off x="28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43" name="Rectangle 74"/>
              <p:cNvSpPr>
                <a:spLocks noChangeArrowheads="1"/>
              </p:cNvSpPr>
              <p:nvPr/>
            </p:nvSpPr>
            <p:spPr bwMode="auto">
              <a:xfrm flipH="1">
                <a:off x="45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44" name="Rectangle 75"/>
              <p:cNvSpPr>
                <a:spLocks noChangeArrowheads="1"/>
              </p:cNvSpPr>
              <p:nvPr/>
            </p:nvSpPr>
            <p:spPr bwMode="auto">
              <a:xfrm>
                <a:off x="62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45" name="Rectangle 76"/>
              <p:cNvSpPr>
                <a:spLocks noChangeArrowheads="1"/>
              </p:cNvSpPr>
              <p:nvPr/>
            </p:nvSpPr>
            <p:spPr bwMode="auto">
              <a:xfrm flipH="1">
                <a:off x="79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46" name="Rectangle 77"/>
              <p:cNvSpPr>
                <a:spLocks noChangeArrowheads="1"/>
              </p:cNvSpPr>
              <p:nvPr/>
            </p:nvSpPr>
            <p:spPr bwMode="auto">
              <a:xfrm>
                <a:off x="96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47" name="Rectangle 78"/>
              <p:cNvSpPr>
                <a:spLocks noChangeArrowheads="1"/>
              </p:cNvSpPr>
              <p:nvPr/>
            </p:nvSpPr>
            <p:spPr bwMode="auto">
              <a:xfrm flipH="1">
                <a:off x="1129"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48" name="Rectangle 79"/>
              <p:cNvSpPr>
                <a:spLocks noChangeArrowheads="1"/>
              </p:cNvSpPr>
              <p:nvPr/>
            </p:nvSpPr>
            <p:spPr bwMode="auto">
              <a:xfrm>
                <a:off x="1298"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49" name="Rectangle 80"/>
              <p:cNvSpPr>
                <a:spLocks noChangeArrowheads="1"/>
              </p:cNvSpPr>
              <p:nvPr/>
            </p:nvSpPr>
            <p:spPr bwMode="auto">
              <a:xfrm flipH="1">
                <a:off x="1467"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50" name="Rectangle 81"/>
              <p:cNvSpPr>
                <a:spLocks noChangeArrowheads="1"/>
              </p:cNvSpPr>
              <p:nvPr/>
            </p:nvSpPr>
            <p:spPr bwMode="auto">
              <a:xfrm>
                <a:off x="1636"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51" name="Rectangle 82"/>
              <p:cNvSpPr>
                <a:spLocks noChangeArrowheads="1"/>
              </p:cNvSpPr>
              <p:nvPr/>
            </p:nvSpPr>
            <p:spPr bwMode="auto">
              <a:xfrm flipH="1">
                <a:off x="1805"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52" name="Rectangle 83"/>
              <p:cNvSpPr>
                <a:spLocks noChangeArrowheads="1"/>
              </p:cNvSpPr>
              <p:nvPr/>
            </p:nvSpPr>
            <p:spPr bwMode="auto">
              <a:xfrm>
                <a:off x="197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53" name="Rectangle 84"/>
              <p:cNvSpPr>
                <a:spLocks noChangeArrowheads="1"/>
              </p:cNvSpPr>
              <p:nvPr/>
            </p:nvSpPr>
            <p:spPr bwMode="auto">
              <a:xfrm flipH="1">
                <a:off x="214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54" name="Rectangle 85"/>
              <p:cNvSpPr>
                <a:spLocks noChangeArrowheads="1"/>
              </p:cNvSpPr>
              <p:nvPr/>
            </p:nvSpPr>
            <p:spPr bwMode="auto">
              <a:xfrm>
                <a:off x="23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55" name="Rectangle 86"/>
              <p:cNvSpPr>
                <a:spLocks noChangeArrowheads="1"/>
              </p:cNvSpPr>
              <p:nvPr/>
            </p:nvSpPr>
            <p:spPr bwMode="auto">
              <a:xfrm flipH="1">
                <a:off x="248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56" name="Rectangle 87"/>
              <p:cNvSpPr>
                <a:spLocks noChangeArrowheads="1"/>
              </p:cNvSpPr>
              <p:nvPr/>
            </p:nvSpPr>
            <p:spPr bwMode="auto">
              <a:xfrm>
                <a:off x="265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57" name="Rectangle 88"/>
              <p:cNvSpPr>
                <a:spLocks noChangeArrowheads="1"/>
              </p:cNvSpPr>
              <p:nvPr/>
            </p:nvSpPr>
            <p:spPr bwMode="auto">
              <a:xfrm flipH="1">
                <a:off x="28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58" name="Rectangle 89"/>
              <p:cNvSpPr>
                <a:spLocks noChangeArrowheads="1"/>
              </p:cNvSpPr>
              <p:nvPr/>
            </p:nvSpPr>
            <p:spPr bwMode="auto">
              <a:xfrm>
                <a:off x="2981" y="1045"/>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sp>
          <p:nvSpPr>
            <p:cNvPr id="40972" name="Line 90"/>
            <p:cNvSpPr>
              <a:spLocks noChangeShapeType="1"/>
            </p:cNvSpPr>
            <p:nvPr/>
          </p:nvSpPr>
          <p:spPr bwMode="auto">
            <a:xfrm>
              <a:off x="3154" y="2601"/>
              <a:ext cx="0" cy="359"/>
            </a:xfrm>
            <a:prstGeom prst="line">
              <a:avLst/>
            </a:prstGeom>
            <a:noFill/>
            <a:ln w="762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0973" name="Line 91"/>
            <p:cNvSpPr>
              <a:spLocks noChangeShapeType="1"/>
            </p:cNvSpPr>
            <p:nvPr/>
          </p:nvSpPr>
          <p:spPr bwMode="auto">
            <a:xfrm>
              <a:off x="3167" y="3408"/>
              <a:ext cx="0" cy="404"/>
            </a:xfrm>
            <a:prstGeom prst="line">
              <a:avLst/>
            </a:prstGeom>
            <a:noFill/>
            <a:ln w="762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nvGrpSpPr>
            <p:cNvPr id="40974" name="Group 109"/>
            <p:cNvGrpSpPr>
              <a:grpSpLocks/>
            </p:cNvGrpSpPr>
            <p:nvPr/>
          </p:nvGrpSpPr>
          <p:grpSpPr bwMode="auto">
            <a:xfrm>
              <a:off x="1705" y="2599"/>
              <a:ext cx="726" cy="1179"/>
              <a:chOff x="284" y="1045"/>
              <a:chExt cx="2866" cy="1179"/>
            </a:xfrm>
          </p:grpSpPr>
          <p:sp>
            <p:nvSpPr>
              <p:cNvPr id="41125" name="Rectangle 110"/>
              <p:cNvSpPr>
                <a:spLocks noChangeArrowheads="1"/>
              </p:cNvSpPr>
              <p:nvPr/>
            </p:nvSpPr>
            <p:spPr bwMode="auto">
              <a:xfrm>
                <a:off x="28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26" name="Rectangle 111"/>
              <p:cNvSpPr>
                <a:spLocks noChangeArrowheads="1"/>
              </p:cNvSpPr>
              <p:nvPr/>
            </p:nvSpPr>
            <p:spPr bwMode="auto">
              <a:xfrm flipH="1">
                <a:off x="45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27" name="Rectangle 112"/>
              <p:cNvSpPr>
                <a:spLocks noChangeArrowheads="1"/>
              </p:cNvSpPr>
              <p:nvPr/>
            </p:nvSpPr>
            <p:spPr bwMode="auto">
              <a:xfrm>
                <a:off x="62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28" name="Rectangle 113"/>
              <p:cNvSpPr>
                <a:spLocks noChangeArrowheads="1"/>
              </p:cNvSpPr>
              <p:nvPr/>
            </p:nvSpPr>
            <p:spPr bwMode="auto">
              <a:xfrm flipH="1">
                <a:off x="79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29" name="Rectangle 114"/>
              <p:cNvSpPr>
                <a:spLocks noChangeArrowheads="1"/>
              </p:cNvSpPr>
              <p:nvPr/>
            </p:nvSpPr>
            <p:spPr bwMode="auto">
              <a:xfrm>
                <a:off x="96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30" name="Rectangle 115"/>
              <p:cNvSpPr>
                <a:spLocks noChangeArrowheads="1"/>
              </p:cNvSpPr>
              <p:nvPr/>
            </p:nvSpPr>
            <p:spPr bwMode="auto">
              <a:xfrm flipH="1">
                <a:off x="1129"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31" name="Rectangle 116"/>
              <p:cNvSpPr>
                <a:spLocks noChangeArrowheads="1"/>
              </p:cNvSpPr>
              <p:nvPr/>
            </p:nvSpPr>
            <p:spPr bwMode="auto">
              <a:xfrm>
                <a:off x="1298"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32" name="Rectangle 117"/>
              <p:cNvSpPr>
                <a:spLocks noChangeArrowheads="1"/>
              </p:cNvSpPr>
              <p:nvPr/>
            </p:nvSpPr>
            <p:spPr bwMode="auto">
              <a:xfrm flipH="1">
                <a:off x="1467"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33" name="Rectangle 118"/>
              <p:cNvSpPr>
                <a:spLocks noChangeArrowheads="1"/>
              </p:cNvSpPr>
              <p:nvPr/>
            </p:nvSpPr>
            <p:spPr bwMode="auto">
              <a:xfrm>
                <a:off x="1636"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34" name="Rectangle 119"/>
              <p:cNvSpPr>
                <a:spLocks noChangeArrowheads="1"/>
              </p:cNvSpPr>
              <p:nvPr/>
            </p:nvSpPr>
            <p:spPr bwMode="auto">
              <a:xfrm flipH="1">
                <a:off x="1805"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35" name="Rectangle 120"/>
              <p:cNvSpPr>
                <a:spLocks noChangeArrowheads="1"/>
              </p:cNvSpPr>
              <p:nvPr/>
            </p:nvSpPr>
            <p:spPr bwMode="auto">
              <a:xfrm>
                <a:off x="197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36" name="Rectangle 121"/>
              <p:cNvSpPr>
                <a:spLocks noChangeArrowheads="1"/>
              </p:cNvSpPr>
              <p:nvPr/>
            </p:nvSpPr>
            <p:spPr bwMode="auto">
              <a:xfrm flipH="1">
                <a:off x="214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37" name="Rectangle 122"/>
              <p:cNvSpPr>
                <a:spLocks noChangeArrowheads="1"/>
              </p:cNvSpPr>
              <p:nvPr/>
            </p:nvSpPr>
            <p:spPr bwMode="auto">
              <a:xfrm>
                <a:off x="23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38" name="Rectangle 123"/>
              <p:cNvSpPr>
                <a:spLocks noChangeArrowheads="1"/>
              </p:cNvSpPr>
              <p:nvPr/>
            </p:nvSpPr>
            <p:spPr bwMode="auto">
              <a:xfrm flipH="1">
                <a:off x="248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39" name="Rectangle 124"/>
              <p:cNvSpPr>
                <a:spLocks noChangeArrowheads="1"/>
              </p:cNvSpPr>
              <p:nvPr/>
            </p:nvSpPr>
            <p:spPr bwMode="auto">
              <a:xfrm>
                <a:off x="265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40" name="Rectangle 125"/>
              <p:cNvSpPr>
                <a:spLocks noChangeArrowheads="1"/>
              </p:cNvSpPr>
              <p:nvPr/>
            </p:nvSpPr>
            <p:spPr bwMode="auto">
              <a:xfrm flipH="1">
                <a:off x="28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41" name="Rectangle 126"/>
              <p:cNvSpPr>
                <a:spLocks noChangeArrowheads="1"/>
              </p:cNvSpPr>
              <p:nvPr/>
            </p:nvSpPr>
            <p:spPr bwMode="auto">
              <a:xfrm>
                <a:off x="2981" y="1045"/>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0975" name="Group 127"/>
            <p:cNvGrpSpPr>
              <a:grpSpLocks/>
            </p:cNvGrpSpPr>
            <p:nvPr/>
          </p:nvGrpSpPr>
          <p:grpSpPr bwMode="auto">
            <a:xfrm>
              <a:off x="1005" y="2599"/>
              <a:ext cx="726" cy="1179"/>
              <a:chOff x="284" y="1045"/>
              <a:chExt cx="2866" cy="1179"/>
            </a:xfrm>
          </p:grpSpPr>
          <p:sp>
            <p:nvSpPr>
              <p:cNvPr id="41108" name="Rectangle 128"/>
              <p:cNvSpPr>
                <a:spLocks noChangeArrowheads="1"/>
              </p:cNvSpPr>
              <p:nvPr/>
            </p:nvSpPr>
            <p:spPr bwMode="auto">
              <a:xfrm>
                <a:off x="28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09" name="Rectangle 129"/>
              <p:cNvSpPr>
                <a:spLocks noChangeArrowheads="1"/>
              </p:cNvSpPr>
              <p:nvPr/>
            </p:nvSpPr>
            <p:spPr bwMode="auto">
              <a:xfrm flipH="1">
                <a:off x="45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10" name="Rectangle 130"/>
              <p:cNvSpPr>
                <a:spLocks noChangeArrowheads="1"/>
              </p:cNvSpPr>
              <p:nvPr/>
            </p:nvSpPr>
            <p:spPr bwMode="auto">
              <a:xfrm>
                <a:off x="62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11" name="Rectangle 131"/>
              <p:cNvSpPr>
                <a:spLocks noChangeArrowheads="1"/>
              </p:cNvSpPr>
              <p:nvPr/>
            </p:nvSpPr>
            <p:spPr bwMode="auto">
              <a:xfrm flipH="1">
                <a:off x="79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12" name="Rectangle 132"/>
              <p:cNvSpPr>
                <a:spLocks noChangeArrowheads="1"/>
              </p:cNvSpPr>
              <p:nvPr/>
            </p:nvSpPr>
            <p:spPr bwMode="auto">
              <a:xfrm>
                <a:off x="96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13" name="Rectangle 133"/>
              <p:cNvSpPr>
                <a:spLocks noChangeArrowheads="1"/>
              </p:cNvSpPr>
              <p:nvPr/>
            </p:nvSpPr>
            <p:spPr bwMode="auto">
              <a:xfrm flipH="1">
                <a:off x="1129"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14" name="Rectangle 134"/>
              <p:cNvSpPr>
                <a:spLocks noChangeArrowheads="1"/>
              </p:cNvSpPr>
              <p:nvPr/>
            </p:nvSpPr>
            <p:spPr bwMode="auto">
              <a:xfrm>
                <a:off x="1298"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15" name="Rectangle 135"/>
              <p:cNvSpPr>
                <a:spLocks noChangeArrowheads="1"/>
              </p:cNvSpPr>
              <p:nvPr/>
            </p:nvSpPr>
            <p:spPr bwMode="auto">
              <a:xfrm flipH="1">
                <a:off x="1467"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16" name="Rectangle 136"/>
              <p:cNvSpPr>
                <a:spLocks noChangeArrowheads="1"/>
              </p:cNvSpPr>
              <p:nvPr/>
            </p:nvSpPr>
            <p:spPr bwMode="auto">
              <a:xfrm>
                <a:off x="1636"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17" name="Rectangle 137"/>
              <p:cNvSpPr>
                <a:spLocks noChangeArrowheads="1"/>
              </p:cNvSpPr>
              <p:nvPr/>
            </p:nvSpPr>
            <p:spPr bwMode="auto">
              <a:xfrm flipH="1">
                <a:off x="1805"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18" name="Rectangle 138"/>
              <p:cNvSpPr>
                <a:spLocks noChangeArrowheads="1"/>
              </p:cNvSpPr>
              <p:nvPr/>
            </p:nvSpPr>
            <p:spPr bwMode="auto">
              <a:xfrm>
                <a:off x="197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19" name="Rectangle 139"/>
              <p:cNvSpPr>
                <a:spLocks noChangeArrowheads="1"/>
              </p:cNvSpPr>
              <p:nvPr/>
            </p:nvSpPr>
            <p:spPr bwMode="auto">
              <a:xfrm flipH="1">
                <a:off x="214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20" name="Rectangle 140"/>
              <p:cNvSpPr>
                <a:spLocks noChangeArrowheads="1"/>
              </p:cNvSpPr>
              <p:nvPr/>
            </p:nvSpPr>
            <p:spPr bwMode="auto">
              <a:xfrm>
                <a:off x="23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21" name="Rectangle 141"/>
              <p:cNvSpPr>
                <a:spLocks noChangeArrowheads="1"/>
              </p:cNvSpPr>
              <p:nvPr/>
            </p:nvSpPr>
            <p:spPr bwMode="auto">
              <a:xfrm flipH="1">
                <a:off x="248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22" name="Rectangle 142"/>
              <p:cNvSpPr>
                <a:spLocks noChangeArrowheads="1"/>
              </p:cNvSpPr>
              <p:nvPr/>
            </p:nvSpPr>
            <p:spPr bwMode="auto">
              <a:xfrm>
                <a:off x="265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23" name="Rectangle 143"/>
              <p:cNvSpPr>
                <a:spLocks noChangeArrowheads="1"/>
              </p:cNvSpPr>
              <p:nvPr/>
            </p:nvSpPr>
            <p:spPr bwMode="auto">
              <a:xfrm flipH="1">
                <a:off x="28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24" name="Rectangle 144"/>
              <p:cNvSpPr>
                <a:spLocks noChangeArrowheads="1"/>
              </p:cNvSpPr>
              <p:nvPr/>
            </p:nvSpPr>
            <p:spPr bwMode="auto">
              <a:xfrm>
                <a:off x="2981" y="1045"/>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0976" name="Group 145"/>
            <p:cNvGrpSpPr>
              <a:grpSpLocks/>
            </p:cNvGrpSpPr>
            <p:nvPr/>
          </p:nvGrpSpPr>
          <p:grpSpPr bwMode="auto">
            <a:xfrm>
              <a:off x="288" y="2599"/>
              <a:ext cx="726" cy="1179"/>
              <a:chOff x="284" y="1045"/>
              <a:chExt cx="2866" cy="1179"/>
            </a:xfrm>
          </p:grpSpPr>
          <p:sp>
            <p:nvSpPr>
              <p:cNvPr id="41091" name="Rectangle 146"/>
              <p:cNvSpPr>
                <a:spLocks noChangeArrowheads="1"/>
              </p:cNvSpPr>
              <p:nvPr/>
            </p:nvSpPr>
            <p:spPr bwMode="auto">
              <a:xfrm>
                <a:off x="28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92" name="Rectangle 147"/>
              <p:cNvSpPr>
                <a:spLocks noChangeArrowheads="1"/>
              </p:cNvSpPr>
              <p:nvPr/>
            </p:nvSpPr>
            <p:spPr bwMode="auto">
              <a:xfrm flipH="1">
                <a:off x="45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93" name="Rectangle 148"/>
              <p:cNvSpPr>
                <a:spLocks noChangeArrowheads="1"/>
              </p:cNvSpPr>
              <p:nvPr/>
            </p:nvSpPr>
            <p:spPr bwMode="auto">
              <a:xfrm>
                <a:off x="62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94" name="Rectangle 149"/>
              <p:cNvSpPr>
                <a:spLocks noChangeArrowheads="1"/>
              </p:cNvSpPr>
              <p:nvPr/>
            </p:nvSpPr>
            <p:spPr bwMode="auto">
              <a:xfrm flipH="1">
                <a:off x="79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95" name="Rectangle 150"/>
              <p:cNvSpPr>
                <a:spLocks noChangeArrowheads="1"/>
              </p:cNvSpPr>
              <p:nvPr/>
            </p:nvSpPr>
            <p:spPr bwMode="auto">
              <a:xfrm>
                <a:off x="96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96" name="Rectangle 151"/>
              <p:cNvSpPr>
                <a:spLocks noChangeArrowheads="1"/>
              </p:cNvSpPr>
              <p:nvPr/>
            </p:nvSpPr>
            <p:spPr bwMode="auto">
              <a:xfrm flipH="1">
                <a:off x="1129"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97" name="Rectangle 152"/>
              <p:cNvSpPr>
                <a:spLocks noChangeArrowheads="1"/>
              </p:cNvSpPr>
              <p:nvPr/>
            </p:nvSpPr>
            <p:spPr bwMode="auto">
              <a:xfrm>
                <a:off x="1298"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98" name="Rectangle 153"/>
              <p:cNvSpPr>
                <a:spLocks noChangeArrowheads="1"/>
              </p:cNvSpPr>
              <p:nvPr/>
            </p:nvSpPr>
            <p:spPr bwMode="auto">
              <a:xfrm flipH="1">
                <a:off x="1467"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99" name="Rectangle 154"/>
              <p:cNvSpPr>
                <a:spLocks noChangeArrowheads="1"/>
              </p:cNvSpPr>
              <p:nvPr/>
            </p:nvSpPr>
            <p:spPr bwMode="auto">
              <a:xfrm>
                <a:off x="1636"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00" name="Rectangle 155"/>
              <p:cNvSpPr>
                <a:spLocks noChangeArrowheads="1"/>
              </p:cNvSpPr>
              <p:nvPr/>
            </p:nvSpPr>
            <p:spPr bwMode="auto">
              <a:xfrm flipH="1">
                <a:off x="1805"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01" name="Rectangle 156"/>
              <p:cNvSpPr>
                <a:spLocks noChangeArrowheads="1"/>
              </p:cNvSpPr>
              <p:nvPr/>
            </p:nvSpPr>
            <p:spPr bwMode="auto">
              <a:xfrm>
                <a:off x="197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02" name="Rectangle 157"/>
              <p:cNvSpPr>
                <a:spLocks noChangeArrowheads="1"/>
              </p:cNvSpPr>
              <p:nvPr/>
            </p:nvSpPr>
            <p:spPr bwMode="auto">
              <a:xfrm flipH="1">
                <a:off x="214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03" name="Rectangle 158"/>
              <p:cNvSpPr>
                <a:spLocks noChangeArrowheads="1"/>
              </p:cNvSpPr>
              <p:nvPr/>
            </p:nvSpPr>
            <p:spPr bwMode="auto">
              <a:xfrm>
                <a:off x="23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04" name="Rectangle 159"/>
              <p:cNvSpPr>
                <a:spLocks noChangeArrowheads="1"/>
              </p:cNvSpPr>
              <p:nvPr/>
            </p:nvSpPr>
            <p:spPr bwMode="auto">
              <a:xfrm flipH="1">
                <a:off x="248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05" name="Rectangle 160"/>
              <p:cNvSpPr>
                <a:spLocks noChangeArrowheads="1"/>
              </p:cNvSpPr>
              <p:nvPr/>
            </p:nvSpPr>
            <p:spPr bwMode="auto">
              <a:xfrm>
                <a:off x="265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06" name="Rectangle 161"/>
              <p:cNvSpPr>
                <a:spLocks noChangeArrowheads="1"/>
              </p:cNvSpPr>
              <p:nvPr/>
            </p:nvSpPr>
            <p:spPr bwMode="auto">
              <a:xfrm flipH="1">
                <a:off x="28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107" name="Rectangle 162"/>
              <p:cNvSpPr>
                <a:spLocks noChangeArrowheads="1"/>
              </p:cNvSpPr>
              <p:nvPr/>
            </p:nvSpPr>
            <p:spPr bwMode="auto">
              <a:xfrm>
                <a:off x="2981" y="1045"/>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0977" name="Group 438"/>
            <p:cNvGrpSpPr>
              <a:grpSpLocks/>
            </p:cNvGrpSpPr>
            <p:nvPr/>
          </p:nvGrpSpPr>
          <p:grpSpPr bwMode="auto">
            <a:xfrm>
              <a:off x="465" y="3463"/>
              <a:ext cx="2652" cy="300"/>
              <a:chOff x="442" y="3863"/>
              <a:chExt cx="2701" cy="300"/>
            </a:xfrm>
          </p:grpSpPr>
          <p:grpSp>
            <p:nvGrpSpPr>
              <p:cNvPr id="41039" name="Group 92"/>
              <p:cNvGrpSpPr>
                <a:grpSpLocks/>
              </p:cNvGrpSpPr>
              <p:nvPr/>
            </p:nvGrpSpPr>
            <p:grpSpPr bwMode="auto">
              <a:xfrm>
                <a:off x="2468" y="3863"/>
                <a:ext cx="675" cy="300"/>
                <a:chOff x="359" y="1771"/>
                <a:chExt cx="2733" cy="300"/>
              </a:xfrm>
            </p:grpSpPr>
            <p:grpSp>
              <p:nvGrpSpPr>
                <p:cNvPr id="41079" name="Group 93"/>
                <p:cNvGrpSpPr>
                  <a:grpSpLocks/>
                </p:cNvGrpSpPr>
                <p:nvPr/>
              </p:nvGrpSpPr>
              <p:grpSpPr bwMode="auto">
                <a:xfrm>
                  <a:off x="359" y="1775"/>
                  <a:ext cx="685" cy="296"/>
                  <a:chOff x="494" y="3132"/>
                  <a:chExt cx="3650" cy="811"/>
                </a:xfrm>
              </p:grpSpPr>
              <p:sp>
                <p:nvSpPr>
                  <p:cNvPr id="41089" name="Freeform 94"/>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90" name="Freeform 95"/>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80" name="Group 96"/>
                <p:cNvGrpSpPr>
                  <a:grpSpLocks/>
                </p:cNvGrpSpPr>
                <p:nvPr/>
              </p:nvGrpSpPr>
              <p:grpSpPr bwMode="auto">
                <a:xfrm>
                  <a:off x="1046" y="1771"/>
                  <a:ext cx="685" cy="296"/>
                  <a:chOff x="494" y="3132"/>
                  <a:chExt cx="3650" cy="811"/>
                </a:xfrm>
              </p:grpSpPr>
              <p:sp>
                <p:nvSpPr>
                  <p:cNvPr id="41087" name="Freeform 97"/>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8" name="Freeform 98"/>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81" name="Group 99"/>
                <p:cNvGrpSpPr>
                  <a:grpSpLocks/>
                </p:cNvGrpSpPr>
                <p:nvPr/>
              </p:nvGrpSpPr>
              <p:grpSpPr bwMode="auto">
                <a:xfrm>
                  <a:off x="1726" y="1775"/>
                  <a:ext cx="685" cy="296"/>
                  <a:chOff x="494" y="3132"/>
                  <a:chExt cx="3650" cy="811"/>
                </a:xfrm>
              </p:grpSpPr>
              <p:sp>
                <p:nvSpPr>
                  <p:cNvPr id="41085" name="Freeform 100"/>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6" name="Freeform 101"/>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82" name="Group 102"/>
                <p:cNvGrpSpPr>
                  <a:grpSpLocks/>
                </p:cNvGrpSpPr>
                <p:nvPr/>
              </p:nvGrpSpPr>
              <p:grpSpPr bwMode="auto">
                <a:xfrm>
                  <a:off x="2407" y="1775"/>
                  <a:ext cx="685" cy="296"/>
                  <a:chOff x="494" y="3132"/>
                  <a:chExt cx="3650" cy="811"/>
                </a:xfrm>
              </p:grpSpPr>
              <p:sp>
                <p:nvSpPr>
                  <p:cNvPr id="41083" name="Freeform 103"/>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84" name="Freeform 104"/>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41040" name="Group 163"/>
              <p:cNvGrpSpPr>
                <a:grpSpLocks/>
              </p:cNvGrpSpPr>
              <p:nvPr/>
            </p:nvGrpSpPr>
            <p:grpSpPr bwMode="auto">
              <a:xfrm>
                <a:off x="1793" y="3863"/>
                <a:ext cx="675" cy="300"/>
                <a:chOff x="359" y="1771"/>
                <a:chExt cx="2733" cy="300"/>
              </a:xfrm>
            </p:grpSpPr>
            <p:grpSp>
              <p:nvGrpSpPr>
                <p:cNvPr id="41067" name="Group 164"/>
                <p:cNvGrpSpPr>
                  <a:grpSpLocks/>
                </p:cNvGrpSpPr>
                <p:nvPr/>
              </p:nvGrpSpPr>
              <p:grpSpPr bwMode="auto">
                <a:xfrm>
                  <a:off x="359" y="1775"/>
                  <a:ext cx="685" cy="296"/>
                  <a:chOff x="494" y="3132"/>
                  <a:chExt cx="3650" cy="811"/>
                </a:xfrm>
              </p:grpSpPr>
              <p:sp>
                <p:nvSpPr>
                  <p:cNvPr id="41077" name="Freeform 165"/>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8" name="Freeform 166"/>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68" name="Group 167"/>
                <p:cNvGrpSpPr>
                  <a:grpSpLocks/>
                </p:cNvGrpSpPr>
                <p:nvPr/>
              </p:nvGrpSpPr>
              <p:grpSpPr bwMode="auto">
                <a:xfrm>
                  <a:off x="1046" y="1771"/>
                  <a:ext cx="685" cy="296"/>
                  <a:chOff x="494" y="3132"/>
                  <a:chExt cx="3650" cy="811"/>
                </a:xfrm>
              </p:grpSpPr>
              <p:sp>
                <p:nvSpPr>
                  <p:cNvPr id="41075" name="Freeform 168"/>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6" name="Freeform 169"/>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69" name="Group 170"/>
                <p:cNvGrpSpPr>
                  <a:grpSpLocks/>
                </p:cNvGrpSpPr>
                <p:nvPr/>
              </p:nvGrpSpPr>
              <p:grpSpPr bwMode="auto">
                <a:xfrm>
                  <a:off x="1726" y="1775"/>
                  <a:ext cx="685" cy="296"/>
                  <a:chOff x="494" y="3132"/>
                  <a:chExt cx="3650" cy="811"/>
                </a:xfrm>
              </p:grpSpPr>
              <p:sp>
                <p:nvSpPr>
                  <p:cNvPr id="41073" name="Freeform 171"/>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4" name="Freeform 172"/>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70" name="Group 173"/>
                <p:cNvGrpSpPr>
                  <a:grpSpLocks/>
                </p:cNvGrpSpPr>
                <p:nvPr/>
              </p:nvGrpSpPr>
              <p:grpSpPr bwMode="auto">
                <a:xfrm>
                  <a:off x="2407" y="1775"/>
                  <a:ext cx="685" cy="296"/>
                  <a:chOff x="494" y="3132"/>
                  <a:chExt cx="3650" cy="811"/>
                </a:xfrm>
              </p:grpSpPr>
              <p:sp>
                <p:nvSpPr>
                  <p:cNvPr id="41071" name="Freeform 174"/>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72" name="Freeform 175"/>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41041" name="Group 202"/>
              <p:cNvGrpSpPr>
                <a:grpSpLocks/>
              </p:cNvGrpSpPr>
              <p:nvPr/>
            </p:nvGrpSpPr>
            <p:grpSpPr bwMode="auto">
              <a:xfrm>
                <a:off x="1125" y="3863"/>
                <a:ext cx="675" cy="300"/>
                <a:chOff x="359" y="1771"/>
                <a:chExt cx="2733" cy="300"/>
              </a:xfrm>
            </p:grpSpPr>
            <p:grpSp>
              <p:nvGrpSpPr>
                <p:cNvPr id="41055" name="Group 203"/>
                <p:cNvGrpSpPr>
                  <a:grpSpLocks/>
                </p:cNvGrpSpPr>
                <p:nvPr/>
              </p:nvGrpSpPr>
              <p:grpSpPr bwMode="auto">
                <a:xfrm>
                  <a:off x="359" y="1775"/>
                  <a:ext cx="685" cy="296"/>
                  <a:chOff x="494" y="3132"/>
                  <a:chExt cx="3650" cy="811"/>
                </a:xfrm>
              </p:grpSpPr>
              <p:sp>
                <p:nvSpPr>
                  <p:cNvPr id="41065" name="Freeform 204"/>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6" name="Freeform 205"/>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56" name="Group 206"/>
                <p:cNvGrpSpPr>
                  <a:grpSpLocks/>
                </p:cNvGrpSpPr>
                <p:nvPr/>
              </p:nvGrpSpPr>
              <p:grpSpPr bwMode="auto">
                <a:xfrm>
                  <a:off x="1046" y="1771"/>
                  <a:ext cx="685" cy="296"/>
                  <a:chOff x="494" y="3132"/>
                  <a:chExt cx="3650" cy="811"/>
                </a:xfrm>
              </p:grpSpPr>
              <p:sp>
                <p:nvSpPr>
                  <p:cNvPr id="41063" name="Freeform 207"/>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4" name="Freeform 208"/>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57" name="Group 209"/>
                <p:cNvGrpSpPr>
                  <a:grpSpLocks/>
                </p:cNvGrpSpPr>
                <p:nvPr/>
              </p:nvGrpSpPr>
              <p:grpSpPr bwMode="auto">
                <a:xfrm>
                  <a:off x="1726" y="1775"/>
                  <a:ext cx="685" cy="296"/>
                  <a:chOff x="494" y="3132"/>
                  <a:chExt cx="3650" cy="811"/>
                </a:xfrm>
              </p:grpSpPr>
              <p:sp>
                <p:nvSpPr>
                  <p:cNvPr id="41061" name="Freeform 210"/>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2" name="Freeform 211"/>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58" name="Group 212"/>
                <p:cNvGrpSpPr>
                  <a:grpSpLocks/>
                </p:cNvGrpSpPr>
                <p:nvPr/>
              </p:nvGrpSpPr>
              <p:grpSpPr bwMode="auto">
                <a:xfrm>
                  <a:off x="2407" y="1775"/>
                  <a:ext cx="685" cy="296"/>
                  <a:chOff x="494" y="3132"/>
                  <a:chExt cx="3650" cy="811"/>
                </a:xfrm>
              </p:grpSpPr>
              <p:sp>
                <p:nvSpPr>
                  <p:cNvPr id="41059" name="Freeform 213"/>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60" name="Freeform 214"/>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41042" name="Group 215"/>
              <p:cNvGrpSpPr>
                <a:grpSpLocks/>
              </p:cNvGrpSpPr>
              <p:nvPr/>
            </p:nvGrpSpPr>
            <p:grpSpPr bwMode="auto">
              <a:xfrm>
                <a:off x="442" y="3863"/>
                <a:ext cx="675" cy="300"/>
                <a:chOff x="359" y="1771"/>
                <a:chExt cx="2733" cy="300"/>
              </a:xfrm>
            </p:grpSpPr>
            <p:grpSp>
              <p:nvGrpSpPr>
                <p:cNvPr id="41043" name="Group 216"/>
                <p:cNvGrpSpPr>
                  <a:grpSpLocks/>
                </p:cNvGrpSpPr>
                <p:nvPr/>
              </p:nvGrpSpPr>
              <p:grpSpPr bwMode="auto">
                <a:xfrm>
                  <a:off x="359" y="1775"/>
                  <a:ext cx="685" cy="296"/>
                  <a:chOff x="494" y="3132"/>
                  <a:chExt cx="3650" cy="811"/>
                </a:xfrm>
              </p:grpSpPr>
              <p:sp>
                <p:nvSpPr>
                  <p:cNvPr id="41053" name="Freeform 217"/>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4" name="Freeform 218"/>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44" name="Group 219"/>
                <p:cNvGrpSpPr>
                  <a:grpSpLocks/>
                </p:cNvGrpSpPr>
                <p:nvPr/>
              </p:nvGrpSpPr>
              <p:grpSpPr bwMode="auto">
                <a:xfrm>
                  <a:off x="1046" y="1771"/>
                  <a:ext cx="685" cy="296"/>
                  <a:chOff x="494" y="3132"/>
                  <a:chExt cx="3650" cy="811"/>
                </a:xfrm>
              </p:grpSpPr>
              <p:sp>
                <p:nvSpPr>
                  <p:cNvPr id="41051" name="Freeform 220"/>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2" name="Freeform 221"/>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45" name="Group 222"/>
                <p:cNvGrpSpPr>
                  <a:grpSpLocks/>
                </p:cNvGrpSpPr>
                <p:nvPr/>
              </p:nvGrpSpPr>
              <p:grpSpPr bwMode="auto">
                <a:xfrm>
                  <a:off x="1726" y="1775"/>
                  <a:ext cx="685" cy="296"/>
                  <a:chOff x="494" y="3132"/>
                  <a:chExt cx="3650" cy="811"/>
                </a:xfrm>
              </p:grpSpPr>
              <p:sp>
                <p:nvSpPr>
                  <p:cNvPr id="41049" name="Freeform 223"/>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50" name="Freeform 224"/>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41046" name="Group 225"/>
                <p:cNvGrpSpPr>
                  <a:grpSpLocks/>
                </p:cNvGrpSpPr>
                <p:nvPr/>
              </p:nvGrpSpPr>
              <p:grpSpPr bwMode="auto">
                <a:xfrm>
                  <a:off x="2407" y="1775"/>
                  <a:ext cx="685" cy="296"/>
                  <a:chOff x="494" y="3132"/>
                  <a:chExt cx="3650" cy="811"/>
                </a:xfrm>
              </p:grpSpPr>
              <p:sp>
                <p:nvSpPr>
                  <p:cNvPr id="41047" name="Freeform 226"/>
                  <p:cNvSpPr>
                    <a:spLocks/>
                  </p:cNvSpPr>
                  <p:nvPr/>
                </p:nvSpPr>
                <p:spPr bwMode="auto">
                  <a:xfrm>
                    <a:off x="494"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1048" name="Freeform 227"/>
                  <p:cNvSpPr>
                    <a:spLocks/>
                  </p:cNvSpPr>
                  <p:nvPr/>
                </p:nvSpPr>
                <p:spPr bwMode="auto">
                  <a:xfrm>
                    <a:off x="2322" y="3132"/>
                    <a:ext cx="1822" cy="811"/>
                  </a:xfrm>
                  <a:custGeom>
                    <a:avLst/>
                    <a:gdLst>
                      <a:gd name="T0" fmla="*/ 0 w 1704"/>
                      <a:gd name="T1" fmla="*/ 318 h 833"/>
                      <a:gd name="T2" fmla="*/ 207 w 1704"/>
                      <a:gd name="T3" fmla="*/ 196 h 833"/>
                      <a:gd name="T4" fmla="*/ 418 w 1704"/>
                      <a:gd name="T5" fmla="*/ 92 h 833"/>
                      <a:gd name="T6" fmla="*/ 623 w 1704"/>
                      <a:gd name="T7" fmla="*/ 22 h 833"/>
                      <a:gd name="T8" fmla="*/ 833 w 1704"/>
                      <a:gd name="T9" fmla="*/ 0 h 833"/>
                      <a:gd name="T10" fmla="*/ 1040 w 1704"/>
                      <a:gd name="T11" fmla="*/ 22 h 833"/>
                      <a:gd name="T12" fmla="*/ 1249 w 1704"/>
                      <a:gd name="T13" fmla="*/ 92 h 833"/>
                      <a:gd name="T14" fmla="*/ 1454 w 1704"/>
                      <a:gd name="T15" fmla="*/ 196 h 833"/>
                      <a:gd name="T16" fmla="*/ 1666 w 1704"/>
                      <a:gd name="T17" fmla="*/ 318 h 833"/>
                      <a:gd name="T18" fmla="*/ 1871 w 1704"/>
                      <a:gd name="T19" fmla="*/ 441 h 833"/>
                      <a:gd name="T20" fmla="*/ 2079 w 1704"/>
                      <a:gd name="T21" fmla="*/ 544 h 833"/>
                      <a:gd name="T22" fmla="*/ 2285 w 1704"/>
                      <a:gd name="T23" fmla="*/ 612 h 833"/>
                      <a:gd name="T24" fmla="*/ 2495 w 1704"/>
                      <a:gd name="T25" fmla="*/ 637 h 833"/>
                      <a:gd name="T26" fmla="*/ 2703 w 1704"/>
                      <a:gd name="T27" fmla="*/ 612 h 833"/>
                      <a:gd name="T28" fmla="*/ 2908 w 1704"/>
                      <a:gd name="T29" fmla="*/ 544 h 833"/>
                      <a:gd name="T30" fmla="*/ 3120 w 1704"/>
                      <a:gd name="T31" fmla="*/ 441 h 833"/>
                      <a:gd name="T32" fmla="*/ 3325 w 1704"/>
                      <a:gd name="T33" fmla="*/ 318 h 8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04"/>
                      <a:gd name="T52" fmla="*/ 0 h 833"/>
                      <a:gd name="T53" fmla="*/ 1704 w 1704"/>
                      <a:gd name="T54" fmla="*/ 833 h 8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04" h="833">
                        <a:moveTo>
                          <a:pt x="0" y="416"/>
                        </a:moveTo>
                        <a:lnTo>
                          <a:pt x="106" y="256"/>
                        </a:lnTo>
                        <a:lnTo>
                          <a:pt x="214" y="121"/>
                        </a:lnTo>
                        <a:lnTo>
                          <a:pt x="319" y="32"/>
                        </a:lnTo>
                        <a:lnTo>
                          <a:pt x="426" y="0"/>
                        </a:lnTo>
                        <a:lnTo>
                          <a:pt x="533" y="32"/>
                        </a:lnTo>
                        <a:lnTo>
                          <a:pt x="639" y="121"/>
                        </a:lnTo>
                        <a:lnTo>
                          <a:pt x="745" y="256"/>
                        </a:lnTo>
                        <a:lnTo>
                          <a:pt x="853" y="416"/>
                        </a:lnTo>
                        <a:lnTo>
                          <a:pt x="958" y="576"/>
                        </a:lnTo>
                        <a:lnTo>
                          <a:pt x="1064" y="711"/>
                        </a:lnTo>
                        <a:lnTo>
                          <a:pt x="1170" y="800"/>
                        </a:lnTo>
                        <a:lnTo>
                          <a:pt x="1277" y="832"/>
                        </a:lnTo>
                        <a:lnTo>
                          <a:pt x="1384" y="800"/>
                        </a:lnTo>
                        <a:lnTo>
                          <a:pt x="1489" y="711"/>
                        </a:lnTo>
                        <a:lnTo>
                          <a:pt x="1597" y="576"/>
                        </a:lnTo>
                        <a:lnTo>
                          <a:pt x="1703" y="416"/>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nvGrpSpPr>
            <p:cNvPr id="40978" name="Group 327"/>
            <p:cNvGrpSpPr>
              <a:grpSpLocks/>
            </p:cNvGrpSpPr>
            <p:nvPr/>
          </p:nvGrpSpPr>
          <p:grpSpPr bwMode="auto">
            <a:xfrm>
              <a:off x="3116" y="2936"/>
              <a:ext cx="2141" cy="504"/>
              <a:chOff x="3224" y="2606"/>
              <a:chExt cx="2180" cy="1179"/>
            </a:xfrm>
          </p:grpSpPr>
          <p:grpSp>
            <p:nvGrpSpPr>
              <p:cNvPr id="40985" name="Group 254"/>
              <p:cNvGrpSpPr>
                <a:grpSpLocks/>
              </p:cNvGrpSpPr>
              <p:nvPr/>
            </p:nvGrpSpPr>
            <p:grpSpPr bwMode="auto">
              <a:xfrm>
                <a:off x="4665" y="2606"/>
                <a:ext cx="739" cy="1179"/>
                <a:chOff x="284" y="1045"/>
                <a:chExt cx="2866" cy="1179"/>
              </a:xfrm>
            </p:grpSpPr>
            <p:sp>
              <p:nvSpPr>
                <p:cNvPr id="41022" name="Rectangle 255"/>
                <p:cNvSpPr>
                  <a:spLocks noChangeArrowheads="1"/>
                </p:cNvSpPr>
                <p:nvPr/>
              </p:nvSpPr>
              <p:spPr bwMode="auto">
                <a:xfrm>
                  <a:off x="28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23" name="Rectangle 256"/>
                <p:cNvSpPr>
                  <a:spLocks noChangeArrowheads="1"/>
                </p:cNvSpPr>
                <p:nvPr/>
              </p:nvSpPr>
              <p:spPr bwMode="auto">
                <a:xfrm flipH="1">
                  <a:off x="45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24" name="Rectangle 257"/>
                <p:cNvSpPr>
                  <a:spLocks noChangeArrowheads="1"/>
                </p:cNvSpPr>
                <p:nvPr/>
              </p:nvSpPr>
              <p:spPr bwMode="auto">
                <a:xfrm>
                  <a:off x="62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25" name="Rectangle 258"/>
                <p:cNvSpPr>
                  <a:spLocks noChangeArrowheads="1"/>
                </p:cNvSpPr>
                <p:nvPr/>
              </p:nvSpPr>
              <p:spPr bwMode="auto">
                <a:xfrm flipH="1">
                  <a:off x="79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26" name="Rectangle 259"/>
                <p:cNvSpPr>
                  <a:spLocks noChangeArrowheads="1"/>
                </p:cNvSpPr>
                <p:nvPr/>
              </p:nvSpPr>
              <p:spPr bwMode="auto">
                <a:xfrm>
                  <a:off x="96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27" name="Rectangle 260"/>
                <p:cNvSpPr>
                  <a:spLocks noChangeArrowheads="1"/>
                </p:cNvSpPr>
                <p:nvPr/>
              </p:nvSpPr>
              <p:spPr bwMode="auto">
                <a:xfrm flipH="1">
                  <a:off x="1129"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28" name="Rectangle 261"/>
                <p:cNvSpPr>
                  <a:spLocks noChangeArrowheads="1"/>
                </p:cNvSpPr>
                <p:nvPr/>
              </p:nvSpPr>
              <p:spPr bwMode="auto">
                <a:xfrm>
                  <a:off x="1298"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29" name="Rectangle 262"/>
                <p:cNvSpPr>
                  <a:spLocks noChangeArrowheads="1"/>
                </p:cNvSpPr>
                <p:nvPr/>
              </p:nvSpPr>
              <p:spPr bwMode="auto">
                <a:xfrm flipH="1">
                  <a:off x="1467"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30" name="Rectangle 263"/>
                <p:cNvSpPr>
                  <a:spLocks noChangeArrowheads="1"/>
                </p:cNvSpPr>
                <p:nvPr/>
              </p:nvSpPr>
              <p:spPr bwMode="auto">
                <a:xfrm>
                  <a:off x="1636"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31" name="Rectangle 264"/>
                <p:cNvSpPr>
                  <a:spLocks noChangeArrowheads="1"/>
                </p:cNvSpPr>
                <p:nvPr/>
              </p:nvSpPr>
              <p:spPr bwMode="auto">
                <a:xfrm flipH="1">
                  <a:off x="1805"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32" name="Rectangle 265"/>
                <p:cNvSpPr>
                  <a:spLocks noChangeArrowheads="1"/>
                </p:cNvSpPr>
                <p:nvPr/>
              </p:nvSpPr>
              <p:spPr bwMode="auto">
                <a:xfrm>
                  <a:off x="197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33" name="Rectangle 266"/>
                <p:cNvSpPr>
                  <a:spLocks noChangeArrowheads="1"/>
                </p:cNvSpPr>
                <p:nvPr/>
              </p:nvSpPr>
              <p:spPr bwMode="auto">
                <a:xfrm flipH="1">
                  <a:off x="214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34" name="Rectangle 267"/>
                <p:cNvSpPr>
                  <a:spLocks noChangeArrowheads="1"/>
                </p:cNvSpPr>
                <p:nvPr/>
              </p:nvSpPr>
              <p:spPr bwMode="auto">
                <a:xfrm>
                  <a:off x="23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35" name="Rectangle 268"/>
                <p:cNvSpPr>
                  <a:spLocks noChangeArrowheads="1"/>
                </p:cNvSpPr>
                <p:nvPr/>
              </p:nvSpPr>
              <p:spPr bwMode="auto">
                <a:xfrm flipH="1">
                  <a:off x="248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36" name="Rectangle 269"/>
                <p:cNvSpPr>
                  <a:spLocks noChangeArrowheads="1"/>
                </p:cNvSpPr>
                <p:nvPr/>
              </p:nvSpPr>
              <p:spPr bwMode="auto">
                <a:xfrm>
                  <a:off x="265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37" name="Rectangle 270"/>
                <p:cNvSpPr>
                  <a:spLocks noChangeArrowheads="1"/>
                </p:cNvSpPr>
                <p:nvPr/>
              </p:nvSpPr>
              <p:spPr bwMode="auto">
                <a:xfrm flipH="1">
                  <a:off x="28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38" name="Rectangle 271"/>
                <p:cNvSpPr>
                  <a:spLocks noChangeArrowheads="1"/>
                </p:cNvSpPr>
                <p:nvPr/>
              </p:nvSpPr>
              <p:spPr bwMode="auto">
                <a:xfrm>
                  <a:off x="2981" y="1045"/>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0986" name="Group 273"/>
              <p:cNvGrpSpPr>
                <a:grpSpLocks/>
              </p:cNvGrpSpPr>
              <p:nvPr/>
            </p:nvGrpSpPr>
            <p:grpSpPr bwMode="auto">
              <a:xfrm>
                <a:off x="3945" y="2606"/>
                <a:ext cx="739" cy="1179"/>
                <a:chOff x="284" y="1045"/>
                <a:chExt cx="2866" cy="1179"/>
              </a:xfrm>
            </p:grpSpPr>
            <p:sp>
              <p:nvSpPr>
                <p:cNvPr id="41005" name="Rectangle 274"/>
                <p:cNvSpPr>
                  <a:spLocks noChangeArrowheads="1"/>
                </p:cNvSpPr>
                <p:nvPr/>
              </p:nvSpPr>
              <p:spPr bwMode="auto">
                <a:xfrm>
                  <a:off x="28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06" name="Rectangle 275"/>
                <p:cNvSpPr>
                  <a:spLocks noChangeArrowheads="1"/>
                </p:cNvSpPr>
                <p:nvPr/>
              </p:nvSpPr>
              <p:spPr bwMode="auto">
                <a:xfrm flipH="1">
                  <a:off x="45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07" name="Rectangle 276"/>
                <p:cNvSpPr>
                  <a:spLocks noChangeArrowheads="1"/>
                </p:cNvSpPr>
                <p:nvPr/>
              </p:nvSpPr>
              <p:spPr bwMode="auto">
                <a:xfrm>
                  <a:off x="62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08" name="Rectangle 277"/>
                <p:cNvSpPr>
                  <a:spLocks noChangeArrowheads="1"/>
                </p:cNvSpPr>
                <p:nvPr/>
              </p:nvSpPr>
              <p:spPr bwMode="auto">
                <a:xfrm flipH="1">
                  <a:off x="79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09" name="Rectangle 278"/>
                <p:cNvSpPr>
                  <a:spLocks noChangeArrowheads="1"/>
                </p:cNvSpPr>
                <p:nvPr/>
              </p:nvSpPr>
              <p:spPr bwMode="auto">
                <a:xfrm>
                  <a:off x="96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10" name="Rectangle 279"/>
                <p:cNvSpPr>
                  <a:spLocks noChangeArrowheads="1"/>
                </p:cNvSpPr>
                <p:nvPr/>
              </p:nvSpPr>
              <p:spPr bwMode="auto">
                <a:xfrm flipH="1">
                  <a:off x="1129"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11" name="Rectangle 280"/>
                <p:cNvSpPr>
                  <a:spLocks noChangeArrowheads="1"/>
                </p:cNvSpPr>
                <p:nvPr/>
              </p:nvSpPr>
              <p:spPr bwMode="auto">
                <a:xfrm>
                  <a:off x="1298"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12" name="Rectangle 281"/>
                <p:cNvSpPr>
                  <a:spLocks noChangeArrowheads="1"/>
                </p:cNvSpPr>
                <p:nvPr/>
              </p:nvSpPr>
              <p:spPr bwMode="auto">
                <a:xfrm flipH="1">
                  <a:off x="1467"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13" name="Rectangle 282"/>
                <p:cNvSpPr>
                  <a:spLocks noChangeArrowheads="1"/>
                </p:cNvSpPr>
                <p:nvPr/>
              </p:nvSpPr>
              <p:spPr bwMode="auto">
                <a:xfrm>
                  <a:off x="1636"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14" name="Rectangle 283"/>
                <p:cNvSpPr>
                  <a:spLocks noChangeArrowheads="1"/>
                </p:cNvSpPr>
                <p:nvPr/>
              </p:nvSpPr>
              <p:spPr bwMode="auto">
                <a:xfrm flipH="1">
                  <a:off x="1805"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15" name="Rectangle 284"/>
                <p:cNvSpPr>
                  <a:spLocks noChangeArrowheads="1"/>
                </p:cNvSpPr>
                <p:nvPr/>
              </p:nvSpPr>
              <p:spPr bwMode="auto">
                <a:xfrm>
                  <a:off x="197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16" name="Rectangle 285"/>
                <p:cNvSpPr>
                  <a:spLocks noChangeArrowheads="1"/>
                </p:cNvSpPr>
                <p:nvPr/>
              </p:nvSpPr>
              <p:spPr bwMode="auto">
                <a:xfrm flipH="1">
                  <a:off x="214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17" name="Rectangle 286"/>
                <p:cNvSpPr>
                  <a:spLocks noChangeArrowheads="1"/>
                </p:cNvSpPr>
                <p:nvPr/>
              </p:nvSpPr>
              <p:spPr bwMode="auto">
                <a:xfrm>
                  <a:off x="23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18" name="Rectangle 287"/>
                <p:cNvSpPr>
                  <a:spLocks noChangeArrowheads="1"/>
                </p:cNvSpPr>
                <p:nvPr/>
              </p:nvSpPr>
              <p:spPr bwMode="auto">
                <a:xfrm flipH="1">
                  <a:off x="248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19" name="Rectangle 288"/>
                <p:cNvSpPr>
                  <a:spLocks noChangeArrowheads="1"/>
                </p:cNvSpPr>
                <p:nvPr/>
              </p:nvSpPr>
              <p:spPr bwMode="auto">
                <a:xfrm>
                  <a:off x="265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20" name="Rectangle 289"/>
                <p:cNvSpPr>
                  <a:spLocks noChangeArrowheads="1"/>
                </p:cNvSpPr>
                <p:nvPr/>
              </p:nvSpPr>
              <p:spPr bwMode="auto">
                <a:xfrm flipH="1">
                  <a:off x="28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21" name="Rectangle 290"/>
                <p:cNvSpPr>
                  <a:spLocks noChangeArrowheads="1"/>
                </p:cNvSpPr>
                <p:nvPr/>
              </p:nvSpPr>
              <p:spPr bwMode="auto">
                <a:xfrm>
                  <a:off x="2981" y="1045"/>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40987" name="Group 291"/>
              <p:cNvGrpSpPr>
                <a:grpSpLocks/>
              </p:cNvGrpSpPr>
              <p:nvPr/>
            </p:nvGrpSpPr>
            <p:grpSpPr bwMode="auto">
              <a:xfrm>
                <a:off x="3224" y="2606"/>
                <a:ext cx="739" cy="1179"/>
                <a:chOff x="284" y="1045"/>
                <a:chExt cx="2866" cy="1179"/>
              </a:xfrm>
            </p:grpSpPr>
            <p:sp>
              <p:nvSpPr>
                <p:cNvPr id="40988" name="Rectangle 292"/>
                <p:cNvSpPr>
                  <a:spLocks noChangeArrowheads="1"/>
                </p:cNvSpPr>
                <p:nvPr/>
              </p:nvSpPr>
              <p:spPr bwMode="auto">
                <a:xfrm>
                  <a:off x="28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89" name="Rectangle 293"/>
                <p:cNvSpPr>
                  <a:spLocks noChangeArrowheads="1"/>
                </p:cNvSpPr>
                <p:nvPr/>
              </p:nvSpPr>
              <p:spPr bwMode="auto">
                <a:xfrm flipH="1">
                  <a:off x="45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90" name="Rectangle 294"/>
                <p:cNvSpPr>
                  <a:spLocks noChangeArrowheads="1"/>
                </p:cNvSpPr>
                <p:nvPr/>
              </p:nvSpPr>
              <p:spPr bwMode="auto">
                <a:xfrm>
                  <a:off x="62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91" name="Rectangle 295"/>
                <p:cNvSpPr>
                  <a:spLocks noChangeArrowheads="1"/>
                </p:cNvSpPr>
                <p:nvPr/>
              </p:nvSpPr>
              <p:spPr bwMode="auto">
                <a:xfrm flipH="1">
                  <a:off x="79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92" name="Rectangle 296"/>
                <p:cNvSpPr>
                  <a:spLocks noChangeArrowheads="1"/>
                </p:cNvSpPr>
                <p:nvPr/>
              </p:nvSpPr>
              <p:spPr bwMode="auto">
                <a:xfrm>
                  <a:off x="96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93" name="Rectangle 297"/>
                <p:cNvSpPr>
                  <a:spLocks noChangeArrowheads="1"/>
                </p:cNvSpPr>
                <p:nvPr/>
              </p:nvSpPr>
              <p:spPr bwMode="auto">
                <a:xfrm flipH="1">
                  <a:off x="1129"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94" name="Rectangle 298"/>
                <p:cNvSpPr>
                  <a:spLocks noChangeArrowheads="1"/>
                </p:cNvSpPr>
                <p:nvPr/>
              </p:nvSpPr>
              <p:spPr bwMode="auto">
                <a:xfrm>
                  <a:off x="1298"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95" name="Rectangle 299"/>
                <p:cNvSpPr>
                  <a:spLocks noChangeArrowheads="1"/>
                </p:cNvSpPr>
                <p:nvPr/>
              </p:nvSpPr>
              <p:spPr bwMode="auto">
                <a:xfrm flipH="1">
                  <a:off x="1467"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96" name="Rectangle 300"/>
                <p:cNvSpPr>
                  <a:spLocks noChangeArrowheads="1"/>
                </p:cNvSpPr>
                <p:nvPr/>
              </p:nvSpPr>
              <p:spPr bwMode="auto">
                <a:xfrm>
                  <a:off x="1636"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97" name="Rectangle 301"/>
                <p:cNvSpPr>
                  <a:spLocks noChangeArrowheads="1"/>
                </p:cNvSpPr>
                <p:nvPr/>
              </p:nvSpPr>
              <p:spPr bwMode="auto">
                <a:xfrm flipH="1">
                  <a:off x="1805"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98" name="Rectangle 302"/>
                <p:cNvSpPr>
                  <a:spLocks noChangeArrowheads="1"/>
                </p:cNvSpPr>
                <p:nvPr/>
              </p:nvSpPr>
              <p:spPr bwMode="auto">
                <a:xfrm>
                  <a:off x="1974"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99" name="Rectangle 303"/>
                <p:cNvSpPr>
                  <a:spLocks noChangeArrowheads="1"/>
                </p:cNvSpPr>
                <p:nvPr/>
              </p:nvSpPr>
              <p:spPr bwMode="auto">
                <a:xfrm flipH="1">
                  <a:off x="2143"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00" name="Rectangle 304"/>
                <p:cNvSpPr>
                  <a:spLocks noChangeArrowheads="1"/>
                </p:cNvSpPr>
                <p:nvPr/>
              </p:nvSpPr>
              <p:spPr bwMode="auto">
                <a:xfrm>
                  <a:off x="23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01" name="Rectangle 305"/>
                <p:cNvSpPr>
                  <a:spLocks noChangeArrowheads="1"/>
                </p:cNvSpPr>
                <p:nvPr/>
              </p:nvSpPr>
              <p:spPr bwMode="auto">
                <a:xfrm flipH="1">
                  <a:off x="2481"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02" name="Rectangle 306"/>
                <p:cNvSpPr>
                  <a:spLocks noChangeArrowheads="1"/>
                </p:cNvSpPr>
                <p:nvPr/>
              </p:nvSpPr>
              <p:spPr bwMode="auto">
                <a:xfrm>
                  <a:off x="2650"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03" name="Rectangle 307"/>
                <p:cNvSpPr>
                  <a:spLocks noChangeArrowheads="1"/>
                </p:cNvSpPr>
                <p:nvPr/>
              </p:nvSpPr>
              <p:spPr bwMode="auto">
                <a:xfrm flipH="1">
                  <a:off x="2812" y="1046"/>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1004" name="Rectangle 308"/>
                <p:cNvSpPr>
                  <a:spLocks noChangeArrowheads="1"/>
                </p:cNvSpPr>
                <p:nvPr/>
              </p:nvSpPr>
              <p:spPr bwMode="auto">
                <a:xfrm>
                  <a:off x="2981" y="1045"/>
                  <a:ext cx="169" cy="1178"/>
                </a:xfrm>
                <a:prstGeom prst="rect">
                  <a:avLst/>
                </a:prstGeom>
                <a:gradFill rotWithShape="1">
                  <a:gsLst>
                    <a:gs pos="0">
                      <a:srgbClr val="FF3300"/>
                    </a:gs>
                    <a:gs pos="100000">
                      <a:srgbClr val="0066FF"/>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sp>
          <p:nvSpPr>
            <p:cNvPr id="40979" name="Rectangle 421"/>
            <p:cNvSpPr>
              <a:spLocks noChangeArrowheads="1"/>
            </p:cNvSpPr>
            <p:nvPr/>
          </p:nvSpPr>
          <p:spPr bwMode="auto">
            <a:xfrm>
              <a:off x="3114" y="3451"/>
              <a:ext cx="43" cy="335"/>
            </a:xfrm>
            <a:prstGeom prst="rect">
              <a:avLst/>
            </a:prstGeom>
            <a:gradFill rotWithShape="1">
              <a:gsLst>
                <a:gs pos="0">
                  <a:srgbClr val="FF3300">
                    <a:alpha val="10999"/>
                  </a:srgbClr>
                </a:gs>
                <a:gs pos="100000">
                  <a:srgbClr val="0066FF">
                    <a:alpha val="10001"/>
                  </a:srgbClr>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0980" name="Rectangle 422"/>
            <p:cNvSpPr>
              <a:spLocks noChangeArrowheads="1"/>
            </p:cNvSpPr>
            <p:nvPr/>
          </p:nvSpPr>
          <p:spPr bwMode="auto">
            <a:xfrm flipH="1">
              <a:off x="3157" y="3451"/>
              <a:ext cx="43" cy="335"/>
            </a:xfrm>
            <a:prstGeom prst="rect">
              <a:avLst/>
            </a:prstGeom>
            <a:gradFill rotWithShape="1">
              <a:gsLst>
                <a:gs pos="0">
                  <a:srgbClr val="FF3300">
                    <a:alpha val="10999"/>
                  </a:srgbClr>
                </a:gs>
                <a:gs pos="100000">
                  <a:srgbClr val="0066FF">
                    <a:alpha val="10001"/>
                  </a:srgbClr>
                </a:gs>
              </a:gsLst>
              <a:lin ang="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aphicFrame>
          <p:nvGraphicFramePr>
            <p:cNvPr id="40962" name="Object 442"/>
            <p:cNvGraphicFramePr>
              <a:graphicFrameLocks noChangeAspect="1"/>
            </p:cNvGraphicFramePr>
            <p:nvPr/>
          </p:nvGraphicFramePr>
          <p:xfrm>
            <a:off x="4121" y="2616"/>
            <a:ext cx="733" cy="277"/>
          </p:xfrm>
          <a:graphic>
            <a:graphicData uri="http://schemas.openxmlformats.org/presentationml/2006/ole">
              <mc:AlternateContent xmlns:mc="http://schemas.openxmlformats.org/markup-compatibility/2006">
                <mc:Choice xmlns:v="urn:schemas-microsoft-com:vml" Requires="v">
                  <p:oleObj spid="_x0000_s41480" name="Equation" r:id="rId6" imgW="469800" imgH="177480" progId="Equation.3">
                    <p:embed/>
                  </p:oleObj>
                </mc:Choice>
                <mc:Fallback>
                  <p:oleObj name="Equation" r:id="rId6" imgW="469800" imgH="177480" progId="Equation.3">
                    <p:embed/>
                    <p:pic>
                      <p:nvPicPr>
                        <p:cNvPr id="0" name="Object 44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121" y="2616"/>
                          <a:ext cx="733" cy="2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0981" name="Text Box 443"/>
            <p:cNvSpPr txBox="1">
              <a:spLocks noChangeArrowheads="1"/>
            </p:cNvSpPr>
            <p:nvPr/>
          </p:nvSpPr>
          <p:spPr bwMode="auto">
            <a:xfrm>
              <a:off x="1686" y="3746"/>
              <a:ext cx="2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dirty="0">
                  <a:sym typeface="Symbol" pitchFamily="18" charset="2"/>
                </a:rPr>
                <a:t></a:t>
              </a:r>
            </a:p>
          </p:txBody>
        </p:sp>
        <p:sp>
          <p:nvSpPr>
            <p:cNvPr id="40982" name="Line 444"/>
            <p:cNvSpPr>
              <a:spLocks noChangeShapeType="1"/>
            </p:cNvSpPr>
            <p:nvPr/>
          </p:nvSpPr>
          <p:spPr bwMode="auto">
            <a:xfrm>
              <a:off x="1785" y="3804"/>
              <a:ext cx="72" cy="0"/>
            </a:xfrm>
            <a:prstGeom prst="line">
              <a:avLst/>
            </a:prstGeom>
            <a:noFill/>
            <a:ln w="12700">
              <a:solidFill>
                <a:schemeClr val="tx1"/>
              </a:solidFill>
              <a:round/>
              <a:headEnd type="oval" w="sm" len="sm"/>
              <a:tailEnd type="oval" w="sm" len="sm"/>
            </a:ln>
            <a:extLst>
              <a:ext uri="{909E8E84-426E-40DD-AFC4-6F175D3DCCD1}">
                <a14:hiddenFill xmlns:a14="http://schemas.microsoft.com/office/drawing/2010/main">
                  <a:noFill/>
                </a14:hiddenFill>
              </a:ext>
            </a:extLst>
          </p:spPr>
          <p:txBody>
            <a:bodyPr/>
            <a:lstStyle/>
            <a:p>
              <a:endParaRPr lang="en-US"/>
            </a:p>
          </p:txBody>
        </p:sp>
        <p:sp>
          <p:nvSpPr>
            <p:cNvPr id="40983" name="Line 445"/>
            <p:cNvSpPr>
              <a:spLocks noChangeShapeType="1"/>
            </p:cNvSpPr>
            <p:nvPr/>
          </p:nvSpPr>
          <p:spPr bwMode="auto">
            <a:xfrm>
              <a:off x="3307" y="2935"/>
              <a:ext cx="0" cy="496"/>
            </a:xfrm>
            <a:prstGeom prst="line">
              <a:avLst/>
            </a:prstGeom>
            <a:noFill/>
            <a:ln w="12700">
              <a:solidFill>
                <a:schemeClr val="tx1"/>
              </a:solidFill>
              <a:round/>
              <a:headEnd type="oval" w="sm" len="sm"/>
              <a:tailEnd type="oval" w="sm" len="sm"/>
            </a:ln>
            <a:extLst>
              <a:ext uri="{909E8E84-426E-40DD-AFC4-6F175D3DCCD1}">
                <a14:hiddenFill xmlns:a14="http://schemas.microsoft.com/office/drawing/2010/main">
                  <a:noFill/>
                </a14:hiddenFill>
              </a:ext>
            </a:extLst>
          </p:spPr>
          <p:txBody>
            <a:bodyPr/>
            <a:lstStyle/>
            <a:p>
              <a:endParaRPr lang="en-US"/>
            </a:p>
          </p:txBody>
        </p:sp>
        <p:sp>
          <p:nvSpPr>
            <p:cNvPr id="40984" name="Text Box 446"/>
            <p:cNvSpPr txBox="1">
              <a:spLocks noChangeArrowheads="1"/>
            </p:cNvSpPr>
            <p:nvPr/>
          </p:nvSpPr>
          <p:spPr bwMode="auto">
            <a:xfrm>
              <a:off x="3342" y="3029"/>
              <a:ext cx="2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a:t>d</a:t>
              </a:r>
            </a:p>
          </p:txBody>
        </p:sp>
      </p:grpSp>
      <p:sp>
        <p:nvSpPr>
          <p:cNvPr id="2" name="TextBox 1"/>
          <p:cNvSpPr txBox="1"/>
          <p:nvPr/>
        </p:nvSpPr>
        <p:spPr>
          <a:xfrm>
            <a:off x="2330958" y="5994462"/>
            <a:ext cx="6679906" cy="769441"/>
          </a:xfrm>
          <a:prstGeom prst="rect">
            <a:avLst/>
          </a:prstGeom>
          <a:noFill/>
        </p:spPr>
        <p:txBody>
          <a:bodyPr wrap="none" rtlCol="0">
            <a:spAutoFit/>
          </a:bodyPr>
          <a:lstStyle/>
          <a:p>
            <a:r>
              <a:rPr lang="en-US" dirty="0" err="1"/>
              <a:t>Em</a:t>
            </a:r>
            <a:r>
              <a:rPr lang="en-US" dirty="0"/>
              <a:t> CG </a:t>
            </a:r>
            <a:r>
              <a:rPr lang="en-US" dirty="0" err="1"/>
              <a:t>raramente</a:t>
            </a:r>
            <a:r>
              <a:rPr lang="en-US" dirty="0"/>
              <a:t> </a:t>
            </a:r>
            <a:r>
              <a:rPr lang="en-US" dirty="0" err="1"/>
              <a:t>ocorre</a:t>
            </a:r>
            <a:r>
              <a:rPr lang="en-US" dirty="0"/>
              <a:t> </a:t>
            </a:r>
            <a:r>
              <a:rPr lang="en-US" i="0" dirty="0">
                <a:sym typeface="Wingdings" panose="05000000000000000000" pitchFamily="2" charset="2"/>
              </a:rPr>
              <a:t></a:t>
            </a:r>
            <a:endParaRPr lang="en-US" i="0" dirty="0"/>
          </a:p>
        </p:txBody>
      </p:sp>
      <p:sp>
        <p:nvSpPr>
          <p:cNvPr id="3" name="TextBox 2"/>
          <p:cNvSpPr txBox="1"/>
          <p:nvPr/>
        </p:nvSpPr>
        <p:spPr>
          <a:xfrm>
            <a:off x="5331827" y="1721488"/>
            <a:ext cx="2802370" cy="584775"/>
          </a:xfrm>
          <a:prstGeom prst="rect">
            <a:avLst/>
          </a:prstGeom>
          <a:noFill/>
        </p:spPr>
        <p:txBody>
          <a:bodyPr wrap="none" rtlCol="0">
            <a:spAutoFit/>
          </a:bodyPr>
          <a:lstStyle/>
          <a:p>
            <a:r>
              <a:rPr lang="en-US" sz="3200" i="0" dirty="0" err="1">
                <a:latin typeface="Arial" panose="020B0604020202020204" pitchFamily="34" charset="0"/>
                <a:cs typeface="Arial" panose="020B0604020202020204" pitchFamily="34" charset="0"/>
              </a:rPr>
              <a:t>onda</a:t>
            </a:r>
            <a:r>
              <a:rPr lang="en-US" sz="3200" i="0" dirty="0">
                <a:latin typeface="Arial" panose="020B0604020202020204" pitchFamily="34" charset="0"/>
                <a:cs typeface="Arial" panose="020B0604020202020204" pitchFamily="34" charset="0"/>
              </a:rPr>
              <a:t> </a:t>
            </a:r>
            <a:r>
              <a:rPr lang="en-US" sz="3200" i="0" dirty="0" err="1">
                <a:latin typeface="Arial" panose="020B0604020202020204" pitchFamily="34" charset="0"/>
                <a:cs typeface="Arial" panose="020B0604020202020204" pitchFamily="34" charset="0"/>
              </a:rPr>
              <a:t>difratada</a:t>
            </a:r>
            <a:endParaRPr lang="en-US" sz="3200" i="0" dirty="0">
              <a:latin typeface="Arial" panose="020B0604020202020204" pitchFamily="34" charset="0"/>
              <a:cs typeface="Arial" panose="020B0604020202020204" pitchFamily="34" charset="0"/>
            </a:endParaRPr>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515C27D3-DBE5-4F00-9043-79ACC3150AB2}" type="slidenum">
              <a:rPr lang="en-US" smtClean="0"/>
              <a:pPr>
                <a:defRPr/>
              </a:pPr>
              <a:t>45</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96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C704D04-AF67-436A-8C5C-5A9EBF10E98F}" type="datetime1">
              <a:rPr lang="en-US" sz="1200" i="0" smtClean="0"/>
              <a:t>3/20/18</a:t>
            </a:fld>
            <a:endParaRPr lang="en-US" sz="1200" i="0"/>
          </a:p>
        </p:txBody>
      </p:sp>
      <p:sp>
        <p:nvSpPr>
          <p:cNvPr id="226307" name="Rectangle 4"/>
          <p:cNvSpPr>
            <a:spLocks noGrp="1" noChangeArrowheads="1"/>
          </p:cNvSpPr>
          <p:nvPr>
            <p:ph type="title"/>
          </p:nvPr>
        </p:nvSpPr>
        <p:spPr/>
        <p:txBody>
          <a:bodyPr/>
          <a:lstStyle/>
          <a:p>
            <a:r>
              <a:rPr lang="en-US" sz="4000" dirty="0" err="1"/>
              <a:t>Difração</a:t>
            </a:r>
            <a:r>
              <a:rPr lang="en-US" sz="4000" dirty="0"/>
              <a:t> da </a:t>
            </a:r>
            <a:r>
              <a:rPr lang="en-US" sz="4000" dirty="0" err="1"/>
              <a:t>luz</a:t>
            </a:r>
            <a:endParaRPr lang="en-US" sz="4000" dirty="0"/>
          </a:p>
        </p:txBody>
      </p:sp>
      <p:pic>
        <p:nvPicPr>
          <p:cNvPr id="226309" name="Picture 6"/>
          <p:cNvPicPr>
            <a:picLocks noChangeAspect="1" noChangeArrowheads="1"/>
          </p:cNvPicPr>
          <p:nvPr/>
        </p:nvPicPr>
        <p:blipFill>
          <a:blip r:embed="rId3">
            <a:extLst>
              <a:ext uri="{28A0092B-C50C-407E-A947-70E740481C1C}">
                <a14:useLocalDpi xmlns:a14="http://schemas.microsoft.com/office/drawing/2010/main" val="0"/>
              </a:ext>
            </a:extLst>
          </a:blip>
          <a:srcRect t="7558" b="7018"/>
          <a:stretch>
            <a:fillRect/>
          </a:stretch>
        </p:blipFill>
        <p:spPr bwMode="auto">
          <a:xfrm>
            <a:off x="4814595" y="1785938"/>
            <a:ext cx="4138905" cy="293102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26310" name="Text Box 10"/>
          <p:cNvSpPr txBox="1">
            <a:spLocks noChangeArrowheads="1"/>
          </p:cNvSpPr>
          <p:nvPr/>
        </p:nvSpPr>
        <p:spPr bwMode="auto">
          <a:xfrm>
            <a:off x="2218822" y="5545931"/>
            <a:ext cx="6088063"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3200" dirty="0"/>
              <a:t>é um fenômeno pouco frequente</a:t>
            </a:r>
            <a:endParaRPr lang="en-US" sz="3200" dirty="0"/>
          </a:p>
        </p:txBody>
      </p:sp>
      <p:pic>
        <p:nvPicPr>
          <p:cNvPr id="332802" name="Picture 2" descr="rainbow"/>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7673" y="1655143"/>
            <a:ext cx="2342298" cy="3513447"/>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46</a:t>
            </a:fld>
            <a:endParaRPr lang="en-US"/>
          </a:p>
        </p:txBody>
      </p:sp>
    </p:spTree>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Prisma</a:t>
            </a:r>
            <a:r>
              <a:rPr lang="en-US" dirty="0"/>
              <a:t> de Newton</a:t>
            </a:r>
          </a:p>
        </p:txBody>
      </p:sp>
      <p:sp>
        <p:nvSpPr>
          <p:cNvPr id="3" name="Date Placeholder 2"/>
          <p:cNvSpPr>
            <a:spLocks noGrp="1"/>
          </p:cNvSpPr>
          <p:nvPr>
            <p:ph type="dt" sz="half" idx="10"/>
          </p:nvPr>
        </p:nvSpPr>
        <p:spPr/>
        <p:txBody>
          <a:bodyPr/>
          <a:lstStyle/>
          <a:p>
            <a:pPr>
              <a:defRPr/>
            </a:pPr>
            <a:fld id="{523B4D84-D25A-4A87-9213-F4FE87D98580}" type="datetime1">
              <a:rPr lang="en-US" smtClean="0"/>
              <a:t>3/20/18</a:t>
            </a:fld>
            <a:endParaRPr lang="en-US"/>
          </a:p>
        </p:txBody>
      </p:sp>
      <p:pic>
        <p:nvPicPr>
          <p:cNvPr id="3338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08409" y="1781523"/>
            <a:ext cx="6337663" cy="41286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47</a:t>
            </a:fld>
            <a:endParaRPr lang="en-US"/>
          </a:p>
        </p:txBody>
      </p:sp>
    </p:spTree>
    <p:extLst>
      <p:ext uri="{BB962C8B-B14F-4D97-AF65-F5344CB8AC3E}">
        <p14:creationId xmlns:p14="http://schemas.microsoft.com/office/powerpoint/2010/main" val="117176520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55C9D5D4-767A-4237-B6EF-5DA52B5F9D4D}" type="datetime1">
              <a:rPr lang="en-US" sz="1200" i="0" smtClean="0"/>
              <a:t>3/20/18</a:t>
            </a:fld>
            <a:endParaRPr lang="en-US" sz="1200" i="0"/>
          </a:p>
        </p:txBody>
      </p:sp>
      <p:sp>
        <p:nvSpPr>
          <p:cNvPr id="224259" name="Rectangle 2"/>
          <p:cNvSpPr>
            <a:spLocks noGrp="1" noChangeArrowheads="1"/>
          </p:cNvSpPr>
          <p:nvPr>
            <p:ph type="title"/>
          </p:nvPr>
        </p:nvSpPr>
        <p:spPr/>
        <p:txBody>
          <a:bodyPr/>
          <a:lstStyle/>
          <a:p>
            <a:r>
              <a:rPr lang="en-US"/>
              <a:t>Refração num prisma</a:t>
            </a:r>
          </a:p>
        </p:txBody>
      </p:sp>
      <p:sp>
        <p:nvSpPr>
          <p:cNvPr id="224260" name="AutoShape 3"/>
          <p:cNvSpPr>
            <a:spLocks noChangeArrowheads="1"/>
          </p:cNvSpPr>
          <p:nvPr/>
        </p:nvSpPr>
        <p:spPr bwMode="auto">
          <a:xfrm>
            <a:off x="4791075" y="4146550"/>
            <a:ext cx="2695575" cy="2243138"/>
          </a:xfrm>
          <a:prstGeom prst="triangle">
            <a:avLst>
              <a:gd name="adj" fmla="val 50000"/>
            </a:avLst>
          </a:prstGeom>
          <a:solidFill>
            <a:srgbClr val="EAEAEA"/>
          </a:solidFill>
          <a:ln w="28575">
            <a:solidFill>
              <a:schemeClr val="tx1"/>
            </a:solidFill>
            <a:miter lim="800000"/>
            <a:headEnd type="none" w="sm" len="sm"/>
            <a:tailEnd type="none" w="sm" len="sm"/>
          </a:ln>
        </p:spPr>
        <p:txBody>
          <a:bodyPr wrap="none" anchor="ctr"/>
          <a:lstStyle/>
          <a:p>
            <a:endParaRPr lang="pt-BR"/>
          </a:p>
        </p:txBody>
      </p:sp>
      <p:sp>
        <p:nvSpPr>
          <p:cNvPr id="224261" name="Freeform 4"/>
          <p:cNvSpPr>
            <a:spLocks/>
          </p:cNvSpPr>
          <p:nvPr/>
        </p:nvSpPr>
        <p:spPr bwMode="auto">
          <a:xfrm>
            <a:off x="4365625" y="5292725"/>
            <a:ext cx="3962400" cy="695325"/>
          </a:xfrm>
          <a:custGeom>
            <a:avLst/>
            <a:gdLst>
              <a:gd name="T0" fmla="*/ 0 w 2496"/>
              <a:gd name="T1" fmla="*/ 2147483647 h 438"/>
              <a:gd name="T2" fmla="*/ 2147483647 w 2496"/>
              <a:gd name="T3" fmla="*/ 2147483647 h 438"/>
              <a:gd name="T4" fmla="*/ 2147483647 w 2496"/>
              <a:gd name="T5" fmla="*/ 0 h 438"/>
              <a:gd name="T6" fmla="*/ 2147483647 w 2496"/>
              <a:gd name="T7" fmla="*/ 2147483647 h 438"/>
              <a:gd name="T8" fmla="*/ 0 60000 65536"/>
              <a:gd name="T9" fmla="*/ 0 60000 65536"/>
              <a:gd name="T10" fmla="*/ 0 60000 65536"/>
              <a:gd name="T11" fmla="*/ 0 60000 65536"/>
              <a:gd name="T12" fmla="*/ 0 w 2496"/>
              <a:gd name="T13" fmla="*/ 0 h 438"/>
              <a:gd name="T14" fmla="*/ 2496 w 2496"/>
              <a:gd name="T15" fmla="*/ 438 h 438"/>
            </a:gdLst>
            <a:ahLst/>
            <a:cxnLst>
              <a:cxn ang="T8">
                <a:pos x="T0" y="T1"/>
              </a:cxn>
              <a:cxn ang="T9">
                <a:pos x="T2" y="T3"/>
              </a:cxn>
              <a:cxn ang="T10">
                <a:pos x="T4" y="T5"/>
              </a:cxn>
              <a:cxn ang="T11">
                <a:pos x="T6" y="T7"/>
              </a:cxn>
            </a:cxnLst>
            <a:rect l="T12" t="T13" r="T14" b="T15"/>
            <a:pathLst>
              <a:path w="2496" h="438">
                <a:moveTo>
                  <a:pt x="0" y="438"/>
                </a:moveTo>
                <a:lnTo>
                  <a:pt x="629" y="92"/>
                </a:lnTo>
                <a:lnTo>
                  <a:pt x="1543" y="0"/>
                </a:lnTo>
                <a:lnTo>
                  <a:pt x="2496" y="138"/>
                </a:lnTo>
              </a:path>
            </a:pathLst>
          </a:custGeom>
          <a:noFill/>
          <a:ln w="38100" cap="flat" cmpd="sng">
            <a:solidFill>
              <a:srgbClr val="0066FF"/>
            </a:solidFill>
            <a:prstDash val="solid"/>
            <a:round/>
            <a:headEnd type="none" w="sm" len="sm"/>
            <a:tailEnd type="triangle" w="lg"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62" name="Freeform 5"/>
          <p:cNvSpPr>
            <a:spLocks/>
          </p:cNvSpPr>
          <p:nvPr/>
        </p:nvSpPr>
        <p:spPr bwMode="auto">
          <a:xfrm>
            <a:off x="4327525" y="5024438"/>
            <a:ext cx="3975100" cy="938212"/>
          </a:xfrm>
          <a:custGeom>
            <a:avLst/>
            <a:gdLst>
              <a:gd name="T0" fmla="*/ 0 w 2504"/>
              <a:gd name="T1" fmla="*/ 2147483647 h 591"/>
              <a:gd name="T2" fmla="*/ 2147483647 w 2504"/>
              <a:gd name="T3" fmla="*/ 2147483647 h 591"/>
              <a:gd name="T4" fmla="*/ 2147483647 w 2504"/>
              <a:gd name="T5" fmla="*/ 0 h 591"/>
              <a:gd name="T6" fmla="*/ 2147483647 w 2504"/>
              <a:gd name="T7" fmla="*/ 2147483647 h 591"/>
              <a:gd name="T8" fmla="*/ 0 60000 65536"/>
              <a:gd name="T9" fmla="*/ 0 60000 65536"/>
              <a:gd name="T10" fmla="*/ 0 60000 65536"/>
              <a:gd name="T11" fmla="*/ 0 60000 65536"/>
              <a:gd name="T12" fmla="*/ 0 w 2504"/>
              <a:gd name="T13" fmla="*/ 0 h 591"/>
              <a:gd name="T14" fmla="*/ 2504 w 2504"/>
              <a:gd name="T15" fmla="*/ 591 h 591"/>
            </a:gdLst>
            <a:ahLst/>
            <a:cxnLst>
              <a:cxn ang="T8">
                <a:pos x="T0" y="T1"/>
              </a:cxn>
              <a:cxn ang="T9">
                <a:pos x="T2" y="T3"/>
              </a:cxn>
              <a:cxn ang="T10">
                <a:pos x="T4" y="T5"/>
              </a:cxn>
              <a:cxn ang="T11">
                <a:pos x="T6" y="T7"/>
              </a:cxn>
            </a:cxnLst>
            <a:rect l="T12" t="T13" r="T14" b="T15"/>
            <a:pathLst>
              <a:path w="2504" h="591">
                <a:moveTo>
                  <a:pt x="0" y="591"/>
                </a:moveTo>
                <a:lnTo>
                  <a:pt x="657" y="226"/>
                </a:lnTo>
                <a:lnTo>
                  <a:pt x="1467" y="0"/>
                </a:lnTo>
                <a:lnTo>
                  <a:pt x="2504" y="131"/>
                </a:lnTo>
              </a:path>
            </a:pathLst>
          </a:custGeom>
          <a:noFill/>
          <a:ln w="38100" cap="flat" cmpd="sng">
            <a:solidFill>
              <a:srgbClr val="FF3300"/>
            </a:solidFill>
            <a:prstDash val="solid"/>
            <a:round/>
            <a:headEnd type="none" w="sm" len="sm"/>
            <a:tailEnd type="triangle" w="lg"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63" name="Freeform 6"/>
          <p:cNvSpPr>
            <a:spLocks noChangeAspect="1"/>
          </p:cNvSpPr>
          <p:nvPr/>
        </p:nvSpPr>
        <p:spPr bwMode="auto">
          <a:xfrm rot="5400000">
            <a:off x="5253038" y="5116513"/>
            <a:ext cx="184150" cy="323850"/>
          </a:xfrm>
          <a:custGeom>
            <a:avLst/>
            <a:gdLst>
              <a:gd name="T0" fmla="*/ 2147483647 w 231"/>
              <a:gd name="T1" fmla="*/ 2147483647 h 407"/>
              <a:gd name="T2" fmla="*/ 0 w 231"/>
              <a:gd name="T3" fmla="*/ 2147483647 h 407"/>
              <a:gd name="T4" fmla="*/ 2147483647 w 231"/>
              <a:gd name="T5" fmla="*/ 0 h 407"/>
              <a:gd name="T6" fmla="*/ 0 60000 65536"/>
              <a:gd name="T7" fmla="*/ 0 60000 65536"/>
              <a:gd name="T8" fmla="*/ 0 60000 65536"/>
              <a:gd name="T9" fmla="*/ 0 w 231"/>
              <a:gd name="T10" fmla="*/ 0 h 407"/>
              <a:gd name="T11" fmla="*/ 231 w 231"/>
              <a:gd name="T12" fmla="*/ 407 h 407"/>
            </a:gdLst>
            <a:ahLst/>
            <a:cxnLst>
              <a:cxn ang="T6">
                <a:pos x="T0" y="T1"/>
              </a:cxn>
              <a:cxn ang="T7">
                <a:pos x="T2" y="T3"/>
              </a:cxn>
              <a:cxn ang="T8">
                <a:pos x="T4" y="T5"/>
              </a:cxn>
            </a:cxnLst>
            <a:rect l="T9" t="T10" r="T11" b="T12"/>
            <a:pathLst>
              <a:path w="231" h="407">
                <a:moveTo>
                  <a:pt x="231" y="407"/>
                </a:moveTo>
                <a:lnTo>
                  <a:pt x="0" y="274"/>
                </a:lnTo>
                <a:lnTo>
                  <a:pt x="158" y="0"/>
                </a:lnTo>
              </a:path>
            </a:pathLst>
          </a:custGeom>
          <a:noFill/>
          <a:ln w="1905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64" name="Line 7"/>
          <p:cNvSpPr>
            <a:spLocks noChangeShapeType="1"/>
          </p:cNvSpPr>
          <p:nvPr/>
        </p:nvSpPr>
        <p:spPr bwMode="auto">
          <a:xfrm rot="16200000" flipV="1">
            <a:off x="5000625" y="4941888"/>
            <a:ext cx="566737" cy="935038"/>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24265" name="Line 8"/>
          <p:cNvSpPr>
            <a:spLocks noChangeShapeType="1"/>
          </p:cNvSpPr>
          <p:nvPr/>
        </p:nvSpPr>
        <p:spPr bwMode="auto">
          <a:xfrm flipV="1">
            <a:off x="5376863" y="4179888"/>
            <a:ext cx="2157412" cy="1246187"/>
          </a:xfrm>
          <a:prstGeom prst="line">
            <a:avLst/>
          </a:prstGeom>
          <a:noFill/>
          <a:ln w="12700">
            <a:solidFill>
              <a:schemeClr val="tx1"/>
            </a:solidFill>
            <a:prstDash val="lg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nvGrpSpPr>
          <p:cNvPr id="224266" name="Group 9"/>
          <p:cNvGrpSpPr>
            <a:grpSpLocks/>
          </p:cNvGrpSpPr>
          <p:nvPr/>
        </p:nvGrpSpPr>
        <p:grpSpPr bwMode="auto">
          <a:xfrm>
            <a:off x="1219200" y="1944688"/>
            <a:ext cx="3403600" cy="2828925"/>
            <a:chOff x="768" y="1225"/>
            <a:chExt cx="2144" cy="1782"/>
          </a:xfrm>
        </p:grpSpPr>
        <p:sp>
          <p:nvSpPr>
            <p:cNvPr id="224268" name="Line 10"/>
            <p:cNvSpPr>
              <a:spLocks noChangeShapeType="1"/>
            </p:cNvSpPr>
            <p:nvPr/>
          </p:nvSpPr>
          <p:spPr bwMode="auto">
            <a:xfrm>
              <a:off x="768" y="2642"/>
              <a:ext cx="1644" cy="0"/>
            </a:xfrm>
            <a:prstGeom prst="line">
              <a:avLst/>
            </a:prstGeom>
            <a:noFill/>
            <a:ln w="19050">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224269" name="Line 11"/>
            <p:cNvSpPr>
              <a:spLocks noChangeShapeType="1"/>
            </p:cNvSpPr>
            <p:nvPr/>
          </p:nvSpPr>
          <p:spPr bwMode="auto">
            <a:xfrm flipV="1">
              <a:off x="894" y="1313"/>
              <a:ext cx="0" cy="1421"/>
            </a:xfrm>
            <a:prstGeom prst="line">
              <a:avLst/>
            </a:prstGeom>
            <a:noFill/>
            <a:ln w="19050">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224270" name="Freeform 12"/>
            <p:cNvSpPr>
              <a:spLocks/>
            </p:cNvSpPr>
            <p:nvPr/>
          </p:nvSpPr>
          <p:spPr bwMode="auto">
            <a:xfrm>
              <a:off x="891" y="1667"/>
              <a:ext cx="1298" cy="498"/>
            </a:xfrm>
            <a:custGeom>
              <a:avLst/>
              <a:gdLst>
                <a:gd name="T0" fmla="*/ 0 w 1298"/>
                <a:gd name="T1" fmla="*/ 0 h 622"/>
                <a:gd name="T2" fmla="*/ 330 w 1298"/>
                <a:gd name="T3" fmla="*/ 30 h 622"/>
                <a:gd name="T4" fmla="*/ 921 w 1298"/>
                <a:gd name="T5" fmla="*/ 54 h 622"/>
                <a:gd name="T6" fmla="*/ 1298 w 1298"/>
                <a:gd name="T7" fmla="*/ 67 h 622"/>
                <a:gd name="T8" fmla="*/ 0 60000 65536"/>
                <a:gd name="T9" fmla="*/ 0 60000 65536"/>
                <a:gd name="T10" fmla="*/ 0 60000 65536"/>
                <a:gd name="T11" fmla="*/ 0 60000 65536"/>
                <a:gd name="T12" fmla="*/ 0 w 1298"/>
                <a:gd name="T13" fmla="*/ 0 h 622"/>
                <a:gd name="T14" fmla="*/ 1298 w 1298"/>
                <a:gd name="T15" fmla="*/ 622 h 622"/>
              </a:gdLst>
              <a:ahLst/>
              <a:cxnLst>
                <a:cxn ang="T8">
                  <a:pos x="T0" y="T1"/>
                </a:cxn>
                <a:cxn ang="T9">
                  <a:pos x="T2" y="T3"/>
                </a:cxn>
                <a:cxn ang="T10">
                  <a:pos x="T4" y="T5"/>
                </a:cxn>
                <a:cxn ang="T11">
                  <a:pos x="T6" y="T7"/>
                </a:cxn>
              </a:cxnLst>
              <a:rect l="T12" t="T13" r="T14" b="T15"/>
              <a:pathLst>
                <a:path w="1298" h="622">
                  <a:moveTo>
                    <a:pt x="0" y="0"/>
                  </a:moveTo>
                  <a:cubicBezTo>
                    <a:pt x="88" y="100"/>
                    <a:pt x="177" y="200"/>
                    <a:pt x="330" y="284"/>
                  </a:cubicBezTo>
                  <a:cubicBezTo>
                    <a:pt x="483" y="368"/>
                    <a:pt x="760" y="450"/>
                    <a:pt x="921" y="506"/>
                  </a:cubicBezTo>
                  <a:cubicBezTo>
                    <a:pt x="1082" y="562"/>
                    <a:pt x="1190" y="592"/>
                    <a:pt x="1298" y="622"/>
                  </a:cubicBezTo>
                </a:path>
              </a:pathLst>
            </a:custGeom>
            <a:noFill/>
            <a:ln w="28575"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71" name="Rectangle 13"/>
            <p:cNvSpPr>
              <a:spLocks noChangeArrowheads="1"/>
            </p:cNvSpPr>
            <p:nvPr/>
          </p:nvSpPr>
          <p:spPr bwMode="auto">
            <a:xfrm>
              <a:off x="841" y="2873"/>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380</a:t>
              </a:r>
              <a:endParaRPr lang="en-US" sz="1000" b="1" i="0">
                <a:latin typeface="Arial" charset="0"/>
              </a:endParaRPr>
            </a:p>
          </p:txBody>
        </p:sp>
        <p:sp>
          <p:nvSpPr>
            <p:cNvPr id="224272" name="Rectangle 14"/>
            <p:cNvSpPr>
              <a:spLocks noChangeArrowheads="1"/>
            </p:cNvSpPr>
            <p:nvPr/>
          </p:nvSpPr>
          <p:spPr bwMode="auto">
            <a:xfrm>
              <a:off x="1177" y="2873"/>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480</a:t>
              </a:r>
              <a:endParaRPr lang="en-US" sz="1000" b="1" i="0">
                <a:latin typeface="Arial" charset="0"/>
              </a:endParaRPr>
            </a:p>
          </p:txBody>
        </p:sp>
        <p:sp>
          <p:nvSpPr>
            <p:cNvPr id="224273" name="Rectangle 15"/>
            <p:cNvSpPr>
              <a:spLocks noChangeArrowheads="1"/>
            </p:cNvSpPr>
            <p:nvPr/>
          </p:nvSpPr>
          <p:spPr bwMode="auto">
            <a:xfrm>
              <a:off x="1513" y="2873"/>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580</a:t>
              </a:r>
              <a:endParaRPr lang="en-US" sz="1000" b="1" i="0">
                <a:latin typeface="Arial" charset="0"/>
              </a:endParaRPr>
            </a:p>
          </p:txBody>
        </p:sp>
        <p:sp>
          <p:nvSpPr>
            <p:cNvPr id="224274" name="Rectangle 16"/>
            <p:cNvSpPr>
              <a:spLocks noChangeArrowheads="1"/>
            </p:cNvSpPr>
            <p:nvPr/>
          </p:nvSpPr>
          <p:spPr bwMode="auto">
            <a:xfrm>
              <a:off x="1849" y="2873"/>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680</a:t>
              </a:r>
              <a:endParaRPr lang="en-US" sz="1000" b="1" i="0">
                <a:latin typeface="Arial" charset="0"/>
              </a:endParaRPr>
            </a:p>
          </p:txBody>
        </p:sp>
        <p:sp>
          <p:nvSpPr>
            <p:cNvPr id="224275" name="Rectangle 17"/>
            <p:cNvSpPr>
              <a:spLocks noChangeArrowheads="1"/>
            </p:cNvSpPr>
            <p:nvPr/>
          </p:nvSpPr>
          <p:spPr bwMode="auto">
            <a:xfrm>
              <a:off x="2185" y="2873"/>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780</a:t>
              </a:r>
              <a:endParaRPr lang="en-US" sz="1000" b="1" i="0">
                <a:latin typeface="Arial" charset="0"/>
              </a:endParaRPr>
            </a:p>
          </p:txBody>
        </p:sp>
        <p:sp>
          <p:nvSpPr>
            <p:cNvPr id="224276" name="Rectangle 18"/>
            <p:cNvSpPr>
              <a:spLocks noChangeArrowheads="1"/>
            </p:cNvSpPr>
            <p:nvPr/>
          </p:nvSpPr>
          <p:spPr bwMode="auto">
            <a:xfrm>
              <a:off x="2419" y="2546"/>
              <a:ext cx="493"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100">
                  <a:solidFill>
                    <a:srgbClr val="000000"/>
                  </a:solidFill>
                  <a:latin typeface="Symbol" pitchFamily="18" charset="2"/>
                </a:rPr>
                <a:t>l (</a:t>
              </a:r>
              <a:r>
                <a:rPr lang="en-US" sz="2100">
                  <a:solidFill>
                    <a:srgbClr val="000000"/>
                  </a:solidFill>
                </a:rPr>
                <a:t>nm)</a:t>
              </a:r>
              <a:r>
                <a:rPr lang="en-US" sz="2100">
                  <a:solidFill>
                    <a:srgbClr val="000000"/>
                  </a:solidFill>
                  <a:latin typeface="Symbol" pitchFamily="18" charset="2"/>
                </a:rPr>
                <a:t> </a:t>
              </a:r>
              <a:endParaRPr lang="en-US" sz="1000" b="1" i="0">
                <a:latin typeface="Arial" charset="0"/>
              </a:endParaRPr>
            </a:p>
          </p:txBody>
        </p:sp>
        <p:grpSp>
          <p:nvGrpSpPr>
            <p:cNvPr id="224277" name="Group 19"/>
            <p:cNvGrpSpPr>
              <a:grpSpLocks/>
            </p:cNvGrpSpPr>
            <p:nvPr/>
          </p:nvGrpSpPr>
          <p:grpSpPr bwMode="auto">
            <a:xfrm>
              <a:off x="887" y="2657"/>
              <a:ext cx="1418" cy="192"/>
              <a:chOff x="1279" y="3289"/>
              <a:chExt cx="2944" cy="224"/>
            </a:xfrm>
          </p:grpSpPr>
          <p:grpSp>
            <p:nvGrpSpPr>
              <p:cNvPr id="224279" name="Group 20"/>
              <p:cNvGrpSpPr>
                <a:grpSpLocks/>
              </p:cNvGrpSpPr>
              <p:nvPr/>
            </p:nvGrpSpPr>
            <p:grpSpPr bwMode="auto">
              <a:xfrm>
                <a:off x="1279" y="3289"/>
                <a:ext cx="1153" cy="224"/>
                <a:chOff x="1279" y="3289"/>
                <a:chExt cx="1153" cy="224"/>
              </a:xfrm>
            </p:grpSpPr>
            <p:sp>
              <p:nvSpPr>
                <p:cNvPr id="224542" name="Rectangle 21"/>
                <p:cNvSpPr>
                  <a:spLocks noChangeArrowheads="1"/>
                </p:cNvSpPr>
                <p:nvPr/>
              </p:nvSpPr>
              <p:spPr bwMode="auto">
                <a:xfrm>
                  <a:off x="1279" y="3289"/>
                  <a:ext cx="5" cy="224"/>
                </a:xfrm>
                <a:prstGeom prst="rect">
                  <a:avLst/>
                </a:prstGeom>
                <a:solidFill>
                  <a:srgbClr val="A603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43" name="Rectangle 22"/>
                <p:cNvSpPr>
                  <a:spLocks noChangeArrowheads="1"/>
                </p:cNvSpPr>
                <p:nvPr/>
              </p:nvSpPr>
              <p:spPr bwMode="auto">
                <a:xfrm>
                  <a:off x="1284" y="3289"/>
                  <a:ext cx="9" cy="224"/>
                </a:xfrm>
                <a:prstGeom prst="rect">
                  <a:avLst/>
                </a:prstGeom>
                <a:solidFill>
                  <a:srgbClr val="A403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44" name="Rectangle 23"/>
                <p:cNvSpPr>
                  <a:spLocks noChangeArrowheads="1"/>
                </p:cNvSpPr>
                <p:nvPr/>
              </p:nvSpPr>
              <p:spPr bwMode="auto">
                <a:xfrm>
                  <a:off x="1293" y="3289"/>
                  <a:ext cx="6" cy="224"/>
                </a:xfrm>
                <a:prstGeom prst="rect">
                  <a:avLst/>
                </a:prstGeom>
                <a:solidFill>
                  <a:srgbClr val="A203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45" name="Rectangle 24"/>
                <p:cNvSpPr>
                  <a:spLocks noChangeArrowheads="1"/>
                </p:cNvSpPr>
                <p:nvPr/>
              </p:nvSpPr>
              <p:spPr bwMode="auto">
                <a:xfrm>
                  <a:off x="1299" y="3289"/>
                  <a:ext cx="5" cy="224"/>
                </a:xfrm>
                <a:prstGeom prst="rect">
                  <a:avLst/>
                </a:prstGeom>
                <a:solidFill>
                  <a:srgbClr val="A104A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46" name="Rectangle 25"/>
                <p:cNvSpPr>
                  <a:spLocks noChangeArrowheads="1"/>
                </p:cNvSpPr>
                <p:nvPr/>
              </p:nvSpPr>
              <p:spPr bwMode="auto">
                <a:xfrm>
                  <a:off x="1304" y="3289"/>
                  <a:ext cx="8" cy="224"/>
                </a:xfrm>
                <a:prstGeom prst="rect">
                  <a:avLst/>
                </a:prstGeom>
                <a:solidFill>
                  <a:srgbClr val="9F04A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47" name="Rectangle 26"/>
                <p:cNvSpPr>
                  <a:spLocks noChangeArrowheads="1"/>
                </p:cNvSpPr>
                <p:nvPr/>
              </p:nvSpPr>
              <p:spPr bwMode="auto">
                <a:xfrm>
                  <a:off x="1312" y="3289"/>
                  <a:ext cx="7" cy="224"/>
                </a:xfrm>
                <a:prstGeom prst="rect">
                  <a:avLst/>
                </a:prstGeom>
                <a:solidFill>
                  <a:srgbClr val="9D04A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48" name="Rectangle 27"/>
                <p:cNvSpPr>
                  <a:spLocks noChangeArrowheads="1"/>
                </p:cNvSpPr>
                <p:nvPr/>
              </p:nvSpPr>
              <p:spPr bwMode="auto">
                <a:xfrm>
                  <a:off x="1319" y="3289"/>
                  <a:ext cx="8" cy="224"/>
                </a:xfrm>
                <a:prstGeom prst="rect">
                  <a:avLst/>
                </a:prstGeom>
                <a:solidFill>
                  <a:srgbClr val="9B05B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49" name="Rectangle 28"/>
                <p:cNvSpPr>
                  <a:spLocks noChangeArrowheads="1"/>
                </p:cNvSpPr>
                <p:nvPr/>
              </p:nvSpPr>
              <p:spPr bwMode="auto">
                <a:xfrm>
                  <a:off x="1327" y="3289"/>
                  <a:ext cx="7" cy="224"/>
                </a:xfrm>
                <a:prstGeom prst="rect">
                  <a:avLst/>
                </a:prstGeom>
                <a:solidFill>
                  <a:srgbClr val="9905B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50" name="Rectangle 29"/>
                <p:cNvSpPr>
                  <a:spLocks noChangeArrowheads="1"/>
                </p:cNvSpPr>
                <p:nvPr/>
              </p:nvSpPr>
              <p:spPr bwMode="auto">
                <a:xfrm>
                  <a:off x="1334" y="3289"/>
                  <a:ext cx="9" cy="224"/>
                </a:xfrm>
                <a:prstGeom prst="rect">
                  <a:avLst/>
                </a:prstGeom>
                <a:solidFill>
                  <a:srgbClr val="9705B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51" name="Rectangle 30"/>
                <p:cNvSpPr>
                  <a:spLocks noChangeArrowheads="1"/>
                </p:cNvSpPr>
                <p:nvPr/>
              </p:nvSpPr>
              <p:spPr bwMode="auto">
                <a:xfrm>
                  <a:off x="1343" y="3289"/>
                  <a:ext cx="7" cy="224"/>
                </a:xfrm>
                <a:prstGeom prst="rect">
                  <a:avLst/>
                </a:prstGeom>
                <a:solidFill>
                  <a:srgbClr val="9505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52" name="Rectangle 31"/>
                <p:cNvSpPr>
                  <a:spLocks noChangeArrowheads="1"/>
                </p:cNvSpPr>
                <p:nvPr/>
              </p:nvSpPr>
              <p:spPr bwMode="auto">
                <a:xfrm>
                  <a:off x="1350" y="3289"/>
                  <a:ext cx="8" cy="224"/>
                </a:xfrm>
                <a:prstGeom prst="rect">
                  <a:avLst/>
                </a:prstGeom>
                <a:solidFill>
                  <a:srgbClr val="9305B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53" name="Rectangle 32"/>
                <p:cNvSpPr>
                  <a:spLocks noChangeArrowheads="1"/>
                </p:cNvSpPr>
                <p:nvPr/>
              </p:nvSpPr>
              <p:spPr bwMode="auto">
                <a:xfrm>
                  <a:off x="1358" y="3289"/>
                  <a:ext cx="7" cy="224"/>
                </a:xfrm>
                <a:prstGeom prst="rect">
                  <a:avLst/>
                </a:prstGeom>
                <a:solidFill>
                  <a:srgbClr val="9106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54" name="Rectangle 33"/>
                <p:cNvSpPr>
                  <a:spLocks noChangeArrowheads="1"/>
                </p:cNvSpPr>
                <p:nvPr/>
              </p:nvSpPr>
              <p:spPr bwMode="auto">
                <a:xfrm>
                  <a:off x="1365" y="3289"/>
                  <a:ext cx="9" cy="224"/>
                </a:xfrm>
                <a:prstGeom prst="rect">
                  <a:avLst/>
                </a:prstGeom>
                <a:solidFill>
                  <a:srgbClr val="8F0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55" name="Rectangle 34"/>
                <p:cNvSpPr>
                  <a:spLocks noChangeArrowheads="1"/>
                </p:cNvSpPr>
                <p:nvPr/>
              </p:nvSpPr>
              <p:spPr bwMode="auto">
                <a:xfrm>
                  <a:off x="1374" y="3289"/>
                  <a:ext cx="10" cy="224"/>
                </a:xfrm>
                <a:prstGeom prst="rect">
                  <a:avLst/>
                </a:prstGeom>
                <a:solidFill>
                  <a:srgbClr val="8D06B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56" name="Rectangle 35"/>
                <p:cNvSpPr>
                  <a:spLocks noChangeArrowheads="1"/>
                </p:cNvSpPr>
                <p:nvPr/>
              </p:nvSpPr>
              <p:spPr bwMode="auto">
                <a:xfrm>
                  <a:off x="1384" y="3289"/>
                  <a:ext cx="7" cy="224"/>
                </a:xfrm>
                <a:prstGeom prst="rect">
                  <a:avLst/>
                </a:prstGeom>
                <a:solidFill>
                  <a:srgbClr val="8B07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57" name="Rectangle 36"/>
                <p:cNvSpPr>
                  <a:spLocks noChangeArrowheads="1"/>
                </p:cNvSpPr>
                <p:nvPr/>
              </p:nvSpPr>
              <p:spPr bwMode="auto">
                <a:xfrm>
                  <a:off x="1391" y="3289"/>
                  <a:ext cx="5" cy="224"/>
                </a:xfrm>
                <a:prstGeom prst="rect">
                  <a:avLst/>
                </a:prstGeom>
                <a:solidFill>
                  <a:srgbClr val="8A07B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58" name="Rectangle 37"/>
                <p:cNvSpPr>
                  <a:spLocks noChangeArrowheads="1"/>
                </p:cNvSpPr>
                <p:nvPr/>
              </p:nvSpPr>
              <p:spPr bwMode="auto">
                <a:xfrm>
                  <a:off x="1396" y="3289"/>
                  <a:ext cx="7" cy="224"/>
                </a:xfrm>
                <a:prstGeom prst="rect">
                  <a:avLst/>
                </a:prstGeom>
                <a:solidFill>
                  <a:srgbClr val="8807B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59" name="Rectangle 38"/>
                <p:cNvSpPr>
                  <a:spLocks noChangeArrowheads="1"/>
                </p:cNvSpPr>
                <p:nvPr/>
              </p:nvSpPr>
              <p:spPr bwMode="auto">
                <a:xfrm>
                  <a:off x="1403" y="3289"/>
                  <a:ext cx="9" cy="224"/>
                </a:xfrm>
                <a:prstGeom prst="rect">
                  <a:avLst/>
                </a:prstGeom>
                <a:solidFill>
                  <a:srgbClr val="8608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60" name="Rectangle 39"/>
                <p:cNvSpPr>
                  <a:spLocks noChangeArrowheads="1"/>
                </p:cNvSpPr>
                <p:nvPr/>
              </p:nvSpPr>
              <p:spPr bwMode="auto">
                <a:xfrm>
                  <a:off x="1412" y="3289"/>
                  <a:ext cx="7" cy="224"/>
                </a:xfrm>
                <a:prstGeom prst="rect">
                  <a:avLst/>
                </a:prstGeom>
                <a:solidFill>
                  <a:srgbClr val="8408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61" name="Rectangle 40"/>
                <p:cNvSpPr>
                  <a:spLocks noChangeArrowheads="1"/>
                </p:cNvSpPr>
                <p:nvPr/>
              </p:nvSpPr>
              <p:spPr bwMode="auto">
                <a:xfrm>
                  <a:off x="1419" y="3289"/>
                  <a:ext cx="8" cy="224"/>
                </a:xfrm>
                <a:prstGeom prst="rect">
                  <a:avLst/>
                </a:prstGeom>
                <a:solidFill>
                  <a:srgbClr val="8208B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62" name="Rectangle 41"/>
                <p:cNvSpPr>
                  <a:spLocks noChangeArrowheads="1"/>
                </p:cNvSpPr>
                <p:nvPr/>
              </p:nvSpPr>
              <p:spPr bwMode="auto">
                <a:xfrm>
                  <a:off x="1427" y="3289"/>
                  <a:ext cx="7" cy="224"/>
                </a:xfrm>
                <a:prstGeom prst="rect">
                  <a:avLst/>
                </a:prstGeom>
                <a:solidFill>
                  <a:srgbClr val="8008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63" name="Rectangle 42"/>
                <p:cNvSpPr>
                  <a:spLocks noChangeArrowheads="1"/>
                </p:cNvSpPr>
                <p:nvPr/>
              </p:nvSpPr>
              <p:spPr bwMode="auto">
                <a:xfrm>
                  <a:off x="1434" y="3289"/>
                  <a:ext cx="8" cy="224"/>
                </a:xfrm>
                <a:prstGeom prst="rect">
                  <a:avLst/>
                </a:prstGeom>
                <a:solidFill>
                  <a:srgbClr val="7E09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64" name="Rectangle 43"/>
                <p:cNvSpPr>
                  <a:spLocks noChangeArrowheads="1"/>
                </p:cNvSpPr>
                <p:nvPr/>
              </p:nvSpPr>
              <p:spPr bwMode="auto">
                <a:xfrm>
                  <a:off x="1442" y="3289"/>
                  <a:ext cx="8" cy="224"/>
                </a:xfrm>
                <a:prstGeom prst="rect">
                  <a:avLst/>
                </a:prstGeom>
                <a:solidFill>
                  <a:srgbClr val="7C09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65" name="Rectangle 44"/>
                <p:cNvSpPr>
                  <a:spLocks noChangeArrowheads="1"/>
                </p:cNvSpPr>
                <p:nvPr/>
              </p:nvSpPr>
              <p:spPr bwMode="auto">
                <a:xfrm>
                  <a:off x="1450" y="3289"/>
                  <a:ext cx="7" cy="224"/>
                </a:xfrm>
                <a:prstGeom prst="rect">
                  <a:avLst/>
                </a:prstGeom>
                <a:solidFill>
                  <a:srgbClr val="7A09C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66" name="Rectangle 45"/>
                <p:cNvSpPr>
                  <a:spLocks noChangeArrowheads="1"/>
                </p:cNvSpPr>
                <p:nvPr/>
              </p:nvSpPr>
              <p:spPr bwMode="auto">
                <a:xfrm>
                  <a:off x="1457" y="3289"/>
                  <a:ext cx="8" cy="224"/>
                </a:xfrm>
                <a:prstGeom prst="rect">
                  <a:avLst/>
                </a:prstGeom>
                <a:solidFill>
                  <a:srgbClr val="780A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67" name="Rectangle 46"/>
                <p:cNvSpPr>
                  <a:spLocks noChangeArrowheads="1"/>
                </p:cNvSpPr>
                <p:nvPr/>
              </p:nvSpPr>
              <p:spPr bwMode="auto">
                <a:xfrm>
                  <a:off x="1465" y="3289"/>
                  <a:ext cx="7" cy="224"/>
                </a:xfrm>
                <a:prstGeom prst="rect">
                  <a:avLst/>
                </a:prstGeom>
                <a:solidFill>
                  <a:srgbClr val="760AC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68" name="Rectangle 47"/>
                <p:cNvSpPr>
                  <a:spLocks noChangeArrowheads="1"/>
                </p:cNvSpPr>
                <p:nvPr/>
              </p:nvSpPr>
              <p:spPr bwMode="auto">
                <a:xfrm>
                  <a:off x="1472" y="3289"/>
                  <a:ext cx="9" cy="224"/>
                </a:xfrm>
                <a:prstGeom prst="rect">
                  <a:avLst/>
                </a:prstGeom>
                <a:solidFill>
                  <a:srgbClr val="740AC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69" name="Rectangle 48"/>
                <p:cNvSpPr>
                  <a:spLocks noChangeArrowheads="1"/>
                </p:cNvSpPr>
                <p:nvPr/>
              </p:nvSpPr>
              <p:spPr bwMode="auto">
                <a:xfrm>
                  <a:off x="1481" y="3289"/>
                  <a:ext cx="7" cy="224"/>
                </a:xfrm>
                <a:prstGeom prst="rect">
                  <a:avLst/>
                </a:prstGeom>
                <a:solidFill>
                  <a:srgbClr val="720A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70" name="Rectangle 49"/>
                <p:cNvSpPr>
                  <a:spLocks noChangeArrowheads="1"/>
                </p:cNvSpPr>
                <p:nvPr/>
              </p:nvSpPr>
              <p:spPr bwMode="auto">
                <a:xfrm>
                  <a:off x="1488" y="3289"/>
                  <a:ext cx="8" cy="224"/>
                </a:xfrm>
                <a:prstGeom prst="rect">
                  <a:avLst/>
                </a:prstGeom>
                <a:solidFill>
                  <a:srgbClr val="700A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71" name="Rectangle 50"/>
                <p:cNvSpPr>
                  <a:spLocks noChangeArrowheads="1"/>
                </p:cNvSpPr>
                <p:nvPr/>
              </p:nvSpPr>
              <p:spPr bwMode="auto">
                <a:xfrm>
                  <a:off x="1496" y="3289"/>
                  <a:ext cx="7" cy="224"/>
                </a:xfrm>
                <a:prstGeom prst="rect">
                  <a:avLst/>
                </a:prstGeom>
                <a:solidFill>
                  <a:srgbClr val="6E0B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72" name="Rectangle 51"/>
                <p:cNvSpPr>
                  <a:spLocks noChangeArrowheads="1"/>
                </p:cNvSpPr>
                <p:nvPr/>
              </p:nvSpPr>
              <p:spPr bwMode="auto">
                <a:xfrm>
                  <a:off x="1503" y="3289"/>
                  <a:ext cx="8" cy="224"/>
                </a:xfrm>
                <a:prstGeom prst="rect">
                  <a:avLst/>
                </a:prstGeom>
                <a:solidFill>
                  <a:srgbClr val="6C0B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73" name="Rectangle 52"/>
                <p:cNvSpPr>
                  <a:spLocks noChangeArrowheads="1"/>
                </p:cNvSpPr>
                <p:nvPr/>
              </p:nvSpPr>
              <p:spPr bwMode="auto">
                <a:xfrm>
                  <a:off x="1511" y="3289"/>
                  <a:ext cx="8" cy="224"/>
                </a:xfrm>
                <a:prstGeom prst="rect">
                  <a:avLst/>
                </a:prstGeom>
                <a:solidFill>
                  <a:srgbClr val="6A0BC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74" name="Rectangle 53"/>
                <p:cNvSpPr>
                  <a:spLocks noChangeArrowheads="1"/>
                </p:cNvSpPr>
                <p:nvPr/>
              </p:nvSpPr>
              <p:spPr bwMode="auto">
                <a:xfrm>
                  <a:off x="1519" y="3289"/>
                  <a:ext cx="7" cy="224"/>
                </a:xfrm>
                <a:prstGeom prst="rect">
                  <a:avLst/>
                </a:prstGeom>
                <a:solidFill>
                  <a:srgbClr val="680C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75" name="Rectangle 54"/>
                <p:cNvSpPr>
                  <a:spLocks noChangeArrowheads="1"/>
                </p:cNvSpPr>
                <p:nvPr/>
              </p:nvSpPr>
              <p:spPr bwMode="auto">
                <a:xfrm>
                  <a:off x="1526" y="3289"/>
                  <a:ext cx="8" cy="224"/>
                </a:xfrm>
                <a:prstGeom prst="rect">
                  <a:avLst/>
                </a:prstGeom>
                <a:solidFill>
                  <a:srgbClr val="660CC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76" name="Rectangle 55"/>
                <p:cNvSpPr>
                  <a:spLocks noChangeArrowheads="1"/>
                </p:cNvSpPr>
                <p:nvPr/>
              </p:nvSpPr>
              <p:spPr bwMode="auto">
                <a:xfrm>
                  <a:off x="1534" y="3289"/>
                  <a:ext cx="7" cy="224"/>
                </a:xfrm>
                <a:prstGeom prst="rect">
                  <a:avLst/>
                </a:prstGeom>
                <a:solidFill>
                  <a:srgbClr val="640C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77" name="Rectangle 56"/>
                <p:cNvSpPr>
                  <a:spLocks noChangeArrowheads="1"/>
                </p:cNvSpPr>
                <p:nvPr/>
              </p:nvSpPr>
              <p:spPr bwMode="auto">
                <a:xfrm>
                  <a:off x="1541" y="3289"/>
                  <a:ext cx="9" cy="224"/>
                </a:xfrm>
                <a:prstGeom prst="rect">
                  <a:avLst/>
                </a:prstGeom>
                <a:solidFill>
                  <a:srgbClr val="620C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78" name="Rectangle 57"/>
                <p:cNvSpPr>
                  <a:spLocks noChangeArrowheads="1"/>
                </p:cNvSpPr>
                <p:nvPr/>
              </p:nvSpPr>
              <p:spPr bwMode="auto">
                <a:xfrm>
                  <a:off x="1550" y="3289"/>
                  <a:ext cx="8" cy="224"/>
                </a:xfrm>
                <a:prstGeom prst="rect">
                  <a:avLst/>
                </a:prstGeom>
                <a:solidFill>
                  <a:srgbClr val="600D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79" name="Rectangle 58"/>
                <p:cNvSpPr>
                  <a:spLocks noChangeArrowheads="1"/>
                </p:cNvSpPr>
                <p:nvPr/>
              </p:nvSpPr>
              <p:spPr bwMode="auto">
                <a:xfrm>
                  <a:off x="1558" y="3289"/>
                  <a:ext cx="11" cy="224"/>
                </a:xfrm>
                <a:prstGeom prst="rect">
                  <a:avLst/>
                </a:prstGeom>
                <a:solidFill>
                  <a:srgbClr val="5E0DC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80" name="Rectangle 59"/>
                <p:cNvSpPr>
                  <a:spLocks noChangeArrowheads="1"/>
                </p:cNvSpPr>
                <p:nvPr/>
              </p:nvSpPr>
              <p:spPr bwMode="auto">
                <a:xfrm>
                  <a:off x="1569" y="3289"/>
                  <a:ext cx="6" cy="224"/>
                </a:xfrm>
                <a:prstGeom prst="rect">
                  <a:avLst/>
                </a:prstGeom>
                <a:solidFill>
                  <a:srgbClr val="5C0D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81" name="Rectangle 60"/>
                <p:cNvSpPr>
                  <a:spLocks noChangeArrowheads="1"/>
                </p:cNvSpPr>
                <p:nvPr/>
              </p:nvSpPr>
              <p:spPr bwMode="auto">
                <a:xfrm>
                  <a:off x="1575" y="3289"/>
                  <a:ext cx="5" cy="224"/>
                </a:xfrm>
                <a:prstGeom prst="rect">
                  <a:avLst/>
                </a:prstGeom>
                <a:solidFill>
                  <a:srgbClr val="5B0ED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82" name="Rectangle 61"/>
                <p:cNvSpPr>
                  <a:spLocks noChangeArrowheads="1"/>
                </p:cNvSpPr>
                <p:nvPr/>
              </p:nvSpPr>
              <p:spPr bwMode="auto">
                <a:xfrm>
                  <a:off x="1580" y="3289"/>
                  <a:ext cx="8" cy="224"/>
                </a:xfrm>
                <a:prstGeom prst="rect">
                  <a:avLst/>
                </a:prstGeom>
                <a:solidFill>
                  <a:srgbClr val="590ED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83" name="Rectangle 62"/>
                <p:cNvSpPr>
                  <a:spLocks noChangeArrowheads="1"/>
                </p:cNvSpPr>
                <p:nvPr/>
              </p:nvSpPr>
              <p:spPr bwMode="auto">
                <a:xfrm>
                  <a:off x="1588" y="3289"/>
                  <a:ext cx="7" cy="224"/>
                </a:xfrm>
                <a:prstGeom prst="rect">
                  <a:avLst/>
                </a:prstGeom>
                <a:solidFill>
                  <a:srgbClr val="570E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84" name="Rectangle 63"/>
                <p:cNvSpPr>
                  <a:spLocks noChangeArrowheads="1"/>
                </p:cNvSpPr>
                <p:nvPr/>
              </p:nvSpPr>
              <p:spPr bwMode="auto">
                <a:xfrm>
                  <a:off x="1595" y="3289"/>
                  <a:ext cx="8" cy="224"/>
                </a:xfrm>
                <a:prstGeom prst="rect">
                  <a:avLst/>
                </a:prstGeom>
                <a:solidFill>
                  <a:srgbClr val="550ED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85" name="Rectangle 64"/>
                <p:cNvSpPr>
                  <a:spLocks noChangeArrowheads="1"/>
                </p:cNvSpPr>
                <p:nvPr/>
              </p:nvSpPr>
              <p:spPr bwMode="auto">
                <a:xfrm>
                  <a:off x="1603" y="3289"/>
                  <a:ext cx="7" cy="224"/>
                </a:xfrm>
                <a:prstGeom prst="rect">
                  <a:avLst/>
                </a:prstGeom>
                <a:solidFill>
                  <a:srgbClr val="530E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86" name="Rectangle 65"/>
                <p:cNvSpPr>
                  <a:spLocks noChangeArrowheads="1"/>
                </p:cNvSpPr>
                <p:nvPr/>
              </p:nvSpPr>
              <p:spPr bwMode="auto">
                <a:xfrm>
                  <a:off x="1610" y="3289"/>
                  <a:ext cx="9" cy="224"/>
                </a:xfrm>
                <a:prstGeom prst="rect">
                  <a:avLst/>
                </a:prstGeom>
                <a:solidFill>
                  <a:srgbClr val="510F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87" name="Rectangle 66"/>
                <p:cNvSpPr>
                  <a:spLocks noChangeArrowheads="1"/>
                </p:cNvSpPr>
                <p:nvPr/>
              </p:nvSpPr>
              <p:spPr bwMode="auto">
                <a:xfrm>
                  <a:off x="1619" y="3289"/>
                  <a:ext cx="7" cy="224"/>
                </a:xfrm>
                <a:prstGeom prst="rect">
                  <a:avLst/>
                </a:prstGeom>
                <a:solidFill>
                  <a:srgbClr val="4F0FD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88" name="Rectangle 67"/>
                <p:cNvSpPr>
                  <a:spLocks noChangeArrowheads="1"/>
                </p:cNvSpPr>
                <p:nvPr/>
              </p:nvSpPr>
              <p:spPr bwMode="auto">
                <a:xfrm>
                  <a:off x="1626" y="3289"/>
                  <a:ext cx="8" cy="224"/>
                </a:xfrm>
                <a:prstGeom prst="rect">
                  <a:avLst/>
                </a:prstGeom>
                <a:solidFill>
                  <a:srgbClr val="4D0F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89" name="Rectangle 68"/>
                <p:cNvSpPr>
                  <a:spLocks noChangeArrowheads="1"/>
                </p:cNvSpPr>
                <p:nvPr/>
              </p:nvSpPr>
              <p:spPr bwMode="auto">
                <a:xfrm>
                  <a:off x="1634" y="3289"/>
                  <a:ext cx="7" cy="224"/>
                </a:xfrm>
                <a:prstGeom prst="rect">
                  <a:avLst/>
                </a:prstGeom>
                <a:solidFill>
                  <a:srgbClr val="4B10D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90" name="Rectangle 69"/>
                <p:cNvSpPr>
                  <a:spLocks noChangeArrowheads="1"/>
                </p:cNvSpPr>
                <p:nvPr/>
              </p:nvSpPr>
              <p:spPr bwMode="auto">
                <a:xfrm>
                  <a:off x="1641" y="3289"/>
                  <a:ext cx="8" cy="224"/>
                </a:xfrm>
                <a:prstGeom prst="rect">
                  <a:avLst/>
                </a:prstGeom>
                <a:solidFill>
                  <a:srgbClr val="4910D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91" name="Rectangle 70"/>
                <p:cNvSpPr>
                  <a:spLocks noChangeArrowheads="1"/>
                </p:cNvSpPr>
                <p:nvPr/>
              </p:nvSpPr>
              <p:spPr bwMode="auto">
                <a:xfrm>
                  <a:off x="1649" y="3289"/>
                  <a:ext cx="8" cy="224"/>
                </a:xfrm>
                <a:prstGeom prst="rect">
                  <a:avLst/>
                </a:prstGeom>
                <a:solidFill>
                  <a:srgbClr val="4710D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92" name="Rectangle 71"/>
                <p:cNvSpPr>
                  <a:spLocks noChangeArrowheads="1"/>
                </p:cNvSpPr>
                <p:nvPr/>
              </p:nvSpPr>
              <p:spPr bwMode="auto">
                <a:xfrm>
                  <a:off x="1657" y="3289"/>
                  <a:ext cx="7" cy="224"/>
                </a:xfrm>
                <a:prstGeom prst="rect">
                  <a:avLst/>
                </a:prstGeom>
                <a:solidFill>
                  <a:srgbClr val="4511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93" name="Rectangle 72"/>
                <p:cNvSpPr>
                  <a:spLocks noChangeArrowheads="1"/>
                </p:cNvSpPr>
                <p:nvPr/>
              </p:nvSpPr>
              <p:spPr bwMode="auto">
                <a:xfrm>
                  <a:off x="1664" y="3289"/>
                  <a:ext cx="8" cy="224"/>
                </a:xfrm>
                <a:prstGeom prst="rect">
                  <a:avLst/>
                </a:prstGeom>
                <a:solidFill>
                  <a:srgbClr val="4311D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94" name="Rectangle 73"/>
                <p:cNvSpPr>
                  <a:spLocks noChangeArrowheads="1"/>
                </p:cNvSpPr>
                <p:nvPr/>
              </p:nvSpPr>
              <p:spPr bwMode="auto">
                <a:xfrm>
                  <a:off x="1672" y="3289"/>
                  <a:ext cx="7" cy="224"/>
                </a:xfrm>
                <a:prstGeom prst="rect">
                  <a:avLst/>
                </a:prstGeom>
                <a:solidFill>
                  <a:srgbClr val="4111D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95" name="Rectangle 74"/>
                <p:cNvSpPr>
                  <a:spLocks noChangeArrowheads="1"/>
                </p:cNvSpPr>
                <p:nvPr/>
              </p:nvSpPr>
              <p:spPr bwMode="auto">
                <a:xfrm>
                  <a:off x="1679" y="3289"/>
                  <a:ext cx="9" cy="224"/>
                </a:xfrm>
                <a:prstGeom prst="rect">
                  <a:avLst/>
                </a:prstGeom>
                <a:solidFill>
                  <a:srgbClr val="3F11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96" name="Rectangle 75"/>
                <p:cNvSpPr>
                  <a:spLocks noChangeArrowheads="1"/>
                </p:cNvSpPr>
                <p:nvPr/>
              </p:nvSpPr>
              <p:spPr bwMode="auto">
                <a:xfrm>
                  <a:off x="1688" y="3289"/>
                  <a:ext cx="7" cy="224"/>
                </a:xfrm>
                <a:prstGeom prst="rect">
                  <a:avLst/>
                </a:prstGeom>
                <a:solidFill>
                  <a:srgbClr val="3D12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97" name="Rectangle 76"/>
                <p:cNvSpPr>
                  <a:spLocks noChangeArrowheads="1"/>
                </p:cNvSpPr>
                <p:nvPr/>
              </p:nvSpPr>
              <p:spPr bwMode="auto">
                <a:xfrm>
                  <a:off x="1695" y="3289"/>
                  <a:ext cx="8" cy="224"/>
                </a:xfrm>
                <a:prstGeom prst="rect">
                  <a:avLst/>
                </a:prstGeom>
                <a:solidFill>
                  <a:srgbClr val="3B12E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98" name="Rectangle 77"/>
                <p:cNvSpPr>
                  <a:spLocks noChangeArrowheads="1"/>
                </p:cNvSpPr>
                <p:nvPr/>
              </p:nvSpPr>
              <p:spPr bwMode="auto">
                <a:xfrm>
                  <a:off x="1703" y="3289"/>
                  <a:ext cx="7" cy="224"/>
                </a:xfrm>
                <a:prstGeom prst="rect">
                  <a:avLst/>
                </a:prstGeom>
                <a:solidFill>
                  <a:srgbClr val="391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99" name="Rectangle 78"/>
                <p:cNvSpPr>
                  <a:spLocks noChangeArrowheads="1"/>
                </p:cNvSpPr>
                <p:nvPr/>
              </p:nvSpPr>
              <p:spPr bwMode="auto">
                <a:xfrm>
                  <a:off x="1710" y="3289"/>
                  <a:ext cx="8" cy="224"/>
                </a:xfrm>
                <a:prstGeom prst="rect">
                  <a:avLst/>
                </a:prstGeom>
                <a:solidFill>
                  <a:srgbClr val="371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00" name="Rectangle 79"/>
                <p:cNvSpPr>
                  <a:spLocks noChangeArrowheads="1"/>
                </p:cNvSpPr>
                <p:nvPr/>
              </p:nvSpPr>
              <p:spPr bwMode="auto">
                <a:xfrm>
                  <a:off x="1718" y="3289"/>
                  <a:ext cx="8" cy="224"/>
                </a:xfrm>
                <a:prstGeom prst="rect">
                  <a:avLst/>
                </a:prstGeom>
                <a:solidFill>
                  <a:srgbClr val="3513E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01" name="Rectangle 80"/>
                <p:cNvSpPr>
                  <a:spLocks noChangeArrowheads="1"/>
                </p:cNvSpPr>
                <p:nvPr/>
              </p:nvSpPr>
              <p:spPr bwMode="auto">
                <a:xfrm>
                  <a:off x="1726" y="3289"/>
                  <a:ext cx="7" cy="224"/>
                </a:xfrm>
                <a:prstGeom prst="rect">
                  <a:avLst/>
                </a:prstGeom>
                <a:solidFill>
                  <a:srgbClr val="3313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02" name="Rectangle 81"/>
                <p:cNvSpPr>
                  <a:spLocks noChangeArrowheads="1"/>
                </p:cNvSpPr>
                <p:nvPr/>
              </p:nvSpPr>
              <p:spPr bwMode="auto">
                <a:xfrm>
                  <a:off x="1733" y="3289"/>
                  <a:ext cx="9" cy="224"/>
                </a:xfrm>
                <a:prstGeom prst="rect">
                  <a:avLst/>
                </a:prstGeom>
                <a:solidFill>
                  <a:srgbClr val="3113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03" name="Rectangle 82"/>
                <p:cNvSpPr>
                  <a:spLocks noChangeArrowheads="1"/>
                </p:cNvSpPr>
                <p:nvPr/>
              </p:nvSpPr>
              <p:spPr bwMode="auto">
                <a:xfrm>
                  <a:off x="1742" y="3289"/>
                  <a:ext cx="10" cy="224"/>
                </a:xfrm>
                <a:prstGeom prst="rect">
                  <a:avLst/>
                </a:prstGeom>
                <a:solidFill>
                  <a:srgbClr val="2F13E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04" name="Rectangle 83"/>
                <p:cNvSpPr>
                  <a:spLocks noChangeArrowheads="1"/>
                </p:cNvSpPr>
                <p:nvPr/>
              </p:nvSpPr>
              <p:spPr bwMode="auto">
                <a:xfrm>
                  <a:off x="1752" y="3289"/>
                  <a:ext cx="8" cy="224"/>
                </a:xfrm>
                <a:prstGeom prst="rect">
                  <a:avLst/>
                </a:prstGeom>
                <a:solidFill>
                  <a:srgbClr val="2D14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05" name="Rectangle 84"/>
                <p:cNvSpPr>
                  <a:spLocks noChangeArrowheads="1"/>
                </p:cNvSpPr>
                <p:nvPr/>
              </p:nvSpPr>
              <p:spPr bwMode="auto">
                <a:xfrm>
                  <a:off x="1760" y="3289"/>
                  <a:ext cx="8" cy="224"/>
                </a:xfrm>
                <a:prstGeom prst="rect">
                  <a:avLst/>
                </a:prstGeom>
                <a:solidFill>
                  <a:srgbClr val="2B14E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06" name="Rectangle 85"/>
                <p:cNvSpPr>
                  <a:spLocks noChangeArrowheads="1"/>
                </p:cNvSpPr>
                <p:nvPr/>
              </p:nvSpPr>
              <p:spPr bwMode="auto">
                <a:xfrm>
                  <a:off x="1768" y="3289"/>
                  <a:ext cx="8" cy="224"/>
                </a:xfrm>
                <a:prstGeom prst="rect">
                  <a:avLst/>
                </a:prstGeom>
                <a:solidFill>
                  <a:srgbClr val="2915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07" name="Rectangle 86"/>
                <p:cNvSpPr>
                  <a:spLocks noChangeArrowheads="1"/>
                </p:cNvSpPr>
                <p:nvPr/>
              </p:nvSpPr>
              <p:spPr bwMode="auto">
                <a:xfrm>
                  <a:off x="1776" y="3289"/>
                  <a:ext cx="7" cy="224"/>
                </a:xfrm>
                <a:prstGeom prst="rect">
                  <a:avLst/>
                </a:prstGeom>
                <a:solidFill>
                  <a:srgbClr val="2715E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08" name="Rectangle 87"/>
                <p:cNvSpPr>
                  <a:spLocks noChangeArrowheads="1"/>
                </p:cNvSpPr>
                <p:nvPr/>
              </p:nvSpPr>
              <p:spPr bwMode="auto">
                <a:xfrm>
                  <a:off x="1783" y="3289"/>
                  <a:ext cx="8" cy="224"/>
                </a:xfrm>
                <a:prstGeom prst="rect">
                  <a:avLst/>
                </a:prstGeom>
                <a:solidFill>
                  <a:srgbClr val="2515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09" name="Rectangle 88"/>
                <p:cNvSpPr>
                  <a:spLocks noChangeArrowheads="1"/>
                </p:cNvSpPr>
                <p:nvPr/>
              </p:nvSpPr>
              <p:spPr bwMode="auto">
                <a:xfrm>
                  <a:off x="1791" y="3289"/>
                  <a:ext cx="7" cy="224"/>
                </a:xfrm>
                <a:prstGeom prst="rect">
                  <a:avLst/>
                </a:prstGeom>
                <a:solidFill>
                  <a:srgbClr val="2315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10" name="Rectangle 89"/>
                <p:cNvSpPr>
                  <a:spLocks noChangeArrowheads="1"/>
                </p:cNvSpPr>
                <p:nvPr/>
              </p:nvSpPr>
              <p:spPr bwMode="auto">
                <a:xfrm>
                  <a:off x="1798" y="3289"/>
                  <a:ext cx="9" cy="224"/>
                </a:xfrm>
                <a:prstGeom prst="rect">
                  <a:avLst/>
                </a:prstGeom>
                <a:solidFill>
                  <a:srgbClr val="2115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11" name="Rectangle 90"/>
                <p:cNvSpPr>
                  <a:spLocks noChangeArrowheads="1"/>
                </p:cNvSpPr>
                <p:nvPr/>
              </p:nvSpPr>
              <p:spPr bwMode="auto">
                <a:xfrm>
                  <a:off x="1807" y="3289"/>
                  <a:ext cx="7" cy="224"/>
                </a:xfrm>
                <a:prstGeom prst="rect">
                  <a:avLst/>
                </a:prstGeom>
                <a:solidFill>
                  <a:srgbClr val="1F16E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12" name="Rectangle 91"/>
                <p:cNvSpPr>
                  <a:spLocks noChangeArrowheads="1"/>
                </p:cNvSpPr>
                <p:nvPr/>
              </p:nvSpPr>
              <p:spPr bwMode="auto">
                <a:xfrm>
                  <a:off x="1814" y="3289"/>
                  <a:ext cx="7" cy="224"/>
                </a:xfrm>
                <a:prstGeom prst="rect">
                  <a:avLst/>
                </a:prstGeom>
                <a:solidFill>
                  <a:srgbClr val="1D16F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13" name="Rectangle 92"/>
                <p:cNvSpPr>
                  <a:spLocks noChangeArrowheads="1"/>
                </p:cNvSpPr>
                <p:nvPr/>
              </p:nvSpPr>
              <p:spPr bwMode="auto">
                <a:xfrm>
                  <a:off x="1821" y="3289"/>
                  <a:ext cx="8" cy="224"/>
                </a:xfrm>
                <a:prstGeom prst="rect">
                  <a:avLst/>
                </a:prstGeom>
                <a:solidFill>
                  <a:srgbClr val="1B16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14" name="Rectangle 93"/>
                <p:cNvSpPr>
                  <a:spLocks noChangeArrowheads="1"/>
                </p:cNvSpPr>
                <p:nvPr/>
              </p:nvSpPr>
              <p:spPr bwMode="auto">
                <a:xfrm>
                  <a:off x="1829" y="3289"/>
                  <a:ext cx="8" cy="224"/>
                </a:xfrm>
                <a:prstGeom prst="rect">
                  <a:avLst/>
                </a:prstGeom>
                <a:solidFill>
                  <a:srgbClr val="1917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15" name="Rectangle 94"/>
                <p:cNvSpPr>
                  <a:spLocks noChangeArrowheads="1"/>
                </p:cNvSpPr>
                <p:nvPr/>
              </p:nvSpPr>
              <p:spPr bwMode="auto">
                <a:xfrm>
                  <a:off x="1837" y="3289"/>
                  <a:ext cx="8" cy="224"/>
                </a:xfrm>
                <a:prstGeom prst="rect">
                  <a:avLst/>
                </a:prstGeom>
                <a:solidFill>
                  <a:srgbClr val="1717F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16" name="Rectangle 95"/>
                <p:cNvSpPr>
                  <a:spLocks noChangeArrowheads="1"/>
                </p:cNvSpPr>
                <p:nvPr/>
              </p:nvSpPr>
              <p:spPr bwMode="auto">
                <a:xfrm>
                  <a:off x="1845" y="3289"/>
                  <a:ext cx="7" cy="224"/>
                </a:xfrm>
                <a:prstGeom prst="rect">
                  <a:avLst/>
                </a:prstGeom>
                <a:solidFill>
                  <a:srgbClr val="1517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17" name="Rectangle 96"/>
                <p:cNvSpPr>
                  <a:spLocks noChangeArrowheads="1"/>
                </p:cNvSpPr>
                <p:nvPr/>
              </p:nvSpPr>
              <p:spPr bwMode="auto">
                <a:xfrm>
                  <a:off x="1852" y="3289"/>
                  <a:ext cx="8" cy="224"/>
                </a:xfrm>
                <a:prstGeom prst="rect">
                  <a:avLst/>
                </a:prstGeom>
                <a:solidFill>
                  <a:srgbClr val="1317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18" name="Rectangle 97"/>
                <p:cNvSpPr>
                  <a:spLocks noChangeArrowheads="1"/>
                </p:cNvSpPr>
                <p:nvPr/>
              </p:nvSpPr>
              <p:spPr bwMode="auto">
                <a:xfrm>
                  <a:off x="1860" y="3289"/>
                  <a:ext cx="7" cy="224"/>
                </a:xfrm>
                <a:prstGeom prst="rect">
                  <a:avLst/>
                </a:prstGeom>
                <a:solidFill>
                  <a:srgbClr val="1118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19" name="Rectangle 98"/>
                <p:cNvSpPr>
                  <a:spLocks noChangeArrowheads="1"/>
                </p:cNvSpPr>
                <p:nvPr/>
              </p:nvSpPr>
              <p:spPr bwMode="auto">
                <a:xfrm>
                  <a:off x="1867" y="3289"/>
                  <a:ext cx="9" cy="224"/>
                </a:xfrm>
                <a:prstGeom prst="rect">
                  <a:avLst/>
                </a:prstGeom>
                <a:solidFill>
                  <a:srgbClr val="0F18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20" name="Rectangle 99"/>
                <p:cNvSpPr>
                  <a:spLocks noChangeArrowheads="1"/>
                </p:cNvSpPr>
                <p:nvPr/>
              </p:nvSpPr>
              <p:spPr bwMode="auto">
                <a:xfrm>
                  <a:off x="1876" y="3289"/>
                  <a:ext cx="7" cy="224"/>
                </a:xfrm>
                <a:prstGeom prst="rect">
                  <a:avLst/>
                </a:prstGeom>
                <a:solidFill>
                  <a:srgbClr val="0D1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21" name="Rectangle 100"/>
                <p:cNvSpPr>
                  <a:spLocks noChangeArrowheads="1"/>
                </p:cNvSpPr>
                <p:nvPr/>
              </p:nvSpPr>
              <p:spPr bwMode="auto">
                <a:xfrm>
                  <a:off x="1883" y="3289"/>
                  <a:ext cx="9" cy="224"/>
                </a:xfrm>
                <a:prstGeom prst="rect">
                  <a:avLst/>
                </a:prstGeom>
                <a:solidFill>
                  <a:srgbClr val="0B19F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22" name="Rectangle 101"/>
                <p:cNvSpPr>
                  <a:spLocks noChangeArrowheads="1"/>
                </p:cNvSpPr>
                <p:nvPr/>
              </p:nvSpPr>
              <p:spPr bwMode="auto">
                <a:xfrm>
                  <a:off x="1892" y="3289"/>
                  <a:ext cx="10" cy="224"/>
                </a:xfrm>
                <a:prstGeom prst="rect">
                  <a:avLst/>
                </a:prstGeom>
                <a:solidFill>
                  <a:srgbClr val="0919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23" name="Rectangle 102"/>
                <p:cNvSpPr>
                  <a:spLocks noChangeArrowheads="1"/>
                </p:cNvSpPr>
                <p:nvPr/>
              </p:nvSpPr>
              <p:spPr bwMode="auto">
                <a:xfrm>
                  <a:off x="1902" y="3289"/>
                  <a:ext cx="4" cy="224"/>
                </a:xfrm>
                <a:prstGeom prst="rect">
                  <a:avLst/>
                </a:prstGeom>
                <a:solidFill>
                  <a:srgbClr val="081BF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24" name="Rectangle 103"/>
                <p:cNvSpPr>
                  <a:spLocks noChangeArrowheads="1"/>
                </p:cNvSpPr>
                <p:nvPr/>
              </p:nvSpPr>
              <p:spPr bwMode="auto">
                <a:xfrm>
                  <a:off x="1906" y="3289"/>
                  <a:ext cx="4" cy="224"/>
                </a:xfrm>
                <a:prstGeom prst="rect">
                  <a:avLst/>
                </a:prstGeom>
                <a:solidFill>
                  <a:srgbClr val="091C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25" name="Rectangle 104"/>
                <p:cNvSpPr>
                  <a:spLocks noChangeArrowheads="1"/>
                </p:cNvSpPr>
                <p:nvPr/>
              </p:nvSpPr>
              <p:spPr bwMode="auto">
                <a:xfrm>
                  <a:off x="1910" y="3289"/>
                  <a:ext cx="5" cy="224"/>
                </a:xfrm>
                <a:prstGeom prst="rect">
                  <a:avLst/>
                </a:prstGeom>
                <a:solidFill>
                  <a:srgbClr val="091D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26" name="Rectangle 105"/>
                <p:cNvSpPr>
                  <a:spLocks noChangeArrowheads="1"/>
                </p:cNvSpPr>
                <p:nvPr/>
              </p:nvSpPr>
              <p:spPr bwMode="auto">
                <a:xfrm>
                  <a:off x="1915" y="3289"/>
                  <a:ext cx="5" cy="224"/>
                </a:xfrm>
                <a:prstGeom prst="rect">
                  <a:avLst/>
                </a:prstGeom>
                <a:solidFill>
                  <a:srgbClr val="091EF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27" name="Rectangle 106"/>
                <p:cNvSpPr>
                  <a:spLocks noChangeArrowheads="1"/>
                </p:cNvSpPr>
                <p:nvPr/>
              </p:nvSpPr>
              <p:spPr bwMode="auto">
                <a:xfrm>
                  <a:off x="1920" y="3289"/>
                  <a:ext cx="5" cy="224"/>
                </a:xfrm>
                <a:prstGeom prst="rect">
                  <a:avLst/>
                </a:prstGeom>
                <a:solidFill>
                  <a:srgbClr val="091F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28" name="Rectangle 107"/>
                <p:cNvSpPr>
                  <a:spLocks noChangeArrowheads="1"/>
                </p:cNvSpPr>
                <p:nvPr/>
              </p:nvSpPr>
              <p:spPr bwMode="auto">
                <a:xfrm>
                  <a:off x="1925" y="3289"/>
                  <a:ext cx="4" cy="224"/>
                </a:xfrm>
                <a:prstGeom prst="rect">
                  <a:avLst/>
                </a:prstGeom>
                <a:solidFill>
                  <a:srgbClr val="0921E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29" name="Rectangle 108"/>
                <p:cNvSpPr>
                  <a:spLocks noChangeArrowheads="1"/>
                </p:cNvSpPr>
                <p:nvPr/>
              </p:nvSpPr>
              <p:spPr bwMode="auto">
                <a:xfrm>
                  <a:off x="1929" y="3289"/>
                  <a:ext cx="5" cy="224"/>
                </a:xfrm>
                <a:prstGeom prst="rect">
                  <a:avLst/>
                </a:prstGeom>
                <a:solidFill>
                  <a:srgbClr val="0A22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30" name="Rectangle 109"/>
                <p:cNvSpPr>
                  <a:spLocks noChangeArrowheads="1"/>
                </p:cNvSpPr>
                <p:nvPr/>
              </p:nvSpPr>
              <p:spPr bwMode="auto">
                <a:xfrm>
                  <a:off x="1934" y="3289"/>
                  <a:ext cx="4" cy="224"/>
                </a:xfrm>
                <a:prstGeom prst="rect">
                  <a:avLst/>
                </a:prstGeom>
                <a:solidFill>
                  <a:srgbClr val="0A23E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31" name="Rectangle 110"/>
                <p:cNvSpPr>
                  <a:spLocks noChangeArrowheads="1"/>
                </p:cNvSpPr>
                <p:nvPr/>
              </p:nvSpPr>
              <p:spPr bwMode="auto">
                <a:xfrm>
                  <a:off x="1938" y="3289"/>
                  <a:ext cx="4" cy="224"/>
                </a:xfrm>
                <a:prstGeom prst="rect">
                  <a:avLst/>
                </a:prstGeom>
                <a:solidFill>
                  <a:srgbClr val="0A24E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32" name="Rectangle 111"/>
                <p:cNvSpPr>
                  <a:spLocks noChangeArrowheads="1"/>
                </p:cNvSpPr>
                <p:nvPr/>
              </p:nvSpPr>
              <p:spPr bwMode="auto">
                <a:xfrm>
                  <a:off x="1942" y="3289"/>
                  <a:ext cx="3" cy="224"/>
                </a:xfrm>
                <a:prstGeom prst="rect">
                  <a:avLst/>
                </a:prstGeom>
                <a:solidFill>
                  <a:srgbClr val="0A26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33" name="Rectangle 112"/>
                <p:cNvSpPr>
                  <a:spLocks noChangeArrowheads="1"/>
                </p:cNvSpPr>
                <p:nvPr/>
              </p:nvSpPr>
              <p:spPr bwMode="auto">
                <a:xfrm>
                  <a:off x="1945" y="3289"/>
                  <a:ext cx="4" cy="224"/>
                </a:xfrm>
                <a:prstGeom prst="rect">
                  <a:avLst/>
                </a:prstGeom>
                <a:solidFill>
                  <a:srgbClr val="0A27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34" name="Rectangle 113"/>
                <p:cNvSpPr>
                  <a:spLocks noChangeArrowheads="1"/>
                </p:cNvSpPr>
                <p:nvPr/>
              </p:nvSpPr>
              <p:spPr bwMode="auto">
                <a:xfrm>
                  <a:off x="1949" y="3289"/>
                  <a:ext cx="6" cy="224"/>
                </a:xfrm>
                <a:prstGeom prst="rect">
                  <a:avLst/>
                </a:prstGeom>
                <a:solidFill>
                  <a:srgbClr val="0A28E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35" name="Rectangle 114"/>
                <p:cNvSpPr>
                  <a:spLocks noChangeArrowheads="1"/>
                </p:cNvSpPr>
                <p:nvPr/>
              </p:nvSpPr>
              <p:spPr bwMode="auto">
                <a:xfrm>
                  <a:off x="1955" y="3289"/>
                  <a:ext cx="4" cy="224"/>
                </a:xfrm>
                <a:prstGeom prst="rect">
                  <a:avLst/>
                </a:prstGeom>
                <a:solidFill>
                  <a:srgbClr val="0B29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36" name="Rectangle 115"/>
                <p:cNvSpPr>
                  <a:spLocks noChangeArrowheads="1"/>
                </p:cNvSpPr>
                <p:nvPr/>
              </p:nvSpPr>
              <p:spPr bwMode="auto">
                <a:xfrm>
                  <a:off x="1959" y="3289"/>
                  <a:ext cx="5" cy="224"/>
                </a:xfrm>
                <a:prstGeom prst="rect">
                  <a:avLst/>
                </a:prstGeom>
                <a:solidFill>
                  <a:srgbClr val="0B2B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37" name="Rectangle 116"/>
                <p:cNvSpPr>
                  <a:spLocks noChangeArrowheads="1"/>
                </p:cNvSpPr>
                <p:nvPr/>
              </p:nvSpPr>
              <p:spPr bwMode="auto">
                <a:xfrm>
                  <a:off x="1964" y="3289"/>
                  <a:ext cx="4" cy="224"/>
                </a:xfrm>
                <a:prstGeom prst="rect">
                  <a:avLst/>
                </a:prstGeom>
                <a:solidFill>
                  <a:srgbClr val="0B2CD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38" name="Rectangle 117"/>
                <p:cNvSpPr>
                  <a:spLocks noChangeArrowheads="1"/>
                </p:cNvSpPr>
                <p:nvPr/>
              </p:nvSpPr>
              <p:spPr bwMode="auto">
                <a:xfrm>
                  <a:off x="1968" y="3289"/>
                  <a:ext cx="5" cy="224"/>
                </a:xfrm>
                <a:prstGeom prst="rect">
                  <a:avLst/>
                </a:prstGeom>
                <a:solidFill>
                  <a:srgbClr val="0B2D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39" name="Rectangle 118"/>
                <p:cNvSpPr>
                  <a:spLocks noChangeArrowheads="1"/>
                </p:cNvSpPr>
                <p:nvPr/>
              </p:nvSpPr>
              <p:spPr bwMode="auto">
                <a:xfrm>
                  <a:off x="1973" y="3289"/>
                  <a:ext cx="4" cy="224"/>
                </a:xfrm>
                <a:prstGeom prst="rect">
                  <a:avLst/>
                </a:prstGeom>
                <a:solidFill>
                  <a:srgbClr val="0B2ED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40" name="Rectangle 119"/>
                <p:cNvSpPr>
                  <a:spLocks noChangeArrowheads="1"/>
                </p:cNvSpPr>
                <p:nvPr/>
              </p:nvSpPr>
              <p:spPr bwMode="auto">
                <a:xfrm>
                  <a:off x="1977" y="3289"/>
                  <a:ext cx="5" cy="224"/>
                </a:xfrm>
                <a:prstGeom prst="rect">
                  <a:avLst/>
                </a:prstGeom>
                <a:solidFill>
                  <a:srgbClr val="0C2F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41" name="Rectangle 120"/>
                <p:cNvSpPr>
                  <a:spLocks noChangeArrowheads="1"/>
                </p:cNvSpPr>
                <p:nvPr/>
              </p:nvSpPr>
              <p:spPr bwMode="auto">
                <a:xfrm>
                  <a:off x="1982" y="3289"/>
                  <a:ext cx="4" cy="224"/>
                </a:xfrm>
                <a:prstGeom prst="rect">
                  <a:avLst/>
                </a:prstGeom>
                <a:solidFill>
                  <a:srgbClr val="0C31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42" name="Rectangle 121"/>
                <p:cNvSpPr>
                  <a:spLocks noChangeArrowheads="1"/>
                </p:cNvSpPr>
                <p:nvPr/>
              </p:nvSpPr>
              <p:spPr bwMode="auto">
                <a:xfrm>
                  <a:off x="1986" y="3289"/>
                  <a:ext cx="5" cy="224"/>
                </a:xfrm>
                <a:prstGeom prst="rect">
                  <a:avLst/>
                </a:prstGeom>
                <a:solidFill>
                  <a:srgbClr val="0C32D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43" name="Rectangle 122"/>
                <p:cNvSpPr>
                  <a:spLocks noChangeArrowheads="1"/>
                </p:cNvSpPr>
                <p:nvPr/>
              </p:nvSpPr>
              <p:spPr bwMode="auto">
                <a:xfrm>
                  <a:off x="1991" y="3289"/>
                  <a:ext cx="4" cy="224"/>
                </a:xfrm>
                <a:prstGeom prst="rect">
                  <a:avLst/>
                </a:prstGeom>
                <a:solidFill>
                  <a:srgbClr val="0C34D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44" name="Rectangle 123"/>
                <p:cNvSpPr>
                  <a:spLocks noChangeArrowheads="1"/>
                </p:cNvSpPr>
                <p:nvPr/>
              </p:nvSpPr>
              <p:spPr bwMode="auto">
                <a:xfrm>
                  <a:off x="1995" y="3289"/>
                  <a:ext cx="5" cy="224"/>
                </a:xfrm>
                <a:prstGeom prst="rect">
                  <a:avLst/>
                </a:prstGeom>
                <a:solidFill>
                  <a:srgbClr val="0C35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45" name="Rectangle 124"/>
                <p:cNvSpPr>
                  <a:spLocks noChangeArrowheads="1"/>
                </p:cNvSpPr>
                <p:nvPr/>
              </p:nvSpPr>
              <p:spPr bwMode="auto">
                <a:xfrm>
                  <a:off x="2000" y="3289"/>
                  <a:ext cx="4" cy="224"/>
                </a:xfrm>
                <a:prstGeom prst="rect">
                  <a:avLst/>
                </a:prstGeom>
                <a:solidFill>
                  <a:srgbClr val="0D36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46" name="Rectangle 125"/>
                <p:cNvSpPr>
                  <a:spLocks noChangeArrowheads="1"/>
                </p:cNvSpPr>
                <p:nvPr/>
              </p:nvSpPr>
              <p:spPr bwMode="auto">
                <a:xfrm>
                  <a:off x="2004" y="3289"/>
                  <a:ext cx="5" cy="224"/>
                </a:xfrm>
                <a:prstGeom prst="rect">
                  <a:avLst/>
                </a:prstGeom>
                <a:solidFill>
                  <a:srgbClr val="0D37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47" name="Rectangle 126"/>
                <p:cNvSpPr>
                  <a:spLocks noChangeArrowheads="1"/>
                </p:cNvSpPr>
                <p:nvPr/>
              </p:nvSpPr>
              <p:spPr bwMode="auto">
                <a:xfrm>
                  <a:off x="2009" y="3289"/>
                  <a:ext cx="5" cy="224"/>
                </a:xfrm>
                <a:prstGeom prst="rect">
                  <a:avLst/>
                </a:prstGeom>
                <a:solidFill>
                  <a:srgbClr val="0D39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48" name="Rectangle 127"/>
                <p:cNvSpPr>
                  <a:spLocks noChangeArrowheads="1"/>
                </p:cNvSpPr>
                <p:nvPr/>
              </p:nvSpPr>
              <p:spPr bwMode="auto">
                <a:xfrm>
                  <a:off x="2014" y="3289"/>
                  <a:ext cx="4" cy="224"/>
                </a:xfrm>
                <a:prstGeom prst="rect">
                  <a:avLst/>
                </a:prstGeom>
                <a:solidFill>
                  <a:srgbClr val="0D3A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49" name="Rectangle 128"/>
                <p:cNvSpPr>
                  <a:spLocks noChangeArrowheads="1"/>
                </p:cNvSpPr>
                <p:nvPr/>
              </p:nvSpPr>
              <p:spPr bwMode="auto">
                <a:xfrm>
                  <a:off x="2018" y="3289"/>
                  <a:ext cx="6" cy="224"/>
                </a:xfrm>
                <a:prstGeom prst="rect">
                  <a:avLst/>
                </a:prstGeom>
                <a:solidFill>
                  <a:srgbClr val="0D3B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50" name="Rectangle 129"/>
                <p:cNvSpPr>
                  <a:spLocks noChangeArrowheads="1"/>
                </p:cNvSpPr>
                <p:nvPr/>
              </p:nvSpPr>
              <p:spPr bwMode="auto">
                <a:xfrm>
                  <a:off x="2024" y="3289"/>
                  <a:ext cx="4" cy="224"/>
                </a:xfrm>
                <a:prstGeom prst="rect">
                  <a:avLst/>
                </a:prstGeom>
                <a:solidFill>
                  <a:srgbClr val="0E3CC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51" name="Rectangle 130"/>
                <p:cNvSpPr>
                  <a:spLocks noChangeArrowheads="1"/>
                </p:cNvSpPr>
                <p:nvPr/>
              </p:nvSpPr>
              <p:spPr bwMode="auto">
                <a:xfrm>
                  <a:off x="2028" y="3289"/>
                  <a:ext cx="5" cy="224"/>
                </a:xfrm>
                <a:prstGeom prst="rect">
                  <a:avLst/>
                </a:prstGeom>
                <a:solidFill>
                  <a:srgbClr val="0E3E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52" name="Rectangle 131"/>
                <p:cNvSpPr>
                  <a:spLocks noChangeArrowheads="1"/>
                </p:cNvSpPr>
                <p:nvPr/>
              </p:nvSpPr>
              <p:spPr bwMode="auto">
                <a:xfrm>
                  <a:off x="2033" y="3289"/>
                  <a:ext cx="3" cy="224"/>
                </a:xfrm>
                <a:prstGeom prst="rect">
                  <a:avLst/>
                </a:prstGeom>
                <a:solidFill>
                  <a:srgbClr val="0E3F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53" name="Rectangle 132"/>
                <p:cNvSpPr>
                  <a:spLocks noChangeArrowheads="1"/>
                </p:cNvSpPr>
                <p:nvPr/>
              </p:nvSpPr>
              <p:spPr bwMode="auto">
                <a:xfrm>
                  <a:off x="2036" y="3289"/>
                  <a:ext cx="3" cy="224"/>
                </a:xfrm>
                <a:prstGeom prst="rect">
                  <a:avLst/>
                </a:prstGeom>
                <a:solidFill>
                  <a:srgbClr val="0E41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54" name="Rectangle 133"/>
                <p:cNvSpPr>
                  <a:spLocks noChangeArrowheads="1"/>
                </p:cNvSpPr>
                <p:nvPr/>
              </p:nvSpPr>
              <p:spPr bwMode="auto">
                <a:xfrm>
                  <a:off x="2039" y="3289"/>
                  <a:ext cx="5" cy="224"/>
                </a:xfrm>
                <a:prstGeom prst="rect">
                  <a:avLst/>
                </a:prstGeom>
                <a:solidFill>
                  <a:srgbClr val="0E41B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55" name="Rectangle 134"/>
                <p:cNvSpPr>
                  <a:spLocks noChangeArrowheads="1"/>
                </p:cNvSpPr>
                <p:nvPr/>
              </p:nvSpPr>
              <p:spPr bwMode="auto">
                <a:xfrm>
                  <a:off x="2044" y="3289"/>
                  <a:ext cx="4" cy="224"/>
                </a:xfrm>
                <a:prstGeom prst="rect">
                  <a:avLst/>
                </a:prstGeom>
                <a:solidFill>
                  <a:srgbClr val="0F43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56" name="Rectangle 135"/>
                <p:cNvSpPr>
                  <a:spLocks noChangeArrowheads="1"/>
                </p:cNvSpPr>
                <p:nvPr/>
              </p:nvSpPr>
              <p:spPr bwMode="auto">
                <a:xfrm>
                  <a:off x="2048" y="3289"/>
                  <a:ext cx="5" cy="224"/>
                </a:xfrm>
                <a:prstGeom prst="rect">
                  <a:avLst/>
                </a:prstGeom>
                <a:solidFill>
                  <a:srgbClr val="0F44B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57" name="Rectangle 136"/>
                <p:cNvSpPr>
                  <a:spLocks noChangeArrowheads="1"/>
                </p:cNvSpPr>
                <p:nvPr/>
              </p:nvSpPr>
              <p:spPr bwMode="auto">
                <a:xfrm>
                  <a:off x="2053" y="3289"/>
                  <a:ext cx="5" cy="224"/>
                </a:xfrm>
                <a:prstGeom prst="rect">
                  <a:avLst/>
                </a:prstGeom>
                <a:solidFill>
                  <a:srgbClr val="0F45B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58" name="Rectangle 137"/>
                <p:cNvSpPr>
                  <a:spLocks noChangeArrowheads="1"/>
                </p:cNvSpPr>
                <p:nvPr/>
              </p:nvSpPr>
              <p:spPr bwMode="auto">
                <a:xfrm>
                  <a:off x="2058" y="3289"/>
                  <a:ext cx="5" cy="224"/>
                </a:xfrm>
                <a:prstGeom prst="rect">
                  <a:avLst/>
                </a:prstGeom>
                <a:solidFill>
                  <a:srgbClr val="0F46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59" name="Rectangle 138"/>
                <p:cNvSpPr>
                  <a:spLocks noChangeArrowheads="1"/>
                </p:cNvSpPr>
                <p:nvPr/>
              </p:nvSpPr>
              <p:spPr bwMode="auto">
                <a:xfrm>
                  <a:off x="2063" y="3289"/>
                  <a:ext cx="4" cy="224"/>
                </a:xfrm>
                <a:prstGeom prst="rect">
                  <a:avLst/>
                </a:prstGeom>
                <a:solidFill>
                  <a:srgbClr val="0F48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60" name="Rectangle 139"/>
                <p:cNvSpPr>
                  <a:spLocks noChangeArrowheads="1"/>
                </p:cNvSpPr>
                <p:nvPr/>
              </p:nvSpPr>
              <p:spPr bwMode="auto">
                <a:xfrm>
                  <a:off x="2067" y="3289"/>
                  <a:ext cx="5" cy="224"/>
                </a:xfrm>
                <a:prstGeom prst="rect">
                  <a:avLst/>
                </a:prstGeom>
                <a:solidFill>
                  <a:srgbClr val="1049B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61" name="Rectangle 140"/>
                <p:cNvSpPr>
                  <a:spLocks noChangeArrowheads="1"/>
                </p:cNvSpPr>
                <p:nvPr/>
              </p:nvSpPr>
              <p:spPr bwMode="auto">
                <a:xfrm>
                  <a:off x="2072" y="3289"/>
                  <a:ext cx="4" cy="224"/>
                </a:xfrm>
                <a:prstGeom prst="rect">
                  <a:avLst/>
                </a:prstGeom>
                <a:solidFill>
                  <a:srgbClr val="104AA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62" name="Rectangle 141"/>
                <p:cNvSpPr>
                  <a:spLocks noChangeArrowheads="1"/>
                </p:cNvSpPr>
                <p:nvPr/>
              </p:nvSpPr>
              <p:spPr bwMode="auto">
                <a:xfrm>
                  <a:off x="2076" y="3289"/>
                  <a:ext cx="4" cy="224"/>
                </a:xfrm>
                <a:prstGeom prst="rect">
                  <a:avLst/>
                </a:prstGeom>
                <a:solidFill>
                  <a:srgbClr val="104B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63" name="Rectangle 142"/>
                <p:cNvSpPr>
                  <a:spLocks noChangeArrowheads="1"/>
                </p:cNvSpPr>
                <p:nvPr/>
              </p:nvSpPr>
              <p:spPr bwMode="auto">
                <a:xfrm>
                  <a:off x="2080" y="3289"/>
                  <a:ext cx="3" cy="224"/>
                </a:xfrm>
                <a:prstGeom prst="rect">
                  <a:avLst/>
                </a:prstGeom>
                <a:solidFill>
                  <a:srgbClr val="104D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64" name="Rectangle 143"/>
                <p:cNvSpPr>
                  <a:spLocks noChangeArrowheads="1"/>
                </p:cNvSpPr>
                <p:nvPr/>
              </p:nvSpPr>
              <p:spPr bwMode="auto">
                <a:xfrm>
                  <a:off x="2083" y="3289"/>
                  <a:ext cx="4" cy="224"/>
                </a:xfrm>
                <a:prstGeom prst="rect">
                  <a:avLst/>
                </a:prstGeom>
                <a:solidFill>
                  <a:srgbClr val="104E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65" name="Rectangle 144"/>
                <p:cNvSpPr>
                  <a:spLocks noChangeArrowheads="1"/>
                </p:cNvSpPr>
                <p:nvPr/>
              </p:nvSpPr>
              <p:spPr bwMode="auto">
                <a:xfrm>
                  <a:off x="2087" y="3289"/>
                  <a:ext cx="6" cy="224"/>
                </a:xfrm>
                <a:prstGeom prst="rect">
                  <a:avLst/>
                </a:prstGeom>
                <a:solidFill>
                  <a:srgbClr val="104FA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66" name="Rectangle 145"/>
                <p:cNvSpPr>
                  <a:spLocks noChangeArrowheads="1"/>
                </p:cNvSpPr>
                <p:nvPr/>
              </p:nvSpPr>
              <p:spPr bwMode="auto">
                <a:xfrm>
                  <a:off x="2093" y="3289"/>
                  <a:ext cx="4" cy="224"/>
                </a:xfrm>
                <a:prstGeom prst="rect">
                  <a:avLst/>
                </a:prstGeom>
                <a:solidFill>
                  <a:srgbClr val="1150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67" name="Rectangle 146"/>
                <p:cNvSpPr>
                  <a:spLocks noChangeArrowheads="1"/>
                </p:cNvSpPr>
                <p:nvPr/>
              </p:nvSpPr>
              <p:spPr bwMode="auto">
                <a:xfrm>
                  <a:off x="2097" y="3289"/>
                  <a:ext cx="5" cy="224"/>
                </a:xfrm>
                <a:prstGeom prst="rect">
                  <a:avLst/>
                </a:prstGeom>
                <a:solidFill>
                  <a:srgbClr val="1152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68" name="Rectangle 147"/>
                <p:cNvSpPr>
                  <a:spLocks noChangeArrowheads="1"/>
                </p:cNvSpPr>
                <p:nvPr/>
              </p:nvSpPr>
              <p:spPr bwMode="auto">
                <a:xfrm>
                  <a:off x="2102" y="3289"/>
                  <a:ext cx="4" cy="224"/>
                </a:xfrm>
                <a:prstGeom prst="rect">
                  <a:avLst/>
                </a:prstGeom>
                <a:solidFill>
                  <a:srgbClr val="1153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69" name="Rectangle 148"/>
                <p:cNvSpPr>
                  <a:spLocks noChangeArrowheads="1"/>
                </p:cNvSpPr>
                <p:nvPr/>
              </p:nvSpPr>
              <p:spPr bwMode="auto">
                <a:xfrm>
                  <a:off x="2106" y="3289"/>
                  <a:ext cx="5" cy="224"/>
                </a:xfrm>
                <a:prstGeom prst="rect">
                  <a:avLst/>
                </a:prstGeom>
                <a:solidFill>
                  <a:srgbClr val="1154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70" name="Rectangle 149"/>
                <p:cNvSpPr>
                  <a:spLocks noChangeArrowheads="1"/>
                </p:cNvSpPr>
                <p:nvPr/>
              </p:nvSpPr>
              <p:spPr bwMode="auto">
                <a:xfrm>
                  <a:off x="2111" y="3289"/>
                  <a:ext cx="4" cy="224"/>
                </a:xfrm>
                <a:prstGeom prst="rect">
                  <a:avLst/>
                </a:prstGeom>
                <a:solidFill>
                  <a:srgbClr val="11559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71" name="Rectangle 150"/>
                <p:cNvSpPr>
                  <a:spLocks noChangeArrowheads="1"/>
                </p:cNvSpPr>
                <p:nvPr/>
              </p:nvSpPr>
              <p:spPr bwMode="auto">
                <a:xfrm>
                  <a:off x="2115" y="3289"/>
                  <a:ext cx="5" cy="224"/>
                </a:xfrm>
                <a:prstGeom prst="rect">
                  <a:avLst/>
                </a:prstGeom>
                <a:solidFill>
                  <a:srgbClr val="12569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72" name="Rectangle 151"/>
                <p:cNvSpPr>
                  <a:spLocks noChangeArrowheads="1"/>
                </p:cNvSpPr>
                <p:nvPr/>
              </p:nvSpPr>
              <p:spPr bwMode="auto">
                <a:xfrm>
                  <a:off x="2120" y="3289"/>
                  <a:ext cx="4" cy="224"/>
                </a:xfrm>
                <a:prstGeom prst="rect">
                  <a:avLst/>
                </a:prstGeom>
                <a:solidFill>
                  <a:srgbClr val="12589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73" name="Rectangle 152"/>
                <p:cNvSpPr>
                  <a:spLocks noChangeArrowheads="1"/>
                </p:cNvSpPr>
                <p:nvPr/>
              </p:nvSpPr>
              <p:spPr bwMode="auto">
                <a:xfrm>
                  <a:off x="2124" y="3289"/>
                  <a:ext cx="5" cy="224"/>
                </a:xfrm>
                <a:prstGeom prst="rect">
                  <a:avLst/>
                </a:prstGeom>
                <a:solidFill>
                  <a:srgbClr val="12599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74" name="Rectangle 153"/>
                <p:cNvSpPr>
                  <a:spLocks noChangeArrowheads="1"/>
                </p:cNvSpPr>
                <p:nvPr/>
              </p:nvSpPr>
              <p:spPr bwMode="auto">
                <a:xfrm>
                  <a:off x="2129" y="3289"/>
                  <a:ext cx="4" cy="224"/>
                </a:xfrm>
                <a:prstGeom prst="rect">
                  <a:avLst/>
                </a:prstGeom>
                <a:solidFill>
                  <a:srgbClr val="125B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75" name="Rectangle 154"/>
                <p:cNvSpPr>
                  <a:spLocks noChangeArrowheads="1"/>
                </p:cNvSpPr>
                <p:nvPr/>
              </p:nvSpPr>
              <p:spPr bwMode="auto">
                <a:xfrm>
                  <a:off x="2133" y="3289"/>
                  <a:ext cx="5" cy="224"/>
                </a:xfrm>
                <a:prstGeom prst="rect">
                  <a:avLst/>
                </a:prstGeom>
                <a:solidFill>
                  <a:srgbClr val="125C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76" name="Rectangle 155"/>
                <p:cNvSpPr>
                  <a:spLocks noChangeArrowheads="1"/>
                </p:cNvSpPr>
                <p:nvPr/>
              </p:nvSpPr>
              <p:spPr bwMode="auto">
                <a:xfrm>
                  <a:off x="2138" y="3289"/>
                  <a:ext cx="4" cy="224"/>
                </a:xfrm>
                <a:prstGeom prst="rect">
                  <a:avLst/>
                </a:prstGeom>
                <a:solidFill>
                  <a:srgbClr val="135D9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77" name="Rectangle 156"/>
                <p:cNvSpPr>
                  <a:spLocks noChangeArrowheads="1"/>
                </p:cNvSpPr>
                <p:nvPr/>
              </p:nvSpPr>
              <p:spPr bwMode="auto">
                <a:xfrm>
                  <a:off x="2142" y="3289"/>
                  <a:ext cx="5" cy="224"/>
                </a:xfrm>
                <a:prstGeom prst="rect">
                  <a:avLst/>
                </a:prstGeom>
                <a:solidFill>
                  <a:srgbClr val="135E9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78" name="Rectangle 157"/>
                <p:cNvSpPr>
                  <a:spLocks noChangeArrowheads="1"/>
                </p:cNvSpPr>
                <p:nvPr/>
              </p:nvSpPr>
              <p:spPr bwMode="auto">
                <a:xfrm>
                  <a:off x="2147" y="3289"/>
                  <a:ext cx="5" cy="224"/>
                </a:xfrm>
                <a:prstGeom prst="rect">
                  <a:avLst/>
                </a:prstGeom>
                <a:solidFill>
                  <a:srgbClr val="1360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79" name="Rectangle 158"/>
                <p:cNvSpPr>
                  <a:spLocks noChangeArrowheads="1"/>
                </p:cNvSpPr>
                <p:nvPr/>
              </p:nvSpPr>
              <p:spPr bwMode="auto">
                <a:xfrm>
                  <a:off x="2152" y="3289"/>
                  <a:ext cx="4" cy="224"/>
                </a:xfrm>
                <a:prstGeom prst="rect">
                  <a:avLst/>
                </a:prstGeom>
                <a:solidFill>
                  <a:srgbClr val="13618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80" name="Rectangle 159"/>
                <p:cNvSpPr>
                  <a:spLocks noChangeArrowheads="1"/>
                </p:cNvSpPr>
                <p:nvPr/>
              </p:nvSpPr>
              <p:spPr bwMode="auto">
                <a:xfrm>
                  <a:off x="2156" y="3289"/>
                  <a:ext cx="6" cy="224"/>
                </a:xfrm>
                <a:prstGeom prst="rect">
                  <a:avLst/>
                </a:prstGeom>
                <a:solidFill>
                  <a:srgbClr val="13628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81" name="Rectangle 160"/>
                <p:cNvSpPr>
                  <a:spLocks noChangeArrowheads="1"/>
                </p:cNvSpPr>
                <p:nvPr/>
              </p:nvSpPr>
              <p:spPr bwMode="auto">
                <a:xfrm>
                  <a:off x="2162" y="3289"/>
                  <a:ext cx="4" cy="224"/>
                </a:xfrm>
                <a:prstGeom prst="rect">
                  <a:avLst/>
                </a:prstGeom>
                <a:solidFill>
                  <a:srgbClr val="1463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82" name="Rectangle 161"/>
                <p:cNvSpPr>
                  <a:spLocks noChangeArrowheads="1"/>
                </p:cNvSpPr>
                <p:nvPr/>
              </p:nvSpPr>
              <p:spPr bwMode="auto">
                <a:xfrm>
                  <a:off x="2166" y="3289"/>
                  <a:ext cx="5" cy="224"/>
                </a:xfrm>
                <a:prstGeom prst="rect">
                  <a:avLst/>
                </a:prstGeom>
                <a:solidFill>
                  <a:srgbClr val="14658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83" name="Rectangle 162"/>
                <p:cNvSpPr>
                  <a:spLocks noChangeArrowheads="1"/>
                </p:cNvSpPr>
                <p:nvPr/>
              </p:nvSpPr>
              <p:spPr bwMode="auto">
                <a:xfrm>
                  <a:off x="2171" y="3289"/>
                  <a:ext cx="4" cy="224"/>
                </a:xfrm>
                <a:prstGeom prst="rect">
                  <a:avLst/>
                </a:prstGeom>
                <a:solidFill>
                  <a:srgbClr val="1466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84" name="Rectangle 163"/>
                <p:cNvSpPr>
                  <a:spLocks noChangeArrowheads="1"/>
                </p:cNvSpPr>
                <p:nvPr/>
              </p:nvSpPr>
              <p:spPr bwMode="auto">
                <a:xfrm>
                  <a:off x="2175" y="3289"/>
                  <a:ext cx="5" cy="224"/>
                </a:xfrm>
                <a:prstGeom prst="rect">
                  <a:avLst/>
                </a:prstGeom>
                <a:solidFill>
                  <a:srgbClr val="1467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85" name="Rectangle 164"/>
                <p:cNvSpPr>
                  <a:spLocks noChangeArrowheads="1"/>
                </p:cNvSpPr>
                <p:nvPr/>
              </p:nvSpPr>
              <p:spPr bwMode="auto">
                <a:xfrm>
                  <a:off x="2180" y="3289"/>
                  <a:ext cx="3" cy="224"/>
                </a:xfrm>
                <a:prstGeom prst="rect">
                  <a:avLst/>
                </a:prstGeom>
                <a:solidFill>
                  <a:srgbClr val="1468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86" name="Rectangle 165"/>
                <p:cNvSpPr>
                  <a:spLocks noChangeArrowheads="1"/>
                </p:cNvSpPr>
                <p:nvPr/>
              </p:nvSpPr>
              <p:spPr bwMode="auto">
                <a:xfrm>
                  <a:off x="2183" y="3289"/>
                  <a:ext cx="3" cy="224"/>
                </a:xfrm>
                <a:prstGeom prst="rect">
                  <a:avLst/>
                </a:prstGeom>
                <a:solidFill>
                  <a:srgbClr val="156A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87" name="Rectangle 166"/>
                <p:cNvSpPr>
                  <a:spLocks noChangeArrowheads="1"/>
                </p:cNvSpPr>
                <p:nvPr/>
              </p:nvSpPr>
              <p:spPr bwMode="auto">
                <a:xfrm>
                  <a:off x="2186" y="3289"/>
                  <a:ext cx="5" cy="224"/>
                </a:xfrm>
                <a:prstGeom prst="rect">
                  <a:avLst/>
                </a:prstGeom>
                <a:solidFill>
                  <a:srgbClr val="156B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88" name="Rectangle 167"/>
                <p:cNvSpPr>
                  <a:spLocks noChangeArrowheads="1"/>
                </p:cNvSpPr>
                <p:nvPr/>
              </p:nvSpPr>
              <p:spPr bwMode="auto">
                <a:xfrm>
                  <a:off x="2191" y="3289"/>
                  <a:ext cx="5" cy="224"/>
                </a:xfrm>
                <a:prstGeom prst="rect">
                  <a:avLst/>
                </a:prstGeom>
                <a:solidFill>
                  <a:srgbClr val="156C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89" name="Rectangle 168"/>
                <p:cNvSpPr>
                  <a:spLocks noChangeArrowheads="1"/>
                </p:cNvSpPr>
                <p:nvPr/>
              </p:nvSpPr>
              <p:spPr bwMode="auto">
                <a:xfrm>
                  <a:off x="2196" y="3289"/>
                  <a:ext cx="5" cy="224"/>
                </a:xfrm>
                <a:prstGeom prst="rect">
                  <a:avLst/>
                </a:prstGeom>
                <a:solidFill>
                  <a:srgbClr val="156D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90" name="Rectangle 169"/>
                <p:cNvSpPr>
                  <a:spLocks noChangeArrowheads="1"/>
                </p:cNvSpPr>
                <p:nvPr/>
              </p:nvSpPr>
              <p:spPr bwMode="auto">
                <a:xfrm>
                  <a:off x="2201" y="3289"/>
                  <a:ext cx="4" cy="224"/>
                </a:xfrm>
                <a:prstGeom prst="rect">
                  <a:avLst/>
                </a:prstGeom>
                <a:solidFill>
                  <a:srgbClr val="156F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91" name="Rectangle 170"/>
                <p:cNvSpPr>
                  <a:spLocks noChangeArrowheads="1"/>
                </p:cNvSpPr>
                <p:nvPr/>
              </p:nvSpPr>
              <p:spPr bwMode="auto">
                <a:xfrm>
                  <a:off x="2205" y="3289"/>
                  <a:ext cx="5" cy="224"/>
                </a:xfrm>
                <a:prstGeom prst="rect">
                  <a:avLst/>
                </a:prstGeom>
                <a:solidFill>
                  <a:srgbClr val="16707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92" name="Rectangle 171"/>
                <p:cNvSpPr>
                  <a:spLocks noChangeArrowheads="1"/>
                </p:cNvSpPr>
                <p:nvPr/>
              </p:nvSpPr>
              <p:spPr bwMode="auto">
                <a:xfrm>
                  <a:off x="2210" y="3289"/>
                  <a:ext cx="4" cy="224"/>
                </a:xfrm>
                <a:prstGeom prst="rect">
                  <a:avLst/>
                </a:prstGeom>
                <a:solidFill>
                  <a:srgbClr val="1671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93" name="Rectangle 172"/>
                <p:cNvSpPr>
                  <a:spLocks noChangeArrowheads="1"/>
                </p:cNvSpPr>
                <p:nvPr/>
              </p:nvSpPr>
              <p:spPr bwMode="auto">
                <a:xfrm>
                  <a:off x="2214" y="3289"/>
                  <a:ext cx="5" cy="224"/>
                </a:xfrm>
                <a:prstGeom prst="rect">
                  <a:avLst/>
                </a:prstGeom>
                <a:solidFill>
                  <a:srgbClr val="16727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94" name="Rectangle 173"/>
                <p:cNvSpPr>
                  <a:spLocks noChangeArrowheads="1"/>
                </p:cNvSpPr>
                <p:nvPr/>
              </p:nvSpPr>
              <p:spPr bwMode="auto">
                <a:xfrm>
                  <a:off x="2219" y="3289"/>
                  <a:ext cx="4" cy="224"/>
                </a:xfrm>
                <a:prstGeom prst="rect">
                  <a:avLst/>
                </a:prstGeom>
                <a:solidFill>
                  <a:srgbClr val="16736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95" name="Rectangle 174"/>
                <p:cNvSpPr>
                  <a:spLocks noChangeArrowheads="1"/>
                </p:cNvSpPr>
                <p:nvPr/>
              </p:nvSpPr>
              <p:spPr bwMode="auto">
                <a:xfrm>
                  <a:off x="2223" y="3289"/>
                  <a:ext cx="5" cy="224"/>
                </a:xfrm>
                <a:prstGeom prst="rect">
                  <a:avLst/>
                </a:prstGeom>
                <a:solidFill>
                  <a:srgbClr val="16756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96" name="Rectangle 175"/>
                <p:cNvSpPr>
                  <a:spLocks noChangeArrowheads="1"/>
                </p:cNvSpPr>
                <p:nvPr/>
              </p:nvSpPr>
              <p:spPr bwMode="auto">
                <a:xfrm>
                  <a:off x="2228" y="3289"/>
                  <a:ext cx="4" cy="224"/>
                </a:xfrm>
                <a:prstGeom prst="rect">
                  <a:avLst/>
                </a:prstGeom>
                <a:solidFill>
                  <a:srgbClr val="17766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97" name="Rectangle 176"/>
                <p:cNvSpPr>
                  <a:spLocks noChangeArrowheads="1"/>
                </p:cNvSpPr>
                <p:nvPr/>
              </p:nvSpPr>
              <p:spPr bwMode="auto">
                <a:xfrm>
                  <a:off x="2232" y="3289"/>
                  <a:ext cx="5" cy="224"/>
                </a:xfrm>
                <a:prstGeom prst="rect">
                  <a:avLst/>
                </a:prstGeom>
                <a:solidFill>
                  <a:srgbClr val="17786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98" name="Rectangle 177"/>
                <p:cNvSpPr>
                  <a:spLocks noChangeArrowheads="1"/>
                </p:cNvSpPr>
                <p:nvPr/>
              </p:nvSpPr>
              <p:spPr bwMode="auto">
                <a:xfrm>
                  <a:off x="2237" y="3289"/>
                  <a:ext cx="4" cy="224"/>
                </a:xfrm>
                <a:prstGeom prst="rect">
                  <a:avLst/>
                </a:prstGeom>
                <a:solidFill>
                  <a:srgbClr val="17796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699" name="Rectangle 178"/>
                <p:cNvSpPr>
                  <a:spLocks noChangeArrowheads="1"/>
                </p:cNvSpPr>
                <p:nvPr/>
              </p:nvSpPr>
              <p:spPr bwMode="auto">
                <a:xfrm>
                  <a:off x="2241" y="3289"/>
                  <a:ext cx="5" cy="224"/>
                </a:xfrm>
                <a:prstGeom prst="rect">
                  <a:avLst/>
                </a:prstGeom>
                <a:solidFill>
                  <a:srgbClr val="177A6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00" name="Rectangle 179"/>
                <p:cNvSpPr>
                  <a:spLocks noChangeArrowheads="1"/>
                </p:cNvSpPr>
                <p:nvPr/>
              </p:nvSpPr>
              <p:spPr bwMode="auto">
                <a:xfrm>
                  <a:off x="2246" y="3289"/>
                  <a:ext cx="5" cy="224"/>
                </a:xfrm>
                <a:prstGeom prst="rect">
                  <a:avLst/>
                </a:prstGeom>
                <a:solidFill>
                  <a:srgbClr val="177B6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01" name="Rectangle 180"/>
                <p:cNvSpPr>
                  <a:spLocks noChangeArrowheads="1"/>
                </p:cNvSpPr>
                <p:nvPr/>
              </p:nvSpPr>
              <p:spPr bwMode="auto">
                <a:xfrm>
                  <a:off x="2251" y="3289"/>
                  <a:ext cx="4" cy="224"/>
                </a:xfrm>
                <a:prstGeom prst="rect">
                  <a:avLst/>
                </a:prstGeom>
                <a:solidFill>
                  <a:srgbClr val="187D6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02" name="Rectangle 181"/>
                <p:cNvSpPr>
                  <a:spLocks noChangeArrowheads="1"/>
                </p:cNvSpPr>
                <p:nvPr/>
              </p:nvSpPr>
              <p:spPr bwMode="auto">
                <a:xfrm>
                  <a:off x="2255" y="3289"/>
                  <a:ext cx="5" cy="224"/>
                </a:xfrm>
                <a:prstGeom prst="rect">
                  <a:avLst/>
                </a:prstGeom>
                <a:solidFill>
                  <a:srgbClr val="187E5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03" name="Rectangle 182"/>
                <p:cNvSpPr>
                  <a:spLocks noChangeArrowheads="1"/>
                </p:cNvSpPr>
                <p:nvPr/>
              </p:nvSpPr>
              <p:spPr bwMode="auto">
                <a:xfrm>
                  <a:off x="2260" y="3289"/>
                  <a:ext cx="5" cy="224"/>
                </a:xfrm>
                <a:prstGeom prst="rect">
                  <a:avLst/>
                </a:prstGeom>
                <a:solidFill>
                  <a:srgbClr val="187F5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04" name="Rectangle 183"/>
                <p:cNvSpPr>
                  <a:spLocks noChangeArrowheads="1"/>
                </p:cNvSpPr>
                <p:nvPr/>
              </p:nvSpPr>
              <p:spPr bwMode="auto">
                <a:xfrm>
                  <a:off x="2265" y="3289"/>
                  <a:ext cx="5" cy="224"/>
                </a:xfrm>
                <a:prstGeom prst="rect">
                  <a:avLst/>
                </a:prstGeom>
                <a:solidFill>
                  <a:srgbClr val="18805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05" name="Rectangle 184"/>
                <p:cNvSpPr>
                  <a:spLocks noChangeArrowheads="1"/>
                </p:cNvSpPr>
                <p:nvPr/>
              </p:nvSpPr>
              <p:spPr bwMode="auto">
                <a:xfrm>
                  <a:off x="2270" y="3289"/>
                  <a:ext cx="4" cy="224"/>
                </a:xfrm>
                <a:prstGeom prst="rect">
                  <a:avLst/>
                </a:prstGeom>
                <a:solidFill>
                  <a:srgbClr val="18825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06" name="Rectangle 185"/>
                <p:cNvSpPr>
                  <a:spLocks noChangeArrowheads="1"/>
                </p:cNvSpPr>
                <p:nvPr/>
              </p:nvSpPr>
              <p:spPr bwMode="auto">
                <a:xfrm>
                  <a:off x="2274" y="3289"/>
                  <a:ext cx="4" cy="224"/>
                </a:xfrm>
                <a:prstGeom prst="rect">
                  <a:avLst/>
                </a:prstGeom>
                <a:solidFill>
                  <a:srgbClr val="1983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07" name="Rectangle 186"/>
                <p:cNvSpPr>
                  <a:spLocks noChangeArrowheads="1"/>
                </p:cNvSpPr>
                <p:nvPr/>
              </p:nvSpPr>
              <p:spPr bwMode="auto">
                <a:xfrm>
                  <a:off x="2278" y="3289"/>
                  <a:ext cx="2" cy="224"/>
                </a:xfrm>
                <a:prstGeom prst="rect">
                  <a:avLst/>
                </a:prstGeom>
                <a:solidFill>
                  <a:srgbClr val="19855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08" name="Rectangle 187"/>
                <p:cNvSpPr>
                  <a:spLocks noChangeArrowheads="1"/>
                </p:cNvSpPr>
                <p:nvPr/>
              </p:nvSpPr>
              <p:spPr bwMode="auto">
                <a:xfrm>
                  <a:off x="2280" y="3289"/>
                  <a:ext cx="5" cy="224"/>
                </a:xfrm>
                <a:prstGeom prst="rect">
                  <a:avLst/>
                </a:prstGeom>
                <a:solidFill>
                  <a:srgbClr val="19855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09" name="Rectangle 188"/>
                <p:cNvSpPr>
                  <a:spLocks noChangeArrowheads="1"/>
                </p:cNvSpPr>
                <p:nvPr/>
              </p:nvSpPr>
              <p:spPr bwMode="auto">
                <a:xfrm>
                  <a:off x="2285" y="3289"/>
                  <a:ext cx="5" cy="224"/>
                </a:xfrm>
                <a:prstGeom prst="rect">
                  <a:avLst/>
                </a:prstGeom>
                <a:solidFill>
                  <a:srgbClr val="19875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10" name="Rectangle 189"/>
                <p:cNvSpPr>
                  <a:spLocks noChangeArrowheads="1"/>
                </p:cNvSpPr>
                <p:nvPr/>
              </p:nvSpPr>
              <p:spPr bwMode="auto">
                <a:xfrm>
                  <a:off x="2290" y="3289"/>
                  <a:ext cx="4" cy="224"/>
                </a:xfrm>
                <a:prstGeom prst="rect">
                  <a:avLst/>
                </a:prstGeom>
                <a:solidFill>
                  <a:srgbClr val="19885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11" name="Rectangle 190"/>
                <p:cNvSpPr>
                  <a:spLocks noChangeArrowheads="1"/>
                </p:cNvSpPr>
                <p:nvPr/>
              </p:nvSpPr>
              <p:spPr bwMode="auto">
                <a:xfrm>
                  <a:off x="2294" y="3289"/>
                  <a:ext cx="6" cy="224"/>
                </a:xfrm>
                <a:prstGeom prst="rect">
                  <a:avLst/>
                </a:prstGeom>
                <a:solidFill>
                  <a:srgbClr val="19894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12" name="Rectangle 191"/>
                <p:cNvSpPr>
                  <a:spLocks noChangeArrowheads="1"/>
                </p:cNvSpPr>
                <p:nvPr/>
              </p:nvSpPr>
              <p:spPr bwMode="auto">
                <a:xfrm>
                  <a:off x="2300" y="3289"/>
                  <a:ext cx="4" cy="224"/>
                </a:xfrm>
                <a:prstGeom prst="rect">
                  <a:avLst/>
                </a:prstGeom>
                <a:solidFill>
                  <a:srgbClr val="1A8A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13" name="Rectangle 192"/>
                <p:cNvSpPr>
                  <a:spLocks noChangeArrowheads="1"/>
                </p:cNvSpPr>
                <p:nvPr/>
              </p:nvSpPr>
              <p:spPr bwMode="auto">
                <a:xfrm>
                  <a:off x="2304" y="3289"/>
                  <a:ext cx="6" cy="224"/>
                </a:xfrm>
                <a:prstGeom prst="rect">
                  <a:avLst/>
                </a:prstGeom>
                <a:solidFill>
                  <a:srgbClr val="1A8C4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14" name="Rectangle 193"/>
                <p:cNvSpPr>
                  <a:spLocks noChangeArrowheads="1"/>
                </p:cNvSpPr>
                <p:nvPr/>
              </p:nvSpPr>
              <p:spPr bwMode="auto">
                <a:xfrm>
                  <a:off x="2310" y="3289"/>
                  <a:ext cx="5" cy="224"/>
                </a:xfrm>
                <a:prstGeom prst="rect">
                  <a:avLst/>
                </a:prstGeom>
                <a:solidFill>
                  <a:srgbClr val="1B8D4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15" name="Rectangle 194"/>
                <p:cNvSpPr>
                  <a:spLocks noChangeArrowheads="1"/>
                </p:cNvSpPr>
                <p:nvPr/>
              </p:nvSpPr>
              <p:spPr bwMode="auto">
                <a:xfrm>
                  <a:off x="2315" y="3289"/>
                  <a:ext cx="5" cy="224"/>
                </a:xfrm>
                <a:prstGeom prst="rect">
                  <a:avLst/>
                </a:prstGeom>
                <a:solidFill>
                  <a:srgbClr val="1D8E4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16" name="Rectangle 195"/>
                <p:cNvSpPr>
                  <a:spLocks noChangeArrowheads="1"/>
                </p:cNvSpPr>
                <p:nvPr/>
              </p:nvSpPr>
              <p:spPr bwMode="auto">
                <a:xfrm>
                  <a:off x="2320" y="3289"/>
                  <a:ext cx="4" cy="224"/>
                </a:xfrm>
                <a:prstGeom prst="rect">
                  <a:avLst/>
                </a:prstGeom>
                <a:solidFill>
                  <a:srgbClr val="1F904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17" name="Rectangle 196"/>
                <p:cNvSpPr>
                  <a:spLocks noChangeArrowheads="1"/>
                </p:cNvSpPr>
                <p:nvPr/>
              </p:nvSpPr>
              <p:spPr bwMode="auto">
                <a:xfrm>
                  <a:off x="2324" y="3289"/>
                  <a:ext cx="5" cy="224"/>
                </a:xfrm>
                <a:prstGeom prst="rect">
                  <a:avLst/>
                </a:prstGeom>
                <a:solidFill>
                  <a:srgbClr val="21914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18" name="Rectangle 197"/>
                <p:cNvSpPr>
                  <a:spLocks noChangeArrowheads="1"/>
                </p:cNvSpPr>
                <p:nvPr/>
              </p:nvSpPr>
              <p:spPr bwMode="auto">
                <a:xfrm>
                  <a:off x="2329" y="3289"/>
                  <a:ext cx="3" cy="224"/>
                </a:xfrm>
                <a:prstGeom prst="rect">
                  <a:avLst/>
                </a:prstGeom>
                <a:solidFill>
                  <a:srgbClr val="23924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19" name="Rectangle 198"/>
                <p:cNvSpPr>
                  <a:spLocks noChangeArrowheads="1"/>
                </p:cNvSpPr>
                <p:nvPr/>
              </p:nvSpPr>
              <p:spPr bwMode="auto">
                <a:xfrm>
                  <a:off x="2332" y="3289"/>
                  <a:ext cx="4" cy="224"/>
                </a:xfrm>
                <a:prstGeom prst="rect">
                  <a:avLst/>
                </a:prstGeom>
                <a:solidFill>
                  <a:srgbClr val="25924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20" name="Rectangle 199"/>
                <p:cNvSpPr>
                  <a:spLocks noChangeArrowheads="1"/>
                </p:cNvSpPr>
                <p:nvPr/>
              </p:nvSpPr>
              <p:spPr bwMode="auto">
                <a:xfrm>
                  <a:off x="2336" y="3289"/>
                  <a:ext cx="4" cy="224"/>
                </a:xfrm>
                <a:prstGeom prst="rect">
                  <a:avLst/>
                </a:prstGeom>
                <a:solidFill>
                  <a:srgbClr val="2793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21" name="Rectangle 200"/>
                <p:cNvSpPr>
                  <a:spLocks noChangeArrowheads="1"/>
                </p:cNvSpPr>
                <p:nvPr/>
              </p:nvSpPr>
              <p:spPr bwMode="auto">
                <a:xfrm>
                  <a:off x="2340" y="3289"/>
                  <a:ext cx="5" cy="224"/>
                </a:xfrm>
                <a:prstGeom prst="rect">
                  <a:avLst/>
                </a:prstGeom>
                <a:solidFill>
                  <a:srgbClr val="29944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22" name="Rectangle 201"/>
                <p:cNvSpPr>
                  <a:spLocks noChangeArrowheads="1"/>
                </p:cNvSpPr>
                <p:nvPr/>
              </p:nvSpPr>
              <p:spPr bwMode="auto">
                <a:xfrm>
                  <a:off x="2345" y="3289"/>
                  <a:ext cx="4" cy="224"/>
                </a:xfrm>
                <a:prstGeom prst="rect">
                  <a:avLst/>
                </a:prstGeom>
                <a:solidFill>
                  <a:srgbClr val="2B954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23" name="Rectangle 202"/>
                <p:cNvSpPr>
                  <a:spLocks noChangeArrowheads="1"/>
                </p:cNvSpPr>
                <p:nvPr/>
              </p:nvSpPr>
              <p:spPr bwMode="auto">
                <a:xfrm>
                  <a:off x="2349" y="3289"/>
                  <a:ext cx="5" cy="224"/>
                </a:xfrm>
                <a:prstGeom prst="rect">
                  <a:avLst/>
                </a:prstGeom>
                <a:solidFill>
                  <a:srgbClr val="2D964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24" name="Rectangle 203"/>
                <p:cNvSpPr>
                  <a:spLocks noChangeArrowheads="1"/>
                </p:cNvSpPr>
                <p:nvPr/>
              </p:nvSpPr>
              <p:spPr bwMode="auto">
                <a:xfrm>
                  <a:off x="2354" y="3289"/>
                  <a:ext cx="5" cy="224"/>
                </a:xfrm>
                <a:prstGeom prst="rect">
                  <a:avLst/>
                </a:prstGeom>
                <a:solidFill>
                  <a:srgbClr val="2F984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25" name="Rectangle 204"/>
                <p:cNvSpPr>
                  <a:spLocks noChangeArrowheads="1"/>
                </p:cNvSpPr>
                <p:nvPr/>
              </p:nvSpPr>
              <p:spPr bwMode="auto">
                <a:xfrm>
                  <a:off x="2359" y="3289"/>
                  <a:ext cx="4" cy="224"/>
                </a:xfrm>
                <a:prstGeom prst="rect">
                  <a:avLst/>
                </a:prstGeom>
                <a:solidFill>
                  <a:srgbClr val="31994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26" name="Rectangle 205"/>
                <p:cNvSpPr>
                  <a:spLocks noChangeArrowheads="1"/>
                </p:cNvSpPr>
                <p:nvPr/>
              </p:nvSpPr>
              <p:spPr bwMode="auto">
                <a:xfrm>
                  <a:off x="2363" y="3289"/>
                  <a:ext cx="6" cy="224"/>
                </a:xfrm>
                <a:prstGeom prst="rect">
                  <a:avLst/>
                </a:prstGeom>
                <a:solidFill>
                  <a:srgbClr val="339A4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27" name="Rectangle 206"/>
                <p:cNvSpPr>
                  <a:spLocks noChangeArrowheads="1"/>
                </p:cNvSpPr>
                <p:nvPr/>
              </p:nvSpPr>
              <p:spPr bwMode="auto">
                <a:xfrm>
                  <a:off x="2369" y="3289"/>
                  <a:ext cx="3" cy="224"/>
                </a:xfrm>
                <a:prstGeom prst="rect">
                  <a:avLst/>
                </a:prstGeom>
                <a:solidFill>
                  <a:srgbClr val="359B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28" name="Rectangle 207"/>
                <p:cNvSpPr>
                  <a:spLocks noChangeArrowheads="1"/>
                </p:cNvSpPr>
                <p:nvPr/>
              </p:nvSpPr>
              <p:spPr bwMode="auto">
                <a:xfrm>
                  <a:off x="2372" y="3289"/>
                  <a:ext cx="5" cy="224"/>
                </a:xfrm>
                <a:prstGeom prst="rect">
                  <a:avLst/>
                </a:prstGeom>
                <a:solidFill>
                  <a:srgbClr val="379B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29" name="Rectangle 208"/>
                <p:cNvSpPr>
                  <a:spLocks noChangeArrowheads="1"/>
                </p:cNvSpPr>
                <p:nvPr/>
              </p:nvSpPr>
              <p:spPr bwMode="auto">
                <a:xfrm>
                  <a:off x="2377" y="3289"/>
                  <a:ext cx="3" cy="224"/>
                </a:xfrm>
                <a:prstGeom prst="rect">
                  <a:avLst/>
                </a:prstGeom>
                <a:solidFill>
                  <a:srgbClr val="399C3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30" name="Rectangle 209"/>
                <p:cNvSpPr>
                  <a:spLocks noChangeArrowheads="1"/>
                </p:cNvSpPr>
                <p:nvPr/>
              </p:nvSpPr>
              <p:spPr bwMode="auto">
                <a:xfrm>
                  <a:off x="2380" y="3289"/>
                  <a:ext cx="4" cy="224"/>
                </a:xfrm>
                <a:prstGeom prst="rect">
                  <a:avLst/>
                </a:prstGeom>
                <a:solidFill>
                  <a:srgbClr val="3B9D3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31" name="Rectangle 210"/>
                <p:cNvSpPr>
                  <a:spLocks noChangeArrowheads="1"/>
                </p:cNvSpPr>
                <p:nvPr/>
              </p:nvSpPr>
              <p:spPr bwMode="auto">
                <a:xfrm>
                  <a:off x="2384" y="3289"/>
                  <a:ext cx="5" cy="224"/>
                </a:xfrm>
                <a:prstGeom prst="rect">
                  <a:avLst/>
                </a:prstGeom>
                <a:solidFill>
                  <a:srgbClr val="3D9E3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32" name="Rectangle 211"/>
                <p:cNvSpPr>
                  <a:spLocks noChangeArrowheads="1"/>
                </p:cNvSpPr>
                <p:nvPr/>
              </p:nvSpPr>
              <p:spPr bwMode="auto">
                <a:xfrm>
                  <a:off x="2389" y="3289"/>
                  <a:ext cx="4" cy="224"/>
                </a:xfrm>
                <a:prstGeom prst="rect">
                  <a:avLst/>
                </a:prstGeom>
                <a:solidFill>
                  <a:srgbClr val="3F9F3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33" name="Rectangle 212"/>
                <p:cNvSpPr>
                  <a:spLocks noChangeArrowheads="1"/>
                </p:cNvSpPr>
                <p:nvPr/>
              </p:nvSpPr>
              <p:spPr bwMode="auto">
                <a:xfrm>
                  <a:off x="2393" y="3289"/>
                  <a:ext cx="5" cy="224"/>
                </a:xfrm>
                <a:prstGeom prst="rect">
                  <a:avLst/>
                </a:prstGeom>
                <a:solidFill>
                  <a:srgbClr val="41A03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34" name="Rectangle 213"/>
                <p:cNvSpPr>
                  <a:spLocks noChangeArrowheads="1"/>
                </p:cNvSpPr>
                <p:nvPr/>
              </p:nvSpPr>
              <p:spPr bwMode="auto">
                <a:xfrm>
                  <a:off x="2398" y="3289"/>
                  <a:ext cx="5" cy="224"/>
                </a:xfrm>
                <a:prstGeom prst="rect">
                  <a:avLst/>
                </a:prstGeom>
                <a:solidFill>
                  <a:srgbClr val="43A13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35" name="Rectangle 214"/>
                <p:cNvSpPr>
                  <a:spLocks noChangeArrowheads="1"/>
                </p:cNvSpPr>
                <p:nvPr/>
              </p:nvSpPr>
              <p:spPr bwMode="auto">
                <a:xfrm>
                  <a:off x="2403" y="3289"/>
                  <a:ext cx="5" cy="224"/>
                </a:xfrm>
                <a:prstGeom prst="rect">
                  <a:avLst/>
                </a:prstGeom>
                <a:solidFill>
                  <a:srgbClr val="45A23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36" name="Rectangle 215"/>
                <p:cNvSpPr>
                  <a:spLocks noChangeArrowheads="1"/>
                </p:cNvSpPr>
                <p:nvPr/>
              </p:nvSpPr>
              <p:spPr bwMode="auto">
                <a:xfrm>
                  <a:off x="2408" y="3289"/>
                  <a:ext cx="4" cy="224"/>
                </a:xfrm>
                <a:prstGeom prst="rect">
                  <a:avLst/>
                </a:prstGeom>
                <a:solidFill>
                  <a:srgbClr val="47A43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37" name="Rectangle 216"/>
                <p:cNvSpPr>
                  <a:spLocks noChangeArrowheads="1"/>
                </p:cNvSpPr>
                <p:nvPr/>
              </p:nvSpPr>
              <p:spPr bwMode="auto">
                <a:xfrm>
                  <a:off x="2412" y="3289"/>
                  <a:ext cx="5" cy="224"/>
                </a:xfrm>
                <a:prstGeom prst="rect">
                  <a:avLst/>
                </a:prstGeom>
                <a:solidFill>
                  <a:srgbClr val="49A53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38" name="Rectangle 217"/>
                <p:cNvSpPr>
                  <a:spLocks noChangeArrowheads="1"/>
                </p:cNvSpPr>
                <p:nvPr/>
              </p:nvSpPr>
              <p:spPr bwMode="auto">
                <a:xfrm>
                  <a:off x="2417" y="3289"/>
                  <a:ext cx="3" cy="224"/>
                </a:xfrm>
                <a:prstGeom prst="rect">
                  <a:avLst/>
                </a:prstGeom>
                <a:solidFill>
                  <a:srgbClr val="4BA63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39" name="Rectangle 218"/>
                <p:cNvSpPr>
                  <a:spLocks noChangeArrowheads="1"/>
                </p:cNvSpPr>
                <p:nvPr/>
              </p:nvSpPr>
              <p:spPr bwMode="auto">
                <a:xfrm>
                  <a:off x="2420" y="3289"/>
                  <a:ext cx="4" cy="224"/>
                </a:xfrm>
                <a:prstGeom prst="rect">
                  <a:avLst/>
                </a:prstGeom>
                <a:solidFill>
                  <a:srgbClr val="4DA73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40" name="Rectangle 219"/>
                <p:cNvSpPr>
                  <a:spLocks noChangeArrowheads="1"/>
                </p:cNvSpPr>
                <p:nvPr/>
              </p:nvSpPr>
              <p:spPr bwMode="auto">
                <a:xfrm>
                  <a:off x="2424" y="3289"/>
                  <a:ext cx="4" cy="224"/>
                </a:xfrm>
                <a:prstGeom prst="rect">
                  <a:avLst/>
                </a:prstGeom>
                <a:solidFill>
                  <a:srgbClr val="4FA7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741" name="Rectangle 220"/>
                <p:cNvSpPr>
                  <a:spLocks noChangeArrowheads="1"/>
                </p:cNvSpPr>
                <p:nvPr/>
              </p:nvSpPr>
              <p:spPr bwMode="auto">
                <a:xfrm>
                  <a:off x="2428" y="3289"/>
                  <a:ext cx="4" cy="224"/>
                </a:xfrm>
                <a:prstGeom prst="rect">
                  <a:avLst/>
                </a:prstGeom>
                <a:solidFill>
                  <a:srgbClr val="51A8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grpSp>
          <p:grpSp>
            <p:nvGrpSpPr>
              <p:cNvPr id="224280" name="Group 221"/>
              <p:cNvGrpSpPr>
                <a:grpSpLocks/>
              </p:cNvGrpSpPr>
              <p:nvPr/>
            </p:nvGrpSpPr>
            <p:grpSpPr bwMode="auto">
              <a:xfrm>
                <a:off x="2432" y="3289"/>
                <a:ext cx="1208" cy="224"/>
                <a:chOff x="2432" y="3289"/>
                <a:chExt cx="1208" cy="224"/>
              </a:xfrm>
            </p:grpSpPr>
            <p:sp>
              <p:nvSpPr>
                <p:cNvPr id="224342" name="Rectangle 222"/>
                <p:cNvSpPr>
                  <a:spLocks noChangeArrowheads="1"/>
                </p:cNvSpPr>
                <p:nvPr/>
              </p:nvSpPr>
              <p:spPr bwMode="auto">
                <a:xfrm>
                  <a:off x="2432" y="3289"/>
                  <a:ext cx="6" cy="224"/>
                </a:xfrm>
                <a:prstGeom prst="rect">
                  <a:avLst/>
                </a:prstGeom>
                <a:solidFill>
                  <a:srgbClr val="53A93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43" name="Rectangle 223"/>
                <p:cNvSpPr>
                  <a:spLocks noChangeArrowheads="1"/>
                </p:cNvSpPr>
                <p:nvPr/>
              </p:nvSpPr>
              <p:spPr bwMode="auto">
                <a:xfrm>
                  <a:off x="2438" y="3289"/>
                  <a:ext cx="4" cy="224"/>
                </a:xfrm>
                <a:prstGeom prst="rect">
                  <a:avLst/>
                </a:prstGeom>
                <a:solidFill>
                  <a:srgbClr val="55AA3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44" name="Rectangle 224"/>
                <p:cNvSpPr>
                  <a:spLocks noChangeArrowheads="1"/>
                </p:cNvSpPr>
                <p:nvPr/>
              </p:nvSpPr>
              <p:spPr bwMode="auto">
                <a:xfrm>
                  <a:off x="2442" y="3289"/>
                  <a:ext cx="5" cy="224"/>
                </a:xfrm>
                <a:prstGeom prst="rect">
                  <a:avLst/>
                </a:prstGeom>
                <a:solidFill>
                  <a:srgbClr val="57AB3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45" name="Rectangle 225"/>
                <p:cNvSpPr>
                  <a:spLocks noChangeArrowheads="1"/>
                </p:cNvSpPr>
                <p:nvPr/>
              </p:nvSpPr>
              <p:spPr bwMode="auto">
                <a:xfrm>
                  <a:off x="2447" y="3289"/>
                  <a:ext cx="4" cy="224"/>
                </a:xfrm>
                <a:prstGeom prst="rect">
                  <a:avLst/>
                </a:prstGeom>
                <a:solidFill>
                  <a:srgbClr val="59AC3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46" name="Rectangle 226"/>
                <p:cNvSpPr>
                  <a:spLocks noChangeArrowheads="1"/>
                </p:cNvSpPr>
                <p:nvPr/>
              </p:nvSpPr>
              <p:spPr bwMode="auto">
                <a:xfrm>
                  <a:off x="2451" y="3289"/>
                  <a:ext cx="4" cy="224"/>
                </a:xfrm>
                <a:prstGeom prst="rect">
                  <a:avLst/>
                </a:prstGeom>
                <a:solidFill>
                  <a:srgbClr val="5BAD3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47" name="Rectangle 227"/>
                <p:cNvSpPr>
                  <a:spLocks noChangeArrowheads="1"/>
                </p:cNvSpPr>
                <p:nvPr/>
              </p:nvSpPr>
              <p:spPr bwMode="auto">
                <a:xfrm>
                  <a:off x="2455" y="3289"/>
                  <a:ext cx="3" cy="224"/>
                </a:xfrm>
                <a:prstGeom prst="rect">
                  <a:avLst/>
                </a:prstGeom>
                <a:solidFill>
                  <a:srgbClr val="5DAE3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48" name="Rectangle 228"/>
                <p:cNvSpPr>
                  <a:spLocks noChangeArrowheads="1"/>
                </p:cNvSpPr>
                <p:nvPr/>
              </p:nvSpPr>
              <p:spPr bwMode="auto">
                <a:xfrm>
                  <a:off x="2458" y="3289"/>
                  <a:ext cx="5" cy="224"/>
                </a:xfrm>
                <a:prstGeom prst="rect">
                  <a:avLst/>
                </a:prstGeom>
                <a:solidFill>
                  <a:srgbClr val="5FAF3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49" name="Rectangle 229"/>
                <p:cNvSpPr>
                  <a:spLocks noChangeArrowheads="1"/>
                </p:cNvSpPr>
                <p:nvPr/>
              </p:nvSpPr>
              <p:spPr bwMode="auto">
                <a:xfrm>
                  <a:off x="2463" y="3289"/>
                  <a:ext cx="4" cy="224"/>
                </a:xfrm>
                <a:prstGeom prst="rect">
                  <a:avLst/>
                </a:prstGeom>
                <a:solidFill>
                  <a:srgbClr val="61B03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50" name="Rectangle 230"/>
                <p:cNvSpPr>
                  <a:spLocks noChangeArrowheads="1"/>
                </p:cNvSpPr>
                <p:nvPr/>
              </p:nvSpPr>
              <p:spPr bwMode="auto">
                <a:xfrm>
                  <a:off x="2467" y="3289"/>
                  <a:ext cx="5" cy="224"/>
                </a:xfrm>
                <a:prstGeom prst="rect">
                  <a:avLst/>
                </a:prstGeom>
                <a:solidFill>
                  <a:srgbClr val="63B13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51" name="Rectangle 231"/>
                <p:cNvSpPr>
                  <a:spLocks noChangeArrowheads="1"/>
                </p:cNvSpPr>
                <p:nvPr/>
              </p:nvSpPr>
              <p:spPr bwMode="auto">
                <a:xfrm>
                  <a:off x="2472" y="3289"/>
                  <a:ext cx="5" cy="224"/>
                </a:xfrm>
                <a:prstGeom prst="rect">
                  <a:avLst/>
                </a:prstGeom>
                <a:solidFill>
                  <a:srgbClr val="65B2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52" name="Rectangle 232"/>
                <p:cNvSpPr>
                  <a:spLocks noChangeArrowheads="1"/>
                </p:cNvSpPr>
                <p:nvPr/>
              </p:nvSpPr>
              <p:spPr bwMode="auto">
                <a:xfrm>
                  <a:off x="2477" y="3289"/>
                  <a:ext cx="4" cy="224"/>
                </a:xfrm>
                <a:prstGeom prst="rect">
                  <a:avLst/>
                </a:prstGeom>
                <a:solidFill>
                  <a:srgbClr val="67B3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53" name="Rectangle 233"/>
                <p:cNvSpPr>
                  <a:spLocks noChangeArrowheads="1"/>
                </p:cNvSpPr>
                <p:nvPr/>
              </p:nvSpPr>
              <p:spPr bwMode="auto">
                <a:xfrm>
                  <a:off x="2481" y="3289"/>
                  <a:ext cx="5" cy="224"/>
                </a:xfrm>
                <a:prstGeom prst="rect">
                  <a:avLst/>
                </a:prstGeom>
                <a:solidFill>
                  <a:srgbClr val="69B42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54" name="Rectangle 234"/>
                <p:cNvSpPr>
                  <a:spLocks noChangeArrowheads="1"/>
                </p:cNvSpPr>
                <p:nvPr/>
              </p:nvSpPr>
              <p:spPr bwMode="auto">
                <a:xfrm>
                  <a:off x="2486" y="3289"/>
                  <a:ext cx="4" cy="224"/>
                </a:xfrm>
                <a:prstGeom prst="rect">
                  <a:avLst/>
                </a:prstGeom>
                <a:solidFill>
                  <a:srgbClr val="6BB52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55" name="Rectangle 235"/>
                <p:cNvSpPr>
                  <a:spLocks noChangeArrowheads="1"/>
                </p:cNvSpPr>
                <p:nvPr/>
              </p:nvSpPr>
              <p:spPr bwMode="auto">
                <a:xfrm>
                  <a:off x="2490" y="3289"/>
                  <a:ext cx="5" cy="224"/>
                </a:xfrm>
                <a:prstGeom prst="rect">
                  <a:avLst/>
                </a:prstGeom>
                <a:solidFill>
                  <a:srgbClr val="6DB62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56" name="Rectangle 236"/>
                <p:cNvSpPr>
                  <a:spLocks noChangeArrowheads="1"/>
                </p:cNvSpPr>
                <p:nvPr/>
              </p:nvSpPr>
              <p:spPr bwMode="auto">
                <a:xfrm>
                  <a:off x="2495" y="3289"/>
                  <a:ext cx="4" cy="224"/>
                </a:xfrm>
                <a:prstGeom prst="rect">
                  <a:avLst/>
                </a:prstGeom>
                <a:solidFill>
                  <a:srgbClr val="6FB72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57" name="Rectangle 237"/>
                <p:cNvSpPr>
                  <a:spLocks noChangeArrowheads="1"/>
                </p:cNvSpPr>
                <p:nvPr/>
              </p:nvSpPr>
              <p:spPr bwMode="auto">
                <a:xfrm>
                  <a:off x="2499" y="3289"/>
                  <a:ext cx="4" cy="224"/>
                </a:xfrm>
                <a:prstGeom prst="rect">
                  <a:avLst/>
                </a:prstGeom>
                <a:solidFill>
                  <a:srgbClr val="71B82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58" name="Rectangle 238"/>
                <p:cNvSpPr>
                  <a:spLocks noChangeArrowheads="1"/>
                </p:cNvSpPr>
                <p:nvPr/>
              </p:nvSpPr>
              <p:spPr bwMode="auto">
                <a:xfrm>
                  <a:off x="2503" y="3289"/>
                  <a:ext cx="4" cy="224"/>
                </a:xfrm>
                <a:prstGeom prst="rect">
                  <a:avLst/>
                </a:prstGeom>
                <a:solidFill>
                  <a:srgbClr val="73B92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59" name="Rectangle 239"/>
                <p:cNvSpPr>
                  <a:spLocks noChangeArrowheads="1"/>
                </p:cNvSpPr>
                <p:nvPr/>
              </p:nvSpPr>
              <p:spPr bwMode="auto">
                <a:xfrm>
                  <a:off x="2507" y="3289"/>
                  <a:ext cx="4" cy="224"/>
                </a:xfrm>
                <a:prstGeom prst="rect">
                  <a:avLst/>
                </a:prstGeom>
                <a:solidFill>
                  <a:srgbClr val="75BA2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60" name="Rectangle 240"/>
                <p:cNvSpPr>
                  <a:spLocks noChangeArrowheads="1"/>
                </p:cNvSpPr>
                <p:nvPr/>
              </p:nvSpPr>
              <p:spPr bwMode="auto">
                <a:xfrm>
                  <a:off x="2511" y="3289"/>
                  <a:ext cx="5" cy="224"/>
                </a:xfrm>
                <a:prstGeom prst="rect">
                  <a:avLst/>
                </a:prstGeom>
                <a:solidFill>
                  <a:srgbClr val="77BB2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61" name="Rectangle 241"/>
                <p:cNvSpPr>
                  <a:spLocks noChangeArrowheads="1"/>
                </p:cNvSpPr>
                <p:nvPr/>
              </p:nvSpPr>
              <p:spPr bwMode="auto">
                <a:xfrm>
                  <a:off x="2516" y="3289"/>
                  <a:ext cx="4" cy="224"/>
                </a:xfrm>
                <a:prstGeom prst="rect">
                  <a:avLst/>
                </a:prstGeom>
                <a:solidFill>
                  <a:srgbClr val="79BC2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62" name="Rectangle 242"/>
                <p:cNvSpPr>
                  <a:spLocks noChangeArrowheads="1"/>
                </p:cNvSpPr>
                <p:nvPr/>
              </p:nvSpPr>
              <p:spPr bwMode="auto">
                <a:xfrm>
                  <a:off x="2520" y="3289"/>
                  <a:ext cx="5" cy="224"/>
                </a:xfrm>
                <a:prstGeom prst="rect">
                  <a:avLst/>
                </a:prstGeom>
                <a:solidFill>
                  <a:srgbClr val="7BBD2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63" name="Rectangle 243"/>
                <p:cNvSpPr>
                  <a:spLocks noChangeArrowheads="1"/>
                </p:cNvSpPr>
                <p:nvPr/>
              </p:nvSpPr>
              <p:spPr bwMode="auto">
                <a:xfrm>
                  <a:off x="2525" y="3289"/>
                  <a:ext cx="4" cy="224"/>
                </a:xfrm>
                <a:prstGeom prst="rect">
                  <a:avLst/>
                </a:prstGeom>
                <a:solidFill>
                  <a:srgbClr val="7DBE2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64" name="Rectangle 244"/>
                <p:cNvSpPr>
                  <a:spLocks noChangeArrowheads="1"/>
                </p:cNvSpPr>
                <p:nvPr/>
              </p:nvSpPr>
              <p:spPr bwMode="auto">
                <a:xfrm>
                  <a:off x="2529" y="3289"/>
                  <a:ext cx="5" cy="224"/>
                </a:xfrm>
                <a:prstGeom prst="rect">
                  <a:avLst/>
                </a:prstGeom>
                <a:solidFill>
                  <a:srgbClr val="7FBF2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65" name="Rectangle 245"/>
                <p:cNvSpPr>
                  <a:spLocks noChangeArrowheads="1"/>
                </p:cNvSpPr>
                <p:nvPr/>
              </p:nvSpPr>
              <p:spPr bwMode="auto">
                <a:xfrm>
                  <a:off x="2534" y="3289"/>
                  <a:ext cx="4" cy="224"/>
                </a:xfrm>
                <a:prstGeom prst="rect">
                  <a:avLst/>
                </a:prstGeom>
                <a:solidFill>
                  <a:srgbClr val="81C02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66" name="Rectangle 246"/>
                <p:cNvSpPr>
                  <a:spLocks noChangeArrowheads="1"/>
                </p:cNvSpPr>
                <p:nvPr/>
              </p:nvSpPr>
              <p:spPr bwMode="auto">
                <a:xfrm>
                  <a:off x="2538" y="3289"/>
                  <a:ext cx="5" cy="224"/>
                </a:xfrm>
                <a:prstGeom prst="rect">
                  <a:avLst/>
                </a:prstGeom>
                <a:solidFill>
                  <a:srgbClr val="83C12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67" name="Rectangle 247"/>
                <p:cNvSpPr>
                  <a:spLocks noChangeArrowheads="1"/>
                </p:cNvSpPr>
                <p:nvPr/>
              </p:nvSpPr>
              <p:spPr bwMode="auto">
                <a:xfrm>
                  <a:off x="2543" y="3289"/>
                  <a:ext cx="4" cy="224"/>
                </a:xfrm>
                <a:prstGeom prst="rect">
                  <a:avLst/>
                </a:prstGeom>
                <a:solidFill>
                  <a:srgbClr val="85C22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68" name="Rectangle 248"/>
                <p:cNvSpPr>
                  <a:spLocks noChangeArrowheads="1"/>
                </p:cNvSpPr>
                <p:nvPr/>
              </p:nvSpPr>
              <p:spPr bwMode="auto">
                <a:xfrm>
                  <a:off x="2547" y="3289"/>
                  <a:ext cx="4" cy="224"/>
                </a:xfrm>
                <a:prstGeom prst="rect">
                  <a:avLst/>
                </a:prstGeom>
                <a:solidFill>
                  <a:srgbClr val="87C32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69" name="Rectangle 249"/>
                <p:cNvSpPr>
                  <a:spLocks noChangeArrowheads="1"/>
                </p:cNvSpPr>
                <p:nvPr/>
              </p:nvSpPr>
              <p:spPr bwMode="auto">
                <a:xfrm>
                  <a:off x="2551" y="3289"/>
                  <a:ext cx="4" cy="224"/>
                </a:xfrm>
                <a:prstGeom prst="rect">
                  <a:avLst/>
                </a:prstGeom>
                <a:solidFill>
                  <a:srgbClr val="89C42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70" name="Rectangle 250"/>
                <p:cNvSpPr>
                  <a:spLocks noChangeArrowheads="1"/>
                </p:cNvSpPr>
                <p:nvPr/>
              </p:nvSpPr>
              <p:spPr bwMode="auto">
                <a:xfrm>
                  <a:off x="2555" y="3289"/>
                  <a:ext cx="4" cy="224"/>
                </a:xfrm>
                <a:prstGeom prst="rect">
                  <a:avLst/>
                </a:prstGeom>
                <a:solidFill>
                  <a:srgbClr val="8BC52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71" name="Rectangle 251"/>
                <p:cNvSpPr>
                  <a:spLocks noChangeArrowheads="1"/>
                </p:cNvSpPr>
                <p:nvPr/>
              </p:nvSpPr>
              <p:spPr bwMode="auto">
                <a:xfrm>
                  <a:off x="2559" y="3289"/>
                  <a:ext cx="5" cy="224"/>
                </a:xfrm>
                <a:prstGeom prst="rect">
                  <a:avLst/>
                </a:prstGeom>
                <a:solidFill>
                  <a:srgbClr val="8DC62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72" name="Rectangle 252"/>
                <p:cNvSpPr>
                  <a:spLocks noChangeArrowheads="1"/>
                </p:cNvSpPr>
                <p:nvPr/>
              </p:nvSpPr>
              <p:spPr bwMode="auto">
                <a:xfrm>
                  <a:off x="2564" y="3289"/>
                  <a:ext cx="4" cy="224"/>
                </a:xfrm>
                <a:prstGeom prst="rect">
                  <a:avLst/>
                </a:prstGeom>
                <a:solidFill>
                  <a:srgbClr val="8FC72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73" name="Rectangle 253"/>
                <p:cNvSpPr>
                  <a:spLocks noChangeArrowheads="1"/>
                </p:cNvSpPr>
                <p:nvPr/>
              </p:nvSpPr>
              <p:spPr bwMode="auto">
                <a:xfrm>
                  <a:off x="2568" y="3289"/>
                  <a:ext cx="5" cy="224"/>
                </a:xfrm>
                <a:prstGeom prst="rect">
                  <a:avLst/>
                </a:prstGeom>
                <a:solidFill>
                  <a:srgbClr val="91C82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74" name="Rectangle 254"/>
                <p:cNvSpPr>
                  <a:spLocks noChangeArrowheads="1"/>
                </p:cNvSpPr>
                <p:nvPr/>
              </p:nvSpPr>
              <p:spPr bwMode="auto">
                <a:xfrm>
                  <a:off x="2573" y="3289"/>
                  <a:ext cx="4" cy="224"/>
                </a:xfrm>
                <a:prstGeom prst="rect">
                  <a:avLst/>
                </a:prstGeom>
                <a:solidFill>
                  <a:srgbClr val="93C92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75" name="Rectangle 255"/>
                <p:cNvSpPr>
                  <a:spLocks noChangeArrowheads="1"/>
                </p:cNvSpPr>
                <p:nvPr/>
              </p:nvSpPr>
              <p:spPr bwMode="auto">
                <a:xfrm>
                  <a:off x="2577" y="3289"/>
                  <a:ext cx="5" cy="224"/>
                </a:xfrm>
                <a:prstGeom prst="rect">
                  <a:avLst/>
                </a:prstGeom>
                <a:solidFill>
                  <a:srgbClr val="95CA2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76" name="Rectangle 256"/>
                <p:cNvSpPr>
                  <a:spLocks noChangeArrowheads="1"/>
                </p:cNvSpPr>
                <p:nvPr/>
              </p:nvSpPr>
              <p:spPr bwMode="auto">
                <a:xfrm>
                  <a:off x="2582" y="3289"/>
                  <a:ext cx="4" cy="224"/>
                </a:xfrm>
                <a:prstGeom prst="rect">
                  <a:avLst/>
                </a:prstGeom>
                <a:solidFill>
                  <a:srgbClr val="97CB2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77" name="Rectangle 257"/>
                <p:cNvSpPr>
                  <a:spLocks noChangeArrowheads="1"/>
                </p:cNvSpPr>
                <p:nvPr/>
              </p:nvSpPr>
              <p:spPr bwMode="auto">
                <a:xfrm>
                  <a:off x="2586" y="3289"/>
                  <a:ext cx="5" cy="224"/>
                </a:xfrm>
                <a:prstGeom prst="rect">
                  <a:avLst/>
                </a:prstGeom>
                <a:solidFill>
                  <a:srgbClr val="99CC2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78" name="Rectangle 258"/>
                <p:cNvSpPr>
                  <a:spLocks noChangeArrowheads="1"/>
                </p:cNvSpPr>
                <p:nvPr/>
              </p:nvSpPr>
              <p:spPr bwMode="auto">
                <a:xfrm>
                  <a:off x="2591" y="3289"/>
                  <a:ext cx="4" cy="224"/>
                </a:xfrm>
                <a:prstGeom prst="rect">
                  <a:avLst/>
                </a:prstGeom>
                <a:solidFill>
                  <a:srgbClr val="9BCD2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79" name="Rectangle 259"/>
                <p:cNvSpPr>
                  <a:spLocks noChangeArrowheads="1"/>
                </p:cNvSpPr>
                <p:nvPr/>
              </p:nvSpPr>
              <p:spPr bwMode="auto">
                <a:xfrm>
                  <a:off x="2595" y="3289"/>
                  <a:ext cx="3" cy="224"/>
                </a:xfrm>
                <a:prstGeom prst="rect">
                  <a:avLst/>
                </a:prstGeom>
                <a:solidFill>
                  <a:srgbClr val="9DCE1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80" name="Rectangle 260"/>
                <p:cNvSpPr>
                  <a:spLocks noChangeArrowheads="1"/>
                </p:cNvSpPr>
                <p:nvPr/>
              </p:nvSpPr>
              <p:spPr bwMode="auto">
                <a:xfrm>
                  <a:off x="2598" y="3289"/>
                  <a:ext cx="5" cy="224"/>
                </a:xfrm>
                <a:prstGeom prst="rect">
                  <a:avLst/>
                </a:prstGeom>
                <a:solidFill>
                  <a:srgbClr val="9FCF1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81" name="Rectangle 261"/>
                <p:cNvSpPr>
                  <a:spLocks noChangeArrowheads="1"/>
                </p:cNvSpPr>
                <p:nvPr/>
              </p:nvSpPr>
              <p:spPr bwMode="auto">
                <a:xfrm>
                  <a:off x="2603" y="3289"/>
                  <a:ext cx="4" cy="224"/>
                </a:xfrm>
                <a:prstGeom prst="rect">
                  <a:avLst/>
                </a:prstGeom>
                <a:solidFill>
                  <a:srgbClr val="A1D01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82" name="Rectangle 262"/>
                <p:cNvSpPr>
                  <a:spLocks noChangeArrowheads="1"/>
                </p:cNvSpPr>
                <p:nvPr/>
              </p:nvSpPr>
              <p:spPr bwMode="auto">
                <a:xfrm>
                  <a:off x="2607" y="3289"/>
                  <a:ext cx="5" cy="224"/>
                </a:xfrm>
                <a:prstGeom prst="rect">
                  <a:avLst/>
                </a:prstGeom>
                <a:solidFill>
                  <a:srgbClr val="A3D11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83" name="Rectangle 263"/>
                <p:cNvSpPr>
                  <a:spLocks noChangeArrowheads="1"/>
                </p:cNvSpPr>
                <p:nvPr/>
              </p:nvSpPr>
              <p:spPr bwMode="auto">
                <a:xfrm>
                  <a:off x="2612" y="3289"/>
                  <a:ext cx="4" cy="224"/>
                </a:xfrm>
                <a:prstGeom prst="rect">
                  <a:avLst/>
                </a:prstGeom>
                <a:solidFill>
                  <a:srgbClr val="A5D21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84" name="Rectangle 264"/>
                <p:cNvSpPr>
                  <a:spLocks noChangeArrowheads="1"/>
                </p:cNvSpPr>
                <p:nvPr/>
              </p:nvSpPr>
              <p:spPr bwMode="auto">
                <a:xfrm>
                  <a:off x="2616" y="3289"/>
                  <a:ext cx="5" cy="224"/>
                </a:xfrm>
                <a:prstGeom prst="rect">
                  <a:avLst/>
                </a:prstGeom>
                <a:solidFill>
                  <a:srgbClr val="A7D31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85" name="Rectangle 265"/>
                <p:cNvSpPr>
                  <a:spLocks noChangeArrowheads="1"/>
                </p:cNvSpPr>
                <p:nvPr/>
              </p:nvSpPr>
              <p:spPr bwMode="auto">
                <a:xfrm>
                  <a:off x="2621" y="3289"/>
                  <a:ext cx="4" cy="224"/>
                </a:xfrm>
                <a:prstGeom prst="rect">
                  <a:avLst/>
                </a:prstGeom>
                <a:solidFill>
                  <a:srgbClr val="A9D41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86" name="Rectangle 266"/>
                <p:cNvSpPr>
                  <a:spLocks noChangeArrowheads="1"/>
                </p:cNvSpPr>
                <p:nvPr/>
              </p:nvSpPr>
              <p:spPr bwMode="auto">
                <a:xfrm>
                  <a:off x="2625" y="3289"/>
                  <a:ext cx="5" cy="224"/>
                </a:xfrm>
                <a:prstGeom prst="rect">
                  <a:avLst/>
                </a:prstGeom>
                <a:solidFill>
                  <a:srgbClr val="ABD51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87" name="Rectangle 267"/>
                <p:cNvSpPr>
                  <a:spLocks noChangeArrowheads="1"/>
                </p:cNvSpPr>
                <p:nvPr/>
              </p:nvSpPr>
              <p:spPr bwMode="auto">
                <a:xfrm>
                  <a:off x="2630" y="3289"/>
                  <a:ext cx="5" cy="224"/>
                </a:xfrm>
                <a:prstGeom prst="rect">
                  <a:avLst/>
                </a:prstGeom>
                <a:solidFill>
                  <a:srgbClr val="ADD61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88" name="Rectangle 268"/>
                <p:cNvSpPr>
                  <a:spLocks noChangeArrowheads="1"/>
                </p:cNvSpPr>
                <p:nvPr/>
              </p:nvSpPr>
              <p:spPr bwMode="auto">
                <a:xfrm>
                  <a:off x="2635" y="3289"/>
                  <a:ext cx="4" cy="224"/>
                </a:xfrm>
                <a:prstGeom prst="rect">
                  <a:avLst/>
                </a:prstGeom>
                <a:solidFill>
                  <a:srgbClr val="AFD71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89" name="Rectangle 269"/>
                <p:cNvSpPr>
                  <a:spLocks noChangeArrowheads="1"/>
                </p:cNvSpPr>
                <p:nvPr/>
              </p:nvSpPr>
              <p:spPr bwMode="auto">
                <a:xfrm>
                  <a:off x="2639" y="3289"/>
                  <a:ext cx="4" cy="224"/>
                </a:xfrm>
                <a:prstGeom prst="rect">
                  <a:avLst/>
                </a:prstGeom>
                <a:solidFill>
                  <a:srgbClr val="B1D81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90" name="Rectangle 270"/>
                <p:cNvSpPr>
                  <a:spLocks noChangeArrowheads="1"/>
                </p:cNvSpPr>
                <p:nvPr/>
              </p:nvSpPr>
              <p:spPr bwMode="auto">
                <a:xfrm>
                  <a:off x="2643" y="3289"/>
                  <a:ext cx="3" cy="224"/>
                </a:xfrm>
                <a:prstGeom prst="rect">
                  <a:avLst/>
                </a:prstGeom>
                <a:solidFill>
                  <a:srgbClr val="B3D91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91" name="Rectangle 271"/>
                <p:cNvSpPr>
                  <a:spLocks noChangeArrowheads="1"/>
                </p:cNvSpPr>
                <p:nvPr/>
              </p:nvSpPr>
              <p:spPr bwMode="auto">
                <a:xfrm>
                  <a:off x="2646" y="3289"/>
                  <a:ext cx="5" cy="224"/>
                </a:xfrm>
                <a:prstGeom prst="rect">
                  <a:avLst/>
                </a:prstGeom>
                <a:solidFill>
                  <a:srgbClr val="B5D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92" name="Rectangle 272"/>
                <p:cNvSpPr>
                  <a:spLocks noChangeArrowheads="1"/>
                </p:cNvSpPr>
                <p:nvPr/>
              </p:nvSpPr>
              <p:spPr bwMode="auto">
                <a:xfrm>
                  <a:off x="2651" y="3289"/>
                  <a:ext cx="4" cy="224"/>
                </a:xfrm>
                <a:prstGeom prst="rect">
                  <a:avLst/>
                </a:prstGeom>
                <a:solidFill>
                  <a:srgbClr val="B7DB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93" name="Rectangle 273"/>
                <p:cNvSpPr>
                  <a:spLocks noChangeArrowheads="1"/>
                </p:cNvSpPr>
                <p:nvPr/>
              </p:nvSpPr>
              <p:spPr bwMode="auto">
                <a:xfrm>
                  <a:off x="2655" y="3289"/>
                  <a:ext cx="5" cy="224"/>
                </a:xfrm>
                <a:prstGeom prst="rect">
                  <a:avLst/>
                </a:prstGeom>
                <a:solidFill>
                  <a:srgbClr val="B9DC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94" name="Rectangle 274"/>
                <p:cNvSpPr>
                  <a:spLocks noChangeArrowheads="1"/>
                </p:cNvSpPr>
                <p:nvPr/>
              </p:nvSpPr>
              <p:spPr bwMode="auto">
                <a:xfrm>
                  <a:off x="2660" y="3289"/>
                  <a:ext cx="5" cy="224"/>
                </a:xfrm>
                <a:prstGeom prst="rect">
                  <a:avLst/>
                </a:prstGeom>
                <a:solidFill>
                  <a:srgbClr val="BBDD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95" name="Rectangle 275"/>
                <p:cNvSpPr>
                  <a:spLocks noChangeArrowheads="1"/>
                </p:cNvSpPr>
                <p:nvPr/>
              </p:nvSpPr>
              <p:spPr bwMode="auto">
                <a:xfrm>
                  <a:off x="2665" y="3289"/>
                  <a:ext cx="4" cy="224"/>
                </a:xfrm>
                <a:prstGeom prst="rect">
                  <a:avLst/>
                </a:prstGeom>
                <a:solidFill>
                  <a:srgbClr val="BDDE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96" name="Rectangle 276"/>
                <p:cNvSpPr>
                  <a:spLocks noChangeArrowheads="1"/>
                </p:cNvSpPr>
                <p:nvPr/>
              </p:nvSpPr>
              <p:spPr bwMode="auto">
                <a:xfrm>
                  <a:off x="2669" y="3289"/>
                  <a:ext cx="5" cy="224"/>
                </a:xfrm>
                <a:prstGeom prst="rect">
                  <a:avLst/>
                </a:prstGeom>
                <a:solidFill>
                  <a:srgbClr val="BFDF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97" name="Rectangle 277"/>
                <p:cNvSpPr>
                  <a:spLocks noChangeArrowheads="1"/>
                </p:cNvSpPr>
                <p:nvPr/>
              </p:nvSpPr>
              <p:spPr bwMode="auto">
                <a:xfrm>
                  <a:off x="2674" y="3289"/>
                  <a:ext cx="5" cy="224"/>
                </a:xfrm>
                <a:prstGeom prst="rect">
                  <a:avLst/>
                </a:prstGeom>
                <a:solidFill>
                  <a:srgbClr val="C1E0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98" name="Rectangle 278"/>
                <p:cNvSpPr>
                  <a:spLocks noChangeArrowheads="1"/>
                </p:cNvSpPr>
                <p:nvPr/>
              </p:nvSpPr>
              <p:spPr bwMode="auto">
                <a:xfrm>
                  <a:off x="2679" y="3289"/>
                  <a:ext cx="4" cy="224"/>
                </a:xfrm>
                <a:prstGeom prst="rect">
                  <a:avLst/>
                </a:prstGeom>
                <a:solidFill>
                  <a:srgbClr val="C3E1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99" name="Rectangle 279"/>
                <p:cNvSpPr>
                  <a:spLocks noChangeArrowheads="1"/>
                </p:cNvSpPr>
                <p:nvPr/>
              </p:nvSpPr>
              <p:spPr bwMode="auto">
                <a:xfrm>
                  <a:off x="2683" y="3289"/>
                  <a:ext cx="4" cy="224"/>
                </a:xfrm>
                <a:prstGeom prst="rect">
                  <a:avLst/>
                </a:prstGeom>
                <a:solidFill>
                  <a:srgbClr val="C5E2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00" name="Rectangle 280"/>
                <p:cNvSpPr>
                  <a:spLocks noChangeArrowheads="1"/>
                </p:cNvSpPr>
                <p:nvPr/>
              </p:nvSpPr>
              <p:spPr bwMode="auto">
                <a:xfrm>
                  <a:off x="2687" y="3289"/>
                  <a:ext cx="4" cy="224"/>
                </a:xfrm>
                <a:prstGeom prst="rect">
                  <a:avLst/>
                </a:prstGeom>
                <a:solidFill>
                  <a:srgbClr val="C7E3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01" name="Rectangle 281"/>
                <p:cNvSpPr>
                  <a:spLocks noChangeArrowheads="1"/>
                </p:cNvSpPr>
                <p:nvPr/>
              </p:nvSpPr>
              <p:spPr bwMode="auto">
                <a:xfrm>
                  <a:off x="2691" y="3289"/>
                  <a:ext cx="3" cy="224"/>
                </a:xfrm>
                <a:prstGeom prst="rect">
                  <a:avLst/>
                </a:prstGeom>
                <a:solidFill>
                  <a:srgbClr val="C9E4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02" name="Rectangle 282"/>
                <p:cNvSpPr>
                  <a:spLocks noChangeArrowheads="1"/>
                </p:cNvSpPr>
                <p:nvPr/>
              </p:nvSpPr>
              <p:spPr bwMode="auto">
                <a:xfrm>
                  <a:off x="2694" y="3289"/>
                  <a:ext cx="5" cy="224"/>
                </a:xfrm>
                <a:prstGeom prst="rect">
                  <a:avLst/>
                </a:prstGeom>
                <a:solidFill>
                  <a:srgbClr val="CBE4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03" name="Rectangle 283"/>
                <p:cNvSpPr>
                  <a:spLocks noChangeArrowheads="1"/>
                </p:cNvSpPr>
                <p:nvPr/>
              </p:nvSpPr>
              <p:spPr bwMode="auto">
                <a:xfrm>
                  <a:off x="2699" y="3289"/>
                  <a:ext cx="5" cy="224"/>
                </a:xfrm>
                <a:prstGeom prst="rect">
                  <a:avLst/>
                </a:prstGeom>
                <a:solidFill>
                  <a:srgbClr val="CDE6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04" name="Rectangle 284"/>
                <p:cNvSpPr>
                  <a:spLocks noChangeArrowheads="1"/>
                </p:cNvSpPr>
                <p:nvPr/>
              </p:nvSpPr>
              <p:spPr bwMode="auto">
                <a:xfrm>
                  <a:off x="2704" y="3289"/>
                  <a:ext cx="4" cy="224"/>
                </a:xfrm>
                <a:prstGeom prst="rect">
                  <a:avLst/>
                </a:prstGeom>
                <a:solidFill>
                  <a:srgbClr val="CFE7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05" name="Rectangle 285"/>
                <p:cNvSpPr>
                  <a:spLocks noChangeArrowheads="1"/>
                </p:cNvSpPr>
                <p:nvPr/>
              </p:nvSpPr>
              <p:spPr bwMode="auto">
                <a:xfrm>
                  <a:off x="2708" y="3289"/>
                  <a:ext cx="6" cy="224"/>
                </a:xfrm>
                <a:prstGeom prst="rect">
                  <a:avLst/>
                </a:prstGeom>
                <a:solidFill>
                  <a:srgbClr val="D1E8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06" name="Rectangle 286"/>
                <p:cNvSpPr>
                  <a:spLocks noChangeArrowheads="1"/>
                </p:cNvSpPr>
                <p:nvPr/>
              </p:nvSpPr>
              <p:spPr bwMode="auto">
                <a:xfrm>
                  <a:off x="2714" y="3289"/>
                  <a:ext cx="3" cy="224"/>
                </a:xfrm>
                <a:prstGeom prst="rect">
                  <a:avLst/>
                </a:prstGeom>
                <a:solidFill>
                  <a:srgbClr val="D3E9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07" name="Rectangle 287"/>
                <p:cNvSpPr>
                  <a:spLocks noChangeArrowheads="1"/>
                </p:cNvSpPr>
                <p:nvPr/>
              </p:nvSpPr>
              <p:spPr bwMode="auto">
                <a:xfrm>
                  <a:off x="2717" y="3289"/>
                  <a:ext cx="5" cy="224"/>
                </a:xfrm>
                <a:prstGeom prst="rect">
                  <a:avLst/>
                </a:prstGeom>
                <a:solidFill>
                  <a:srgbClr val="D5EA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08" name="Rectangle 288"/>
                <p:cNvSpPr>
                  <a:spLocks noChangeArrowheads="1"/>
                </p:cNvSpPr>
                <p:nvPr/>
              </p:nvSpPr>
              <p:spPr bwMode="auto">
                <a:xfrm>
                  <a:off x="2722" y="3289"/>
                  <a:ext cx="3" cy="224"/>
                </a:xfrm>
                <a:prstGeom prst="rect">
                  <a:avLst/>
                </a:prstGeom>
                <a:solidFill>
                  <a:srgbClr val="D7EB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09" name="Rectangle 289"/>
                <p:cNvSpPr>
                  <a:spLocks noChangeArrowheads="1"/>
                </p:cNvSpPr>
                <p:nvPr/>
              </p:nvSpPr>
              <p:spPr bwMode="auto">
                <a:xfrm>
                  <a:off x="2725" y="3289"/>
                  <a:ext cx="4" cy="224"/>
                </a:xfrm>
                <a:prstGeom prst="rect">
                  <a:avLst/>
                </a:prstGeom>
                <a:solidFill>
                  <a:srgbClr val="D9EC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10" name="Rectangle 290"/>
                <p:cNvSpPr>
                  <a:spLocks noChangeArrowheads="1"/>
                </p:cNvSpPr>
                <p:nvPr/>
              </p:nvSpPr>
              <p:spPr bwMode="auto">
                <a:xfrm>
                  <a:off x="2729" y="3289"/>
                  <a:ext cx="5" cy="224"/>
                </a:xfrm>
                <a:prstGeom prst="rect">
                  <a:avLst/>
                </a:prstGeom>
                <a:solidFill>
                  <a:srgbClr val="DBEC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11" name="Rectangle 291"/>
                <p:cNvSpPr>
                  <a:spLocks noChangeArrowheads="1"/>
                </p:cNvSpPr>
                <p:nvPr/>
              </p:nvSpPr>
              <p:spPr bwMode="auto">
                <a:xfrm>
                  <a:off x="2734" y="3289"/>
                  <a:ext cx="4" cy="224"/>
                </a:xfrm>
                <a:prstGeom prst="rect">
                  <a:avLst/>
                </a:prstGeom>
                <a:solidFill>
                  <a:srgbClr val="DDEE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12" name="Rectangle 292"/>
                <p:cNvSpPr>
                  <a:spLocks noChangeArrowheads="1"/>
                </p:cNvSpPr>
                <p:nvPr/>
              </p:nvSpPr>
              <p:spPr bwMode="auto">
                <a:xfrm>
                  <a:off x="2738" y="3289"/>
                  <a:ext cx="5" cy="224"/>
                </a:xfrm>
                <a:prstGeom prst="rect">
                  <a:avLst/>
                </a:prstGeom>
                <a:solidFill>
                  <a:srgbClr val="DFEF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13" name="Rectangle 293"/>
                <p:cNvSpPr>
                  <a:spLocks noChangeArrowheads="1"/>
                </p:cNvSpPr>
                <p:nvPr/>
              </p:nvSpPr>
              <p:spPr bwMode="auto">
                <a:xfrm>
                  <a:off x="2743" y="3289"/>
                  <a:ext cx="5" cy="224"/>
                </a:xfrm>
                <a:prstGeom prst="rect">
                  <a:avLst/>
                </a:prstGeom>
                <a:solidFill>
                  <a:srgbClr val="E1F0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14" name="Rectangle 294"/>
                <p:cNvSpPr>
                  <a:spLocks noChangeArrowheads="1"/>
                </p:cNvSpPr>
                <p:nvPr/>
              </p:nvSpPr>
              <p:spPr bwMode="auto">
                <a:xfrm>
                  <a:off x="2748" y="3289"/>
                  <a:ext cx="5" cy="224"/>
                </a:xfrm>
                <a:prstGeom prst="rect">
                  <a:avLst/>
                </a:prstGeom>
                <a:solidFill>
                  <a:srgbClr val="E3F1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15" name="Rectangle 295"/>
                <p:cNvSpPr>
                  <a:spLocks noChangeArrowheads="1"/>
                </p:cNvSpPr>
                <p:nvPr/>
              </p:nvSpPr>
              <p:spPr bwMode="auto">
                <a:xfrm>
                  <a:off x="2753" y="3289"/>
                  <a:ext cx="4" cy="224"/>
                </a:xfrm>
                <a:prstGeom prst="rect">
                  <a:avLst/>
                </a:prstGeom>
                <a:solidFill>
                  <a:srgbClr val="E5F2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16" name="Rectangle 296"/>
                <p:cNvSpPr>
                  <a:spLocks noChangeArrowheads="1"/>
                </p:cNvSpPr>
                <p:nvPr/>
              </p:nvSpPr>
              <p:spPr bwMode="auto">
                <a:xfrm>
                  <a:off x="2757" y="3289"/>
                  <a:ext cx="5" cy="224"/>
                </a:xfrm>
                <a:prstGeom prst="rect">
                  <a:avLst/>
                </a:prstGeom>
                <a:solidFill>
                  <a:srgbClr val="E7F3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17" name="Rectangle 297"/>
                <p:cNvSpPr>
                  <a:spLocks noChangeArrowheads="1"/>
                </p:cNvSpPr>
                <p:nvPr/>
              </p:nvSpPr>
              <p:spPr bwMode="auto">
                <a:xfrm>
                  <a:off x="2762" y="3289"/>
                  <a:ext cx="3" cy="224"/>
                </a:xfrm>
                <a:prstGeom prst="rect">
                  <a:avLst/>
                </a:prstGeom>
                <a:solidFill>
                  <a:srgbClr val="E9F4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18" name="Rectangle 298"/>
                <p:cNvSpPr>
                  <a:spLocks noChangeArrowheads="1"/>
                </p:cNvSpPr>
                <p:nvPr/>
              </p:nvSpPr>
              <p:spPr bwMode="auto">
                <a:xfrm>
                  <a:off x="2765" y="3289"/>
                  <a:ext cx="4" cy="224"/>
                </a:xfrm>
                <a:prstGeom prst="rect">
                  <a:avLst/>
                </a:prstGeom>
                <a:solidFill>
                  <a:srgbClr val="EBF5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19" name="Rectangle 299"/>
                <p:cNvSpPr>
                  <a:spLocks noChangeArrowheads="1"/>
                </p:cNvSpPr>
                <p:nvPr/>
              </p:nvSpPr>
              <p:spPr bwMode="auto">
                <a:xfrm>
                  <a:off x="2769" y="3289"/>
                  <a:ext cx="4" cy="224"/>
                </a:xfrm>
                <a:prstGeom prst="rect">
                  <a:avLst/>
                </a:prstGeom>
                <a:solidFill>
                  <a:srgbClr val="EDF6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20" name="Rectangle 300"/>
                <p:cNvSpPr>
                  <a:spLocks noChangeArrowheads="1"/>
                </p:cNvSpPr>
                <p:nvPr/>
              </p:nvSpPr>
              <p:spPr bwMode="auto">
                <a:xfrm>
                  <a:off x="2773" y="3289"/>
                  <a:ext cx="4" cy="224"/>
                </a:xfrm>
                <a:prstGeom prst="rect">
                  <a:avLst/>
                </a:prstGeom>
                <a:solidFill>
                  <a:srgbClr val="EFF7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21" name="Rectangle 301"/>
                <p:cNvSpPr>
                  <a:spLocks noChangeArrowheads="1"/>
                </p:cNvSpPr>
                <p:nvPr/>
              </p:nvSpPr>
              <p:spPr bwMode="auto">
                <a:xfrm>
                  <a:off x="2777" y="3289"/>
                  <a:ext cx="6" cy="224"/>
                </a:xfrm>
                <a:prstGeom prst="rect">
                  <a:avLst/>
                </a:prstGeom>
                <a:solidFill>
                  <a:srgbClr val="F1F8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22" name="Rectangle 302"/>
                <p:cNvSpPr>
                  <a:spLocks noChangeArrowheads="1"/>
                </p:cNvSpPr>
                <p:nvPr/>
              </p:nvSpPr>
              <p:spPr bwMode="auto">
                <a:xfrm>
                  <a:off x="2783" y="3289"/>
                  <a:ext cx="4" cy="224"/>
                </a:xfrm>
                <a:prstGeom prst="rect">
                  <a:avLst/>
                </a:prstGeom>
                <a:solidFill>
                  <a:srgbClr val="F3F9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23" name="Rectangle 303"/>
                <p:cNvSpPr>
                  <a:spLocks noChangeArrowheads="1"/>
                </p:cNvSpPr>
                <p:nvPr/>
              </p:nvSpPr>
              <p:spPr bwMode="auto">
                <a:xfrm>
                  <a:off x="2787" y="3289"/>
                  <a:ext cx="5" cy="224"/>
                </a:xfrm>
                <a:prstGeom prst="rect">
                  <a:avLst/>
                </a:prstGeom>
                <a:solidFill>
                  <a:srgbClr val="F5FA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24" name="Rectangle 304"/>
                <p:cNvSpPr>
                  <a:spLocks noChangeArrowheads="1"/>
                </p:cNvSpPr>
                <p:nvPr/>
              </p:nvSpPr>
              <p:spPr bwMode="auto">
                <a:xfrm>
                  <a:off x="2792" y="3289"/>
                  <a:ext cx="4" cy="224"/>
                </a:xfrm>
                <a:prstGeom prst="rect">
                  <a:avLst/>
                </a:prstGeom>
                <a:solidFill>
                  <a:srgbClr val="F7FB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25" name="Rectangle 305"/>
                <p:cNvSpPr>
                  <a:spLocks noChangeArrowheads="1"/>
                </p:cNvSpPr>
                <p:nvPr/>
              </p:nvSpPr>
              <p:spPr bwMode="auto">
                <a:xfrm>
                  <a:off x="2796" y="3289"/>
                  <a:ext cx="5" cy="224"/>
                </a:xfrm>
                <a:prstGeom prst="rect">
                  <a:avLst/>
                </a:prstGeom>
                <a:solidFill>
                  <a:srgbClr val="F9FC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26" name="Rectangle 306"/>
                <p:cNvSpPr>
                  <a:spLocks noChangeArrowheads="1"/>
                </p:cNvSpPr>
                <p:nvPr/>
              </p:nvSpPr>
              <p:spPr bwMode="auto">
                <a:xfrm>
                  <a:off x="2801" y="3289"/>
                  <a:ext cx="4" cy="224"/>
                </a:xfrm>
                <a:prstGeom prst="rect">
                  <a:avLst/>
                </a:prstGeom>
                <a:solidFill>
                  <a:srgbClr val="FBFD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27" name="Rectangle 307"/>
                <p:cNvSpPr>
                  <a:spLocks noChangeArrowheads="1"/>
                </p:cNvSpPr>
                <p:nvPr/>
              </p:nvSpPr>
              <p:spPr bwMode="auto">
                <a:xfrm>
                  <a:off x="2805" y="3289"/>
                  <a:ext cx="9" cy="224"/>
                </a:xfrm>
                <a:prstGeom prst="rect">
                  <a:avLst/>
                </a:prstGeom>
                <a:solidFill>
                  <a:srgbClr val="FDFE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28" name="Rectangle 308"/>
                <p:cNvSpPr>
                  <a:spLocks noChangeArrowheads="1"/>
                </p:cNvSpPr>
                <p:nvPr/>
              </p:nvSpPr>
              <p:spPr bwMode="auto">
                <a:xfrm>
                  <a:off x="2814" y="3289"/>
                  <a:ext cx="8" cy="224"/>
                </a:xfrm>
                <a:prstGeom prst="rect">
                  <a:avLst/>
                </a:prstGeom>
                <a:solidFill>
                  <a:srgbClr val="FFFD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29" name="Rectangle 309"/>
                <p:cNvSpPr>
                  <a:spLocks noChangeArrowheads="1"/>
                </p:cNvSpPr>
                <p:nvPr/>
              </p:nvSpPr>
              <p:spPr bwMode="auto">
                <a:xfrm>
                  <a:off x="2822" y="3289"/>
                  <a:ext cx="5" cy="224"/>
                </a:xfrm>
                <a:prstGeom prst="rect">
                  <a:avLst/>
                </a:prstGeom>
                <a:solidFill>
                  <a:srgbClr val="FFFB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30" name="Rectangle 310"/>
                <p:cNvSpPr>
                  <a:spLocks noChangeArrowheads="1"/>
                </p:cNvSpPr>
                <p:nvPr/>
              </p:nvSpPr>
              <p:spPr bwMode="auto">
                <a:xfrm>
                  <a:off x="2827" y="3289"/>
                  <a:ext cx="6" cy="224"/>
                </a:xfrm>
                <a:prstGeom prst="rect">
                  <a:avLst/>
                </a:prstGeom>
                <a:solidFill>
                  <a:srgbClr val="FEF9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31" name="Rectangle 311"/>
                <p:cNvSpPr>
                  <a:spLocks noChangeArrowheads="1"/>
                </p:cNvSpPr>
                <p:nvPr/>
              </p:nvSpPr>
              <p:spPr bwMode="auto">
                <a:xfrm>
                  <a:off x="2833" y="3289"/>
                  <a:ext cx="9" cy="224"/>
                </a:xfrm>
                <a:prstGeom prst="rect">
                  <a:avLst/>
                </a:prstGeom>
                <a:solidFill>
                  <a:srgbClr val="FEF7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32" name="Rectangle 312"/>
                <p:cNvSpPr>
                  <a:spLocks noChangeArrowheads="1"/>
                </p:cNvSpPr>
                <p:nvPr/>
              </p:nvSpPr>
              <p:spPr bwMode="auto">
                <a:xfrm>
                  <a:off x="2842" y="3289"/>
                  <a:ext cx="5" cy="224"/>
                </a:xfrm>
                <a:prstGeom prst="rect">
                  <a:avLst/>
                </a:prstGeom>
                <a:solidFill>
                  <a:srgbClr val="FEF5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33" name="Rectangle 313"/>
                <p:cNvSpPr>
                  <a:spLocks noChangeArrowheads="1"/>
                </p:cNvSpPr>
                <p:nvPr/>
              </p:nvSpPr>
              <p:spPr bwMode="auto">
                <a:xfrm>
                  <a:off x="2847" y="3289"/>
                  <a:ext cx="6" cy="224"/>
                </a:xfrm>
                <a:prstGeom prst="rect">
                  <a:avLst/>
                </a:prstGeom>
                <a:solidFill>
                  <a:srgbClr val="FEF3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34" name="Rectangle 314"/>
                <p:cNvSpPr>
                  <a:spLocks noChangeArrowheads="1"/>
                </p:cNvSpPr>
                <p:nvPr/>
              </p:nvSpPr>
              <p:spPr bwMode="auto">
                <a:xfrm>
                  <a:off x="2853" y="3289"/>
                  <a:ext cx="8" cy="224"/>
                </a:xfrm>
                <a:prstGeom prst="rect">
                  <a:avLst/>
                </a:prstGeom>
                <a:solidFill>
                  <a:srgbClr val="FEF1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35" name="Rectangle 315"/>
                <p:cNvSpPr>
                  <a:spLocks noChangeArrowheads="1"/>
                </p:cNvSpPr>
                <p:nvPr/>
              </p:nvSpPr>
              <p:spPr bwMode="auto">
                <a:xfrm>
                  <a:off x="2861" y="3289"/>
                  <a:ext cx="7" cy="224"/>
                </a:xfrm>
                <a:prstGeom prst="rect">
                  <a:avLst/>
                </a:prstGeom>
                <a:solidFill>
                  <a:srgbClr val="FDEF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36" name="Rectangle 316"/>
                <p:cNvSpPr>
                  <a:spLocks noChangeArrowheads="1"/>
                </p:cNvSpPr>
                <p:nvPr/>
              </p:nvSpPr>
              <p:spPr bwMode="auto">
                <a:xfrm>
                  <a:off x="2868" y="3289"/>
                  <a:ext cx="5" cy="224"/>
                </a:xfrm>
                <a:prstGeom prst="rect">
                  <a:avLst/>
                </a:prstGeom>
                <a:solidFill>
                  <a:srgbClr val="FDED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37" name="Rectangle 317"/>
                <p:cNvSpPr>
                  <a:spLocks noChangeArrowheads="1"/>
                </p:cNvSpPr>
                <p:nvPr/>
              </p:nvSpPr>
              <p:spPr bwMode="auto">
                <a:xfrm>
                  <a:off x="2873" y="3289"/>
                  <a:ext cx="6" cy="224"/>
                </a:xfrm>
                <a:prstGeom prst="rect">
                  <a:avLst/>
                </a:prstGeom>
                <a:solidFill>
                  <a:srgbClr val="FDEB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38" name="Rectangle 318"/>
                <p:cNvSpPr>
                  <a:spLocks noChangeArrowheads="1"/>
                </p:cNvSpPr>
                <p:nvPr/>
              </p:nvSpPr>
              <p:spPr bwMode="auto">
                <a:xfrm>
                  <a:off x="2879" y="3289"/>
                  <a:ext cx="6" cy="224"/>
                </a:xfrm>
                <a:prstGeom prst="rect">
                  <a:avLst/>
                </a:prstGeom>
                <a:solidFill>
                  <a:srgbClr val="FDE9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39" name="Rectangle 319"/>
                <p:cNvSpPr>
                  <a:spLocks noChangeArrowheads="1"/>
                </p:cNvSpPr>
                <p:nvPr/>
              </p:nvSpPr>
              <p:spPr bwMode="auto">
                <a:xfrm>
                  <a:off x="2885" y="3289"/>
                  <a:ext cx="6" cy="224"/>
                </a:xfrm>
                <a:prstGeom prst="rect">
                  <a:avLst/>
                </a:prstGeom>
                <a:solidFill>
                  <a:srgbClr val="FDE7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40" name="Rectangle 320"/>
                <p:cNvSpPr>
                  <a:spLocks noChangeArrowheads="1"/>
                </p:cNvSpPr>
                <p:nvPr/>
              </p:nvSpPr>
              <p:spPr bwMode="auto">
                <a:xfrm>
                  <a:off x="2891" y="3289"/>
                  <a:ext cx="8" cy="224"/>
                </a:xfrm>
                <a:prstGeom prst="rect">
                  <a:avLst/>
                </a:prstGeom>
                <a:solidFill>
                  <a:srgbClr val="FDE5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41" name="Rectangle 321"/>
                <p:cNvSpPr>
                  <a:spLocks noChangeArrowheads="1"/>
                </p:cNvSpPr>
                <p:nvPr/>
              </p:nvSpPr>
              <p:spPr bwMode="auto">
                <a:xfrm>
                  <a:off x="2899" y="3289"/>
                  <a:ext cx="6" cy="224"/>
                </a:xfrm>
                <a:prstGeom prst="rect">
                  <a:avLst/>
                </a:prstGeom>
                <a:solidFill>
                  <a:srgbClr val="FDE3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42" name="Rectangle 322"/>
                <p:cNvSpPr>
                  <a:spLocks noChangeArrowheads="1"/>
                </p:cNvSpPr>
                <p:nvPr/>
              </p:nvSpPr>
              <p:spPr bwMode="auto">
                <a:xfrm>
                  <a:off x="2905" y="3289"/>
                  <a:ext cx="6" cy="224"/>
                </a:xfrm>
                <a:prstGeom prst="rect">
                  <a:avLst/>
                </a:prstGeom>
                <a:solidFill>
                  <a:srgbClr val="FDE1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43" name="Rectangle 323"/>
                <p:cNvSpPr>
                  <a:spLocks noChangeArrowheads="1"/>
                </p:cNvSpPr>
                <p:nvPr/>
              </p:nvSpPr>
              <p:spPr bwMode="auto">
                <a:xfrm>
                  <a:off x="2911" y="3289"/>
                  <a:ext cx="7" cy="224"/>
                </a:xfrm>
                <a:prstGeom prst="rect">
                  <a:avLst/>
                </a:prstGeom>
                <a:solidFill>
                  <a:srgbClr val="FCDF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44" name="Rectangle 324"/>
                <p:cNvSpPr>
                  <a:spLocks noChangeArrowheads="1"/>
                </p:cNvSpPr>
                <p:nvPr/>
              </p:nvSpPr>
              <p:spPr bwMode="auto">
                <a:xfrm>
                  <a:off x="2918" y="3289"/>
                  <a:ext cx="7" cy="224"/>
                </a:xfrm>
                <a:prstGeom prst="rect">
                  <a:avLst/>
                </a:prstGeom>
                <a:solidFill>
                  <a:srgbClr val="FCDD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45" name="Rectangle 325"/>
                <p:cNvSpPr>
                  <a:spLocks noChangeArrowheads="1"/>
                </p:cNvSpPr>
                <p:nvPr/>
              </p:nvSpPr>
              <p:spPr bwMode="auto">
                <a:xfrm>
                  <a:off x="2925" y="3289"/>
                  <a:ext cx="6" cy="224"/>
                </a:xfrm>
                <a:prstGeom prst="rect">
                  <a:avLst/>
                </a:prstGeom>
                <a:solidFill>
                  <a:srgbClr val="FCDB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46" name="Rectangle 326"/>
                <p:cNvSpPr>
                  <a:spLocks noChangeArrowheads="1"/>
                </p:cNvSpPr>
                <p:nvPr/>
              </p:nvSpPr>
              <p:spPr bwMode="auto">
                <a:xfrm>
                  <a:off x="2931" y="3289"/>
                  <a:ext cx="6" cy="224"/>
                </a:xfrm>
                <a:prstGeom prst="rect">
                  <a:avLst/>
                </a:prstGeom>
                <a:solidFill>
                  <a:srgbClr val="FCD9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47" name="Rectangle 327"/>
                <p:cNvSpPr>
                  <a:spLocks noChangeArrowheads="1"/>
                </p:cNvSpPr>
                <p:nvPr/>
              </p:nvSpPr>
              <p:spPr bwMode="auto">
                <a:xfrm>
                  <a:off x="2937" y="3289"/>
                  <a:ext cx="8" cy="224"/>
                </a:xfrm>
                <a:prstGeom prst="rect">
                  <a:avLst/>
                </a:prstGeom>
                <a:solidFill>
                  <a:srgbClr val="FCD7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48" name="Rectangle 328"/>
                <p:cNvSpPr>
                  <a:spLocks noChangeArrowheads="1"/>
                </p:cNvSpPr>
                <p:nvPr/>
              </p:nvSpPr>
              <p:spPr bwMode="auto">
                <a:xfrm>
                  <a:off x="2945" y="3289"/>
                  <a:ext cx="6" cy="224"/>
                </a:xfrm>
                <a:prstGeom prst="rect">
                  <a:avLst/>
                </a:prstGeom>
                <a:solidFill>
                  <a:srgbClr val="FBD5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49" name="Rectangle 329"/>
                <p:cNvSpPr>
                  <a:spLocks noChangeArrowheads="1"/>
                </p:cNvSpPr>
                <p:nvPr/>
              </p:nvSpPr>
              <p:spPr bwMode="auto">
                <a:xfrm>
                  <a:off x="2951" y="3289"/>
                  <a:ext cx="6" cy="224"/>
                </a:xfrm>
                <a:prstGeom prst="rect">
                  <a:avLst/>
                </a:prstGeom>
                <a:solidFill>
                  <a:srgbClr val="FBD3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50" name="Rectangle 330"/>
                <p:cNvSpPr>
                  <a:spLocks noChangeArrowheads="1"/>
                </p:cNvSpPr>
                <p:nvPr/>
              </p:nvSpPr>
              <p:spPr bwMode="auto">
                <a:xfrm>
                  <a:off x="2957" y="3289"/>
                  <a:ext cx="5" cy="224"/>
                </a:xfrm>
                <a:prstGeom prst="rect">
                  <a:avLst/>
                </a:prstGeom>
                <a:solidFill>
                  <a:srgbClr val="FBD1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51" name="Rectangle 331"/>
                <p:cNvSpPr>
                  <a:spLocks noChangeArrowheads="1"/>
                </p:cNvSpPr>
                <p:nvPr/>
              </p:nvSpPr>
              <p:spPr bwMode="auto">
                <a:xfrm>
                  <a:off x="2962" y="3289"/>
                  <a:ext cx="6" cy="224"/>
                </a:xfrm>
                <a:prstGeom prst="rect">
                  <a:avLst/>
                </a:prstGeom>
                <a:solidFill>
                  <a:srgbClr val="FBCF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52" name="Rectangle 332"/>
                <p:cNvSpPr>
                  <a:spLocks noChangeArrowheads="1"/>
                </p:cNvSpPr>
                <p:nvPr/>
              </p:nvSpPr>
              <p:spPr bwMode="auto">
                <a:xfrm>
                  <a:off x="2968" y="3289"/>
                  <a:ext cx="7" cy="224"/>
                </a:xfrm>
                <a:prstGeom prst="rect">
                  <a:avLst/>
                </a:prstGeom>
                <a:solidFill>
                  <a:srgbClr val="FBCD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53" name="Rectangle 333"/>
                <p:cNvSpPr>
                  <a:spLocks noChangeArrowheads="1"/>
                </p:cNvSpPr>
                <p:nvPr/>
              </p:nvSpPr>
              <p:spPr bwMode="auto">
                <a:xfrm>
                  <a:off x="2975" y="3289"/>
                  <a:ext cx="7" cy="224"/>
                </a:xfrm>
                <a:prstGeom prst="rect">
                  <a:avLst/>
                </a:prstGeom>
                <a:solidFill>
                  <a:srgbClr val="FACB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54" name="Rectangle 334"/>
                <p:cNvSpPr>
                  <a:spLocks noChangeArrowheads="1"/>
                </p:cNvSpPr>
                <p:nvPr/>
              </p:nvSpPr>
              <p:spPr bwMode="auto">
                <a:xfrm>
                  <a:off x="2982" y="3289"/>
                  <a:ext cx="7" cy="224"/>
                </a:xfrm>
                <a:prstGeom prst="rect">
                  <a:avLst/>
                </a:prstGeom>
                <a:solidFill>
                  <a:srgbClr val="FAC9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55" name="Rectangle 335"/>
                <p:cNvSpPr>
                  <a:spLocks noChangeArrowheads="1"/>
                </p:cNvSpPr>
                <p:nvPr/>
              </p:nvSpPr>
              <p:spPr bwMode="auto">
                <a:xfrm>
                  <a:off x="2989" y="3289"/>
                  <a:ext cx="5" cy="224"/>
                </a:xfrm>
                <a:prstGeom prst="rect">
                  <a:avLst/>
                </a:prstGeom>
                <a:solidFill>
                  <a:srgbClr val="FAC7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56" name="Rectangle 336"/>
                <p:cNvSpPr>
                  <a:spLocks noChangeArrowheads="1"/>
                </p:cNvSpPr>
                <p:nvPr/>
              </p:nvSpPr>
              <p:spPr bwMode="auto">
                <a:xfrm>
                  <a:off x="2994" y="3289"/>
                  <a:ext cx="8" cy="224"/>
                </a:xfrm>
                <a:prstGeom prst="rect">
                  <a:avLst/>
                </a:prstGeom>
                <a:solidFill>
                  <a:srgbClr val="FAC5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57" name="Rectangle 337"/>
                <p:cNvSpPr>
                  <a:spLocks noChangeArrowheads="1"/>
                </p:cNvSpPr>
                <p:nvPr/>
              </p:nvSpPr>
              <p:spPr bwMode="auto">
                <a:xfrm>
                  <a:off x="3002" y="3289"/>
                  <a:ext cx="7" cy="224"/>
                </a:xfrm>
                <a:prstGeom prst="rect">
                  <a:avLst/>
                </a:prstGeom>
                <a:solidFill>
                  <a:srgbClr val="FAC3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58" name="Rectangle 338"/>
                <p:cNvSpPr>
                  <a:spLocks noChangeArrowheads="1"/>
                </p:cNvSpPr>
                <p:nvPr/>
              </p:nvSpPr>
              <p:spPr bwMode="auto">
                <a:xfrm>
                  <a:off x="3009" y="3289"/>
                  <a:ext cx="5" cy="224"/>
                </a:xfrm>
                <a:prstGeom prst="rect">
                  <a:avLst/>
                </a:prstGeom>
                <a:solidFill>
                  <a:srgbClr val="FAC1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59" name="Rectangle 339"/>
                <p:cNvSpPr>
                  <a:spLocks noChangeArrowheads="1"/>
                </p:cNvSpPr>
                <p:nvPr/>
              </p:nvSpPr>
              <p:spPr bwMode="auto">
                <a:xfrm>
                  <a:off x="3014" y="3289"/>
                  <a:ext cx="7" cy="224"/>
                </a:xfrm>
                <a:prstGeom prst="rect">
                  <a:avLst/>
                </a:prstGeom>
                <a:solidFill>
                  <a:srgbClr val="F9BF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60" name="Rectangle 340"/>
                <p:cNvSpPr>
                  <a:spLocks noChangeArrowheads="1"/>
                </p:cNvSpPr>
                <p:nvPr/>
              </p:nvSpPr>
              <p:spPr bwMode="auto">
                <a:xfrm>
                  <a:off x="3021" y="3289"/>
                  <a:ext cx="8" cy="224"/>
                </a:xfrm>
                <a:prstGeom prst="rect">
                  <a:avLst/>
                </a:prstGeom>
                <a:solidFill>
                  <a:srgbClr val="F9BD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61" name="Rectangle 341"/>
                <p:cNvSpPr>
                  <a:spLocks noChangeArrowheads="1"/>
                </p:cNvSpPr>
                <p:nvPr/>
              </p:nvSpPr>
              <p:spPr bwMode="auto">
                <a:xfrm>
                  <a:off x="3029" y="3289"/>
                  <a:ext cx="5" cy="224"/>
                </a:xfrm>
                <a:prstGeom prst="rect">
                  <a:avLst/>
                </a:prstGeom>
                <a:solidFill>
                  <a:srgbClr val="F9BB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62" name="Rectangle 342"/>
                <p:cNvSpPr>
                  <a:spLocks noChangeArrowheads="1"/>
                </p:cNvSpPr>
                <p:nvPr/>
              </p:nvSpPr>
              <p:spPr bwMode="auto">
                <a:xfrm>
                  <a:off x="3034" y="3289"/>
                  <a:ext cx="6" cy="224"/>
                </a:xfrm>
                <a:prstGeom prst="rect">
                  <a:avLst/>
                </a:prstGeom>
                <a:solidFill>
                  <a:srgbClr val="F9B9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63" name="Rectangle 343"/>
                <p:cNvSpPr>
                  <a:spLocks noChangeArrowheads="1"/>
                </p:cNvSpPr>
                <p:nvPr/>
              </p:nvSpPr>
              <p:spPr bwMode="auto">
                <a:xfrm>
                  <a:off x="3040" y="3289"/>
                  <a:ext cx="6" cy="224"/>
                </a:xfrm>
                <a:prstGeom prst="rect">
                  <a:avLst/>
                </a:prstGeom>
                <a:solidFill>
                  <a:srgbClr val="F9B7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64" name="Rectangle 344"/>
                <p:cNvSpPr>
                  <a:spLocks noChangeArrowheads="1"/>
                </p:cNvSpPr>
                <p:nvPr/>
              </p:nvSpPr>
              <p:spPr bwMode="auto">
                <a:xfrm>
                  <a:off x="3046" y="3289"/>
                  <a:ext cx="6" cy="224"/>
                </a:xfrm>
                <a:prstGeom prst="rect">
                  <a:avLst/>
                </a:prstGeom>
                <a:solidFill>
                  <a:srgbClr val="F8B5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65" name="Rectangle 345"/>
                <p:cNvSpPr>
                  <a:spLocks noChangeArrowheads="1"/>
                </p:cNvSpPr>
                <p:nvPr/>
              </p:nvSpPr>
              <p:spPr bwMode="auto">
                <a:xfrm>
                  <a:off x="3052" y="3289"/>
                  <a:ext cx="7" cy="224"/>
                </a:xfrm>
                <a:prstGeom prst="rect">
                  <a:avLst/>
                </a:prstGeom>
                <a:solidFill>
                  <a:srgbClr val="F8B3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66" name="Rectangle 346"/>
                <p:cNvSpPr>
                  <a:spLocks noChangeArrowheads="1"/>
                </p:cNvSpPr>
                <p:nvPr/>
              </p:nvSpPr>
              <p:spPr bwMode="auto">
                <a:xfrm>
                  <a:off x="3059" y="3289"/>
                  <a:ext cx="7" cy="224"/>
                </a:xfrm>
                <a:prstGeom prst="rect">
                  <a:avLst/>
                </a:prstGeom>
                <a:solidFill>
                  <a:srgbClr val="F8B1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67" name="Rectangle 347"/>
                <p:cNvSpPr>
                  <a:spLocks noChangeArrowheads="1"/>
                </p:cNvSpPr>
                <p:nvPr/>
              </p:nvSpPr>
              <p:spPr bwMode="auto">
                <a:xfrm>
                  <a:off x="3066" y="3289"/>
                  <a:ext cx="5" cy="224"/>
                </a:xfrm>
                <a:prstGeom prst="rect">
                  <a:avLst/>
                </a:prstGeom>
                <a:solidFill>
                  <a:srgbClr val="F8AF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68" name="Rectangle 348"/>
                <p:cNvSpPr>
                  <a:spLocks noChangeArrowheads="1"/>
                </p:cNvSpPr>
                <p:nvPr/>
              </p:nvSpPr>
              <p:spPr bwMode="auto">
                <a:xfrm>
                  <a:off x="3071" y="3289"/>
                  <a:ext cx="8" cy="224"/>
                </a:xfrm>
                <a:prstGeom prst="rect">
                  <a:avLst/>
                </a:prstGeom>
                <a:solidFill>
                  <a:srgbClr val="F8AD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69" name="Rectangle 349"/>
                <p:cNvSpPr>
                  <a:spLocks noChangeArrowheads="1"/>
                </p:cNvSpPr>
                <p:nvPr/>
              </p:nvSpPr>
              <p:spPr bwMode="auto">
                <a:xfrm>
                  <a:off x="3079" y="3289"/>
                  <a:ext cx="7" cy="224"/>
                </a:xfrm>
                <a:prstGeom prst="rect">
                  <a:avLst/>
                </a:prstGeom>
                <a:solidFill>
                  <a:srgbClr val="F7AB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70" name="Rectangle 350"/>
                <p:cNvSpPr>
                  <a:spLocks noChangeArrowheads="1"/>
                </p:cNvSpPr>
                <p:nvPr/>
              </p:nvSpPr>
              <p:spPr bwMode="auto">
                <a:xfrm>
                  <a:off x="3086" y="3289"/>
                  <a:ext cx="6" cy="224"/>
                </a:xfrm>
                <a:prstGeom prst="rect">
                  <a:avLst/>
                </a:prstGeom>
                <a:solidFill>
                  <a:srgbClr val="F7A9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71" name="Rectangle 351"/>
                <p:cNvSpPr>
                  <a:spLocks noChangeArrowheads="1"/>
                </p:cNvSpPr>
                <p:nvPr/>
              </p:nvSpPr>
              <p:spPr bwMode="auto">
                <a:xfrm>
                  <a:off x="3092" y="3289"/>
                  <a:ext cx="6" cy="224"/>
                </a:xfrm>
                <a:prstGeom prst="rect">
                  <a:avLst/>
                </a:prstGeom>
                <a:solidFill>
                  <a:srgbClr val="F7A7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72" name="Rectangle 352"/>
                <p:cNvSpPr>
                  <a:spLocks noChangeArrowheads="1"/>
                </p:cNvSpPr>
                <p:nvPr/>
              </p:nvSpPr>
              <p:spPr bwMode="auto">
                <a:xfrm>
                  <a:off x="3098" y="3289"/>
                  <a:ext cx="8" cy="224"/>
                </a:xfrm>
                <a:prstGeom prst="rect">
                  <a:avLst/>
                </a:prstGeom>
                <a:solidFill>
                  <a:srgbClr val="F7A5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73" name="Rectangle 353"/>
                <p:cNvSpPr>
                  <a:spLocks noChangeArrowheads="1"/>
                </p:cNvSpPr>
                <p:nvPr/>
              </p:nvSpPr>
              <p:spPr bwMode="auto">
                <a:xfrm>
                  <a:off x="3106" y="3289"/>
                  <a:ext cx="6" cy="224"/>
                </a:xfrm>
                <a:prstGeom prst="rect">
                  <a:avLst/>
                </a:prstGeom>
                <a:solidFill>
                  <a:srgbClr val="F7A3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74" name="Rectangle 354"/>
                <p:cNvSpPr>
                  <a:spLocks noChangeArrowheads="1"/>
                </p:cNvSpPr>
                <p:nvPr/>
              </p:nvSpPr>
              <p:spPr bwMode="auto">
                <a:xfrm>
                  <a:off x="3112" y="3289"/>
                  <a:ext cx="6" cy="224"/>
                </a:xfrm>
                <a:prstGeom prst="rect">
                  <a:avLst/>
                </a:prstGeom>
                <a:solidFill>
                  <a:srgbClr val="F7A1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75" name="Rectangle 355"/>
                <p:cNvSpPr>
                  <a:spLocks noChangeArrowheads="1"/>
                </p:cNvSpPr>
                <p:nvPr/>
              </p:nvSpPr>
              <p:spPr bwMode="auto">
                <a:xfrm>
                  <a:off x="3118" y="3289"/>
                  <a:ext cx="5" cy="224"/>
                </a:xfrm>
                <a:prstGeom prst="rect">
                  <a:avLst/>
                </a:prstGeom>
                <a:solidFill>
                  <a:srgbClr val="F79F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76" name="Rectangle 356"/>
                <p:cNvSpPr>
                  <a:spLocks noChangeArrowheads="1"/>
                </p:cNvSpPr>
                <p:nvPr/>
              </p:nvSpPr>
              <p:spPr bwMode="auto">
                <a:xfrm>
                  <a:off x="3123" y="3289"/>
                  <a:ext cx="6" cy="224"/>
                </a:xfrm>
                <a:prstGeom prst="rect">
                  <a:avLst/>
                </a:prstGeom>
                <a:solidFill>
                  <a:srgbClr val="F79D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77" name="Rectangle 357"/>
                <p:cNvSpPr>
                  <a:spLocks noChangeArrowheads="1"/>
                </p:cNvSpPr>
                <p:nvPr/>
              </p:nvSpPr>
              <p:spPr bwMode="auto">
                <a:xfrm>
                  <a:off x="3129" y="3289"/>
                  <a:ext cx="8" cy="224"/>
                </a:xfrm>
                <a:prstGeom prst="rect">
                  <a:avLst/>
                </a:prstGeom>
                <a:solidFill>
                  <a:srgbClr val="F69B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78" name="Rectangle 358"/>
                <p:cNvSpPr>
                  <a:spLocks noChangeArrowheads="1"/>
                </p:cNvSpPr>
                <p:nvPr/>
              </p:nvSpPr>
              <p:spPr bwMode="auto">
                <a:xfrm>
                  <a:off x="3137" y="3289"/>
                  <a:ext cx="7" cy="224"/>
                </a:xfrm>
                <a:prstGeom prst="rect">
                  <a:avLst/>
                </a:prstGeom>
                <a:solidFill>
                  <a:srgbClr val="F699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79" name="Rectangle 359"/>
                <p:cNvSpPr>
                  <a:spLocks noChangeArrowheads="1"/>
                </p:cNvSpPr>
                <p:nvPr/>
              </p:nvSpPr>
              <p:spPr bwMode="auto">
                <a:xfrm>
                  <a:off x="3144" y="3289"/>
                  <a:ext cx="5" cy="224"/>
                </a:xfrm>
                <a:prstGeom prst="rect">
                  <a:avLst/>
                </a:prstGeom>
                <a:solidFill>
                  <a:srgbClr val="F697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80" name="Rectangle 360"/>
                <p:cNvSpPr>
                  <a:spLocks noChangeArrowheads="1"/>
                </p:cNvSpPr>
                <p:nvPr/>
              </p:nvSpPr>
              <p:spPr bwMode="auto">
                <a:xfrm>
                  <a:off x="3149" y="3289"/>
                  <a:ext cx="7" cy="224"/>
                </a:xfrm>
                <a:prstGeom prst="rect">
                  <a:avLst/>
                </a:prstGeom>
                <a:solidFill>
                  <a:srgbClr val="F695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81" name="Rectangle 361"/>
                <p:cNvSpPr>
                  <a:spLocks noChangeArrowheads="1"/>
                </p:cNvSpPr>
                <p:nvPr/>
              </p:nvSpPr>
              <p:spPr bwMode="auto">
                <a:xfrm>
                  <a:off x="3156" y="3289"/>
                  <a:ext cx="7" cy="224"/>
                </a:xfrm>
                <a:prstGeom prst="rect">
                  <a:avLst/>
                </a:prstGeom>
                <a:solidFill>
                  <a:srgbClr val="F693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82" name="Rectangle 362"/>
                <p:cNvSpPr>
                  <a:spLocks noChangeArrowheads="1"/>
                </p:cNvSpPr>
                <p:nvPr/>
              </p:nvSpPr>
              <p:spPr bwMode="auto">
                <a:xfrm>
                  <a:off x="3163" y="3289"/>
                  <a:ext cx="6" cy="224"/>
                </a:xfrm>
                <a:prstGeom prst="rect">
                  <a:avLst/>
                </a:prstGeom>
                <a:solidFill>
                  <a:srgbClr val="F591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83" name="Rectangle 363"/>
                <p:cNvSpPr>
                  <a:spLocks noChangeArrowheads="1"/>
                </p:cNvSpPr>
                <p:nvPr/>
              </p:nvSpPr>
              <p:spPr bwMode="auto">
                <a:xfrm>
                  <a:off x="3169" y="3289"/>
                  <a:ext cx="6" cy="224"/>
                </a:xfrm>
                <a:prstGeom prst="rect">
                  <a:avLst/>
                </a:prstGeom>
                <a:solidFill>
                  <a:srgbClr val="F58F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84" name="Rectangle 364"/>
                <p:cNvSpPr>
                  <a:spLocks noChangeArrowheads="1"/>
                </p:cNvSpPr>
                <p:nvPr/>
              </p:nvSpPr>
              <p:spPr bwMode="auto">
                <a:xfrm>
                  <a:off x="3175" y="3289"/>
                  <a:ext cx="7" cy="224"/>
                </a:xfrm>
                <a:prstGeom prst="rect">
                  <a:avLst/>
                </a:prstGeom>
                <a:solidFill>
                  <a:srgbClr val="F58D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85" name="Rectangle 365"/>
                <p:cNvSpPr>
                  <a:spLocks noChangeArrowheads="1"/>
                </p:cNvSpPr>
                <p:nvPr/>
              </p:nvSpPr>
              <p:spPr bwMode="auto">
                <a:xfrm>
                  <a:off x="3182" y="3289"/>
                  <a:ext cx="7" cy="224"/>
                </a:xfrm>
                <a:prstGeom prst="rect">
                  <a:avLst/>
                </a:prstGeom>
                <a:solidFill>
                  <a:srgbClr val="F58B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86" name="Rectangle 366"/>
                <p:cNvSpPr>
                  <a:spLocks noChangeArrowheads="1"/>
                </p:cNvSpPr>
                <p:nvPr/>
              </p:nvSpPr>
              <p:spPr bwMode="auto">
                <a:xfrm>
                  <a:off x="3189" y="3289"/>
                  <a:ext cx="7" cy="224"/>
                </a:xfrm>
                <a:prstGeom prst="rect">
                  <a:avLst/>
                </a:prstGeom>
                <a:solidFill>
                  <a:srgbClr val="F589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87" name="Rectangle 367"/>
                <p:cNvSpPr>
                  <a:spLocks noChangeArrowheads="1"/>
                </p:cNvSpPr>
                <p:nvPr/>
              </p:nvSpPr>
              <p:spPr bwMode="auto">
                <a:xfrm>
                  <a:off x="3196" y="3289"/>
                  <a:ext cx="5" cy="224"/>
                </a:xfrm>
                <a:prstGeom prst="rect">
                  <a:avLst/>
                </a:prstGeom>
                <a:solidFill>
                  <a:srgbClr val="F487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88" name="Rectangle 368"/>
                <p:cNvSpPr>
                  <a:spLocks noChangeArrowheads="1"/>
                </p:cNvSpPr>
                <p:nvPr/>
              </p:nvSpPr>
              <p:spPr bwMode="auto">
                <a:xfrm>
                  <a:off x="3201" y="3289"/>
                  <a:ext cx="6" cy="224"/>
                </a:xfrm>
                <a:prstGeom prst="rect">
                  <a:avLst/>
                </a:prstGeom>
                <a:solidFill>
                  <a:srgbClr val="F485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89" name="Rectangle 369"/>
                <p:cNvSpPr>
                  <a:spLocks noChangeArrowheads="1"/>
                </p:cNvSpPr>
                <p:nvPr/>
              </p:nvSpPr>
              <p:spPr bwMode="auto">
                <a:xfrm>
                  <a:off x="3207" y="3289"/>
                  <a:ext cx="6" cy="224"/>
                </a:xfrm>
                <a:prstGeom prst="rect">
                  <a:avLst/>
                </a:prstGeom>
                <a:solidFill>
                  <a:srgbClr val="F483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90" name="Rectangle 370"/>
                <p:cNvSpPr>
                  <a:spLocks noChangeArrowheads="1"/>
                </p:cNvSpPr>
                <p:nvPr/>
              </p:nvSpPr>
              <p:spPr bwMode="auto">
                <a:xfrm>
                  <a:off x="3213" y="3289"/>
                  <a:ext cx="8" cy="224"/>
                </a:xfrm>
                <a:prstGeom prst="rect">
                  <a:avLst/>
                </a:prstGeom>
                <a:solidFill>
                  <a:srgbClr val="F481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91" name="Rectangle 371"/>
                <p:cNvSpPr>
                  <a:spLocks noChangeArrowheads="1"/>
                </p:cNvSpPr>
                <p:nvPr/>
              </p:nvSpPr>
              <p:spPr bwMode="auto">
                <a:xfrm>
                  <a:off x="3221" y="3289"/>
                  <a:ext cx="6" cy="224"/>
                </a:xfrm>
                <a:prstGeom prst="rect">
                  <a:avLst/>
                </a:prstGeom>
                <a:solidFill>
                  <a:srgbClr val="F47F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92" name="Rectangle 372"/>
                <p:cNvSpPr>
                  <a:spLocks noChangeArrowheads="1"/>
                </p:cNvSpPr>
                <p:nvPr/>
              </p:nvSpPr>
              <p:spPr bwMode="auto">
                <a:xfrm>
                  <a:off x="3227" y="3289"/>
                  <a:ext cx="6" cy="224"/>
                </a:xfrm>
                <a:prstGeom prst="rect">
                  <a:avLst/>
                </a:prstGeom>
                <a:solidFill>
                  <a:srgbClr val="F47D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93" name="Rectangle 373"/>
                <p:cNvSpPr>
                  <a:spLocks noChangeArrowheads="1"/>
                </p:cNvSpPr>
                <p:nvPr/>
              </p:nvSpPr>
              <p:spPr bwMode="auto">
                <a:xfrm>
                  <a:off x="3233" y="3289"/>
                  <a:ext cx="7" cy="224"/>
                </a:xfrm>
                <a:prstGeom prst="rect">
                  <a:avLst/>
                </a:prstGeom>
                <a:solidFill>
                  <a:srgbClr val="F37B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94" name="Rectangle 374"/>
                <p:cNvSpPr>
                  <a:spLocks noChangeArrowheads="1"/>
                </p:cNvSpPr>
                <p:nvPr/>
              </p:nvSpPr>
              <p:spPr bwMode="auto">
                <a:xfrm>
                  <a:off x="3240" y="3289"/>
                  <a:ext cx="7" cy="224"/>
                </a:xfrm>
                <a:prstGeom prst="rect">
                  <a:avLst/>
                </a:prstGeom>
                <a:solidFill>
                  <a:srgbClr val="F379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95" name="Rectangle 375"/>
                <p:cNvSpPr>
                  <a:spLocks noChangeArrowheads="1"/>
                </p:cNvSpPr>
                <p:nvPr/>
              </p:nvSpPr>
              <p:spPr bwMode="auto">
                <a:xfrm>
                  <a:off x="3247" y="3289"/>
                  <a:ext cx="6" cy="224"/>
                </a:xfrm>
                <a:prstGeom prst="rect">
                  <a:avLst/>
                </a:prstGeom>
                <a:solidFill>
                  <a:srgbClr val="F377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96" name="Rectangle 376"/>
                <p:cNvSpPr>
                  <a:spLocks noChangeArrowheads="1"/>
                </p:cNvSpPr>
                <p:nvPr/>
              </p:nvSpPr>
              <p:spPr bwMode="auto">
                <a:xfrm>
                  <a:off x="3253" y="3289"/>
                  <a:ext cx="6" cy="224"/>
                </a:xfrm>
                <a:prstGeom prst="rect">
                  <a:avLst/>
                </a:prstGeom>
                <a:solidFill>
                  <a:srgbClr val="F375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97" name="Rectangle 377"/>
                <p:cNvSpPr>
                  <a:spLocks noChangeArrowheads="1"/>
                </p:cNvSpPr>
                <p:nvPr/>
              </p:nvSpPr>
              <p:spPr bwMode="auto">
                <a:xfrm>
                  <a:off x="3259" y="3289"/>
                  <a:ext cx="7" cy="224"/>
                </a:xfrm>
                <a:prstGeom prst="rect">
                  <a:avLst/>
                </a:prstGeom>
                <a:solidFill>
                  <a:srgbClr val="F373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98" name="Rectangle 378"/>
                <p:cNvSpPr>
                  <a:spLocks noChangeArrowheads="1"/>
                </p:cNvSpPr>
                <p:nvPr/>
              </p:nvSpPr>
              <p:spPr bwMode="auto">
                <a:xfrm>
                  <a:off x="3266" y="3289"/>
                  <a:ext cx="7" cy="224"/>
                </a:xfrm>
                <a:prstGeom prst="rect">
                  <a:avLst/>
                </a:prstGeom>
                <a:solidFill>
                  <a:srgbClr val="F271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499" name="Rectangle 379"/>
                <p:cNvSpPr>
                  <a:spLocks noChangeArrowheads="1"/>
                </p:cNvSpPr>
                <p:nvPr/>
              </p:nvSpPr>
              <p:spPr bwMode="auto">
                <a:xfrm>
                  <a:off x="3273" y="3289"/>
                  <a:ext cx="5" cy="224"/>
                </a:xfrm>
                <a:prstGeom prst="rect">
                  <a:avLst/>
                </a:prstGeom>
                <a:solidFill>
                  <a:srgbClr val="F26F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00" name="Rectangle 380"/>
                <p:cNvSpPr>
                  <a:spLocks noChangeArrowheads="1"/>
                </p:cNvSpPr>
                <p:nvPr/>
              </p:nvSpPr>
              <p:spPr bwMode="auto">
                <a:xfrm>
                  <a:off x="3278" y="3289"/>
                  <a:ext cx="7" cy="224"/>
                </a:xfrm>
                <a:prstGeom prst="rect">
                  <a:avLst/>
                </a:prstGeom>
                <a:solidFill>
                  <a:srgbClr val="F26D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01" name="Rectangle 381"/>
                <p:cNvSpPr>
                  <a:spLocks noChangeArrowheads="1"/>
                </p:cNvSpPr>
                <p:nvPr/>
              </p:nvSpPr>
              <p:spPr bwMode="auto">
                <a:xfrm>
                  <a:off x="3285" y="3289"/>
                  <a:ext cx="5" cy="224"/>
                </a:xfrm>
                <a:prstGeom prst="rect">
                  <a:avLst/>
                </a:prstGeom>
                <a:solidFill>
                  <a:srgbClr val="F26B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02" name="Rectangle 382"/>
                <p:cNvSpPr>
                  <a:spLocks noChangeArrowheads="1"/>
                </p:cNvSpPr>
                <p:nvPr/>
              </p:nvSpPr>
              <p:spPr bwMode="auto">
                <a:xfrm>
                  <a:off x="3290" y="3289"/>
                  <a:ext cx="7" cy="224"/>
                </a:xfrm>
                <a:prstGeom prst="rect">
                  <a:avLst/>
                </a:prstGeom>
                <a:solidFill>
                  <a:srgbClr val="F269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03" name="Rectangle 383"/>
                <p:cNvSpPr>
                  <a:spLocks noChangeArrowheads="1"/>
                </p:cNvSpPr>
                <p:nvPr/>
              </p:nvSpPr>
              <p:spPr bwMode="auto">
                <a:xfrm>
                  <a:off x="3297" y="3289"/>
                  <a:ext cx="8" cy="224"/>
                </a:xfrm>
                <a:prstGeom prst="rect">
                  <a:avLst/>
                </a:prstGeom>
                <a:solidFill>
                  <a:srgbClr val="F167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04" name="Rectangle 384"/>
                <p:cNvSpPr>
                  <a:spLocks noChangeArrowheads="1"/>
                </p:cNvSpPr>
                <p:nvPr/>
              </p:nvSpPr>
              <p:spPr bwMode="auto">
                <a:xfrm>
                  <a:off x="3305" y="3289"/>
                  <a:ext cx="5" cy="224"/>
                </a:xfrm>
                <a:prstGeom prst="rect">
                  <a:avLst/>
                </a:prstGeom>
                <a:solidFill>
                  <a:srgbClr val="F165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05" name="Rectangle 385"/>
                <p:cNvSpPr>
                  <a:spLocks noChangeArrowheads="1"/>
                </p:cNvSpPr>
                <p:nvPr/>
              </p:nvSpPr>
              <p:spPr bwMode="auto">
                <a:xfrm>
                  <a:off x="3310" y="3289"/>
                  <a:ext cx="6" cy="224"/>
                </a:xfrm>
                <a:prstGeom prst="rect">
                  <a:avLst/>
                </a:prstGeom>
                <a:solidFill>
                  <a:srgbClr val="F163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06" name="Rectangle 386"/>
                <p:cNvSpPr>
                  <a:spLocks noChangeArrowheads="1"/>
                </p:cNvSpPr>
                <p:nvPr/>
              </p:nvSpPr>
              <p:spPr bwMode="auto">
                <a:xfrm>
                  <a:off x="3316" y="3289"/>
                  <a:ext cx="9" cy="224"/>
                </a:xfrm>
                <a:prstGeom prst="rect">
                  <a:avLst/>
                </a:prstGeom>
                <a:solidFill>
                  <a:srgbClr val="F161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07" name="Rectangle 387"/>
                <p:cNvSpPr>
                  <a:spLocks noChangeArrowheads="1"/>
                </p:cNvSpPr>
                <p:nvPr/>
              </p:nvSpPr>
              <p:spPr bwMode="auto">
                <a:xfrm>
                  <a:off x="3325" y="3289"/>
                  <a:ext cx="5" cy="224"/>
                </a:xfrm>
                <a:prstGeom prst="rect">
                  <a:avLst/>
                </a:prstGeom>
                <a:solidFill>
                  <a:srgbClr val="F15F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08" name="Rectangle 388"/>
                <p:cNvSpPr>
                  <a:spLocks noChangeArrowheads="1"/>
                </p:cNvSpPr>
                <p:nvPr/>
              </p:nvSpPr>
              <p:spPr bwMode="auto">
                <a:xfrm>
                  <a:off x="3330" y="3289"/>
                  <a:ext cx="6" cy="224"/>
                </a:xfrm>
                <a:prstGeom prst="rect">
                  <a:avLst/>
                </a:prstGeom>
                <a:solidFill>
                  <a:srgbClr val="F15D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09" name="Rectangle 389"/>
                <p:cNvSpPr>
                  <a:spLocks noChangeArrowheads="1"/>
                </p:cNvSpPr>
                <p:nvPr/>
              </p:nvSpPr>
              <p:spPr bwMode="auto">
                <a:xfrm>
                  <a:off x="3336" y="3289"/>
                  <a:ext cx="8" cy="224"/>
                </a:xfrm>
                <a:prstGeom prst="rect">
                  <a:avLst/>
                </a:prstGeom>
                <a:solidFill>
                  <a:srgbClr val="F05B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10" name="Rectangle 390"/>
                <p:cNvSpPr>
                  <a:spLocks noChangeArrowheads="1"/>
                </p:cNvSpPr>
                <p:nvPr/>
              </p:nvSpPr>
              <p:spPr bwMode="auto">
                <a:xfrm>
                  <a:off x="3344" y="3289"/>
                  <a:ext cx="7" cy="224"/>
                </a:xfrm>
                <a:prstGeom prst="rect">
                  <a:avLst/>
                </a:prstGeom>
                <a:solidFill>
                  <a:srgbClr val="F059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11" name="Rectangle 391"/>
                <p:cNvSpPr>
                  <a:spLocks noChangeArrowheads="1"/>
                </p:cNvSpPr>
                <p:nvPr/>
              </p:nvSpPr>
              <p:spPr bwMode="auto">
                <a:xfrm>
                  <a:off x="3351" y="3289"/>
                  <a:ext cx="5" cy="224"/>
                </a:xfrm>
                <a:prstGeom prst="rect">
                  <a:avLst/>
                </a:prstGeom>
                <a:solidFill>
                  <a:srgbClr val="F057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12" name="Rectangle 392"/>
                <p:cNvSpPr>
                  <a:spLocks noChangeArrowheads="1"/>
                </p:cNvSpPr>
                <p:nvPr/>
              </p:nvSpPr>
              <p:spPr bwMode="auto">
                <a:xfrm>
                  <a:off x="3356" y="3289"/>
                  <a:ext cx="6" cy="224"/>
                </a:xfrm>
                <a:prstGeom prst="rect">
                  <a:avLst/>
                </a:prstGeom>
                <a:solidFill>
                  <a:srgbClr val="F055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13" name="Rectangle 393"/>
                <p:cNvSpPr>
                  <a:spLocks noChangeArrowheads="1"/>
                </p:cNvSpPr>
                <p:nvPr/>
              </p:nvSpPr>
              <p:spPr bwMode="auto">
                <a:xfrm>
                  <a:off x="3362" y="3289"/>
                  <a:ext cx="6" cy="224"/>
                </a:xfrm>
                <a:prstGeom prst="rect">
                  <a:avLst/>
                </a:prstGeom>
                <a:solidFill>
                  <a:srgbClr val="F053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14" name="Rectangle 394"/>
                <p:cNvSpPr>
                  <a:spLocks noChangeArrowheads="1"/>
                </p:cNvSpPr>
                <p:nvPr/>
              </p:nvSpPr>
              <p:spPr bwMode="auto">
                <a:xfrm>
                  <a:off x="3368" y="3289"/>
                  <a:ext cx="6" cy="224"/>
                </a:xfrm>
                <a:prstGeom prst="rect">
                  <a:avLst/>
                </a:prstGeom>
                <a:solidFill>
                  <a:srgbClr val="F051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15" name="Rectangle 395"/>
                <p:cNvSpPr>
                  <a:spLocks noChangeArrowheads="1"/>
                </p:cNvSpPr>
                <p:nvPr/>
              </p:nvSpPr>
              <p:spPr bwMode="auto">
                <a:xfrm>
                  <a:off x="3374" y="3289"/>
                  <a:ext cx="8" cy="224"/>
                </a:xfrm>
                <a:prstGeom prst="rect">
                  <a:avLst/>
                </a:prstGeom>
                <a:solidFill>
                  <a:srgbClr val="F04F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16" name="Rectangle 396"/>
                <p:cNvSpPr>
                  <a:spLocks noChangeArrowheads="1"/>
                </p:cNvSpPr>
                <p:nvPr/>
              </p:nvSpPr>
              <p:spPr bwMode="auto">
                <a:xfrm>
                  <a:off x="3382" y="3289"/>
                  <a:ext cx="6" cy="224"/>
                </a:xfrm>
                <a:prstGeom prst="rect">
                  <a:avLst/>
                </a:prstGeom>
                <a:solidFill>
                  <a:srgbClr val="EF4D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17" name="Rectangle 397"/>
                <p:cNvSpPr>
                  <a:spLocks noChangeArrowheads="1"/>
                </p:cNvSpPr>
                <p:nvPr/>
              </p:nvSpPr>
              <p:spPr bwMode="auto">
                <a:xfrm>
                  <a:off x="3388" y="3289"/>
                  <a:ext cx="6" cy="224"/>
                </a:xfrm>
                <a:prstGeom prst="rect">
                  <a:avLst/>
                </a:prstGeom>
                <a:solidFill>
                  <a:srgbClr val="EF4B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18" name="Rectangle 398"/>
                <p:cNvSpPr>
                  <a:spLocks noChangeArrowheads="1"/>
                </p:cNvSpPr>
                <p:nvPr/>
              </p:nvSpPr>
              <p:spPr bwMode="auto">
                <a:xfrm>
                  <a:off x="3394" y="3289"/>
                  <a:ext cx="7" cy="224"/>
                </a:xfrm>
                <a:prstGeom prst="rect">
                  <a:avLst/>
                </a:prstGeom>
                <a:solidFill>
                  <a:srgbClr val="EF49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19" name="Rectangle 399"/>
                <p:cNvSpPr>
                  <a:spLocks noChangeArrowheads="1"/>
                </p:cNvSpPr>
                <p:nvPr/>
              </p:nvSpPr>
              <p:spPr bwMode="auto">
                <a:xfrm>
                  <a:off x="3401" y="3289"/>
                  <a:ext cx="7" cy="224"/>
                </a:xfrm>
                <a:prstGeom prst="rect">
                  <a:avLst/>
                </a:prstGeom>
                <a:solidFill>
                  <a:srgbClr val="EF47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20" name="Rectangle 400"/>
                <p:cNvSpPr>
                  <a:spLocks noChangeArrowheads="1"/>
                </p:cNvSpPr>
                <p:nvPr/>
              </p:nvSpPr>
              <p:spPr bwMode="auto">
                <a:xfrm>
                  <a:off x="3408" y="3289"/>
                  <a:ext cx="6" cy="224"/>
                </a:xfrm>
                <a:prstGeom prst="rect">
                  <a:avLst/>
                </a:prstGeom>
                <a:solidFill>
                  <a:srgbClr val="EF4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21" name="Rectangle 401"/>
                <p:cNvSpPr>
                  <a:spLocks noChangeArrowheads="1"/>
                </p:cNvSpPr>
                <p:nvPr/>
              </p:nvSpPr>
              <p:spPr bwMode="auto">
                <a:xfrm>
                  <a:off x="3414" y="3289"/>
                  <a:ext cx="6" cy="224"/>
                </a:xfrm>
                <a:prstGeom prst="rect">
                  <a:avLst/>
                </a:prstGeom>
                <a:solidFill>
                  <a:srgbClr val="EE43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22" name="Rectangle 402"/>
                <p:cNvSpPr>
                  <a:spLocks noChangeArrowheads="1"/>
                </p:cNvSpPr>
                <p:nvPr/>
              </p:nvSpPr>
              <p:spPr bwMode="auto">
                <a:xfrm>
                  <a:off x="3420" y="3289"/>
                  <a:ext cx="8" cy="224"/>
                </a:xfrm>
                <a:prstGeom prst="rect">
                  <a:avLst/>
                </a:prstGeom>
                <a:solidFill>
                  <a:srgbClr val="EE41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23" name="Rectangle 403"/>
                <p:cNvSpPr>
                  <a:spLocks noChangeArrowheads="1"/>
                </p:cNvSpPr>
                <p:nvPr/>
              </p:nvSpPr>
              <p:spPr bwMode="auto">
                <a:xfrm>
                  <a:off x="3428" y="3289"/>
                  <a:ext cx="10" cy="224"/>
                </a:xfrm>
                <a:prstGeom prst="rect">
                  <a:avLst/>
                </a:prstGeom>
                <a:solidFill>
                  <a:srgbClr val="EE3F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24" name="Rectangle 404"/>
                <p:cNvSpPr>
                  <a:spLocks noChangeArrowheads="1"/>
                </p:cNvSpPr>
                <p:nvPr/>
              </p:nvSpPr>
              <p:spPr bwMode="auto">
                <a:xfrm>
                  <a:off x="3438" y="3289"/>
                  <a:ext cx="12" cy="224"/>
                </a:xfrm>
                <a:prstGeom prst="rect">
                  <a:avLst/>
                </a:prstGeom>
                <a:solidFill>
                  <a:srgbClr val="EE3E1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25" name="Rectangle 405"/>
                <p:cNvSpPr>
                  <a:spLocks noChangeArrowheads="1"/>
                </p:cNvSpPr>
                <p:nvPr/>
              </p:nvSpPr>
              <p:spPr bwMode="auto">
                <a:xfrm>
                  <a:off x="3450" y="3289"/>
                  <a:ext cx="11" cy="224"/>
                </a:xfrm>
                <a:prstGeom prst="rect">
                  <a:avLst/>
                </a:prstGeom>
                <a:solidFill>
                  <a:srgbClr val="EE3D1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26" name="Rectangle 406"/>
                <p:cNvSpPr>
                  <a:spLocks noChangeArrowheads="1"/>
                </p:cNvSpPr>
                <p:nvPr/>
              </p:nvSpPr>
              <p:spPr bwMode="auto">
                <a:xfrm>
                  <a:off x="3461" y="3289"/>
                  <a:ext cx="12" cy="224"/>
                </a:xfrm>
                <a:prstGeom prst="rect">
                  <a:avLst/>
                </a:prstGeom>
                <a:solidFill>
                  <a:srgbClr val="EE3C1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27" name="Rectangle 407"/>
                <p:cNvSpPr>
                  <a:spLocks noChangeArrowheads="1"/>
                </p:cNvSpPr>
                <p:nvPr/>
              </p:nvSpPr>
              <p:spPr bwMode="auto">
                <a:xfrm>
                  <a:off x="3473" y="3289"/>
                  <a:ext cx="9" cy="224"/>
                </a:xfrm>
                <a:prstGeom prst="rect">
                  <a:avLst/>
                </a:prstGeom>
                <a:solidFill>
                  <a:srgbClr val="ED3B1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28" name="Rectangle 408"/>
                <p:cNvSpPr>
                  <a:spLocks noChangeArrowheads="1"/>
                </p:cNvSpPr>
                <p:nvPr/>
              </p:nvSpPr>
              <p:spPr bwMode="auto">
                <a:xfrm>
                  <a:off x="3482" y="3289"/>
                  <a:ext cx="8" cy="224"/>
                </a:xfrm>
                <a:prstGeom prst="rect">
                  <a:avLst/>
                </a:prstGeom>
                <a:solidFill>
                  <a:srgbClr val="ED3A2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29" name="Rectangle 409"/>
                <p:cNvSpPr>
                  <a:spLocks noChangeArrowheads="1"/>
                </p:cNvSpPr>
                <p:nvPr/>
              </p:nvSpPr>
              <p:spPr bwMode="auto">
                <a:xfrm>
                  <a:off x="3490" y="3289"/>
                  <a:ext cx="12" cy="224"/>
                </a:xfrm>
                <a:prstGeom prst="rect">
                  <a:avLst/>
                </a:prstGeom>
                <a:solidFill>
                  <a:srgbClr val="ED3A2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30" name="Rectangle 410"/>
                <p:cNvSpPr>
                  <a:spLocks noChangeArrowheads="1"/>
                </p:cNvSpPr>
                <p:nvPr/>
              </p:nvSpPr>
              <p:spPr bwMode="auto">
                <a:xfrm>
                  <a:off x="3502" y="3289"/>
                  <a:ext cx="11" cy="224"/>
                </a:xfrm>
                <a:prstGeom prst="rect">
                  <a:avLst/>
                </a:prstGeom>
                <a:solidFill>
                  <a:srgbClr val="ED392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31" name="Rectangle 411"/>
                <p:cNvSpPr>
                  <a:spLocks noChangeArrowheads="1"/>
                </p:cNvSpPr>
                <p:nvPr/>
              </p:nvSpPr>
              <p:spPr bwMode="auto">
                <a:xfrm>
                  <a:off x="3513" y="3289"/>
                  <a:ext cx="11" cy="224"/>
                </a:xfrm>
                <a:prstGeom prst="rect">
                  <a:avLst/>
                </a:prstGeom>
                <a:solidFill>
                  <a:srgbClr val="ED382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32" name="Rectangle 412"/>
                <p:cNvSpPr>
                  <a:spLocks noChangeArrowheads="1"/>
                </p:cNvSpPr>
                <p:nvPr/>
              </p:nvSpPr>
              <p:spPr bwMode="auto">
                <a:xfrm>
                  <a:off x="3524" y="3289"/>
                  <a:ext cx="12" cy="224"/>
                </a:xfrm>
                <a:prstGeom prst="rect">
                  <a:avLst/>
                </a:prstGeom>
                <a:solidFill>
                  <a:srgbClr val="ED362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33" name="Rectangle 413"/>
                <p:cNvSpPr>
                  <a:spLocks noChangeArrowheads="1"/>
                </p:cNvSpPr>
                <p:nvPr/>
              </p:nvSpPr>
              <p:spPr bwMode="auto">
                <a:xfrm>
                  <a:off x="3536" y="3289"/>
                  <a:ext cx="11" cy="224"/>
                </a:xfrm>
                <a:prstGeom prst="rect">
                  <a:avLst/>
                </a:prstGeom>
                <a:solidFill>
                  <a:srgbClr val="ED352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34" name="Rectangle 414"/>
                <p:cNvSpPr>
                  <a:spLocks noChangeArrowheads="1"/>
                </p:cNvSpPr>
                <p:nvPr/>
              </p:nvSpPr>
              <p:spPr bwMode="auto">
                <a:xfrm>
                  <a:off x="3547" y="3289"/>
                  <a:ext cx="12" cy="224"/>
                </a:xfrm>
                <a:prstGeom prst="rect">
                  <a:avLst/>
                </a:prstGeom>
                <a:solidFill>
                  <a:srgbClr val="EC342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35" name="Rectangle 415"/>
                <p:cNvSpPr>
                  <a:spLocks noChangeArrowheads="1"/>
                </p:cNvSpPr>
                <p:nvPr/>
              </p:nvSpPr>
              <p:spPr bwMode="auto">
                <a:xfrm>
                  <a:off x="3559" y="3289"/>
                  <a:ext cx="12" cy="224"/>
                </a:xfrm>
                <a:prstGeom prst="rect">
                  <a:avLst/>
                </a:prstGeom>
                <a:solidFill>
                  <a:srgbClr val="EC332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36" name="Rectangle 416"/>
                <p:cNvSpPr>
                  <a:spLocks noChangeArrowheads="1"/>
                </p:cNvSpPr>
                <p:nvPr/>
              </p:nvSpPr>
              <p:spPr bwMode="auto">
                <a:xfrm>
                  <a:off x="3571" y="3289"/>
                  <a:ext cx="11" cy="224"/>
                </a:xfrm>
                <a:prstGeom prst="rect">
                  <a:avLst/>
                </a:prstGeom>
                <a:solidFill>
                  <a:srgbClr val="EC323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37" name="Rectangle 417"/>
                <p:cNvSpPr>
                  <a:spLocks noChangeArrowheads="1"/>
                </p:cNvSpPr>
                <p:nvPr/>
              </p:nvSpPr>
              <p:spPr bwMode="auto">
                <a:xfrm>
                  <a:off x="3582" y="3289"/>
                  <a:ext cx="11" cy="224"/>
                </a:xfrm>
                <a:prstGeom prst="rect">
                  <a:avLst/>
                </a:prstGeom>
                <a:solidFill>
                  <a:srgbClr val="EC313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38" name="Rectangle 418"/>
                <p:cNvSpPr>
                  <a:spLocks noChangeArrowheads="1"/>
                </p:cNvSpPr>
                <p:nvPr/>
              </p:nvSpPr>
              <p:spPr bwMode="auto">
                <a:xfrm>
                  <a:off x="3593" y="3289"/>
                  <a:ext cx="12" cy="224"/>
                </a:xfrm>
                <a:prstGeom prst="rect">
                  <a:avLst/>
                </a:prstGeom>
                <a:solidFill>
                  <a:srgbClr val="EC303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39" name="Rectangle 419"/>
                <p:cNvSpPr>
                  <a:spLocks noChangeArrowheads="1"/>
                </p:cNvSpPr>
                <p:nvPr/>
              </p:nvSpPr>
              <p:spPr bwMode="auto">
                <a:xfrm>
                  <a:off x="3605" y="3289"/>
                  <a:ext cx="11" cy="224"/>
                </a:xfrm>
                <a:prstGeom prst="rect">
                  <a:avLst/>
                </a:prstGeom>
                <a:solidFill>
                  <a:srgbClr val="EC2F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40" name="Rectangle 420"/>
                <p:cNvSpPr>
                  <a:spLocks noChangeArrowheads="1"/>
                </p:cNvSpPr>
                <p:nvPr/>
              </p:nvSpPr>
              <p:spPr bwMode="auto">
                <a:xfrm>
                  <a:off x="3616" y="3289"/>
                  <a:ext cx="12" cy="224"/>
                </a:xfrm>
                <a:prstGeom prst="rect">
                  <a:avLst/>
                </a:prstGeom>
                <a:solidFill>
                  <a:srgbClr val="EB2E3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541" name="Rectangle 421"/>
                <p:cNvSpPr>
                  <a:spLocks noChangeArrowheads="1"/>
                </p:cNvSpPr>
                <p:nvPr/>
              </p:nvSpPr>
              <p:spPr bwMode="auto">
                <a:xfrm>
                  <a:off x="3628" y="3289"/>
                  <a:ext cx="12" cy="224"/>
                </a:xfrm>
                <a:prstGeom prst="rect">
                  <a:avLst/>
                </a:prstGeom>
                <a:solidFill>
                  <a:srgbClr val="EB2D3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grpSp>
          <p:sp>
            <p:nvSpPr>
              <p:cNvPr id="224281" name="Rectangle 422"/>
              <p:cNvSpPr>
                <a:spLocks noChangeArrowheads="1"/>
              </p:cNvSpPr>
              <p:nvPr/>
            </p:nvSpPr>
            <p:spPr bwMode="auto">
              <a:xfrm>
                <a:off x="3640" y="3289"/>
                <a:ext cx="11" cy="224"/>
              </a:xfrm>
              <a:prstGeom prst="rect">
                <a:avLst/>
              </a:prstGeom>
              <a:solidFill>
                <a:srgbClr val="EB2C3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82" name="Rectangle 423"/>
              <p:cNvSpPr>
                <a:spLocks noChangeArrowheads="1"/>
              </p:cNvSpPr>
              <p:nvPr/>
            </p:nvSpPr>
            <p:spPr bwMode="auto">
              <a:xfrm>
                <a:off x="3651" y="3289"/>
                <a:ext cx="11" cy="224"/>
              </a:xfrm>
              <a:prstGeom prst="rect">
                <a:avLst/>
              </a:prstGeom>
              <a:solidFill>
                <a:srgbClr val="EB2B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83" name="Rectangle 424"/>
              <p:cNvSpPr>
                <a:spLocks noChangeArrowheads="1"/>
              </p:cNvSpPr>
              <p:nvPr/>
            </p:nvSpPr>
            <p:spPr bwMode="auto">
              <a:xfrm>
                <a:off x="3662" y="3289"/>
                <a:ext cx="11" cy="224"/>
              </a:xfrm>
              <a:prstGeom prst="rect">
                <a:avLst/>
              </a:prstGeom>
              <a:solidFill>
                <a:srgbClr val="EB2A4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84" name="Rectangle 425"/>
              <p:cNvSpPr>
                <a:spLocks noChangeArrowheads="1"/>
              </p:cNvSpPr>
              <p:nvPr/>
            </p:nvSpPr>
            <p:spPr bwMode="auto">
              <a:xfrm>
                <a:off x="3673" y="3289"/>
                <a:ext cx="7" cy="224"/>
              </a:xfrm>
              <a:prstGeom prst="rect">
                <a:avLst/>
              </a:prstGeom>
              <a:solidFill>
                <a:srgbClr val="EB294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85" name="Rectangle 426"/>
              <p:cNvSpPr>
                <a:spLocks noChangeArrowheads="1"/>
              </p:cNvSpPr>
              <p:nvPr/>
            </p:nvSpPr>
            <p:spPr bwMode="auto">
              <a:xfrm>
                <a:off x="3680" y="3289"/>
                <a:ext cx="11" cy="224"/>
              </a:xfrm>
              <a:prstGeom prst="rect">
                <a:avLst/>
              </a:prstGeom>
              <a:solidFill>
                <a:srgbClr val="EB284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86" name="Rectangle 427"/>
              <p:cNvSpPr>
                <a:spLocks noChangeArrowheads="1"/>
              </p:cNvSpPr>
              <p:nvPr/>
            </p:nvSpPr>
            <p:spPr bwMode="auto">
              <a:xfrm>
                <a:off x="3691" y="3289"/>
                <a:ext cx="11" cy="224"/>
              </a:xfrm>
              <a:prstGeom prst="rect">
                <a:avLst/>
              </a:prstGeom>
              <a:solidFill>
                <a:srgbClr val="EA274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sz="900"/>
              </a:p>
            </p:txBody>
          </p:sp>
          <p:sp>
            <p:nvSpPr>
              <p:cNvPr id="224287" name="Rectangle 428"/>
              <p:cNvSpPr>
                <a:spLocks noChangeArrowheads="1"/>
              </p:cNvSpPr>
              <p:nvPr/>
            </p:nvSpPr>
            <p:spPr bwMode="auto">
              <a:xfrm>
                <a:off x="3702" y="3289"/>
                <a:ext cx="12" cy="224"/>
              </a:xfrm>
              <a:prstGeom prst="rect">
                <a:avLst/>
              </a:prstGeom>
              <a:solidFill>
                <a:srgbClr val="EA264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88" name="Rectangle 429"/>
              <p:cNvSpPr>
                <a:spLocks noChangeArrowheads="1"/>
              </p:cNvSpPr>
              <p:nvPr/>
            </p:nvSpPr>
            <p:spPr bwMode="auto">
              <a:xfrm>
                <a:off x="3714" y="3289"/>
                <a:ext cx="12" cy="224"/>
              </a:xfrm>
              <a:prstGeom prst="rect">
                <a:avLst/>
              </a:prstGeom>
              <a:solidFill>
                <a:srgbClr val="EA254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89" name="Rectangle 430"/>
              <p:cNvSpPr>
                <a:spLocks noChangeArrowheads="1"/>
              </p:cNvSpPr>
              <p:nvPr/>
            </p:nvSpPr>
            <p:spPr bwMode="auto">
              <a:xfrm>
                <a:off x="3726" y="3289"/>
                <a:ext cx="11" cy="224"/>
              </a:xfrm>
              <a:prstGeom prst="rect">
                <a:avLst/>
              </a:prstGeom>
              <a:solidFill>
                <a:srgbClr val="EA244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90" name="Rectangle 431"/>
              <p:cNvSpPr>
                <a:spLocks noChangeArrowheads="1"/>
              </p:cNvSpPr>
              <p:nvPr/>
            </p:nvSpPr>
            <p:spPr bwMode="auto">
              <a:xfrm>
                <a:off x="3737" y="3289"/>
                <a:ext cx="12" cy="224"/>
              </a:xfrm>
              <a:prstGeom prst="rect">
                <a:avLst/>
              </a:prstGeom>
              <a:solidFill>
                <a:srgbClr val="EA234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91" name="Rectangle 432"/>
              <p:cNvSpPr>
                <a:spLocks noChangeArrowheads="1"/>
              </p:cNvSpPr>
              <p:nvPr/>
            </p:nvSpPr>
            <p:spPr bwMode="auto">
              <a:xfrm>
                <a:off x="3749" y="3289"/>
                <a:ext cx="11" cy="224"/>
              </a:xfrm>
              <a:prstGeom prst="rect">
                <a:avLst/>
              </a:prstGeom>
              <a:solidFill>
                <a:srgbClr val="EA225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92" name="Rectangle 433"/>
              <p:cNvSpPr>
                <a:spLocks noChangeArrowheads="1"/>
              </p:cNvSpPr>
              <p:nvPr/>
            </p:nvSpPr>
            <p:spPr bwMode="auto">
              <a:xfrm>
                <a:off x="3760" y="3289"/>
                <a:ext cx="11" cy="224"/>
              </a:xfrm>
              <a:prstGeom prst="rect">
                <a:avLst/>
              </a:prstGeom>
              <a:solidFill>
                <a:srgbClr val="E9215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93" name="Rectangle 434"/>
              <p:cNvSpPr>
                <a:spLocks noChangeArrowheads="1"/>
              </p:cNvSpPr>
              <p:nvPr/>
            </p:nvSpPr>
            <p:spPr bwMode="auto">
              <a:xfrm>
                <a:off x="3771" y="3289"/>
                <a:ext cx="12" cy="224"/>
              </a:xfrm>
              <a:prstGeom prst="rect">
                <a:avLst/>
              </a:prstGeom>
              <a:solidFill>
                <a:srgbClr val="E9205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94" name="Rectangle 435"/>
              <p:cNvSpPr>
                <a:spLocks noChangeArrowheads="1"/>
              </p:cNvSpPr>
              <p:nvPr/>
            </p:nvSpPr>
            <p:spPr bwMode="auto">
              <a:xfrm>
                <a:off x="3783" y="3289"/>
                <a:ext cx="12" cy="224"/>
              </a:xfrm>
              <a:prstGeom prst="rect">
                <a:avLst/>
              </a:prstGeom>
              <a:solidFill>
                <a:srgbClr val="E91F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95" name="Rectangle 436"/>
              <p:cNvSpPr>
                <a:spLocks noChangeArrowheads="1"/>
              </p:cNvSpPr>
              <p:nvPr/>
            </p:nvSpPr>
            <p:spPr bwMode="auto">
              <a:xfrm>
                <a:off x="3795" y="3289"/>
                <a:ext cx="11" cy="224"/>
              </a:xfrm>
              <a:prstGeom prst="rect">
                <a:avLst/>
              </a:prstGeom>
              <a:solidFill>
                <a:srgbClr val="E91E5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96" name="Rectangle 437"/>
              <p:cNvSpPr>
                <a:spLocks noChangeArrowheads="1"/>
              </p:cNvSpPr>
              <p:nvPr/>
            </p:nvSpPr>
            <p:spPr bwMode="auto">
              <a:xfrm>
                <a:off x="3806" y="3289"/>
                <a:ext cx="12" cy="224"/>
              </a:xfrm>
              <a:prstGeom prst="rect">
                <a:avLst/>
              </a:prstGeom>
              <a:solidFill>
                <a:srgbClr val="E91D5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97" name="Rectangle 438"/>
              <p:cNvSpPr>
                <a:spLocks noChangeArrowheads="1"/>
              </p:cNvSpPr>
              <p:nvPr/>
            </p:nvSpPr>
            <p:spPr bwMode="auto">
              <a:xfrm>
                <a:off x="3818" y="3289"/>
                <a:ext cx="11" cy="224"/>
              </a:xfrm>
              <a:prstGeom prst="rect">
                <a:avLst/>
              </a:prstGeom>
              <a:solidFill>
                <a:srgbClr val="E91B5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98" name="Rectangle 439"/>
              <p:cNvSpPr>
                <a:spLocks noChangeArrowheads="1"/>
              </p:cNvSpPr>
              <p:nvPr/>
            </p:nvSpPr>
            <p:spPr bwMode="auto">
              <a:xfrm>
                <a:off x="3829" y="3289"/>
                <a:ext cx="11" cy="224"/>
              </a:xfrm>
              <a:prstGeom prst="rect">
                <a:avLst/>
              </a:prstGeom>
              <a:solidFill>
                <a:srgbClr val="E91A5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299" name="Rectangle 440"/>
              <p:cNvSpPr>
                <a:spLocks noChangeArrowheads="1"/>
              </p:cNvSpPr>
              <p:nvPr/>
            </p:nvSpPr>
            <p:spPr bwMode="auto">
              <a:xfrm>
                <a:off x="3840" y="3289"/>
                <a:ext cx="12" cy="224"/>
              </a:xfrm>
              <a:prstGeom prst="rect">
                <a:avLst/>
              </a:prstGeom>
              <a:solidFill>
                <a:srgbClr val="E8196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00" name="Rectangle 441"/>
              <p:cNvSpPr>
                <a:spLocks noChangeArrowheads="1"/>
              </p:cNvSpPr>
              <p:nvPr/>
            </p:nvSpPr>
            <p:spPr bwMode="auto">
              <a:xfrm>
                <a:off x="3852" y="3289"/>
                <a:ext cx="12" cy="224"/>
              </a:xfrm>
              <a:prstGeom prst="rect">
                <a:avLst/>
              </a:prstGeom>
              <a:solidFill>
                <a:srgbClr val="E8186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01" name="Rectangle 442"/>
              <p:cNvSpPr>
                <a:spLocks noChangeArrowheads="1"/>
              </p:cNvSpPr>
              <p:nvPr/>
            </p:nvSpPr>
            <p:spPr bwMode="auto">
              <a:xfrm>
                <a:off x="3864" y="3289"/>
                <a:ext cx="8" cy="224"/>
              </a:xfrm>
              <a:prstGeom prst="rect">
                <a:avLst/>
              </a:prstGeom>
              <a:solidFill>
                <a:srgbClr val="E8176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02" name="Rectangle 443"/>
              <p:cNvSpPr>
                <a:spLocks noChangeArrowheads="1"/>
              </p:cNvSpPr>
              <p:nvPr/>
            </p:nvSpPr>
            <p:spPr bwMode="auto">
              <a:xfrm>
                <a:off x="3872" y="3289"/>
                <a:ext cx="9" cy="224"/>
              </a:xfrm>
              <a:prstGeom prst="rect">
                <a:avLst/>
              </a:prstGeom>
              <a:solidFill>
                <a:srgbClr val="E7176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03" name="Rectangle 444"/>
              <p:cNvSpPr>
                <a:spLocks noChangeArrowheads="1"/>
              </p:cNvSpPr>
              <p:nvPr/>
            </p:nvSpPr>
            <p:spPr bwMode="auto">
              <a:xfrm>
                <a:off x="3881" y="3289"/>
                <a:ext cx="11" cy="224"/>
              </a:xfrm>
              <a:prstGeom prst="rect">
                <a:avLst/>
              </a:prstGeom>
              <a:solidFill>
                <a:srgbClr val="E5176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04" name="Rectangle 445"/>
              <p:cNvSpPr>
                <a:spLocks noChangeArrowheads="1"/>
              </p:cNvSpPr>
              <p:nvPr/>
            </p:nvSpPr>
            <p:spPr bwMode="auto">
              <a:xfrm>
                <a:off x="3892" y="3289"/>
                <a:ext cx="12" cy="224"/>
              </a:xfrm>
              <a:prstGeom prst="rect">
                <a:avLst/>
              </a:prstGeom>
              <a:solidFill>
                <a:srgbClr val="E3166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05" name="Rectangle 446"/>
              <p:cNvSpPr>
                <a:spLocks noChangeArrowheads="1"/>
              </p:cNvSpPr>
              <p:nvPr/>
            </p:nvSpPr>
            <p:spPr bwMode="auto">
              <a:xfrm>
                <a:off x="3904" y="3289"/>
                <a:ext cx="11" cy="224"/>
              </a:xfrm>
              <a:prstGeom prst="rect">
                <a:avLst/>
              </a:prstGeom>
              <a:solidFill>
                <a:srgbClr val="E1156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06" name="Rectangle 447"/>
              <p:cNvSpPr>
                <a:spLocks noChangeArrowheads="1"/>
              </p:cNvSpPr>
              <p:nvPr/>
            </p:nvSpPr>
            <p:spPr bwMode="auto">
              <a:xfrm>
                <a:off x="3915" y="3289"/>
                <a:ext cx="6" cy="224"/>
              </a:xfrm>
              <a:prstGeom prst="rect">
                <a:avLst/>
              </a:prstGeom>
              <a:solidFill>
                <a:srgbClr val="E0156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07" name="Rectangle 448"/>
              <p:cNvSpPr>
                <a:spLocks noChangeArrowheads="1"/>
              </p:cNvSpPr>
              <p:nvPr/>
            </p:nvSpPr>
            <p:spPr bwMode="auto">
              <a:xfrm>
                <a:off x="3921" y="3289"/>
                <a:ext cx="6" cy="224"/>
              </a:xfrm>
              <a:prstGeom prst="rect">
                <a:avLst/>
              </a:prstGeom>
              <a:solidFill>
                <a:srgbClr val="DE147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08" name="Rectangle 449"/>
              <p:cNvSpPr>
                <a:spLocks noChangeArrowheads="1"/>
              </p:cNvSpPr>
              <p:nvPr/>
            </p:nvSpPr>
            <p:spPr bwMode="auto">
              <a:xfrm>
                <a:off x="3927" y="3289"/>
                <a:ext cx="11" cy="224"/>
              </a:xfrm>
              <a:prstGeom prst="rect">
                <a:avLst/>
              </a:prstGeom>
              <a:solidFill>
                <a:srgbClr val="DD147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09" name="Rectangle 450"/>
              <p:cNvSpPr>
                <a:spLocks noChangeArrowheads="1"/>
              </p:cNvSpPr>
              <p:nvPr/>
            </p:nvSpPr>
            <p:spPr bwMode="auto">
              <a:xfrm>
                <a:off x="3938" y="3289"/>
                <a:ext cx="11" cy="224"/>
              </a:xfrm>
              <a:prstGeom prst="rect">
                <a:avLst/>
              </a:prstGeom>
              <a:solidFill>
                <a:srgbClr val="DB137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10" name="Rectangle 451"/>
              <p:cNvSpPr>
                <a:spLocks noChangeArrowheads="1"/>
              </p:cNvSpPr>
              <p:nvPr/>
            </p:nvSpPr>
            <p:spPr bwMode="auto">
              <a:xfrm>
                <a:off x="3949" y="3289"/>
                <a:ext cx="7" cy="224"/>
              </a:xfrm>
              <a:prstGeom prst="rect">
                <a:avLst/>
              </a:prstGeom>
              <a:solidFill>
                <a:srgbClr val="D9137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11" name="Rectangle 452"/>
              <p:cNvSpPr>
                <a:spLocks noChangeArrowheads="1"/>
              </p:cNvSpPr>
              <p:nvPr/>
            </p:nvSpPr>
            <p:spPr bwMode="auto">
              <a:xfrm>
                <a:off x="3956" y="3289"/>
                <a:ext cx="5" cy="224"/>
              </a:xfrm>
              <a:prstGeom prst="rect">
                <a:avLst/>
              </a:prstGeom>
              <a:solidFill>
                <a:srgbClr val="D812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12" name="Rectangle 453"/>
              <p:cNvSpPr>
                <a:spLocks noChangeArrowheads="1"/>
              </p:cNvSpPr>
              <p:nvPr/>
            </p:nvSpPr>
            <p:spPr bwMode="auto">
              <a:xfrm>
                <a:off x="3961" y="3289"/>
                <a:ext cx="7" cy="224"/>
              </a:xfrm>
              <a:prstGeom prst="rect">
                <a:avLst/>
              </a:prstGeom>
              <a:solidFill>
                <a:srgbClr val="D6127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13" name="Rectangle 454"/>
              <p:cNvSpPr>
                <a:spLocks noChangeArrowheads="1"/>
              </p:cNvSpPr>
              <p:nvPr/>
            </p:nvSpPr>
            <p:spPr bwMode="auto">
              <a:xfrm>
                <a:off x="3968" y="3289"/>
                <a:ext cx="10" cy="224"/>
              </a:xfrm>
              <a:prstGeom prst="rect">
                <a:avLst/>
              </a:prstGeom>
              <a:solidFill>
                <a:srgbClr val="D5117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14" name="Rectangle 455"/>
              <p:cNvSpPr>
                <a:spLocks noChangeArrowheads="1"/>
              </p:cNvSpPr>
              <p:nvPr/>
            </p:nvSpPr>
            <p:spPr bwMode="auto">
              <a:xfrm>
                <a:off x="3978" y="3289"/>
                <a:ext cx="12" cy="224"/>
              </a:xfrm>
              <a:prstGeom prst="rect">
                <a:avLst/>
              </a:prstGeom>
              <a:solidFill>
                <a:srgbClr val="D311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15" name="Rectangle 456"/>
              <p:cNvSpPr>
                <a:spLocks noChangeArrowheads="1"/>
              </p:cNvSpPr>
              <p:nvPr/>
            </p:nvSpPr>
            <p:spPr bwMode="auto">
              <a:xfrm>
                <a:off x="3990" y="3289"/>
                <a:ext cx="12" cy="224"/>
              </a:xfrm>
              <a:prstGeom prst="rect">
                <a:avLst/>
              </a:prstGeom>
              <a:solidFill>
                <a:srgbClr val="D110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16" name="Rectangle 457"/>
              <p:cNvSpPr>
                <a:spLocks noChangeArrowheads="1"/>
              </p:cNvSpPr>
              <p:nvPr/>
            </p:nvSpPr>
            <p:spPr bwMode="auto">
              <a:xfrm>
                <a:off x="4002" y="3289"/>
                <a:ext cx="8" cy="224"/>
              </a:xfrm>
              <a:prstGeom prst="rect">
                <a:avLst/>
              </a:prstGeom>
              <a:solidFill>
                <a:srgbClr val="CF0F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17" name="Rectangle 458"/>
              <p:cNvSpPr>
                <a:spLocks noChangeArrowheads="1"/>
              </p:cNvSpPr>
              <p:nvPr/>
            </p:nvSpPr>
            <p:spPr bwMode="auto">
              <a:xfrm>
                <a:off x="4010" y="3289"/>
                <a:ext cx="9" cy="224"/>
              </a:xfrm>
              <a:prstGeom prst="rect">
                <a:avLst/>
              </a:prstGeom>
              <a:solidFill>
                <a:srgbClr val="CE0F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18" name="Rectangle 459"/>
              <p:cNvSpPr>
                <a:spLocks noChangeArrowheads="1"/>
              </p:cNvSpPr>
              <p:nvPr/>
            </p:nvSpPr>
            <p:spPr bwMode="auto">
              <a:xfrm>
                <a:off x="4019" y="3289"/>
                <a:ext cx="10" cy="224"/>
              </a:xfrm>
              <a:prstGeom prst="rect">
                <a:avLst/>
              </a:prstGeom>
              <a:solidFill>
                <a:srgbClr val="CC0F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19" name="Rectangle 460"/>
              <p:cNvSpPr>
                <a:spLocks noChangeArrowheads="1"/>
              </p:cNvSpPr>
              <p:nvPr/>
            </p:nvSpPr>
            <p:spPr bwMode="auto">
              <a:xfrm>
                <a:off x="4029" y="3289"/>
                <a:ext cx="7" cy="224"/>
              </a:xfrm>
              <a:prstGeom prst="rect">
                <a:avLst/>
              </a:prstGeom>
              <a:solidFill>
                <a:srgbClr val="CA0E8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20" name="Rectangle 461"/>
              <p:cNvSpPr>
                <a:spLocks noChangeArrowheads="1"/>
              </p:cNvSpPr>
              <p:nvPr/>
            </p:nvSpPr>
            <p:spPr bwMode="auto">
              <a:xfrm>
                <a:off x="4036" y="3289"/>
                <a:ext cx="6" cy="224"/>
              </a:xfrm>
              <a:prstGeom prst="rect">
                <a:avLst/>
              </a:prstGeom>
              <a:solidFill>
                <a:srgbClr val="C90D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21" name="Rectangle 462"/>
              <p:cNvSpPr>
                <a:spLocks noChangeArrowheads="1"/>
              </p:cNvSpPr>
              <p:nvPr/>
            </p:nvSpPr>
            <p:spPr bwMode="auto">
              <a:xfrm>
                <a:off x="4042" y="3289"/>
                <a:ext cx="11" cy="224"/>
              </a:xfrm>
              <a:prstGeom prst="rect">
                <a:avLst/>
              </a:prstGeom>
              <a:solidFill>
                <a:srgbClr val="C70D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22" name="Rectangle 463"/>
              <p:cNvSpPr>
                <a:spLocks noChangeArrowheads="1"/>
              </p:cNvSpPr>
              <p:nvPr/>
            </p:nvSpPr>
            <p:spPr bwMode="auto">
              <a:xfrm>
                <a:off x="4053" y="3289"/>
                <a:ext cx="6" cy="224"/>
              </a:xfrm>
              <a:prstGeom prst="rect">
                <a:avLst/>
              </a:prstGeom>
              <a:solidFill>
                <a:srgbClr val="C60D8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23" name="Rectangle 464"/>
              <p:cNvSpPr>
                <a:spLocks noChangeArrowheads="1"/>
              </p:cNvSpPr>
              <p:nvPr/>
            </p:nvSpPr>
            <p:spPr bwMode="auto">
              <a:xfrm>
                <a:off x="4059" y="3289"/>
                <a:ext cx="6" cy="224"/>
              </a:xfrm>
              <a:prstGeom prst="rect">
                <a:avLst/>
              </a:prstGeom>
              <a:solidFill>
                <a:srgbClr val="C40C8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24" name="Rectangle 465"/>
              <p:cNvSpPr>
                <a:spLocks noChangeArrowheads="1"/>
              </p:cNvSpPr>
              <p:nvPr/>
            </p:nvSpPr>
            <p:spPr bwMode="auto">
              <a:xfrm>
                <a:off x="4065" y="3289"/>
                <a:ext cx="11" cy="224"/>
              </a:xfrm>
              <a:prstGeom prst="rect">
                <a:avLst/>
              </a:prstGeom>
              <a:solidFill>
                <a:srgbClr val="C30C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25" name="Rectangle 466"/>
              <p:cNvSpPr>
                <a:spLocks noChangeArrowheads="1"/>
              </p:cNvSpPr>
              <p:nvPr/>
            </p:nvSpPr>
            <p:spPr bwMode="auto">
              <a:xfrm>
                <a:off x="4076" y="3289"/>
                <a:ext cx="12" cy="224"/>
              </a:xfrm>
              <a:prstGeom prst="rect">
                <a:avLst/>
              </a:prstGeom>
              <a:solidFill>
                <a:srgbClr val="C10B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26" name="Rectangle 467"/>
              <p:cNvSpPr>
                <a:spLocks noChangeArrowheads="1"/>
              </p:cNvSpPr>
              <p:nvPr/>
            </p:nvSpPr>
            <p:spPr bwMode="auto">
              <a:xfrm>
                <a:off x="4088" y="3289"/>
                <a:ext cx="10" cy="224"/>
              </a:xfrm>
              <a:prstGeom prst="rect">
                <a:avLst/>
              </a:prstGeom>
              <a:solidFill>
                <a:srgbClr val="BF0B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27" name="Rectangle 468"/>
              <p:cNvSpPr>
                <a:spLocks noChangeArrowheads="1"/>
              </p:cNvSpPr>
              <p:nvPr/>
            </p:nvSpPr>
            <p:spPr bwMode="auto">
              <a:xfrm>
                <a:off x="4098" y="3289"/>
                <a:ext cx="8" cy="224"/>
              </a:xfrm>
              <a:prstGeom prst="rect">
                <a:avLst/>
              </a:prstGeom>
              <a:solidFill>
                <a:srgbClr val="BD0A9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28" name="Rectangle 469"/>
              <p:cNvSpPr>
                <a:spLocks noChangeArrowheads="1"/>
              </p:cNvSpPr>
              <p:nvPr/>
            </p:nvSpPr>
            <p:spPr bwMode="auto">
              <a:xfrm>
                <a:off x="4106" y="3289"/>
                <a:ext cx="10" cy="224"/>
              </a:xfrm>
              <a:prstGeom prst="rect">
                <a:avLst/>
              </a:prstGeom>
              <a:solidFill>
                <a:srgbClr val="BB0A9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29" name="Rectangle 470"/>
              <p:cNvSpPr>
                <a:spLocks noChangeArrowheads="1"/>
              </p:cNvSpPr>
              <p:nvPr/>
            </p:nvSpPr>
            <p:spPr bwMode="auto">
              <a:xfrm>
                <a:off x="4116" y="3289"/>
                <a:ext cx="12" cy="224"/>
              </a:xfrm>
              <a:prstGeom prst="rect">
                <a:avLst/>
              </a:prstGeom>
              <a:solidFill>
                <a:srgbClr val="B909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30" name="Rectangle 471"/>
              <p:cNvSpPr>
                <a:spLocks noChangeArrowheads="1"/>
              </p:cNvSpPr>
              <p:nvPr/>
            </p:nvSpPr>
            <p:spPr bwMode="auto">
              <a:xfrm>
                <a:off x="4128" y="3289"/>
                <a:ext cx="12" cy="224"/>
              </a:xfrm>
              <a:prstGeom prst="rect">
                <a:avLst/>
              </a:prstGeom>
              <a:solidFill>
                <a:srgbClr val="B708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31" name="Rectangle 472"/>
              <p:cNvSpPr>
                <a:spLocks noChangeArrowheads="1"/>
              </p:cNvSpPr>
              <p:nvPr/>
            </p:nvSpPr>
            <p:spPr bwMode="auto">
              <a:xfrm>
                <a:off x="4140" y="3289"/>
                <a:ext cx="8" cy="224"/>
              </a:xfrm>
              <a:prstGeom prst="rect">
                <a:avLst/>
              </a:prstGeom>
              <a:solidFill>
                <a:srgbClr val="B508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32" name="Rectangle 473"/>
              <p:cNvSpPr>
                <a:spLocks noChangeArrowheads="1"/>
              </p:cNvSpPr>
              <p:nvPr/>
            </p:nvSpPr>
            <p:spPr bwMode="auto">
              <a:xfrm>
                <a:off x="4148" y="3289"/>
                <a:ext cx="9" cy="224"/>
              </a:xfrm>
              <a:prstGeom prst="rect">
                <a:avLst/>
              </a:prstGeom>
              <a:solidFill>
                <a:srgbClr val="B40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33" name="Rectangle 474"/>
              <p:cNvSpPr>
                <a:spLocks noChangeArrowheads="1"/>
              </p:cNvSpPr>
              <p:nvPr/>
            </p:nvSpPr>
            <p:spPr bwMode="auto">
              <a:xfrm>
                <a:off x="4157" y="3289"/>
                <a:ext cx="11" cy="224"/>
              </a:xfrm>
              <a:prstGeom prst="rect">
                <a:avLst/>
              </a:prstGeom>
              <a:solidFill>
                <a:srgbClr val="B2079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34" name="Rectangle 475"/>
              <p:cNvSpPr>
                <a:spLocks noChangeArrowheads="1"/>
              </p:cNvSpPr>
              <p:nvPr/>
            </p:nvSpPr>
            <p:spPr bwMode="auto">
              <a:xfrm>
                <a:off x="4168" y="3289"/>
                <a:ext cx="11" cy="224"/>
              </a:xfrm>
              <a:prstGeom prst="rect">
                <a:avLst/>
              </a:prstGeom>
              <a:solidFill>
                <a:srgbClr val="B006A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35" name="Rectangle 476"/>
              <p:cNvSpPr>
                <a:spLocks noChangeArrowheads="1"/>
              </p:cNvSpPr>
              <p:nvPr/>
            </p:nvSpPr>
            <p:spPr bwMode="auto">
              <a:xfrm>
                <a:off x="4179" y="3289"/>
                <a:ext cx="6" cy="224"/>
              </a:xfrm>
              <a:prstGeom prst="rect">
                <a:avLst/>
              </a:prstGeom>
              <a:solidFill>
                <a:srgbClr val="AE06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36" name="Rectangle 477"/>
              <p:cNvSpPr>
                <a:spLocks noChangeArrowheads="1"/>
              </p:cNvSpPr>
              <p:nvPr/>
            </p:nvSpPr>
            <p:spPr bwMode="auto">
              <a:xfrm>
                <a:off x="4185" y="3289"/>
                <a:ext cx="7" cy="224"/>
              </a:xfrm>
              <a:prstGeom prst="rect">
                <a:avLst/>
              </a:prstGeom>
              <a:solidFill>
                <a:srgbClr val="AD05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37" name="Rectangle 478"/>
              <p:cNvSpPr>
                <a:spLocks noChangeArrowheads="1"/>
              </p:cNvSpPr>
              <p:nvPr/>
            </p:nvSpPr>
            <p:spPr bwMode="auto">
              <a:xfrm>
                <a:off x="4192" y="3289"/>
                <a:ext cx="6" cy="224"/>
              </a:xfrm>
              <a:prstGeom prst="rect">
                <a:avLst/>
              </a:prstGeom>
              <a:solidFill>
                <a:srgbClr val="AB05A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38" name="Rectangle 479"/>
              <p:cNvSpPr>
                <a:spLocks noChangeArrowheads="1"/>
              </p:cNvSpPr>
              <p:nvPr/>
            </p:nvSpPr>
            <p:spPr bwMode="auto">
              <a:xfrm>
                <a:off x="4198" y="3289"/>
                <a:ext cx="11" cy="224"/>
              </a:xfrm>
              <a:prstGeom prst="rect">
                <a:avLst/>
              </a:prstGeom>
              <a:solidFill>
                <a:srgbClr val="AA04A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39" name="Rectangle 480"/>
              <p:cNvSpPr>
                <a:spLocks noChangeArrowheads="1"/>
              </p:cNvSpPr>
              <p:nvPr/>
            </p:nvSpPr>
            <p:spPr bwMode="auto">
              <a:xfrm>
                <a:off x="4209" y="3289"/>
                <a:ext cx="11" cy="224"/>
              </a:xfrm>
              <a:prstGeom prst="rect">
                <a:avLst/>
              </a:prstGeom>
              <a:solidFill>
                <a:srgbClr val="A804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40" name="Rectangle 481"/>
              <p:cNvSpPr>
                <a:spLocks noChangeArrowheads="1"/>
              </p:cNvSpPr>
              <p:nvPr/>
            </p:nvSpPr>
            <p:spPr bwMode="auto">
              <a:xfrm>
                <a:off x="4220" y="3289"/>
                <a:ext cx="3" cy="224"/>
              </a:xfrm>
              <a:prstGeom prst="rect">
                <a:avLst/>
              </a:prstGeom>
              <a:solidFill>
                <a:srgbClr val="A603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224341" name="Rectangle 482"/>
              <p:cNvSpPr>
                <a:spLocks noChangeArrowheads="1"/>
              </p:cNvSpPr>
              <p:nvPr/>
            </p:nvSpPr>
            <p:spPr bwMode="auto">
              <a:xfrm>
                <a:off x="1279" y="3289"/>
                <a:ext cx="2944" cy="224"/>
              </a:xfrm>
              <a:prstGeom prst="rect">
                <a:avLst/>
              </a:prstGeom>
              <a:noFill/>
              <a:ln w="1111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pt-BR"/>
              </a:p>
            </p:txBody>
          </p:sp>
        </p:grpSp>
        <p:sp>
          <p:nvSpPr>
            <p:cNvPr id="224278" name="Rectangle 483"/>
            <p:cNvSpPr>
              <a:spLocks noChangeArrowheads="1"/>
            </p:cNvSpPr>
            <p:nvPr/>
          </p:nvSpPr>
          <p:spPr bwMode="auto">
            <a:xfrm>
              <a:off x="967" y="1225"/>
              <a:ext cx="101" cy="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100">
                  <a:solidFill>
                    <a:srgbClr val="000000"/>
                  </a:solidFill>
                  <a:latin typeface="Symbol" pitchFamily="18" charset="2"/>
                </a:rPr>
                <a:t>h</a:t>
              </a:r>
              <a:endParaRPr lang="en-US" sz="1000" b="1" i="0">
                <a:latin typeface="Arial" charset="0"/>
              </a:endParaRPr>
            </a:p>
          </p:txBody>
        </p:sp>
      </p:grpSp>
      <p:sp>
        <p:nvSpPr>
          <p:cNvPr id="224267" name="Text Box 484"/>
          <p:cNvSpPr txBox="1">
            <a:spLocks noChangeArrowheads="1"/>
          </p:cNvSpPr>
          <p:nvPr/>
        </p:nvSpPr>
        <p:spPr bwMode="auto">
          <a:xfrm>
            <a:off x="1285875" y="4879975"/>
            <a:ext cx="2609850" cy="131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dirty="0" err="1"/>
              <a:t>índice</a:t>
            </a:r>
            <a:r>
              <a:rPr lang="en-US" sz="2000" dirty="0"/>
              <a:t> </a:t>
            </a:r>
            <a:r>
              <a:rPr lang="en-US" sz="2000" dirty="0" err="1"/>
              <a:t>refração</a:t>
            </a:r>
            <a:r>
              <a:rPr lang="en-US" sz="2000" dirty="0"/>
              <a:t> </a:t>
            </a:r>
            <a:r>
              <a:rPr lang="en-US" sz="2000" dirty="0" err="1"/>
              <a:t>variando</a:t>
            </a:r>
            <a:r>
              <a:rPr lang="en-US" sz="2000" dirty="0"/>
              <a:t> de </a:t>
            </a:r>
            <a:r>
              <a:rPr lang="en-US" sz="2000" dirty="0" err="1"/>
              <a:t>acordo</a:t>
            </a:r>
            <a:r>
              <a:rPr lang="en-US" sz="2000" dirty="0"/>
              <a:t> com o </a:t>
            </a:r>
            <a:r>
              <a:rPr lang="en-US" sz="2000" dirty="0" err="1"/>
              <a:t>comprimento</a:t>
            </a:r>
            <a:r>
              <a:rPr lang="en-US" sz="2000" dirty="0"/>
              <a:t> de </a:t>
            </a:r>
            <a:r>
              <a:rPr lang="en-US" sz="2000" dirty="0" err="1"/>
              <a:t>onda</a:t>
            </a:r>
            <a:endParaRPr lang="en-US" sz="2000" dirty="0"/>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48</a:t>
            </a:fld>
            <a:endParaRPr lang="en-US"/>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2C49157B-8C51-4454-A9A9-68B0400CB8C0}" type="datetime1">
              <a:rPr lang="en-US" sz="1200" i="0" smtClean="0"/>
              <a:t>3/20/18</a:t>
            </a:fld>
            <a:endParaRPr lang="en-US" sz="1200" i="0"/>
          </a:p>
        </p:txBody>
      </p:sp>
      <p:sp>
        <p:nvSpPr>
          <p:cNvPr id="225283" name="Rectangle 2"/>
          <p:cNvSpPr>
            <a:spLocks noGrp="1" noChangeArrowheads="1"/>
          </p:cNvSpPr>
          <p:nvPr>
            <p:ph type="title"/>
          </p:nvPr>
        </p:nvSpPr>
        <p:spPr>
          <a:noFill/>
        </p:spPr>
        <p:txBody>
          <a:bodyPr/>
          <a:lstStyle/>
          <a:p>
            <a:r>
              <a:rPr lang="en-US"/>
              <a:t>Luz branca (Newton)</a:t>
            </a:r>
          </a:p>
        </p:txBody>
      </p:sp>
      <p:sp>
        <p:nvSpPr>
          <p:cNvPr id="225284" name="AutoShape 3"/>
          <p:cNvSpPr>
            <a:spLocks noChangeArrowheads="1"/>
          </p:cNvSpPr>
          <p:nvPr/>
        </p:nvSpPr>
        <p:spPr bwMode="auto">
          <a:xfrm>
            <a:off x="1674813" y="1812925"/>
            <a:ext cx="2079625" cy="1889125"/>
          </a:xfrm>
          <a:prstGeom prst="triangle">
            <a:avLst>
              <a:gd name="adj" fmla="val 49995"/>
            </a:avLst>
          </a:prstGeom>
          <a:solidFill>
            <a:schemeClr val="bg1"/>
          </a:solidFill>
          <a:ln w="12700">
            <a:solidFill>
              <a:schemeClr val="tx1"/>
            </a:solidFill>
            <a:miter lim="800000"/>
            <a:headEnd/>
            <a:tailEnd/>
          </a:ln>
        </p:spPr>
        <p:txBody>
          <a:bodyPr wrap="none" anchor="ctr"/>
          <a:lstStyle/>
          <a:p>
            <a:endParaRPr lang="pt-BR"/>
          </a:p>
        </p:txBody>
      </p:sp>
      <p:sp>
        <p:nvSpPr>
          <p:cNvPr id="225285" name="Line 4"/>
          <p:cNvSpPr>
            <a:spLocks noChangeShapeType="1"/>
          </p:cNvSpPr>
          <p:nvPr/>
        </p:nvSpPr>
        <p:spPr bwMode="auto">
          <a:xfrm flipV="1">
            <a:off x="985838" y="2647950"/>
            <a:ext cx="1133475" cy="45402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5286" name="Line 5"/>
          <p:cNvSpPr>
            <a:spLocks noChangeShapeType="1"/>
          </p:cNvSpPr>
          <p:nvPr/>
        </p:nvSpPr>
        <p:spPr bwMode="auto">
          <a:xfrm flipV="1">
            <a:off x="2287588" y="2419350"/>
            <a:ext cx="739775" cy="1905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25287" name="Rectangle 6"/>
          <p:cNvSpPr>
            <a:spLocks noChangeArrowheads="1"/>
          </p:cNvSpPr>
          <p:nvPr/>
        </p:nvSpPr>
        <p:spPr bwMode="auto">
          <a:xfrm rot="-1281672">
            <a:off x="625475" y="2514600"/>
            <a:ext cx="1336675"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nSpc>
                <a:spcPct val="75000"/>
              </a:lnSpc>
            </a:pPr>
            <a:r>
              <a:rPr lang="en-US" sz="3200"/>
              <a:t>luz</a:t>
            </a:r>
          </a:p>
          <a:p>
            <a:pPr>
              <a:lnSpc>
                <a:spcPct val="75000"/>
              </a:lnSpc>
            </a:pPr>
            <a:r>
              <a:rPr lang="en-US" sz="3200"/>
              <a:t>branca</a:t>
            </a:r>
          </a:p>
        </p:txBody>
      </p:sp>
      <p:sp>
        <p:nvSpPr>
          <p:cNvPr id="225288" name="Line 7"/>
          <p:cNvSpPr>
            <a:spLocks noChangeShapeType="1"/>
          </p:cNvSpPr>
          <p:nvPr/>
        </p:nvSpPr>
        <p:spPr bwMode="auto">
          <a:xfrm>
            <a:off x="5383213" y="1706563"/>
            <a:ext cx="0" cy="2314575"/>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25289" name="Line 8"/>
          <p:cNvSpPr>
            <a:spLocks noChangeShapeType="1"/>
          </p:cNvSpPr>
          <p:nvPr/>
        </p:nvSpPr>
        <p:spPr bwMode="auto">
          <a:xfrm flipV="1">
            <a:off x="3059113" y="2089150"/>
            <a:ext cx="2306637" cy="3302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25290" name="Line 9"/>
          <p:cNvSpPr>
            <a:spLocks noChangeShapeType="1"/>
          </p:cNvSpPr>
          <p:nvPr/>
        </p:nvSpPr>
        <p:spPr bwMode="auto">
          <a:xfrm flipV="1">
            <a:off x="2305050" y="2536825"/>
            <a:ext cx="787400" cy="889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25291" name="Line 10"/>
          <p:cNvSpPr>
            <a:spLocks noChangeShapeType="1"/>
          </p:cNvSpPr>
          <p:nvPr/>
        </p:nvSpPr>
        <p:spPr bwMode="auto">
          <a:xfrm flipV="1">
            <a:off x="3109913" y="2332038"/>
            <a:ext cx="2247900" cy="21113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25292" name="Freeform 11"/>
          <p:cNvSpPr>
            <a:spLocks/>
          </p:cNvSpPr>
          <p:nvPr/>
        </p:nvSpPr>
        <p:spPr bwMode="auto">
          <a:xfrm>
            <a:off x="2279650" y="2632075"/>
            <a:ext cx="3079750" cy="539750"/>
          </a:xfrm>
          <a:custGeom>
            <a:avLst/>
            <a:gdLst>
              <a:gd name="T0" fmla="*/ 0 w 1126"/>
              <a:gd name="T1" fmla="*/ 0 h 220"/>
              <a:gd name="T2" fmla="*/ 2147483647 w 1126"/>
              <a:gd name="T3" fmla="*/ 2147483647 h 220"/>
              <a:gd name="T4" fmla="*/ 2147483647 w 1126"/>
              <a:gd name="T5" fmla="*/ 2147483647 h 220"/>
              <a:gd name="T6" fmla="*/ 0 60000 65536"/>
              <a:gd name="T7" fmla="*/ 0 60000 65536"/>
              <a:gd name="T8" fmla="*/ 0 60000 65536"/>
              <a:gd name="T9" fmla="*/ 0 w 1126"/>
              <a:gd name="T10" fmla="*/ 0 h 220"/>
              <a:gd name="T11" fmla="*/ 1126 w 1126"/>
              <a:gd name="T12" fmla="*/ 220 h 220"/>
            </a:gdLst>
            <a:ahLst/>
            <a:cxnLst>
              <a:cxn ang="T6">
                <a:pos x="T0" y="T1"/>
              </a:cxn>
              <a:cxn ang="T7">
                <a:pos x="T2" y="T3"/>
              </a:cxn>
              <a:cxn ang="T8">
                <a:pos x="T4" y="T5"/>
              </a:cxn>
            </a:cxnLst>
            <a:rect l="T9" t="T10" r="T11" b="T12"/>
            <a:pathLst>
              <a:path w="1126" h="220">
                <a:moveTo>
                  <a:pt x="0" y="0"/>
                </a:moveTo>
                <a:lnTo>
                  <a:pt x="336" y="33"/>
                </a:lnTo>
                <a:lnTo>
                  <a:pt x="1125" y="219"/>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293" name="Freeform 12"/>
          <p:cNvSpPr>
            <a:spLocks/>
          </p:cNvSpPr>
          <p:nvPr/>
        </p:nvSpPr>
        <p:spPr bwMode="auto">
          <a:xfrm>
            <a:off x="2287588" y="2632075"/>
            <a:ext cx="3089275" cy="304800"/>
          </a:xfrm>
          <a:custGeom>
            <a:avLst/>
            <a:gdLst>
              <a:gd name="T0" fmla="*/ 0 w 1129"/>
              <a:gd name="T1" fmla="*/ 0 h 124"/>
              <a:gd name="T2" fmla="*/ 2147483647 w 1129"/>
              <a:gd name="T3" fmla="*/ 0 h 124"/>
              <a:gd name="T4" fmla="*/ 2147483647 w 1129"/>
              <a:gd name="T5" fmla="*/ 2147483647 h 124"/>
              <a:gd name="T6" fmla="*/ 0 60000 65536"/>
              <a:gd name="T7" fmla="*/ 0 60000 65536"/>
              <a:gd name="T8" fmla="*/ 0 60000 65536"/>
              <a:gd name="T9" fmla="*/ 0 w 1129"/>
              <a:gd name="T10" fmla="*/ 0 h 124"/>
              <a:gd name="T11" fmla="*/ 1129 w 1129"/>
              <a:gd name="T12" fmla="*/ 124 h 124"/>
            </a:gdLst>
            <a:ahLst/>
            <a:cxnLst>
              <a:cxn ang="T6">
                <a:pos x="T0" y="T1"/>
              </a:cxn>
              <a:cxn ang="T7">
                <a:pos x="T2" y="T3"/>
              </a:cxn>
              <a:cxn ang="T8">
                <a:pos x="T4" y="T5"/>
              </a:cxn>
            </a:cxnLst>
            <a:rect l="T9" t="T10" r="T11" b="T12"/>
            <a:pathLst>
              <a:path w="1129" h="124">
                <a:moveTo>
                  <a:pt x="0" y="0"/>
                </a:moveTo>
                <a:lnTo>
                  <a:pt x="315" y="0"/>
                </a:lnTo>
                <a:lnTo>
                  <a:pt x="1128" y="123"/>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294" name="Freeform 13"/>
          <p:cNvSpPr>
            <a:spLocks/>
          </p:cNvSpPr>
          <p:nvPr/>
        </p:nvSpPr>
        <p:spPr bwMode="auto">
          <a:xfrm>
            <a:off x="2287588" y="2595563"/>
            <a:ext cx="3071812" cy="90487"/>
          </a:xfrm>
          <a:custGeom>
            <a:avLst/>
            <a:gdLst>
              <a:gd name="T0" fmla="*/ 0 w 1123"/>
              <a:gd name="T1" fmla="*/ 2147483647 h 37"/>
              <a:gd name="T2" fmla="*/ 2147483647 w 1123"/>
              <a:gd name="T3" fmla="*/ 0 h 37"/>
              <a:gd name="T4" fmla="*/ 2147483647 w 1123"/>
              <a:gd name="T5" fmla="*/ 2147483647 h 37"/>
              <a:gd name="T6" fmla="*/ 0 60000 65536"/>
              <a:gd name="T7" fmla="*/ 0 60000 65536"/>
              <a:gd name="T8" fmla="*/ 0 60000 65536"/>
              <a:gd name="T9" fmla="*/ 0 w 1123"/>
              <a:gd name="T10" fmla="*/ 0 h 37"/>
              <a:gd name="T11" fmla="*/ 1123 w 1123"/>
              <a:gd name="T12" fmla="*/ 37 h 37"/>
            </a:gdLst>
            <a:ahLst/>
            <a:cxnLst>
              <a:cxn ang="T6">
                <a:pos x="T0" y="T1"/>
              </a:cxn>
              <a:cxn ang="T7">
                <a:pos x="T2" y="T3"/>
              </a:cxn>
              <a:cxn ang="T8">
                <a:pos x="T4" y="T5"/>
              </a:cxn>
            </a:cxnLst>
            <a:rect l="T9" t="T10" r="T11" b="T12"/>
            <a:pathLst>
              <a:path w="1123" h="37">
                <a:moveTo>
                  <a:pt x="0" y="21"/>
                </a:moveTo>
                <a:lnTo>
                  <a:pt x="306" y="0"/>
                </a:lnTo>
                <a:lnTo>
                  <a:pt x="1122" y="36"/>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295" name="Rectangle 14"/>
          <p:cNvSpPr>
            <a:spLocks noChangeArrowheads="1"/>
          </p:cNvSpPr>
          <p:nvPr/>
        </p:nvSpPr>
        <p:spPr bwMode="auto">
          <a:xfrm>
            <a:off x="1973263" y="3260725"/>
            <a:ext cx="1171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lIns="92075" tIns="46038" rIns="92075" bIns="46038">
            <a:spAutoFit/>
          </a:bodyPr>
          <a:lstStyle/>
          <a:p>
            <a:pPr>
              <a:lnSpc>
                <a:spcPct val="85000"/>
              </a:lnSpc>
            </a:pPr>
            <a:r>
              <a:rPr lang="en-US" sz="2800"/>
              <a:t>prisma</a:t>
            </a:r>
          </a:p>
        </p:txBody>
      </p:sp>
      <p:sp>
        <p:nvSpPr>
          <p:cNvPr id="1095695" name="Rectangle 15"/>
          <p:cNvSpPr>
            <a:spLocks noChangeArrowheads="1"/>
          </p:cNvSpPr>
          <p:nvPr/>
        </p:nvSpPr>
        <p:spPr bwMode="auto">
          <a:xfrm>
            <a:off x="5376863" y="1862138"/>
            <a:ext cx="1538287" cy="162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nSpc>
                <a:spcPct val="70000"/>
              </a:lnSpc>
            </a:pPr>
            <a:r>
              <a:rPr lang="en-US" sz="2400"/>
              <a:t>vermelho</a:t>
            </a:r>
          </a:p>
          <a:p>
            <a:pPr>
              <a:lnSpc>
                <a:spcPct val="70000"/>
              </a:lnSpc>
            </a:pPr>
            <a:r>
              <a:rPr lang="en-US" sz="2400"/>
              <a:t>alaranjado</a:t>
            </a:r>
          </a:p>
          <a:p>
            <a:pPr>
              <a:lnSpc>
                <a:spcPct val="70000"/>
              </a:lnSpc>
            </a:pPr>
            <a:r>
              <a:rPr lang="en-US" sz="2400"/>
              <a:t>amarelo</a:t>
            </a:r>
          </a:p>
          <a:p>
            <a:pPr>
              <a:lnSpc>
                <a:spcPct val="70000"/>
              </a:lnSpc>
            </a:pPr>
            <a:r>
              <a:rPr lang="en-US" sz="2400"/>
              <a:t>verde</a:t>
            </a:r>
          </a:p>
          <a:p>
            <a:pPr>
              <a:lnSpc>
                <a:spcPct val="70000"/>
              </a:lnSpc>
            </a:pPr>
            <a:r>
              <a:rPr lang="en-US" sz="2400"/>
              <a:t>azul</a:t>
            </a:r>
          </a:p>
          <a:p>
            <a:pPr>
              <a:lnSpc>
                <a:spcPct val="70000"/>
              </a:lnSpc>
            </a:pPr>
            <a:r>
              <a:rPr lang="en-US" sz="2400"/>
              <a:t>violeta</a:t>
            </a:r>
          </a:p>
        </p:txBody>
      </p:sp>
      <p:sp>
        <p:nvSpPr>
          <p:cNvPr id="1095696" name="Rectangle 16"/>
          <p:cNvSpPr>
            <a:spLocks noChangeArrowheads="1"/>
          </p:cNvSpPr>
          <p:nvPr/>
        </p:nvSpPr>
        <p:spPr bwMode="auto">
          <a:xfrm>
            <a:off x="1009650" y="5411788"/>
            <a:ext cx="4537075" cy="835025"/>
          </a:xfrm>
          <a:prstGeom prst="rect">
            <a:avLst/>
          </a:prstGeom>
          <a:solidFill>
            <a:srgbClr val="F5EF73"/>
          </a:solidFill>
          <a:ln w="12700">
            <a:solidFill>
              <a:schemeClr val="tx1"/>
            </a:solidFill>
            <a:miter lim="800000"/>
            <a:headEnd/>
            <a:tailEnd/>
          </a:ln>
          <a:effectLst>
            <a:outerShdw dist="107763" dir="2700000" algn="ctr" rotWithShape="0">
              <a:schemeClr val="bg2"/>
            </a:outerShdw>
          </a:effectLst>
        </p:spPr>
        <p:txBody>
          <a:bodyPr wrap="none" lIns="92075" tIns="46038" rIns="92075" bIns="46038">
            <a:spAutoFit/>
          </a:bodyPr>
          <a:lstStyle/>
          <a:p>
            <a:pPr>
              <a:defRPr/>
            </a:pPr>
            <a:r>
              <a:rPr lang="en-US" sz="2400">
                <a:latin typeface="Arial" charset="0"/>
              </a:rPr>
              <a:t>luz branca (acromática) tem </a:t>
            </a:r>
          </a:p>
          <a:p>
            <a:pPr>
              <a:defRPr/>
            </a:pPr>
            <a:r>
              <a:rPr lang="en-US" sz="2400">
                <a:latin typeface="Arial" charset="0"/>
              </a:rPr>
              <a:t>todos os comprimentos de onda</a:t>
            </a:r>
          </a:p>
        </p:txBody>
      </p:sp>
      <p:sp>
        <p:nvSpPr>
          <p:cNvPr id="1095697" name="Rectangle 17"/>
          <p:cNvSpPr>
            <a:spLocks noChangeArrowheads="1"/>
          </p:cNvSpPr>
          <p:nvPr/>
        </p:nvSpPr>
        <p:spPr bwMode="auto">
          <a:xfrm>
            <a:off x="6980238" y="1947863"/>
            <a:ext cx="1927225" cy="1422400"/>
          </a:xfrm>
          <a:prstGeom prst="rect">
            <a:avLst/>
          </a:prstGeom>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5400000" scaled="1"/>
          </a:gra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1095698" name="Rectangle 18"/>
          <p:cNvSpPr>
            <a:spLocks noChangeArrowheads="1"/>
          </p:cNvSpPr>
          <p:nvPr/>
        </p:nvSpPr>
        <p:spPr bwMode="auto">
          <a:xfrm>
            <a:off x="5783263" y="3832225"/>
            <a:ext cx="2195512" cy="1816100"/>
          </a:xfrm>
          <a:prstGeom prst="rect">
            <a:avLst/>
          </a:prstGeom>
          <a:solidFill>
            <a:schemeClr val="accent1"/>
          </a:solidFill>
          <a:ln w="12700">
            <a:solidFill>
              <a:schemeClr val="tx1"/>
            </a:solidFill>
            <a:miter lim="800000"/>
            <a:headEnd/>
            <a:tailEnd/>
          </a:ln>
          <a:effectLst>
            <a:outerShdw dist="107763" dir="2700000" algn="ctr" rotWithShape="0">
              <a:schemeClr val="bg2"/>
            </a:outerShdw>
          </a:effectLst>
        </p:spPr>
        <p:txBody>
          <a:bodyPr wrap="none" lIns="92075" tIns="46038" rIns="92075" bIns="46038">
            <a:spAutoFit/>
          </a:bodyPr>
          <a:lstStyle/>
          <a:p>
            <a:pPr>
              <a:defRPr/>
            </a:pPr>
            <a:r>
              <a:rPr lang="en-US" sz="1600" b="1" i="0">
                <a:latin typeface="Arial" charset="0"/>
              </a:rPr>
              <a:t>  Cor</a:t>
            </a:r>
            <a:r>
              <a:rPr lang="en-US" sz="1600" i="0">
                <a:latin typeface="Arial" charset="0"/>
              </a:rPr>
              <a:t>	      </a:t>
            </a:r>
            <a:r>
              <a:rPr lang="en-US" sz="1600" b="1" i="0">
                <a:latin typeface="Symbol" pitchFamily="18" charset="2"/>
              </a:rPr>
              <a:t>l</a:t>
            </a:r>
          </a:p>
          <a:p>
            <a:pPr>
              <a:defRPr/>
            </a:pPr>
            <a:r>
              <a:rPr lang="en-US" sz="1600" i="0">
                <a:latin typeface="Arial" charset="0"/>
              </a:rPr>
              <a:t>Violeta	380-440 nm</a:t>
            </a:r>
          </a:p>
          <a:p>
            <a:pPr>
              <a:defRPr/>
            </a:pPr>
            <a:r>
              <a:rPr lang="en-US" sz="1600" i="0">
                <a:latin typeface="Arial" charset="0"/>
              </a:rPr>
              <a:t>Azul	440-490 nm</a:t>
            </a:r>
          </a:p>
          <a:p>
            <a:pPr>
              <a:defRPr/>
            </a:pPr>
            <a:r>
              <a:rPr lang="en-US" sz="1600" i="0">
                <a:latin typeface="Arial" charset="0"/>
              </a:rPr>
              <a:t>Verde	490-565 nm</a:t>
            </a:r>
          </a:p>
          <a:p>
            <a:pPr>
              <a:defRPr/>
            </a:pPr>
            <a:r>
              <a:rPr lang="en-US" sz="1600" i="0">
                <a:latin typeface="Arial" charset="0"/>
              </a:rPr>
              <a:t>Amarelo	565-590 nm</a:t>
            </a:r>
          </a:p>
          <a:p>
            <a:pPr>
              <a:defRPr/>
            </a:pPr>
            <a:r>
              <a:rPr lang="en-US" sz="1600" i="0">
                <a:latin typeface="Arial" charset="0"/>
              </a:rPr>
              <a:t>Laranja	590-630 nm</a:t>
            </a:r>
          </a:p>
          <a:p>
            <a:pPr>
              <a:defRPr/>
            </a:pPr>
            <a:r>
              <a:rPr lang="en-US" sz="1600" i="0">
                <a:latin typeface="Arial" charset="0"/>
              </a:rPr>
              <a:t>Vermelho	630-780 nm</a:t>
            </a:r>
            <a:endParaRPr lang="en-US" sz="1600" i="0">
              <a:latin typeface="Symbol" pitchFamily="18" charset="2"/>
            </a:endParaRPr>
          </a:p>
        </p:txBody>
      </p:sp>
      <p:sp>
        <p:nvSpPr>
          <p:cNvPr id="1095699" name="Rectangle 19"/>
          <p:cNvSpPr>
            <a:spLocks noChangeArrowheads="1"/>
          </p:cNvSpPr>
          <p:nvPr/>
        </p:nvSpPr>
        <p:spPr bwMode="auto">
          <a:xfrm>
            <a:off x="7107238" y="5691188"/>
            <a:ext cx="12747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latin typeface="Arial" charset="0"/>
              </a:rPr>
              <a:t>1 nm = 10</a:t>
            </a:r>
            <a:r>
              <a:rPr lang="en-US" sz="1400" i="0" baseline="30000">
                <a:latin typeface="Arial" charset="0"/>
              </a:rPr>
              <a:t>-9</a:t>
            </a:r>
            <a:r>
              <a:rPr lang="en-US" sz="1400" i="0">
                <a:latin typeface="Arial" charset="0"/>
              </a:rPr>
              <a:t> m</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49</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9569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95697"/>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09569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095699"/>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956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695" grpId="0"/>
      <p:bldP spid="1095696" grpId="0" animBg="1"/>
      <p:bldP spid="1095697" grpId="0" animBg="1"/>
      <p:bldP spid="1095698" grpId="0" animBg="1"/>
      <p:bldP spid="1095699" grpId="0"/>
    </p:bldLst>
  </p:timing>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1988"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A24ADAF-B94A-4A5D-8240-16FC6425B32F}" type="datetime1">
              <a:rPr lang="en-US" sz="1200" i="0" smtClean="0"/>
              <a:t>3/20/18</a:t>
            </a:fld>
            <a:endParaRPr lang="en-US" sz="1200" i="0"/>
          </a:p>
        </p:txBody>
      </p:sp>
      <p:sp>
        <p:nvSpPr>
          <p:cNvPr id="41989" name="Rectangle 4"/>
          <p:cNvSpPr>
            <a:spLocks noGrp="1" noChangeArrowheads="1"/>
          </p:cNvSpPr>
          <p:nvPr>
            <p:ph type="ctrTitle"/>
          </p:nvPr>
        </p:nvSpPr>
        <p:spPr>
          <a:xfrm>
            <a:off x="685800" y="2130425"/>
            <a:ext cx="7772400" cy="981075"/>
          </a:xfrm>
        </p:spPr>
        <p:txBody>
          <a:bodyPr/>
          <a:lstStyle/>
          <a:p>
            <a:r>
              <a:rPr lang="en-US" sz="4400"/>
              <a:t>Espectro da luz</a:t>
            </a:r>
          </a:p>
        </p:txBody>
      </p:sp>
      <p:pic>
        <p:nvPicPr>
          <p:cNvPr id="41990" name="Picture 6" descr="spectr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03763" y="490538"/>
            <a:ext cx="1069975" cy="161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1" name="Picture 1659" descr="gmb_coloreye64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3088" y="463550"/>
            <a:ext cx="1778000" cy="1628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2" name="Picture 1660" descr="colori7_propped_low_web"/>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19388" y="454025"/>
            <a:ext cx="1752600" cy="160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3" name="Picture 1661" descr="gmb_coloreye_xth-2"/>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695950" y="512763"/>
            <a:ext cx="1768475" cy="162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4" name="Picture 1662" descr="gmb_spectroeye-3"/>
          <p:cNvPicPr>
            <a:picLocks noChangeAspect="1" noChangeArrowheads="1"/>
          </p:cNvPicPr>
          <p:nvPr/>
        </p:nvPicPr>
        <p:blipFill>
          <a:blip r:embed="rId8">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34213" y="376238"/>
            <a:ext cx="1936750" cy="177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5" name="Picture 1665" descr="PaoDeAcucarBlue"/>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l="10236" b="16621"/>
          <a:stretch>
            <a:fillRect/>
          </a:stretch>
        </p:blipFill>
        <p:spPr bwMode="auto">
          <a:xfrm>
            <a:off x="2932113" y="3663950"/>
            <a:ext cx="3706812" cy="2657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96" name="Rectangle 1666"/>
          <p:cNvSpPr>
            <a:spLocks noChangeAspect="1" noChangeArrowheads="1"/>
          </p:cNvSpPr>
          <p:nvPr/>
        </p:nvSpPr>
        <p:spPr bwMode="auto">
          <a:xfrm>
            <a:off x="5741988" y="3803650"/>
            <a:ext cx="646112" cy="400050"/>
          </a:xfrm>
          <a:prstGeom prst="rect">
            <a:avLst/>
          </a:prstGeom>
          <a:solidFill>
            <a:srgbClr val="94FBFF"/>
          </a:solidFill>
          <a:ln w="12700">
            <a:solidFill>
              <a:schemeClr val="tx1"/>
            </a:solidFill>
            <a:miter lim="800000"/>
            <a:headEnd type="none" w="sm" len="sm"/>
            <a:tailEnd type="none" w="sm" len="sm"/>
          </a:ln>
        </p:spPr>
        <p:txBody>
          <a:bodyPr wrap="none" anchor="ctr"/>
          <a:lstStyle/>
          <a:p>
            <a:endParaRPr lang="pt-BR"/>
          </a:p>
        </p:txBody>
      </p:sp>
      <p:sp>
        <p:nvSpPr>
          <p:cNvPr id="41997" name="Line 1667"/>
          <p:cNvSpPr>
            <a:spLocks noChangeAspect="1" noChangeShapeType="1"/>
          </p:cNvSpPr>
          <p:nvPr/>
        </p:nvSpPr>
        <p:spPr bwMode="auto">
          <a:xfrm flipV="1">
            <a:off x="3087688" y="6253163"/>
            <a:ext cx="0" cy="825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98" name="Line 1668"/>
          <p:cNvSpPr>
            <a:spLocks noChangeAspect="1" noChangeShapeType="1"/>
          </p:cNvSpPr>
          <p:nvPr/>
        </p:nvSpPr>
        <p:spPr bwMode="auto">
          <a:xfrm flipV="1">
            <a:off x="3944938" y="6253163"/>
            <a:ext cx="1587" cy="825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1999" name="Line 1669"/>
          <p:cNvSpPr>
            <a:spLocks noChangeAspect="1" noChangeShapeType="1"/>
          </p:cNvSpPr>
          <p:nvPr/>
        </p:nvSpPr>
        <p:spPr bwMode="auto">
          <a:xfrm flipV="1">
            <a:off x="4803775" y="6253163"/>
            <a:ext cx="1588" cy="825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000" name="Line 1670"/>
          <p:cNvSpPr>
            <a:spLocks noChangeAspect="1" noChangeShapeType="1"/>
          </p:cNvSpPr>
          <p:nvPr/>
        </p:nvSpPr>
        <p:spPr bwMode="auto">
          <a:xfrm flipV="1">
            <a:off x="5656263" y="6253163"/>
            <a:ext cx="1587" cy="825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001" name="Line 1671"/>
          <p:cNvSpPr>
            <a:spLocks noChangeAspect="1" noChangeShapeType="1"/>
          </p:cNvSpPr>
          <p:nvPr/>
        </p:nvSpPr>
        <p:spPr bwMode="auto">
          <a:xfrm flipV="1">
            <a:off x="6515100" y="6253163"/>
            <a:ext cx="0" cy="825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2002" name="Rectangle 1672"/>
          <p:cNvSpPr>
            <a:spLocks noChangeAspect="1" noChangeArrowheads="1"/>
          </p:cNvSpPr>
          <p:nvPr/>
        </p:nvSpPr>
        <p:spPr bwMode="auto">
          <a:xfrm>
            <a:off x="2935288" y="6321425"/>
            <a:ext cx="4238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000" i="0" dirty="0">
                <a:solidFill>
                  <a:srgbClr val="000000"/>
                </a:solidFill>
                <a:latin typeface="Arial" charset="0"/>
              </a:rPr>
              <a:t>380</a:t>
            </a:r>
            <a:endParaRPr lang="en-US" sz="2000" dirty="0"/>
          </a:p>
        </p:txBody>
      </p:sp>
      <p:sp>
        <p:nvSpPr>
          <p:cNvPr id="42003" name="Rectangle 1673"/>
          <p:cNvSpPr>
            <a:spLocks noChangeAspect="1" noChangeArrowheads="1"/>
          </p:cNvSpPr>
          <p:nvPr/>
        </p:nvSpPr>
        <p:spPr bwMode="auto">
          <a:xfrm>
            <a:off x="3792538" y="6321425"/>
            <a:ext cx="4238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000" i="0" dirty="0">
                <a:solidFill>
                  <a:srgbClr val="000000"/>
                </a:solidFill>
                <a:latin typeface="Arial" charset="0"/>
              </a:rPr>
              <a:t>480</a:t>
            </a:r>
            <a:endParaRPr lang="en-US" sz="2000" dirty="0"/>
          </a:p>
        </p:txBody>
      </p:sp>
      <p:sp>
        <p:nvSpPr>
          <p:cNvPr id="42004" name="Rectangle 1674"/>
          <p:cNvSpPr>
            <a:spLocks noChangeAspect="1" noChangeArrowheads="1"/>
          </p:cNvSpPr>
          <p:nvPr/>
        </p:nvSpPr>
        <p:spPr bwMode="auto">
          <a:xfrm>
            <a:off x="4652963" y="6321425"/>
            <a:ext cx="4238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000" i="0">
                <a:solidFill>
                  <a:srgbClr val="000000"/>
                </a:solidFill>
                <a:latin typeface="Arial" charset="0"/>
              </a:rPr>
              <a:t>580</a:t>
            </a:r>
            <a:endParaRPr lang="en-US" sz="2000"/>
          </a:p>
        </p:txBody>
      </p:sp>
      <p:sp>
        <p:nvSpPr>
          <p:cNvPr id="42005" name="Rectangle 1675"/>
          <p:cNvSpPr>
            <a:spLocks noChangeAspect="1" noChangeArrowheads="1"/>
          </p:cNvSpPr>
          <p:nvPr/>
        </p:nvSpPr>
        <p:spPr bwMode="auto">
          <a:xfrm>
            <a:off x="5503863" y="6321425"/>
            <a:ext cx="4238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000" i="0">
                <a:solidFill>
                  <a:srgbClr val="000000"/>
                </a:solidFill>
                <a:latin typeface="Arial" charset="0"/>
              </a:rPr>
              <a:t>680</a:t>
            </a:r>
            <a:endParaRPr lang="en-US" sz="2000"/>
          </a:p>
        </p:txBody>
      </p:sp>
      <p:sp>
        <p:nvSpPr>
          <p:cNvPr id="42006" name="Rectangle 1676"/>
          <p:cNvSpPr>
            <a:spLocks noChangeAspect="1" noChangeArrowheads="1"/>
          </p:cNvSpPr>
          <p:nvPr/>
        </p:nvSpPr>
        <p:spPr bwMode="auto">
          <a:xfrm>
            <a:off x="6167438" y="6321425"/>
            <a:ext cx="4238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000" i="0">
                <a:solidFill>
                  <a:srgbClr val="000000"/>
                </a:solidFill>
                <a:latin typeface="Arial" charset="0"/>
              </a:rPr>
              <a:t>780</a:t>
            </a:r>
            <a:endParaRPr lang="en-US" sz="2000"/>
          </a:p>
        </p:txBody>
      </p:sp>
      <p:sp>
        <p:nvSpPr>
          <p:cNvPr id="42007" name="Line 1677"/>
          <p:cNvSpPr>
            <a:spLocks noChangeAspect="1" noChangeShapeType="1"/>
          </p:cNvSpPr>
          <p:nvPr/>
        </p:nvSpPr>
        <p:spPr bwMode="auto">
          <a:xfrm>
            <a:off x="2932113" y="6328045"/>
            <a:ext cx="3849841" cy="0"/>
          </a:xfrm>
          <a:prstGeom prst="line">
            <a:avLst/>
          </a:prstGeom>
          <a:noFill/>
          <a:ln w="28575">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graphicFrame>
        <p:nvGraphicFramePr>
          <p:cNvPr id="41986" name="Object 1678"/>
          <p:cNvGraphicFramePr>
            <a:graphicFrameLocks noChangeAspect="1"/>
          </p:cNvGraphicFramePr>
          <p:nvPr>
            <p:extLst>
              <p:ext uri="{D42A27DB-BD31-4B8C-83A1-F6EECF244321}">
                <p14:modId xmlns:p14="http://schemas.microsoft.com/office/powerpoint/2010/main" val="1956053895"/>
              </p:ext>
            </p:extLst>
          </p:nvPr>
        </p:nvGraphicFramePr>
        <p:xfrm>
          <a:off x="2527300" y="3381375"/>
          <a:ext cx="454025" cy="546100"/>
        </p:xfrm>
        <a:graphic>
          <a:graphicData uri="http://schemas.openxmlformats.org/presentationml/2006/ole">
            <mc:AlternateContent xmlns:mc="http://schemas.openxmlformats.org/markup-compatibility/2006">
              <mc:Choice xmlns:v="urn:schemas-microsoft-com:vml" Requires="v">
                <p:oleObj spid="_x0000_s42138" name="Equation" r:id="rId10" imgW="190440" imgH="228600" progId="Equation.3">
                  <p:embed/>
                </p:oleObj>
              </mc:Choice>
              <mc:Fallback>
                <p:oleObj name="Equation" r:id="rId10" imgW="190440" imgH="228600" progId="Equation.3">
                  <p:embed/>
                  <p:pic>
                    <p:nvPicPr>
                      <p:cNvPr id="0" name="Object 1678"/>
                      <p:cNvPicPr>
                        <a:picLocks noChangeAspect="1" noChangeArrowheads="1"/>
                      </p:cNvPicPr>
                      <p:nvPr/>
                    </p:nvPicPr>
                    <p:blipFill>
                      <a:blip r:embed="rId11"/>
                      <a:srcRect/>
                      <a:stretch>
                        <a:fillRect/>
                      </a:stretch>
                    </p:blipFill>
                    <p:spPr bwMode="auto">
                      <a:xfrm>
                        <a:off x="2527300" y="3381375"/>
                        <a:ext cx="454025" cy="5461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1987" name="Object 1679"/>
          <p:cNvGraphicFramePr>
            <a:graphicFrameLocks noChangeAspect="1"/>
          </p:cNvGraphicFramePr>
          <p:nvPr>
            <p:extLst>
              <p:ext uri="{D42A27DB-BD31-4B8C-83A1-F6EECF244321}">
                <p14:modId xmlns:p14="http://schemas.microsoft.com/office/powerpoint/2010/main" val="2204421123"/>
              </p:ext>
            </p:extLst>
          </p:nvPr>
        </p:nvGraphicFramePr>
        <p:xfrm>
          <a:off x="6807470" y="6216650"/>
          <a:ext cx="957262" cy="417513"/>
        </p:xfrm>
        <a:graphic>
          <a:graphicData uri="http://schemas.openxmlformats.org/presentationml/2006/ole">
            <mc:AlternateContent xmlns:mc="http://schemas.openxmlformats.org/markup-compatibility/2006">
              <mc:Choice xmlns:v="urn:schemas-microsoft-com:vml" Requires="v">
                <p:oleObj spid="_x0000_s42139" name="Equation" r:id="rId12" imgW="469800" imgH="203040" progId="Equation.3">
                  <p:embed/>
                </p:oleObj>
              </mc:Choice>
              <mc:Fallback>
                <p:oleObj name="Equation" r:id="rId12" imgW="469800" imgH="203040" progId="Equation.3">
                  <p:embed/>
                  <p:pic>
                    <p:nvPicPr>
                      <p:cNvPr id="0" name="Object 167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807470" y="6216650"/>
                        <a:ext cx="957262" cy="4175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2008" name="Line 1680"/>
          <p:cNvSpPr>
            <a:spLocks noChangeShapeType="1"/>
          </p:cNvSpPr>
          <p:nvPr/>
        </p:nvSpPr>
        <p:spPr bwMode="auto">
          <a:xfrm flipV="1">
            <a:off x="3068561" y="3349278"/>
            <a:ext cx="0" cy="3035338"/>
          </a:xfrm>
          <a:prstGeom prst="line">
            <a:avLst/>
          </a:prstGeom>
          <a:noFill/>
          <a:ln w="28575">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sp>
        <p:nvSpPr>
          <p:cNvPr id="42009" name="Text Box 1681"/>
          <p:cNvSpPr txBox="1">
            <a:spLocks noChangeArrowheads="1"/>
          </p:cNvSpPr>
          <p:nvPr/>
        </p:nvSpPr>
        <p:spPr bwMode="auto">
          <a:xfrm rot="-5400000">
            <a:off x="1956594" y="4902994"/>
            <a:ext cx="11414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Watts/nm</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0F7BC612-7615-48F4-BAAB-CBC90BFFF0C0}" type="slidenum">
              <a:rPr lang="en-US" smtClean="0"/>
              <a:pPr>
                <a:defRPr/>
              </a:pPr>
              <a:t>50</a:t>
            </a:fld>
            <a:endParaRPr lang="en-US"/>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2A1E758-F735-4F82-A714-65B9CAF09D4A}" type="datetime1">
              <a:rPr lang="en-US" sz="1200" i="0" smtClean="0"/>
              <a:t>3/20/18</a:t>
            </a:fld>
            <a:endParaRPr lang="en-US" sz="1200" i="0"/>
          </a:p>
        </p:txBody>
      </p:sp>
      <p:sp>
        <p:nvSpPr>
          <p:cNvPr id="227331" name="Rectangle 4"/>
          <p:cNvSpPr>
            <a:spLocks noGrp="1" noChangeArrowheads="1"/>
          </p:cNvSpPr>
          <p:nvPr>
            <p:ph type="title"/>
          </p:nvPr>
        </p:nvSpPr>
        <p:spPr/>
        <p:txBody>
          <a:bodyPr/>
          <a:lstStyle/>
          <a:p>
            <a:r>
              <a:rPr lang="en-US"/>
              <a:t>Espectro da luz refletida em objetos</a:t>
            </a:r>
          </a:p>
        </p:txBody>
      </p:sp>
      <p:pic>
        <p:nvPicPr>
          <p:cNvPr id="227332" name="Picture 5"/>
          <p:cNvPicPr>
            <a:picLocks noChangeAspect="1" noChangeArrowheads="1"/>
          </p:cNvPicPr>
          <p:nvPr/>
        </p:nvPicPr>
        <p:blipFill>
          <a:blip r:embed="rId2">
            <a:extLst>
              <a:ext uri="{28A0092B-C50C-407E-A947-70E740481C1C}">
                <a14:useLocalDpi xmlns:a14="http://schemas.microsoft.com/office/drawing/2010/main" val="0"/>
              </a:ext>
            </a:extLst>
          </a:blip>
          <a:srcRect t="7866" b="9065"/>
          <a:stretch>
            <a:fillRect/>
          </a:stretch>
        </p:blipFill>
        <p:spPr bwMode="auto">
          <a:xfrm>
            <a:off x="603250" y="2508250"/>
            <a:ext cx="7888288" cy="274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51</a:t>
            </a:fld>
            <a:endParaRPr lang="en-US"/>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1"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772AFB2-944B-4C37-92A0-611EBE2BD406}" type="datetime1">
              <a:rPr lang="en-US" sz="1200" i="0" smtClean="0"/>
              <a:t>3/20/18</a:t>
            </a:fld>
            <a:endParaRPr lang="en-US" sz="1200" i="0"/>
          </a:p>
        </p:txBody>
      </p:sp>
      <p:sp>
        <p:nvSpPr>
          <p:cNvPr id="43012" name="Rectangle 2"/>
          <p:cNvSpPr>
            <a:spLocks noGrp="1" noChangeArrowheads="1"/>
          </p:cNvSpPr>
          <p:nvPr>
            <p:ph type="title"/>
          </p:nvPr>
        </p:nvSpPr>
        <p:spPr/>
        <p:txBody>
          <a:bodyPr/>
          <a:lstStyle/>
          <a:p>
            <a:r>
              <a:rPr lang="en-US"/>
              <a:t>Espectro da luz refletida em objetos</a:t>
            </a:r>
          </a:p>
        </p:txBody>
      </p:sp>
      <p:pic>
        <p:nvPicPr>
          <p:cNvPr id="43013" name="Picture 3"/>
          <p:cNvPicPr>
            <a:picLocks noChangeAspect="1" noChangeArrowheads="1"/>
          </p:cNvPicPr>
          <p:nvPr/>
        </p:nvPicPr>
        <p:blipFill>
          <a:blip r:embed="rId3">
            <a:extLst>
              <a:ext uri="{28A0092B-C50C-407E-A947-70E740481C1C}">
                <a14:useLocalDpi xmlns:a14="http://schemas.microsoft.com/office/drawing/2010/main" val="0"/>
              </a:ext>
            </a:extLst>
          </a:blip>
          <a:srcRect t="7866" b="9065"/>
          <a:stretch>
            <a:fillRect/>
          </a:stretch>
        </p:blipFill>
        <p:spPr bwMode="auto">
          <a:xfrm>
            <a:off x="3005138" y="1555750"/>
            <a:ext cx="3603625" cy="119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graphicFrame>
        <p:nvGraphicFramePr>
          <p:cNvPr id="43010" name="Object 4"/>
          <p:cNvGraphicFramePr>
            <a:graphicFrameLocks noGrp="1" noChangeAspect="1"/>
          </p:cNvGraphicFramePr>
          <p:nvPr>
            <p:ph idx="1"/>
          </p:nvPr>
        </p:nvGraphicFramePr>
        <p:xfrm>
          <a:off x="2324100" y="2741613"/>
          <a:ext cx="5229225" cy="3819525"/>
        </p:xfrm>
        <a:graphic>
          <a:graphicData uri="http://schemas.openxmlformats.org/presentationml/2006/ole">
            <mc:AlternateContent xmlns:mc="http://schemas.openxmlformats.org/markup-compatibility/2006">
              <mc:Choice xmlns:v="urn:schemas-microsoft-com:vml" Requires="v">
                <p:oleObj spid="_x0000_s43539" name="Chart" r:id="rId4" imgW="5229263" imgH="3819433" progId="Excel.Chart.8">
                  <p:embed/>
                </p:oleObj>
              </mc:Choice>
              <mc:Fallback>
                <p:oleObj name="Chart" r:id="rId4" imgW="5229263" imgH="3819433" progId="Excel.Chart.8">
                  <p:embed/>
                  <p:pic>
                    <p:nvPicPr>
                      <p:cNvPr id="0"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24100" y="2741613"/>
                        <a:ext cx="5229225" cy="38195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cap="flat" cmpd="sng">
                            <a:solidFill>
                              <a:schemeClr val="tx1"/>
                            </a:solidFill>
                            <a:prstDash val="solid"/>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3014" name="Group 6"/>
          <p:cNvGrpSpPr>
            <a:grpSpLocks/>
          </p:cNvGrpSpPr>
          <p:nvPr/>
        </p:nvGrpSpPr>
        <p:grpSpPr bwMode="auto">
          <a:xfrm>
            <a:off x="2682875" y="6149975"/>
            <a:ext cx="4673600" cy="198438"/>
            <a:chOff x="1279" y="3289"/>
            <a:chExt cx="2944" cy="224"/>
          </a:xfrm>
        </p:grpSpPr>
        <p:grpSp>
          <p:nvGrpSpPr>
            <p:cNvPr id="43015" name="Group 7"/>
            <p:cNvGrpSpPr>
              <a:grpSpLocks/>
            </p:cNvGrpSpPr>
            <p:nvPr/>
          </p:nvGrpSpPr>
          <p:grpSpPr bwMode="auto">
            <a:xfrm>
              <a:off x="1279" y="3289"/>
              <a:ext cx="1153" cy="224"/>
              <a:chOff x="1279" y="3289"/>
              <a:chExt cx="1153" cy="224"/>
            </a:xfrm>
          </p:grpSpPr>
          <p:sp>
            <p:nvSpPr>
              <p:cNvPr id="43278" name="Rectangle 8"/>
              <p:cNvSpPr>
                <a:spLocks noChangeArrowheads="1"/>
              </p:cNvSpPr>
              <p:nvPr/>
            </p:nvSpPr>
            <p:spPr bwMode="auto">
              <a:xfrm>
                <a:off x="1279" y="3289"/>
                <a:ext cx="5" cy="224"/>
              </a:xfrm>
              <a:prstGeom prst="rect">
                <a:avLst/>
              </a:prstGeom>
              <a:solidFill>
                <a:srgbClr val="A603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79" name="Rectangle 9"/>
              <p:cNvSpPr>
                <a:spLocks noChangeArrowheads="1"/>
              </p:cNvSpPr>
              <p:nvPr/>
            </p:nvSpPr>
            <p:spPr bwMode="auto">
              <a:xfrm>
                <a:off x="1284" y="3289"/>
                <a:ext cx="9" cy="224"/>
              </a:xfrm>
              <a:prstGeom prst="rect">
                <a:avLst/>
              </a:prstGeom>
              <a:solidFill>
                <a:srgbClr val="A403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80" name="Rectangle 10"/>
              <p:cNvSpPr>
                <a:spLocks noChangeArrowheads="1"/>
              </p:cNvSpPr>
              <p:nvPr/>
            </p:nvSpPr>
            <p:spPr bwMode="auto">
              <a:xfrm>
                <a:off x="1293" y="3289"/>
                <a:ext cx="6" cy="224"/>
              </a:xfrm>
              <a:prstGeom prst="rect">
                <a:avLst/>
              </a:prstGeom>
              <a:solidFill>
                <a:srgbClr val="A203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81" name="Rectangle 11"/>
              <p:cNvSpPr>
                <a:spLocks noChangeArrowheads="1"/>
              </p:cNvSpPr>
              <p:nvPr/>
            </p:nvSpPr>
            <p:spPr bwMode="auto">
              <a:xfrm>
                <a:off x="1299" y="3289"/>
                <a:ext cx="5" cy="224"/>
              </a:xfrm>
              <a:prstGeom prst="rect">
                <a:avLst/>
              </a:prstGeom>
              <a:solidFill>
                <a:srgbClr val="A104A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82" name="Rectangle 12"/>
              <p:cNvSpPr>
                <a:spLocks noChangeArrowheads="1"/>
              </p:cNvSpPr>
              <p:nvPr/>
            </p:nvSpPr>
            <p:spPr bwMode="auto">
              <a:xfrm>
                <a:off x="1304" y="3289"/>
                <a:ext cx="8" cy="224"/>
              </a:xfrm>
              <a:prstGeom prst="rect">
                <a:avLst/>
              </a:prstGeom>
              <a:solidFill>
                <a:srgbClr val="9F04A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83" name="Rectangle 13"/>
              <p:cNvSpPr>
                <a:spLocks noChangeArrowheads="1"/>
              </p:cNvSpPr>
              <p:nvPr/>
            </p:nvSpPr>
            <p:spPr bwMode="auto">
              <a:xfrm>
                <a:off x="1312" y="3289"/>
                <a:ext cx="7" cy="224"/>
              </a:xfrm>
              <a:prstGeom prst="rect">
                <a:avLst/>
              </a:prstGeom>
              <a:solidFill>
                <a:srgbClr val="9D04A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84" name="Rectangle 14"/>
              <p:cNvSpPr>
                <a:spLocks noChangeArrowheads="1"/>
              </p:cNvSpPr>
              <p:nvPr/>
            </p:nvSpPr>
            <p:spPr bwMode="auto">
              <a:xfrm>
                <a:off x="1319" y="3289"/>
                <a:ext cx="8" cy="224"/>
              </a:xfrm>
              <a:prstGeom prst="rect">
                <a:avLst/>
              </a:prstGeom>
              <a:solidFill>
                <a:srgbClr val="9B05B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85" name="Rectangle 15"/>
              <p:cNvSpPr>
                <a:spLocks noChangeArrowheads="1"/>
              </p:cNvSpPr>
              <p:nvPr/>
            </p:nvSpPr>
            <p:spPr bwMode="auto">
              <a:xfrm>
                <a:off x="1327" y="3289"/>
                <a:ext cx="7" cy="224"/>
              </a:xfrm>
              <a:prstGeom prst="rect">
                <a:avLst/>
              </a:prstGeom>
              <a:solidFill>
                <a:srgbClr val="9905B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86" name="Rectangle 16"/>
              <p:cNvSpPr>
                <a:spLocks noChangeArrowheads="1"/>
              </p:cNvSpPr>
              <p:nvPr/>
            </p:nvSpPr>
            <p:spPr bwMode="auto">
              <a:xfrm>
                <a:off x="1334" y="3289"/>
                <a:ext cx="9" cy="224"/>
              </a:xfrm>
              <a:prstGeom prst="rect">
                <a:avLst/>
              </a:prstGeom>
              <a:solidFill>
                <a:srgbClr val="9705B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87" name="Rectangle 17"/>
              <p:cNvSpPr>
                <a:spLocks noChangeArrowheads="1"/>
              </p:cNvSpPr>
              <p:nvPr/>
            </p:nvSpPr>
            <p:spPr bwMode="auto">
              <a:xfrm>
                <a:off x="1343" y="3289"/>
                <a:ext cx="7" cy="224"/>
              </a:xfrm>
              <a:prstGeom prst="rect">
                <a:avLst/>
              </a:prstGeom>
              <a:solidFill>
                <a:srgbClr val="9505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88" name="Rectangle 18"/>
              <p:cNvSpPr>
                <a:spLocks noChangeArrowheads="1"/>
              </p:cNvSpPr>
              <p:nvPr/>
            </p:nvSpPr>
            <p:spPr bwMode="auto">
              <a:xfrm>
                <a:off x="1350" y="3289"/>
                <a:ext cx="8" cy="224"/>
              </a:xfrm>
              <a:prstGeom prst="rect">
                <a:avLst/>
              </a:prstGeom>
              <a:solidFill>
                <a:srgbClr val="9305B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89" name="Rectangle 19"/>
              <p:cNvSpPr>
                <a:spLocks noChangeArrowheads="1"/>
              </p:cNvSpPr>
              <p:nvPr/>
            </p:nvSpPr>
            <p:spPr bwMode="auto">
              <a:xfrm>
                <a:off x="1358" y="3289"/>
                <a:ext cx="7" cy="224"/>
              </a:xfrm>
              <a:prstGeom prst="rect">
                <a:avLst/>
              </a:prstGeom>
              <a:solidFill>
                <a:srgbClr val="9106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90" name="Rectangle 20"/>
              <p:cNvSpPr>
                <a:spLocks noChangeArrowheads="1"/>
              </p:cNvSpPr>
              <p:nvPr/>
            </p:nvSpPr>
            <p:spPr bwMode="auto">
              <a:xfrm>
                <a:off x="1365" y="3289"/>
                <a:ext cx="9" cy="224"/>
              </a:xfrm>
              <a:prstGeom prst="rect">
                <a:avLst/>
              </a:prstGeom>
              <a:solidFill>
                <a:srgbClr val="8F0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91" name="Rectangle 21"/>
              <p:cNvSpPr>
                <a:spLocks noChangeArrowheads="1"/>
              </p:cNvSpPr>
              <p:nvPr/>
            </p:nvSpPr>
            <p:spPr bwMode="auto">
              <a:xfrm>
                <a:off x="1374" y="3289"/>
                <a:ext cx="10" cy="224"/>
              </a:xfrm>
              <a:prstGeom prst="rect">
                <a:avLst/>
              </a:prstGeom>
              <a:solidFill>
                <a:srgbClr val="8D06B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92" name="Rectangle 22"/>
              <p:cNvSpPr>
                <a:spLocks noChangeArrowheads="1"/>
              </p:cNvSpPr>
              <p:nvPr/>
            </p:nvSpPr>
            <p:spPr bwMode="auto">
              <a:xfrm>
                <a:off x="1384" y="3289"/>
                <a:ext cx="7" cy="224"/>
              </a:xfrm>
              <a:prstGeom prst="rect">
                <a:avLst/>
              </a:prstGeom>
              <a:solidFill>
                <a:srgbClr val="8B07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93" name="Rectangle 23"/>
              <p:cNvSpPr>
                <a:spLocks noChangeArrowheads="1"/>
              </p:cNvSpPr>
              <p:nvPr/>
            </p:nvSpPr>
            <p:spPr bwMode="auto">
              <a:xfrm>
                <a:off x="1391" y="3289"/>
                <a:ext cx="5" cy="224"/>
              </a:xfrm>
              <a:prstGeom prst="rect">
                <a:avLst/>
              </a:prstGeom>
              <a:solidFill>
                <a:srgbClr val="8A07B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94" name="Rectangle 24"/>
              <p:cNvSpPr>
                <a:spLocks noChangeArrowheads="1"/>
              </p:cNvSpPr>
              <p:nvPr/>
            </p:nvSpPr>
            <p:spPr bwMode="auto">
              <a:xfrm>
                <a:off x="1396" y="3289"/>
                <a:ext cx="7" cy="224"/>
              </a:xfrm>
              <a:prstGeom prst="rect">
                <a:avLst/>
              </a:prstGeom>
              <a:solidFill>
                <a:srgbClr val="8807B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95" name="Rectangle 25"/>
              <p:cNvSpPr>
                <a:spLocks noChangeArrowheads="1"/>
              </p:cNvSpPr>
              <p:nvPr/>
            </p:nvSpPr>
            <p:spPr bwMode="auto">
              <a:xfrm>
                <a:off x="1403" y="3289"/>
                <a:ext cx="9" cy="224"/>
              </a:xfrm>
              <a:prstGeom prst="rect">
                <a:avLst/>
              </a:prstGeom>
              <a:solidFill>
                <a:srgbClr val="8608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96" name="Rectangle 26"/>
              <p:cNvSpPr>
                <a:spLocks noChangeArrowheads="1"/>
              </p:cNvSpPr>
              <p:nvPr/>
            </p:nvSpPr>
            <p:spPr bwMode="auto">
              <a:xfrm>
                <a:off x="1412" y="3289"/>
                <a:ext cx="7" cy="224"/>
              </a:xfrm>
              <a:prstGeom prst="rect">
                <a:avLst/>
              </a:prstGeom>
              <a:solidFill>
                <a:srgbClr val="8408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97" name="Rectangle 27"/>
              <p:cNvSpPr>
                <a:spLocks noChangeArrowheads="1"/>
              </p:cNvSpPr>
              <p:nvPr/>
            </p:nvSpPr>
            <p:spPr bwMode="auto">
              <a:xfrm>
                <a:off x="1419" y="3289"/>
                <a:ext cx="8" cy="224"/>
              </a:xfrm>
              <a:prstGeom prst="rect">
                <a:avLst/>
              </a:prstGeom>
              <a:solidFill>
                <a:srgbClr val="8208B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98" name="Rectangle 28"/>
              <p:cNvSpPr>
                <a:spLocks noChangeArrowheads="1"/>
              </p:cNvSpPr>
              <p:nvPr/>
            </p:nvSpPr>
            <p:spPr bwMode="auto">
              <a:xfrm>
                <a:off x="1427" y="3289"/>
                <a:ext cx="7" cy="224"/>
              </a:xfrm>
              <a:prstGeom prst="rect">
                <a:avLst/>
              </a:prstGeom>
              <a:solidFill>
                <a:srgbClr val="8008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99" name="Rectangle 29"/>
              <p:cNvSpPr>
                <a:spLocks noChangeArrowheads="1"/>
              </p:cNvSpPr>
              <p:nvPr/>
            </p:nvSpPr>
            <p:spPr bwMode="auto">
              <a:xfrm>
                <a:off x="1434" y="3289"/>
                <a:ext cx="8" cy="224"/>
              </a:xfrm>
              <a:prstGeom prst="rect">
                <a:avLst/>
              </a:prstGeom>
              <a:solidFill>
                <a:srgbClr val="7E09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00" name="Rectangle 30"/>
              <p:cNvSpPr>
                <a:spLocks noChangeArrowheads="1"/>
              </p:cNvSpPr>
              <p:nvPr/>
            </p:nvSpPr>
            <p:spPr bwMode="auto">
              <a:xfrm>
                <a:off x="1442" y="3289"/>
                <a:ext cx="8" cy="224"/>
              </a:xfrm>
              <a:prstGeom prst="rect">
                <a:avLst/>
              </a:prstGeom>
              <a:solidFill>
                <a:srgbClr val="7C09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01" name="Rectangle 31"/>
              <p:cNvSpPr>
                <a:spLocks noChangeArrowheads="1"/>
              </p:cNvSpPr>
              <p:nvPr/>
            </p:nvSpPr>
            <p:spPr bwMode="auto">
              <a:xfrm>
                <a:off x="1450" y="3289"/>
                <a:ext cx="7" cy="224"/>
              </a:xfrm>
              <a:prstGeom prst="rect">
                <a:avLst/>
              </a:prstGeom>
              <a:solidFill>
                <a:srgbClr val="7A09C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02" name="Rectangle 32"/>
              <p:cNvSpPr>
                <a:spLocks noChangeArrowheads="1"/>
              </p:cNvSpPr>
              <p:nvPr/>
            </p:nvSpPr>
            <p:spPr bwMode="auto">
              <a:xfrm>
                <a:off x="1457" y="3289"/>
                <a:ext cx="8" cy="224"/>
              </a:xfrm>
              <a:prstGeom prst="rect">
                <a:avLst/>
              </a:prstGeom>
              <a:solidFill>
                <a:srgbClr val="780A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03" name="Rectangle 33"/>
              <p:cNvSpPr>
                <a:spLocks noChangeArrowheads="1"/>
              </p:cNvSpPr>
              <p:nvPr/>
            </p:nvSpPr>
            <p:spPr bwMode="auto">
              <a:xfrm>
                <a:off x="1465" y="3289"/>
                <a:ext cx="7" cy="224"/>
              </a:xfrm>
              <a:prstGeom prst="rect">
                <a:avLst/>
              </a:prstGeom>
              <a:solidFill>
                <a:srgbClr val="760AC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04" name="Rectangle 34"/>
              <p:cNvSpPr>
                <a:spLocks noChangeArrowheads="1"/>
              </p:cNvSpPr>
              <p:nvPr/>
            </p:nvSpPr>
            <p:spPr bwMode="auto">
              <a:xfrm>
                <a:off x="1472" y="3289"/>
                <a:ext cx="9" cy="224"/>
              </a:xfrm>
              <a:prstGeom prst="rect">
                <a:avLst/>
              </a:prstGeom>
              <a:solidFill>
                <a:srgbClr val="740AC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05" name="Rectangle 35"/>
              <p:cNvSpPr>
                <a:spLocks noChangeArrowheads="1"/>
              </p:cNvSpPr>
              <p:nvPr/>
            </p:nvSpPr>
            <p:spPr bwMode="auto">
              <a:xfrm>
                <a:off x="1481" y="3289"/>
                <a:ext cx="7" cy="224"/>
              </a:xfrm>
              <a:prstGeom prst="rect">
                <a:avLst/>
              </a:prstGeom>
              <a:solidFill>
                <a:srgbClr val="720A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06" name="Rectangle 36"/>
              <p:cNvSpPr>
                <a:spLocks noChangeArrowheads="1"/>
              </p:cNvSpPr>
              <p:nvPr/>
            </p:nvSpPr>
            <p:spPr bwMode="auto">
              <a:xfrm>
                <a:off x="1488" y="3289"/>
                <a:ext cx="8" cy="224"/>
              </a:xfrm>
              <a:prstGeom prst="rect">
                <a:avLst/>
              </a:prstGeom>
              <a:solidFill>
                <a:srgbClr val="700A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07" name="Rectangle 37"/>
              <p:cNvSpPr>
                <a:spLocks noChangeArrowheads="1"/>
              </p:cNvSpPr>
              <p:nvPr/>
            </p:nvSpPr>
            <p:spPr bwMode="auto">
              <a:xfrm>
                <a:off x="1496" y="3289"/>
                <a:ext cx="7" cy="224"/>
              </a:xfrm>
              <a:prstGeom prst="rect">
                <a:avLst/>
              </a:prstGeom>
              <a:solidFill>
                <a:srgbClr val="6E0B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08" name="Rectangle 38"/>
              <p:cNvSpPr>
                <a:spLocks noChangeArrowheads="1"/>
              </p:cNvSpPr>
              <p:nvPr/>
            </p:nvSpPr>
            <p:spPr bwMode="auto">
              <a:xfrm>
                <a:off x="1503" y="3289"/>
                <a:ext cx="8" cy="224"/>
              </a:xfrm>
              <a:prstGeom prst="rect">
                <a:avLst/>
              </a:prstGeom>
              <a:solidFill>
                <a:srgbClr val="6C0B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09" name="Rectangle 39"/>
              <p:cNvSpPr>
                <a:spLocks noChangeArrowheads="1"/>
              </p:cNvSpPr>
              <p:nvPr/>
            </p:nvSpPr>
            <p:spPr bwMode="auto">
              <a:xfrm>
                <a:off x="1511" y="3289"/>
                <a:ext cx="8" cy="224"/>
              </a:xfrm>
              <a:prstGeom prst="rect">
                <a:avLst/>
              </a:prstGeom>
              <a:solidFill>
                <a:srgbClr val="6A0BC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10" name="Rectangle 40"/>
              <p:cNvSpPr>
                <a:spLocks noChangeArrowheads="1"/>
              </p:cNvSpPr>
              <p:nvPr/>
            </p:nvSpPr>
            <p:spPr bwMode="auto">
              <a:xfrm>
                <a:off x="1519" y="3289"/>
                <a:ext cx="7" cy="224"/>
              </a:xfrm>
              <a:prstGeom prst="rect">
                <a:avLst/>
              </a:prstGeom>
              <a:solidFill>
                <a:srgbClr val="680C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11" name="Rectangle 41"/>
              <p:cNvSpPr>
                <a:spLocks noChangeArrowheads="1"/>
              </p:cNvSpPr>
              <p:nvPr/>
            </p:nvSpPr>
            <p:spPr bwMode="auto">
              <a:xfrm>
                <a:off x="1526" y="3289"/>
                <a:ext cx="8" cy="224"/>
              </a:xfrm>
              <a:prstGeom prst="rect">
                <a:avLst/>
              </a:prstGeom>
              <a:solidFill>
                <a:srgbClr val="660CC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12" name="Rectangle 42"/>
              <p:cNvSpPr>
                <a:spLocks noChangeArrowheads="1"/>
              </p:cNvSpPr>
              <p:nvPr/>
            </p:nvSpPr>
            <p:spPr bwMode="auto">
              <a:xfrm>
                <a:off x="1534" y="3289"/>
                <a:ext cx="7" cy="224"/>
              </a:xfrm>
              <a:prstGeom prst="rect">
                <a:avLst/>
              </a:prstGeom>
              <a:solidFill>
                <a:srgbClr val="640C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13" name="Rectangle 43"/>
              <p:cNvSpPr>
                <a:spLocks noChangeArrowheads="1"/>
              </p:cNvSpPr>
              <p:nvPr/>
            </p:nvSpPr>
            <p:spPr bwMode="auto">
              <a:xfrm>
                <a:off x="1541" y="3289"/>
                <a:ext cx="9" cy="224"/>
              </a:xfrm>
              <a:prstGeom prst="rect">
                <a:avLst/>
              </a:prstGeom>
              <a:solidFill>
                <a:srgbClr val="620C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14" name="Rectangle 44"/>
              <p:cNvSpPr>
                <a:spLocks noChangeArrowheads="1"/>
              </p:cNvSpPr>
              <p:nvPr/>
            </p:nvSpPr>
            <p:spPr bwMode="auto">
              <a:xfrm>
                <a:off x="1550" y="3289"/>
                <a:ext cx="8" cy="224"/>
              </a:xfrm>
              <a:prstGeom prst="rect">
                <a:avLst/>
              </a:prstGeom>
              <a:solidFill>
                <a:srgbClr val="600D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15" name="Rectangle 45"/>
              <p:cNvSpPr>
                <a:spLocks noChangeArrowheads="1"/>
              </p:cNvSpPr>
              <p:nvPr/>
            </p:nvSpPr>
            <p:spPr bwMode="auto">
              <a:xfrm>
                <a:off x="1558" y="3289"/>
                <a:ext cx="11" cy="224"/>
              </a:xfrm>
              <a:prstGeom prst="rect">
                <a:avLst/>
              </a:prstGeom>
              <a:solidFill>
                <a:srgbClr val="5E0DC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16" name="Rectangle 46"/>
              <p:cNvSpPr>
                <a:spLocks noChangeArrowheads="1"/>
              </p:cNvSpPr>
              <p:nvPr/>
            </p:nvSpPr>
            <p:spPr bwMode="auto">
              <a:xfrm>
                <a:off x="1569" y="3289"/>
                <a:ext cx="6" cy="224"/>
              </a:xfrm>
              <a:prstGeom prst="rect">
                <a:avLst/>
              </a:prstGeom>
              <a:solidFill>
                <a:srgbClr val="5C0D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17" name="Rectangle 47"/>
              <p:cNvSpPr>
                <a:spLocks noChangeArrowheads="1"/>
              </p:cNvSpPr>
              <p:nvPr/>
            </p:nvSpPr>
            <p:spPr bwMode="auto">
              <a:xfrm>
                <a:off x="1575" y="3289"/>
                <a:ext cx="5" cy="224"/>
              </a:xfrm>
              <a:prstGeom prst="rect">
                <a:avLst/>
              </a:prstGeom>
              <a:solidFill>
                <a:srgbClr val="5B0ED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18" name="Rectangle 48"/>
              <p:cNvSpPr>
                <a:spLocks noChangeArrowheads="1"/>
              </p:cNvSpPr>
              <p:nvPr/>
            </p:nvSpPr>
            <p:spPr bwMode="auto">
              <a:xfrm>
                <a:off x="1580" y="3289"/>
                <a:ext cx="8" cy="224"/>
              </a:xfrm>
              <a:prstGeom prst="rect">
                <a:avLst/>
              </a:prstGeom>
              <a:solidFill>
                <a:srgbClr val="590ED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19" name="Rectangle 49"/>
              <p:cNvSpPr>
                <a:spLocks noChangeArrowheads="1"/>
              </p:cNvSpPr>
              <p:nvPr/>
            </p:nvSpPr>
            <p:spPr bwMode="auto">
              <a:xfrm>
                <a:off x="1588" y="3289"/>
                <a:ext cx="7" cy="224"/>
              </a:xfrm>
              <a:prstGeom prst="rect">
                <a:avLst/>
              </a:prstGeom>
              <a:solidFill>
                <a:srgbClr val="570E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20" name="Rectangle 50"/>
              <p:cNvSpPr>
                <a:spLocks noChangeArrowheads="1"/>
              </p:cNvSpPr>
              <p:nvPr/>
            </p:nvSpPr>
            <p:spPr bwMode="auto">
              <a:xfrm>
                <a:off x="1595" y="3289"/>
                <a:ext cx="8" cy="224"/>
              </a:xfrm>
              <a:prstGeom prst="rect">
                <a:avLst/>
              </a:prstGeom>
              <a:solidFill>
                <a:srgbClr val="550ED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21" name="Rectangle 51"/>
              <p:cNvSpPr>
                <a:spLocks noChangeArrowheads="1"/>
              </p:cNvSpPr>
              <p:nvPr/>
            </p:nvSpPr>
            <p:spPr bwMode="auto">
              <a:xfrm>
                <a:off x="1603" y="3289"/>
                <a:ext cx="7" cy="224"/>
              </a:xfrm>
              <a:prstGeom prst="rect">
                <a:avLst/>
              </a:prstGeom>
              <a:solidFill>
                <a:srgbClr val="530E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22" name="Rectangle 52"/>
              <p:cNvSpPr>
                <a:spLocks noChangeArrowheads="1"/>
              </p:cNvSpPr>
              <p:nvPr/>
            </p:nvSpPr>
            <p:spPr bwMode="auto">
              <a:xfrm>
                <a:off x="1610" y="3289"/>
                <a:ext cx="9" cy="224"/>
              </a:xfrm>
              <a:prstGeom prst="rect">
                <a:avLst/>
              </a:prstGeom>
              <a:solidFill>
                <a:srgbClr val="510F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23" name="Rectangle 53"/>
              <p:cNvSpPr>
                <a:spLocks noChangeArrowheads="1"/>
              </p:cNvSpPr>
              <p:nvPr/>
            </p:nvSpPr>
            <p:spPr bwMode="auto">
              <a:xfrm>
                <a:off x="1619" y="3289"/>
                <a:ext cx="7" cy="224"/>
              </a:xfrm>
              <a:prstGeom prst="rect">
                <a:avLst/>
              </a:prstGeom>
              <a:solidFill>
                <a:srgbClr val="4F0FD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24" name="Rectangle 54"/>
              <p:cNvSpPr>
                <a:spLocks noChangeArrowheads="1"/>
              </p:cNvSpPr>
              <p:nvPr/>
            </p:nvSpPr>
            <p:spPr bwMode="auto">
              <a:xfrm>
                <a:off x="1626" y="3289"/>
                <a:ext cx="8" cy="224"/>
              </a:xfrm>
              <a:prstGeom prst="rect">
                <a:avLst/>
              </a:prstGeom>
              <a:solidFill>
                <a:srgbClr val="4D0F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25" name="Rectangle 55"/>
              <p:cNvSpPr>
                <a:spLocks noChangeArrowheads="1"/>
              </p:cNvSpPr>
              <p:nvPr/>
            </p:nvSpPr>
            <p:spPr bwMode="auto">
              <a:xfrm>
                <a:off x="1634" y="3289"/>
                <a:ext cx="7" cy="224"/>
              </a:xfrm>
              <a:prstGeom prst="rect">
                <a:avLst/>
              </a:prstGeom>
              <a:solidFill>
                <a:srgbClr val="4B10D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26" name="Rectangle 56"/>
              <p:cNvSpPr>
                <a:spLocks noChangeArrowheads="1"/>
              </p:cNvSpPr>
              <p:nvPr/>
            </p:nvSpPr>
            <p:spPr bwMode="auto">
              <a:xfrm>
                <a:off x="1641" y="3289"/>
                <a:ext cx="8" cy="224"/>
              </a:xfrm>
              <a:prstGeom prst="rect">
                <a:avLst/>
              </a:prstGeom>
              <a:solidFill>
                <a:srgbClr val="4910D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27" name="Rectangle 57"/>
              <p:cNvSpPr>
                <a:spLocks noChangeArrowheads="1"/>
              </p:cNvSpPr>
              <p:nvPr/>
            </p:nvSpPr>
            <p:spPr bwMode="auto">
              <a:xfrm>
                <a:off x="1649" y="3289"/>
                <a:ext cx="8" cy="224"/>
              </a:xfrm>
              <a:prstGeom prst="rect">
                <a:avLst/>
              </a:prstGeom>
              <a:solidFill>
                <a:srgbClr val="4710D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28" name="Rectangle 58"/>
              <p:cNvSpPr>
                <a:spLocks noChangeArrowheads="1"/>
              </p:cNvSpPr>
              <p:nvPr/>
            </p:nvSpPr>
            <p:spPr bwMode="auto">
              <a:xfrm>
                <a:off x="1657" y="3289"/>
                <a:ext cx="7" cy="224"/>
              </a:xfrm>
              <a:prstGeom prst="rect">
                <a:avLst/>
              </a:prstGeom>
              <a:solidFill>
                <a:srgbClr val="4511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29" name="Rectangle 59"/>
              <p:cNvSpPr>
                <a:spLocks noChangeArrowheads="1"/>
              </p:cNvSpPr>
              <p:nvPr/>
            </p:nvSpPr>
            <p:spPr bwMode="auto">
              <a:xfrm>
                <a:off x="1664" y="3289"/>
                <a:ext cx="8" cy="224"/>
              </a:xfrm>
              <a:prstGeom prst="rect">
                <a:avLst/>
              </a:prstGeom>
              <a:solidFill>
                <a:srgbClr val="4311D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30" name="Rectangle 60"/>
              <p:cNvSpPr>
                <a:spLocks noChangeArrowheads="1"/>
              </p:cNvSpPr>
              <p:nvPr/>
            </p:nvSpPr>
            <p:spPr bwMode="auto">
              <a:xfrm>
                <a:off x="1672" y="3289"/>
                <a:ext cx="7" cy="224"/>
              </a:xfrm>
              <a:prstGeom prst="rect">
                <a:avLst/>
              </a:prstGeom>
              <a:solidFill>
                <a:srgbClr val="4111D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31" name="Rectangle 61"/>
              <p:cNvSpPr>
                <a:spLocks noChangeArrowheads="1"/>
              </p:cNvSpPr>
              <p:nvPr/>
            </p:nvSpPr>
            <p:spPr bwMode="auto">
              <a:xfrm>
                <a:off x="1679" y="3289"/>
                <a:ext cx="9" cy="224"/>
              </a:xfrm>
              <a:prstGeom prst="rect">
                <a:avLst/>
              </a:prstGeom>
              <a:solidFill>
                <a:srgbClr val="3F11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32" name="Rectangle 62"/>
              <p:cNvSpPr>
                <a:spLocks noChangeArrowheads="1"/>
              </p:cNvSpPr>
              <p:nvPr/>
            </p:nvSpPr>
            <p:spPr bwMode="auto">
              <a:xfrm>
                <a:off x="1688" y="3289"/>
                <a:ext cx="7" cy="224"/>
              </a:xfrm>
              <a:prstGeom prst="rect">
                <a:avLst/>
              </a:prstGeom>
              <a:solidFill>
                <a:srgbClr val="3D12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33" name="Rectangle 63"/>
              <p:cNvSpPr>
                <a:spLocks noChangeArrowheads="1"/>
              </p:cNvSpPr>
              <p:nvPr/>
            </p:nvSpPr>
            <p:spPr bwMode="auto">
              <a:xfrm>
                <a:off x="1695" y="3289"/>
                <a:ext cx="8" cy="224"/>
              </a:xfrm>
              <a:prstGeom prst="rect">
                <a:avLst/>
              </a:prstGeom>
              <a:solidFill>
                <a:srgbClr val="3B12E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34" name="Rectangle 64"/>
              <p:cNvSpPr>
                <a:spLocks noChangeArrowheads="1"/>
              </p:cNvSpPr>
              <p:nvPr/>
            </p:nvSpPr>
            <p:spPr bwMode="auto">
              <a:xfrm>
                <a:off x="1703" y="3289"/>
                <a:ext cx="7" cy="224"/>
              </a:xfrm>
              <a:prstGeom prst="rect">
                <a:avLst/>
              </a:prstGeom>
              <a:solidFill>
                <a:srgbClr val="391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35" name="Rectangle 65"/>
              <p:cNvSpPr>
                <a:spLocks noChangeArrowheads="1"/>
              </p:cNvSpPr>
              <p:nvPr/>
            </p:nvSpPr>
            <p:spPr bwMode="auto">
              <a:xfrm>
                <a:off x="1710" y="3289"/>
                <a:ext cx="8" cy="224"/>
              </a:xfrm>
              <a:prstGeom prst="rect">
                <a:avLst/>
              </a:prstGeom>
              <a:solidFill>
                <a:srgbClr val="371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36" name="Rectangle 66"/>
              <p:cNvSpPr>
                <a:spLocks noChangeArrowheads="1"/>
              </p:cNvSpPr>
              <p:nvPr/>
            </p:nvSpPr>
            <p:spPr bwMode="auto">
              <a:xfrm>
                <a:off x="1718" y="3289"/>
                <a:ext cx="8" cy="224"/>
              </a:xfrm>
              <a:prstGeom prst="rect">
                <a:avLst/>
              </a:prstGeom>
              <a:solidFill>
                <a:srgbClr val="3513E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37" name="Rectangle 67"/>
              <p:cNvSpPr>
                <a:spLocks noChangeArrowheads="1"/>
              </p:cNvSpPr>
              <p:nvPr/>
            </p:nvSpPr>
            <p:spPr bwMode="auto">
              <a:xfrm>
                <a:off x="1726" y="3289"/>
                <a:ext cx="7" cy="224"/>
              </a:xfrm>
              <a:prstGeom prst="rect">
                <a:avLst/>
              </a:prstGeom>
              <a:solidFill>
                <a:srgbClr val="3313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38" name="Rectangle 68"/>
              <p:cNvSpPr>
                <a:spLocks noChangeArrowheads="1"/>
              </p:cNvSpPr>
              <p:nvPr/>
            </p:nvSpPr>
            <p:spPr bwMode="auto">
              <a:xfrm>
                <a:off x="1733" y="3289"/>
                <a:ext cx="9" cy="224"/>
              </a:xfrm>
              <a:prstGeom prst="rect">
                <a:avLst/>
              </a:prstGeom>
              <a:solidFill>
                <a:srgbClr val="3113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39" name="Rectangle 69"/>
              <p:cNvSpPr>
                <a:spLocks noChangeArrowheads="1"/>
              </p:cNvSpPr>
              <p:nvPr/>
            </p:nvSpPr>
            <p:spPr bwMode="auto">
              <a:xfrm>
                <a:off x="1742" y="3289"/>
                <a:ext cx="10" cy="224"/>
              </a:xfrm>
              <a:prstGeom prst="rect">
                <a:avLst/>
              </a:prstGeom>
              <a:solidFill>
                <a:srgbClr val="2F13E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40" name="Rectangle 70"/>
              <p:cNvSpPr>
                <a:spLocks noChangeArrowheads="1"/>
              </p:cNvSpPr>
              <p:nvPr/>
            </p:nvSpPr>
            <p:spPr bwMode="auto">
              <a:xfrm>
                <a:off x="1752" y="3289"/>
                <a:ext cx="8" cy="224"/>
              </a:xfrm>
              <a:prstGeom prst="rect">
                <a:avLst/>
              </a:prstGeom>
              <a:solidFill>
                <a:srgbClr val="2D14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41" name="Rectangle 71"/>
              <p:cNvSpPr>
                <a:spLocks noChangeArrowheads="1"/>
              </p:cNvSpPr>
              <p:nvPr/>
            </p:nvSpPr>
            <p:spPr bwMode="auto">
              <a:xfrm>
                <a:off x="1760" y="3289"/>
                <a:ext cx="8" cy="224"/>
              </a:xfrm>
              <a:prstGeom prst="rect">
                <a:avLst/>
              </a:prstGeom>
              <a:solidFill>
                <a:srgbClr val="2B14E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42" name="Rectangle 72"/>
              <p:cNvSpPr>
                <a:spLocks noChangeArrowheads="1"/>
              </p:cNvSpPr>
              <p:nvPr/>
            </p:nvSpPr>
            <p:spPr bwMode="auto">
              <a:xfrm>
                <a:off x="1768" y="3289"/>
                <a:ext cx="8" cy="224"/>
              </a:xfrm>
              <a:prstGeom prst="rect">
                <a:avLst/>
              </a:prstGeom>
              <a:solidFill>
                <a:srgbClr val="2915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43" name="Rectangle 73"/>
              <p:cNvSpPr>
                <a:spLocks noChangeArrowheads="1"/>
              </p:cNvSpPr>
              <p:nvPr/>
            </p:nvSpPr>
            <p:spPr bwMode="auto">
              <a:xfrm>
                <a:off x="1776" y="3289"/>
                <a:ext cx="7" cy="224"/>
              </a:xfrm>
              <a:prstGeom prst="rect">
                <a:avLst/>
              </a:prstGeom>
              <a:solidFill>
                <a:srgbClr val="2715E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44" name="Rectangle 74"/>
              <p:cNvSpPr>
                <a:spLocks noChangeArrowheads="1"/>
              </p:cNvSpPr>
              <p:nvPr/>
            </p:nvSpPr>
            <p:spPr bwMode="auto">
              <a:xfrm>
                <a:off x="1783" y="3289"/>
                <a:ext cx="8" cy="224"/>
              </a:xfrm>
              <a:prstGeom prst="rect">
                <a:avLst/>
              </a:prstGeom>
              <a:solidFill>
                <a:srgbClr val="2515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45" name="Rectangle 75"/>
              <p:cNvSpPr>
                <a:spLocks noChangeArrowheads="1"/>
              </p:cNvSpPr>
              <p:nvPr/>
            </p:nvSpPr>
            <p:spPr bwMode="auto">
              <a:xfrm>
                <a:off x="1791" y="3289"/>
                <a:ext cx="7" cy="224"/>
              </a:xfrm>
              <a:prstGeom prst="rect">
                <a:avLst/>
              </a:prstGeom>
              <a:solidFill>
                <a:srgbClr val="2315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46" name="Rectangle 76"/>
              <p:cNvSpPr>
                <a:spLocks noChangeArrowheads="1"/>
              </p:cNvSpPr>
              <p:nvPr/>
            </p:nvSpPr>
            <p:spPr bwMode="auto">
              <a:xfrm>
                <a:off x="1798" y="3289"/>
                <a:ext cx="9" cy="224"/>
              </a:xfrm>
              <a:prstGeom prst="rect">
                <a:avLst/>
              </a:prstGeom>
              <a:solidFill>
                <a:srgbClr val="2115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47" name="Rectangle 77"/>
              <p:cNvSpPr>
                <a:spLocks noChangeArrowheads="1"/>
              </p:cNvSpPr>
              <p:nvPr/>
            </p:nvSpPr>
            <p:spPr bwMode="auto">
              <a:xfrm>
                <a:off x="1807" y="3289"/>
                <a:ext cx="7" cy="224"/>
              </a:xfrm>
              <a:prstGeom prst="rect">
                <a:avLst/>
              </a:prstGeom>
              <a:solidFill>
                <a:srgbClr val="1F16E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48" name="Rectangle 78"/>
              <p:cNvSpPr>
                <a:spLocks noChangeArrowheads="1"/>
              </p:cNvSpPr>
              <p:nvPr/>
            </p:nvSpPr>
            <p:spPr bwMode="auto">
              <a:xfrm>
                <a:off x="1814" y="3289"/>
                <a:ext cx="7" cy="224"/>
              </a:xfrm>
              <a:prstGeom prst="rect">
                <a:avLst/>
              </a:prstGeom>
              <a:solidFill>
                <a:srgbClr val="1D16F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49" name="Rectangle 79"/>
              <p:cNvSpPr>
                <a:spLocks noChangeArrowheads="1"/>
              </p:cNvSpPr>
              <p:nvPr/>
            </p:nvSpPr>
            <p:spPr bwMode="auto">
              <a:xfrm>
                <a:off x="1821" y="3289"/>
                <a:ext cx="8" cy="224"/>
              </a:xfrm>
              <a:prstGeom prst="rect">
                <a:avLst/>
              </a:prstGeom>
              <a:solidFill>
                <a:srgbClr val="1B16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50" name="Rectangle 80"/>
              <p:cNvSpPr>
                <a:spLocks noChangeArrowheads="1"/>
              </p:cNvSpPr>
              <p:nvPr/>
            </p:nvSpPr>
            <p:spPr bwMode="auto">
              <a:xfrm>
                <a:off x="1829" y="3289"/>
                <a:ext cx="8" cy="224"/>
              </a:xfrm>
              <a:prstGeom prst="rect">
                <a:avLst/>
              </a:prstGeom>
              <a:solidFill>
                <a:srgbClr val="1917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51" name="Rectangle 81"/>
              <p:cNvSpPr>
                <a:spLocks noChangeArrowheads="1"/>
              </p:cNvSpPr>
              <p:nvPr/>
            </p:nvSpPr>
            <p:spPr bwMode="auto">
              <a:xfrm>
                <a:off x="1837" y="3289"/>
                <a:ext cx="8" cy="224"/>
              </a:xfrm>
              <a:prstGeom prst="rect">
                <a:avLst/>
              </a:prstGeom>
              <a:solidFill>
                <a:srgbClr val="1717F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52" name="Rectangle 82"/>
              <p:cNvSpPr>
                <a:spLocks noChangeArrowheads="1"/>
              </p:cNvSpPr>
              <p:nvPr/>
            </p:nvSpPr>
            <p:spPr bwMode="auto">
              <a:xfrm>
                <a:off x="1845" y="3289"/>
                <a:ext cx="7" cy="224"/>
              </a:xfrm>
              <a:prstGeom prst="rect">
                <a:avLst/>
              </a:prstGeom>
              <a:solidFill>
                <a:srgbClr val="1517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53" name="Rectangle 83"/>
              <p:cNvSpPr>
                <a:spLocks noChangeArrowheads="1"/>
              </p:cNvSpPr>
              <p:nvPr/>
            </p:nvSpPr>
            <p:spPr bwMode="auto">
              <a:xfrm>
                <a:off x="1852" y="3289"/>
                <a:ext cx="8" cy="224"/>
              </a:xfrm>
              <a:prstGeom prst="rect">
                <a:avLst/>
              </a:prstGeom>
              <a:solidFill>
                <a:srgbClr val="1317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54" name="Rectangle 84"/>
              <p:cNvSpPr>
                <a:spLocks noChangeArrowheads="1"/>
              </p:cNvSpPr>
              <p:nvPr/>
            </p:nvSpPr>
            <p:spPr bwMode="auto">
              <a:xfrm>
                <a:off x="1860" y="3289"/>
                <a:ext cx="7" cy="224"/>
              </a:xfrm>
              <a:prstGeom prst="rect">
                <a:avLst/>
              </a:prstGeom>
              <a:solidFill>
                <a:srgbClr val="1118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55" name="Rectangle 85"/>
              <p:cNvSpPr>
                <a:spLocks noChangeArrowheads="1"/>
              </p:cNvSpPr>
              <p:nvPr/>
            </p:nvSpPr>
            <p:spPr bwMode="auto">
              <a:xfrm>
                <a:off x="1867" y="3289"/>
                <a:ext cx="9" cy="224"/>
              </a:xfrm>
              <a:prstGeom prst="rect">
                <a:avLst/>
              </a:prstGeom>
              <a:solidFill>
                <a:srgbClr val="0F18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56" name="Rectangle 86"/>
              <p:cNvSpPr>
                <a:spLocks noChangeArrowheads="1"/>
              </p:cNvSpPr>
              <p:nvPr/>
            </p:nvSpPr>
            <p:spPr bwMode="auto">
              <a:xfrm>
                <a:off x="1876" y="3289"/>
                <a:ext cx="7" cy="224"/>
              </a:xfrm>
              <a:prstGeom prst="rect">
                <a:avLst/>
              </a:prstGeom>
              <a:solidFill>
                <a:srgbClr val="0D1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57" name="Rectangle 87"/>
              <p:cNvSpPr>
                <a:spLocks noChangeArrowheads="1"/>
              </p:cNvSpPr>
              <p:nvPr/>
            </p:nvSpPr>
            <p:spPr bwMode="auto">
              <a:xfrm>
                <a:off x="1883" y="3289"/>
                <a:ext cx="9" cy="224"/>
              </a:xfrm>
              <a:prstGeom prst="rect">
                <a:avLst/>
              </a:prstGeom>
              <a:solidFill>
                <a:srgbClr val="0B19F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58" name="Rectangle 88"/>
              <p:cNvSpPr>
                <a:spLocks noChangeArrowheads="1"/>
              </p:cNvSpPr>
              <p:nvPr/>
            </p:nvSpPr>
            <p:spPr bwMode="auto">
              <a:xfrm>
                <a:off x="1892" y="3289"/>
                <a:ext cx="10" cy="224"/>
              </a:xfrm>
              <a:prstGeom prst="rect">
                <a:avLst/>
              </a:prstGeom>
              <a:solidFill>
                <a:srgbClr val="0919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59" name="Rectangle 89"/>
              <p:cNvSpPr>
                <a:spLocks noChangeArrowheads="1"/>
              </p:cNvSpPr>
              <p:nvPr/>
            </p:nvSpPr>
            <p:spPr bwMode="auto">
              <a:xfrm>
                <a:off x="1902" y="3289"/>
                <a:ext cx="4" cy="224"/>
              </a:xfrm>
              <a:prstGeom prst="rect">
                <a:avLst/>
              </a:prstGeom>
              <a:solidFill>
                <a:srgbClr val="081BF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60" name="Rectangle 90"/>
              <p:cNvSpPr>
                <a:spLocks noChangeArrowheads="1"/>
              </p:cNvSpPr>
              <p:nvPr/>
            </p:nvSpPr>
            <p:spPr bwMode="auto">
              <a:xfrm>
                <a:off x="1906" y="3289"/>
                <a:ext cx="4" cy="224"/>
              </a:xfrm>
              <a:prstGeom prst="rect">
                <a:avLst/>
              </a:prstGeom>
              <a:solidFill>
                <a:srgbClr val="091C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61" name="Rectangle 91"/>
              <p:cNvSpPr>
                <a:spLocks noChangeArrowheads="1"/>
              </p:cNvSpPr>
              <p:nvPr/>
            </p:nvSpPr>
            <p:spPr bwMode="auto">
              <a:xfrm>
                <a:off x="1910" y="3289"/>
                <a:ext cx="5" cy="224"/>
              </a:xfrm>
              <a:prstGeom prst="rect">
                <a:avLst/>
              </a:prstGeom>
              <a:solidFill>
                <a:srgbClr val="091D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62" name="Rectangle 92"/>
              <p:cNvSpPr>
                <a:spLocks noChangeArrowheads="1"/>
              </p:cNvSpPr>
              <p:nvPr/>
            </p:nvSpPr>
            <p:spPr bwMode="auto">
              <a:xfrm>
                <a:off x="1915" y="3289"/>
                <a:ext cx="5" cy="224"/>
              </a:xfrm>
              <a:prstGeom prst="rect">
                <a:avLst/>
              </a:prstGeom>
              <a:solidFill>
                <a:srgbClr val="091EF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63" name="Rectangle 93"/>
              <p:cNvSpPr>
                <a:spLocks noChangeArrowheads="1"/>
              </p:cNvSpPr>
              <p:nvPr/>
            </p:nvSpPr>
            <p:spPr bwMode="auto">
              <a:xfrm>
                <a:off x="1920" y="3289"/>
                <a:ext cx="5" cy="224"/>
              </a:xfrm>
              <a:prstGeom prst="rect">
                <a:avLst/>
              </a:prstGeom>
              <a:solidFill>
                <a:srgbClr val="091F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64" name="Rectangle 94"/>
              <p:cNvSpPr>
                <a:spLocks noChangeArrowheads="1"/>
              </p:cNvSpPr>
              <p:nvPr/>
            </p:nvSpPr>
            <p:spPr bwMode="auto">
              <a:xfrm>
                <a:off x="1925" y="3289"/>
                <a:ext cx="4" cy="224"/>
              </a:xfrm>
              <a:prstGeom prst="rect">
                <a:avLst/>
              </a:prstGeom>
              <a:solidFill>
                <a:srgbClr val="0921E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65" name="Rectangle 95"/>
              <p:cNvSpPr>
                <a:spLocks noChangeArrowheads="1"/>
              </p:cNvSpPr>
              <p:nvPr/>
            </p:nvSpPr>
            <p:spPr bwMode="auto">
              <a:xfrm>
                <a:off x="1929" y="3289"/>
                <a:ext cx="5" cy="224"/>
              </a:xfrm>
              <a:prstGeom prst="rect">
                <a:avLst/>
              </a:prstGeom>
              <a:solidFill>
                <a:srgbClr val="0A22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66" name="Rectangle 96"/>
              <p:cNvSpPr>
                <a:spLocks noChangeArrowheads="1"/>
              </p:cNvSpPr>
              <p:nvPr/>
            </p:nvSpPr>
            <p:spPr bwMode="auto">
              <a:xfrm>
                <a:off x="1934" y="3289"/>
                <a:ext cx="4" cy="224"/>
              </a:xfrm>
              <a:prstGeom prst="rect">
                <a:avLst/>
              </a:prstGeom>
              <a:solidFill>
                <a:srgbClr val="0A23E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67" name="Rectangle 97"/>
              <p:cNvSpPr>
                <a:spLocks noChangeArrowheads="1"/>
              </p:cNvSpPr>
              <p:nvPr/>
            </p:nvSpPr>
            <p:spPr bwMode="auto">
              <a:xfrm>
                <a:off x="1938" y="3289"/>
                <a:ext cx="4" cy="224"/>
              </a:xfrm>
              <a:prstGeom prst="rect">
                <a:avLst/>
              </a:prstGeom>
              <a:solidFill>
                <a:srgbClr val="0A24E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68" name="Rectangle 98"/>
              <p:cNvSpPr>
                <a:spLocks noChangeArrowheads="1"/>
              </p:cNvSpPr>
              <p:nvPr/>
            </p:nvSpPr>
            <p:spPr bwMode="auto">
              <a:xfrm>
                <a:off x="1942" y="3289"/>
                <a:ext cx="3" cy="224"/>
              </a:xfrm>
              <a:prstGeom prst="rect">
                <a:avLst/>
              </a:prstGeom>
              <a:solidFill>
                <a:srgbClr val="0A26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69" name="Rectangle 99"/>
              <p:cNvSpPr>
                <a:spLocks noChangeArrowheads="1"/>
              </p:cNvSpPr>
              <p:nvPr/>
            </p:nvSpPr>
            <p:spPr bwMode="auto">
              <a:xfrm>
                <a:off x="1945" y="3289"/>
                <a:ext cx="4" cy="224"/>
              </a:xfrm>
              <a:prstGeom prst="rect">
                <a:avLst/>
              </a:prstGeom>
              <a:solidFill>
                <a:srgbClr val="0A27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70" name="Rectangle 100"/>
              <p:cNvSpPr>
                <a:spLocks noChangeArrowheads="1"/>
              </p:cNvSpPr>
              <p:nvPr/>
            </p:nvSpPr>
            <p:spPr bwMode="auto">
              <a:xfrm>
                <a:off x="1949" y="3289"/>
                <a:ext cx="6" cy="224"/>
              </a:xfrm>
              <a:prstGeom prst="rect">
                <a:avLst/>
              </a:prstGeom>
              <a:solidFill>
                <a:srgbClr val="0A28E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71" name="Rectangle 101"/>
              <p:cNvSpPr>
                <a:spLocks noChangeArrowheads="1"/>
              </p:cNvSpPr>
              <p:nvPr/>
            </p:nvSpPr>
            <p:spPr bwMode="auto">
              <a:xfrm>
                <a:off x="1955" y="3289"/>
                <a:ext cx="4" cy="224"/>
              </a:xfrm>
              <a:prstGeom prst="rect">
                <a:avLst/>
              </a:prstGeom>
              <a:solidFill>
                <a:srgbClr val="0B29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72" name="Rectangle 102"/>
              <p:cNvSpPr>
                <a:spLocks noChangeArrowheads="1"/>
              </p:cNvSpPr>
              <p:nvPr/>
            </p:nvSpPr>
            <p:spPr bwMode="auto">
              <a:xfrm>
                <a:off x="1959" y="3289"/>
                <a:ext cx="5" cy="224"/>
              </a:xfrm>
              <a:prstGeom prst="rect">
                <a:avLst/>
              </a:prstGeom>
              <a:solidFill>
                <a:srgbClr val="0B2B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73" name="Rectangle 103"/>
              <p:cNvSpPr>
                <a:spLocks noChangeArrowheads="1"/>
              </p:cNvSpPr>
              <p:nvPr/>
            </p:nvSpPr>
            <p:spPr bwMode="auto">
              <a:xfrm>
                <a:off x="1964" y="3289"/>
                <a:ext cx="4" cy="224"/>
              </a:xfrm>
              <a:prstGeom prst="rect">
                <a:avLst/>
              </a:prstGeom>
              <a:solidFill>
                <a:srgbClr val="0B2CD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74" name="Rectangle 104"/>
              <p:cNvSpPr>
                <a:spLocks noChangeArrowheads="1"/>
              </p:cNvSpPr>
              <p:nvPr/>
            </p:nvSpPr>
            <p:spPr bwMode="auto">
              <a:xfrm>
                <a:off x="1968" y="3289"/>
                <a:ext cx="5" cy="224"/>
              </a:xfrm>
              <a:prstGeom prst="rect">
                <a:avLst/>
              </a:prstGeom>
              <a:solidFill>
                <a:srgbClr val="0B2D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75" name="Rectangle 105"/>
              <p:cNvSpPr>
                <a:spLocks noChangeArrowheads="1"/>
              </p:cNvSpPr>
              <p:nvPr/>
            </p:nvSpPr>
            <p:spPr bwMode="auto">
              <a:xfrm>
                <a:off x="1973" y="3289"/>
                <a:ext cx="4" cy="224"/>
              </a:xfrm>
              <a:prstGeom prst="rect">
                <a:avLst/>
              </a:prstGeom>
              <a:solidFill>
                <a:srgbClr val="0B2ED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76" name="Rectangle 106"/>
              <p:cNvSpPr>
                <a:spLocks noChangeArrowheads="1"/>
              </p:cNvSpPr>
              <p:nvPr/>
            </p:nvSpPr>
            <p:spPr bwMode="auto">
              <a:xfrm>
                <a:off x="1977" y="3289"/>
                <a:ext cx="5" cy="224"/>
              </a:xfrm>
              <a:prstGeom prst="rect">
                <a:avLst/>
              </a:prstGeom>
              <a:solidFill>
                <a:srgbClr val="0C2F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77" name="Rectangle 107"/>
              <p:cNvSpPr>
                <a:spLocks noChangeArrowheads="1"/>
              </p:cNvSpPr>
              <p:nvPr/>
            </p:nvSpPr>
            <p:spPr bwMode="auto">
              <a:xfrm>
                <a:off x="1982" y="3289"/>
                <a:ext cx="4" cy="224"/>
              </a:xfrm>
              <a:prstGeom prst="rect">
                <a:avLst/>
              </a:prstGeom>
              <a:solidFill>
                <a:srgbClr val="0C31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78" name="Rectangle 108"/>
              <p:cNvSpPr>
                <a:spLocks noChangeArrowheads="1"/>
              </p:cNvSpPr>
              <p:nvPr/>
            </p:nvSpPr>
            <p:spPr bwMode="auto">
              <a:xfrm>
                <a:off x="1986" y="3289"/>
                <a:ext cx="5" cy="224"/>
              </a:xfrm>
              <a:prstGeom prst="rect">
                <a:avLst/>
              </a:prstGeom>
              <a:solidFill>
                <a:srgbClr val="0C32D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79" name="Rectangle 109"/>
              <p:cNvSpPr>
                <a:spLocks noChangeArrowheads="1"/>
              </p:cNvSpPr>
              <p:nvPr/>
            </p:nvSpPr>
            <p:spPr bwMode="auto">
              <a:xfrm>
                <a:off x="1991" y="3289"/>
                <a:ext cx="4" cy="224"/>
              </a:xfrm>
              <a:prstGeom prst="rect">
                <a:avLst/>
              </a:prstGeom>
              <a:solidFill>
                <a:srgbClr val="0C34D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80" name="Rectangle 110"/>
              <p:cNvSpPr>
                <a:spLocks noChangeArrowheads="1"/>
              </p:cNvSpPr>
              <p:nvPr/>
            </p:nvSpPr>
            <p:spPr bwMode="auto">
              <a:xfrm>
                <a:off x="1995" y="3289"/>
                <a:ext cx="5" cy="224"/>
              </a:xfrm>
              <a:prstGeom prst="rect">
                <a:avLst/>
              </a:prstGeom>
              <a:solidFill>
                <a:srgbClr val="0C35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81" name="Rectangle 111"/>
              <p:cNvSpPr>
                <a:spLocks noChangeArrowheads="1"/>
              </p:cNvSpPr>
              <p:nvPr/>
            </p:nvSpPr>
            <p:spPr bwMode="auto">
              <a:xfrm>
                <a:off x="2000" y="3289"/>
                <a:ext cx="4" cy="224"/>
              </a:xfrm>
              <a:prstGeom prst="rect">
                <a:avLst/>
              </a:prstGeom>
              <a:solidFill>
                <a:srgbClr val="0D36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82" name="Rectangle 112"/>
              <p:cNvSpPr>
                <a:spLocks noChangeArrowheads="1"/>
              </p:cNvSpPr>
              <p:nvPr/>
            </p:nvSpPr>
            <p:spPr bwMode="auto">
              <a:xfrm>
                <a:off x="2004" y="3289"/>
                <a:ext cx="5" cy="224"/>
              </a:xfrm>
              <a:prstGeom prst="rect">
                <a:avLst/>
              </a:prstGeom>
              <a:solidFill>
                <a:srgbClr val="0D37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83" name="Rectangle 113"/>
              <p:cNvSpPr>
                <a:spLocks noChangeArrowheads="1"/>
              </p:cNvSpPr>
              <p:nvPr/>
            </p:nvSpPr>
            <p:spPr bwMode="auto">
              <a:xfrm>
                <a:off x="2009" y="3289"/>
                <a:ext cx="5" cy="224"/>
              </a:xfrm>
              <a:prstGeom prst="rect">
                <a:avLst/>
              </a:prstGeom>
              <a:solidFill>
                <a:srgbClr val="0D39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84" name="Rectangle 114"/>
              <p:cNvSpPr>
                <a:spLocks noChangeArrowheads="1"/>
              </p:cNvSpPr>
              <p:nvPr/>
            </p:nvSpPr>
            <p:spPr bwMode="auto">
              <a:xfrm>
                <a:off x="2014" y="3289"/>
                <a:ext cx="4" cy="224"/>
              </a:xfrm>
              <a:prstGeom prst="rect">
                <a:avLst/>
              </a:prstGeom>
              <a:solidFill>
                <a:srgbClr val="0D3A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85" name="Rectangle 115"/>
              <p:cNvSpPr>
                <a:spLocks noChangeArrowheads="1"/>
              </p:cNvSpPr>
              <p:nvPr/>
            </p:nvSpPr>
            <p:spPr bwMode="auto">
              <a:xfrm>
                <a:off x="2018" y="3289"/>
                <a:ext cx="6" cy="224"/>
              </a:xfrm>
              <a:prstGeom prst="rect">
                <a:avLst/>
              </a:prstGeom>
              <a:solidFill>
                <a:srgbClr val="0D3B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86" name="Rectangle 116"/>
              <p:cNvSpPr>
                <a:spLocks noChangeArrowheads="1"/>
              </p:cNvSpPr>
              <p:nvPr/>
            </p:nvSpPr>
            <p:spPr bwMode="auto">
              <a:xfrm>
                <a:off x="2024" y="3289"/>
                <a:ext cx="4" cy="224"/>
              </a:xfrm>
              <a:prstGeom prst="rect">
                <a:avLst/>
              </a:prstGeom>
              <a:solidFill>
                <a:srgbClr val="0E3CC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87" name="Rectangle 117"/>
              <p:cNvSpPr>
                <a:spLocks noChangeArrowheads="1"/>
              </p:cNvSpPr>
              <p:nvPr/>
            </p:nvSpPr>
            <p:spPr bwMode="auto">
              <a:xfrm>
                <a:off x="2028" y="3289"/>
                <a:ext cx="5" cy="224"/>
              </a:xfrm>
              <a:prstGeom prst="rect">
                <a:avLst/>
              </a:prstGeom>
              <a:solidFill>
                <a:srgbClr val="0E3E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88" name="Rectangle 118"/>
              <p:cNvSpPr>
                <a:spLocks noChangeArrowheads="1"/>
              </p:cNvSpPr>
              <p:nvPr/>
            </p:nvSpPr>
            <p:spPr bwMode="auto">
              <a:xfrm>
                <a:off x="2033" y="3289"/>
                <a:ext cx="3" cy="224"/>
              </a:xfrm>
              <a:prstGeom prst="rect">
                <a:avLst/>
              </a:prstGeom>
              <a:solidFill>
                <a:srgbClr val="0E3F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89" name="Rectangle 119"/>
              <p:cNvSpPr>
                <a:spLocks noChangeArrowheads="1"/>
              </p:cNvSpPr>
              <p:nvPr/>
            </p:nvSpPr>
            <p:spPr bwMode="auto">
              <a:xfrm>
                <a:off x="2036" y="3289"/>
                <a:ext cx="3" cy="224"/>
              </a:xfrm>
              <a:prstGeom prst="rect">
                <a:avLst/>
              </a:prstGeom>
              <a:solidFill>
                <a:srgbClr val="0E41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90" name="Rectangle 120"/>
              <p:cNvSpPr>
                <a:spLocks noChangeArrowheads="1"/>
              </p:cNvSpPr>
              <p:nvPr/>
            </p:nvSpPr>
            <p:spPr bwMode="auto">
              <a:xfrm>
                <a:off x="2039" y="3289"/>
                <a:ext cx="5" cy="224"/>
              </a:xfrm>
              <a:prstGeom prst="rect">
                <a:avLst/>
              </a:prstGeom>
              <a:solidFill>
                <a:srgbClr val="0E41B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91" name="Rectangle 121"/>
              <p:cNvSpPr>
                <a:spLocks noChangeArrowheads="1"/>
              </p:cNvSpPr>
              <p:nvPr/>
            </p:nvSpPr>
            <p:spPr bwMode="auto">
              <a:xfrm>
                <a:off x="2044" y="3289"/>
                <a:ext cx="4" cy="224"/>
              </a:xfrm>
              <a:prstGeom prst="rect">
                <a:avLst/>
              </a:prstGeom>
              <a:solidFill>
                <a:srgbClr val="0F43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92" name="Rectangle 122"/>
              <p:cNvSpPr>
                <a:spLocks noChangeArrowheads="1"/>
              </p:cNvSpPr>
              <p:nvPr/>
            </p:nvSpPr>
            <p:spPr bwMode="auto">
              <a:xfrm>
                <a:off x="2048" y="3289"/>
                <a:ext cx="5" cy="224"/>
              </a:xfrm>
              <a:prstGeom prst="rect">
                <a:avLst/>
              </a:prstGeom>
              <a:solidFill>
                <a:srgbClr val="0F44B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93" name="Rectangle 123"/>
              <p:cNvSpPr>
                <a:spLocks noChangeArrowheads="1"/>
              </p:cNvSpPr>
              <p:nvPr/>
            </p:nvSpPr>
            <p:spPr bwMode="auto">
              <a:xfrm>
                <a:off x="2053" y="3289"/>
                <a:ext cx="5" cy="224"/>
              </a:xfrm>
              <a:prstGeom prst="rect">
                <a:avLst/>
              </a:prstGeom>
              <a:solidFill>
                <a:srgbClr val="0F45B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94" name="Rectangle 124"/>
              <p:cNvSpPr>
                <a:spLocks noChangeArrowheads="1"/>
              </p:cNvSpPr>
              <p:nvPr/>
            </p:nvSpPr>
            <p:spPr bwMode="auto">
              <a:xfrm>
                <a:off x="2058" y="3289"/>
                <a:ext cx="5" cy="224"/>
              </a:xfrm>
              <a:prstGeom prst="rect">
                <a:avLst/>
              </a:prstGeom>
              <a:solidFill>
                <a:srgbClr val="0F46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95" name="Rectangle 125"/>
              <p:cNvSpPr>
                <a:spLocks noChangeArrowheads="1"/>
              </p:cNvSpPr>
              <p:nvPr/>
            </p:nvSpPr>
            <p:spPr bwMode="auto">
              <a:xfrm>
                <a:off x="2063" y="3289"/>
                <a:ext cx="4" cy="224"/>
              </a:xfrm>
              <a:prstGeom prst="rect">
                <a:avLst/>
              </a:prstGeom>
              <a:solidFill>
                <a:srgbClr val="0F48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96" name="Rectangle 126"/>
              <p:cNvSpPr>
                <a:spLocks noChangeArrowheads="1"/>
              </p:cNvSpPr>
              <p:nvPr/>
            </p:nvSpPr>
            <p:spPr bwMode="auto">
              <a:xfrm>
                <a:off x="2067" y="3289"/>
                <a:ext cx="5" cy="224"/>
              </a:xfrm>
              <a:prstGeom prst="rect">
                <a:avLst/>
              </a:prstGeom>
              <a:solidFill>
                <a:srgbClr val="1049B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97" name="Rectangle 127"/>
              <p:cNvSpPr>
                <a:spLocks noChangeArrowheads="1"/>
              </p:cNvSpPr>
              <p:nvPr/>
            </p:nvSpPr>
            <p:spPr bwMode="auto">
              <a:xfrm>
                <a:off x="2072" y="3289"/>
                <a:ext cx="4" cy="224"/>
              </a:xfrm>
              <a:prstGeom prst="rect">
                <a:avLst/>
              </a:prstGeom>
              <a:solidFill>
                <a:srgbClr val="104AA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98" name="Rectangle 128"/>
              <p:cNvSpPr>
                <a:spLocks noChangeArrowheads="1"/>
              </p:cNvSpPr>
              <p:nvPr/>
            </p:nvSpPr>
            <p:spPr bwMode="auto">
              <a:xfrm>
                <a:off x="2076" y="3289"/>
                <a:ext cx="4" cy="224"/>
              </a:xfrm>
              <a:prstGeom prst="rect">
                <a:avLst/>
              </a:prstGeom>
              <a:solidFill>
                <a:srgbClr val="104B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399" name="Rectangle 129"/>
              <p:cNvSpPr>
                <a:spLocks noChangeArrowheads="1"/>
              </p:cNvSpPr>
              <p:nvPr/>
            </p:nvSpPr>
            <p:spPr bwMode="auto">
              <a:xfrm>
                <a:off x="2080" y="3289"/>
                <a:ext cx="3" cy="224"/>
              </a:xfrm>
              <a:prstGeom prst="rect">
                <a:avLst/>
              </a:prstGeom>
              <a:solidFill>
                <a:srgbClr val="104D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00" name="Rectangle 130"/>
              <p:cNvSpPr>
                <a:spLocks noChangeArrowheads="1"/>
              </p:cNvSpPr>
              <p:nvPr/>
            </p:nvSpPr>
            <p:spPr bwMode="auto">
              <a:xfrm>
                <a:off x="2083" y="3289"/>
                <a:ext cx="4" cy="224"/>
              </a:xfrm>
              <a:prstGeom prst="rect">
                <a:avLst/>
              </a:prstGeom>
              <a:solidFill>
                <a:srgbClr val="104E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01" name="Rectangle 131"/>
              <p:cNvSpPr>
                <a:spLocks noChangeArrowheads="1"/>
              </p:cNvSpPr>
              <p:nvPr/>
            </p:nvSpPr>
            <p:spPr bwMode="auto">
              <a:xfrm>
                <a:off x="2087" y="3289"/>
                <a:ext cx="6" cy="224"/>
              </a:xfrm>
              <a:prstGeom prst="rect">
                <a:avLst/>
              </a:prstGeom>
              <a:solidFill>
                <a:srgbClr val="104FA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02" name="Rectangle 132"/>
              <p:cNvSpPr>
                <a:spLocks noChangeArrowheads="1"/>
              </p:cNvSpPr>
              <p:nvPr/>
            </p:nvSpPr>
            <p:spPr bwMode="auto">
              <a:xfrm>
                <a:off x="2093" y="3289"/>
                <a:ext cx="4" cy="224"/>
              </a:xfrm>
              <a:prstGeom prst="rect">
                <a:avLst/>
              </a:prstGeom>
              <a:solidFill>
                <a:srgbClr val="1150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03" name="Rectangle 133"/>
              <p:cNvSpPr>
                <a:spLocks noChangeArrowheads="1"/>
              </p:cNvSpPr>
              <p:nvPr/>
            </p:nvSpPr>
            <p:spPr bwMode="auto">
              <a:xfrm>
                <a:off x="2097" y="3289"/>
                <a:ext cx="5" cy="224"/>
              </a:xfrm>
              <a:prstGeom prst="rect">
                <a:avLst/>
              </a:prstGeom>
              <a:solidFill>
                <a:srgbClr val="1152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04" name="Rectangle 134"/>
              <p:cNvSpPr>
                <a:spLocks noChangeArrowheads="1"/>
              </p:cNvSpPr>
              <p:nvPr/>
            </p:nvSpPr>
            <p:spPr bwMode="auto">
              <a:xfrm>
                <a:off x="2102" y="3289"/>
                <a:ext cx="4" cy="224"/>
              </a:xfrm>
              <a:prstGeom prst="rect">
                <a:avLst/>
              </a:prstGeom>
              <a:solidFill>
                <a:srgbClr val="1153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05" name="Rectangle 135"/>
              <p:cNvSpPr>
                <a:spLocks noChangeArrowheads="1"/>
              </p:cNvSpPr>
              <p:nvPr/>
            </p:nvSpPr>
            <p:spPr bwMode="auto">
              <a:xfrm>
                <a:off x="2106" y="3289"/>
                <a:ext cx="5" cy="224"/>
              </a:xfrm>
              <a:prstGeom prst="rect">
                <a:avLst/>
              </a:prstGeom>
              <a:solidFill>
                <a:srgbClr val="1154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06" name="Rectangle 136"/>
              <p:cNvSpPr>
                <a:spLocks noChangeArrowheads="1"/>
              </p:cNvSpPr>
              <p:nvPr/>
            </p:nvSpPr>
            <p:spPr bwMode="auto">
              <a:xfrm>
                <a:off x="2111" y="3289"/>
                <a:ext cx="4" cy="224"/>
              </a:xfrm>
              <a:prstGeom prst="rect">
                <a:avLst/>
              </a:prstGeom>
              <a:solidFill>
                <a:srgbClr val="11559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07" name="Rectangle 137"/>
              <p:cNvSpPr>
                <a:spLocks noChangeArrowheads="1"/>
              </p:cNvSpPr>
              <p:nvPr/>
            </p:nvSpPr>
            <p:spPr bwMode="auto">
              <a:xfrm>
                <a:off x="2115" y="3289"/>
                <a:ext cx="5" cy="224"/>
              </a:xfrm>
              <a:prstGeom prst="rect">
                <a:avLst/>
              </a:prstGeom>
              <a:solidFill>
                <a:srgbClr val="12569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08" name="Rectangle 138"/>
              <p:cNvSpPr>
                <a:spLocks noChangeArrowheads="1"/>
              </p:cNvSpPr>
              <p:nvPr/>
            </p:nvSpPr>
            <p:spPr bwMode="auto">
              <a:xfrm>
                <a:off x="2120" y="3289"/>
                <a:ext cx="4" cy="224"/>
              </a:xfrm>
              <a:prstGeom prst="rect">
                <a:avLst/>
              </a:prstGeom>
              <a:solidFill>
                <a:srgbClr val="12589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09" name="Rectangle 139"/>
              <p:cNvSpPr>
                <a:spLocks noChangeArrowheads="1"/>
              </p:cNvSpPr>
              <p:nvPr/>
            </p:nvSpPr>
            <p:spPr bwMode="auto">
              <a:xfrm>
                <a:off x="2124" y="3289"/>
                <a:ext cx="5" cy="224"/>
              </a:xfrm>
              <a:prstGeom prst="rect">
                <a:avLst/>
              </a:prstGeom>
              <a:solidFill>
                <a:srgbClr val="12599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10" name="Rectangle 140"/>
              <p:cNvSpPr>
                <a:spLocks noChangeArrowheads="1"/>
              </p:cNvSpPr>
              <p:nvPr/>
            </p:nvSpPr>
            <p:spPr bwMode="auto">
              <a:xfrm>
                <a:off x="2129" y="3289"/>
                <a:ext cx="4" cy="224"/>
              </a:xfrm>
              <a:prstGeom prst="rect">
                <a:avLst/>
              </a:prstGeom>
              <a:solidFill>
                <a:srgbClr val="125B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11" name="Rectangle 141"/>
              <p:cNvSpPr>
                <a:spLocks noChangeArrowheads="1"/>
              </p:cNvSpPr>
              <p:nvPr/>
            </p:nvSpPr>
            <p:spPr bwMode="auto">
              <a:xfrm>
                <a:off x="2133" y="3289"/>
                <a:ext cx="5" cy="224"/>
              </a:xfrm>
              <a:prstGeom prst="rect">
                <a:avLst/>
              </a:prstGeom>
              <a:solidFill>
                <a:srgbClr val="125C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12" name="Rectangle 142"/>
              <p:cNvSpPr>
                <a:spLocks noChangeArrowheads="1"/>
              </p:cNvSpPr>
              <p:nvPr/>
            </p:nvSpPr>
            <p:spPr bwMode="auto">
              <a:xfrm>
                <a:off x="2138" y="3289"/>
                <a:ext cx="4" cy="224"/>
              </a:xfrm>
              <a:prstGeom prst="rect">
                <a:avLst/>
              </a:prstGeom>
              <a:solidFill>
                <a:srgbClr val="135D9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13" name="Rectangle 143"/>
              <p:cNvSpPr>
                <a:spLocks noChangeArrowheads="1"/>
              </p:cNvSpPr>
              <p:nvPr/>
            </p:nvSpPr>
            <p:spPr bwMode="auto">
              <a:xfrm>
                <a:off x="2142" y="3289"/>
                <a:ext cx="5" cy="224"/>
              </a:xfrm>
              <a:prstGeom prst="rect">
                <a:avLst/>
              </a:prstGeom>
              <a:solidFill>
                <a:srgbClr val="135E9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14" name="Rectangle 144"/>
              <p:cNvSpPr>
                <a:spLocks noChangeArrowheads="1"/>
              </p:cNvSpPr>
              <p:nvPr/>
            </p:nvSpPr>
            <p:spPr bwMode="auto">
              <a:xfrm>
                <a:off x="2147" y="3289"/>
                <a:ext cx="5" cy="224"/>
              </a:xfrm>
              <a:prstGeom prst="rect">
                <a:avLst/>
              </a:prstGeom>
              <a:solidFill>
                <a:srgbClr val="1360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15" name="Rectangle 145"/>
              <p:cNvSpPr>
                <a:spLocks noChangeArrowheads="1"/>
              </p:cNvSpPr>
              <p:nvPr/>
            </p:nvSpPr>
            <p:spPr bwMode="auto">
              <a:xfrm>
                <a:off x="2152" y="3289"/>
                <a:ext cx="4" cy="224"/>
              </a:xfrm>
              <a:prstGeom prst="rect">
                <a:avLst/>
              </a:prstGeom>
              <a:solidFill>
                <a:srgbClr val="13618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16" name="Rectangle 146"/>
              <p:cNvSpPr>
                <a:spLocks noChangeArrowheads="1"/>
              </p:cNvSpPr>
              <p:nvPr/>
            </p:nvSpPr>
            <p:spPr bwMode="auto">
              <a:xfrm>
                <a:off x="2156" y="3289"/>
                <a:ext cx="6" cy="224"/>
              </a:xfrm>
              <a:prstGeom prst="rect">
                <a:avLst/>
              </a:prstGeom>
              <a:solidFill>
                <a:srgbClr val="13628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17" name="Rectangle 147"/>
              <p:cNvSpPr>
                <a:spLocks noChangeArrowheads="1"/>
              </p:cNvSpPr>
              <p:nvPr/>
            </p:nvSpPr>
            <p:spPr bwMode="auto">
              <a:xfrm>
                <a:off x="2162" y="3289"/>
                <a:ext cx="4" cy="224"/>
              </a:xfrm>
              <a:prstGeom prst="rect">
                <a:avLst/>
              </a:prstGeom>
              <a:solidFill>
                <a:srgbClr val="1463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18" name="Rectangle 148"/>
              <p:cNvSpPr>
                <a:spLocks noChangeArrowheads="1"/>
              </p:cNvSpPr>
              <p:nvPr/>
            </p:nvSpPr>
            <p:spPr bwMode="auto">
              <a:xfrm>
                <a:off x="2166" y="3289"/>
                <a:ext cx="5" cy="224"/>
              </a:xfrm>
              <a:prstGeom prst="rect">
                <a:avLst/>
              </a:prstGeom>
              <a:solidFill>
                <a:srgbClr val="14658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19" name="Rectangle 149"/>
              <p:cNvSpPr>
                <a:spLocks noChangeArrowheads="1"/>
              </p:cNvSpPr>
              <p:nvPr/>
            </p:nvSpPr>
            <p:spPr bwMode="auto">
              <a:xfrm>
                <a:off x="2171" y="3289"/>
                <a:ext cx="4" cy="224"/>
              </a:xfrm>
              <a:prstGeom prst="rect">
                <a:avLst/>
              </a:prstGeom>
              <a:solidFill>
                <a:srgbClr val="1466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20" name="Rectangle 150"/>
              <p:cNvSpPr>
                <a:spLocks noChangeArrowheads="1"/>
              </p:cNvSpPr>
              <p:nvPr/>
            </p:nvSpPr>
            <p:spPr bwMode="auto">
              <a:xfrm>
                <a:off x="2175" y="3289"/>
                <a:ext cx="5" cy="224"/>
              </a:xfrm>
              <a:prstGeom prst="rect">
                <a:avLst/>
              </a:prstGeom>
              <a:solidFill>
                <a:srgbClr val="1467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21" name="Rectangle 151"/>
              <p:cNvSpPr>
                <a:spLocks noChangeArrowheads="1"/>
              </p:cNvSpPr>
              <p:nvPr/>
            </p:nvSpPr>
            <p:spPr bwMode="auto">
              <a:xfrm>
                <a:off x="2180" y="3289"/>
                <a:ext cx="3" cy="224"/>
              </a:xfrm>
              <a:prstGeom prst="rect">
                <a:avLst/>
              </a:prstGeom>
              <a:solidFill>
                <a:srgbClr val="1468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22" name="Rectangle 152"/>
              <p:cNvSpPr>
                <a:spLocks noChangeArrowheads="1"/>
              </p:cNvSpPr>
              <p:nvPr/>
            </p:nvSpPr>
            <p:spPr bwMode="auto">
              <a:xfrm>
                <a:off x="2183" y="3289"/>
                <a:ext cx="3" cy="224"/>
              </a:xfrm>
              <a:prstGeom prst="rect">
                <a:avLst/>
              </a:prstGeom>
              <a:solidFill>
                <a:srgbClr val="156A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23" name="Rectangle 153"/>
              <p:cNvSpPr>
                <a:spLocks noChangeArrowheads="1"/>
              </p:cNvSpPr>
              <p:nvPr/>
            </p:nvSpPr>
            <p:spPr bwMode="auto">
              <a:xfrm>
                <a:off x="2186" y="3289"/>
                <a:ext cx="5" cy="224"/>
              </a:xfrm>
              <a:prstGeom prst="rect">
                <a:avLst/>
              </a:prstGeom>
              <a:solidFill>
                <a:srgbClr val="156B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24" name="Rectangle 154"/>
              <p:cNvSpPr>
                <a:spLocks noChangeArrowheads="1"/>
              </p:cNvSpPr>
              <p:nvPr/>
            </p:nvSpPr>
            <p:spPr bwMode="auto">
              <a:xfrm>
                <a:off x="2191" y="3289"/>
                <a:ext cx="5" cy="224"/>
              </a:xfrm>
              <a:prstGeom prst="rect">
                <a:avLst/>
              </a:prstGeom>
              <a:solidFill>
                <a:srgbClr val="156C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25" name="Rectangle 155"/>
              <p:cNvSpPr>
                <a:spLocks noChangeArrowheads="1"/>
              </p:cNvSpPr>
              <p:nvPr/>
            </p:nvSpPr>
            <p:spPr bwMode="auto">
              <a:xfrm>
                <a:off x="2196" y="3289"/>
                <a:ext cx="5" cy="224"/>
              </a:xfrm>
              <a:prstGeom prst="rect">
                <a:avLst/>
              </a:prstGeom>
              <a:solidFill>
                <a:srgbClr val="156D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26" name="Rectangle 156"/>
              <p:cNvSpPr>
                <a:spLocks noChangeArrowheads="1"/>
              </p:cNvSpPr>
              <p:nvPr/>
            </p:nvSpPr>
            <p:spPr bwMode="auto">
              <a:xfrm>
                <a:off x="2201" y="3289"/>
                <a:ext cx="4" cy="224"/>
              </a:xfrm>
              <a:prstGeom prst="rect">
                <a:avLst/>
              </a:prstGeom>
              <a:solidFill>
                <a:srgbClr val="156F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27" name="Rectangle 157"/>
              <p:cNvSpPr>
                <a:spLocks noChangeArrowheads="1"/>
              </p:cNvSpPr>
              <p:nvPr/>
            </p:nvSpPr>
            <p:spPr bwMode="auto">
              <a:xfrm>
                <a:off x="2205" y="3289"/>
                <a:ext cx="5" cy="224"/>
              </a:xfrm>
              <a:prstGeom prst="rect">
                <a:avLst/>
              </a:prstGeom>
              <a:solidFill>
                <a:srgbClr val="16707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28" name="Rectangle 158"/>
              <p:cNvSpPr>
                <a:spLocks noChangeArrowheads="1"/>
              </p:cNvSpPr>
              <p:nvPr/>
            </p:nvSpPr>
            <p:spPr bwMode="auto">
              <a:xfrm>
                <a:off x="2210" y="3289"/>
                <a:ext cx="4" cy="224"/>
              </a:xfrm>
              <a:prstGeom prst="rect">
                <a:avLst/>
              </a:prstGeom>
              <a:solidFill>
                <a:srgbClr val="1671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29" name="Rectangle 159"/>
              <p:cNvSpPr>
                <a:spLocks noChangeArrowheads="1"/>
              </p:cNvSpPr>
              <p:nvPr/>
            </p:nvSpPr>
            <p:spPr bwMode="auto">
              <a:xfrm>
                <a:off x="2214" y="3289"/>
                <a:ext cx="5" cy="224"/>
              </a:xfrm>
              <a:prstGeom prst="rect">
                <a:avLst/>
              </a:prstGeom>
              <a:solidFill>
                <a:srgbClr val="16727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30" name="Rectangle 160"/>
              <p:cNvSpPr>
                <a:spLocks noChangeArrowheads="1"/>
              </p:cNvSpPr>
              <p:nvPr/>
            </p:nvSpPr>
            <p:spPr bwMode="auto">
              <a:xfrm>
                <a:off x="2219" y="3289"/>
                <a:ext cx="4" cy="224"/>
              </a:xfrm>
              <a:prstGeom prst="rect">
                <a:avLst/>
              </a:prstGeom>
              <a:solidFill>
                <a:srgbClr val="16736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31" name="Rectangle 161"/>
              <p:cNvSpPr>
                <a:spLocks noChangeArrowheads="1"/>
              </p:cNvSpPr>
              <p:nvPr/>
            </p:nvSpPr>
            <p:spPr bwMode="auto">
              <a:xfrm>
                <a:off x="2223" y="3289"/>
                <a:ext cx="5" cy="224"/>
              </a:xfrm>
              <a:prstGeom prst="rect">
                <a:avLst/>
              </a:prstGeom>
              <a:solidFill>
                <a:srgbClr val="16756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32" name="Rectangle 162"/>
              <p:cNvSpPr>
                <a:spLocks noChangeArrowheads="1"/>
              </p:cNvSpPr>
              <p:nvPr/>
            </p:nvSpPr>
            <p:spPr bwMode="auto">
              <a:xfrm>
                <a:off x="2228" y="3289"/>
                <a:ext cx="4" cy="224"/>
              </a:xfrm>
              <a:prstGeom prst="rect">
                <a:avLst/>
              </a:prstGeom>
              <a:solidFill>
                <a:srgbClr val="17766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33" name="Rectangle 163"/>
              <p:cNvSpPr>
                <a:spLocks noChangeArrowheads="1"/>
              </p:cNvSpPr>
              <p:nvPr/>
            </p:nvSpPr>
            <p:spPr bwMode="auto">
              <a:xfrm>
                <a:off x="2232" y="3289"/>
                <a:ext cx="5" cy="224"/>
              </a:xfrm>
              <a:prstGeom prst="rect">
                <a:avLst/>
              </a:prstGeom>
              <a:solidFill>
                <a:srgbClr val="17786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34" name="Rectangle 164"/>
              <p:cNvSpPr>
                <a:spLocks noChangeArrowheads="1"/>
              </p:cNvSpPr>
              <p:nvPr/>
            </p:nvSpPr>
            <p:spPr bwMode="auto">
              <a:xfrm>
                <a:off x="2237" y="3289"/>
                <a:ext cx="4" cy="224"/>
              </a:xfrm>
              <a:prstGeom prst="rect">
                <a:avLst/>
              </a:prstGeom>
              <a:solidFill>
                <a:srgbClr val="17796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35" name="Rectangle 165"/>
              <p:cNvSpPr>
                <a:spLocks noChangeArrowheads="1"/>
              </p:cNvSpPr>
              <p:nvPr/>
            </p:nvSpPr>
            <p:spPr bwMode="auto">
              <a:xfrm>
                <a:off x="2241" y="3289"/>
                <a:ext cx="5" cy="224"/>
              </a:xfrm>
              <a:prstGeom prst="rect">
                <a:avLst/>
              </a:prstGeom>
              <a:solidFill>
                <a:srgbClr val="177A6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36" name="Rectangle 166"/>
              <p:cNvSpPr>
                <a:spLocks noChangeArrowheads="1"/>
              </p:cNvSpPr>
              <p:nvPr/>
            </p:nvSpPr>
            <p:spPr bwMode="auto">
              <a:xfrm>
                <a:off x="2246" y="3289"/>
                <a:ext cx="5" cy="224"/>
              </a:xfrm>
              <a:prstGeom prst="rect">
                <a:avLst/>
              </a:prstGeom>
              <a:solidFill>
                <a:srgbClr val="177B6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37" name="Rectangle 167"/>
              <p:cNvSpPr>
                <a:spLocks noChangeArrowheads="1"/>
              </p:cNvSpPr>
              <p:nvPr/>
            </p:nvSpPr>
            <p:spPr bwMode="auto">
              <a:xfrm>
                <a:off x="2251" y="3289"/>
                <a:ext cx="4" cy="224"/>
              </a:xfrm>
              <a:prstGeom prst="rect">
                <a:avLst/>
              </a:prstGeom>
              <a:solidFill>
                <a:srgbClr val="187D6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38" name="Rectangle 168"/>
              <p:cNvSpPr>
                <a:spLocks noChangeArrowheads="1"/>
              </p:cNvSpPr>
              <p:nvPr/>
            </p:nvSpPr>
            <p:spPr bwMode="auto">
              <a:xfrm>
                <a:off x="2255" y="3289"/>
                <a:ext cx="5" cy="224"/>
              </a:xfrm>
              <a:prstGeom prst="rect">
                <a:avLst/>
              </a:prstGeom>
              <a:solidFill>
                <a:srgbClr val="187E5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39" name="Rectangle 169"/>
              <p:cNvSpPr>
                <a:spLocks noChangeArrowheads="1"/>
              </p:cNvSpPr>
              <p:nvPr/>
            </p:nvSpPr>
            <p:spPr bwMode="auto">
              <a:xfrm>
                <a:off x="2260" y="3289"/>
                <a:ext cx="5" cy="224"/>
              </a:xfrm>
              <a:prstGeom prst="rect">
                <a:avLst/>
              </a:prstGeom>
              <a:solidFill>
                <a:srgbClr val="187F5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40" name="Rectangle 170"/>
              <p:cNvSpPr>
                <a:spLocks noChangeArrowheads="1"/>
              </p:cNvSpPr>
              <p:nvPr/>
            </p:nvSpPr>
            <p:spPr bwMode="auto">
              <a:xfrm>
                <a:off x="2265" y="3289"/>
                <a:ext cx="5" cy="224"/>
              </a:xfrm>
              <a:prstGeom prst="rect">
                <a:avLst/>
              </a:prstGeom>
              <a:solidFill>
                <a:srgbClr val="18805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41" name="Rectangle 171"/>
              <p:cNvSpPr>
                <a:spLocks noChangeArrowheads="1"/>
              </p:cNvSpPr>
              <p:nvPr/>
            </p:nvSpPr>
            <p:spPr bwMode="auto">
              <a:xfrm>
                <a:off x="2270" y="3289"/>
                <a:ext cx="4" cy="224"/>
              </a:xfrm>
              <a:prstGeom prst="rect">
                <a:avLst/>
              </a:prstGeom>
              <a:solidFill>
                <a:srgbClr val="18825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42" name="Rectangle 172"/>
              <p:cNvSpPr>
                <a:spLocks noChangeArrowheads="1"/>
              </p:cNvSpPr>
              <p:nvPr/>
            </p:nvSpPr>
            <p:spPr bwMode="auto">
              <a:xfrm>
                <a:off x="2274" y="3289"/>
                <a:ext cx="4" cy="224"/>
              </a:xfrm>
              <a:prstGeom prst="rect">
                <a:avLst/>
              </a:prstGeom>
              <a:solidFill>
                <a:srgbClr val="1983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43" name="Rectangle 173"/>
              <p:cNvSpPr>
                <a:spLocks noChangeArrowheads="1"/>
              </p:cNvSpPr>
              <p:nvPr/>
            </p:nvSpPr>
            <p:spPr bwMode="auto">
              <a:xfrm>
                <a:off x="2278" y="3289"/>
                <a:ext cx="2" cy="224"/>
              </a:xfrm>
              <a:prstGeom prst="rect">
                <a:avLst/>
              </a:prstGeom>
              <a:solidFill>
                <a:srgbClr val="19855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44" name="Rectangle 174"/>
              <p:cNvSpPr>
                <a:spLocks noChangeArrowheads="1"/>
              </p:cNvSpPr>
              <p:nvPr/>
            </p:nvSpPr>
            <p:spPr bwMode="auto">
              <a:xfrm>
                <a:off x="2280" y="3289"/>
                <a:ext cx="5" cy="224"/>
              </a:xfrm>
              <a:prstGeom prst="rect">
                <a:avLst/>
              </a:prstGeom>
              <a:solidFill>
                <a:srgbClr val="19855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45" name="Rectangle 175"/>
              <p:cNvSpPr>
                <a:spLocks noChangeArrowheads="1"/>
              </p:cNvSpPr>
              <p:nvPr/>
            </p:nvSpPr>
            <p:spPr bwMode="auto">
              <a:xfrm>
                <a:off x="2285" y="3289"/>
                <a:ext cx="5" cy="224"/>
              </a:xfrm>
              <a:prstGeom prst="rect">
                <a:avLst/>
              </a:prstGeom>
              <a:solidFill>
                <a:srgbClr val="19875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46" name="Rectangle 176"/>
              <p:cNvSpPr>
                <a:spLocks noChangeArrowheads="1"/>
              </p:cNvSpPr>
              <p:nvPr/>
            </p:nvSpPr>
            <p:spPr bwMode="auto">
              <a:xfrm>
                <a:off x="2290" y="3289"/>
                <a:ext cx="4" cy="224"/>
              </a:xfrm>
              <a:prstGeom prst="rect">
                <a:avLst/>
              </a:prstGeom>
              <a:solidFill>
                <a:srgbClr val="19885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47" name="Rectangle 177"/>
              <p:cNvSpPr>
                <a:spLocks noChangeArrowheads="1"/>
              </p:cNvSpPr>
              <p:nvPr/>
            </p:nvSpPr>
            <p:spPr bwMode="auto">
              <a:xfrm>
                <a:off x="2294" y="3289"/>
                <a:ext cx="6" cy="224"/>
              </a:xfrm>
              <a:prstGeom prst="rect">
                <a:avLst/>
              </a:prstGeom>
              <a:solidFill>
                <a:srgbClr val="19894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48" name="Rectangle 178"/>
              <p:cNvSpPr>
                <a:spLocks noChangeArrowheads="1"/>
              </p:cNvSpPr>
              <p:nvPr/>
            </p:nvSpPr>
            <p:spPr bwMode="auto">
              <a:xfrm>
                <a:off x="2300" y="3289"/>
                <a:ext cx="4" cy="224"/>
              </a:xfrm>
              <a:prstGeom prst="rect">
                <a:avLst/>
              </a:prstGeom>
              <a:solidFill>
                <a:srgbClr val="1A8A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49" name="Rectangle 179"/>
              <p:cNvSpPr>
                <a:spLocks noChangeArrowheads="1"/>
              </p:cNvSpPr>
              <p:nvPr/>
            </p:nvSpPr>
            <p:spPr bwMode="auto">
              <a:xfrm>
                <a:off x="2304" y="3289"/>
                <a:ext cx="6" cy="224"/>
              </a:xfrm>
              <a:prstGeom prst="rect">
                <a:avLst/>
              </a:prstGeom>
              <a:solidFill>
                <a:srgbClr val="1A8C4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50" name="Rectangle 180"/>
              <p:cNvSpPr>
                <a:spLocks noChangeArrowheads="1"/>
              </p:cNvSpPr>
              <p:nvPr/>
            </p:nvSpPr>
            <p:spPr bwMode="auto">
              <a:xfrm>
                <a:off x="2310" y="3289"/>
                <a:ext cx="5" cy="224"/>
              </a:xfrm>
              <a:prstGeom prst="rect">
                <a:avLst/>
              </a:prstGeom>
              <a:solidFill>
                <a:srgbClr val="1B8D4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51" name="Rectangle 181"/>
              <p:cNvSpPr>
                <a:spLocks noChangeArrowheads="1"/>
              </p:cNvSpPr>
              <p:nvPr/>
            </p:nvSpPr>
            <p:spPr bwMode="auto">
              <a:xfrm>
                <a:off x="2315" y="3289"/>
                <a:ext cx="5" cy="224"/>
              </a:xfrm>
              <a:prstGeom prst="rect">
                <a:avLst/>
              </a:prstGeom>
              <a:solidFill>
                <a:srgbClr val="1D8E4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52" name="Rectangle 182"/>
              <p:cNvSpPr>
                <a:spLocks noChangeArrowheads="1"/>
              </p:cNvSpPr>
              <p:nvPr/>
            </p:nvSpPr>
            <p:spPr bwMode="auto">
              <a:xfrm>
                <a:off x="2320" y="3289"/>
                <a:ext cx="4" cy="224"/>
              </a:xfrm>
              <a:prstGeom prst="rect">
                <a:avLst/>
              </a:prstGeom>
              <a:solidFill>
                <a:srgbClr val="1F904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53" name="Rectangle 183"/>
              <p:cNvSpPr>
                <a:spLocks noChangeArrowheads="1"/>
              </p:cNvSpPr>
              <p:nvPr/>
            </p:nvSpPr>
            <p:spPr bwMode="auto">
              <a:xfrm>
                <a:off x="2324" y="3289"/>
                <a:ext cx="5" cy="224"/>
              </a:xfrm>
              <a:prstGeom prst="rect">
                <a:avLst/>
              </a:prstGeom>
              <a:solidFill>
                <a:srgbClr val="21914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54" name="Rectangle 184"/>
              <p:cNvSpPr>
                <a:spLocks noChangeArrowheads="1"/>
              </p:cNvSpPr>
              <p:nvPr/>
            </p:nvSpPr>
            <p:spPr bwMode="auto">
              <a:xfrm>
                <a:off x="2329" y="3289"/>
                <a:ext cx="3" cy="224"/>
              </a:xfrm>
              <a:prstGeom prst="rect">
                <a:avLst/>
              </a:prstGeom>
              <a:solidFill>
                <a:srgbClr val="23924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55" name="Rectangle 185"/>
              <p:cNvSpPr>
                <a:spLocks noChangeArrowheads="1"/>
              </p:cNvSpPr>
              <p:nvPr/>
            </p:nvSpPr>
            <p:spPr bwMode="auto">
              <a:xfrm>
                <a:off x="2332" y="3289"/>
                <a:ext cx="4" cy="224"/>
              </a:xfrm>
              <a:prstGeom prst="rect">
                <a:avLst/>
              </a:prstGeom>
              <a:solidFill>
                <a:srgbClr val="25924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56" name="Rectangle 186"/>
              <p:cNvSpPr>
                <a:spLocks noChangeArrowheads="1"/>
              </p:cNvSpPr>
              <p:nvPr/>
            </p:nvSpPr>
            <p:spPr bwMode="auto">
              <a:xfrm>
                <a:off x="2336" y="3289"/>
                <a:ext cx="4" cy="224"/>
              </a:xfrm>
              <a:prstGeom prst="rect">
                <a:avLst/>
              </a:prstGeom>
              <a:solidFill>
                <a:srgbClr val="2793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57" name="Rectangle 187"/>
              <p:cNvSpPr>
                <a:spLocks noChangeArrowheads="1"/>
              </p:cNvSpPr>
              <p:nvPr/>
            </p:nvSpPr>
            <p:spPr bwMode="auto">
              <a:xfrm>
                <a:off x="2340" y="3289"/>
                <a:ext cx="5" cy="224"/>
              </a:xfrm>
              <a:prstGeom prst="rect">
                <a:avLst/>
              </a:prstGeom>
              <a:solidFill>
                <a:srgbClr val="29944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58" name="Rectangle 188"/>
              <p:cNvSpPr>
                <a:spLocks noChangeArrowheads="1"/>
              </p:cNvSpPr>
              <p:nvPr/>
            </p:nvSpPr>
            <p:spPr bwMode="auto">
              <a:xfrm>
                <a:off x="2345" y="3289"/>
                <a:ext cx="4" cy="224"/>
              </a:xfrm>
              <a:prstGeom prst="rect">
                <a:avLst/>
              </a:prstGeom>
              <a:solidFill>
                <a:srgbClr val="2B954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59" name="Rectangle 189"/>
              <p:cNvSpPr>
                <a:spLocks noChangeArrowheads="1"/>
              </p:cNvSpPr>
              <p:nvPr/>
            </p:nvSpPr>
            <p:spPr bwMode="auto">
              <a:xfrm>
                <a:off x="2349" y="3289"/>
                <a:ext cx="5" cy="224"/>
              </a:xfrm>
              <a:prstGeom prst="rect">
                <a:avLst/>
              </a:prstGeom>
              <a:solidFill>
                <a:srgbClr val="2D964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60" name="Rectangle 190"/>
              <p:cNvSpPr>
                <a:spLocks noChangeArrowheads="1"/>
              </p:cNvSpPr>
              <p:nvPr/>
            </p:nvSpPr>
            <p:spPr bwMode="auto">
              <a:xfrm>
                <a:off x="2354" y="3289"/>
                <a:ext cx="5" cy="224"/>
              </a:xfrm>
              <a:prstGeom prst="rect">
                <a:avLst/>
              </a:prstGeom>
              <a:solidFill>
                <a:srgbClr val="2F984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61" name="Rectangle 191"/>
              <p:cNvSpPr>
                <a:spLocks noChangeArrowheads="1"/>
              </p:cNvSpPr>
              <p:nvPr/>
            </p:nvSpPr>
            <p:spPr bwMode="auto">
              <a:xfrm>
                <a:off x="2359" y="3289"/>
                <a:ext cx="4" cy="224"/>
              </a:xfrm>
              <a:prstGeom prst="rect">
                <a:avLst/>
              </a:prstGeom>
              <a:solidFill>
                <a:srgbClr val="31994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62" name="Rectangle 192"/>
              <p:cNvSpPr>
                <a:spLocks noChangeArrowheads="1"/>
              </p:cNvSpPr>
              <p:nvPr/>
            </p:nvSpPr>
            <p:spPr bwMode="auto">
              <a:xfrm>
                <a:off x="2363" y="3289"/>
                <a:ext cx="6" cy="224"/>
              </a:xfrm>
              <a:prstGeom prst="rect">
                <a:avLst/>
              </a:prstGeom>
              <a:solidFill>
                <a:srgbClr val="339A4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63" name="Rectangle 193"/>
              <p:cNvSpPr>
                <a:spLocks noChangeArrowheads="1"/>
              </p:cNvSpPr>
              <p:nvPr/>
            </p:nvSpPr>
            <p:spPr bwMode="auto">
              <a:xfrm>
                <a:off x="2369" y="3289"/>
                <a:ext cx="3" cy="224"/>
              </a:xfrm>
              <a:prstGeom prst="rect">
                <a:avLst/>
              </a:prstGeom>
              <a:solidFill>
                <a:srgbClr val="359B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64" name="Rectangle 194"/>
              <p:cNvSpPr>
                <a:spLocks noChangeArrowheads="1"/>
              </p:cNvSpPr>
              <p:nvPr/>
            </p:nvSpPr>
            <p:spPr bwMode="auto">
              <a:xfrm>
                <a:off x="2372" y="3289"/>
                <a:ext cx="5" cy="224"/>
              </a:xfrm>
              <a:prstGeom prst="rect">
                <a:avLst/>
              </a:prstGeom>
              <a:solidFill>
                <a:srgbClr val="379B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65" name="Rectangle 195"/>
              <p:cNvSpPr>
                <a:spLocks noChangeArrowheads="1"/>
              </p:cNvSpPr>
              <p:nvPr/>
            </p:nvSpPr>
            <p:spPr bwMode="auto">
              <a:xfrm>
                <a:off x="2377" y="3289"/>
                <a:ext cx="3" cy="224"/>
              </a:xfrm>
              <a:prstGeom prst="rect">
                <a:avLst/>
              </a:prstGeom>
              <a:solidFill>
                <a:srgbClr val="399C3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66" name="Rectangle 196"/>
              <p:cNvSpPr>
                <a:spLocks noChangeArrowheads="1"/>
              </p:cNvSpPr>
              <p:nvPr/>
            </p:nvSpPr>
            <p:spPr bwMode="auto">
              <a:xfrm>
                <a:off x="2380" y="3289"/>
                <a:ext cx="4" cy="224"/>
              </a:xfrm>
              <a:prstGeom prst="rect">
                <a:avLst/>
              </a:prstGeom>
              <a:solidFill>
                <a:srgbClr val="3B9D3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67" name="Rectangle 197"/>
              <p:cNvSpPr>
                <a:spLocks noChangeArrowheads="1"/>
              </p:cNvSpPr>
              <p:nvPr/>
            </p:nvSpPr>
            <p:spPr bwMode="auto">
              <a:xfrm>
                <a:off x="2384" y="3289"/>
                <a:ext cx="5" cy="224"/>
              </a:xfrm>
              <a:prstGeom prst="rect">
                <a:avLst/>
              </a:prstGeom>
              <a:solidFill>
                <a:srgbClr val="3D9E3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68" name="Rectangle 198"/>
              <p:cNvSpPr>
                <a:spLocks noChangeArrowheads="1"/>
              </p:cNvSpPr>
              <p:nvPr/>
            </p:nvSpPr>
            <p:spPr bwMode="auto">
              <a:xfrm>
                <a:off x="2389" y="3289"/>
                <a:ext cx="4" cy="224"/>
              </a:xfrm>
              <a:prstGeom prst="rect">
                <a:avLst/>
              </a:prstGeom>
              <a:solidFill>
                <a:srgbClr val="3F9F3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69" name="Rectangle 199"/>
              <p:cNvSpPr>
                <a:spLocks noChangeArrowheads="1"/>
              </p:cNvSpPr>
              <p:nvPr/>
            </p:nvSpPr>
            <p:spPr bwMode="auto">
              <a:xfrm>
                <a:off x="2393" y="3289"/>
                <a:ext cx="5" cy="224"/>
              </a:xfrm>
              <a:prstGeom prst="rect">
                <a:avLst/>
              </a:prstGeom>
              <a:solidFill>
                <a:srgbClr val="41A03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70" name="Rectangle 200"/>
              <p:cNvSpPr>
                <a:spLocks noChangeArrowheads="1"/>
              </p:cNvSpPr>
              <p:nvPr/>
            </p:nvSpPr>
            <p:spPr bwMode="auto">
              <a:xfrm>
                <a:off x="2398" y="3289"/>
                <a:ext cx="5" cy="224"/>
              </a:xfrm>
              <a:prstGeom prst="rect">
                <a:avLst/>
              </a:prstGeom>
              <a:solidFill>
                <a:srgbClr val="43A13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71" name="Rectangle 201"/>
              <p:cNvSpPr>
                <a:spLocks noChangeArrowheads="1"/>
              </p:cNvSpPr>
              <p:nvPr/>
            </p:nvSpPr>
            <p:spPr bwMode="auto">
              <a:xfrm>
                <a:off x="2403" y="3289"/>
                <a:ext cx="5" cy="224"/>
              </a:xfrm>
              <a:prstGeom prst="rect">
                <a:avLst/>
              </a:prstGeom>
              <a:solidFill>
                <a:srgbClr val="45A23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72" name="Rectangle 202"/>
              <p:cNvSpPr>
                <a:spLocks noChangeArrowheads="1"/>
              </p:cNvSpPr>
              <p:nvPr/>
            </p:nvSpPr>
            <p:spPr bwMode="auto">
              <a:xfrm>
                <a:off x="2408" y="3289"/>
                <a:ext cx="4" cy="224"/>
              </a:xfrm>
              <a:prstGeom prst="rect">
                <a:avLst/>
              </a:prstGeom>
              <a:solidFill>
                <a:srgbClr val="47A43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73" name="Rectangle 203"/>
              <p:cNvSpPr>
                <a:spLocks noChangeArrowheads="1"/>
              </p:cNvSpPr>
              <p:nvPr/>
            </p:nvSpPr>
            <p:spPr bwMode="auto">
              <a:xfrm>
                <a:off x="2412" y="3289"/>
                <a:ext cx="5" cy="224"/>
              </a:xfrm>
              <a:prstGeom prst="rect">
                <a:avLst/>
              </a:prstGeom>
              <a:solidFill>
                <a:srgbClr val="49A53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74" name="Rectangle 204"/>
              <p:cNvSpPr>
                <a:spLocks noChangeArrowheads="1"/>
              </p:cNvSpPr>
              <p:nvPr/>
            </p:nvSpPr>
            <p:spPr bwMode="auto">
              <a:xfrm>
                <a:off x="2417" y="3289"/>
                <a:ext cx="3" cy="224"/>
              </a:xfrm>
              <a:prstGeom prst="rect">
                <a:avLst/>
              </a:prstGeom>
              <a:solidFill>
                <a:srgbClr val="4BA63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75" name="Rectangle 205"/>
              <p:cNvSpPr>
                <a:spLocks noChangeArrowheads="1"/>
              </p:cNvSpPr>
              <p:nvPr/>
            </p:nvSpPr>
            <p:spPr bwMode="auto">
              <a:xfrm>
                <a:off x="2420" y="3289"/>
                <a:ext cx="4" cy="224"/>
              </a:xfrm>
              <a:prstGeom prst="rect">
                <a:avLst/>
              </a:prstGeom>
              <a:solidFill>
                <a:srgbClr val="4DA73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76" name="Rectangle 206"/>
              <p:cNvSpPr>
                <a:spLocks noChangeArrowheads="1"/>
              </p:cNvSpPr>
              <p:nvPr/>
            </p:nvSpPr>
            <p:spPr bwMode="auto">
              <a:xfrm>
                <a:off x="2424" y="3289"/>
                <a:ext cx="4" cy="224"/>
              </a:xfrm>
              <a:prstGeom prst="rect">
                <a:avLst/>
              </a:prstGeom>
              <a:solidFill>
                <a:srgbClr val="4FA7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477" name="Rectangle 207"/>
              <p:cNvSpPr>
                <a:spLocks noChangeArrowheads="1"/>
              </p:cNvSpPr>
              <p:nvPr/>
            </p:nvSpPr>
            <p:spPr bwMode="auto">
              <a:xfrm>
                <a:off x="2428" y="3289"/>
                <a:ext cx="4" cy="224"/>
              </a:xfrm>
              <a:prstGeom prst="rect">
                <a:avLst/>
              </a:prstGeom>
              <a:solidFill>
                <a:srgbClr val="51A8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grpSp>
        <p:grpSp>
          <p:nvGrpSpPr>
            <p:cNvPr id="43016" name="Group 208"/>
            <p:cNvGrpSpPr>
              <a:grpSpLocks/>
            </p:cNvGrpSpPr>
            <p:nvPr/>
          </p:nvGrpSpPr>
          <p:grpSpPr bwMode="auto">
            <a:xfrm>
              <a:off x="2432" y="3289"/>
              <a:ext cx="1208" cy="224"/>
              <a:chOff x="2432" y="3289"/>
              <a:chExt cx="1208" cy="224"/>
            </a:xfrm>
          </p:grpSpPr>
          <p:sp>
            <p:nvSpPr>
              <p:cNvPr id="43078" name="Rectangle 209"/>
              <p:cNvSpPr>
                <a:spLocks noChangeArrowheads="1"/>
              </p:cNvSpPr>
              <p:nvPr/>
            </p:nvSpPr>
            <p:spPr bwMode="auto">
              <a:xfrm>
                <a:off x="2432" y="3289"/>
                <a:ext cx="6" cy="224"/>
              </a:xfrm>
              <a:prstGeom prst="rect">
                <a:avLst/>
              </a:prstGeom>
              <a:solidFill>
                <a:srgbClr val="53A93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79" name="Rectangle 210"/>
              <p:cNvSpPr>
                <a:spLocks noChangeArrowheads="1"/>
              </p:cNvSpPr>
              <p:nvPr/>
            </p:nvSpPr>
            <p:spPr bwMode="auto">
              <a:xfrm>
                <a:off x="2438" y="3289"/>
                <a:ext cx="4" cy="224"/>
              </a:xfrm>
              <a:prstGeom prst="rect">
                <a:avLst/>
              </a:prstGeom>
              <a:solidFill>
                <a:srgbClr val="55AA3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80" name="Rectangle 211"/>
              <p:cNvSpPr>
                <a:spLocks noChangeArrowheads="1"/>
              </p:cNvSpPr>
              <p:nvPr/>
            </p:nvSpPr>
            <p:spPr bwMode="auto">
              <a:xfrm>
                <a:off x="2442" y="3289"/>
                <a:ext cx="5" cy="224"/>
              </a:xfrm>
              <a:prstGeom prst="rect">
                <a:avLst/>
              </a:prstGeom>
              <a:solidFill>
                <a:srgbClr val="57AB3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81" name="Rectangle 212"/>
              <p:cNvSpPr>
                <a:spLocks noChangeArrowheads="1"/>
              </p:cNvSpPr>
              <p:nvPr/>
            </p:nvSpPr>
            <p:spPr bwMode="auto">
              <a:xfrm>
                <a:off x="2447" y="3289"/>
                <a:ext cx="4" cy="224"/>
              </a:xfrm>
              <a:prstGeom prst="rect">
                <a:avLst/>
              </a:prstGeom>
              <a:solidFill>
                <a:srgbClr val="59AC3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82" name="Rectangle 213"/>
              <p:cNvSpPr>
                <a:spLocks noChangeArrowheads="1"/>
              </p:cNvSpPr>
              <p:nvPr/>
            </p:nvSpPr>
            <p:spPr bwMode="auto">
              <a:xfrm>
                <a:off x="2451" y="3289"/>
                <a:ext cx="4" cy="224"/>
              </a:xfrm>
              <a:prstGeom prst="rect">
                <a:avLst/>
              </a:prstGeom>
              <a:solidFill>
                <a:srgbClr val="5BAD3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83" name="Rectangle 214"/>
              <p:cNvSpPr>
                <a:spLocks noChangeArrowheads="1"/>
              </p:cNvSpPr>
              <p:nvPr/>
            </p:nvSpPr>
            <p:spPr bwMode="auto">
              <a:xfrm>
                <a:off x="2455" y="3289"/>
                <a:ext cx="3" cy="224"/>
              </a:xfrm>
              <a:prstGeom prst="rect">
                <a:avLst/>
              </a:prstGeom>
              <a:solidFill>
                <a:srgbClr val="5DAE3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84" name="Rectangle 215"/>
              <p:cNvSpPr>
                <a:spLocks noChangeArrowheads="1"/>
              </p:cNvSpPr>
              <p:nvPr/>
            </p:nvSpPr>
            <p:spPr bwMode="auto">
              <a:xfrm>
                <a:off x="2458" y="3289"/>
                <a:ext cx="5" cy="224"/>
              </a:xfrm>
              <a:prstGeom prst="rect">
                <a:avLst/>
              </a:prstGeom>
              <a:solidFill>
                <a:srgbClr val="5FAF3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85" name="Rectangle 216"/>
              <p:cNvSpPr>
                <a:spLocks noChangeArrowheads="1"/>
              </p:cNvSpPr>
              <p:nvPr/>
            </p:nvSpPr>
            <p:spPr bwMode="auto">
              <a:xfrm>
                <a:off x="2463" y="3289"/>
                <a:ext cx="4" cy="224"/>
              </a:xfrm>
              <a:prstGeom prst="rect">
                <a:avLst/>
              </a:prstGeom>
              <a:solidFill>
                <a:srgbClr val="61B03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86" name="Rectangle 217"/>
              <p:cNvSpPr>
                <a:spLocks noChangeArrowheads="1"/>
              </p:cNvSpPr>
              <p:nvPr/>
            </p:nvSpPr>
            <p:spPr bwMode="auto">
              <a:xfrm>
                <a:off x="2467" y="3289"/>
                <a:ext cx="5" cy="224"/>
              </a:xfrm>
              <a:prstGeom prst="rect">
                <a:avLst/>
              </a:prstGeom>
              <a:solidFill>
                <a:srgbClr val="63B13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87" name="Rectangle 218"/>
              <p:cNvSpPr>
                <a:spLocks noChangeArrowheads="1"/>
              </p:cNvSpPr>
              <p:nvPr/>
            </p:nvSpPr>
            <p:spPr bwMode="auto">
              <a:xfrm>
                <a:off x="2472" y="3289"/>
                <a:ext cx="5" cy="224"/>
              </a:xfrm>
              <a:prstGeom prst="rect">
                <a:avLst/>
              </a:prstGeom>
              <a:solidFill>
                <a:srgbClr val="65B2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88" name="Rectangle 219"/>
              <p:cNvSpPr>
                <a:spLocks noChangeArrowheads="1"/>
              </p:cNvSpPr>
              <p:nvPr/>
            </p:nvSpPr>
            <p:spPr bwMode="auto">
              <a:xfrm>
                <a:off x="2477" y="3289"/>
                <a:ext cx="4" cy="224"/>
              </a:xfrm>
              <a:prstGeom prst="rect">
                <a:avLst/>
              </a:prstGeom>
              <a:solidFill>
                <a:srgbClr val="67B3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89" name="Rectangle 220"/>
              <p:cNvSpPr>
                <a:spLocks noChangeArrowheads="1"/>
              </p:cNvSpPr>
              <p:nvPr/>
            </p:nvSpPr>
            <p:spPr bwMode="auto">
              <a:xfrm>
                <a:off x="2481" y="3289"/>
                <a:ext cx="5" cy="224"/>
              </a:xfrm>
              <a:prstGeom prst="rect">
                <a:avLst/>
              </a:prstGeom>
              <a:solidFill>
                <a:srgbClr val="69B42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90" name="Rectangle 221"/>
              <p:cNvSpPr>
                <a:spLocks noChangeArrowheads="1"/>
              </p:cNvSpPr>
              <p:nvPr/>
            </p:nvSpPr>
            <p:spPr bwMode="auto">
              <a:xfrm>
                <a:off x="2486" y="3289"/>
                <a:ext cx="4" cy="224"/>
              </a:xfrm>
              <a:prstGeom prst="rect">
                <a:avLst/>
              </a:prstGeom>
              <a:solidFill>
                <a:srgbClr val="6BB52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91" name="Rectangle 222"/>
              <p:cNvSpPr>
                <a:spLocks noChangeArrowheads="1"/>
              </p:cNvSpPr>
              <p:nvPr/>
            </p:nvSpPr>
            <p:spPr bwMode="auto">
              <a:xfrm>
                <a:off x="2490" y="3289"/>
                <a:ext cx="5" cy="224"/>
              </a:xfrm>
              <a:prstGeom prst="rect">
                <a:avLst/>
              </a:prstGeom>
              <a:solidFill>
                <a:srgbClr val="6DB62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92" name="Rectangle 223"/>
              <p:cNvSpPr>
                <a:spLocks noChangeArrowheads="1"/>
              </p:cNvSpPr>
              <p:nvPr/>
            </p:nvSpPr>
            <p:spPr bwMode="auto">
              <a:xfrm>
                <a:off x="2495" y="3289"/>
                <a:ext cx="4" cy="224"/>
              </a:xfrm>
              <a:prstGeom prst="rect">
                <a:avLst/>
              </a:prstGeom>
              <a:solidFill>
                <a:srgbClr val="6FB72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93" name="Rectangle 224"/>
              <p:cNvSpPr>
                <a:spLocks noChangeArrowheads="1"/>
              </p:cNvSpPr>
              <p:nvPr/>
            </p:nvSpPr>
            <p:spPr bwMode="auto">
              <a:xfrm>
                <a:off x="2499" y="3289"/>
                <a:ext cx="4" cy="224"/>
              </a:xfrm>
              <a:prstGeom prst="rect">
                <a:avLst/>
              </a:prstGeom>
              <a:solidFill>
                <a:srgbClr val="71B82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94" name="Rectangle 225"/>
              <p:cNvSpPr>
                <a:spLocks noChangeArrowheads="1"/>
              </p:cNvSpPr>
              <p:nvPr/>
            </p:nvSpPr>
            <p:spPr bwMode="auto">
              <a:xfrm>
                <a:off x="2503" y="3289"/>
                <a:ext cx="4" cy="224"/>
              </a:xfrm>
              <a:prstGeom prst="rect">
                <a:avLst/>
              </a:prstGeom>
              <a:solidFill>
                <a:srgbClr val="73B92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95" name="Rectangle 226"/>
              <p:cNvSpPr>
                <a:spLocks noChangeArrowheads="1"/>
              </p:cNvSpPr>
              <p:nvPr/>
            </p:nvSpPr>
            <p:spPr bwMode="auto">
              <a:xfrm>
                <a:off x="2507" y="3289"/>
                <a:ext cx="4" cy="224"/>
              </a:xfrm>
              <a:prstGeom prst="rect">
                <a:avLst/>
              </a:prstGeom>
              <a:solidFill>
                <a:srgbClr val="75BA2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96" name="Rectangle 227"/>
              <p:cNvSpPr>
                <a:spLocks noChangeArrowheads="1"/>
              </p:cNvSpPr>
              <p:nvPr/>
            </p:nvSpPr>
            <p:spPr bwMode="auto">
              <a:xfrm>
                <a:off x="2511" y="3289"/>
                <a:ext cx="5" cy="224"/>
              </a:xfrm>
              <a:prstGeom prst="rect">
                <a:avLst/>
              </a:prstGeom>
              <a:solidFill>
                <a:srgbClr val="77BB2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97" name="Rectangle 228"/>
              <p:cNvSpPr>
                <a:spLocks noChangeArrowheads="1"/>
              </p:cNvSpPr>
              <p:nvPr/>
            </p:nvSpPr>
            <p:spPr bwMode="auto">
              <a:xfrm>
                <a:off x="2516" y="3289"/>
                <a:ext cx="4" cy="224"/>
              </a:xfrm>
              <a:prstGeom prst="rect">
                <a:avLst/>
              </a:prstGeom>
              <a:solidFill>
                <a:srgbClr val="79BC2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98" name="Rectangle 229"/>
              <p:cNvSpPr>
                <a:spLocks noChangeArrowheads="1"/>
              </p:cNvSpPr>
              <p:nvPr/>
            </p:nvSpPr>
            <p:spPr bwMode="auto">
              <a:xfrm>
                <a:off x="2520" y="3289"/>
                <a:ext cx="5" cy="224"/>
              </a:xfrm>
              <a:prstGeom prst="rect">
                <a:avLst/>
              </a:prstGeom>
              <a:solidFill>
                <a:srgbClr val="7BBD2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99" name="Rectangle 230"/>
              <p:cNvSpPr>
                <a:spLocks noChangeArrowheads="1"/>
              </p:cNvSpPr>
              <p:nvPr/>
            </p:nvSpPr>
            <p:spPr bwMode="auto">
              <a:xfrm>
                <a:off x="2525" y="3289"/>
                <a:ext cx="4" cy="224"/>
              </a:xfrm>
              <a:prstGeom prst="rect">
                <a:avLst/>
              </a:prstGeom>
              <a:solidFill>
                <a:srgbClr val="7DBE2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00" name="Rectangle 231"/>
              <p:cNvSpPr>
                <a:spLocks noChangeArrowheads="1"/>
              </p:cNvSpPr>
              <p:nvPr/>
            </p:nvSpPr>
            <p:spPr bwMode="auto">
              <a:xfrm>
                <a:off x="2529" y="3289"/>
                <a:ext cx="5" cy="224"/>
              </a:xfrm>
              <a:prstGeom prst="rect">
                <a:avLst/>
              </a:prstGeom>
              <a:solidFill>
                <a:srgbClr val="7FBF2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01" name="Rectangle 232"/>
              <p:cNvSpPr>
                <a:spLocks noChangeArrowheads="1"/>
              </p:cNvSpPr>
              <p:nvPr/>
            </p:nvSpPr>
            <p:spPr bwMode="auto">
              <a:xfrm>
                <a:off x="2534" y="3289"/>
                <a:ext cx="4" cy="224"/>
              </a:xfrm>
              <a:prstGeom prst="rect">
                <a:avLst/>
              </a:prstGeom>
              <a:solidFill>
                <a:srgbClr val="81C02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02" name="Rectangle 233"/>
              <p:cNvSpPr>
                <a:spLocks noChangeArrowheads="1"/>
              </p:cNvSpPr>
              <p:nvPr/>
            </p:nvSpPr>
            <p:spPr bwMode="auto">
              <a:xfrm>
                <a:off x="2538" y="3289"/>
                <a:ext cx="5" cy="224"/>
              </a:xfrm>
              <a:prstGeom prst="rect">
                <a:avLst/>
              </a:prstGeom>
              <a:solidFill>
                <a:srgbClr val="83C12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03" name="Rectangle 234"/>
              <p:cNvSpPr>
                <a:spLocks noChangeArrowheads="1"/>
              </p:cNvSpPr>
              <p:nvPr/>
            </p:nvSpPr>
            <p:spPr bwMode="auto">
              <a:xfrm>
                <a:off x="2543" y="3289"/>
                <a:ext cx="4" cy="224"/>
              </a:xfrm>
              <a:prstGeom prst="rect">
                <a:avLst/>
              </a:prstGeom>
              <a:solidFill>
                <a:srgbClr val="85C22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04" name="Rectangle 235"/>
              <p:cNvSpPr>
                <a:spLocks noChangeArrowheads="1"/>
              </p:cNvSpPr>
              <p:nvPr/>
            </p:nvSpPr>
            <p:spPr bwMode="auto">
              <a:xfrm>
                <a:off x="2547" y="3289"/>
                <a:ext cx="4" cy="224"/>
              </a:xfrm>
              <a:prstGeom prst="rect">
                <a:avLst/>
              </a:prstGeom>
              <a:solidFill>
                <a:srgbClr val="87C32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05" name="Rectangle 236"/>
              <p:cNvSpPr>
                <a:spLocks noChangeArrowheads="1"/>
              </p:cNvSpPr>
              <p:nvPr/>
            </p:nvSpPr>
            <p:spPr bwMode="auto">
              <a:xfrm>
                <a:off x="2551" y="3289"/>
                <a:ext cx="4" cy="224"/>
              </a:xfrm>
              <a:prstGeom prst="rect">
                <a:avLst/>
              </a:prstGeom>
              <a:solidFill>
                <a:srgbClr val="89C42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06" name="Rectangle 237"/>
              <p:cNvSpPr>
                <a:spLocks noChangeArrowheads="1"/>
              </p:cNvSpPr>
              <p:nvPr/>
            </p:nvSpPr>
            <p:spPr bwMode="auto">
              <a:xfrm>
                <a:off x="2555" y="3289"/>
                <a:ext cx="4" cy="224"/>
              </a:xfrm>
              <a:prstGeom prst="rect">
                <a:avLst/>
              </a:prstGeom>
              <a:solidFill>
                <a:srgbClr val="8BC52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07" name="Rectangle 238"/>
              <p:cNvSpPr>
                <a:spLocks noChangeArrowheads="1"/>
              </p:cNvSpPr>
              <p:nvPr/>
            </p:nvSpPr>
            <p:spPr bwMode="auto">
              <a:xfrm>
                <a:off x="2559" y="3289"/>
                <a:ext cx="5" cy="224"/>
              </a:xfrm>
              <a:prstGeom prst="rect">
                <a:avLst/>
              </a:prstGeom>
              <a:solidFill>
                <a:srgbClr val="8DC62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08" name="Rectangle 239"/>
              <p:cNvSpPr>
                <a:spLocks noChangeArrowheads="1"/>
              </p:cNvSpPr>
              <p:nvPr/>
            </p:nvSpPr>
            <p:spPr bwMode="auto">
              <a:xfrm>
                <a:off x="2564" y="3289"/>
                <a:ext cx="4" cy="224"/>
              </a:xfrm>
              <a:prstGeom prst="rect">
                <a:avLst/>
              </a:prstGeom>
              <a:solidFill>
                <a:srgbClr val="8FC72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09" name="Rectangle 240"/>
              <p:cNvSpPr>
                <a:spLocks noChangeArrowheads="1"/>
              </p:cNvSpPr>
              <p:nvPr/>
            </p:nvSpPr>
            <p:spPr bwMode="auto">
              <a:xfrm>
                <a:off x="2568" y="3289"/>
                <a:ext cx="5" cy="224"/>
              </a:xfrm>
              <a:prstGeom prst="rect">
                <a:avLst/>
              </a:prstGeom>
              <a:solidFill>
                <a:srgbClr val="91C82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10" name="Rectangle 241"/>
              <p:cNvSpPr>
                <a:spLocks noChangeArrowheads="1"/>
              </p:cNvSpPr>
              <p:nvPr/>
            </p:nvSpPr>
            <p:spPr bwMode="auto">
              <a:xfrm>
                <a:off x="2573" y="3289"/>
                <a:ext cx="4" cy="224"/>
              </a:xfrm>
              <a:prstGeom prst="rect">
                <a:avLst/>
              </a:prstGeom>
              <a:solidFill>
                <a:srgbClr val="93C92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11" name="Rectangle 242"/>
              <p:cNvSpPr>
                <a:spLocks noChangeArrowheads="1"/>
              </p:cNvSpPr>
              <p:nvPr/>
            </p:nvSpPr>
            <p:spPr bwMode="auto">
              <a:xfrm>
                <a:off x="2577" y="3289"/>
                <a:ext cx="5" cy="224"/>
              </a:xfrm>
              <a:prstGeom prst="rect">
                <a:avLst/>
              </a:prstGeom>
              <a:solidFill>
                <a:srgbClr val="95CA2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12" name="Rectangle 243"/>
              <p:cNvSpPr>
                <a:spLocks noChangeArrowheads="1"/>
              </p:cNvSpPr>
              <p:nvPr/>
            </p:nvSpPr>
            <p:spPr bwMode="auto">
              <a:xfrm>
                <a:off x="2582" y="3289"/>
                <a:ext cx="4" cy="224"/>
              </a:xfrm>
              <a:prstGeom prst="rect">
                <a:avLst/>
              </a:prstGeom>
              <a:solidFill>
                <a:srgbClr val="97CB2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13" name="Rectangle 244"/>
              <p:cNvSpPr>
                <a:spLocks noChangeArrowheads="1"/>
              </p:cNvSpPr>
              <p:nvPr/>
            </p:nvSpPr>
            <p:spPr bwMode="auto">
              <a:xfrm>
                <a:off x="2586" y="3289"/>
                <a:ext cx="5" cy="224"/>
              </a:xfrm>
              <a:prstGeom prst="rect">
                <a:avLst/>
              </a:prstGeom>
              <a:solidFill>
                <a:srgbClr val="99CC2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14" name="Rectangle 245"/>
              <p:cNvSpPr>
                <a:spLocks noChangeArrowheads="1"/>
              </p:cNvSpPr>
              <p:nvPr/>
            </p:nvSpPr>
            <p:spPr bwMode="auto">
              <a:xfrm>
                <a:off x="2591" y="3289"/>
                <a:ext cx="4" cy="224"/>
              </a:xfrm>
              <a:prstGeom prst="rect">
                <a:avLst/>
              </a:prstGeom>
              <a:solidFill>
                <a:srgbClr val="9BCD2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15" name="Rectangle 246"/>
              <p:cNvSpPr>
                <a:spLocks noChangeArrowheads="1"/>
              </p:cNvSpPr>
              <p:nvPr/>
            </p:nvSpPr>
            <p:spPr bwMode="auto">
              <a:xfrm>
                <a:off x="2595" y="3289"/>
                <a:ext cx="3" cy="224"/>
              </a:xfrm>
              <a:prstGeom prst="rect">
                <a:avLst/>
              </a:prstGeom>
              <a:solidFill>
                <a:srgbClr val="9DCE1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16" name="Rectangle 247"/>
              <p:cNvSpPr>
                <a:spLocks noChangeArrowheads="1"/>
              </p:cNvSpPr>
              <p:nvPr/>
            </p:nvSpPr>
            <p:spPr bwMode="auto">
              <a:xfrm>
                <a:off x="2598" y="3289"/>
                <a:ext cx="5" cy="224"/>
              </a:xfrm>
              <a:prstGeom prst="rect">
                <a:avLst/>
              </a:prstGeom>
              <a:solidFill>
                <a:srgbClr val="9FCF1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17" name="Rectangle 248"/>
              <p:cNvSpPr>
                <a:spLocks noChangeArrowheads="1"/>
              </p:cNvSpPr>
              <p:nvPr/>
            </p:nvSpPr>
            <p:spPr bwMode="auto">
              <a:xfrm>
                <a:off x="2603" y="3289"/>
                <a:ext cx="4" cy="224"/>
              </a:xfrm>
              <a:prstGeom prst="rect">
                <a:avLst/>
              </a:prstGeom>
              <a:solidFill>
                <a:srgbClr val="A1D01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18" name="Rectangle 249"/>
              <p:cNvSpPr>
                <a:spLocks noChangeArrowheads="1"/>
              </p:cNvSpPr>
              <p:nvPr/>
            </p:nvSpPr>
            <p:spPr bwMode="auto">
              <a:xfrm>
                <a:off x="2607" y="3289"/>
                <a:ext cx="5" cy="224"/>
              </a:xfrm>
              <a:prstGeom prst="rect">
                <a:avLst/>
              </a:prstGeom>
              <a:solidFill>
                <a:srgbClr val="A3D11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19" name="Rectangle 250"/>
              <p:cNvSpPr>
                <a:spLocks noChangeArrowheads="1"/>
              </p:cNvSpPr>
              <p:nvPr/>
            </p:nvSpPr>
            <p:spPr bwMode="auto">
              <a:xfrm>
                <a:off x="2612" y="3289"/>
                <a:ext cx="4" cy="224"/>
              </a:xfrm>
              <a:prstGeom prst="rect">
                <a:avLst/>
              </a:prstGeom>
              <a:solidFill>
                <a:srgbClr val="A5D21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20" name="Rectangle 251"/>
              <p:cNvSpPr>
                <a:spLocks noChangeArrowheads="1"/>
              </p:cNvSpPr>
              <p:nvPr/>
            </p:nvSpPr>
            <p:spPr bwMode="auto">
              <a:xfrm>
                <a:off x="2616" y="3289"/>
                <a:ext cx="5" cy="224"/>
              </a:xfrm>
              <a:prstGeom prst="rect">
                <a:avLst/>
              </a:prstGeom>
              <a:solidFill>
                <a:srgbClr val="A7D31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21" name="Rectangle 252"/>
              <p:cNvSpPr>
                <a:spLocks noChangeArrowheads="1"/>
              </p:cNvSpPr>
              <p:nvPr/>
            </p:nvSpPr>
            <p:spPr bwMode="auto">
              <a:xfrm>
                <a:off x="2621" y="3289"/>
                <a:ext cx="4" cy="224"/>
              </a:xfrm>
              <a:prstGeom prst="rect">
                <a:avLst/>
              </a:prstGeom>
              <a:solidFill>
                <a:srgbClr val="A9D41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22" name="Rectangle 253"/>
              <p:cNvSpPr>
                <a:spLocks noChangeArrowheads="1"/>
              </p:cNvSpPr>
              <p:nvPr/>
            </p:nvSpPr>
            <p:spPr bwMode="auto">
              <a:xfrm>
                <a:off x="2625" y="3289"/>
                <a:ext cx="5" cy="224"/>
              </a:xfrm>
              <a:prstGeom prst="rect">
                <a:avLst/>
              </a:prstGeom>
              <a:solidFill>
                <a:srgbClr val="ABD51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23" name="Rectangle 254"/>
              <p:cNvSpPr>
                <a:spLocks noChangeArrowheads="1"/>
              </p:cNvSpPr>
              <p:nvPr/>
            </p:nvSpPr>
            <p:spPr bwMode="auto">
              <a:xfrm>
                <a:off x="2630" y="3289"/>
                <a:ext cx="5" cy="224"/>
              </a:xfrm>
              <a:prstGeom prst="rect">
                <a:avLst/>
              </a:prstGeom>
              <a:solidFill>
                <a:srgbClr val="ADD61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24" name="Rectangle 255"/>
              <p:cNvSpPr>
                <a:spLocks noChangeArrowheads="1"/>
              </p:cNvSpPr>
              <p:nvPr/>
            </p:nvSpPr>
            <p:spPr bwMode="auto">
              <a:xfrm>
                <a:off x="2635" y="3289"/>
                <a:ext cx="4" cy="224"/>
              </a:xfrm>
              <a:prstGeom prst="rect">
                <a:avLst/>
              </a:prstGeom>
              <a:solidFill>
                <a:srgbClr val="AFD71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25" name="Rectangle 256"/>
              <p:cNvSpPr>
                <a:spLocks noChangeArrowheads="1"/>
              </p:cNvSpPr>
              <p:nvPr/>
            </p:nvSpPr>
            <p:spPr bwMode="auto">
              <a:xfrm>
                <a:off x="2639" y="3289"/>
                <a:ext cx="4" cy="224"/>
              </a:xfrm>
              <a:prstGeom prst="rect">
                <a:avLst/>
              </a:prstGeom>
              <a:solidFill>
                <a:srgbClr val="B1D81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26" name="Rectangle 257"/>
              <p:cNvSpPr>
                <a:spLocks noChangeArrowheads="1"/>
              </p:cNvSpPr>
              <p:nvPr/>
            </p:nvSpPr>
            <p:spPr bwMode="auto">
              <a:xfrm>
                <a:off x="2643" y="3289"/>
                <a:ext cx="3" cy="224"/>
              </a:xfrm>
              <a:prstGeom prst="rect">
                <a:avLst/>
              </a:prstGeom>
              <a:solidFill>
                <a:srgbClr val="B3D91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27" name="Rectangle 258"/>
              <p:cNvSpPr>
                <a:spLocks noChangeArrowheads="1"/>
              </p:cNvSpPr>
              <p:nvPr/>
            </p:nvSpPr>
            <p:spPr bwMode="auto">
              <a:xfrm>
                <a:off x="2646" y="3289"/>
                <a:ext cx="5" cy="224"/>
              </a:xfrm>
              <a:prstGeom prst="rect">
                <a:avLst/>
              </a:prstGeom>
              <a:solidFill>
                <a:srgbClr val="B5D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28" name="Rectangle 259"/>
              <p:cNvSpPr>
                <a:spLocks noChangeArrowheads="1"/>
              </p:cNvSpPr>
              <p:nvPr/>
            </p:nvSpPr>
            <p:spPr bwMode="auto">
              <a:xfrm>
                <a:off x="2651" y="3289"/>
                <a:ext cx="4" cy="224"/>
              </a:xfrm>
              <a:prstGeom prst="rect">
                <a:avLst/>
              </a:prstGeom>
              <a:solidFill>
                <a:srgbClr val="B7DB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29" name="Rectangle 260"/>
              <p:cNvSpPr>
                <a:spLocks noChangeArrowheads="1"/>
              </p:cNvSpPr>
              <p:nvPr/>
            </p:nvSpPr>
            <p:spPr bwMode="auto">
              <a:xfrm>
                <a:off x="2655" y="3289"/>
                <a:ext cx="5" cy="224"/>
              </a:xfrm>
              <a:prstGeom prst="rect">
                <a:avLst/>
              </a:prstGeom>
              <a:solidFill>
                <a:srgbClr val="B9DC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30" name="Rectangle 261"/>
              <p:cNvSpPr>
                <a:spLocks noChangeArrowheads="1"/>
              </p:cNvSpPr>
              <p:nvPr/>
            </p:nvSpPr>
            <p:spPr bwMode="auto">
              <a:xfrm>
                <a:off x="2660" y="3289"/>
                <a:ext cx="5" cy="224"/>
              </a:xfrm>
              <a:prstGeom prst="rect">
                <a:avLst/>
              </a:prstGeom>
              <a:solidFill>
                <a:srgbClr val="BBDD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31" name="Rectangle 262"/>
              <p:cNvSpPr>
                <a:spLocks noChangeArrowheads="1"/>
              </p:cNvSpPr>
              <p:nvPr/>
            </p:nvSpPr>
            <p:spPr bwMode="auto">
              <a:xfrm>
                <a:off x="2665" y="3289"/>
                <a:ext cx="4" cy="224"/>
              </a:xfrm>
              <a:prstGeom prst="rect">
                <a:avLst/>
              </a:prstGeom>
              <a:solidFill>
                <a:srgbClr val="BDDE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32" name="Rectangle 263"/>
              <p:cNvSpPr>
                <a:spLocks noChangeArrowheads="1"/>
              </p:cNvSpPr>
              <p:nvPr/>
            </p:nvSpPr>
            <p:spPr bwMode="auto">
              <a:xfrm>
                <a:off x="2669" y="3289"/>
                <a:ext cx="5" cy="224"/>
              </a:xfrm>
              <a:prstGeom prst="rect">
                <a:avLst/>
              </a:prstGeom>
              <a:solidFill>
                <a:srgbClr val="BFDF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33" name="Rectangle 264"/>
              <p:cNvSpPr>
                <a:spLocks noChangeArrowheads="1"/>
              </p:cNvSpPr>
              <p:nvPr/>
            </p:nvSpPr>
            <p:spPr bwMode="auto">
              <a:xfrm>
                <a:off x="2674" y="3289"/>
                <a:ext cx="5" cy="224"/>
              </a:xfrm>
              <a:prstGeom prst="rect">
                <a:avLst/>
              </a:prstGeom>
              <a:solidFill>
                <a:srgbClr val="C1E0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34" name="Rectangle 265"/>
              <p:cNvSpPr>
                <a:spLocks noChangeArrowheads="1"/>
              </p:cNvSpPr>
              <p:nvPr/>
            </p:nvSpPr>
            <p:spPr bwMode="auto">
              <a:xfrm>
                <a:off x="2679" y="3289"/>
                <a:ext cx="4" cy="224"/>
              </a:xfrm>
              <a:prstGeom prst="rect">
                <a:avLst/>
              </a:prstGeom>
              <a:solidFill>
                <a:srgbClr val="C3E1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35" name="Rectangle 266"/>
              <p:cNvSpPr>
                <a:spLocks noChangeArrowheads="1"/>
              </p:cNvSpPr>
              <p:nvPr/>
            </p:nvSpPr>
            <p:spPr bwMode="auto">
              <a:xfrm>
                <a:off x="2683" y="3289"/>
                <a:ext cx="4" cy="224"/>
              </a:xfrm>
              <a:prstGeom prst="rect">
                <a:avLst/>
              </a:prstGeom>
              <a:solidFill>
                <a:srgbClr val="C5E2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36" name="Rectangle 267"/>
              <p:cNvSpPr>
                <a:spLocks noChangeArrowheads="1"/>
              </p:cNvSpPr>
              <p:nvPr/>
            </p:nvSpPr>
            <p:spPr bwMode="auto">
              <a:xfrm>
                <a:off x="2687" y="3289"/>
                <a:ext cx="4" cy="224"/>
              </a:xfrm>
              <a:prstGeom prst="rect">
                <a:avLst/>
              </a:prstGeom>
              <a:solidFill>
                <a:srgbClr val="C7E3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37" name="Rectangle 268"/>
              <p:cNvSpPr>
                <a:spLocks noChangeArrowheads="1"/>
              </p:cNvSpPr>
              <p:nvPr/>
            </p:nvSpPr>
            <p:spPr bwMode="auto">
              <a:xfrm>
                <a:off x="2691" y="3289"/>
                <a:ext cx="3" cy="224"/>
              </a:xfrm>
              <a:prstGeom prst="rect">
                <a:avLst/>
              </a:prstGeom>
              <a:solidFill>
                <a:srgbClr val="C9E4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38" name="Rectangle 269"/>
              <p:cNvSpPr>
                <a:spLocks noChangeArrowheads="1"/>
              </p:cNvSpPr>
              <p:nvPr/>
            </p:nvSpPr>
            <p:spPr bwMode="auto">
              <a:xfrm>
                <a:off x="2694" y="3289"/>
                <a:ext cx="5" cy="224"/>
              </a:xfrm>
              <a:prstGeom prst="rect">
                <a:avLst/>
              </a:prstGeom>
              <a:solidFill>
                <a:srgbClr val="CBE4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39" name="Rectangle 270"/>
              <p:cNvSpPr>
                <a:spLocks noChangeArrowheads="1"/>
              </p:cNvSpPr>
              <p:nvPr/>
            </p:nvSpPr>
            <p:spPr bwMode="auto">
              <a:xfrm>
                <a:off x="2699" y="3289"/>
                <a:ext cx="5" cy="224"/>
              </a:xfrm>
              <a:prstGeom prst="rect">
                <a:avLst/>
              </a:prstGeom>
              <a:solidFill>
                <a:srgbClr val="CDE6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40" name="Rectangle 271"/>
              <p:cNvSpPr>
                <a:spLocks noChangeArrowheads="1"/>
              </p:cNvSpPr>
              <p:nvPr/>
            </p:nvSpPr>
            <p:spPr bwMode="auto">
              <a:xfrm>
                <a:off x="2704" y="3289"/>
                <a:ext cx="4" cy="224"/>
              </a:xfrm>
              <a:prstGeom prst="rect">
                <a:avLst/>
              </a:prstGeom>
              <a:solidFill>
                <a:srgbClr val="CFE7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41" name="Rectangle 272"/>
              <p:cNvSpPr>
                <a:spLocks noChangeArrowheads="1"/>
              </p:cNvSpPr>
              <p:nvPr/>
            </p:nvSpPr>
            <p:spPr bwMode="auto">
              <a:xfrm>
                <a:off x="2708" y="3289"/>
                <a:ext cx="6" cy="224"/>
              </a:xfrm>
              <a:prstGeom prst="rect">
                <a:avLst/>
              </a:prstGeom>
              <a:solidFill>
                <a:srgbClr val="D1E8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42" name="Rectangle 273"/>
              <p:cNvSpPr>
                <a:spLocks noChangeArrowheads="1"/>
              </p:cNvSpPr>
              <p:nvPr/>
            </p:nvSpPr>
            <p:spPr bwMode="auto">
              <a:xfrm>
                <a:off x="2714" y="3289"/>
                <a:ext cx="3" cy="224"/>
              </a:xfrm>
              <a:prstGeom prst="rect">
                <a:avLst/>
              </a:prstGeom>
              <a:solidFill>
                <a:srgbClr val="D3E9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43" name="Rectangle 274"/>
              <p:cNvSpPr>
                <a:spLocks noChangeArrowheads="1"/>
              </p:cNvSpPr>
              <p:nvPr/>
            </p:nvSpPr>
            <p:spPr bwMode="auto">
              <a:xfrm>
                <a:off x="2717" y="3289"/>
                <a:ext cx="5" cy="224"/>
              </a:xfrm>
              <a:prstGeom prst="rect">
                <a:avLst/>
              </a:prstGeom>
              <a:solidFill>
                <a:srgbClr val="D5EA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44" name="Rectangle 275"/>
              <p:cNvSpPr>
                <a:spLocks noChangeArrowheads="1"/>
              </p:cNvSpPr>
              <p:nvPr/>
            </p:nvSpPr>
            <p:spPr bwMode="auto">
              <a:xfrm>
                <a:off x="2722" y="3289"/>
                <a:ext cx="3" cy="224"/>
              </a:xfrm>
              <a:prstGeom prst="rect">
                <a:avLst/>
              </a:prstGeom>
              <a:solidFill>
                <a:srgbClr val="D7EB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45" name="Rectangle 276"/>
              <p:cNvSpPr>
                <a:spLocks noChangeArrowheads="1"/>
              </p:cNvSpPr>
              <p:nvPr/>
            </p:nvSpPr>
            <p:spPr bwMode="auto">
              <a:xfrm>
                <a:off x="2725" y="3289"/>
                <a:ext cx="4" cy="224"/>
              </a:xfrm>
              <a:prstGeom prst="rect">
                <a:avLst/>
              </a:prstGeom>
              <a:solidFill>
                <a:srgbClr val="D9EC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46" name="Rectangle 277"/>
              <p:cNvSpPr>
                <a:spLocks noChangeArrowheads="1"/>
              </p:cNvSpPr>
              <p:nvPr/>
            </p:nvSpPr>
            <p:spPr bwMode="auto">
              <a:xfrm>
                <a:off x="2729" y="3289"/>
                <a:ext cx="5" cy="224"/>
              </a:xfrm>
              <a:prstGeom prst="rect">
                <a:avLst/>
              </a:prstGeom>
              <a:solidFill>
                <a:srgbClr val="DBEC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47" name="Rectangle 278"/>
              <p:cNvSpPr>
                <a:spLocks noChangeArrowheads="1"/>
              </p:cNvSpPr>
              <p:nvPr/>
            </p:nvSpPr>
            <p:spPr bwMode="auto">
              <a:xfrm>
                <a:off x="2734" y="3289"/>
                <a:ext cx="4" cy="224"/>
              </a:xfrm>
              <a:prstGeom prst="rect">
                <a:avLst/>
              </a:prstGeom>
              <a:solidFill>
                <a:srgbClr val="DDEE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48" name="Rectangle 279"/>
              <p:cNvSpPr>
                <a:spLocks noChangeArrowheads="1"/>
              </p:cNvSpPr>
              <p:nvPr/>
            </p:nvSpPr>
            <p:spPr bwMode="auto">
              <a:xfrm>
                <a:off x="2738" y="3289"/>
                <a:ext cx="5" cy="224"/>
              </a:xfrm>
              <a:prstGeom prst="rect">
                <a:avLst/>
              </a:prstGeom>
              <a:solidFill>
                <a:srgbClr val="DFEF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49" name="Rectangle 280"/>
              <p:cNvSpPr>
                <a:spLocks noChangeArrowheads="1"/>
              </p:cNvSpPr>
              <p:nvPr/>
            </p:nvSpPr>
            <p:spPr bwMode="auto">
              <a:xfrm>
                <a:off x="2743" y="3289"/>
                <a:ext cx="5" cy="224"/>
              </a:xfrm>
              <a:prstGeom prst="rect">
                <a:avLst/>
              </a:prstGeom>
              <a:solidFill>
                <a:srgbClr val="E1F0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50" name="Rectangle 281"/>
              <p:cNvSpPr>
                <a:spLocks noChangeArrowheads="1"/>
              </p:cNvSpPr>
              <p:nvPr/>
            </p:nvSpPr>
            <p:spPr bwMode="auto">
              <a:xfrm>
                <a:off x="2748" y="3289"/>
                <a:ext cx="5" cy="224"/>
              </a:xfrm>
              <a:prstGeom prst="rect">
                <a:avLst/>
              </a:prstGeom>
              <a:solidFill>
                <a:srgbClr val="E3F1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51" name="Rectangle 282"/>
              <p:cNvSpPr>
                <a:spLocks noChangeArrowheads="1"/>
              </p:cNvSpPr>
              <p:nvPr/>
            </p:nvSpPr>
            <p:spPr bwMode="auto">
              <a:xfrm>
                <a:off x="2753" y="3289"/>
                <a:ext cx="4" cy="224"/>
              </a:xfrm>
              <a:prstGeom prst="rect">
                <a:avLst/>
              </a:prstGeom>
              <a:solidFill>
                <a:srgbClr val="E5F2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52" name="Rectangle 283"/>
              <p:cNvSpPr>
                <a:spLocks noChangeArrowheads="1"/>
              </p:cNvSpPr>
              <p:nvPr/>
            </p:nvSpPr>
            <p:spPr bwMode="auto">
              <a:xfrm>
                <a:off x="2757" y="3289"/>
                <a:ext cx="5" cy="224"/>
              </a:xfrm>
              <a:prstGeom prst="rect">
                <a:avLst/>
              </a:prstGeom>
              <a:solidFill>
                <a:srgbClr val="E7F3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53" name="Rectangle 284"/>
              <p:cNvSpPr>
                <a:spLocks noChangeArrowheads="1"/>
              </p:cNvSpPr>
              <p:nvPr/>
            </p:nvSpPr>
            <p:spPr bwMode="auto">
              <a:xfrm>
                <a:off x="2762" y="3289"/>
                <a:ext cx="3" cy="224"/>
              </a:xfrm>
              <a:prstGeom prst="rect">
                <a:avLst/>
              </a:prstGeom>
              <a:solidFill>
                <a:srgbClr val="E9F4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54" name="Rectangle 285"/>
              <p:cNvSpPr>
                <a:spLocks noChangeArrowheads="1"/>
              </p:cNvSpPr>
              <p:nvPr/>
            </p:nvSpPr>
            <p:spPr bwMode="auto">
              <a:xfrm>
                <a:off x="2765" y="3289"/>
                <a:ext cx="4" cy="224"/>
              </a:xfrm>
              <a:prstGeom prst="rect">
                <a:avLst/>
              </a:prstGeom>
              <a:solidFill>
                <a:srgbClr val="EBF5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55" name="Rectangle 286"/>
              <p:cNvSpPr>
                <a:spLocks noChangeArrowheads="1"/>
              </p:cNvSpPr>
              <p:nvPr/>
            </p:nvSpPr>
            <p:spPr bwMode="auto">
              <a:xfrm>
                <a:off x="2769" y="3289"/>
                <a:ext cx="4" cy="224"/>
              </a:xfrm>
              <a:prstGeom prst="rect">
                <a:avLst/>
              </a:prstGeom>
              <a:solidFill>
                <a:srgbClr val="EDF6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56" name="Rectangle 287"/>
              <p:cNvSpPr>
                <a:spLocks noChangeArrowheads="1"/>
              </p:cNvSpPr>
              <p:nvPr/>
            </p:nvSpPr>
            <p:spPr bwMode="auto">
              <a:xfrm>
                <a:off x="2773" y="3289"/>
                <a:ext cx="4" cy="224"/>
              </a:xfrm>
              <a:prstGeom prst="rect">
                <a:avLst/>
              </a:prstGeom>
              <a:solidFill>
                <a:srgbClr val="EFF7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57" name="Rectangle 288"/>
              <p:cNvSpPr>
                <a:spLocks noChangeArrowheads="1"/>
              </p:cNvSpPr>
              <p:nvPr/>
            </p:nvSpPr>
            <p:spPr bwMode="auto">
              <a:xfrm>
                <a:off x="2777" y="3289"/>
                <a:ext cx="6" cy="224"/>
              </a:xfrm>
              <a:prstGeom prst="rect">
                <a:avLst/>
              </a:prstGeom>
              <a:solidFill>
                <a:srgbClr val="F1F8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58" name="Rectangle 289"/>
              <p:cNvSpPr>
                <a:spLocks noChangeArrowheads="1"/>
              </p:cNvSpPr>
              <p:nvPr/>
            </p:nvSpPr>
            <p:spPr bwMode="auto">
              <a:xfrm>
                <a:off x="2783" y="3289"/>
                <a:ext cx="4" cy="224"/>
              </a:xfrm>
              <a:prstGeom prst="rect">
                <a:avLst/>
              </a:prstGeom>
              <a:solidFill>
                <a:srgbClr val="F3F9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59" name="Rectangle 290"/>
              <p:cNvSpPr>
                <a:spLocks noChangeArrowheads="1"/>
              </p:cNvSpPr>
              <p:nvPr/>
            </p:nvSpPr>
            <p:spPr bwMode="auto">
              <a:xfrm>
                <a:off x="2787" y="3289"/>
                <a:ext cx="5" cy="224"/>
              </a:xfrm>
              <a:prstGeom prst="rect">
                <a:avLst/>
              </a:prstGeom>
              <a:solidFill>
                <a:srgbClr val="F5FA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60" name="Rectangle 291"/>
              <p:cNvSpPr>
                <a:spLocks noChangeArrowheads="1"/>
              </p:cNvSpPr>
              <p:nvPr/>
            </p:nvSpPr>
            <p:spPr bwMode="auto">
              <a:xfrm>
                <a:off x="2792" y="3289"/>
                <a:ext cx="4" cy="224"/>
              </a:xfrm>
              <a:prstGeom prst="rect">
                <a:avLst/>
              </a:prstGeom>
              <a:solidFill>
                <a:srgbClr val="F7FB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61" name="Rectangle 292"/>
              <p:cNvSpPr>
                <a:spLocks noChangeArrowheads="1"/>
              </p:cNvSpPr>
              <p:nvPr/>
            </p:nvSpPr>
            <p:spPr bwMode="auto">
              <a:xfrm>
                <a:off x="2796" y="3289"/>
                <a:ext cx="5" cy="224"/>
              </a:xfrm>
              <a:prstGeom prst="rect">
                <a:avLst/>
              </a:prstGeom>
              <a:solidFill>
                <a:srgbClr val="F9FC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62" name="Rectangle 293"/>
              <p:cNvSpPr>
                <a:spLocks noChangeArrowheads="1"/>
              </p:cNvSpPr>
              <p:nvPr/>
            </p:nvSpPr>
            <p:spPr bwMode="auto">
              <a:xfrm>
                <a:off x="2801" y="3289"/>
                <a:ext cx="4" cy="224"/>
              </a:xfrm>
              <a:prstGeom prst="rect">
                <a:avLst/>
              </a:prstGeom>
              <a:solidFill>
                <a:srgbClr val="FBFD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63" name="Rectangle 294"/>
              <p:cNvSpPr>
                <a:spLocks noChangeArrowheads="1"/>
              </p:cNvSpPr>
              <p:nvPr/>
            </p:nvSpPr>
            <p:spPr bwMode="auto">
              <a:xfrm>
                <a:off x="2805" y="3289"/>
                <a:ext cx="9" cy="224"/>
              </a:xfrm>
              <a:prstGeom prst="rect">
                <a:avLst/>
              </a:prstGeom>
              <a:solidFill>
                <a:srgbClr val="FDFE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64" name="Rectangle 295"/>
              <p:cNvSpPr>
                <a:spLocks noChangeArrowheads="1"/>
              </p:cNvSpPr>
              <p:nvPr/>
            </p:nvSpPr>
            <p:spPr bwMode="auto">
              <a:xfrm>
                <a:off x="2814" y="3289"/>
                <a:ext cx="8" cy="224"/>
              </a:xfrm>
              <a:prstGeom prst="rect">
                <a:avLst/>
              </a:prstGeom>
              <a:solidFill>
                <a:srgbClr val="FFFD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65" name="Rectangle 296"/>
              <p:cNvSpPr>
                <a:spLocks noChangeArrowheads="1"/>
              </p:cNvSpPr>
              <p:nvPr/>
            </p:nvSpPr>
            <p:spPr bwMode="auto">
              <a:xfrm>
                <a:off x="2822" y="3289"/>
                <a:ext cx="5" cy="224"/>
              </a:xfrm>
              <a:prstGeom prst="rect">
                <a:avLst/>
              </a:prstGeom>
              <a:solidFill>
                <a:srgbClr val="FFFB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66" name="Rectangle 297"/>
              <p:cNvSpPr>
                <a:spLocks noChangeArrowheads="1"/>
              </p:cNvSpPr>
              <p:nvPr/>
            </p:nvSpPr>
            <p:spPr bwMode="auto">
              <a:xfrm>
                <a:off x="2827" y="3289"/>
                <a:ext cx="6" cy="224"/>
              </a:xfrm>
              <a:prstGeom prst="rect">
                <a:avLst/>
              </a:prstGeom>
              <a:solidFill>
                <a:srgbClr val="FEF9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67" name="Rectangle 298"/>
              <p:cNvSpPr>
                <a:spLocks noChangeArrowheads="1"/>
              </p:cNvSpPr>
              <p:nvPr/>
            </p:nvSpPr>
            <p:spPr bwMode="auto">
              <a:xfrm>
                <a:off x="2833" y="3289"/>
                <a:ext cx="9" cy="224"/>
              </a:xfrm>
              <a:prstGeom prst="rect">
                <a:avLst/>
              </a:prstGeom>
              <a:solidFill>
                <a:srgbClr val="FEF7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68" name="Rectangle 299"/>
              <p:cNvSpPr>
                <a:spLocks noChangeArrowheads="1"/>
              </p:cNvSpPr>
              <p:nvPr/>
            </p:nvSpPr>
            <p:spPr bwMode="auto">
              <a:xfrm>
                <a:off x="2842" y="3289"/>
                <a:ext cx="5" cy="224"/>
              </a:xfrm>
              <a:prstGeom prst="rect">
                <a:avLst/>
              </a:prstGeom>
              <a:solidFill>
                <a:srgbClr val="FEF5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69" name="Rectangle 300"/>
              <p:cNvSpPr>
                <a:spLocks noChangeArrowheads="1"/>
              </p:cNvSpPr>
              <p:nvPr/>
            </p:nvSpPr>
            <p:spPr bwMode="auto">
              <a:xfrm>
                <a:off x="2847" y="3289"/>
                <a:ext cx="6" cy="224"/>
              </a:xfrm>
              <a:prstGeom prst="rect">
                <a:avLst/>
              </a:prstGeom>
              <a:solidFill>
                <a:srgbClr val="FEF3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70" name="Rectangle 301"/>
              <p:cNvSpPr>
                <a:spLocks noChangeArrowheads="1"/>
              </p:cNvSpPr>
              <p:nvPr/>
            </p:nvSpPr>
            <p:spPr bwMode="auto">
              <a:xfrm>
                <a:off x="2853" y="3289"/>
                <a:ext cx="8" cy="224"/>
              </a:xfrm>
              <a:prstGeom prst="rect">
                <a:avLst/>
              </a:prstGeom>
              <a:solidFill>
                <a:srgbClr val="FEF1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71" name="Rectangle 302"/>
              <p:cNvSpPr>
                <a:spLocks noChangeArrowheads="1"/>
              </p:cNvSpPr>
              <p:nvPr/>
            </p:nvSpPr>
            <p:spPr bwMode="auto">
              <a:xfrm>
                <a:off x="2861" y="3289"/>
                <a:ext cx="7" cy="224"/>
              </a:xfrm>
              <a:prstGeom prst="rect">
                <a:avLst/>
              </a:prstGeom>
              <a:solidFill>
                <a:srgbClr val="FDEF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72" name="Rectangle 303"/>
              <p:cNvSpPr>
                <a:spLocks noChangeArrowheads="1"/>
              </p:cNvSpPr>
              <p:nvPr/>
            </p:nvSpPr>
            <p:spPr bwMode="auto">
              <a:xfrm>
                <a:off x="2868" y="3289"/>
                <a:ext cx="5" cy="224"/>
              </a:xfrm>
              <a:prstGeom prst="rect">
                <a:avLst/>
              </a:prstGeom>
              <a:solidFill>
                <a:srgbClr val="FDED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73" name="Rectangle 304"/>
              <p:cNvSpPr>
                <a:spLocks noChangeArrowheads="1"/>
              </p:cNvSpPr>
              <p:nvPr/>
            </p:nvSpPr>
            <p:spPr bwMode="auto">
              <a:xfrm>
                <a:off x="2873" y="3289"/>
                <a:ext cx="6" cy="224"/>
              </a:xfrm>
              <a:prstGeom prst="rect">
                <a:avLst/>
              </a:prstGeom>
              <a:solidFill>
                <a:srgbClr val="FDEB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74" name="Rectangle 305"/>
              <p:cNvSpPr>
                <a:spLocks noChangeArrowheads="1"/>
              </p:cNvSpPr>
              <p:nvPr/>
            </p:nvSpPr>
            <p:spPr bwMode="auto">
              <a:xfrm>
                <a:off x="2879" y="3289"/>
                <a:ext cx="6" cy="224"/>
              </a:xfrm>
              <a:prstGeom prst="rect">
                <a:avLst/>
              </a:prstGeom>
              <a:solidFill>
                <a:srgbClr val="FDE9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75" name="Rectangle 306"/>
              <p:cNvSpPr>
                <a:spLocks noChangeArrowheads="1"/>
              </p:cNvSpPr>
              <p:nvPr/>
            </p:nvSpPr>
            <p:spPr bwMode="auto">
              <a:xfrm>
                <a:off x="2885" y="3289"/>
                <a:ext cx="6" cy="224"/>
              </a:xfrm>
              <a:prstGeom prst="rect">
                <a:avLst/>
              </a:prstGeom>
              <a:solidFill>
                <a:srgbClr val="FDE7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76" name="Rectangle 307"/>
              <p:cNvSpPr>
                <a:spLocks noChangeArrowheads="1"/>
              </p:cNvSpPr>
              <p:nvPr/>
            </p:nvSpPr>
            <p:spPr bwMode="auto">
              <a:xfrm>
                <a:off x="2891" y="3289"/>
                <a:ext cx="8" cy="224"/>
              </a:xfrm>
              <a:prstGeom prst="rect">
                <a:avLst/>
              </a:prstGeom>
              <a:solidFill>
                <a:srgbClr val="FDE5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77" name="Rectangle 308"/>
              <p:cNvSpPr>
                <a:spLocks noChangeArrowheads="1"/>
              </p:cNvSpPr>
              <p:nvPr/>
            </p:nvSpPr>
            <p:spPr bwMode="auto">
              <a:xfrm>
                <a:off x="2899" y="3289"/>
                <a:ext cx="6" cy="224"/>
              </a:xfrm>
              <a:prstGeom prst="rect">
                <a:avLst/>
              </a:prstGeom>
              <a:solidFill>
                <a:srgbClr val="FDE3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78" name="Rectangle 309"/>
              <p:cNvSpPr>
                <a:spLocks noChangeArrowheads="1"/>
              </p:cNvSpPr>
              <p:nvPr/>
            </p:nvSpPr>
            <p:spPr bwMode="auto">
              <a:xfrm>
                <a:off x="2905" y="3289"/>
                <a:ext cx="6" cy="224"/>
              </a:xfrm>
              <a:prstGeom prst="rect">
                <a:avLst/>
              </a:prstGeom>
              <a:solidFill>
                <a:srgbClr val="FDE1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79" name="Rectangle 310"/>
              <p:cNvSpPr>
                <a:spLocks noChangeArrowheads="1"/>
              </p:cNvSpPr>
              <p:nvPr/>
            </p:nvSpPr>
            <p:spPr bwMode="auto">
              <a:xfrm>
                <a:off x="2911" y="3289"/>
                <a:ext cx="7" cy="224"/>
              </a:xfrm>
              <a:prstGeom prst="rect">
                <a:avLst/>
              </a:prstGeom>
              <a:solidFill>
                <a:srgbClr val="FCDF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80" name="Rectangle 311"/>
              <p:cNvSpPr>
                <a:spLocks noChangeArrowheads="1"/>
              </p:cNvSpPr>
              <p:nvPr/>
            </p:nvSpPr>
            <p:spPr bwMode="auto">
              <a:xfrm>
                <a:off x="2918" y="3289"/>
                <a:ext cx="7" cy="224"/>
              </a:xfrm>
              <a:prstGeom prst="rect">
                <a:avLst/>
              </a:prstGeom>
              <a:solidFill>
                <a:srgbClr val="FCDD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81" name="Rectangle 312"/>
              <p:cNvSpPr>
                <a:spLocks noChangeArrowheads="1"/>
              </p:cNvSpPr>
              <p:nvPr/>
            </p:nvSpPr>
            <p:spPr bwMode="auto">
              <a:xfrm>
                <a:off x="2925" y="3289"/>
                <a:ext cx="6" cy="224"/>
              </a:xfrm>
              <a:prstGeom prst="rect">
                <a:avLst/>
              </a:prstGeom>
              <a:solidFill>
                <a:srgbClr val="FCDB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82" name="Rectangle 313"/>
              <p:cNvSpPr>
                <a:spLocks noChangeArrowheads="1"/>
              </p:cNvSpPr>
              <p:nvPr/>
            </p:nvSpPr>
            <p:spPr bwMode="auto">
              <a:xfrm>
                <a:off x="2931" y="3289"/>
                <a:ext cx="6" cy="224"/>
              </a:xfrm>
              <a:prstGeom prst="rect">
                <a:avLst/>
              </a:prstGeom>
              <a:solidFill>
                <a:srgbClr val="FCD9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83" name="Rectangle 314"/>
              <p:cNvSpPr>
                <a:spLocks noChangeArrowheads="1"/>
              </p:cNvSpPr>
              <p:nvPr/>
            </p:nvSpPr>
            <p:spPr bwMode="auto">
              <a:xfrm>
                <a:off x="2937" y="3289"/>
                <a:ext cx="8" cy="224"/>
              </a:xfrm>
              <a:prstGeom prst="rect">
                <a:avLst/>
              </a:prstGeom>
              <a:solidFill>
                <a:srgbClr val="FCD7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84" name="Rectangle 315"/>
              <p:cNvSpPr>
                <a:spLocks noChangeArrowheads="1"/>
              </p:cNvSpPr>
              <p:nvPr/>
            </p:nvSpPr>
            <p:spPr bwMode="auto">
              <a:xfrm>
                <a:off x="2945" y="3289"/>
                <a:ext cx="6" cy="224"/>
              </a:xfrm>
              <a:prstGeom prst="rect">
                <a:avLst/>
              </a:prstGeom>
              <a:solidFill>
                <a:srgbClr val="FBD5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85" name="Rectangle 316"/>
              <p:cNvSpPr>
                <a:spLocks noChangeArrowheads="1"/>
              </p:cNvSpPr>
              <p:nvPr/>
            </p:nvSpPr>
            <p:spPr bwMode="auto">
              <a:xfrm>
                <a:off x="2951" y="3289"/>
                <a:ext cx="6" cy="224"/>
              </a:xfrm>
              <a:prstGeom prst="rect">
                <a:avLst/>
              </a:prstGeom>
              <a:solidFill>
                <a:srgbClr val="FBD3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86" name="Rectangle 317"/>
              <p:cNvSpPr>
                <a:spLocks noChangeArrowheads="1"/>
              </p:cNvSpPr>
              <p:nvPr/>
            </p:nvSpPr>
            <p:spPr bwMode="auto">
              <a:xfrm>
                <a:off x="2957" y="3289"/>
                <a:ext cx="5" cy="224"/>
              </a:xfrm>
              <a:prstGeom prst="rect">
                <a:avLst/>
              </a:prstGeom>
              <a:solidFill>
                <a:srgbClr val="FBD1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87" name="Rectangle 318"/>
              <p:cNvSpPr>
                <a:spLocks noChangeArrowheads="1"/>
              </p:cNvSpPr>
              <p:nvPr/>
            </p:nvSpPr>
            <p:spPr bwMode="auto">
              <a:xfrm>
                <a:off x="2962" y="3289"/>
                <a:ext cx="6" cy="224"/>
              </a:xfrm>
              <a:prstGeom prst="rect">
                <a:avLst/>
              </a:prstGeom>
              <a:solidFill>
                <a:srgbClr val="FBCF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88" name="Rectangle 319"/>
              <p:cNvSpPr>
                <a:spLocks noChangeArrowheads="1"/>
              </p:cNvSpPr>
              <p:nvPr/>
            </p:nvSpPr>
            <p:spPr bwMode="auto">
              <a:xfrm>
                <a:off x="2968" y="3289"/>
                <a:ext cx="7" cy="224"/>
              </a:xfrm>
              <a:prstGeom prst="rect">
                <a:avLst/>
              </a:prstGeom>
              <a:solidFill>
                <a:srgbClr val="FBCD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89" name="Rectangle 320"/>
              <p:cNvSpPr>
                <a:spLocks noChangeArrowheads="1"/>
              </p:cNvSpPr>
              <p:nvPr/>
            </p:nvSpPr>
            <p:spPr bwMode="auto">
              <a:xfrm>
                <a:off x="2975" y="3289"/>
                <a:ext cx="7" cy="224"/>
              </a:xfrm>
              <a:prstGeom prst="rect">
                <a:avLst/>
              </a:prstGeom>
              <a:solidFill>
                <a:srgbClr val="FACB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90" name="Rectangle 321"/>
              <p:cNvSpPr>
                <a:spLocks noChangeArrowheads="1"/>
              </p:cNvSpPr>
              <p:nvPr/>
            </p:nvSpPr>
            <p:spPr bwMode="auto">
              <a:xfrm>
                <a:off x="2982" y="3289"/>
                <a:ext cx="7" cy="224"/>
              </a:xfrm>
              <a:prstGeom prst="rect">
                <a:avLst/>
              </a:prstGeom>
              <a:solidFill>
                <a:srgbClr val="FAC9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91" name="Rectangle 322"/>
              <p:cNvSpPr>
                <a:spLocks noChangeArrowheads="1"/>
              </p:cNvSpPr>
              <p:nvPr/>
            </p:nvSpPr>
            <p:spPr bwMode="auto">
              <a:xfrm>
                <a:off x="2989" y="3289"/>
                <a:ext cx="5" cy="224"/>
              </a:xfrm>
              <a:prstGeom prst="rect">
                <a:avLst/>
              </a:prstGeom>
              <a:solidFill>
                <a:srgbClr val="FAC7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92" name="Rectangle 323"/>
              <p:cNvSpPr>
                <a:spLocks noChangeArrowheads="1"/>
              </p:cNvSpPr>
              <p:nvPr/>
            </p:nvSpPr>
            <p:spPr bwMode="auto">
              <a:xfrm>
                <a:off x="2994" y="3289"/>
                <a:ext cx="8" cy="224"/>
              </a:xfrm>
              <a:prstGeom prst="rect">
                <a:avLst/>
              </a:prstGeom>
              <a:solidFill>
                <a:srgbClr val="FAC5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93" name="Rectangle 324"/>
              <p:cNvSpPr>
                <a:spLocks noChangeArrowheads="1"/>
              </p:cNvSpPr>
              <p:nvPr/>
            </p:nvSpPr>
            <p:spPr bwMode="auto">
              <a:xfrm>
                <a:off x="3002" y="3289"/>
                <a:ext cx="7" cy="224"/>
              </a:xfrm>
              <a:prstGeom prst="rect">
                <a:avLst/>
              </a:prstGeom>
              <a:solidFill>
                <a:srgbClr val="FAC3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94" name="Rectangle 325"/>
              <p:cNvSpPr>
                <a:spLocks noChangeArrowheads="1"/>
              </p:cNvSpPr>
              <p:nvPr/>
            </p:nvSpPr>
            <p:spPr bwMode="auto">
              <a:xfrm>
                <a:off x="3009" y="3289"/>
                <a:ext cx="5" cy="224"/>
              </a:xfrm>
              <a:prstGeom prst="rect">
                <a:avLst/>
              </a:prstGeom>
              <a:solidFill>
                <a:srgbClr val="FAC1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95" name="Rectangle 326"/>
              <p:cNvSpPr>
                <a:spLocks noChangeArrowheads="1"/>
              </p:cNvSpPr>
              <p:nvPr/>
            </p:nvSpPr>
            <p:spPr bwMode="auto">
              <a:xfrm>
                <a:off x="3014" y="3289"/>
                <a:ext cx="7" cy="224"/>
              </a:xfrm>
              <a:prstGeom prst="rect">
                <a:avLst/>
              </a:prstGeom>
              <a:solidFill>
                <a:srgbClr val="F9BF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96" name="Rectangle 327"/>
              <p:cNvSpPr>
                <a:spLocks noChangeArrowheads="1"/>
              </p:cNvSpPr>
              <p:nvPr/>
            </p:nvSpPr>
            <p:spPr bwMode="auto">
              <a:xfrm>
                <a:off x="3021" y="3289"/>
                <a:ext cx="8" cy="224"/>
              </a:xfrm>
              <a:prstGeom prst="rect">
                <a:avLst/>
              </a:prstGeom>
              <a:solidFill>
                <a:srgbClr val="F9BD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97" name="Rectangle 328"/>
              <p:cNvSpPr>
                <a:spLocks noChangeArrowheads="1"/>
              </p:cNvSpPr>
              <p:nvPr/>
            </p:nvSpPr>
            <p:spPr bwMode="auto">
              <a:xfrm>
                <a:off x="3029" y="3289"/>
                <a:ext cx="5" cy="224"/>
              </a:xfrm>
              <a:prstGeom prst="rect">
                <a:avLst/>
              </a:prstGeom>
              <a:solidFill>
                <a:srgbClr val="F9BB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98" name="Rectangle 329"/>
              <p:cNvSpPr>
                <a:spLocks noChangeArrowheads="1"/>
              </p:cNvSpPr>
              <p:nvPr/>
            </p:nvSpPr>
            <p:spPr bwMode="auto">
              <a:xfrm>
                <a:off x="3034" y="3289"/>
                <a:ext cx="6" cy="224"/>
              </a:xfrm>
              <a:prstGeom prst="rect">
                <a:avLst/>
              </a:prstGeom>
              <a:solidFill>
                <a:srgbClr val="F9B9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199" name="Rectangle 330"/>
              <p:cNvSpPr>
                <a:spLocks noChangeArrowheads="1"/>
              </p:cNvSpPr>
              <p:nvPr/>
            </p:nvSpPr>
            <p:spPr bwMode="auto">
              <a:xfrm>
                <a:off x="3040" y="3289"/>
                <a:ext cx="6" cy="224"/>
              </a:xfrm>
              <a:prstGeom prst="rect">
                <a:avLst/>
              </a:prstGeom>
              <a:solidFill>
                <a:srgbClr val="F9B7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00" name="Rectangle 331"/>
              <p:cNvSpPr>
                <a:spLocks noChangeArrowheads="1"/>
              </p:cNvSpPr>
              <p:nvPr/>
            </p:nvSpPr>
            <p:spPr bwMode="auto">
              <a:xfrm>
                <a:off x="3046" y="3289"/>
                <a:ext cx="6" cy="224"/>
              </a:xfrm>
              <a:prstGeom prst="rect">
                <a:avLst/>
              </a:prstGeom>
              <a:solidFill>
                <a:srgbClr val="F8B5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01" name="Rectangle 332"/>
              <p:cNvSpPr>
                <a:spLocks noChangeArrowheads="1"/>
              </p:cNvSpPr>
              <p:nvPr/>
            </p:nvSpPr>
            <p:spPr bwMode="auto">
              <a:xfrm>
                <a:off x="3052" y="3289"/>
                <a:ext cx="7" cy="224"/>
              </a:xfrm>
              <a:prstGeom prst="rect">
                <a:avLst/>
              </a:prstGeom>
              <a:solidFill>
                <a:srgbClr val="F8B3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02" name="Rectangle 333"/>
              <p:cNvSpPr>
                <a:spLocks noChangeArrowheads="1"/>
              </p:cNvSpPr>
              <p:nvPr/>
            </p:nvSpPr>
            <p:spPr bwMode="auto">
              <a:xfrm>
                <a:off x="3059" y="3289"/>
                <a:ext cx="7" cy="224"/>
              </a:xfrm>
              <a:prstGeom prst="rect">
                <a:avLst/>
              </a:prstGeom>
              <a:solidFill>
                <a:srgbClr val="F8B1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03" name="Rectangle 334"/>
              <p:cNvSpPr>
                <a:spLocks noChangeArrowheads="1"/>
              </p:cNvSpPr>
              <p:nvPr/>
            </p:nvSpPr>
            <p:spPr bwMode="auto">
              <a:xfrm>
                <a:off x="3066" y="3289"/>
                <a:ext cx="5" cy="224"/>
              </a:xfrm>
              <a:prstGeom prst="rect">
                <a:avLst/>
              </a:prstGeom>
              <a:solidFill>
                <a:srgbClr val="F8AF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04" name="Rectangle 335"/>
              <p:cNvSpPr>
                <a:spLocks noChangeArrowheads="1"/>
              </p:cNvSpPr>
              <p:nvPr/>
            </p:nvSpPr>
            <p:spPr bwMode="auto">
              <a:xfrm>
                <a:off x="3071" y="3289"/>
                <a:ext cx="8" cy="224"/>
              </a:xfrm>
              <a:prstGeom prst="rect">
                <a:avLst/>
              </a:prstGeom>
              <a:solidFill>
                <a:srgbClr val="F8AD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05" name="Rectangle 336"/>
              <p:cNvSpPr>
                <a:spLocks noChangeArrowheads="1"/>
              </p:cNvSpPr>
              <p:nvPr/>
            </p:nvSpPr>
            <p:spPr bwMode="auto">
              <a:xfrm>
                <a:off x="3079" y="3289"/>
                <a:ext cx="7" cy="224"/>
              </a:xfrm>
              <a:prstGeom prst="rect">
                <a:avLst/>
              </a:prstGeom>
              <a:solidFill>
                <a:srgbClr val="F7AB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06" name="Rectangle 337"/>
              <p:cNvSpPr>
                <a:spLocks noChangeArrowheads="1"/>
              </p:cNvSpPr>
              <p:nvPr/>
            </p:nvSpPr>
            <p:spPr bwMode="auto">
              <a:xfrm>
                <a:off x="3086" y="3289"/>
                <a:ext cx="6" cy="224"/>
              </a:xfrm>
              <a:prstGeom prst="rect">
                <a:avLst/>
              </a:prstGeom>
              <a:solidFill>
                <a:srgbClr val="F7A9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07" name="Rectangle 338"/>
              <p:cNvSpPr>
                <a:spLocks noChangeArrowheads="1"/>
              </p:cNvSpPr>
              <p:nvPr/>
            </p:nvSpPr>
            <p:spPr bwMode="auto">
              <a:xfrm>
                <a:off x="3092" y="3289"/>
                <a:ext cx="6" cy="224"/>
              </a:xfrm>
              <a:prstGeom prst="rect">
                <a:avLst/>
              </a:prstGeom>
              <a:solidFill>
                <a:srgbClr val="F7A7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08" name="Rectangle 339"/>
              <p:cNvSpPr>
                <a:spLocks noChangeArrowheads="1"/>
              </p:cNvSpPr>
              <p:nvPr/>
            </p:nvSpPr>
            <p:spPr bwMode="auto">
              <a:xfrm>
                <a:off x="3098" y="3289"/>
                <a:ext cx="8" cy="224"/>
              </a:xfrm>
              <a:prstGeom prst="rect">
                <a:avLst/>
              </a:prstGeom>
              <a:solidFill>
                <a:srgbClr val="F7A5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09" name="Rectangle 340"/>
              <p:cNvSpPr>
                <a:spLocks noChangeArrowheads="1"/>
              </p:cNvSpPr>
              <p:nvPr/>
            </p:nvSpPr>
            <p:spPr bwMode="auto">
              <a:xfrm>
                <a:off x="3106" y="3289"/>
                <a:ext cx="6" cy="224"/>
              </a:xfrm>
              <a:prstGeom prst="rect">
                <a:avLst/>
              </a:prstGeom>
              <a:solidFill>
                <a:srgbClr val="F7A3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10" name="Rectangle 341"/>
              <p:cNvSpPr>
                <a:spLocks noChangeArrowheads="1"/>
              </p:cNvSpPr>
              <p:nvPr/>
            </p:nvSpPr>
            <p:spPr bwMode="auto">
              <a:xfrm>
                <a:off x="3112" y="3289"/>
                <a:ext cx="6" cy="224"/>
              </a:xfrm>
              <a:prstGeom prst="rect">
                <a:avLst/>
              </a:prstGeom>
              <a:solidFill>
                <a:srgbClr val="F7A1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11" name="Rectangle 342"/>
              <p:cNvSpPr>
                <a:spLocks noChangeArrowheads="1"/>
              </p:cNvSpPr>
              <p:nvPr/>
            </p:nvSpPr>
            <p:spPr bwMode="auto">
              <a:xfrm>
                <a:off x="3118" y="3289"/>
                <a:ext cx="5" cy="224"/>
              </a:xfrm>
              <a:prstGeom prst="rect">
                <a:avLst/>
              </a:prstGeom>
              <a:solidFill>
                <a:srgbClr val="F79F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12" name="Rectangle 343"/>
              <p:cNvSpPr>
                <a:spLocks noChangeArrowheads="1"/>
              </p:cNvSpPr>
              <p:nvPr/>
            </p:nvSpPr>
            <p:spPr bwMode="auto">
              <a:xfrm>
                <a:off x="3123" y="3289"/>
                <a:ext cx="6" cy="224"/>
              </a:xfrm>
              <a:prstGeom prst="rect">
                <a:avLst/>
              </a:prstGeom>
              <a:solidFill>
                <a:srgbClr val="F79D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13" name="Rectangle 344"/>
              <p:cNvSpPr>
                <a:spLocks noChangeArrowheads="1"/>
              </p:cNvSpPr>
              <p:nvPr/>
            </p:nvSpPr>
            <p:spPr bwMode="auto">
              <a:xfrm>
                <a:off x="3129" y="3289"/>
                <a:ext cx="8" cy="224"/>
              </a:xfrm>
              <a:prstGeom prst="rect">
                <a:avLst/>
              </a:prstGeom>
              <a:solidFill>
                <a:srgbClr val="F69B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14" name="Rectangle 345"/>
              <p:cNvSpPr>
                <a:spLocks noChangeArrowheads="1"/>
              </p:cNvSpPr>
              <p:nvPr/>
            </p:nvSpPr>
            <p:spPr bwMode="auto">
              <a:xfrm>
                <a:off x="3137" y="3289"/>
                <a:ext cx="7" cy="224"/>
              </a:xfrm>
              <a:prstGeom prst="rect">
                <a:avLst/>
              </a:prstGeom>
              <a:solidFill>
                <a:srgbClr val="F699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15" name="Rectangle 346"/>
              <p:cNvSpPr>
                <a:spLocks noChangeArrowheads="1"/>
              </p:cNvSpPr>
              <p:nvPr/>
            </p:nvSpPr>
            <p:spPr bwMode="auto">
              <a:xfrm>
                <a:off x="3144" y="3289"/>
                <a:ext cx="5" cy="224"/>
              </a:xfrm>
              <a:prstGeom prst="rect">
                <a:avLst/>
              </a:prstGeom>
              <a:solidFill>
                <a:srgbClr val="F697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16" name="Rectangle 347"/>
              <p:cNvSpPr>
                <a:spLocks noChangeArrowheads="1"/>
              </p:cNvSpPr>
              <p:nvPr/>
            </p:nvSpPr>
            <p:spPr bwMode="auto">
              <a:xfrm>
                <a:off x="3149" y="3289"/>
                <a:ext cx="7" cy="224"/>
              </a:xfrm>
              <a:prstGeom prst="rect">
                <a:avLst/>
              </a:prstGeom>
              <a:solidFill>
                <a:srgbClr val="F695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17" name="Rectangle 348"/>
              <p:cNvSpPr>
                <a:spLocks noChangeArrowheads="1"/>
              </p:cNvSpPr>
              <p:nvPr/>
            </p:nvSpPr>
            <p:spPr bwMode="auto">
              <a:xfrm>
                <a:off x="3156" y="3289"/>
                <a:ext cx="7" cy="224"/>
              </a:xfrm>
              <a:prstGeom prst="rect">
                <a:avLst/>
              </a:prstGeom>
              <a:solidFill>
                <a:srgbClr val="F693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18" name="Rectangle 349"/>
              <p:cNvSpPr>
                <a:spLocks noChangeArrowheads="1"/>
              </p:cNvSpPr>
              <p:nvPr/>
            </p:nvSpPr>
            <p:spPr bwMode="auto">
              <a:xfrm>
                <a:off x="3163" y="3289"/>
                <a:ext cx="6" cy="224"/>
              </a:xfrm>
              <a:prstGeom prst="rect">
                <a:avLst/>
              </a:prstGeom>
              <a:solidFill>
                <a:srgbClr val="F591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19" name="Rectangle 350"/>
              <p:cNvSpPr>
                <a:spLocks noChangeArrowheads="1"/>
              </p:cNvSpPr>
              <p:nvPr/>
            </p:nvSpPr>
            <p:spPr bwMode="auto">
              <a:xfrm>
                <a:off x="3169" y="3289"/>
                <a:ext cx="6" cy="224"/>
              </a:xfrm>
              <a:prstGeom prst="rect">
                <a:avLst/>
              </a:prstGeom>
              <a:solidFill>
                <a:srgbClr val="F58F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20" name="Rectangle 351"/>
              <p:cNvSpPr>
                <a:spLocks noChangeArrowheads="1"/>
              </p:cNvSpPr>
              <p:nvPr/>
            </p:nvSpPr>
            <p:spPr bwMode="auto">
              <a:xfrm>
                <a:off x="3175" y="3289"/>
                <a:ext cx="7" cy="224"/>
              </a:xfrm>
              <a:prstGeom prst="rect">
                <a:avLst/>
              </a:prstGeom>
              <a:solidFill>
                <a:srgbClr val="F58D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21" name="Rectangle 352"/>
              <p:cNvSpPr>
                <a:spLocks noChangeArrowheads="1"/>
              </p:cNvSpPr>
              <p:nvPr/>
            </p:nvSpPr>
            <p:spPr bwMode="auto">
              <a:xfrm>
                <a:off x="3182" y="3289"/>
                <a:ext cx="7" cy="224"/>
              </a:xfrm>
              <a:prstGeom prst="rect">
                <a:avLst/>
              </a:prstGeom>
              <a:solidFill>
                <a:srgbClr val="F58B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22" name="Rectangle 353"/>
              <p:cNvSpPr>
                <a:spLocks noChangeArrowheads="1"/>
              </p:cNvSpPr>
              <p:nvPr/>
            </p:nvSpPr>
            <p:spPr bwMode="auto">
              <a:xfrm>
                <a:off x="3189" y="3289"/>
                <a:ext cx="7" cy="224"/>
              </a:xfrm>
              <a:prstGeom prst="rect">
                <a:avLst/>
              </a:prstGeom>
              <a:solidFill>
                <a:srgbClr val="F589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23" name="Rectangle 354"/>
              <p:cNvSpPr>
                <a:spLocks noChangeArrowheads="1"/>
              </p:cNvSpPr>
              <p:nvPr/>
            </p:nvSpPr>
            <p:spPr bwMode="auto">
              <a:xfrm>
                <a:off x="3196" y="3289"/>
                <a:ext cx="5" cy="224"/>
              </a:xfrm>
              <a:prstGeom prst="rect">
                <a:avLst/>
              </a:prstGeom>
              <a:solidFill>
                <a:srgbClr val="F487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24" name="Rectangle 355"/>
              <p:cNvSpPr>
                <a:spLocks noChangeArrowheads="1"/>
              </p:cNvSpPr>
              <p:nvPr/>
            </p:nvSpPr>
            <p:spPr bwMode="auto">
              <a:xfrm>
                <a:off x="3201" y="3289"/>
                <a:ext cx="6" cy="224"/>
              </a:xfrm>
              <a:prstGeom prst="rect">
                <a:avLst/>
              </a:prstGeom>
              <a:solidFill>
                <a:srgbClr val="F485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25" name="Rectangle 356"/>
              <p:cNvSpPr>
                <a:spLocks noChangeArrowheads="1"/>
              </p:cNvSpPr>
              <p:nvPr/>
            </p:nvSpPr>
            <p:spPr bwMode="auto">
              <a:xfrm>
                <a:off x="3207" y="3289"/>
                <a:ext cx="6" cy="224"/>
              </a:xfrm>
              <a:prstGeom prst="rect">
                <a:avLst/>
              </a:prstGeom>
              <a:solidFill>
                <a:srgbClr val="F483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26" name="Rectangle 357"/>
              <p:cNvSpPr>
                <a:spLocks noChangeArrowheads="1"/>
              </p:cNvSpPr>
              <p:nvPr/>
            </p:nvSpPr>
            <p:spPr bwMode="auto">
              <a:xfrm>
                <a:off x="3213" y="3289"/>
                <a:ext cx="8" cy="224"/>
              </a:xfrm>
              <a:prstGeom prst="rect">
                <a:avLst/>
              </a:prstGeom>
              <a:solidFill>
                <a:srgbClr val="F481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27" name="Rectangle 358"/>
              <p:cNvSpPr>
                <a:spLocks noChangeArrowheads="1"/>
              </p:cNvSpPr>
              <p:nvPr/>
            </p:nvSpPr>
            <p:spPr bwMode="auto">
              <a:xfrm>
                <a:off x="3221" y="3289"/>
                <a:ext cx="6" cy="224"/>
              </a:xfrm>
              <a:prstGeom prst="rect">
                <a:avLst/>
              </a:prstGeom>
              <a:solidFill>
                <a:srgbClr val="F47F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28" name="Rectangle 359"/>
              <p:cNvSpPr>
                <a:spLocks noChangeArrowheads="1"/>
              </p:cNvSpPr>
              <p:nvPr/>
            </p:nvSpPr>
            <p:spPr bwMode="auto">
              <a:xfrm>
                <a:off x="3227" y="3289"/>
                <a:ext cx="6" cy="224"/>
              </a:xfrm>
              <a:prstGeom prst="rect">
                <a:avLst/>
              </a:prstGeom>
              <a:solidFill>
                <a:srgbClr val="F47D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29" name="Rectangle 360"/>
              <p:cNvSpPr>
                <a:spLocks noChangeArrowheads="1"/>
              </p:cNvSpPr>
              <p:nvPr/>
            </p:nvSpPr>
            <p:spPr bwMode="auto">
              <a:xfrm>
                <a:off x="3233" y="3289"/>
                <a:ext cx="7" cy="224"/>
              </a:xfrm>
              <a:prstGeom prst="rect">
                <a:avLst/>
              </a:prstGeom>
              <a:solidFill>
                <a:srgbClr val="F37B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30" name="Rectangle 361"/>
              <p:cNvSpPr>
                <a:spLocks noChangeArrowheads="1"/>
              </p:cNvSpPr>
              <p:nvPr/>
            </p:nvSpPr>
            <p:spPr bwMode="auto">
              <a:xfrm>
                <a:off x="3240" y="3289"/>
                <a:ext cx="7" cy="224"/>
              </a:xfrm>
              <a:prstGeom prst="rect">
                <a:avLst/>
              </a:prstGeom>
              <a:solidFill>
                <a:srgbClr val="F379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31" name="Rectangle 362"/>
              <p:cNvSpPr>
                <a:spLocks noChangeArrowheads="1"/>
              </p:cNvSpPr>
              <p:nvPr/>
            </p:nvSpPr>
            <p:spPr bwMode="auto">
              <a:xfrm>
                <a:off x="3247" y="3289"/>
                <a:ext cx="6" cy="224"/>
              </a:xfrm>
              <a:prstGeom prst="rect">
                <a:avLst/>
              </a:prstGeom>
              <a:solidFill>
                <a:srgbClr val="F377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32" name="Rectangle 363"/>
              <p:cNvSpPr>
                <a:spLocks noChangeArrowheads="1"/>
              </p:cNvSpPr>
              <p:nvPr/>
            </p:nvSpPr>
            <p:spPr bwMode="auto">
              <a:xfrm>
                <a:off x="3253" y="3289"/>
                <a:ext cx="6" cy="224"/>
              </a:xfrm>
              <a:prstGeom prst="rect">
                <a:avLst/>
              </a:prstGeom>
              <a:solidFill>
                <a:srgbClr val="F375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33" name="Rectangle 364"/>
              <p:cNvSpPr>
                <a:spLocks noChangeArrowheads="1"/>
              </p:cNvSpPr>
              <p:nvPr/>
            </p:nvSpPr>
            <p:spPr bwMode="auto">
              <a:xfrm>
                <a:off x="3259" y="3289"/>
                <a:ext cx="7" cy="224"/>
              </a:xfrm>
              <a:prstGeom prst="rect">
                <a:avLst/>
              </a:prstGeom>
              <a:solidFill>
                <a:srgbClr val="F373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34" name="Rectangle 365"/>
              <p:cNvSpPr>
                <a:spLocks noChangeArrowheads="1"/>
              </p:cNvSpPr>
              <p:nvPr/>
            </p:nvSpPr>
            <p:spPr bwMode="auto">
              <a:xfrm>
                <a:off x="3266" y="3289"/>
                <a:ext cx="7" cy="224"/>
              </a:xfrm>
              <a:prstGeom prst="rect">
                <a:avLst/>
              </a:prstGeom>
              <a:solidFill>
                <a:srgbClr val="F271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35" name="Rectangle 366"/>
              <p:cNvSpPr>
                <a:spLocks noChangeArrowheads="1"/>
              </p:cNvSpPr>
              <p:nvPr/>
            </p:nvSpPr>
            <p:spPr bwMode="auto">
              <a:xfrm>
                <a:off x="3273" y="3289"/>
                <a:ext cx="5" cy="224"/>
              </a:xfrm>
              <a:prstGeom prst="rect">
                <a:avLst/>
              </a:prstGeom>
              <a:solidFill>
                <a:srgbClr val="F26F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36" name="Rectangle 367"/>
              <p:cNvSpPr>
                <a:spLocks noChangeArrowheads="1"/>
              </p:cNvSpPr>
              <p:nvPr/>
            </p:nvSpPr>
            <p:spPr bwMode="auto">
              <a:xfrm>
                <a:off x="3278" y="3289"/>
                <a:ext cx="7" cy="224"/>
              </a:xfrm>
              <a:prstGeom prst="rect">
                <a:avLst/>
              </a:prstGeom>
              <a:solidFill>
                <a:srgbClr val="F26D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37" name="Rectangle 368"/>
              <p:cNvSpPr>
                <a:spLocks noChangeArrowheads="1"/>
              </p:cNvSpPr>
              <p:nvPr/>
            </p:nvSpPr>
            <p:spPr bwMode="auto">
              <a:xfrm>
                <a:off x="3285" y="3289"/>
                <a:ext cx="5" cy="224"/>
              </a:xfrm>
              <a:prstGeom prst="rect">
                <a:avLst/>
              </a:prstGeom>
              <a:solidFill>
                <a:srgbClr val="F26B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38" name="Rectangle 369"/>
              <p:cNvSpPr>
                <a:spLocks noChangeArrowheads="1"/>
              </p:cNvSpPr>
              <p:nvPr/>
            </p:nvSpPr>
            <p:spPr bwMode="auto">
              <a:xfrm>
                <a:off x="3290" y="3289"/>
                <a:ext cx="7" cy="224"/>
              </a:xfrm>
              <a:prstGeom prst="rect">
                <a:avLst/>
              </a:prstGeom>
              <a:solidFill>
                <a:srgbClr val="F269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39" name="Rectangle 370"/>
              <p:cNvSpPr>
                <a:spLocks noChangeArrowheads="1"/>
              </p:cNvSpPr>
              <p:nvPr/>
            </p:nvSpPr>
            <p:spPr bwMode="auto">
              <a:xfrm>
                <a:off x="3297" y="3289"/>
                <a:ext cx="8" cy="224"/>
              </a:xfrm>
              <a:prstGeom prst="rect">
                <a:avLst/>
              </a:prstGeom>
              <a:solidFill>
                <a:srgbClr val="F167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40" name="Rectangle 371"/>
              <p:cNvSpPr>
                <a:spLocks noChangeArrowheads="1"/>
              </p:cNvSpPr>
              <p:nvPr/>
            </p:nvSpPr>
            <p:spPr bwMode="auto">
              <a:xfrm>
                <a:off x="3305" y="3289"/>
                <a:ext cx="5" cy="224"/>
              </a:xfrm>
              <a:prstGeom prst="rect">
                <a:avLst/>
              </a:prstGeom>
              <a:solidFill>
                <a:srgbClr val="F165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41" name="Rectangle 372"/>
              <p:cNvSpPr>
                <a:spLocks noChangeArrowheads="1"/>
              </p:cNvSpPr>
              <p:nvPr/>
            </p:nvSpPr>
            <p:spPr bwMode="auto">
              <a:xfrm>
                <a:off x="3310" y="3289"/>
                <a:ext cx="6" cy="224"/>
              </a:xfrm>
              <a:prstGeom prst="rect">
                <a:avLst/>
              </a:prstGeom>
              <a:solidFill>
                <a:srgbClr val="F163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42" name="Rectangle 373"/>
              <p:cNvSpPr>
                <a:spLocks noChangeArrowheads="1"/>
              </p:cNvSpPr>
              <p:nvPr/>
            </p:nvSpPr>
            <p:spPr bwMode="auto">
              <a:xfrm>
                <a:off x="3316" y="3289"/>
                <a:ext cx="9" cy="224"/>
              </a:xfrm>
              <a:prstGeom prst="rect">
                <a:avLst/>
              </a:prstGeom>
              <a:solidFill>
                <a:srgbClr val="F161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43" name="Rectangle 374"/>
              <p:cNvSpPr>
                <a:spLocks noChangeArrowheads="1"/>
              </p:cNvSpPr>
              <p:nvPr/>
            </p:nvSpPr>
            <p:spPr bwMode="auto">
              <a:xfrm>
                <a:off x="3325" y="3289"/>
                <a:ext cx="5" cy="224"/>
              </a:xfrm>
              <a:prstGeom prst="rect">
                <a:avLst/>
              </a:prstGeom>
              <a:solidFill>
                <a:srgbClr val="F15F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44" name="Rectangle 375"/>
              <p:cNvSpPr>
                <a:spLocks noChangeArrowheads="1"/>
              </p:cNvSpPr>
              <p:nvPr/>
            </p:nvSpPr>
            <p:spPr bwMode="auto">
              <a:xfrm>
                <a:off x="3330" y="3289"/>
                <a:ext cx="6" cy="224"/>
              </a:xfrm>
              <a:prstGeom prst="rect">
                <a:avLst/>
              </a:prstGeom>
              <a:solidFill>
                <a:srgbClr val="F15D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45" name="Rectangle 376"/>
              <p:cNvSpPr>
                <a:spLocks noChangeArrowheads="1"/>
              </p:cNvSpPr>
              <p:nvPr/>
            </p:nvSpPr>
            <p:spPr bwMode="auto">
              <a:xfrm>
                <a:off x="3336" y="3289"/>
                <a:ext cx="8" cy="224"/>
              </a:xfrm>
              <a:prstGeom prst="rect">
                <a:avLst/>
              </a:prstGeom>
              <a:solidFill>
                <a:srgbClr val="F05B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46" name="Rectangle 377"/>
              <p:cNvSpPr>
                <a:spLocks noChangeArrowheads="1"/>
              </p:cNvSpPr>
              <p:nvPr/>
            </p:nvSpPr>
            <p:spPr bwMode="auto">
              <a:xfrm>
                <a:off x="3344" y="3289"/>
                <a:ext cx="7" cy="224"/>
              </a:xfrm>
              <a:prstGeom prst="rect">
                <a:avLst/>
              </a:prstGeom>
              <a:solidFill>
                <a:srgbClr val="F059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47" name="Rectangle 378"/>
              <p:cNvSpPr>
                <a:spLocks noChangeArrowheads="1"/>
              </p:cNvSpPr>
              <p:nvPr/>
            </p:nvSpPr>
            <p:spPr bwMode="auto">
              <a:xfrm>
                <a:off x="3351" y="3289"/>
                <a:ext cx="5" cy="224"/>
              </a:xfrm>
              <a:prstGeom prst="rect">
                <a:avLst/>
              </a:prstGeom>
              <a:solidFill>
                <a:srgbClr val="F057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48" name="Rectangle 379"/>
              <p:cNvSpPr>
                <a:spLocks noChangeArrowheads="1"/>
              </p:cNvSpPr>
              <p:nvPr/>
            </p:nvSpPr>
            <p:spPr bwMode="auto">
              <a:xfrm>
                <a:off x="3356" y="3289"/>
                <a:ext cx="6" cy="224"/>
              </a:xfrm>
              <a:prstGeom prst="rect">
                <a:avLst/>
              </a:prstGeom>
              <a:solidFill>
                <a:srgbClr val="F055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49" name="Rectangle 380"/>
              <p:cNvSpPr>
                <a:spLocks noChangeArrowheads="1"/>
              </p:cNvSpPr>
              <p:nvPr/>
            </p:nvSpPr>
            <p:spPr bwMode="auto">
              <a:xfrm>
                <a:off x="3362" y="3289"/>
                <a:ext cx="6" cy="224"/>
              </a:xfrm>
              <a:prstGeom prst="rect">
                <a:avLst/>
              </a:prstGeom>
              <a:solidFill>
                <a:srgbClr val="F053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50" name="Rectangle 381"/>
              <p:cNvSpPr>
                <a:spLocks noChangeArrowheads="1"/>
              </p:cNvSpPr>
              <p:nvPr/>
            </p:nvSpPr>
            <p:spPr bwMode="auto">
              <a:xfrm>
                <a:off x="3368" y="3289"/>
                <a:ext cx="6" cy="224"/>
              </a:xfrm>
              <a:prstGeom prst="rect">
                <a:avLst/>
              </a:prstGeom>
              <a:solidFill>
                <a:srgbClr val="F051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51" name="Rectangle 382"/>
              <p:cNvSpPr>
                <a:spLocks noChangeArrowheads="1"/>
              </p:cNvSpPr>
              <p:nvPr/>
            </p:nvSpPr>
            <p:spPr bwMode="auto">
              <a:xfrm>
                <a:off x="3374" y="3289"/>
                <a:ext cx="8" cy="224"/>
              </a:xfrm>
              <a:prstGeom prst="rect">
                <a:avLst/>
              </a:prstGeom>
              <a:solidFill>
                <a:srgbClr val="F04F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52" name="Rectangle 383"/>
              <p:cNvSpPr>
                <a:spLocks noChangeArrowheads="1"/>
              </p:cNvSpPr>
              <p:nvPr/>
            </p:nvSpPr>
            <p:spPr bwMode="auto">
              <a:xfrm>
                <a:off x="3382" y="3289"/>
                <a:ext cx="6" cy="224"/>
              </a:xfrm>
              <a:prstGeom prst="rect">
                <a:avLst/>
              </a:prstGeom>
              <a:solidFill>
                <a:srgbClr val="EF4D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53" name="Rectangle 384"/>
              <p:cNvSpPr>
                <a:spLocks noChangeArrowheads="1"/>
              </p:cNvSpPr>
              <p:nvPr/>
            </p:nvSpPr>
            <p:spPr bwMode="auto">
              <a:xfrm>
                <a:off x="3388" y="3289"/>
                <a:ext cx="6" cy="224"/>
              </a:xfrm>
              <a:prstGeom prst="rect">
                <a:avLst/>
              </a:prstGeom>
              <a:solidFill>
                <a:srgbClr val="EF4B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54" name="Rectangle 385"/>
              <p:cNvSpPr>
                <a:spLocks noChangeArrowheads="1"/>
              </p:cNvSpPr>
              <p:nvPr/>
            </p:nvSpPr>
            <p:spPr bwMode="auto">
              <a:xfrm>
                <a:off x="3394" y="3289"/>
                <a:ext cx="7" cy="224"/>
              </a:xfrm>
              <a:prstGeom prst="rect">
                <a:avLst/>
              </a:prstGeom>
              <a:solidFill>
                <a:srgbClr val="EF49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55" name="Rectangle 386"/>
              <p:cNvSpPr>
                <a:spLocks noChangeArrowheads="1"/>
              </p:cNvSpPr>
              <p:nvPr/>
            </p:nvSpPr>
            <p:spPr bwMode="auto">
              <a:xfrm>
                <a:off x="3401" y="3289"/>
                <a:ext cx="7" cy="224"/>
              </a:xfrm>
              <a:prstGeom prst="rect">
                <a:avLst/>
              </a:prstGeom>
              <a:solidFill>
                <a:srgbClr val="EF47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56" name="Rectangle 387"/>
              <p:cNvSpPr>
                <a:spLocks noChangeArrowheads="1"/>
              </p:cNvSpPr>
              <p:nvPr/>
            </p:nvSpPr>
            <p:spPr bwMode="auto">
              <a:xfrm>
                <a:off x="3408" y="3289"/>
                <a:ext cx="6" cy="224"/>
              </a:xfrm>
              <a:prstGeom prst="rect">
                <a:avLst/>
              </a:prstGeom>
              <a:solidFill>
                <a:srgbClr val="EF4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57" name="Rectangle 388"/>
              <p:cNvSpPr>
                <a:spLocks noChangeArrowheads="1"/>
              </p:cNvSpPr>
              <p:nvPr/>
            </p:nvSpPr>
            <p:spPr bwMode="auto">
              <a:xfrm>
                <a:off x="3414" y="3289"/>
                <a:ext cx="6" cy="224"/>
              </a:xfrm>
              <a:prstGeom prst="rect">
                <a:avLst/>
              </a:prstGeom>
              <a:solidFill>
                <a:srgbClr val="EE43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58" name="Rectangle 389"/>
              <p:cNvSpPr>
                <a:spLocks noChangeArrowheads="1"/>
              </p:cNvSpPr>
              <p:nvPr/>
            </p:nvSpPr>
            <p:spPr bwMode="auto">
              <a:xfrm>
                <a:off x="3420" y="3289"/>
                <a:ext cx="8" cy="224"/>
              </a:xfrm>
              <a:prstGeom prst="rect">
                <a:avLst/>
              </a:prstGeom>
              <a:solidFill>
                <a:srgbClr val="EE41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59" name="Rectangle 390"/>
              <p:cNvSpPr>
                <a:spLocks noChangeArrowheads="1"/>
              </p:cNvSpPr>
              <p:nvPr/>
            </p:nvSpPr>
            <p:spPr bwMode="auto">
              <a:xfrm>
                <a:off x="3428" y="3289"/>
                <a:ext cx="10" cy="224"/>
              </a:xfrm>
              <a:prstGeom prst="rect">
                <a:avLst/>
              </a:prstGeom>
              <a:solidFill>
                <a:srgbClr val="EE3F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60" name="Rectangle 391"/>
              <p:cNvSpPr>
                <a:spLocks noChangeArrowheads="1"/>
              </p:cNvSpPr>
              <p:nvPr/>
            </p:nvSpPr>
            <p:spPr bwMode="auto">
              <a:xfrm>
                <a:off x="3438" y="3289"/>
                <a:ext cx="12" cy="224"/>
              </a:xfrm>
              <a:prstGeom prst="rect">
                <a:avLst/>
              </a:prstGeom>
              <a:solidFill>
                <a:srgbClr val="EE3E1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61" name="Rectangle 392"/>
              <p:cNvSpPr>
                <a:spLocks noChangeArrowheads="1"/>
              </p:cNvSpPr>
              <p:nvPr/>
            </p:nvSpPr>
            <p:spPr bwMode="auto">
              <a:xfrm>
                <a:off x="3450" y="3289"/>
                <a:ext cx="11" cy="224"/>
              </a:xfrm>
              <a:prstGeom prst="rect">
                <a:avLst/>
              </a:prstGeom>
              <a:solidFill>
                <a:srgbClr val="EE3D1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62" name="Rectangle 393"/>
              <p:cNvSpPr>
                <a:spLocks noChangeArrowheads="1"/>
              </p:cNvSpPr>
              <p:nvPr/>
            </p:nvSpPr>
            <p:spPr bwMode="auto">
              <a:xfrm>
                <a:off x="3461" y="3289"/>
                <a:ext cx="12" cy="224"/>
              </a:xfrm>
              <a:prstGeom prst="rect">
                <a:avLst/>
              </a:prstGeom>
              <a:solidFill>
                <a:srgbClr val="EE3C1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63" name="Rectangle 394"/>
              <p:cNvSpPr>
                <a:spLocks noChangeArrowheads="1"/>
              </p:cNvSpPr>
              <p:nvPr/>
            </p:nvSpPr>
            <p:spPr bwMode="auto">
              <a:xfrm>
                <a:off x="3473" y="3289"/>
                <a:ext cx="9" cy="224"/>
              </a:xfrm>
              <a:prstGeom prst="rect">
                <a:avLst/>
              </a:prstGeom>
              <a:solidFill>
                <a:srgbClr val="ED3B1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64" name="Rectangle 395"/>
              <p:cNvSpPr>
                <a:spLocks noChangeArrowheads="1"/>
              </p:cNvSpPr>
              <p:nvPr/>
            </p:nvSpPr>
            <p:spPr bwMode="auto">
              <a:xfrm>
                <a:off x="3482" y="3289"/>
                <a:ext cx="8" cy="224"/>
              </a:xfrm>
              <a:prstGeom prst="rect">
                <a:avLst/>
              </a:prstGeom>
              <a:solidFill>
                <a:srgbClr val="ED3A2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65" name="Rectangle 396"/>
              <p:cNvSpPr>
                <a:spLocks noChangeArrowheads="1"/>
              </p:cNvSpPr>
              <p:nvPr/>
            </p:nvSpPr>
            <p:spPr bwMode="auto">
              <a:xfrm>
                <a:off x="3490" y="3289"/>
                <a:ext cx="12" cy="224"/>
              </a:xfrm>
              <a:prstGeom prst="rect">
                <a:avLst/>
              </a:prstGeom>
              <a:solidFill>
                <a:srgbClr val="ED3A2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66" name="Rectangle 397"/>
              <p:cNvSpPr>
                <a:spLocks noChangeArrowheads="1"/>
              </p:cNvSpPr>
              <p:nvPr/>
            </p:nvSpPr>
            <p:spPr bwMode="auto">
              <a:xfrm>
                <a:off x="3502" y="3289"/>
                <a:ext cx="11" cy="224"/>
              </a:xfrm>
              <a:prstGeom prst="rect">
                <a:avLst/>
              </a:prstGeom>
              <a:solidFill>
                <a:srgbClr val="ED392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67" name="Rectangle 398"/>
              <p:cNvSpPr>
                <a:spLocks noChangeArrowheads="1"/>
              </p:cNvSpPr>
              <p:nvPr/>
            </p:nvSpPr>
            <p:spPr bwMode="auto">
              <a:xfrm>
                <a:off x="3513" y="3289"/>
                <a:ext cx="11" cy="224"/>
              </a:xfrm>
              <a:prstGeom prst="rect">
                <a:avLst/>
              </a:prstGeom>
              <a:solidFill>
                <a:srgbClr val="ED382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68" name="Rectangle 399"/>
              <p:cNvSpPr>
                <a:spLocks noChangeArrowheads="1"/>
              </p:cNvSpPr>
              <p:nvPr/>
            </p:nvSpPr>
            <p:spPr bwMode="auto">
              <a:xfrm>
                <a:off x="3524" y="3289"/>
                <a:ext cx="12" cy="224"/>
              </a:xfrm>
              <a:prstGeom prst="rect">
                <a:avLst/>
              </a:prstGeom>
              <a:solidFill>
                <a:srgbClr val="ED362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69" name="Rectangle 400"/>
              <p:cNvSpPr>
                <a:spLocks noChangeArrowheads="1"/>
              </p:cNvSpPr>
              <p:nvPr/>
            </p:nvSpPr>
            <p:spPr bwMode="auto">
              <a:xfrm>
                <a:off x="3536" y="3289"/>
                <a:ext cx="11" cy="224"/>
              </a:xfrm>
              <a:prstGeom prst="rect">
                <a:avLst/>
              </a:prstGeom>
              <a:solidFill>
                <a:srgbClr val="ED352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70" name="Rectangle 401"/>
              <p:cNvSpPr>
                <a:spLocks noChangeArrowheads="1"/>
              </p:cNvSpPr>
              <p:nvPr/>
            </p:nvSpPr>
            <p:spPr bwMode="auto">
              <a:xfrm>
                <a:off x="3547" y="3289"/>
                <a:ext cx="12" cy="224"/>
              </a:xfrm>
              <a:prstGeom prst="rect">
                <a:avLst/>
              </a:prstGeom>
              <a:solidFill>
                <a:srgbClr val="EC342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71" name="Rectangle 402"/>
              <p:cNvSpPr>
                <a:spLocks noChangeArrowheads="1"/>
              </p:cNvSpPr>
              <p:nvPr/>
            </p:nvSpPr>
            <p:spPr bwMode="auto">
              <a:xfrm>
                <a:off x="3559" y="3289"/>
                <a:ext cx="12" cy="224"/>
              </a:xfrm>
              <a:prstGeom prst="rect">
                <a:avLst/>
              </a:prstGeom>
              <a:solidFill>
                <a:srgbClr val="EC332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72" name="Rectangle 403"/>
              <p:cNvSpPr>
                <a:spLocks noChangeArrowheads="1"/>
              </p:cNvSpPr>
              <p:nvPr/>
            </p:nvSpPr>
            <p:spPr bwMode="auto">
              <a:xfrm>
                <a:off x="3571" y="3289"/>
                <a:ext cx="11" cy="224"/>
              </a:xfrm>
              <a:prstGeom prst="rect">
                <a:avLst/>
              </a:prstGeom>
              <a:solidFill>
                <a:srgbClr val="EC323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73" name="Rectangle 404"/>
              <p:cNvSpPr>
                <a:spLocks noChangeArrowheads="1"/>
              </p:cNvSpPr>
              <p:nvPr/>
            </p:nvSpPr>
            <p:spPr bwMode="auto">
              <a:xfrm>
                <a:off x="3582" y="3289"/>
                <a:ext cx="11" cy="224"/>
              </a:xfrm>
              <a:prstGeom prst="rect">
                <a:avLst/>
              </a:prstGeom>
              <a:solidFill>
                <a:srgbClr val="EC313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74" name="Rectangle 405"/>
              <p:cNvSpPr>
                <a:spLocks noChangeArrowheads="1"/>
              </p:cNvSpPr>
              <p:nvPr/>
            </p:nvSpPr>
            <p:spPr bwMode="auto">
              <a:xfrm>
                <a:off x="3593" y="3289"/>
                <a:ext cx="12" cy="224"/>
              </a:xfrm>
              <a:prstGeom prst="rect">
                <a:avLst/>
              </a:prstGeom>
              <a:solidFill>
                <a:srgbClr val="EC303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75" name="Rectangle 406"/>
              <p:cNvSpPr>
                <a:spLocks noChangeArrowheads="1"/>
              </p:cNvSpPr>
              <p:nvPr/>
            </p:nvSpPr>
            <p:spPr bwMode="auto">
              <a:xfrm>
                <a:off x="3605" y="3289"/>
                <a:ext cx="11" cy="224"/>
              </a:xfrm>
              <a:prstGeom prst="rect">
                <a:avLst/>
              </a:prstGeom>
              <a:solidFill>
                <a:srgbClr val="EC2F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76" name="Rectangle 407"/>
              <p:cNvSpPr>
                <a:spLocks noChangeArrowheads="1"/>
              </p:cNvSpPr>
              <p:nvPr/>
            </p:nvSpPr>
            <p:spPr bwMode="auto">
              <a:xfrm>
                <a:off x="3616" y="3289"/>
                <a:ext cx="12" cy="224"/>
              </a:xfrm>
              <a:prstGeom prst="rect">
                <a:avLst/>
              </a:prstGeom>
              <a:solidFill>
                <a:srgbClr val="EB2E3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277" name="Rectangle 408"/>
              <p:cNvSpPr>
                <a:spLocks noChangeArrowheads="1"/>
              </p:cNvSpPr>
              <p:nvPr/>
            </p:nvSpPr>
            <p:spPr bwMode="auto">
              <a:xfrm>
                <a:off x="3628" y="3289"/>
                <a:ext cx="12" cy="224"/>
              </a:xfrm>
              <a:prstGeom prst="rect">
                <a:avLst/>
              </a:prstGeom>
              <a:solidFill>
                <a:srgbClr val="EB2D3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grpSp>
        <p:sp>
          <p:nvSpPr>
            <p:cNvPr id="43017" name="Rectangle 409"/>
            <p:cNvSpPr>
              <a:spLocks noChangeArrowheads="1"/>
            </p:cNvSpPr>
            <p:nvPr/>
          </p:nvSpPr>
          <p:spPr bwMode="auto">
            <a:xfrm>
              <a:off x="3640" y="3289"/>
              <a:ext cx="11" cy="224"/>
            </a:xfrm>
            <a:prstGeom prst="rect">
              <a:avLst/>
            </a:prstGeom>
            <a:solidFill>
              <a:srgbClr val="EB2C3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18" name="Rectangle 410"/>
            <p:cNvSpPr>
              <a:spLocks noChangeArrowheads="1"/>
            </p:cNvSpPr>
            <p:nvPr/>
          </p:nvSpPr>
          <p:spPr bwMode="auto">
            <a:xfrm>
              <a:off x="3651" y="3289"/>
              <a:ext cx="11" cy="224"/>
            </a:xfrm>
            <a:prstGeom prst="rect">
              <a:avLst/>
            </a:prstGeom>
            <a:solidFill>
              <a:srgbClr val="EB2B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19" name="Rectangle 411"/>
            <p:cNvSpPr>
              <a:spLocks noChangeArrowheads="1"/>
            </p:cNvSpPr>
            <p:nvPr/>
          </p:nvSpPr>
          <p:spPr bwMode="auto">
            <a:xfrm>
              <a:off x="3662" y="3289"/>
              <a:ext cx="11" cy="224"/>
            </a:xfrm>
            <a:prstGeom prst="rect">
              <a:avLst/>
            </a:prstGeom>
            <a:solidFill>
              <a:srgbClr val="EB2A4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20" name="Rectangle 412"/>
            <p:cNvSpPr>
              <a:spLocks noChangeArrowheads="1"/>
            </p:cNvSpPr>
            <p:nvPr/>
          </p:nvSpPr>
          <p:spPr bwMode="auto">
            <a:xfrm>
              <a:off x="3673" y="3289"/>
              <a:ext cx="7" cy="224"/>
            </a:xfrm>
            <a:prstGeom prst="rect">
              <a:avLst/>
            </a:prstGeom>
            <a:solidFill>
              <a:srgbClr val="EB294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21" name="Rectangle 413"/>
            <p:cNvSpPr>
              <a:spLocks noChangeArrowheads="1"/>
            </p:cNvSpPr>
            <p:nvPr/>
          </p:nvSpPr>
          <p:spPr bwMode="auto">
            <a:xfrm>
              <a:off x="3680" y="3289"/>
              <a:ext cx="11" cy="224"/>
            </a:xfrm>
            <a:prstGeom prst="rect">
              <a:avLst/>
            </a:prstGeom>
            <a:solidFill>
              <a:srgbClr val="EB284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22" name="Rectangle 414"/>
            <p:cNvSpPr>
              <a:spLocks noChangeArrowheads="1"/>
            </p:cNvSpPr>
            <p:nvPr/>
          </p:nvSpPr>
          <p:spPr bwMode="auto">
            <a:xfrm>
              <a:off x="3691" y="3289"/>
              <a:ext cx="11" cy="224"/>
            </a:xfrm>
            <a:prstGeom prst="rect">
              <a:avLst/>
            </a:prstGeom>
            <a:solidFill>
              <a:srgbClr val="EA274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23" name="Rectangle 415"/>
            <p:cNvSpPr>
              <a:spLocks noChangeArrowheads="1"/>
            </p:cNvSpPr>
            <p:nvPr/>
          </p:nvSpPr>
          <p:spPr bwMode="auto">
            <a:xfrm>
              <a:off x="3702" y="3289"/>
              <a:ext cx="12" cy="224"/>
            </a:xfrm>
            <a:prstGeom prst="rect">
              <a:avLst/>
            </a:prstGeom>
            <a:solidFill>
              <a:srgbClr val="EA264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24" name="Rectangle 416"/>
            <p:cNvSpPr>
              <a:spLocks noChangeArrowheads="1"/>
            </p:cNvSpPr>
            <p:nvPr/>
          </p:nvSpPr>
          <p:spPr bwMode="auto">
            <a:xfrm>
              <a:off x="3714" y="3289"/>
              <a:ext cx="12" cy="224"/>
            </a:xfrm>
            <a:prstGeom prst="rect">
              <a:avLst/>
            </a:prstGeom>
            <a:solidFill>
              <a:srgbClr val="EA254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25" name="Rectangle 417"/>
            <p:cNvSpPr>
              <a:spLocks noChangeArrowheads="1"/>
            </p:cNvSpPr>
            <p:nvPr/>
          </p:nvSpPr>
          <p:spPr bwMode="auto">
            <a:xfrm>
              <a:off x="3726" y="3289"/>
              <a:ext cx="11" cy="224"/>
            </a:xfrm>
            <a:prstGeom prst="rect">
              <a:avLst/>
            </a:prstGeom>
            <a:solidFill>
              <a:srgbClr val="EA244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26" name="Rectangle 418"/>
            <p:cNvSpPr>
              <a:spLocks noChangeArrowheads="1"/>
            </p:cNvSpPr>
            <p:nvPr/>
          </p:nvSpPr>
          <p:spPr bwMode="auto">
            <a:xfrm>
              <a:off x="3737" y="3289"/>
              <a:ext cx="12" cy="224"/>
            </a:xfrm>
            <a:prstGeom prst="rect">
              <a:avLst/>
            </a:prstGeom>
            <a:solidFill>
              <a:srgbClr val="EA234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27" name="Rectangle 419"/>
            <p:cNvSpPr>
              <a:spLocks noChangeArrowheads="1"/>
            </p:cNvSpPr>
            <p:nvPr/>
          </p:nvSpPr>
          <p:spPr bwMode="auto">
            <a:xfrm>
              <a:off x="3749" y="3289"/>
              <a:ext cx="11" cy="224"/>
            </a:xfrm>
            <a:prstGeom prst="rect">
              <a:avLst/>
            </a:prstGeom>
            <a:solidFill>
              <a:srgbClr val="EA225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28" name="Rectangle 420"/>
            <p:cNvSpPr>
              <a:spLocks noChangeArrowheads="1"/>
            </p:cNvSpPr>
            <p:nvPr/>
          </p:nvSpPr>
          <p:spPr bwMode="auto">
            <a:xfrm>
              <a:off x="3760" y="3289"/>
              <a:ext cx="11" cy="224"/>
            </a:xfrm>
            <a:prstGeom prst="rect">
              <a:avLst/>
            </a:prstGeom>
            <a:solidFill>
              <a:srgbClr val="E9215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29" name="Rectangle 421"/>
            <p:cNvSpPr>
              <a:spLocks noChangeArrowheads="1"/>
            </p:cNvSpPr>
            <p:nvPr/>
          </p:nvSpPr>
          <p:spPr bwMode="auto">
            <a:xfrm>
              <a:off x="3771" y="3289"/>
              <a:ext cx="12" cy="224"/>
            </a:xfrm>
            <a:prstGeom prst="rect">
              <a:avLst/>
            </a:prstGeom>
            <a:solidFill>
              <a:srgbClr val="E9205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30" name="Rectangle 422"/>
            <p:cNvSpPr>
              <a:spLocks noChangeArrowheads="1"/>
            </p:cNvSpPr>
            <p:nvPr/>
          </p:nvSpPr>
          <p:spPr bwMode="auto">
            <a:xfrm>
              <a:off x="3783" y="3289"/>
              <a:ext cx="12" cy="224"/>
            </a:xfrm>
            <a:prstGeom prst="rect">
              <a:avLst/>
            </a:prstGeom>
            <a:solidFill>
              <a:srgbClr val="E91F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31" name="Rectangle 423"/>
            <p:cNvSpPr>
              <a:spLocks noChangeArrowheads="1"/>
            </p:cNvSpPr>
            <p:nvPr/>
          </p:nvSpPr>
          <p:spPr bwMode="auto">
            <a:xfrm>
              <a:off x="3795" y="3289"/>
              <a:ext cx="11" cy="224"/>
            </a:xfrm>
            <a:prstGeom prst="rect">
              <a:avLst/>
            </a:prstGeom>
            <a:solidFill>
              <a:srgbClr val="E91E5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32" name="Rectangle 424"/>
            <p:cNvSpPr>
              <a:spLocks noChangeArrowheads="1"/>
            </p:cNvSpPr>
            <p:nvPr/>
          </p:nvSpPr>
          <p:spPr bwMode="auto">
            <a:xfrm>
              <a:off x="3806" y="3289"/>
              <a:ext cx="12" cy="224"/>
            </a:xfrm>
            <a:prstGeom prst="rect">
              <a:avLst/>
            </a:prstGeom>
            <a:solidFill>
              <a:srgbClr val="E91D5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33" name="Rectangle 425"/>
            <p:cNvSpPr>
              <a:spLocks noChangeArrowheads="1"/>
            </p:cNvSpPr>
            <p:nvPr/>
          </p:nvSpPr>
          <p:spPr bwMode="auto">
            <a:xfrm>
              <a:off x="3818" y="3289"/>
              <a:ext cx="11" cy="224"/>
            </a:xfrm>
            <a:prstGeom prst="rect">
              <a:avLst/>
            </a:prstGeom>
            <a:solidFill>
              <a:srgbClr val="E91B5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34" name="Rectangle 426"/>
            <p:cNvSpPr>
              <a:spLocks noChangeArrowheads="1"/>
            </p:cNvSpPr>
            <p:nvPr/>
          </p:nvSpPr>
          <p:spPr bwMode="auto">
            <a:xfrm>
              <a:off x="3829" y="3289"/>
              <a:ext cx="11" cy="224"/>
            </a:xfrm>
            <a:prstGeom prst="rect">
              <a:avLst/>
            </a:prstGeom>
            <a:solidFill>
              <a:srgbClr val="E91A5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35" name="Rectangle 427"/>
            <p:cNvSpPr>
              <a:spLocks noChangeArrowheads="1"/>
            </p:cNvSpPr>
            <p:nvPr/>
          </p:nvSpPr>
          <p:spPr bwMode="auto">
            <a:xfrm>
              <a:off x="3840" y="3289"/>
              <a:ext cx="12" cy="224"/>
            </a:xfrm>
            <a:prstGeom prst="rect">
              <a:avLst/>
            </a:prstGeom>
            <a:solidFill>
              <a:srgbClr val="E8196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36" name="Rectangle 428"/>
            <p:cNvSpPr>
              <a:spLocks noChangeArrowheads="1"/>
            </p:cNvSpPr>
            <p:nvPr/>
          </p:nvSpPr>
          <p:spPr bwMode="auto">
            <a:xfrm>
              <a:off x="3852" y="3289"/>
              <a:ext cx="12" cy="224"/>
            </a:xfrm>
            <a:prstGeom prst="rect">
              <a:avLst/>
            </a:prstGeom>
            <a:solidFill>
              <a:srgbClr val="E8186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37" name="Rectangle 429"/>
            <p:cNvSpPr>
              <a:spLocks noChangeArrowheads="1"/>
            </p:cNvSpPr>
            <p:nvPr/>
          </p:nvSpPr>
          <p:spPr bwMode="auto">
            <a:xfrm>
              <a:off x="3864" y="3289"/>
              <a:ext cx="8" cy="224"/>
            </a:xfrm>
            <a:prstGeom prst="rect">
              <a:avLst/>
            </a:prstGeom>
            <a:solidFill>
              <a:srgbClr val="E8176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38" name="Rectangle 430"/>
            <p:cNvSpPr>
              <a:spLocks noChangeArrowheads="1"/>
            </p:cNvSpPr>
            <p:nvPr/>
          </p:nvSpPr>
          <p:spPr bwMode="auto">
            <a:xfrm>
              <a:off x="3872" y="3289"/>
              <a:ext cx="9" cy="224"/>
            </a:xfrm>
            <a:prstGeom prst="rect">
              <a:avLst/>
            </a:prstGeom>
            <a:solidFill>
              <a:srgbClr val="E7176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39" name="Rectangle 431"/>
            <p:cNvSpPr>
              <a:spLocks noChangeArrowheads="1"/>
            </p:cNvSpPr>
            <p:nvPr/>
          </p:nvSpPr>
          <p:spPr bwMode="auto">
            <a:xfrm>
              <a:off x="3881" y="3289"/>
              <a:ext cx="11" cy="224"/>
            </a:xfrm>
            <a:prstGeom prst="rect">
              <a:avLst/>
            </a:prstGeom>
            <a:solidFill>
              <a:srgbClr val="E5176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40" name="Rectangle 432"/>
            <p:cNvSpPr>
              <a:spLocks noChangeArrowheads="1"/>
            </p:cNvSpPr>
            <p:nvPr/>
          </p:nvSpPr>
          <p:spPr bwMode="auto">
            <a:xfrm>
              <a:off x="3892" y="3289"/>
              <a:ext cx="12" cy="224"/>
            </a:xfrm>
            <a:prstGeom prst="rect">
              <a:avLst/>
            </a:prstGeom>
            <a:solidFill>
              <a:srgbClr val="E3166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41" name="Rectangle 433"/>
            <p:cNvSpPr>
              <a:spLocks noChangeArrowheads="1"/>
            </p:cNvSpPr>
            <p:nvPr/>
          </p:nvSpPr>
          <p:spPr bwMode="auto">
            <a:xfrm>
              <a:off x="3904" y="3289"/>
              <a:ext cx="11" cy="224"/>
            </a:xfrm>
            <a:prstGeom prst="rect">
              <a:avLst/>
            </a:prstGeom>
            <a:solidFill>
              <a:srgbClr val="E1156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42" name="Rectangle 434"/>
            <p:cNvSpPr>
              <a:spLocks noChangeArrowheads="1"/>
            </p:cNvSpPr>
            <p:nvPr/>
          </p:nvSpPr>
          <p:spPr bwMode="auto">
            <a:xfrm>
              <a:off x="3915" y="3289"/>
              <a:ext cx="6" cy="224"/>
            </a:xfrm>
            <a:prstGeom prst="rect">
              <a:avLst/>
            </a:prstGeom>
            <a:solidFill>
              <a:srgbClr val="E0156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43" name="Rectangle 435"/>
            <p:cNvSpPr>
              <a:spLocks noChangeArrowheads="1"/>
            </p:cNvSpPr>
            <p:nvPr/>
          </p:nvSpPr>
          <p:spPr bwMode="auto">
            <a:xfrm>
              <a:off x="3921" y="3289"/>
              <a:ext cx="6" cy="224"/>
            </a:xfrm>
            <a:prstGeom prst="rect">
              <a:avLst/>
            </a:prstGeom>
            <a:solidFill>
              <a:srgbClr val="DE147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44" name="Rectangle 436"/>
            <p:cNvSpPr>
              <a:spLocks noChangeArrowheads="1"/>
            </p:cNvSpPr>
            <p:nvPr/>
          </p:nvSpPr>
          <p:spPr bwMode="auto">
            <a:xfrm>
              <a:off x="3927" y="3289"/>
              <a:ext cx="11" cy="224"/>
            </a:xfrm>
            <a:prstGeom prst="rect">
              <a:avLst/>
            </a:prstGeom>
            <a:solidFill>
              <a:srgbClr val="DD147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45" name="Rectangle 437"/>
            <p:cNvSpPr>
              <a:spLocks noChangeArrowheads="1"/>
            </p:cNvSpPr>
            <p:nvPr/>
          </p:nvSpPr>
          <p:spPr bwMode="auto">
            <a:xfrm>
              <a:off x="3938" y="3289"/>
              <a:ext cx="11" cy="224"/>
            </a:xfrm>
            <a:prstGeom prst="rect">
              <a:avLst/>
            </a:prstGeom>
            <a:solidFill>
              <a:srgbClr val="DB137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46" name="Rectangle 438"/>
            <p:cNvSpPr>
              <a:spLocks noChangeArrowheads="1"/>
            </p:cNvSpPr>
            <p:nvPr/>
          </p:nvSpPr>
          <p:spPr bwMode="auto">
            <a:xfrm>
              <a:off x="3949" y="3289"/>
              <a:ext cx="7" cy="224"/>
            </a:xfrm>
            <a:prstGeom prst="rect">
              <a:avLst/>
            </a:prstGeom>
            <a:solidFill>
              <a:srgbClr val="D9137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47" name="Rectangle 439"/>
            <p:cNvSpPr>
              <a:spLocks noChangeArrowheads="1"/>
            </p:cNvSpPr>
            <p:nvPr/>
          </p:nvSpPr>
          <p:spPr bwMode="auto">
            <a:xfrm>
              <a:off x="3956" y="3289"/>
              <a:ext cx="5" cy="224"/>
            </a:xfrm>
            <a:prstGeom prst="rect">
              <a:avLst/>
            </a:prstGeom>
            <a:solidFill>
              <a:srgbClr val="D812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48" name="Rectangle 440"/>
            <p:cNvSpPr>
              <a:spLocks noChangeArrowheads="1"/>
            </p:cNvSpPr>
            <p:nvPr/>
          </p:nvSpPr>
          <p:spPr bwMode="auto">
            <a:xfrm>
              <a:off x="3961" y="3289"/>
              <a:ext cx="7" cy="224"/>
            </a:xfrm>
            <a:prstGeom prst="rect">
              <a:avLst/>
            </a:prstGeom>
            <a:solidFill>
              <a:srgbClr val="D6127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49" name="Rectangle 441"/>
            <p:cNvSpPr>
              <a:spLocks noChangeArrowheads="1"/>
            </p:cNvSpPr>
            <p:nvPr/>
          </p:nvSpPr>
          <p:spPr bwMode="auto">
            <a:xfrm>
              <a:off x="3968" y="3289"/>
              <a:ext cx="10" cy="224"/>
            </a:xfrm>
            <a:prstGeom prst="rect">
              <a:avLst/>
            </a:prstGeom>
            <a:solidFill>
              <a:srgbClr val="D5117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50" name="Rectangle 442"/>
            <p:cNvSpPr>
              <a:spLocks noChangeArrowheads="1"/>
            </p:cNvSpPr>
            <p:nvPr/>
          </p:nvSpPr>
          <p:spPr bwMode="auto">
            <a:xfrm>
              <a:off x="3978" y="3289"/>
              <a:ext cx="12" cy="224"/>
            </a:xfrm>
            <a:prstGeom prst="rect">
              <a:avLst/>
            </a:prstGeom>
            <a:solidFill>
              <a:srgbClr val="D311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51" name="Rectangle 443"/>
            <p:cNvSpPr>
              <a:spLocks noChangeArrowheads="1"/>
            </p:cNvSpPr>
            <p:nvPr/>
          </p:nvSpPr>
          <p:spPr bwMode="auto">
            <a:xfrm>
              <a:off x="3990" y="3289"/>
              <a:ext cx="12" cy="224"/>
            </a:xfrm>
            <a:prstGeom prst="rect">
              <a:avLst/>
            </a:prstGeom>
            <a:solidFill>
              <a:srgbClr val="D110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52" name="Rectangle 444"/>
            <p:cNvSpPr>
              <a:spLocks noChangeArrowheads="1"/>
            </p:cNvSpPr>
            <p:nvPr/>
          </p:nvSpPr>
          <p:spPr bwMode="auto">
            <a:xfrm>
              <a:off x="4002" y="3289"/>
              <a:ext cx="8" cy="224"/>
            </a:xfrm>
            <a:prstGeom prst="rect">
              <a:avLst/>
            </a:prstGeom>
            <a:solidFill>
              <a:srgbClr val="CF0F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53" name="Rectangle 445"/>
            <p:cNvSpPr>
              <a:spLocks noChangeArrowheads="1"/>
            </p:cNvSpPr>
            <p:nvPr/>
          </p:nvSpPr>
          <p:spPr bwMode="auto">
            <a:xfrm>
              <a:off x="4010" y="3289"/>
              <a:ext cx="9" cy="224"/>
            </a:xfrm>
            <a:prstGeom prst="rect">
              <a:avLst/>
            </a:prstGeom>
            <a:solidFill>
              <a:srgbClr val="CE0F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54" name="Rectangle 446"/>
            <p:cNvSpPr>
              <a:spLocks noChangeArrowheads="1"/>
            </p:cNvSpPr>
            <p:nvPr/>
          </p:nvSpPr>
          <p:spPr bwMode="auto">
            <a:xfrm>
              <a:off x="4019" y="3289"/>
              <a:ext cx="10" cy="224"/>
            </a:xfrm>
            <a:prstGeom prst="rect">
              <a:avLst/>
            </a:prstGeom>
            <a:solidFill>
              <a:srgbClr val="CC0F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55" name="Rectangle 447"/>
            <p:cNvSpPr>
              <a:spLocks noChangeArrowheads="1"/>
            </p:cNvSpPr>
            <p:nvPr/>
          </p:nvSpPr>
          <p:spPr bwMode="auto">
            <a:xfrm>
              <a:off x="4029" y="3289"/>
              <a:ext cx="7" cy="224"/>
            </a:xfrm>
            <a:prstGeom prst="rect">
              <a:avLst/>
            </a:prstGeom>
            <a:solidFill>
              <a:srgbClr val="CA0E8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56" name="Rectangle 448"/>
            <p:cNvSpPr>
              <a:spLocks noChangeArrowheads="1"/>
            </p:cNvSpPr>
            <p:nvPr/>
          </p:nvSpPr>
          <p:spPr bwMode="auto">
            <a:xfrm>
              <a:off x="4036" y="3289"/>
              <a:ext cx="6" cy="224"/>
            </a:xfrm>
            <a:prstGeom prst="rect">
              <a:avLst/>
            </a:prstGeom>
            <a:solidFill>
              <a:srgbClr val="C90D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57" name="Rectangle 449"/>
            <p:cNvSpPr>
              <a:spLocks noChangeArrowheads="1"/>
            </p:cNvSpPr>
            <p:nvPr/>
          </p:nvSpPr>
          <p:spPr bwMode="auto">
            <a:xfrm>
              <a:off x="4042" y="3289"/>
              <a:ext cx="11" cy="224"/>
            </a:xfrm>
            <a:prstGeom prst="rect">
              <a:avLst/>
            </a:prstGeom>
            <a:solidFill>
              <a:srgbClr val="C70D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58" name="Rectangle 450"/>
            <p:cNvSpPr>
              <a:spLocks noChangeArrowheads="1"/>
            </p:cNvSpPr>
            <p:nvPr/>
          </p:nvSpPr>
          <p:spPr bwMode="auto">
            <a:xfrm>
              <a:off x="4053" y="3289"/>
              <a:ext cx="6" cy="224"/>
            </a:xfrm>
            <a:prstGeom prst="rect">
              <a:avLst/>
            </a:prstGeom>
            <a:solidFill>
              <a:srgbClr val="C60D8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59" name="Rectangle 451"/>
            <p:cNvSpPr>
              <a:spLocks noChangeArrowheads="1"/>
            </p:cNvSpPr>
            <p:nvPr/>
          </p:nvSpPr>
          <p:spPr bwMode="auto">
            <a:xfrm>
              <a:off x="4059" y="3289"/>
              <a:ext cx="6" cy="224"/>
            </a:xfrm>
            <a:prstGeom prst="rect">
              <a:avLst/>
            </a:prstGeom>
            <a:solidFill>
              <a:srgbClr val="C40C8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60" name="Rectangle 452"/>
            <p:cNvSpPr>
              <a:spLocks noChangeArrowheads="1"/>
            </p:cNvSpPr>
            <p:nvPr/>
          </p:nvSpPr>
          <p:spPr bwMode="auto">
            <a:xfrm>
              <a:off x="4065" y="3289"/>
              <a:ext cx="11" cy="224"/>
            </a:xfrm>
            <a:prstGeom prst="rect">
              <a:avLst/>
            </a:prstGeom>
            <a:solidFill>
              <a:srgbClr val="C30C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61" name="Rectangle 453"/>
            <p:cNvSpPr>
              <a:spLocks noChangeArrowheads="1"/>
            </p:cNvSpPr>
            <p:nvPr/>
          </p:nvSpPr>
          <p:spPr bwMode="auto">
            <a:xfrm>
              <a:off x="4076" y="3289"/>
              <a:ext cx="12" cy="224"/>
            </a:xfrm>
            <a:prstGeom prst="rect">
              <a:avLst/>
            </a:prstGeom>
            <a:solidFill>
              <a:srgbClr val="C10B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62" name="Rectangle 454"/>
            <p:cNvSpPr>
              <a:spLocks noChangeArrowheads="1"/>
            </p:cNvSpPr>
            <p:nvPr/>
          </p:nvSpPr>
          <p:spPr bwMode="auto">
            <a:xfrm>
              <a:off x="4088" y="3289"/>
              <a:ext cx="10" cy="224"/>
            </a:xfrm>
            <a:prstGeom prst="rect">
              <a:avLst/>
            </a:prstGeom>
            <a:solidFill>
              <a:srgbClr val="BF0B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63" name="Rectangle 455"/>
            <p:cNvSpPr>
              <a:spLocks noChangeArrowheads="1"/>
            </p:cNvSpPr>
            <p:nvPr/>
          </p:nvSpPr>
          <p:spPr bwMode="auto">
            <a:xfrm>
              <a:off x="4098" y="3289"/>
              <a:ext cx="8" cy="224"/>
            </a:xfrm>
            <a:prstGeom prst="rect">
              <a:avLst/>
            </a:prstGeom>
            <a:solidFill>
              <a:srgbClr val="BD0A9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64" name="Rectangle 456"/>
            <p:cNvSpPr>
              <a:spLocks noChangeArrowheads="1"/>
            </p:cNvSpPr>
            <p:nvPr/>
          </p:nvSpPr>
          <p:spPr bwMode="auto">
            <a:xfrm>
              <a:off x="4106" y="3289"/>
              <a:ext cx="10" cy="224"/>
            </a:xfrm>
            <a:prstGeom prst="rect">
              <a:avLst/>
            </a:prstGeom>
            <a:solidFill>
              <a:srgbClr val="BB0A9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65" name="Rectangle 457"/>
            <p:cNvSpPr>
              <a:spLocks noChangeArrowheads="1"/>
            </p:cNvSpPr>
            <p:nvPr/>
          </p:nvSpPr>
          <p:spPr bwMode="auto">
            <a:xfrm>
              <a:off x="4116" y="3289"/>
              <a:ext cx="12" cy="224"/>
            </a:xfrm>
            <a:prstGeom prst="rect">
              <a:avLst/>
            </a:prstGeom>
            <a:solidFill>
              <a:srgbClr val="B909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66" name="Rectangle 458"/>
            <p:cNvSpPr>
              <a:spLocks noChangeArrowheads="1"/>
            </p:cNvSpPr>
            <p:nvPr/>
          </p:nvSpPr>
          <p:spPr bwMode="auto">
            <a:xfrm>
              <a:off x="4128" y="3289"/>
              <a:ext cx="12" cy="224"/>
            </a:xfrm>
            <a:prstGeom prst="rect">
              <a:avLst/>
            </a:prstGeom>
            <a:solidFill>
              <a:srgbClr val="B708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67" name="Rectangle 459"/>
            <p:cNvSpPr>
              <a:spLocks noChangeArrowheads="1"/>
            </p:cNvSpPr>
            <p:nvPr/>
          </p:nvSpPr>
          <p:spPr bwMode="auto">
            <a:xfrm>
              <a:off x="4140" y="3289"/>
              <a:ext cx="8" cy="224"/>
            </a:xfrm>
            <a:prstGeom prst="rect">
              <a:avLst/>
            </a:prstGeom>
            <a:solidFill>
              <a:srgbClr val="B508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68" name="Rectangle 460"/>
            <p:cNvSpPr>
              <a:spLocks noChangeArrowheads="1"/>
            </p:cNvSpPr>
            <p:nvPr/>
          </p:nvSpPr>
          <p:spPr bwMode="auto">
            <a:xfrm>
              <a:off x="4148" y="3289"/>
              <a:ext cx="9" cy="224"/>
            </a:xfrm>
            <a:prstGeom prst="rect">
              <a:avLst/>
            </a:prstGeom>
            <a:solidFill>
              <a:srgbClr val="B40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69" name="Rectangle 461"/>
            <p:cNvSpPr>
              <a:spLocks noChangeArrowheads="1"/>
            </p:cNvSpPr>
            <p:nvPr/>
          </p:nvSpPr>
          <p:spPr bwMode="auto">
            <a:xfrm>
              <a:off x="4157" y="3289"/>
              <a:ext cx="11" cy="224"/>
            </a:xfrm>
            <a:prstGeom prst="rect">
              <a:avLst/>
            </a:prstGeom>
            <a:solidFill>
              <a:srgbClr val="B2079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70" name="Rectangle 462"/>
            <p:cNvSpPr>
              <a:spLocks noChangeArrowheads="1"/>
            </p:cNvSpPr>
            <p:nvPr/>
          </p:nvSpPr>
          <p:spPr bwMode="auto">
            <a:xfrm>
              <a:off x="4168" y="3289"/>
              <a:ext cx="11" cy="224"/>
            </a:xfrm>
            <a:prstGeom prst="rect">
              <a:avLst/>
            </a:prstGeom>
            <a:solidFill>
              <a:srgbClr val="B006A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71" name="Rectangle 463"/>
            <p:cNvSpPr>
              <a:spLocks noChangeArrowheads="1"/>
            </p:cNvSpPr>
            <p:nvPr/>
          </p:nvSpPr>
          <p:spPr bwMode="auto">
            <a:xfrm>
              <a:off x="4179" y="3289"/>
              <a:ext cx="6" cy="224"/>
            </a:xfrm>
            <a:prstGeom prst="rect">
              <a:avLst/>
            </a:prstGeom>
            <a:solidFill>
              <a:srgbClr val="AE06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72" name="Rectangle 464"/>
            <p:cNvSpPr>
              <a:spLocks noChangeArrowheads="1"/>
            </p:cNvSpPr>
            <p:nvPr/>
          </p:nvSpPr>
          <p:spPr bwMode="auto">
            <a:xfrm>
              <a:off x="4185" y="3289"/>
              <a:ext cx="7" cy="224"/>
            </a:xfrm>
            <a:prstGeom prst="rect">
              <a:avLst/>
            </a:prstGeom>
            <a:solidFill>
              <a:srgbClr val="AD05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73" name="Rectangle 465"/>
            <p:cNvSpPr>
              <a:spLocks noChangeArrowheads="1"/>
            </p:cNvSpPr>
            <p:nvPr/>
          </p:nvSpPr>
          <p:spPr bwMode="auto">
            <a:xfrm>
              <a:off x="4192" y="3289"/>
              <a:ext cx="6" cy="224"/>
            </a:xfrm>
            <a:prstGeom prst="rect">
              <a:avLst/>
            </a:prstGeom>
            <a:solidFill>
              <a:srgbClr val="AB05A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74" name="Rectangle 466"/>
            <p:cNvSpPr>
              <a:spLocks noChangeArrowheads="1"/>
            </p:cNvSpPr>
            <p:nvPr/>
          </p:nvSpPr>
          <p:spPr bwMode="auto">
            <a:xfrm>
              <a:off x="4198" y="3289"/>
              <a:ext cx="11" cy="224"/>
            </a:xfrm>
            <a:prstGeom prst="rect">
              <a:avLst/>
            </a:prstGeom>
            <a:solidFill>
              <a:srgbClr val="AA04A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75" name="Rectangle 467"/>
            <p:cNvSpPr>
              <a:spLocks noChangeArrowheads="1"/>
            </p:cNvSpPr>
            <p:nvPr/>
          </p:nvSpPr>
          <p:spPr bwMode="auto">
            <a:xfrm>
              <a:off x="4209" y="3289"/>
              <a:ext cx="11" cy="224"/>
            </a:xfrm>
            <a:prstGeom prst="rect">
              <a:avLst/>
            </a:prstGeom>
            <a:solidFill>
              <a:srgbClr val="A804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76" name="Rectangle 468"/>
            <p:cNvSpPr>
              <a:spLocks noChangeArrowheads="1"/>
            </p:cNvSpPr>
            <p:nvPr/>
          </p:nvSpPr>
          <p:spPr bwMode="auto">
            <a:xfrm>
              <a:off x="4220" y="3289"/>
              <a:ext cx="3" cy="224"/>
            </a:xfrm>
            <a:prstGeom prst="rect">
              <a:avLst/>
            </a:prstGeom>
            <a:solidFill>
              <a:srgbClr val="A603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3077" name="Rectangle 469"/>
            <p:cNvSpPr>
              <a:spLocks noChangeArrowheads="1"/>
            </p:cNvSpPr>
            <p:nvPr/>
          </p:nvSpPr>
          <p:spPr bwMode="auto">
            <a:xfrm>
              <a:off x="1279" y="3289"/>
              <a:ext cx="2944" cy="224"/>
            </a:xfrm>
            <a:prstGeom prst="rect">
              <a:avLst/>
            </a:prstGeom>
            <a:noFill/>
            <a:ln w="1111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pt-BR"/>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52</a:t>
            </a:fld>
            <a:endParaRPr lang="en-US"/>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2A35730-3EA4-4F4C-86BA-DB37FCE4D55F}" type="datetime1">
              <a:rPr lang="en-US" sz="1200" i="0" smtClean="0"/>
              <a:t>3/20/18</a:t>
            </a:fld>
            <a:endParaRPr lang="en-US" sz="1200" i="0"/>
          </a:p>
        </p:txBody>
      </p:sp>
      <p:sp>
        <p:nvSpPr>
          <p:cNvPr id="44037" name="Rectangle 2"/>
          <p:cNvSpPr>
            <a:spLocks noGrp="1" noChangeArrowheads="1"/>
          </p:cNvSpPr>
          <p:nvPr>
            <p:ph type="title"/>
          </p:nvPr>
        </p:nvSpPr>
        <p:spPr/>
        <p:txBody>
          <a:bodyPr/>
          <a:lstStyle/>
          <a:p>
            <a:r>
              <a:rPr lang="en-US"/>
              <a:t>Espectro de luz refletidas</a:t>
            </a:r>
          </a:p>
        </p:txBody>
      </p:sp>
      <p:sp>
        <p:nvSpPr>
          <p:cNvPr id="44038" name="Rectangle 4"/>
          <p:cNvSpPr>
            <a:spLocks noChangeArrowheads="1"/>
          </p:cNvSpPr>
          <p:nvPr/>
        </p:nvSpPr>
        <p:spPr bwMode="auto">
          <a:xfrm>
            <a:off x="6334125" y="6392863"/>
            <a:ext cx="24812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pPr>
              <a:spcBef>
                <a:spcPct val="50000"/>
              </a:spcBef>
            </a:pPr>
            <a:r>
              <a:rPr lang="en-US" sz="1400" i="0">
                <a:latin typeface="Arial" charset="0"/>
              </a:rPr>
              <a:t>Measurements by E.Koivisto.</a:t>
            </a:r>
          </a:p>
        </p:txBody>
      </p:sp>
      <p:sp>
        <p:nvSpPr>
          <p:cNvPr id="44039" name="Rectangle 116"/>
          <p:cNvSpPr>
            <a:spLocks noChangeArrowheads="1"/>
          </p:cNvSpPr>
          <p:nvPr/>
        </p:nvSpPr>
        <p:spPr bwMode="auto">
          <a:xfrm>
            <a:off x="1663700" y="2003425"/>
            <a:ext cx="5538788" cy="3613150"/>
          </a:xfrm>
          <a:prstGeom prst="rect">
            <a:avLst/>
          </a:prstGeom>
          <a:solidFill>
            <a:schemeClr val="folHlink"/>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44040" name="Freeform 5"/>
          <p:cNvSpPr>
            <a:spLocks/>
          </p:cNvSpPr>
          <p:nvPr/>
        </p:nvSpPr>
        <p:spPr bwMode="auto">
          <a:xfrm>
            <a:off x="1681163" y="2214563"/>
            <a:ext cx="5441950" cy="2940050"/>
          </a:xfrm>
          <a:custGeom>
            <a:avLst/>
            <a:gdLst>
              <a:gd name="T0" fmla="*/ 0 w 3428"/>
              <a:gd name="T1" fmla="*/ 2147483647 h 1852"/>
              <a:gd name="T2" fmla="*/ 2147483647 w 3428"/>
              <a:gd name="T3" fmla="*/ 2147483647 h 1852"/>
              <a:gd name="T4" fmla="*/ 2147483647 w 3428"/>
              <a:gd name="T5" fmla="*/ 2147483647 h 1852"/>
              <a:gd name="T6" fmla="*/ 2147483647 w 3428"/>
              <a:gd name="T7" fmla="*/ 2147483647 h 1852"/>
              <a:gd name="T8" fmla="*/ 2147483647 w 3428"/>
              <a:gd name="T9" fmla="*/ 2147483647 h 1852"/>
              <a:gd name="T10" fmla="*/ 2147483647 w 3428"/>
              <a:gd name="T11" fmla="*/ 2147483647 h 1852"/>
              <a:gd name="T12" fmla="*/ 2147483647 w 3428"/>
              <a:gd name="T13" fmla="*/ 2147483647 h 1852"/>
              <a:gd name="T14" fmla="*/ 2147483647 w 3428"/>
              <a:gd name="T15" fmla="*/ 2147483647 h 1852"/>
              <a:gd name="T16" fmla="*/ 2147483647 w 3428"/>
              <a:gd name="T17" fmla="*/ 2147483647 h 1852"/>
              <a:gd name="T18" fmla="*/ 2147483647 w 3428"/>
              <a:gd name="T19" fmla="*/ 2147483647 h 1852"/>
              <a:gd name="T20" fmla="*/ 2147483647 w 3428"/>
              <a:gd name="T21" fmla="*/ 2147483647 h 1852"/>
              <a:gd name="T22" fmla="*/ 2147483647 w 3428"/>
              <a:gd name="T23" fmla="*/ 2147483647 h 1852"/>
              <a:gd name="T24" fmla="*/ 2147483647 w 3428"/>
              <a:gd name="T25" fmla="*/ 2147483647 h 1852"/>
              <a:gd name="T26" fmla="*/ 2147483647 w 3428"/>
              <a:gd name="T27" fmla="*/ 2147483647 h 1852"/>
              <a:gd name="T28" fmla="*/ 2147483647 w 3428"/>
              <a:gd name="T29" fmla="*/ 2147483647 h 1852"/>
              <a:gd name="T30" fmla="*/ 2147483647 w 3428"/>
              <a:gd name="T31" fmla="*/ 2147483647 h 1852"/>
              <a:gd name="T32" fmla="*/ 2147483647 w 3428"/>
              <a:gd name="T33" fmla="*/ 2147483647 h 1852"/>
              <a:gd name="T34" fmla="*/ 2147483647 w 3428"/>
              <a:gd name="T35" fmla="*/ 2147483647 h 1852"/>
              <a:gd name="T36" fmla="*/ 2147483647 w 3428"/>
              <a:gd name="T37" fmla="*/ 2147483647 h 1852"/>
              <a:gd name="T38" fmla="*/ 2147483647 w 3428"/>
              <a:gd name="T39" fmla="*/ 2147483647 h 1852"/>
              <a:gd name="T40" fmla="*/ 2147483647 w 3428"/>
              <a:gd name="T41" fmla="*/ 2147483647 h 1852"/>
              <a:gd name="T42" fmla="*/ 2147483647 w 3428"/>
              <a:gd name="T43" fmla="*/ 2147483647 h 1852"/>
              <a:gd name="T44" fmla="*/ 2147483647 w 3428"/>
              <a:gd name="T45" fmla="*/ 2147483647 h 1852"/>
              <a:gd name="T46" fmla="*/ 2147483647 w 3428"/>
              <a:gd name="T47" fmla="*/ 2147483647 h 1852"/>
              <a:gd name="T48" fmla="*/ 2147483647 w 3428"/>
              <a:gd name="T49" fmla="*/ 2147483647 h 1852"/>
              <a:gd name="T50" fmla="*/ 2147483647 w 3428"/>
              <a:gd name="T51" fmla="*/ 2147483647 h 1852"/>
              <a:gd name="T52" fmla="*/ 2147483647 w 3428"/>
              <a:gd name="T53" fmla="*/ 2147483647 h 1852"/>
              <a:gd name="T54" fmla="*/ 2147483647 w 3428"/>
              <a:gd name="T55" fmla="*/ 2147483647 h 1852"/>
              <a:gd name="T56" fmla="*/ 2147483647 w 3428"/>
              <a:gd name="T57" fmla="*/ 2147483647 h 1852"/>
              <a:gd name="T58" fmla="*/ 2147483647 w 3428"/>
              <a:gd name="T59" fmla="*/ 2147483647 h 1852"/>
              <a:gd name="T60" fmla="*/ 2147483647 w 3428"/>
              <a:gd name="T61" fmla="*/ 2147483647 h 1852"/>
              <a:gd name="T62" fmla="*/ 2147483647 w 3428"/>
              <a:gd name="T63" fmla="*/ 2147483647 h 1852"/>
              <a:gd name="T64" fmla="*/ 2147483647 w 3428"/>
              <a:gd name="T65" fmla="*/ 2147483647 h 1852"/>
              <a:gd name="T66" fmla="*/ 2147483647 w 3428"/>
              <a:gd name="T67" fmla="*/ 2147483647 h 1852"/>
              <a:gd name="T68" fmla="*/ 2147483647 w 3428"/>
              <a:gd name="T69" fmla="*/ 2147483647 h 1852"/>
              <a:gd name="T70" fmla="*/ 2147483647 w 3428"/>
              <a:gd name="T71" fmla="*/ 2147483647 h 185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428"/>
              <a:gd name="T109" fmla="*/ 0 h 1852"/>
              <a:gd name="T110" fmla="*/ 3428 w 3428"/>
              <a:gd name="T111" fmla="*/ 1852 h 185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428" h="1852">
                <a:moveTo>
                  <a:pt x="0" y="1013"/>
                </a:moveTo>
                <a:cubicBezTo>
                  <a:pt x="42" y="1211"/>
                  <a:pt x="84" y="1409"/>
                  <a:pt x="109" y="1485"/>
                </a:cubicBezTo>
                <a:cubicBezTo>
                  <a:pt x="134" y="1561"/>
                  <a:pt x="130" y="1427"/>
                  <a:pt x="148" y="1469"/>
                </a:cubicBezTo>
                <a:cubicBezTo>
                  <a:pt x="166" y="1511"/>
                  <a:pt x="196" y="1687"/>
                  <a:pt x="219" y="1737"/>
                </a:cubicBezTo>
                <a:cubicBezTo>
                  <a:pt x="242" y="1787"/>
                  <a:pt x="248" y="1756"/>
                  <a:pt x="285" y="1770"/>
                </a:cubicBezTo>
                <a:cubicBezTo>
                  <a:pt x="322" y="1784"/>
                  <a:pt x="399" y="1814"/>
                  <a:pt x="439" y="1820"/>
                </a:cubicBezTo>
                <a:cubicBezTo>
                  <a:pt x="479" y="1826"/>
                  <a:pt x="497" y="1811"/>
                  <a:pt x="526" y="1809"/>
                </a:cubicBezTo>
                <a:cubicBezTo>
                  <a:pt x="555" y="1807"/>
                  <a:pt x="570" y="1807"/>
                  <a:pt x="614" y="1809"/>
                </a:cubicBezTo>
                <a:cubicBezTo>
                  <a:pt x="658" y="1811"/>
                  <a:pt x="755" y="1822"/>
                  <a:pt x="790" y="1820"/>
                </a:cubicBezTo>
                <a:cubicBezTo>
                  <a:pt x="825" y="1818"/>
                  <a:pt x="808" y="1801"/>
                  <a:pt x="823" y="1798"/>
                </a:cubicBezTo>
                <a:cubicBezTo>
                  <a:pt x="838" y="1795"/>
                  <a:pt x="844" y="1852"/>
                  <a:pt x="883" y="1803"/>
                </a:cubicBezTo>
                <a:cubicBezTo>
                  <a:pt x="922" y="1754"/>
                  <a:pt x="1016" y="1577"/>
                  <a:pt x="1058" y="1501"/>
                </a:cubicBezTo>
                <a:cubicBezTo>
                  <a:pt x="1100" y="1425"/>
                  <a:pt x="1084" y="1513"/>
                  <a:pt x="1135" y="1348"/>
                </a:cubicBezTo>
                <a:cubicBezTo>
                  <a:pt x="1186" y="1183"/>
                  <a:pt x="1302" y="696"/>
                  <a:pt x="1366" y="509"/>
                </a:cubicBezTo>
                <a:cubicBezTo>
                  <a:pt x="1430" y="322"/>
                  <a:pt x="1481" y="279"/>
                  <a:pt x="1519" y="229"/>
                </a:cubicBezTo>
                <a:cubicBezTo>
                  <a:pt x="1557" y="179"/>
                  <a:pt x="1566" y="224"/>
                  <a:pt x="1596" y="207"/>
                </a:cubicBezTo>
                <a:cubicBezTo>
                  <a:pt x="1626" y="190"/>
                  <a:pt x="1663" y="145"/>
                  <a:pt x="1700" y="125"/>
                </a:cubicBezTo>
                <a:cubicBezTo>
                  <a:pt x="1737" y="105"/>
                  <a:pt x="1788" y="96"/>
                  <a:pt x="1816" y="86"/>
                </a:cubicBezTo>
                <a:cubicBezTo>
                  <a:pt x="1844" y="76"/>
                  <a:pt x="1835" y="66"/>
                  <a:pt x="1870" y="64"/>
                </a:cubicBezTo>
                <a:cubicBezTo>
                  <a:pt x="1905" y="62"/>
                  <a:pt x="1981" y="79"/>
                  <a:pt x="2029" y="75"/>
                </a:cubicBezTo>
                <a:cubicBezTo>
                  <a:pt x="2077" y="71"/>
                  <a:pt x="2125" y="44"/>
                  <a:pt x="2161" y="42"/>
                </a:cubicBezTo>
                <a:cubicBezTo>
                  <a:pt x="2197" y="40"/>
                  <a:pt x="2221" y="66"/>
                  <a:pt x="2243" y="64"/>
                </a:cubicBezTo>
                <a:cubicBezTo>
                  <a:pt x="2265" y="62"/>
                  <a:pt x="2271" y="32"/>
                  <a:pt x="2293" y="31"/>
                </a:cubicBezTo>
                <a:cubicBezTo>
                  <a:pt x="2315" y="30"/>
                  <a:pt x="2352" y="63"/>
                  <a:pt x="2375" y="59"/>
                </a:cubicBezTo>
                <a:cubicBezTo>
                  <a:pt x="2398" y="55"/>
                  <a:pt x="2410" y="8"/>
                  <a:pt x="2430" y="4"/>
                </a:cubicBezTo>
                <a:cubicBezTo>
                  <a:pt x="2450" y="0"/>
                  <a:pt x="2475" y="34"/>
                  <a:pt x="2496" y="37"/>
                </a:cubicBezTo>
                <a:cubicBezTo>
                  <a:pt x="2517" y="40"/>
                  <a:pt x="2532" y="18"/>
                  <a:pt x="2556" y="20"/>
                </a:cubicBezTo>
                <a:cubicBezTo>
                  <a:pt x="2580" y="22"/>
                  <a:pt x="2600" y="37"/>
                  <a:pt x="2638" y="48"/>
                </a:cubicBezTo>
                <a:cubicBezTo>
                  <a:pt x="2676" y="59"/>
                  <a:pt x="2742" y="77"/>
                  <a:pt x="2786" y="86"/>
                </a:cubicBezTo>
                <a:cubicBezTo>
                  <a:pt x="2830" y="95"/>
                  <a:pt x="2868" y="106"/>
                  <a:pt x="2902" y="103"/>
                </a:cubicBezTo>
                <a:cubicBezTo>
                  <a:pt x="2936" y="100"/>
                  <a:pt x="2959" y="73"/>
                  <a:pt x="2989" y="70"/>
                </a:cubicBezTo>
                <a:cubicBezTo>
                  <a:pt x="3019" y="67"/>
                  <a:pt x="3053" y="82"/>
                  <a:pt x="3083" y="86"/>
                </a:cubicBezTo>
                <a:cubicBezTo>
                  <a:pt x="3113" y="90"/>
                  <a:pt x="3145" y="91"/>
                  <a:pt x="3170" y="92"/>
                </a:cubicBezTo>
                <a:cubicBezTo>
                  <a:pt x="3195" y="93"/>
                  <a:pt x="3201" y="85"/>
                  <a:pt x="3236" y="92"/>
                </a:cubicBezTo>
                <a:cubicBezTo>
                  <a:pt x="3271" y="99"/>
                  <a:pt x="3347" y="130"/>
                  <a:pt x="3379" y="136"/>
                </a:cubicBezTo>
                <a:cubicBezTo>
                  <a:pt x="3411" y="142"/>
                  <a:pt x="3419" y="136"/>
                  <a:pt x="3428" y="130"/>
                </a:cubicBezTo>
              </a:path>
            </a:pathLst>
          </a:custGeom>
          <a:noFill/>
          <a:ln w="19050" cap="flat" cmpd="sng">
            <a:solidFill>
              <a:srgbClr val="F5EF73"/>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41" name="Freeform 6"/>
          <p:cNvSpPr>
            <a:spLocks/>
          </p:cNvSpPr>
          <p:nvPr/>
        </p:nvSpPr>
        <p:spPr bwMode="auto">
          <a:xfrm>
            <a:off x="2159000" y="2287588"/>
            <a:ext cx="4876800" cy="3311525"/>
          </a:xfrm>
          <a:custGeom>
            <a:avLst/>
            <a:gdLst>
              <a:gd name="T0" fmla="*/ 0 w 3072"/>
              <a:gd name="T1" fmla="*/ 2147483647 h 2086"/>
              <a:gd name="T2" fmla="*/ 2147483647 w 3072"/>
              <a:gd name="T3" fmla="*/ 2147483647 h 2086"/>
              <a:gd name="T4" fmla="*/ 2147483647 w 3072"/>
              <a:gd name="T5" fmla="*/ 2147483647 h 2086"/>
              <a:gd name="T6" fmla="*/ 2147483647 w 3072"/>
              <a:gd name="T7" fmla="*/ 2147483647 h 2086"/>
              <a:gd name="T8" fmla="*/ 2147483647 w 3072"/>
              <a:gd name="T9" fmla="*/ 2147483647 h 2086"/>
              <a:gd name="T10" fmla="*/ 2147483647 w 3072"/>
              <a:gd name="T11" fmla="*/ 2147483647 h 2086"/>
              <a:gd name="T12" fmla="*/ 2147483647 w 3072"/>
              <a:gd name="T13" fmla="*/ 2147483647 h 2086"/>
              <a:gd name="T14" fmla="*/ 2147483647 w 3072"/>
              <a:gd name="T15" fmla="*/ 2147483647 h 2086"/>
              <a:gd name="T16" fmla="*/ 2147483647 w 3072"/>
              <a:gd name="T17" fmla="*/ 2147483647 h 2086"/>
              <a:gd name="T18" fmla="*/ 2147483647 w 3072"/>
              <a:gd name="T19" fmla="*/ 2147483647 h 2086"/>
              <a:gd name="T20" fmla="*/ 2147483647 w 3072"/>
              <a:gd name="T21" fmla="*/ 2147483647 h 2086"/>
              <a:gd name="T22" fmla="*/ 2147483647 w 3072"/>
              <a:gd name="T23" fmla="*/ 2147483647 h 2086"/>
              <a:gd name="T24" fmla="*/ 2147483647 w 3072"/>
              <a:gd name="T25" fmla="*/ 2147483647 h 2086"/>
              <a:gd name="T26" fmla="*/ 2147483647 w 3072"/>
              <a:gd name="T27" fmla="*/ 2147483647 h 2086"/>
              <a:gd name="T28" fmla="*/ 2147483647 w 3072"/>
              <a:gd name="T29" fmla="*/ 2147483647 h 2086"/>
              <a:gd name="T30" fmla="*/ 2147483647 w 3072"/>
              <a:gd name="T31" fmla="*/ 2147483647 h 2086"/>
              <a:gd name="T32" fmla="*/ 2147483647 w 3072"/>
              <a:gd name="T33" fmla="*/ 2147483647 h 2086"/>
              <a:gd name="T34" fmla="*/ 2147483647 w 3072"/>
              <a:gd name="T35" fmla="*/ 2147483647 h 2086"/>
              <a:gd name="T36" fmla="*/ 2147483647 w 3072"/>
              <a:gd name="T37" fmla="*/ 2147483647 h 2086"/>
              <a:gd name="T38" fmla="*/ 2147483647 w 3072"/>
              <a:gd name="T39" fmla="*/ 2147483647 h 2086"/>
              <a:gd name="T40" fmla="*/ 2147483647 w 3072"/>
              <a:gd name="T41" fmla="*/ 2147483647 h 2086"/>
              <a:gd name="T42" fmla="*/ 2147483647 w 3072"/>
              <a:gd name="T43" fmla="*/ 2147483647 h 208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72"/>
              <a:gd name="T67" fmla="*/ 0 h 2086"/>
              <a:gd name="T68" fmla="*/ 3072 w 3072"/>
              <a:gd name="T69" fmla="*/ 2086 h 208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72" h="2086">
                <a:moveTo>
                  <a:pt x="0" y="2086"/>
                </a:moveTo>
                <a:cubicBezTo>
                  <a:pt x="15" y="2061"/>
                  <a:pt x="31" y="2037"/>
                  <a:pt x="44" y="2031"/>
                </a:cubicBezTo>
                <a:cubicBezTo>
                  <a:pt x="57" y="2025"/>
                  <a:pt x="61" y="2051"/>
                  <a:pt x="77" y="2048"/>
                </a:cubicBezTo>
                <a:cubicBezTo>
                  <a:pt x="93" y="2045"/>
                  <a:pt x="114" y="2020"/>
                  <a:pt x="138" y="2015"/>
                </a:cubicBezTo>
                <a:cubicBezTo>
                  <a:pt x="162" y="2010"/>
                  <a:pt x="127" y="2023"/>
                  <a:pt x="220" y="2020"/>
                </a:cubicBezTo>
                <a:cubicBezTo>
                  <a:pt x="313" y="2017"/>
                  <a:pt x="571" y="2002"/>
                  <a:pt x="697" y="1999"/>
                </a:cubicBezTo>
                <a:cubicBezTo>
                  <a:pt x="823" y="1996"/>
                  <a:pt x="910" y="2009"/>
                  <a:pt x="977" y="2004"/>
                </a:cubicBezTo>
                <a:cubicBezTo>
                  <a:pt x="1044" y="1999"/>
                  <a:pt x="1058" y="1997"/>
                  <a:pt x="1098" y="1971"/>
                </a:cubicBezTo>
                <a:cubicBezTo>
                  <a:pt x="1138" y="1945"/>
                  <a:pt x="1161" y="1983"/>
                  <a:pt x="1218" y="1850"/>
                </a:cubicBezTo>
                <a:cubicBezTo>
                  <a:pt x="1275" y="1717"/>
                  <a:pt x="1335" y="1405"/>
                  <a:pt x="1438" y="1170"/>
                </a:cubicBezTo>
                <a:cubicBezTo>
                  <a:pt x="1541" y="935"/>
                  <a:pt x="1745" y="592"/>
                  <a:pt x="1838" y="441"/>
                </a:cubicBezTo>
                <a:cubicBezTo>
                  <a:pt x="1931" y="290"/>
                  <a:pt x="1956" y="297"/>
                  <a:pt x="1997" y="265"/>
                </a:cubicBezTo>
                <a:cubicBezTo>
                  <a:pt x="2038" y="233"/>
                  <a:pt x="2062" y="265"/>
                  <a:pt x="2085" y="249"/>
                </a:cubicBezTo>
                <a:cubicBezTo>
                  <a:pt x="2108" y="233"/>
                  <a:pt x="2091" y="198"/>
                  <a:pt x="2134" y="172"/>
                </a:cubicBezTo>
                <a:cubicBezTo>
                  <a:pt x="2177" y="146"/>
                  <a:pt x="2295" y="102"/>
                  <a:pt x="2343" y="90"/>
                </a:cubicBezTo>
                <a:cubicBezTo>
                  <a:pt x="2391" y="78"/>
                  <a:pt x="2384" y="104"/>
                  <a:pt x="2420" y="100"/>
                </a:cubicBezTo>
                <a:cubicBezTo>
                  <a:pt x="2456" y="96"/>
                  <a:pt x="2505" y="73"/>
                  <a:pt x="2557" y="68"/>
                </a:cubicBezTo>
                <a:cubicBezTo>
                  <a:pt x="2609" y="63"/>
                  <a:pt x="2695" y="67"/>
                  <a:pt x="2732" y="68"/>
                </a:cubicBezTo>
                <a:cubicBezTo>
                  <a:pt x="2769" y="69"/>
                  <a:pt x="2756" y="82"/>
                  <a:pt x="2782" y="73"/>
                </a:cubicBezTo>
                <a:cubicBezTo>
                  <a:pt x="2808" y="64"/>
                  <a:pt x="2856" y="24"/>
                  <a:pt x="2891" y="13"/>
                </a:cubicBezTo>
                <a:cubicBezTo>
                  <a:pt x="2926" y="2"/>
                  <a:pt x="2960" y="9"/>
                  <a:pt x="2990" y="7"/>
                </a:cubicBezTo>
                <a:cubicBezTo>
                  <a:pt x="3020" y="5"/>
                  <a:pt x="3056" y="0"/>
                  <a:pt x="3072" y="2"/>
                </a:cubicBezTo>
              </a:path>
            </a:pathLst>
          </a:custGeom>
          <a:noFill/>
          <a:ln w="19050" cap="flat" cmpd="sng">
            <a:solidFill>
              <a:srgbClr val="FF66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42" name="Freeform 7"/>
          <p:cNvSpPr>
            <a:spLocks/>
          </p:cNvSpPr>
          <p:nvPr/>
        </p:nvSpPr>
        <p:spPr bwMode="auto">
          <a:xfrm>
            <a:off x="1654175" y="3352800"/>
            <a:ext cx="5426075" cy="1884363"/>
          </a:xfrm>
          <a:custGeom>
            <a:avLst/>
            <a:gdLst>
              <a:gd name="T0" fmla="*/ 0 w 3418"/>
              <a:gd name="T1" fmla="*/ 0 h 1187"/>
              <a:gd name="T2" fmla="*/ 2147483647 w 3418"/>
              <a:gd name="T3" fmla="*/ 2147483647 h 1187"/>
              <a:gd name="T4" fmla="*/ 2147483647 w 3418"/>
              <a:gd name="T5" fmla="*/ 2147483647 h 1187"/>
              <a:gd name="T6" fmla="*/ 2147483647 w 3418"/>
              <a:gd name="T7" fmla="*/ 2147483647 h 1187"/>
              <a:gd name="T8" fmla="*/ 2147483647 w 3418"/>
              <a:gd name="T9" fmla="*/ 2147483647 h 1187"/>
              <a:gd name="T10" fmla="*/ 2147483647 w 3418"/>
              <a:gd name="T11" fmla="*/ 2147483647 h 1187"/>
              <a:gd name="T12" fmla="*/ 2147483647 w 3418"/>
              <a:gd name="T13" fmla="*/ 2147483647 h 1187"/>
              <a:gd name="T14" fmla="*/ 2147483647 w 3418"/>
              <a:gd name="T15" fmla="*/ 2147483647 h 1187"/>
              <a:gd name="T16" fmla="*/ 2147483647 w 3418"/>
              <a:gd name="T17" fmla="*/ 2147483647 h 1187"/>
              <a:gd name="T18" fmla="*/ 2147483647 w 3418"/>
              <a:gd name="T19" fmla="*/ 2147483647 h 1187"/>
              <a:gd name="T20" fmla="*/ 2147483647 w 3418"/>
              <a:gd name="T21" fmla="*/ 2147483647 h 1187"/>
              <a:gd name="T22" fmla="*/ 2147483647 w 3418"/>
              <a:gd name="T23" fmla="*/ 2147483647 h 1187"/>
              <a:gd name="T24" fmla="*/ 2147483647 w 3418"/>
              <a:gd name="T25" fmla="*/ 2147483647 h 1187"/>
              <a:gd name="T26" fmla="*/ 2147483647 w 3418"/>
              <a:gd name="T27" fmla="*/ 2147483647 h 1187"/>
              <a:gd name="T28" fmla="*/ 2147483647 w 3418"/>
              <a:gd name="T29" fmla="*/ 2147483647 h 1187"/>
              <a:gd name="T30" fmla="*/ 2147483647 w 3418"/>
              <a:gd name="T31" fmla="*/ 2147483647 h 1187"/>
              <a:gd name="T32" fmla="*/ 2147483647 w 3418"/>
              <a:gd name="T33" fmla="*/ 2147483647 h 1187"/>
              <a:gd name="T34" fmla="*/ 2147483647 w 3418"/>
              <a:gd name="T35" fmla="*/ 2147483647 h 1187"/>
              <a:gd name="T36" fmla="*/ 2147483647 w 3418"/>
              <a:gd name="T37" fmla="*/ 2147483647 h 11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418"/>
              <a:gd name="T58" fmla="*/ 0 h 1187"/>
              <a:gd name="T59" fmla="*/ 3418 w 3418"/>
              <a:gd name="T60" fmla="*/ 1187 h 118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418" h="1187">
                <a:moveTo>
                  <a:pt x="0" y="0"/>
                </a:moveTo>
                <a:cubicBezTo>
                  <a:pt x="25" y="229"/>
                  <a:pt x="51" y="459"/>
                  <a:pt x="72" y="494"/>
                </a:cubicBezTo>
                <a:cubicBezTo>
                  <a:pt x="93" y="529"/>
                  <a:pt x="100" y="262"/>
                  <a:pt x="126" y="208"/>
                </a:cubicBezTo>
                <a:cubicBezTo>
                  <a:pt x="152" y="154"/>
                  <a:pt x="192" y="184"/>
                  <a:pt x="225" y="170"/>
                </a:cubicBezTo>
                <a:cubicBezTo>
                  <a:pt x="258" y="156"/>
                  <a:pt x="300" y="139"/>
                  <a:pt x="324" y="121"/>
                </a:cubicBezTo>
                <a:cubicBezTo>
                  <a:pt x="348" y="103"/>
                  <a:pt x="344" y="57"/>
                  <a:pt x="368" y="60"/>
                </a:cubicBezTo>
                <a:cubicBezTo>
                  <a:pt x="392" y="63"/>
                  <a:pt x="442" y="130"/>
                  <a:pt x="467" y="137"/>
                </a:cubicBezTo>
                <a:cubicBezTo>
                  <a:pt x="492" y="144"/>
                  <a:pt x="464" y="70"/>
                  <a:pt x="521" y="104"/>
                </a:cubicBezTo>
                <a:cubicBezTo>
                  <a:pt x="578" y="138"/>
                  <a:pt x="722" y="237"/>
                  <a:pt x="812" y="340"/>
                </a:cubicBezTo>
                <a:cubicBezTo>
                  <a:pt x="902" y="443"/>
                  <a:pt x="995" y="645"/>
                  <a:pt x="1059" y="724"/>
                </a:cubicBezTo>
                <a:cubicBezTo>
                  <a:pt x="1123" y="803"/>
                  <a:pt x="1117" y="755"/>
                  <a:pt x="1196" y="812"/>
                </a:cubicBezTo>
                <a:cubicBezTo>
                  <a:pt x="1275" y="869"/>
                  <a:pt x="1409" y="1004"/>
                  <a:pt x="1531" y="1064"/>
                </a:cubicBezTo>
                <a:cubicBezTo>
                  <a:pt x="1653" y="1124"/>
                  <a:pt x="1776" y="1161"/>
                  <a:pt x="1931" y="1174"/>
                </a:cubicBezTo>
                <a:cubicBezTo>
                  <a:pt x="2086" y="1187"/>
                  <a:pt x="2341" y="1167"/>
                  <a:pt x="2463" y="1141"/>
                </a:cubicBezTo>
                <a:cubicBezTo>
                  <a:pt x="2585" y="1115"/>
                  <a:pt x="2582" y="1123"/>
                  <a:pt x="2666" y="1015"/>
                </a:cubicBezTo>
                <a:cubicBezTo>
                  <a:pt x="2750" y="907"/>
                  <a:pt x="2892" y="618"/>
                  <a:pt x="2968" y="494"/>
                </a:cubicBezTo>
                <a:cubicBezTo>
                  <a:pt x="3044" y="370"/>
                  <a:pt x="3071" y="309"/>
                  <a:pt x="3122" y="269"/>
                </a:cubicBezTo>
                <a:cubicBezTo>
                  <a:pt x="3173" y="229"/>
                  <a:pt x="3226" y="262"/>
                  <a:pt x="3275" y="252"/>
                </a:cubicBezTo>
                <a:cubicBezTo>
                  <a:pt x="3324" y="242"/>
                  <a:pt x="3371" y="225"/>
                  <a:pt x="3418" y="208"/>
                </a:cubicBezTo>
              </a:path>
            </a:pathLst>
          </a:custGeom>
          <a:noFill/>
          <a:ln w="19050" cap="flat" cmpd="sng">
            <a:solidFill>
              <a:srgbClr val="3399FF"/>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43" name="Freeform 8"/>
          <p:cNvSpPr>
            <a:spLocks/>
          </p:cNvSpPr>
          <p:nvPr/>
        </p:nvSpPr>
        <p:spPr bwMode="auto">
          <a:xfrm>
            <a:off x="1646238" y="3387725"/>
            <a:ext cx="5459412" cy="1260475"/>
          </a:xfrm>
          <a:custGeom>
            <a:avLst/>
            <a:gdLst>
              <a:gd name="T0" fmla="*/ 0 w 3439"/>
              <a:gd name="T1" fmla="*/ 0 h 794"/>
              <a:gd name="T2" fmla="*/ 2147483647 w 3439"/>
              <a:gd name="T3" fmla="*/ 2147483647 h 794"/>
              <a:gd name="T4" fmla="*/ 2147483647 w 3439"/>
              <a:gd name="T5" fmla="*/ 2147483647 h 794"/>
              <a:gd name="T6" fmla="*/ 2147483647 w 3439"/>
              <a:gd name="T7" fmla="*/ 2147483647 h 794"/>
              <a:gd name="T8" fmla="*/ 2147483647 w 3439"/>
              <a:gd name="T9" fmla="*/ 2147483647 h 794"/>
              <a:gd name="T10" fmla="*/ 2147483647 w 3439"/>
              <a:gd name="T11" fmla="*/ 2147483647 h 794"/>
              <a:gd name="T12" fmla="*/ 2147483647 w 3439"/>
              <a:gd name="T13" fmla="*/ 2147483647 h 794"/>
              <a:gd name="T14" fmla="*/ 2147483647 w 3439"/>
              <a:gd name="T15" fmla="*/ 2147483647 h 794"/>
              <a:gd name="T16" fmla="*/ 2147483647 w 3439"/>
              <a:gd name="T17" fmla="*/ 2147483647 h 794"/>
              <a:gd name="T18" fmla="*/ 2147483647 w 3439"/>
              <a:gd name="T19" fmla="*/ 2147483647 h 794"/>
              <a:gd name="T20" fmla="*/ 2147483647 w 3439"/>
              <a:gd name="T21" fmla="*/ 2147483647 h 794"/>
              <a:gd name="T22" fmla="*/ 2147483647 w 3439"/>
              <a:gd name="T23" fmla="*/ 2147483647 h 794"/>
              <a:gd name="T24" fmla="*/ 2147483647 w 3439"/>
              <a:gd name="T25" fmla="*/ 2147483647 h 794"/>
              <a:gd name="T26" fmla="*/ 2147483647 w 3439"/>
              <a:gd name="T27" fmla="*/ 2147483647 h 794"/>
              <a:gd name="T28" fmla="*/ 2147483647 w 3439"/>
              <a:gd name="T29" fmla="*/ 2147483647 h 794"/>
              <a:gd name="T30" fmla="*/ 2147483647 w 3439"/>
              <a:gd name="T31" fmla="*/ 2147483647 h 794"/>
              <a:gd name="T32" fmla="*/ 2147483647 w 3439"/>
              <a:gd name="T33" fmla="*/ 2147483647 h 794"/>
              <a:gd name="T34" fmla="*/ 2147483647 w 3439"/>
              <a:gd name="T35" fmla="*/ 2147483647 h 794"/>
              <a:gd name="T36" fmla="*/ 2147483647 w 3439"/>
              <a:gd name="T37" fmla="*/ 2147483647 h 794"/>
              <a:gd name="T38" fmla="*/ 2147483647 w 3439"/>
              <a:gd name="T39" fmla="*/ 2147483647 h 79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39"/>
              <a:gd name="T61" fmla="*/ 0 h 794"/>
              <a:gd name="T62" fmla="*/ 3439 w 3439"/>
              <a:gd name="T63" fmla="*/ 794 h 79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39" h="794">
                <a:moveTo>
                  <a:pt x="0" y="0"/>
                </a:moveTo>
                <a:cubicBezTo>
                  <a:pt x="34" y="338"/>
                  <a:pt x="69" y="676"/>
                  <a:pt x="115" y="735"/>
                </a:cubicBezTo>
                <a:cubicBezTo>
                  <a:pt x="161" y="794"/>
                  <a:pt x="235" y="428"/>
                  <a:pt x="274" y="357"/>
                </a:cubicBezTo>
                <a:cubicBezTo>
                  <a:pt x="313" y="286"/>
                  <a:pt x="320" y="336"/>
                  <a:pt x="351" y="307"/>
                </a:cubicBezTo>
                <a:cubicBezTo>
                  <a:pt x="382" y="278"/>
                  <a:pt x="425" y="212"/>
                  <a:pt x="461" y="181"/>
                </a:cubicBezTo>
                <a:cubicBezTo>
                  <a:pt x="497" y="150"/>
                  <a:pt x="534" y="133"/>
                  <a:pt x="570" y="121"/>
                </a:cubicBezTo>
                <a:cubicBezTo>
                  <a:pt x="606" y="109"/>
                  <a:pt x="649" y="106"/>
                  <a:pt x="680" y="110"/>
                </a:cubicBezTo>
                <a:cubicBezTo>
                  <a:pt x="711" y="114"/>
                  <a:pt x="721" y="131"/>
                  <a:pt x="757" y="143"/>
                </a:cubicBezTo>
                <a:cubicBezTo>
                  <a:pt x="793" y="155"/>
                  <a:pt x="846" y="167"/>
                  <a:pt x="894" y="181"/>
                </a:cubicBezTo>
                <a:cubicBezTo>
                  <a:pt x="942" y="195"/>
                  <a:pt x="1006" y="220"/>
                  <a:pt x="1048" y="230"/>
                </a:cubicBezTo>
                <a:cubicBezTo>
                  <a:pt x="1090" y="240"/>
                  <a:pt x="1097" y="225"/>
                  <a:pt x="1146" y="241"/>
                </a:cubicBezTo>
                <a:cubicBezTo>
                  <a:pt x="1195" y="257"/>
                  <a:pt x="1243" y="293"/>
                  <a:pt x="1344" y="324"/>
                </a:cubicBezTo>
                <a:cubicBezTo>
                  <a:pt x="1445" y="355"/>
                  <a:pt x="1624" y="401"/>
                  <a:pt x="1750" y="428"/>
                </a:cubicBezTo>
                <a:cubicBezTo>
                  <a:pt x="1876" y="455"/>
                  <a:pt x="1957" y="481"/>
                  <a:pt x="2101" y="488"/>
                </a:cubicBezTo>
                <a:cubicBezTo>
                  <a:pt x="2245" y="495"/>
                  <a:pt x="2496" y="482"/>
                  <a:pt x="2616" y="472"/>
                </a:cubicBezTo>
                <a:cubicBezTo>
                  <a:pt x="2736" y="462"/>
                  <a:pt x="2745" y="440"/>
                  <a:pt x="2819" y="428"/>
                </a:cubicBezTo>
                <a:cubicBezTo>
                  <a:pt x="2893" y="416"/>
                  <a:pt x="2983" y="409"/>
                  <a:pt x="3061" y="400"/>
                </a:cubicBezTo>
                <a:cubicBezTo>
                  <a:pt x="3139" y="391"/>
                  <a:pt x="3230" y="381"/>
                  <a:pt x="3286" y="373"/>
                </a:cubicBezTo>
                <a:cubicBezTo>
                  <a:pt x="3342" y="365"/>
                  <a:pt x="3370" y="357"/>
                  <a:pt x="3395" y="351"/>
                </a:cubicBezTo>
                <a:cubicBezTo>
                  <a:pt x="3420" y="345"/>
                  <a:pt x="3429" y="340"/>
                  <a:pt x="3439" y="335"/>
                </a:cubicBezTo>
              </a:path>
            </a:pathLst>
          </a:custGeom>
          <a:noFill/>
          <a:ln w="19050" cap="flat" cmpd="sng">
            <a:solidFill>
              <a:schemeClr val="bg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44" name="Line 10"/>
          <p:cNvSpPr>
            <a:spLocks noChangeShapeType="1"/>
          </p:cNvSpPr>
          <p:nvPr/>
        </p:nvSpPr>
        <p:spPr bwMode="auto">
          <a:xfrm>
            <a:off x="1663700" y="5634038"/>
            <a:ext cx="5948363" cy="0"/>
          </a:xfrm>
          <a:prstGeom prst="line">
            <a:avLst/>
          </a:prstGeom>
          <a:noFill/>
          <a:ln w="28575">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44045" name="Line 11"/>
          <p:cNvSpPr>
            <a:spLocks noChangeShapeType="1"/>
          </p:cNvSpPr>
          <p:nvPr/>
        </p:nvSpPr>
        <p:spPr bwMode="auto">
          <a:xfrm flipV="1">
            <a:off x="1646238" y="1628775"/>
            <a:ext cx="0" cy="4032250"/>
          </a:xfrm>
          <a:prstGeom prst="line">
            <a:avLst/>
          </a:prstGeom>
          <a:noFill/>
          <a:ln w="28575">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graphicFrame>
        <p:nvGraphicFramePr>
          <p:cNvPr id="44034" name="Object 12"/>
          <p:cNvGraphicFramePr>
            <a:graphicFrameLocks noChangeAspect="1"/>
          </p:cNvGraphicFramePr>
          <p:nvPr/>
        </p:nvGraphicFramePr>
        <p:xfrm>
          <a:off x="7172325" y="5164138"/>
          <a:ext cx="1063625" cy="463550"/>
        </p:xfrm>
        <a:graphic>
          <a:graphicData uri="http://schemas.openxmlformats.org/presentationml/2006/ole">
            <mc:AlternateContent xmlns:mc="http://schemas.openxmlformats.org/markup-compatibility/2006">
              <mc:Choice xmlns:v="urn:schemas-microsoft-com:vml" Requires="v">
                <p:oleObj spid="_x0000_s44177" name="Equation" r:id="rId4" imgW="469800" imgH="203040" progId="Equation.3">
                  <p:embed/>
                </p:oleObj>
              </mc:Choice>
              <mc:Fallback>
                <p:oleObj name="Equation" r:id="rId4" imgW="469800" imgH="203040" progId="Equation.3">
                  <p:embed/>
                  <p:pic>
                    <p:nvPicPr>
                      <p:cNvPr id="0" name="Object 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72325" y="5164138"/>
                        <a:ext cx="1063625" cy="463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4046" name="Rectangle 13"/>
          <p:cNvSpPr>
            <a:spLocks noChangeArrowheads="1"/>
          </p:cNvSpPr>
          <p:nvPr/>
        </p:nvSpPr>
        <p:spPr bwMode="auto">
          <a:xfrm>
            <a:off x="1406525" y="5808663"/>
            <a:ext cx="565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i="0">
                <a:solidFill>
                  <a:srgbClr val="000000"/>
                </a:solidFill>
              </a:rPr>
              <a:t>400</a:t>
            </a:r>
          </a:p>
        </p:txBody>
      </p:sp>
      <p:sp>
        <p:nvSpPr>
          <p:cNvPr id="44047" name="Rectangle 14"/>
          <p:cNvSpPr>
            <a:spLocks noChangeArrowheads="1"/>
          </p:cNvSpPr>
          <p:nvPr/>
        </p:nvSpPr>
        <p:spPr bwMode="auto">
          <a:xfrm>
            <a:off x="6865938" y="5818188"/>
            <a:ext cx="565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i="0">
                <a:solidFill>
                  <a:srgbClr val="000000"/>
                </a:solidFill>
              </a:rPr>
              <a:t>700</a:t>
            </a:r>
          </a:p>
        </p:txBody>
      </p:sp>
      <p:pic>
        <p:nvPicPr>
          <p:cNvPr id="44048" name="Picture 10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25600" y="5641975"/>
            <a:ext cx="5580063"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4035" name="Object 111"/>
          <p:cNvGraphicFramePr>
            <a:graphicFrameLocks noChangeAspect="1"/>
          </p:cNvGraphicFramePr>
          <p:nvPr>
            <p:extLst>
              <p:ext uri="{D42A27DB-BD31-4B8C-83A1-F6EECF244321}">
                <p14:modId xmlns:p14="http://schemas.microsoft.com/office/powerpoint/2010/main" val="3204763662"/>
              </p:ext>
            </p:extLst>
          </p:nvPr>
        </p:nvGraphicFramePr>
        <p:xfrm>
          <a:off x="1751013" y="1462088"/>
          <a:ext cx="506412" cy="606425"/>
        </p:xfrm>
        <a:graphic>
          <a:graphicData uri="http://schemas.openxmlformats.org/presentationml/2006/ole">
            <mc:AlternateContent xmlns:mc="http://schemas.openxmlformats.org/markup-compatibility/2006">
              <mc:Choice xmlns:v="urn:schemas-microsoft-com:vml" Requires="v">
                <p:oleObj spid="_x0000_s44178" name="Equation" r:id="rId7" imgW="190440" imgH="228600" progId="Equation.3">
                  <p:embed/>
                </p:oleObj>
              </mc:Choice>
              <mc:Fallback>
                <p:oleObj name="Equation" r:id="rId7" imgW="190440" imgH="228600" progId="Equation.3">
                  <p:embed/>
                  <p:pic>
                    <p:nvPicPr>
                      <p:cNvPr id="0" name="Object 111"/>
                      <p:cNvPicPr>
                        <a:picLocks noChangeAspect="1" noChangeArrowheads="1"/>
                      </p:cNvPicPr>
                      <p:nvPr/>
                    </p:nvPicPr>
                    <p:blipFill>
                      <a:blip r:embed="rId8"/>
                      <a:srcRect/>
                      <a:stretch>
                        <a:fillRect/>
                      </a:stretch>
                    </p:blipFill>
                    <p:spPr bwMode="auto">
                      <a:xfrm>
                        <a:off x="1751013" y="1462088"/>
                        <a:ext cx="506412" cy="606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4049" name="Text Box 112"/>
          <p:cNvSpPr txBox="1">
            <a:spLocks noChangeArrowheads="1"/>
          </p:cNvSpPr>
          <p:nvPr/>
        </p:nvSpPr>
        <p:spPr bwMode="auto">
          <a:xfrm>
            <a:off x="4498975" y="3694113"/>
            <a:ext cx="18843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solidFill>
                  <a:schemeClr val="bg1"/>
                </a:solidFill>
              </a:rPr>
              <a:t>pétala branca</a:t>
            </a:r>
          </a:p>
        </p:txBody>
      </p:sp>
      <p:sp>
        <p:nvSpPr>
          <p:cNvPr id="44050" name="Text Box 113"/>
          <p:cNvSpPr txBox="1">
            <a:spLocks noChangeArrowheads="1"/>
          </p:cNvSpPr>
          <p:nvPr/>
        </p:nvSpPr>
        <p:spPr bwMode="auto">
          <a:xfrm>
            <a:off x="1730375" y="2936875"/>
            <a:ext cx="1208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solidFill>
                  <a:srgbClr val="3399FF"/>
                </a:solidFill>
              </a:rPr>
              <a:t>flor azul</a:t>
            </a:r>
          </a:p>
        </p:txBody>
      </p:sp>
      <p:sp>
        <p:nvSpPr>
          <p:cNvPr id="44051" name="Text Box 114"/>
          <p:cNvSpPr txBox="1">
            <a:spLocks noChangeArrowheads="1"/>
          </p:cNvSpPr>
          <p:nvPr/>
        </p:nvSpPr>
        <p:spPr bwMode="auto">
          <a:xfrm>
            <a:off x="2654300" y="2101850"/>
            <a:ext cx="1716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solidFill>
                  <a:srgbClr val="F5EF73"/>
                </a:solidFill>
              </a:rPr>
              <a:t>flor amarela</a:t>
            </a:r>
          </a:p>
        </p:txBody>
      </p:sp>
      <p:sp>
        <p:nvSpPr>
          <p:cNvPr id="44052" name="Text Box 115"/>
          <p:cNvSpPr txBox="1">
            <a:spLocks noChangeArrowheads="1"/>
          </p:cNvSpPr>
          <p:nvPr/>
        </p:nvSpPr>
        <p:spPr bwMode="auto">
          <a:xfrm>
            <a:off x="5075238" y="2763838"/>
            <a:ext cx="15970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solidFill>
                  <a:srgbClr val="FF6600"/>
                </a:solidFill>
              </a:rPr>
              <a:t>flor laranja</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53</a:t>
            </a:fld>
            <a:endParaRPr lang="en-US"/>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6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67F6E486-ABEE-4734-92BE-26DF3DCBBCCF}" type="datetime1">
              <a:rPr lang="en-US" sz="1200" i="0" smtClean="0"/>
              <a:t>3/20/18</a:t>
            </a:fld>
            <a:endParaRPr lang="en-US" sz="1200" i="0"/>
          </a:p>
        </p:txBody>
      </p:sp>
      <p:sp>
        <p:nvSpPr>
          <p:cNvPr id="45061" name="Rectangle 4"/>
          <p:cNvSpPr>
            <a:spLocks noGrp="1" noChangeArrowheads="1"/>
          </p:cNvSpPr>
          <p:nvPr>
            <p:ph type="title"/>
          </p:nvPr>
        </p:nvSpPr>
        <p:spPr/>
        <p:txBody>
          <a:bodyPr/>
          <a:lstStyle/>
          <a:p>
            <a:r>
              <a:rPr lang="en-US"/>
              <a:t>Medidas do espectro da luz solar</a:t>
            </a:r>
          </a:p>
        </p:txBody>
      </p:sp>
      <p:sp>
        <p:nvSpPr>
          <p:cNvPr id="45062" name="Rectangle 28"/>
          <p:cNvSpPr>
            <a:spLocks noChangeArrowheads="1"/>
          </p:cNvSpPr>
          <p:nvPr/>
        </p:nvSpPr>
        <p:spPr bwMode="auto">
          <a:xfrm>
            <a:off x="2944813" y="6354763"/>
            <a:ext cx="5897562" cy="379412"/>
          </a:xfrm>
          <a:prstGeom prst="rect">
            <a:avLst/>
          </a:prstGeom>
          <a:noFill/>
          <a:ln w="12700" algn="ctr">
            <a:solidFill>
              <a:schemeClr val="tx2"/>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a:spAutoFit/>
          </a:bodyPr>
          <a:lstStyle/>
          <a:p>
            <a:pPr algn="r"/>
            <a:r>
              <a:rPr lang="en-US" sz="1800"/>
              <a:t>medidas feitas por J. Parkkinen and P. Silfsten.</a:t>
            </a:r>
          </a:p>
        </p:txBody>
      </p:sp>
      <p:grpSp>
        <p:nvGrpSpPr>
          <p:cNvPr id="45063" name="Group 39"/>
          <p:cNvGrpSpPr>
            <a:grpSpLocks/>
          </p:cNvGrpSpPr>
          <p:nvPr/>
        </p:nvGrpSpPr>
        <p:grpSpPr bwMode="auto">
          <a:xfrm>
            <a:off x="1416050" y="1481138"/>
            <a:ext cx="6794500" cy="4867275"/>
            <a:chOff x="892" y="933"/>
            <a:chExt cx="4280" cy="3066"/>
          </a:xfrm>
        </p:grpSpPr>
        <p:graphicFrame>
          <p:nvGraphicFramePr>
            <p:cNvPr id="45058" name="Object 26"/>
            <p:cNvGraphicFramePr>
              <a:graphicFrameLocks noChangeAspect="1"/>
            </p:cNvGraphicFramePr>
            <p:nvPr>
              <p:extLst>
                <p:ext uri="{D42A27DB-BD31-4B8C-83A1-F6EECF244321}">
                  <p14:modId xmlns:p14="http://schemas.microsoft.com/office/powerpoint/2010/main" val="2468917461"/>
                </p:ext>
              </p:extLst>
            </p:nvPr>
          </p:nvGraphicFramePr>
          <p:xfrm>
            <a:off x="1089" y="933"/>
            <a:ext cx="245" cy="336"/>
          </p:xfrm>
          <a:graphic>
            <a:graphicData uri="http://schemas.openxmlformats.org/presentationml/2006/ole">
              <mc:AlternateContent xmlns:mc="http://schemas.openxmlformats.org/markup-compatibility/2006">
                <mc:Choice xmlns:v="urn:schemas-microsoft-com:vml" Requires="v">
                  <p:oleObj spid="_x0000_s45205" name="Equation" r:id="rId4" imgW="190440" imgH="228600" progId="Equation.3">
                    <p:embed/>
                  </p:oleObj>
                </mc:Choice>
                <mc:Fallback>
                  <p:oleObj name="Equation" r:id="rId4" imgW="190440" imgH="228600" progId="Equation.3">
                    <p:embed/>
                    <p:pic>
                      <p:nvPicPr>
                        <p:cNvPr id="0" name="Object 26"/>
                        <p:cNvPicPr>
                          <a:picLocks noChangeAspect="1" noChangeArrowheads="1"/>
                        </p:cNvPicPr>
                        <p:nvPr/>
                      </p:nvPicPr>
                      <p:blipFill>
                        <a:blip r:embed="rId5"/>
                        <a:srcRect/>
                        <a:stretch>
                          <a:fillRect/>
                        </a:stretch>
                      </p:blipFill>
                      <p:spPr bwMode="auto">
                        <a:xfrm>
                          <a:off x="1089" y="933"/>
                          <a:ext cx="245" cy="3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45064" name="Group 38"/>
            <p:cNvGrpSpPr>
              <a:grpSpLocks/>
            </p:cNvGrpSpPr>
            <p:nvPr/>
          </p:nvGrpSpPr>
          <p:grpSpPr bwMode="auto">
            <a:xfrm>
              <a:off x="892" y="1078"/>
              <a:ext cx="4280" cy="2921"/>
              <a:chOff x="892" y="1078"/>
              <a:chExt cx="4280" cy="2921"/>
            </a:xfrm>
          </p:grpSpPr>
          <p:sp>
            <p:nvSpPr>
              <p:cNvPr id="45065" name="Rectangle 29"/>
              <p:cNvSpPr>
                <a:spLocks noChangeArrowheads="1"/>
              </p:cNvSpPr>
              <p:nvPr/>
            </p:nvSpPr>
            <p:spPr bwMode="auto">
              <a:xfrm>
                <a:off x="892" y="3720"/>
                <a:ext cx="35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i="0">
                    <a:solidFill>
                      <a:srgbClr val="000000"/>
                    </a:solidFill>
                  </a:rPr>
                  <a:t>400</a:t>
                </a:r>
              </a:p>
            </p:txBody>
          </p:sp>
          <p:sp>
            <p:nvSpPr>
              <p:cNvPr id="45066" name="Rectangle 30"/>
              <p:cNvSpPr>
                <a:spLocks noChangeArrowheads="1"/>
              </p:cNvSpPr>
              <p:nvPr/>
            </p:nvSpPr>
            <p:spPr bwMode="auto">
              <a:xfrm>
                <a:off x="4393" y="3749"/>
                <a:ext cx="35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i="0">
                    <a:solidFill>
                      <a:srgbClr val="000000"/>
                    </a:solidFill>
                  </a:rPr>
                  <a:t>700</a:t>
                </a:r>
              </a:p>
            </p:txBody>
          </p:sp>
          <p:sp>
            <p:nvSpPr>
              <p:cNvPr id="45067" name="Rectangle 31"/>
              <p:cNvSpPr>
                <a:spLocks noChangeArrowheads="1"/>
              </p:cNvSpPr>
              <p:nvPr/>
            </p:nvSpPr>
            <p:spPr bwMode="auto">
              <a:xfrm>
                <a:off x="1072" y="1234"/>
                <a:ext cx="3512" cy="2454"/>
              </a:xfrm>
              <a:prstGeom prst="rect">
                <a:avLst/>
              </a:prstGeom>
              <a:solidFill>
                <a:schemeClr val="accent1"/>
              </a:solidFill>
              <a:ln w="19050">
                <a:solidFill>
                  <a:schemeClr val="tx1"/>
                </a:solidFill>
                <a:miter lim="800000"/>
                <a:headEnd type="none" w="sm" len="sm"/>
                <a:tailEnd type="none" w="sm" len="sm"/>
              </a:ln>
            </p:spPr>
            <p:txBody>
              <a:bodyPr wrap="none" anchor="ctr"/>
              <a:lstStyle/>
              <a:p>
                <a:endParaRPr lang="pt-BR"/>
              </a:p>
            </p:txBody>
          </p:sp>
          <p:sp>
            <p:nvSpPr>
              <p:cNvPr id="45068" name="Freeform 6"/>
              <p:cNvSpPr>
                <a:spLocks/>
              </p:cNvSpPr>
              <p:nvPr/>
            </p:nvSpPr>
            <p:spPr bwMode="auto">
              <a:xfrm>
                <a:off x="1078" y="1408"/>
                <a:ext cx="3406" cy="984"/>
              </a:xfrm>
              <a:custGeom>
                <a:avLst/>
                <a:gdLst>
                  <a:gd name="T0" fmla="*/ 0 w 3473"/>
                  <a:gd name="T1" fmla="*/ 182 h 1119"/>
                  <a:gd name="T2" fmla="*/ 47 w 3473"/>
                  <a:gd name="T3" fmla="*/ 160 h 1119"/>
                  <a:gd name="T4" fmla="*/ 99 w 3473"/>
                  <a:gd name="T5" fmla="*/ 159 h 1119"/>
                  <a:gd name="T6" fmla="*/ 121 w 3473"/>
                  <a:gd name="T7" fmla="*/ 135 h 1119"/>
                  <a:gd name="T8" fmla="*/ 242 w 3473"/>
                  <a:gd name="T9" fmla="*/ 146 h 1119"/>
                  <a:gd name="T10" fmla="*/ 270 w 3473"/>
                  <a:gd name="T11" fmla="*/ 146 h 1119"/>
                  <a:gd name="T12" fmla="*/ 363 w 3473"/>
                  <a:gd name="T13" fmla="*/ 86 h 1119"/>
                  <a:gd name="T14" fmla="*/ 428 w 3473"/>
                  <a:gd name="T15" fmla="*/ 33 h 1119"/>
                  <a:gd name="T16" fmla="*/ 447 w 3473"/>
                  <a:gd name="T17" fmla="*/ 17 h 1119"/>
                  <a:gd name="T18" fmla="*/ 521 w 3473"/>
                  <a:gd name="T19" fmla="*/ 4 h 1119"/>
                  <a:gd name="T20" fmla="*/ 642 w 3473"/>
                  <a:gd name="T21" fmla="*/ 23 h 1119"/>
                  <a:gd name="T22" fmla="*/ 721 w 3473"/>
                  <a:gd name="T23" fmla="*/ 8 h 1119"/>
                  <a:gd name="T24" fmla="*/ 800 w 3473"/>
                  <a:gd name="T25" fmla="*/ 36 h 1119"/>
                  <a:gd name="T26" fmla="*/ 870 w 3473"/>
                  <a:gd name="T27" fmla="*/ 45 h 1119"/>
                  <a:gd name="T28" fmla="*/ 930 w 3473"/>
                  <a:gd name="T29" fmla="*/ 61 h 1119"/>
                  <a:gd name="T30" fmla="*/ 967 w 3473"/>
                  <a:gd name="T31" fmla="*/ 57 h 1119"/>
                  <a:gd name="T32" fmla="*/ 1042 w 3473"/>
                  <a:gd name="T33" fmla="*/ 72 h 1119"/>
                  <a:gd name="T34" fmla="*/ 1074 w 3473"/>
                  <a:gd name="T35" fmla="*/ 88 h 1119"/>
                  <a:gd name="T36" fmla="*/ 1106 w 3473"/>
                  <a:gd name="T37" fmla="*/ 93 h 1119"/>
                  <a:gd name="T38" fmla="*/ 1203 w 3473"/>
                  <a:gd name="T39" fmla="*/ 92 h 1119"/>
                  <a:gd name="T40" fmla="*/ 1260 w 3473"/>
                  <a:gd name="T41" fmla="*/ 92 h 1119"/>
                  <a:gd name="T42" fmla="*/ 1306 w 3473"/>
                  <a:gd name="T43" fmla="*/ 95 h 1119"/>
                  <a:gd name="T44" fmla="*/ 1371 w 3473"/>
                  <a:gd name="T45" fmla="*/ 102 h 1119"/>
                  <a:gd name="T46" fmla="*/ 1394 w 3473"/>
                  <a:gd name="T47" fmla="*/ 109 h 1119"/>
                  <a:gd name="T48" fmla="*/ 1459 w 3473"/>
                  <a:gd name="T49" fmla="*/ 102 h 1119"/>
                  <a:gd name="T50" fmla="*/ 1566 w 3473"/>
                  <a:gd name="T51" fmla="*/ 132 h 1119"/>
                  <a:gd name="T52" fmla="*/ 1603 w 3473"/>
                  <a:gd name="T53" fmla="*/ 144 h 1119"/>
                  <a:gd name="T54" fmla="*/ 1687 w 3473"/>
                  <a:gd name="T55" fmla="*/ 148 h 1119"/>
                  <a:gd name="T56" fmla="*/ 1729 w 3473"/>
                  <a:gd name="T57" fmla="*/ 137 h 1119"/>
                  <a:gd name="T58" fmla="*/ 1775 w 3473"/>
                  <a:gd name="T59" fmla="*/ 140 h 1119"/>
                  <a:gd name="T60" fmla="*/ 1821 w 3473"/>
                  <a:gd name="T61" fmla="*/ 142 h 1119"/>
                  <a:gd name="T62" fmla="*/ 2148 w 3473"/>
                  <a:gd name="T63" fmla="*/ 191 h 1119"/>
                  <a:gd name="T64" fmla="*/ 2185 w 3473"/>
                  <a:gd name="T65" fmla="*/ 200 h 1119"/>
                  <a:gd name="T66" fmla="*/ 2208 w 3473"/>
                  <a:gd name="T67" fmla="*/ 211 h 1119"/>
                  <a:gd name="T68" fmla="*/ 2336 w 3473"/>
                  <a:gd name="T69" fmla="*/ 194 h 1119"/>
                  <a:gd name="T70" fmla="*/ 2451 w 3473"/>
                  <a:gd name="T71" fmla="*/ 222 h 1119"/>
                  <a:gd name="T72" fmla="*/ 2557 w 3473"/>
                  <a:gd name="T73" fmla="*/ 222 h 1119"/>
                  <a:gd name="T74" fmla="*/ 2676 w 3473"/>
                  <a:gd name="T75" fmla="*/ 251 h 1119"/>
                  <a:gd name="T76" fmla="*/ 2737 w 3473"/>
                  <a:gd name="T77" fmla="*/ 304 h 1119"/>
                  <a:gd name="T78" fmla="*/ 2794 w 3473"/>
                  <a:gd name="T79" fmla="*/ 284 h 1119"/>
                  <a:gd name="T80" fmla="*/ 2817 w 3473"/>
                  <a:gd name="T81" fmla="*/ 276 h 1119"/>
                  <a:gd name="T82" fmla="*/ 2859 w 3473"/>
                  <a:gd name="T83" fmla="*/ 278 h 111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73"/>
                  <a:gd name="T127" fmla="*/ 0 h 1119"/>
                  <a:gd name="T128" fmla="*/ 3473 w 3473"/>
                  <a:gd name="T129" fmla="*/ 1119 h 111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73" h="1119">
                    <a:moveTo>
                      <a:pt x="0" y="659"/>
                    </a:moveTo>
                    <a:cubicBezTo>
                      <a:pt x="18" y="626"/>
                      <a:pt x="37" y="594"/>
                      <a:pt x="57" y="580"/>
                    </a:cubicBezTo>
                    <a:cubicBezTo>
                      <a:pt x="77" y="566"/>
                      <a:pt x="104" y="589"/>
                      <a:pt x="119" y="574"/>
                    </a:cubicBezTo>
                    <a:cubicBezTo>
                      <a:pt x="134" y="559"/>
                      <a:pt x="118" y="497"/>
                      <a:pt x="147" y="489"/>
                    </a:cubicBezTo>
                    <a:cubicBezTo>
                      <a:pt x="176" y="481"/>
                      <a:pt x="264" y="522"/>
                      <a:pt x="294" y="529"/>
                    </a:cubicBezTo>
                    <a:cubicBezTo>
                      <a:pt x="324" y="536"/>
                      <a:pt x="304" y="566"/>
                      <a:pt x="328" y="529"/>
                    </a:cubicBezTo>
                    <a:cubicBezTo>
                      <a:pt x="352" y="492"/>
                      <a:pt x="409" y="378"/>
                      <a:pt x="441" y="309"/>
                    </a:cubicBezTo>
                    <a:cubicBezTo>
                      <a:pt x="473" y="240"/>
                      <a:pt x="503" y="158"/>
                      <a:pt x="520" y="117"/>
                    </a:cubicBezTo>
                    <a:cubicBezTo>
                      <a:pt x="537" y="76"/>
                      <a:pt x="523" y="79"/>
                      <a:pt x="542" y="60"/>
                    </a:cubicBezTo>
                    <a:cubicBezTo>
                      <a:pt x="561" y="41"/>
                      <a:pt x="593" y="0"/>
                      <a:pt x="633" y="4"/>
                    </a:cubicBezTo>
                    <a:cubicBezTo>
                      <a:pt x="673" y="8"/>
                      <a:pt x="740" y="79"/>
                      <a:pt x="780" y="83"/>
                    </a:cubicBezTo>
                    <a:cubicBezTo>
                      <a:pt x="820" y="87"/>
                      <a:pt x="844" y="19"/>
                      <a:pt x="876" y="26"/>
                    </a:cubicBezTo>
                    <a:cubicBezTo>
                      <a:pt x="908" y="33"/>
                      <a:pt x="942" y="105"/>
                      <a:pt x="972" y="128"/>
                    </a:cubicBezTo>
                    <a:cubicBezTo>
                      <a:pt x="1002" y="151"/>
                      <a:pt x="1030" y="147"/>
                      <a:pt x="1056" y="162"/>
                    </a:cubicBezTo>
                    <a:cubicBezTo>
                      <a:pt x="1082" y="177"/>
                      <a:pt x="1110" y="211"/>
                      <a:pt x="1130" y="218"/>
                    </a:cubicBezTo>
                    <a:cubicBezTo>
                      <a:pt x="1150" y="225"/>
                      <a:pt x="1153" y="200"/>
                      <a:pt x="1175" y="207"/>
                    </a:cubicBezTo>
                    <a:cubicBezTo>
                      <a:pt x="1197" y="214"/>
                      <a:pt x="1243" y="239"/>
                      <a:pt x="1265" y="258"/>
                    </a:cubicBezTo>
                    <a:cubicBezTo>
                      <a:pt x="1287" y="277"/>
                      <a:pt x="1292" y="307"/>
                      <a:pt x="1305" y="320"/>
                    </a:cubicBezTo>
                    <a:cubicBezTo>
                      <a:pt x="1318" y="333"/>
                      <a:pt x="1318" y="335"/>
                      <a:pt x="1344" y="337"/>
                    </a:cubicBezTo>
                    <a:cubicBezTo>
                      <a:pt x="1370" y="339"/>
                      <a:pt x="1432" y="332"/>
                      <a:pt x="1463" y="331"/>
                    </a:cubicBezTo>
                    <a:cubicBezTo>
                      <a:pt x="1494" y="330"/>
                      <a:pt x="1510" y="329"/>
                      <a:pt x="1531" y="331"/>
                    </a:cubicBezTo>
                    <a:cubicBezTo>
                      <a:pt x="1552" y="333"/>
                      <a:pt x="1565" y="336"/>
                      <a:pt x="1587" y="343"/>
                    </a:cubicBezTo>
                    <a:cubicBezTo>
                      <a:pt x="1609" y="350"/>
                      <a:pt x="1648" y="363"/>
                      <a:pt x="1666" y="371"/>
                    </a:cubicBezTo>
                    <a:cubicBezTo>
                      <a:pt x="1684" y="379"/>
                      <a:pt x="1676" y="393"/>
                      <a:pt x="1694" y="393"/>
                    </a:cubicBezTo>
                    <a:cubicBezTo>
                      <a:pt x="1712" y="393"/>
                      <a:pt x="1738" y="357"/>
                      <a:pt x="1773" y="371"/>
                    </a:cubicBezTo>
                    <a:cubicBezTo>
                      <a:pt x="1808" y="385"/>
                      <a:pt x="1874" y="453"/>
                      <a:pt x="1903" y="478"/>
                    </a:cubicBezTo>
                    <a:cubicBezTo>
                      <a:pt x="1932" y="503"/>
                      <a:pt x="1924" y="509"/>
                      <a:pt x="1948" y="518"/>
                    </a:cubicBezTo>
                    <a:cubicBezTo>
                      <a:pt x="1972" y="527"/>
                      <a:pt x="2025" y="539"/>
                      <a:pt x="2050" y="535"/>
                    </a:cubicBezTo>
                    <a:cubicBezTo>
                      <a:pt x="2075" y="531"/>
                      <a:pt x="2083" y="500"/>
                      <a:pt x="2101" y="495"/>
                    </a:cubicBezTo>
                    <a:cubicBezTo>
                      <a:pt x="2119" y="490"/>
                      <a:pt x="2138" y="503"/>
                      <a:pt x="2157" y="506"/>
                    </a:cubicBezTo>
                    <a:cubicBezTo>
                      <a:pt x="2176" y="509"/>
                      <a:pt x="2139" y="481"/>
                      <a:pt x="2214" y="512"/>
                    </a:cubicBezTo>
                    <a:cubicBezTo>
                      <a:pt x="2289" y="543"/>
                      <a:pt x="2536" y="657"/>
                      <a:pt x="2609" y="693"/>
                    </a:cubicBezTo>
                    <a:cubicBezTo>
                      <a:pt x="2682" y="729"/>
                      <a:pt x="2642" y="716"/>
                      <a:pt x="2654" y="727"/>
                    </a:cubicBezTo>
                    <a:cubicBezTo>
                      <a:pt x="2666" y="738"/>
                      <a:pt x="2652" y="766"/>
                      <a:pt x="2683" y="761"/>
                    </a:cubicBezTo>
                    <a:cubicBezTo>
                      <a:pt x="2714" y="756"/>
                      <a:pt x="2792" y="691"/>
                      <a:pt x="2841" y="698"/>
                    </a:cubicBezTo>
                    <a:cubicBezTo>
                      <a:pt x="2890" y="705"/>
                      <a:pt x="2932" y="788"/>
                      <a:pt x="2976" y="806"/>
                    </a:cubicBezTo>
                    <a:cubicBezTo>
                      <a:pt x="3020" y="824"/>
                      <a:pt x="3060" y="789"/>
                      <a:pt x="3106" y="806"/>
                    </a:cubicBezTo>
                    <a:cubicBezTo>
                      <a:pt x="3152" y="823"/>
                      <a:pt x="3216" y="858"/>
                      <a:pt x="3253" y="907"/>
                    </a:cubicBezTo>
                    <a:cubicBezTo>
                      <a:pt x="3290" y="956"/>
                      <a:pt x="3303" y="1079"/>
                      <a:pt x="3326" y="1099"/>
                    </a:cubicBezTo>
                    <a:cubicBezTo>
                      <a:pt x="3349" y="1119"/>
                      <a:pt x="3378" y="1043"/>
                      <a:pt x="3394" y="1026"/>
                    </a:cubicBezTo>
                    <a:cubicBezTo>
                      <a:pt x="3410" y="1009"/>
                      <a:pt x="3409" y="1002"/>
                      <a:pt x="3422" y="998"/>
                    </a:cubicBezTo>
                    <a:cubicBezTo>
                      <a:pt x="3435" y="994"/>
                      <a:pt x="3465" y="1001"/>
                      <a:pt x="3473" y="1003"/>
                    </a:cubicBezTo>
                  </a:path>
                </a:pathLst>
              </a:custGeom>
              <a:noFill/>
              <a:ln w="1905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069" name="Freeform 7"/>
              <p:cNvSpPr>
                <a:spLocks/>
              </p:cNvSpPr>
              <p:nvPr/>
            </p:nvSpPr>
            <p:spPr bwMode="auto">
              <a:xfrm>
                <a:off x="1095" y="2532"/>
                <a:ext cx="3380" cy="832"/>
              </a:xfrm>
              <a:custGeom>
                <a:avLst/>
                <a:gdLst>
                  <a:gd name="T0" fmla="*/ 0 w 3445"/>
                  <a:gd name="T1" fmla="*/ 35 h 945"/>
                  <a:gd name="T2" fmla="*/ 77 w 3445"/>
                  <a:gd name="T3" fmla="*/ 31 h 945"/>
                  <a:gd name="T4" fmla="*/ 126 w 3445"/>
                  <a:gd name="T5" fmla="*/ 25 h 945"/>
                  <a:gd name="T6" fmla="*/ 181 w 3445"/>
                  <a:gd name="T7" fmla="*/ 40 h 945"/>
                  <a:gd name="T8" fmla="*/ 252 w 3445"/>
                  <a:gd name="T9" fmla="*/ 49 h 945"/>
                  <a:gd name="T10" fmla="*/ 336 w 3445"/>
                  <a:gd name="T11" fmla="*/ 31 h 945"/>
                  <a:gd name="T12" fmla="*/ 430 w 3445"/>
                  <a:gd name="T13" fmla="*/ 9 h 945"/>
                  <a:gd name="T14" fmla="*/ 490 w 3445"/>
                  <a:gd name="T15" fmla="*/ 4 h 945"/>
                  <a:gd name="T16" fmla="*/ 621 w 3445"/>
                  <a:gd name="T17" fmla="*/ 31 h 945"/>
                  <a:gd name="T18" fmla="*/ 649 w 3445"/>
                  <a:gd name="T19" fmla="*/ 37 h 945"/>
                  <a:gd name="T20" fmla="*/ 705 w 3445"/>
                  <a:gd name="T21" fmla="*/ 40 h 945"/>
                  <a:gd name="T22" fmla="*/ 784 w 3445"/>
                  <a:gd name="T23" fmla="*/ 60 h 945"/>
                  <a:gd name="T24" fmla="*/ 863 w 3445"/>
                  <a:gd name="T25" fmla="*/ 73 h 945"/>
                  <a:gd name="T26" fmla="*/ 910 w 3445"/>
                  <a:gd name="T27" fmla="*/ 75 h 945"/>
                  <a:gd name="T28" fmla="*/ 1065 w 3445"/>
                  <a:gd name="T29" fmla="*/ 114 h 945"/>
                  <a:gd name="T30" fmla="*/ 1181 w 3445"/>
                  <a:gd name="T31" fmla="*/ 121 h 945"/>
                  <a:gd name="T32" fmla="*/ 1363 w 3445"/>
                  <a:gd name="T33" fmla="*/ 138 h 945"/>
                  <a:gd name="T34" fmla="*/ 1522 w 3445"/>
                  <a:gd name="T35" fmla="*/ 156 h 945"/>
                  <a:gd name="T36" fmla="*/ 1662 w 3445"/>
                  <a:gd name="T37" fmla="*/ 180 h 945"/>
                  <a:gd name="T38" fmla="*/ 1769 w 3445"/>
                  <a:gd name="T39" fmla="*/ 178 h 945"/>
                  <a:gd name="T40" fmla="*/ 2199 w 3445"/>
                  <a:gd name="T41" fmla="*/ 217 h 945"/>
                  <a:gd name="T42" fmla="*/ 2339 w 3445"/>
                  <a:gd name="T43" fmla="*/ 218 h 945"/>
                  <a:gd name="T44" fmla="*/ 2403 w 3445"/>
                  <a:gd name="T45" fmla="*/ 228 h 945"/>
                  <a:gd name="T46" fmla="*/ 2616 w 3445"/>
                  <a:gd name="T47" fmla="*/ 239 h 945"/>
                  <a:gd name="T48" fmla="*/ 2727 w 3445"/>
                  <a:gd name="T49" fmla="*/ 263 h 945"/>
                  <a:gd name="T50" fmla="*/ 2847 w 3445"/>
                  <a:gd name="T51" fmla="*/ 248 h 9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445"/>
                  <a:gd name="T79" fmla="*/ 0 h 945"/>
                  <a:gd name="T80" fmla="*/ 3445 w 3445"/>
                  <a:gd name="T81" fmla="*/ 945 h 94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445" h="945">
                    <a:moveTo>
                      <a:pt x="0" y="126"/>
                    </a:moveTo>
                    <a:cubicBezTo>
                      <a:pt x="35" y="120"/>
                      <a:pt x="71" y="115"/>
                      <a:pt x="96" y="109"/>
                    </a:cubicBezTo>
                    <a:cubicBezTo>
                      <a:pt x="121" y="103"/>
                      <a:pt x="132" y="81"/>
                      <a:pt x="153" y="87"/>
                    </a:cubicBezTo>
                    <a:cubicBezTo>
                      <a:pt x="174" y="93"/>
                      <a:pt x="195" y="128"/>
                      <a:pt x="220" y="143"/>
                    </a:cubicBezTo>
                    <a:cubicBezTo>
                      <a:pt x="245" y="158"/>
                      <a:pt x="274" y="183"/>
                      <a:pt x="305" y="177"/>
                    </a:cubicBezTo>
                    <a:cubicBezTo>
                      <a:pt x="336" y="171"/>
                      <a:pt x="371" y="133"/>
                      <a:pt x="407" y="109"/>
                    </a:cubicBezTo>
                    <a:cubicBezTo>
                      <a:pt x="443" y="85"/>
                      <a:pt x="489" y="46"/>
                      <a:pt x="520" y="30"/>
                    </a:cubicBezTo>
                    <a:cubicBezTo>
                      <a:pt x="551" y="14"/>
                      <a:pt x="554" y="0"/>
                      <a:pt x="593" y="13"/>
                    </a:cubicBezTo>
                    <a:cubicBezTo>
                      <a:pt x="632" y="26"/>
                      <a:pt x="719" y="89"/>
                      <a:pt x="751" y="109"/>
                    </a:cubicBezTo>
                    <a:cubicBezTo>
                      <a:pt x="783" y="129"/>
                      <a:pt x="768" y="126"/>
                      <a:pt x="785" y="132"/>
                    </a:cubicBezTo>
                    <a:cubicBezTo>
                      <a:pt x="802" y="138"/>
                      <a:pt x="826" y="130"/>
                      <a:pt x="853" y="143"/>
                    </a:cubicBezTo>
                    <a:cubicBezTo>
                      <a:pt x="880" y="156"/>
                      <a:pt x="917" y="191"/>
                      <a:pt x="949" y="211"/>
                    </a:cubicBezTo>
                    <a:cubicBezTo>
                      <a:pt x="981" y="231"/>
                      <a:pt x="1020" y="253"/>
                      <a:pt x="1045" y="262"/>
                    </a:cubicBezTo>
                    <a:cubicBezTo>
                      <a:pt x="1070" y="271"/>
                      <a:pt x="1060" y="242"/>
                      <a:pt x="1101" y="267"/>
                    </a:cubicBezTo>
                    <a:cubicBezTo>
                      <a:pt x="1142" y="292"/>
                      <a:pt x="1233" y="382"/>
                      <a:pt x="1288" y="409"/>
                    </a:cubicBezTo>
                    <a:cubicBezTo>
                      <a:pt x="1343" y="436"/>
                      <a:pt x="1369" y="417"/>
                      <a:pt x="1429" y="431"/>
                    </a:cubicBezTo>
                    <a:cubicBezTo>
                      <a:pt x="1489" y="445"/>
                      <a:pt x="1580" y="472"/>
                      <a:pt x="1649" y="493"/>
                    </a:cubicBezTo>
                    <a:cubicBezTo>
                      <a:pt x="1718" y="514"/>
                      <a:pt x="1781" y="530"/>
                      <a:pt x="1841" y="555"/>
                    </a:cubicBezTo>
                    <a:cubicBezTo>
                      <a:pt x="1901" y="580"/>
                      <a:pt x="1961" y="633"/>
                      <a:pt x="2011" y="646"/>
                    </a:cubicBezTo>
                    <a:cubicBezTo>
                      <a:pt x="2061" y="659"/>
                      <a:pt x="2032" y="613"/>
                      <a:pt x="2140" y="635"/>
                    </a:cubicBezTo>
                    <a:cubicBezTo>
                      <a:pt x="2248" y="657"/>
                      <a:pt x="2545" y="752"/>
                      <a:pt x="2660" y="776"/>
                    </a:cubicBezTo>
                    <a:cubicBezTo>
                      <a:pt x="2775" y="800"/>
                      <a:pt x="2788" y="775"/>
                      <a:pt x="2829" y="781"/>
                    </a:cubicBezTo>
                    <a:cubicBezTo>
                      <a:pt x="2870" y="787"/>
                      <a:pt x="2852" y="803"/>
                      <a:pt x="2908" y="815"/>
                    </a:cubicBezTo>
                    <a:cubicBezTo>
                      <a:pt x="2964" y="827"/>
                      <a:pt x="3098" y="834"/>
                      <a:pt x="3163" y="855"/>
                    </a:cubicBezTo>
                    <a:cubicBezTo>
                      <a:pt x="3228" y="876"/>
                      <a:pt x="3251" y="933"/>
                      <a:pt x="3298" y="939"/>
                    </a:cubicBezTo>
                    <a:cubicBezTo>
                      <a:pt x="3345" y="945"/>
                      <a:pt x="3422" y="897"/>
                      <a:pt x="3445" y="889"/>
                    </a:cubicBezTo>
                  </a:path>
                </a:pathLst>
              </a:custGeom>
              <a:noFill/>
              <a:ln w="1905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070" name="Freeform 8"/>
              <p:cNvSpPr>
                <a:spLocks/>
              </p:cNvSpPr>
              <p:nvPr/>
            </p:nvSpPr>
            <p:spPr bwMode="auto">
              <a:xfrm>
                <a:off x="1084" y="2469"/>
                <a:ext cx="3391" cy="529"/>
              </a:xfrm>
              <a:custGeom>
                <a:avLst/>
                <a:gdLst>
                  <a:gd name="T0" fmla="*/ 0 w 3456"/>
                  <a:gd name="T1" fmla="*/ 102 h 602"/>
                  <a:gd name="T2" fmla="*/ 72 w 3456"/>
                  <a:gd name="T3" fmla="*/ 89 h 602"/>
                  <a:gd name="T4" fmla="*/ 134 w 3456"/>
                  <a:gd name="T5" fmla="*/ 76 h 602"/>
                  <a:gd name="T6" fmla="*/ 229 w 3456"/>
                  <a:gd name="T7" fmla="*/ 82 h 602"/>
                  <a:gd name="T8" fmla="*/ 262 w 3456"/>
                  <a:gd name="T9" fmla="*/ 86 h 602"/>
                  <a:gd name="T10" fmla="*/ 340 w 3456"/>
                  <a:gd name="T11" fmla="*/ 59 h 602"/>
                  <a:gd name="T12" fmla="*/ 458 w 3456"/>
                  <a:gd name="T13" fmla="*/ 10 h 602"/>
                  <a:gd name="T14" fmla="*/ 508 w 3456"/>
                  <a:gd name="T15" fmla="*/ 1 h 602"/>
                  <a:gd name="T16" fmla="*/ 630 w 3456"/>
                  <a:gd name="T17" fmla="*/ 11 h 602"/>
                  <a:gd name="T18" fmla="*/ 667 w 3456"/>
                  <a:gd name="T19" fmla="*/ 14 h 602"/>
                  <a:gd name="T20" fmla="*/ 724 w 3456"/>
                  <a:gd name="T21" fmla="*/ 4 h 602"/>
                  <a:gd name="T22" fmla="*/ 813 w 3456"/>
                  <a:gd name="T23" fmla="*/ 19 h 602"/>
                  <a:gd name="T24" fmla="*/ 860 w 3456"/>
                  <a:gd name="T25" fmla="*/ 22 h 602"/>
                  <a:gd name="T26" fmla="*/ 925 w 3456"/>
                  <a:gd name="T27" fmla="*/ 35 h 602"/>
                  <a:gd name="T28" fmla="*/ 1013 w 3456"/>
                  <a:gd name="T29" fmla="*/ 32 h 602"/>
                  <a:gd name="T30" fmla="*/ 1125 w 3456"/>
                  <a:gd name="T31" fmla="*/ 49 h 602"/>
                  <a:gd name="T32" fmla="*/ 1236 w 3456"/>
                  <a:gd name="T33" fmla="*/ 43 h 602"/>
                  <a:gd name="T34" fmla="*/ 1323 w 3456"/>
                  <a:gd name="T35" fmla="*/ 54 h 602"/>
                  <a:gd name="T36" fmla="*/ 1425 w 3456"/>
                  <a:gd name="T37" fmla="*/ 46 h 602"/>
                  <a:gd name="T38" fmla="*/ 1541 w 3456"/>
                  <a:gd name="T39" fmla="*/ 62 h 602"/>
                  <a:gd name="T40" fmla="*/ 1649 w 3456"/>
                  <a:gd name="T41" fmla="*/ 81 h 602"/>
                  <a:gd name="T42" fmla="*/ 1737 w 3456"/>
                  <a:gd name="T43" fmla="*/ 76 h 602"/>
                  <a:gd name="T44" fmla="*/ 1831 w 3456"/>
                  <a:gd name="T45" fmla="*/ 84 h 602"/>
                  <a:gd name="T46" fmla="*/ 1966 w 3456"/>
                  <a:gd name="T47" fmla="*/ 86 h 602"/>
                  <a:gd name="T48" fmla="*/ 2096 w 3456"/>
                  <a:gd name="T49" fmla="*/ 97 h 602"/>
                  <a:gd name="T50" fmla="*/ 2217 w 3456"/>
                  <a:gd name="T51" fmla="*/ 109 h 602"/>
                  <a:gd name="T52" fmla="*/ 2310 w 3456"/>
                  <a:gd name="T53" fmla="*/ 105 h 602"/>
                  <a:gd name="T54" fmla="*/ 2461 w 3456"/>
                  <a:gd name="T55" fmla="*/ 120 h 602"/>
                  <a:gd name="T56" fmla="*/ 2554 w 3456"/>
                  <a:gd name="T57" fmla="*/ 116 h 602"/>
                  <a:gd name="T58" fmla="*/ 2693 w 3456"/>
                  <a:gd name="T59" fmla="*/ 131 h 602"/>
                  <a:gd name="T60" fmla="*/ 2756 w 3456"/>
                  <a:gd name="T61" fmla="*/ 163 h 602"/>
                  <a:gd name="T62" fmla="*/ 2858 w 3456"/>
                  <a:gd name="T63" fmla="*/ 145 h 6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456"/>
                  <a:gd name="T97" fmla="*/ 0 h 602"/>
                  <a:gd name="T98" fmla="*/ 3456 w 3456"/>
                  <a:gd name="T99" fmla="*/ 602 h 60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456" h="602">
                    <a:moveTo>
                      <a:pt x="0" y="373"/>
                    </a:moveTo>
                    <a:cubicBezTo>
                      <a:pt x="29" y="356"/>
                      <a:pt x="58" y="339"/>
                      <a:pt x="85" y="323"/>
                    </a:cubicBezTo>
                    <a:cubicBezTo>
                      <a:pt x="112" y="307"/>
                      <a:pt x="132" y="281"/>
                      <a:pt x="164" y="277"/>
                    </a:cubicBezTo>
                    <a:cubicBezTo>
                      <a:pt x="196" y="273"/>
                      <a:pt x="252" y="293"/>
                      <a:pt x="277" y="300"/>
                    </a:cubicBezTo>
                    <a:cubicBezTo>
                      <a:pt x="302" y="307"/>
                      <a:pt x="294" y="332"/>
                      <a:pt x="316" y="317"/>
                    </a:cubicBezTo>
                    <a:cubicBezTo>
                      <a:pt x="338" y="302"/>
                      <a:pt x="373" y="257"/>
                      <a:pt x="412" y="210"/>
                    </a:cubicBezTo>
                    <a:cubicBezTo>
                      <a:pt x="451" y="163"/>
                      <a:pt x="519" y="70"/>
                      <a:pt x="553" y="35"/>
                    </a:cubicBezTo>
                    <a:cubicBezTo>
                      <a:pt x="587" y="0"/>
                      <a:pt x="580" y="0"/>
                      <a:pt x="615" y="1"/>
                    </a:cubicBezTo>
                    <a:cubicBezTo>
                      <a:pt x="650" y="2"/>
                      <a:pt x="730" y="32"/>
                      <a:pt x="762" y="40"/>
                    </a:cubicBezTo>
                    <a:cubicBezTo>
                      <a:pt x="794" y="48"/>
                      <a:pt x="788" y="56"/>
                      <a:pt x="807" y="51"/>
                    </a:cubicBezTo>
                    <a:cubicBezTo>
                      <a:pt x="826" y="46"/>
                      <a:pt x="846" y="9"/>
                      <a:pt x="875" y="12"/>
                    </a:cubicBezTo>
                    <a:cubicBezTo>
                      <a:pt x="904" y="15"/>
                      <a:pt x="955" y="57"/>
                      <a:pt x="982" y="68"/>
                    </a:cubicBezTo>
                    <a:cubicBezTo>
                      <a:pt x="1009" y="79"/>
                      <a:pt x="1016" y="71"/>
                      <a:pt x="1039" y="80"/>
                    </a:cubicBezTo>
                    <a:cubicBezTo>
                      <a:pt x="1062" y="89"/>
                      <a:pt x="1087" y="119"/>
                      <a:pt x="1118" y="125"/>
                    </a:cubicBezTo>
                    <a:cubicBezTo>
                      <a:pt x="1149" y="131"/>
                      <a:pt x="1185" y="110"/>
                      <a:pt x="1225" y="119"/>
                    </a:cubicBezTo>
                    <a:cubicBezTo>
                      <a:pt x="1265" y="128"/>
                      <a:pt x="1316" y="174"/>
                      <a:pt x="1361" y="181"/>
                    </a:cubicBezTo>
                    <a:cubicBezTo>
                      <a:pt x="1406" y="188"/>
                      <a:pt x="1457" y="157"/>
                      <a:pt x="1496" y="159"/>
                    </a:cubicBezTo>
                    <a:cubicBezTo>
                      <a:pt x="1535" y="161"/>
                      <a:pt x="1560" y="192"/>
                      <a:pt x="1598" y="193"/>
                    </a:cubicBezTo>
                    <a:cubicBezTo>
                      <a:pt x="1636" y="194"/>
                      <a:pt x="1678" y="158"/>
                      <a:pt x="1722" y="164"/>
                    </a:cubicBezTo>
                    <a:cubicBezTo>
                      <a:pt x="1766" y="170"/>
                      <a:pt x="1818" y="205"/>
                      <a:pt x="1863" y="227"/>
                    </a:cubicBezTo>
                    <a:cubicBezTo>
                      <a:pt x="1908" y="249"/>
                      <a:pt x="1953" y="287"/>
                      <a:pt x="1993" y="294"/>
                    </a:cubicBezTo>
                    <a:cubicBezTo>
                      <a:pt x="2033" y="301"/>
                      <a:pt x="2064" y="270"/>
                      <a:pt x="2101" y="272"/>
                    </a:cubicBezTo>
                    <a:cubicBezTo>
                      <a:pt x="2138" y="274"/>
                      <a:pt x="2168" y="300"/>
                      <a:pt x="2214" y="306"/>
                    </a:cubicBezTo>
                    <a:cubicBezTo>
                      <a:pt x="2260" y="312"/>
                      <a:pt x="2324" y="304"/>
                      <a:pt x="2377" y="311"/>
                    </a:cubicBezTo>
                    <a:cubicBezTo>
                      <a:pt x="2430" y="318"/>
                      <a:pt x="2484" y="337"/>
                      <a:pt x="2535" y="351"/>
                    </a:cubicBezTo>
                    <a:cubicBezTo>
                      <a:pt x="2586" y="365"/>
                      <a:pt x="2639" y="391"/>
                      <a:pt x="2682" y="396"/>
                    </a:cubicBezTo>
                    <a:cubicBezTo>
                      <a:pt x="2725" y="401"/>
                      <a:pt x="2746" y="373"/>
                      <a:pt x="2795" y="379"/>
                    </a:cubicBezTo>
                    <a:cubicBezTo>
                      <a:pt x="2844" y="385"/>
                      <a:pt x="2927" y="428"/>
                      <a:pt x="2976" y="435"/>
                    </a:cubicBezTo>
                    <a:cubicBezTo>
                      <a:pt x="3025" y="442"/>
                      <a:pt x="3042" y="416"/>
                      <a:pt x="3089" y="424"/>
                    </a:cubicBezTo>
                    <a:cubicBezTo>
                      <a:pt x="3136" y="432"/>
                      <a:pt x="3218" y="453"/>
                      <a:pt x="3258" y="481"/>
                    </a:cubicBezTo>
                    <a:cubicBezTo>
                      <a:pt x="3298" y="509"/>
                      <a:pt x="3299" y="586"/>
                      <a:pt x="3332" y="594"/>
                    </a:cubicBezTo>
                    <a:cubicBezTo>
                      <a:pt x="3365" y="602"/>
                      <a:pt x="3442" y="541"/>
                      <a:pt x="3456" y="531"/>
                    </a:cubicBezTo>
                  </a:path>
                </a:pathLst>
              </a:custGeom>
              <a:noFill/>
              <a:ln w="1905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071" name="Freeform 10"/>
              <p:cNvSpPr>
                <a:spLocks/>
              </p:cNvSpPr>
              <p:nvPr/>
            </p:nvSpPr>
            <p:spPr bwMode="auto">
              <a:xfrm>
                <a:off x="1090" y="3482"/>
                <a:ext cx="3378" cy="160"/>
              </a:xfrm>
              <a:custGeom>
                <a:avLst/>
                <a:gdLst>
                  <a:gd name="T0" fmla="*/ 0 w 3444"/>
                  <a:gd name="T1" fmla="*/ 17 h 181"/>
                  <a:gd name="T2" fmla="*/ 77 w 3444"/>
                  <a:gd name="T3" fmla="*/ 9 h 181"/>
                  <a:gd name="T4" fmla="*/ 210 w 3444"/>
                  <a:gd name="T5" fmla="*/ 10 h 181"/>
                  <a:gd name="T6" fmla="*/ 307 w 3444"/>
                  <a:gd name="T7" fmla="*/ 19 h 181"/>
                  <a:gd name="T8" fmla="*/ 436 w 3444"/>
                  <a:gd name="T9" fmla="*/ 4 h 181"/>
                  <a:gd name="T10" fmla="*/ 786 w 3444"/>
                  <a:gd name="T11" fmla="*/ 9 h 181"/>
                  <a:gd name="T12" fmla="*/ 1167 w 3444"/>
                  <a:gd name="T13" fmla="*/ 27 h 181"/>
                  <a:gd name="T14" fmla="*/ 1694 w 3444"/>
                  <a:gd name="T15" fmla="*/ 44 h 181"/>
                  <a:gd name="T16" fmla="*/ 2010 w 3444"/>
                  <a:gd name="T17" fmla="*/ 46 h 181"/>
                  <a:gd name="T18" fmla="*/ 2565 w 3444"/>
                  <a:gd name="T19" fmla="*/ 50 h 181"/>
                  <a:gd name="T20" fmla="*/ 2838 w 3444"/>
                  <a:gd name="T21" fmla="*/ 52 h 1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44"/>
                  <a:gd name="T34" fmla="*/ 0 h 181"/>
                  <a:gd name="T35" fmla="*/ 3444 w 3444"/>
                  <a:gd name="T36" fmla="*/ 181 h 1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44" h="181">
                    <a:moveTo>
                      <a:pt x="0" y="57"/>
                    </a:moveTo>
                    <a:cubicBezTo>
                      <a:pt x="27" y="45"/>
                      <a:pt x="54" y="33"/>
                      <a:pt x="96" y="29"/>
                    </a:cubicBezTo>
                    <a:cubicBezTo>
                      <a:pt x="138" y="25"/>
                      <a:pt x="208" y="29"/>
                      <a:pt x="254" y="35"/>
                    </a:cubicBezTo>
                    <a:cubicBezTo>
                      <a:pt x="300" y="41"/>
                      <a:pt x="326" y="68"/>
                      <a:pt x="372" y="63"/>
                    </a:cubicBezTo>
                    <a:cubicBezTo>
                      <a:pt x="418" y="58"/>
                      <a:pt x="433" y="12"/>
                      <a:pt x="530" y="6"/>
                    </a:cubicBezTo>
                    <a:cubicBezTo>
                      <a:pt x="627" y="0"/>
                      <a:pt x="806" y="15"/>
                      <a:pt x="954" y="29"/>
                    </a:cubicBezTo>
                    <a:cubicBezTo>
                      <a:pt x="1102" y="43"/>
                      <a:pt x="1234" y="70"/>
                      <a:pt x="1417" y="91"/>
                    </a:cubicBezTo>
                    <a:cubicBezTo>
                      <a:pt x="1600" y="112"/>
                      <a:pt x="1885" y="142"/>
                      <a:pt x="2055" y="153"/>
                    </a:cubicBezTo>
                    <a:cubicBezTo>
                      <a:pt x="2225" y="164"/>
                      <a:pt x="2263" y="156"/>
                      <a:pt x="2439" y="159"/>
                    </a:cubicBezTo>
                    <a:cubicBezTo>
                      <a:pt x="2615" y="162"/>
                      <a:pt x="2944" y="166"/>
                      <a:pt x="3111" y="170"/>
                    </a:cubicBezTo>
                    <a:cubicBezTo>
                      <a:pt x="3278" y="174"/>
                      <a:pt x="3382" y="179"/>
                      <a:pt x="3444" y="181"/>
                    </a:cubicBezTo>
                  </a:path>
                </a:pathLst>
              </a:custGeom>
              <a:noFill/>
              <a:ln w="1905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072" name="Freeform 12"/>
              <p:cNvSpPr>
                <a:spLocks/>
              </p:cNvSpPr>
              <p:nvPr/>
            </p:nvSpPr>
            <p:spPr bwMode="auto">
              <a:xfrm>
                <a:off x="1090" y="2670"/>
                <a:ext cx="3351" cy="731"/>
              </a:xfrm>
              <a:custGeom>
                <a:avLst/>
                <a:gdLst>
                  <a:gd name="T0" fmla="*/ 0 w 3416"/>
                  <a:gd name="T1" fmla="*/ 18 h 831"/>
                  <a:gd name="T2" fmla="*/ 92 w 3416"/>
                  <a:gd name="T3" fmla="*/ 20 h 831"/>
                  <a:gd name="T4" fmla="*/ 155 w 3416"/>
                  <a:gd name="T5" fmla="*/ 14 h 831"/>
                  <a:gd name="T6" fmla="*/ 214 w 3416"/>
                  <a:gd name="T7" fmla="*/ 33 h 831"/>
                  <a:gd name="T8" fmla="*/ 284 w 3416"/>
                  <a:gd name="T9" fmla="*/ 38 h 831"/>
                  <a:gd name="T10" fmla="*/ 442 w 3416"/>
                  <a:gd name="T11" fmla="*/ 6 h 831"/>
                  <a:gd name="T12" fmla="*/ 502 w 3416"/>
                  <a:gd name="T13" fmla="*/ 6 h 831"/>
                  <a:gd name="T14" fmla="*/ 657 w 3416"/>
                  <a:gd name="T15" fmla="*/ 38 h 831"/>
                  <a:gd name="T16" fmla="*/ 773 w 3416"/>
                  <a:gd name="T17" fmla="*/ 42 h 831"/>
                  <a:gd name="T18" fmla="*/ 1016 w 3416"/>
                  <a:gd name="T19" fmla="*/ 93 h 831"/>
                  <a:gd name="T20" fmla="*/ 1322 w 3416"/>
                  <a:gd name="T21" fmla="*/ 125 h 831"/>
                  <a:gd name="T22" fmla="*/ 1574 w 3416"/>
                  <a:gd name="T23" fmla="*/ 155 h 831"/>
                  <a:gd name="T24" fmla="*/ 1933 w 3416"/>
                  <a:gd name="T25" fmla="*/ 177 h 831"/>
                  <a:gd name="T26" fmla="*/ 2241 w 3416"/>
                  <a:gd name="T27" fmla="*/ 203 h 831"/>
                  <a:gd name="T28" fmla="*/ 2462 w 3416"/>
                  <a:gd name="T29" fmla="*/ 204 h 831"/>
                  <a:gd name="T30" fmla="*/ 2655 w 3416"/>
                  <a:gd name="T31" fmla="*/ 223 h 831"/>
                  <a:gd name="T32" fmla="*/ 2726 w 3416"/>
                  <a:gd name="T33" fmla="*/ 229 h 831"/>
                  <a:gd name="T34" fmla="*/ 2818 w 3416"/>
                  <a:gd name="T35" fmla="*/ 229 h 8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416"/>
                  <a:gd name="T55" fmla="*/ 0 h 831"/>
                  <a:gd name="T56" fmla="*/ 3416 w 3416"/>
                  <a:gd name="T57" fmla="*/ 831 h 8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416" h="831">
                    <a:moveTo>
                      <a:pt x="0" y="65"/>
                    </a:moveTo>
                    <a:cubicBezTo>
                      <a:pt x="40" y="69"/>
                      <a:pt x="81" y="74"/>
                      <a:pt x="112" y="71"/>
                    </a:cubicBezTo>
                    <a:cubicBezTo>
                      <a:pt x="143" y="68"/>
                      <a:pt x="162" y="41"/>
                      <a:pt x="186" y="48"/>
                    </a:cubicBezTo>
                    <a:cubicBezTo>
                      <a:pt x="210" y="55"/>
                      <a:pt x="233" y="101"/>
                      <a:pt x="259" y="116"/>
                    </a:cubicBezTo>
                    <a:cubicBezTo>
                      <a:pt x="285" y="131"/>
                      <a:pt x="298" y="155"/>
                      <a:pt x="344" y="139"/>
                    </a:cubicBezTo>
                    <a:cubicBezTo>
                      <a:pt x="390" y="123"/>
                      <a:pt x="492" y="40"/>
                      <a:pt x="536" y="20"/>
                    </a:cubicBezTo>
                    <a:cubicBezTo>
                      <a:pt x="580" y="0"/>
                      <a:pt x="566" y="0"/>
                      <a:pt x="609" y="20"/>
                    </a:cubicBezTo>
                    <a:cubicBezTo>
                      <a:pt x="652" y="40"/>
                      <a:pt x="741" y="117"/>
                      <a:pt x="796" y="139"/>
                    </a:cubicBezTo>
                    <a:cubicBezTo>
                      <a:pt x="851" y="161"/>
                      <a:pt x="864" y="117"/>
                      <a:pt x="937" y="150"/>
                    </a:cubicBezTo>
                    <a:cubicBezTo>
                      <a:pt x="1010" y="183"/>
                      <a:pt x="1120" y="286"/>
                      <a:pt x="1231" y="336"/>
                    </a:cubicBezTo>
                    <a:cubicBezTo>
                      <a:pt x="1342" y="386"/>
                      <a:pt x="1490" y="412"/>
                      <a:pt x="1603" y="449"/>
                    </a:cubicBezTo>
                    <a:cubicBezTo>
                      <a:pt x="1716" y="486"/>
                      <a:pt x="1785" y="526"/>
                      <a:pt x="1908" y="557"/>
                    </a:cubicBezTo>
                    <a:cubicBezTo>
                      <a:pt x="2031" y="588"/>
                      <a:pt x="2209" y="607"/>
                      <a:pt x="2343" y="636"/>
                    </a:cubicBezTo>
                    <a:cubicBezTo>
                      <a:pt x="2477" y="665"/>
                      <a:pt x="2609" y="715"/>
                      <a:pt x="2716" y="732"/>
                    </a:cubicBezTo>
                    <a:cubicBezTo>
                      <a:pt x="2823" y="749"/>
                      <a:pt x="2903" y="725"/>
                      <a:pt x="2987" y="737"/>
                    </a:cubicBezTo>
                    <a:cubicBezTo>
                      <a:pt x="3071" y="749"/>
                      <a:pt x="3165" y="790"/>
                      <a:pt x="3218" y="805"/>
                    </a:cubicBezTo>
                    <a:cubicBezTo>
                      <a:pt x="3271" y="820"/>
                      <a:pt x="3270" y="825"/>
                      <a:pt x="3303" y="828"/>
                    </a:cubicBezTo>
                    <a:cubicBezTo>
                      <a:pt x="3336" y="831"/>
                      <a:pt x="3401" y="825"/>
                      <a:pt x="3416" y="822"/>
                    </a:cubicBezTo>
                  </a:path>
                </a:pathLst>
              </a:custGeom>
              <a:noFill/>
              <a:ln w="1905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5073" name="Text Box 13"/>
              <p:cNvSpPr txBox="1">
                <a:spLocks noChangeArrowheads="1"/>
              </p:cNvSpPr>
              <p:nvPr/>
            </p:nvSpPr>
            <p:spPr bwMode="auto">
              <a:xfrm>
                <a:off x="1284" y="1184"/>
                <a:ext cx="3094"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300"/>
                  <a:t>levemente nublado, sol atrás das nuvens</a:t>
                </a:r>
              </a:p>
            </p:txBody>
          </p:sp>
          <p:sp>
            <p:nvSpPr>
              <p:cNvPr id="45074" name="Text Box 14"/>
              <p:cNvSpPr txBox="1">
                <a:spLocks noChangeArrowheads="1"/>
              </p:cNvSpPr>
              <p:nvPr/>
            </p:nvSpPr>
            <p:spPr bwMode="auto">
              <a:xfrm>
                <a:off x="2077" y="2279"/>
                <a:ext cx="1502"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300"/>
                  <a:t>nublado, céu cinza</a:t>
                </a:r>
              </a:p>
            </p:txBody>
          </p:sp>
          <p:sp>
            <p:nvSpPr>
              <p:cNvPr id="45075" name="Text Box 15"/>
              <p:cNvSpPr txBox="1">
                <a:spLocks noChangeArrowheads="1"/>
              </p:cNvSpPr>
              <p:nvPr/>
            </p:nvSpPr>
            <p:spPr bwMode="auto">
              <a:xfrm>
                <a:off x="2643" y="2707"/>
                <a:ext cx="1263"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300"/>
                  <a:t>céu sem nuvens</a:t>
                </a:r>
              </a:p>
            </p:txBody>
          </p:sp>
          <p:sp>
            <p:nvSpPr>
              <p:cNvPr id="45076" name="Text Box 16"/>
              <p:cNvSpPr txBox="1">
                <a:spLocks noChangeArrowheads="1"/>
              </p:cNvSpPr>
              <p:nvPr/>
            </p:nvSpPr>
            <p:spPr bwMode="auto">
              <a:xfrm>
                <a:off x="1116" y="2977"/>
                <a:ext cx="1502"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300"/>
                  <a:t>levemente nublado</a:t>
                </a:r>
              </a:p>
            </p:txBody>
          </p:sp>
          <p:sp>
            <p:nvSpPr>
              <p:cNvPr id="45077" name="Text Box 17"/>
              <p:cNvSpPr txBox="1">
                <a:spLocks noChangeArrowheads="1"/>
              </p:cNvSpPr>
              <p:nvPr/>
            </p:nvSpPr>
            <p:spPr bwMode="auto">
              <a:xfrm>
                <a:off x="1962" y="3285"/>
                <a:ext cx="2102"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300"/>
                  <a:t>céu sem nuvens, por do sol</a:t>
                </a:r>
              </a:p>
            </p:txBody>
          </p:sp>
          <p:sp>
            <p:nvSpPr>
              <p:cNvPr id="45078" name="Line 18"/>
              <p:cNvSpPr>
                <a:spLocks noChangeShapeType="1"/>
              </p:cNvSpPr>
              <p:nvPr/>
            </p:nvSpPr>
            <p:spPr bwMode="auto">
              <a:xfrm>
                <a:off x="1060" y="3682"/>
                <a:ext cx="3789" cy="1"/>
              </a:xfrm>
              <a:prstGeom prst="line">
                <a:avLst/>
              </a:prstGeom>
              <a:noFill/>
              <a:ln w="28575">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45079" name="Line 19"/>
              <p:cNvSpPr>
                <a:spLocks noChangeShapeType="1"/>
              </p:cNvSpPr>
              <p:nvPr/>
            </p:nvSpPr>
            <p:spPr bwMode="auto">
              <a:xfrm flipV="1">
                <a:off x="1073" y="1078"/>
                <a:ext cx="0" cy="2594"/>
              </a:xfrm>
              <a:prstGeom prst="line">
                <a:avLst/>
              </a:prstGeom>
              <a:noFill/>
              <a:ln w="28575">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graphicFrame>
            <p:nvGraphicFramePr>
              <p:cNvPr id="45059" name="Object 27"/>
              <p:cNvGraphicFramePr>
                <a:graphicFrameLocks noChangeAspect="1"/>
              </p:cNvGraphicFramePr>
              <p:nvPr/>
            </p:nvGraphicFramePr>
            <p:xfrm>
              <a:off x="4596" y="3379"/>
              <a:ext cx="576" cy="257"/>
            </p:xfrm>
            <a:graphic>
              <a:graphicData uri="http://schemas.openxmlformats.org/presentationml/2006/ole">
                <mc:AlternateContent xmlns:mc="http://schemas.openxmlformats.org/markup-compatibility/2006">
                  <mc:Choice xmlns:v="urn:schemas-microsoft-com:vml" Requires="v">
                    <p:oleObj spid="_x0000_s45206" name="Equation" r:id="rId6" imgW="469800" imgH="203040" progId="Equation.3">
                      <p:embed/>
                    </p:oleObj>
                  </mc:Choice>
                  <mc:Fallback>
                    <p:oleObj name="Equation" r:id="rId6" imgW="469800" imgH="203040" progId="Equation.3">
                      <p:embed/>
                      <p:pic>
                        <p:nvPicPr>
                          <p:cNvPr id="0" name="Object 2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96" y="3379"/>
                            <a:ext cx="576" cy="2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45080" name="Picture 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64" y="3687"/>
                <a:ext cx="3518" cy="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54</a:t>
            </a:fld>
            <a:endParaRPr lang="en-US"/>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68F53B1-8E38-45CF-B775-51743249D8E4}" type="datetime1">
              <a:rPr lang="en-US" sz="1200" i="0" smtClean="0"/>
              <a:t>3/20/18</a:t>
            </a:fld>
            <a:endParaRPr lang="en-US" sz="1200" i="0"/>
          </a:p>
        </p:txBody>
      </p:sp>
      <p:sp>
        <p:nvSpPr>
          <p:cNvPr id="228355" name="Rectangle 2"/>
          <p:cNvSpPr>
            <a:spLocks noGrp="1" noChangeArrowheads="1"/>
          </p:cNvSpPr>
          <p:nvPr>
            <p:ph type="title"/>
          </p:nvPr>
        </p:nvSpPr>
        <p:spPr/>
        <p:txBody>
          <a:bodyPr/>
          <a:lstStyle/>
          <a:p>
            <a:r>
              <a:rPr lang="en-US"/>
              <a:t>Espectros de luz “branca”</a:t>
            </a:r>
          </a:p>
        </p:txBody>
      </p:sp>
      <p:sp>
        <p:nvSpPr>
          <p:cNvPr id="228356" name="Rectangle 3"/>
          <p:cNvSpPr>
            <a:spLocks noChangeArrowheads="1"/>
          </p:cNvSpPr>
          <p:nvPr/>
        </p:nvSpPr>
        <p:spPr bwMode="auto">
          <a:xfrm>
            <a:off x="7727950" y="6302375"/>
            <a:ext cx="952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a:latin typeface="Arial" charset="0"/>
              </a:rPr>
              <a:t>Idit Haran</a:t>
            </a:r>
          </a:p>
        </p:txBody>
      </p:sp>
      <p:pic>
        <p:nvPicPr>
          <p:cNvPr id="228357" name="Picture 4" descr="spd_2"/>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416425" y="1825625"/>
            <a:ext cx="4572000" cy="405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8" name="Picture 5" descr="spd_1"/>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0" y="1927225"/>
            <a:ext cx="4572000" cy="405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55</a:t>
            </a:fld>
            <a:endParaRPr lang="en-US"/>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87050BB-BA01-4558-A192-E9571CFDB19C}" type="datetime1">
              <a:rPr lang="en-US" sz="1200" i="0" smtClean="0"/>
              <a:t>3/20/18</a:t>
            </a:fld>
            <a:endParaRPr lang="en-US" sz="1200" i="0"/>
          </a:p>
        </p:txBody>
      </p:sp>
      <p:sp>
        <p:nvSpPr>
          <p:cNvPr id="229379" name="Rectangle 2"/>
          <p:cNvSpPr>
            <a:spLocks noGrp="1" noChangeArrowheads="1"/>
          </p:cNvSpPr>
          <p:nvPr>
            <p:ph type="title"/>
          </p:nvPr>
        </p:nvSpPr>
        <p:spPr/>
        <p:txBody>
          <a:bodyPr/>
          <a:lstStyle/>
          <a:p>
            <a:r>
              <a:rPr lang="en-US"/>
              <a:t>Espectro dos fósforos dos monitores</a:t>
            </a:r>
          </a:p>
        </p:txBody>
      </p:sp>
      <p:pic>
        <p:nvPicPr>
          <p:cNvPr id="229380" name="Picture 4"/>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04988" y="1754188"/>
            <a:ext cx="5486400" cy="403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56</a:t>
            </a:fld>
            <a:endParaRPr lang="en-US"/>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9"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451718E-AA7E-45FB-964D-2E5107050377}" type="datetime1">
              <a:rPr lang="en-US" sz="1200" i="0" smtClean="0"/>
              <a:t>3/20/18</a:t>
            </a:fld>
            <a:endParaRPr lang="en-US" sz="1200" i="0"/>
          </a:p>
        </p:txBody>
      </p:sp>
      <p:sp>
        <p:nvSpPr>
          <p:cNvPr id="46090" name="Rectangle 4"/>
          <p:cNvSpPr>
            <a:spLocks noGrp="1" noChangeArrowheads="1"/>
          </p:cNvSpPr>
          <p:nvPr>
            <p:ph type="title"/>
          </p:nvPr>
        </p:nvSpPr>
        <p:spPr/>
        <p:txBody>
          <a:bodyPr/>
          <a:lstStyle/>
          <a:p>
            <a:r>
              <a:rPr lang="en-US"/>
              <a:t>Corpo negro (</a:t>
            </a:r>
            <a:r>
              <a:rPr lang="en-US" i="1"/>
              <a:t>blackbody</a:t>
            </a:r>
            <a:r>
              <a:rPr lang="en-US"/>
              <a:t>)</a:t>
            </a:r>
          </a:p>
        </p:txBody>
      </p:sp>
      <p:sp>
        <p:nvSpPr>
          <p:cNvPr id="46091" name="Rectangle 10"/>
          <p:cNvSpPr>
            <a:spLocks noChangeArrowheads="1"/>
          </p:cNvSpPr>
          <p:nvPr/>
        </p:nvSpPr>
        <p:spPr bwMode="auto">
          <a:xfrm>
            <a:off x="2947988" y="1695450"/>
            <a:ext cx="5467350" cy="4600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grpSp>
        <p:nvGrpSpPr>
          <p:cNvPr id="46092" name="Group 282"/>
          <p:cNvGrpSpPr>
            <a:grpSpLocks/>
          </p:cNvGrpSpPr>
          <p:nvPr/>
        </p:nvGrpSpPr>
        <p:grpSpPr bwMode="auto">
          <a:xfrm>
            <a:off x="1125538" y="2154238"/>
            <a:ext cx="6550025" cy="3079750"/>
            <a:chOff x="1857" y="1440"/>
            <a:chExt cx="4590" cy="2508"/>
          </a:xfrm>
        </p:grpSpPr>
        <p:sp>
          <p:nvSpPr>
            <p:cNvPr id="46123" name="Line 26"/>
            <p:cNvSpPr>
              <a:spLocks noChangeShapeType="1"/>
            </p:cNvSpPr>
            <p:nvPr/>
          </p:nvSpPr>
          <p:spPr bwMode="auto">
            <a:xfrm flipV="1">
              <a:off x="1857" y="3936"/>
              <a:ext cx="6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24" name="Line 27"/>
            <p:cNvSpPr>
              <a:spLocks noChangeShapeType="1"/>
            </p:cNvSpPr>
            <p:nvPr/>
          </p:nvSpPr>
          <p:spPr bwMode="auto">
            <a:xfrm flipV="1">
              <a:off x="1917" y="3924"/>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25" name="Freeform 28"/>
            <p:cNvSpPr>
              <a:spLocks/>
            </p:cNvSpPr>
            <p:nvPr/>
          </p:nvSpPr>
          <p:spPr bwMode="auto">
            <a:xfrm>
              <a:off x="1971" y="3912"/>
              <a:ext cx="60" cy="12"/>
            </a:xfrm>
            <a:custGeom>
              <a:avLst/>
              <a:gdLst>
                <a:gd name="T0" fmla="*/ 0 w 60"/>
                <a:gd name="T1" fmla="*/ 12 h 12"/>
                <a:gd name="T2" fmla="*/ 30 w 60"/>
                <a:gd name="T3" fmla="*/ 6 h 12"/>
                <a:gd name="T4" fmla="*/ 60 w 60"/>
                <a:gd name="T5" fmla="*/ 0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12"/>
                  </a:moveTo>
                  <a:lnTo>
                    <a:pt x="30" y="6"/>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26" name="Line 29"/>
            <p:cNvSpPr>
              <a:spLocks noChangeShapeType="1"/>
            </p:cNvSpPr>
            <p:nvPr/>
          </p:nvSpPr>
          <p:spPr bwMode="auto">
            <a:xfrm flipV="1">
              <a:off x="2031" y="3894"/>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27" name="Freeform 30"/>
            <p:cNvSpPr>
              <a:spLocks/>
            </p:cNvSpPr>
            <p:nvPr/>
          </p:nvSpPr>
          <p:spPr bwMode="auto">
            <a:xfrm>
              <a:off x="2085" y="3876"/>
              <a:ext cx="60" cy="18"/>
            </a:xfrm>
            <a:custGeom>
              <a:avLst/>
              <a:gdLst>
                <a:gd name="T0" fmla="*/ 0 w 60"/>
                <a:gd name="T1" fmla="*/ 18 h 18"/>
                <a:gd name="T2" fmla="*/ 30 w 60"/>
                <a:gd name="T3" fmla="*/ 12 h 18"/>
                <a:gd name="T4" fmla="*/ 60 w 60"/>
                <a:gd name="T5" fmla="*/ 0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18"/>
                  </a:moveTo>
                  <a:lnTo>
                    <a:pt x="30" y="12"/>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28" name="Freeform 31"/>
            <p:cNvSpPr>
              <a:spLocks/>
            </p:cNvSpPr>
            <p:nvPr/>
          </p:nvSpPr>
          <p:spPr bwMode="auto">
            <a:xfrm>
              <a:off x="2145" y="3852"/>
              <a:ext cx="54" cy="24"/>
            </a:xfrm>
            <a:custGeom>
              <a:avLst/>
              <a:gdLst>
                <a:gd name="T0" fmla="*/ 0 w 54"/>
                <a:gd name="T1" fmla="*/ 24 h 24"/>
                <a:gd name="T2" fmla="*/ 24 w 54"/>
                <a:gd name="T3" fmla="*/ 12 h 24"/>
                <a:gd name="T4" fmla="*/ 54 w 54"/>
                <a:gd name="T5" fmla="*/ 0 h 24"/>
                <a:gd name="T6" fmla="*/ 0 60000 65536"/>
                <a:gd name="T7" fmla="*/ 0 60000 65536"/>
                <a:gd name="T8" fmla="*/ 0 60000 65536"/>
                <a:gd name="T9" fmla="*/ 0 w 54"/>
                <a:gd name="T10" fmla="*/ 0 h 24"/>
                <a:gd name="T11" fmla="*/ 54 w 54"/>
                <a:gd name="T12" fmla="*/ 24 h 24"/>
              </a:gdLst>
              <a:ahLst/>
              <a:cxnLst>
                <a:cxn ang="T6">
                  <a:pos x="T0" y="T1"/>
                </a:cxn>
                <a:cxn ang="T7">
                  <a:pos x="T2" y="T3"/>
                </a:cxn>
                <a:cxn ang="T8">
                  <a:pos x="T4" y="T5"/>
                </a:cxn>
              </a:cxnLst>
              <a:rect l="T9" t="T10" r="T11" b="T12"/>
              <a:pathLst>
                <a:path w="54" h="24">
                  <a:moveTo>
                    <a:pt x="0" y="24"/>
                  </a:moveTo>
                  <a:lnTo>
                    <a:pt x="24" y="12"/>
                  </a:lnTo>
                  <a:lnTo>
                    <a:pt x="54"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29" name="Line 32"/>
            <p:cNvSpPr>
              <a:spLocks noChangeShapeType="1"/>
            </p:cNvSpPr>
            <p:nvPr/>
          </p:nvSpPr>
          <p:spPr bwMode="auto">
            <a:xfrm flipV="1">
              <a:off x="2199" y="3834"/>
              <a:ext cx="6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30" name="Line 33"/>
            <p:cNvSpPr>
              <a:spLocks noChangeShapeType="1"/>
            </p:cNvSpPr>
            <p:nvPr/>
          </p:nvSpPr>
          <p:spPr bwMode="auto">
            <a:xfrm flipV="1">
              <a:off x="2259" y="3810"/>
              <a:ext cx="60"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31" name="Line 34"/>
            <p:cNvSpPr>
              <a:spLocks noChangeShapeType="1"/>
            </p:cNvSpPr>
            <p:nvPr/>
          </p:nvSpPr>
          <p:spPr bwMode="auto">
            <a:xfrm flipV="1">
              <a:off x="2319" y="3786"/>
              <a:ext cx="54"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32" name="Freeform 35"/>
            <p:cNvSpPr>
              <a:spLocks/>
            </p:cNvSpPr>
            <p:nvPr/>
          </p:nvSpPr>
          <p:spPr bwMode="auto">
            <a:xfrm>
              <a:off x="2373" y="3756"/>
              <a:ext cx="60" cy="30"/>
            </a:xfrm>
            <a:custGeom>
              <a:avLst/>
              <a:gdLst>
                <a:gd name="T0" fmla="*/ 0 w 60"/>
                <a:gd name="T1" fmla="*/ 30 h 30"/>
                <a:gd name="T2" fmla="*/ 30 w 60"/>
                <a:gd name="T3" fmla="*/ 12 h 30"/>
                <a:gd name="T4" fmla="*/ 60 w 60"/>
                <a:gd name="T5" fmla="*/ 0 h 30"/>
                <a:gd name="T6" fmla="*/ 0 60000 65536"/>
                <a:gd name="T7" fmla="*/ 0 60000 65536"/>
                <a:gd name="T8" fmla="*/ 0 60000 65536"/>
                <a:gd name="T9" fmla="*/ 0 w 60"/>
                <a:gd name="T10" fmla="*/ 0 h 30"/>
                <a:gd name="T11" fmla="*/ 60 w 60"/>
                <a:gd name="T12" fmla="*/ 30 h 30"/>
              </a:gdLst>
              <a:ahLst/>
              <a:cxnLst>
                <a:cxn ang="T6">
                  <a:pos x="T0" y="T1"/>
                </a:cxn>
                <a:cxn ang="T7">
                  <a:pos x="T2" y="T3"/>
                </a:cxn>
                <a:cxn ang="T8">
                  <a:pos x="T4" y="T5"/>
                </a:cxn>
              </a:cxnLst>
              <a:rect l="T9" t="T10" r="T11" b="T12"/>
              <a:pathLst>
                <a:path w="60" h="30">
                  <a:moveTo>
                    <a:pt x="0" y="30"/>
                  </a:moveTo>
                  <a:lnTo>
                    <a:pt x="30" y="12"/>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33" name="Line 36"/>
            <p:cNvSpPr>
              <a:spLocks noChangeShapeType="1"/>
            </p:cNvSpPr>
            <p:nvPr/>
          </p:nvSpPr>
          <p:spPr bwMode="auto">
            <a:xfrm flipV="1">
              <a:off x="2433" y="3732"/>
              <a:ext cx="54"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34" name="Freeform 37"/>
            <p:cNvSpPr>
              <a:spLocks/>
            </p:cNvSpPr>
            <p:nvPr/>
          </p:nvSpPr>
          <p:spPr bwMode="auto">
            <a:xfrm>
              <a:off x="2487" y="3708"/>
              <a:ext cx="60" cy="24"/>
            </a:xfrm>
            <a:custGeom>
              <a:avLst/>
              <a:gdLst>
                <a:gd name="T0" fmla="*/ 0 w 60"/>
                <a:gd name="T1" fmla="*/ 24 h 24"/>
                <a:gd name="T2" fmla="*/ 30 w 60"/>
                <a:gd name="T3" fmla="*/ 12 h 24"/>
                <a:gd name="T4" fmla="*/ 60 w 60"/>
                <a:gd name="T5" fmla="*/ 0 h 24"/>
                <a:gd name="T6" fmla="*/ 0 60000 65536"/>
                <a:gd name="T7" fmla="*/ 0 60000 65536"/>
                <a:gd name="T8" fmla="*/ 0 60000 65536"/>
                <a:gd name="T9" fmla="*/ 0 w 60"/>
                <a:gd name="T10" fmla="*/ 0 h 24"/>
                <a:gd name="T11" fmla="*/ 60 w 60"/>
                <a:gd name="T12" fmla="*/ 24 h 24"/>
              </a:gdLst>
              <a:ahLst/>
              <a:cxnLst>
                <a:cxn ang="T6">
                  <a:pos x="T0" y="T1"/>
                </a:cxn>
                <a:cxn ang="T7">
                  <a:pos x="T2" y="T3"/>
                </a:cxn>
                <a:cxn ang="T8">
                  <a:pos x="T4" y="T5"/>
                </a:cxn>
              </a:cxnLst>
              <a:rect l="T9" t="T10" r="T11" b="T12"/>
              <a:pathLst>
                <a:path w="60" h="24">
                  <a:moveTo>
                    <a:pt x="0" y="24"/>
                  </a:moveTo>
                  <a:lnTo>
                    <a:pt x="30" y="12"/>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35" name="Line 38"/>
            <p:cNvSpPr>
              <a:spLocks noChangeShapeType="1"/>
            </p:cNvSpPr>
            <p:nvPr/>
          </p:nvSpPr>
          <p:spPr bwMode="auto">
            <a:xfrm flipV="1">
              <a:off x="2547" y="3678"/>
              <a:ext cx="54" cy="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36" name="Line 39"/>
            <p:cNvSpPr>
              <a:spLocks noChangeShapeType="1"/>
            </p:cNvSpPr>
            <p:nvPr/>
          </p:nvSpPr>
          <p:spPr bwMode="auto">
            <a:xfrm flipV="1">
              <a:off x="2601" y="3654"/>
              <a:ext cx="60"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37" name="Line 40"/>
            <p:cNvSpPr>
              <a:spLocks noChangeShapeType="1"/>
            </p:cNvSpPr>
            <p:nvPr/>
          </p:nvSpPr>
          <p:spPr bwMode="auto">
            <a:xfrm flipV="1">
              <a:off x="2661" y="3630"/>
              <a:ext cx="60"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38" name="Line 41"/>
            <p:cNvSpPr>
              <a:spLocks noChangeShapeType="1"/>
            </p:cNvSpPr>
            <p:nvPr/>
          </p:nvSpPr>
          <p:spPr bwMode="auto">
            <a:xfrm flipV="1">
              <a:off x="2721" y="3606"/>
              <a:ext cx="54"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39" name="Freeform 42"/>
            <p:cNvSpPr>
              <a:spLocks/>
            </p:cNvSpPr>
            <p:nvPr/>
          </p:nvSpPr>
          <p:spPr bwMode="auto">
            <a:xfrm>
              <a:off x="2775" y="3588"/>
              <a:ext cx="60" cy="18"/>
            </a:xfrm>
            <a:custGeom>
              <a:avLst/>
              <a:gdLst>
                <a:gd name="T0" fmla="*/ 0 w 60"/>
                <a:gd name="T1" fmla="*/ 18 h 18"/>
                <a:gd name="T2" fmla="*/ 30 w 60"/>
                <a:gd name="T3" fmla="*/ 6 h 18"/>
                <a:gd name="T4" fmla="*/ 60 w 60"/>
                <a:gd name="T5" fmla="*/ 0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18"/>
                  </a:moveTo>
                  <a:lnTo>
                    <a:pt x="30" y="6"/>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40" name="Freeform 43"/>
            <p:cNvSpPr>
              <a:spLocks/>
            </p:cNvSpPr>
            <p:nvPr/>
          </p:nvSpPr>
          <p:spPr bwMode="auto">
            <a:xfrm>
              <a:off x="2835" y="3564"/>
              <a:ext cx="54" cy="24"/>
            </a:xfrm>
            <a:custGeom>
              <a:avLst/>
              <a:gdLst>
                <a:gd name="T0" fmla="*/ 0 w 54"/>
                <a:gd name="T1" fmla="*/ 24 h 24"/>
                <a:gd name="T2" fmla="*/ 24 w 54"/>
                <a:gd name="T3" fmla="*/ 12 h 24"/>
                <a:gd name="T4" fmla="*/ 54 w 54"/>
                <a:gd name="T5" fmla="*/ 0 h 24"/>
                <a:gd name="T6" fmla="*/ 0 60000 65536"/>
                <a:gd name="T7" fmla="*/ 0 60000 65536"/>
                <a:gd name="T8" fmla="*/ 0 60000 65536"/>
                <a:gd name="T9" fmla="*/ 0 w 54"/>
                <a:gd name="T10" fmla="*/ 0 h 24"/>
                <a:gd name="T11" fmla="*/ 54 w 54"/>
                <a:gd name="T12" fmla="*/ 24 h 24"/>
              </a:gdLst>
              <a:ahLst/>
              <a:cxnLst>
                <a:cxn ang="T6">
                  <a:pos x="T0" y="T1"/>
                </a:cxn>
                <a:cxn ang="T7">
                  <a:pos x="T2" y="T3"/>
                </a:cxn>
                <a:cxn ang="T8">
                  <a:pos x="T4" y="T5"/>
                </a:cxn>
              </a:cxnLst>
              <a:rect l="T9" t="T10" r="T11" b="T12"/>
              <a:pathLst>
                <a:path w="54" h="24">
                  <a:moveTo>
                    <a:pt x="0" y="24"/>
                  </a:moveTo>
                  <a:lnTo>
                    <a:pt x="24" y="12"/>
                  </a:lnTo>
                  <a:lnTo>
                    <a:pt x="54"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41" name="Freeform 44"/>
            <p:cNvSpPr>
              <a:spLocks/>
            </p:cNvSpPr>
            <p:nvPr/>
          </p:nvSpPr>
          <p:spPr bwMode="auto">
            <a:xfrm>
              <a:off x="2889" y="3546"/>
              <a:ext cx="60" cy="18"/>
            </a:xfrm>
            <a:custGeom>
              <a:avLst/>
              <a:gdLst>
                <a:gd name="T0" fmla="*/ 0 w 60"/>
                <a:gd name="T1" fmla="*/ 18 h 18"/>
                <a:gd name="T2" fmla="*/ 30 w 60"/>
                <a:gd name="T3" fmla="*/ 6 h 18"/>
                <a:gd name="T4" fmla="*/ 60 w 60"/>
                <a:gd name="T5" fmla="*/ 0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18"/>
                  </a:moveTo>
                  <a:lnTo>
                    <a:pt x="30" y="6"/>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42" name="Line 45"/>
            <p:cNvSpPr>
              <a:spLocks noChangeShapeType="1"/>
            </p:cNvSpPr>
            <p:nvPr/>
          </p:nvSpPr>
          <p:spPr bwMode="auto">
            <a:xfrm flipV="1">
              <a:off x="2949" y="3528"/>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43" name="Freeform 46"/>
            <p:cNvSpPr>
              <a:spLocks/>
            </p:cNvSpPr>
            <p:nvPr/>
          </p:nvSpPr>
          <p:spPr bwMode="auto">
            <a:xfrm>
              <a:off x="3003" y="3510"/>
              <a:ext cx="60" cy="18"/>
            </a:xfrm>
            <a:custGeom>
              <a:avLst/>
              <a:gdLst>
                <a:gd name="T0" fmla="*/ 0 w 60"/>
                <a:gd name="T1" fmla="*/ 18 h 18"/>
                <a:gd name="T2" fmla="*/ 30 w 60"/>
                <a:gd name="T3" fmla="*/ 6 h 18"/>
                <a:gd name="T4" fmla="*/ 60 w 60"/>
                <a:gd name="T5" fmla="*/ 0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18"/>
                  </a:moveTo>
                  <a:lnTo>
                    <a:pt x="30" y="6"/>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44" name="Line 47"/>
            <p:cNvSpPr>
              <a:spLocks noChangeShapeType="1"/>
            </p:cNvSpPr>
            <p:nvPr/>
          </p:nvSpPr>
          <p:spPr bwMode="auto">
            <a:xfrm flipV="1">
              <a:off x="3063" y="3498"/>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45" name="Line 48"/>
            <p:cNvSpPr>
              <a:spLocks noChangeShapeType="1"/>
            </p:cNvSpPr>
            <p:nvPr/>
          </p:nvSpPr>
          <p:spPr bwMode="auto">
            <a:xfrm flipV="1">
              <a:off x="3117" y="3486"/>
              <a:ext cx="6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46" name="Line 49"/>
            <p:cNvSpPr>
              <a:spLocks noChangeShapeType="1"/>
            </p:cNvSpPr>
            <p:nvPr/>
          </p:nvSpPr>
          <p:spPr bwMode="auto">
            <a:xfrm flipV="1">
              <a:off x="3177" y="3474"/>
              <a:ext cx="6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47" name="Line 50"/>
            <p:cNvSpPr>
              <a:spLocks noChangeShapeType="1"/>
            </p:cNvSpPr>
            <p:nvPr/>
          </p:nvSpPr>
          <p:spPr bwMode="auto">
            <a:xfrm flipV="1">
              <a:off x="3237" y="3462"/>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48" name="Freeform 51"/>
            <p:cNvSpPr>
              <a:spLocks/>
            </p:cNvSpPr>
            <p:nvPr/>
          </p:nvSpPr>
          <p:spPr bwMode="auto">
            <a:xfrm>
              <a:off x="3291" y="3456"/>
              <a:ext cx="60" cy="6"/>
            </a:xfrm>
            <a:custGeom>
              <a:avLst/>
              <a:gdLst>
                <a:gd name="T0" fmla="*/ 0 w 60"/>
                <a:gd name="T1" fmla="*/ 6 h 6"/>
                <a:gd name="T2" fmla="*/ 30 w 60"/>
                <a:gd name="T3" fmla="*/ 0 h 6"/>
                <a:gd name="T4" fmla="*/ 60 w 60"/>
                <a:gd name="T5" fmla="*/ 0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6"/>
                  </a:moveTo>
                  <a:lnTo>
                    <a:pt x="30" y="0"/>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49" name="Line 52"/>
            <p:cNvSpPr>
              <a:spLocks noChangeShapeType="1"/>
            </p:cNvSpPr>
            <p:nvPr/>
          </p:nvSpPr>
          <p:spPr bwMode="auto">
            <a:xfrm flipV="1">
              <a:off x="3351" y="3450"/>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50" name="Freeform 53"/>
            <p:cNvSpPr>
              <a:spLocks/>
            </p:cNvSpPr>
            <p:nvPr/>
          </p:nvSpPr>
          <p:spPr bwMode="auto">
            <a:xfrm>
              <a:off x="3405" y="3444"/>
              <a:ext cx="60" cy="6"/>
            </a:xfrm>
            <a:custGeom>
              <a:avLst/>
              <a:gdLst>
                <a:gd name="T0" fmla="*/ 0 w 60"/>
                <a:gd name="T1" fmla="*/ 6 h 6"/>
                <a:gd name="T2" fmla="*/ 30 w 60"/>
                <a:gd name="T3" fmla="*/ 0 h 6"/>
                <a:gd name="T4" fmla="*/ 60 w 60"/>
                <a:gd name="T5" fmla="*/ 0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6"/>
                  </a:moveTo>
                  <a:lnTo>
                    <a:pt x="30" y="0"/>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51" name="Line 54"/>
            <p:cNvSpPr>
              <a:spLocks noChangeShapeType="1"/>
            </p:cNvSpPr>
            <p:nvPr/>
          </p:nvSpPr>
          <p:spPr bwMode="auto">
            <a:xfrm flipV="1">
              <a:off x="3465" y="3438"/>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52" name="Line 55"/>
            <p:cNvSpPr>
              <a:spLocks noChangeShapeType="1"/>
            </p:cNvSpPr>
            <p:nvPr/>
          </p:nvSpPr>
          <p:spPr bwMode="auto">
            <a:xfrm flipV="1">
              <a:off x="3519" y="3432"/>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53" name="Line 56"/>
            <p:cNvSpPr>
              <a:spLocks noChangeShapeType="1"/>
            </p:cNvSpPr>
            <p:nvPr/>
          </p:nvSpPr>
          <p:spPr bwMode="auto">
            <a:xfrm>
              <a:off x="3579" y="3432"/>
              <a:ext cx="6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54" name="Line 57"/>
            <p:cNvSpPr>
              <a:spLocks noChangeShapeType="1"/>
            </p:cNvSpPr>
            <p:nvPr/>
          </p:nvSpPr>
          <p:spPr bwMode="auto">
            <a:xfrm>
              <a:off x="3639" y="3432"/>
              <a:ext cx="54"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55" name="Freeform 58"/>
            <p:cNvSpPr>
              <a:spLocks/>
            </p:cNvSpPr>
            <p:nvPr/>
          </p:nvSpPr>
          <p:spPr bwMode="auto">
            <a:xfrm>
              <a:off x="3693" y="3432"/>
              <a:ext cx="60" cy="1"/>
            </a:xfrm>
            <a:custGeom>
              <a:avLst/>
              <a:gdLst>
                <a:gd name="T0" fmla="*/ 0 w 60"/>
                <a:gd name="T1" fmla="*/ 0 h 1"/>
                <a:gd name="T2" fmla="*/ 30 w 60"/>
                <a:gd name="T3" fmla="*/ 0 h 1"/>
                <a:gd name="T4" fmla="*/ 60 w 60"/>
                <a:gd name="T5" fmla="*/ 0 h 1"/>
                <a:gd name="T6" fmla="*/ 0 60000 65536"/>
                <a:gd name="T7" fmla="*/ 0 60000 65536"/>
                <a:gd name="T8" fmla="*/ 0 60000 65536"/>
                <a:gd name="T9" fmla="*/ 0 w 60"/>
                <a:gd name="T10" fmla="*/ 0 h 1"/>
                <a:gd name="T11" fmla="*/ 60 w 60"/>
                <a:gd name="T12" fmla="*/ 1 h 1"/>
              </a:gdLst>
              <a:ahLst/>
              <a:cxnLst>
                <a:cxn ang="T6">
                  <a:pos x="T0" y="T1"/>
                </a:cxn>
                <a:cxn ang="T7">
                  <a:pos x="T2" y="T3"/>
                </a:cxn>
                <a:cxn ang="T8">
                  <a:pos x="T4" y="T5"/>
                </a:cxn>
              </a:cxnLst>
              <a:rect l="T9" t="T10" r="T11" b="T12"/>
              <a:pathLst>
                <a:path w="60" h="1">
                  <a:moveTo>
                    <a:pt x="0" y="0"/>
                  </a:moveTo>
                  <a:lnTo>
                    <a:pt x="30" y="0"/>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56" name="Line 59"/>
            <p:cNvSpPr>
              <a:spLocks noChangeShapeType="1"/>
            </p:cNvSpPr>
            <p:nvPr/>
          </p:nvSpPr>
          <p:spPr bwMode="auto">
            <a:xfrm>
              <a:off x="3753" y="3432"/>
              <a:ext cx="54"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57" name="Freeform 60"/>
            <p:cNvSpPr>
              <a:spLocks/>
            </p:cNvSpPr>
            <p:nvPr/>
          </p:nvSpPr>
          <p:spPr bwMode="auto">
            <a:xfrm>
              <a:off x="3807" y="3432"/>
              <a:ext cx="60" cy="1"/>
            </a:xfrm>
            <a:custGeom>
              <a:avLst/>
              <a:gdLst>
                <a:gd name="T0" fmla="*/ 0 w 60"/>
                <a:gd name="T1" fmla="*/ 0 h 1"/>
                <a:gd name="T2" fmla="*/ 30 w 60"/>
                <a:gd name="T3" fmla="*/ 0 h 1"/>
                <a:gd name="T4" fmla="*/ 60 w 60"/>
                <a:gd name="T5" fmla="*/ 0 h 1"/>
                <a:gd name="T6" fmla="*/ 0 60000 65536"/>
                <a:gd name="T7" fmla="*/ 0 60000 65536"/>
                <a:gd name="T8" fmla="*/ 0 60000 65536"/>
                <a:gd name="T9" fmla="*/ 0 w 60"/>
                <a:gd name="T10" fmla="*/ 0 h 1"/>
                <a:gd name="T11" fmla="*/ 60 w 60"/>
                <a:gd name="T12" fmla="*/ 1 h 1"/>
              </a:gdLst>
              <a:ahLst/>
              <a:cxnLst>
                <a:cxn ang="T6">
                  <a:pos x="T0" y="T1"/>
                </a:cxn>
                <a:cxn ang="T7">
                  <a:pos x="T2" y="T3"/>
                </a:cxn>
                <a:cxn ang="T8">
                  <a:pos x="T4" y="T5"/>
                </a:cxn>
              </a:cxnLst>
              <a:rect l="T9" t="T10" r="T11" b="T12"/>
              <a:pathLst>
                <a:path w="60" h="1">
                  <a:moveTo>
                    <a:pt x="0" y="0"/>
                  </a:moveTo>
                  <a:lnTo>
                    <a:pt x="30" y="0"/>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58" name="Line 61"/>
            <p:cNvSpPr>
              <a:spLocks noChangeShapeType="1"/>
            </p:cNvSpPr>
            <p:nvPr/>
          </p:nvSpPr>
          <p:spPr bwMode="auto">
            <a:xfrm>
              <a:off x="3867" y="3432"/>
              <a:ext cx="54"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59" name="Line 62"/>
            <p:cNvSpPr>
              <a:spLocks noChangeShapeType="1"/>
            </p:cNvSpPr>
            <p:nvPr/>
          </p:nvSpPr>
          <p:spPr bwMode="auto">
            <a:xfrm>
              <a:off x="3921" y="3432"/>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60" name="Line 63"/>
            <p:cNvSpPr>
              <a:spLocks noChangeShapeType="1"/>
            </p:cNvSpPr>
            <p:nvPr/>
          </p:nvSpPr>
          <p:spPr bwMode="auto">
            <a:xfrm>
              <a:off x="3981" y="3438"/>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61" name="Line 64"/>
            <p:cNvSpPr>
              <a:spLocks noChangeShapeType="1"/>
            </p:cNvSpPr>
            <p:nvPr/>
          </p:nvSpPr>
          <p:spPr bwMode="auto">
            <a:xfrm>
              <a:off x="4041" y="3444"/>
              <a:ext cx="54"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62" name="Freeform 65"/>
            <p:cNvSpPr>
              <a:spLocks/>
            </p:cNvSpPr>
            <p:nvPr/>
          </p:nvSpPr>
          <p:spPr bwMode="auto">
            <a:xfrm>
              <a:off x="4095" y="3444"/>
              <a:ext cx="60" cy="6"/>
            </a:xfrm>
            <a:custGeom>
              <a:avLst/>
              <a:gdLst>
                <a:gd name="T0" fmla="*/ 0 w 60"/>
                <a:gd name="T1" fmla="*/ 0 h 6"/>
                <a:gd name="T2" fmla="*/ 30 w 60"/>
                <a:gd name="T3" fmla="*/ 0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0"/>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63" name="Line 66"/>
            <p:cNvSpPr>
              <a:spLocks noChangeShapeType="1"/>
            </p:cNvSpPr>
            <p:nvPr/>
          </p:nvSpPr>
          <p:spPr bwMode="auto">
            <a:xfrm>
              <a:off x="4155" y="3450"/>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64" name="Freeform 67"/>
            <p:cNvSpPr>
              <a:spLocks/>
            </p:cNvSpPr>
            <p:nvPr/>
          </p:nvSpPr>
          <p:spPr bwMode="auto">
            <a:xfrm>
              <a:off x="4209" y="3456"/>
              <a:ext cx="60" cy="6"/>
            </a:xfrm>
            <a:custGeom>
              <a:avLst/>
              <a:gdLst>
                <a:gd name="T0" fmla="*/ 0 w 60"/>
                <a:gd name="T1" fmla="*/ 0 h 6"/>
                <a:gd name="T2" fmla="*/ 30 w 60"/>
                <a:gd name="T3" fmla="*/ 0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0"/>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65" name="Line 68"/>
            <p:cNvSpPr>
              <a:spLocks noChangeShapeType="1"/>
            </p:cNvSpPr>
            <p:nvPr/>
          </p:nvSpPr>
          <p:spPr bwMode="auto">
            <a:xfrm>
              <a:off x="4269" y="3462"/>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66" name="Line 69"/>
            <p:cNvSpPr>
              <a:spLocks noChangeShapeType="1"/>
            </p:cNvSpPr>
            <p:nvPr/>
          </p:nvSpPr>
          <p:spPr bwMode="auto">
            <a:xfrm>
              <a:off x="4323" y="3468"/>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67" name="Line 70"/>
            <p:cNvSpPr>
              <a:spLocks noChangeShapeType="1"/>
            </p:cNvSpPr>
            <p:nvPr/>
          </p:nvSpPr>
          <p:spPr bwMode="auto">
            <a:xfrm>
              <a:off x="4383" y="3474"/>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68" name="Line 71"/>
            <p:cNvSpPr>
              <a:spLocks noChangeShapeType="1"/>
            </p:cNvSpPr>
            <p:nvPr/>
          </p:nvSpPr>
          <p:spPr bwMode="auto">
            <a:xfrm>
              <a:off x="4443" y="3480"/>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69" name="Freeform 72"/>
            <p:cNvSpPr>
              <a:spLocks/>
            </p:cNvSpPr>
            <p:nvPr/>
          </p:nvSpPr>
          <p:spPr bwMode="auto">
            <a:xfrm>
              <a:off x="4497" y="3486"/>
              <a:ext cx="60" cy="6"/>
            </a:xfrm>
            <a:custGeom>
              <a:avLst/>
              <a:gdLst>
                <a:gd name="T0" fmla="*/ 0 w 60"/>
                <a:gd name="T1" fmla="*/ 0 h 6"/>
                <a:gd name="T2" fmla="*/ 30 w 60"/>
                <a:gd name="T3" fmla="*/ 0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0"/>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70" name="Line 73"/>
            <p:cNvSpPr>
              <a:spLocks noChangeShapeType="1"/>
            </p:cNvSpPr>
            <p:nvPr/>
          </p:nvSpPr>
          <p:spPr bwMode="auto">
            <a:xfrm>
              <a:off x="4557" y="3492"/>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71" name="Freeform 74"/>
            <p:cNvSpPr>
              <a:spLocks/>
            </p:cNvSpPr>
            <p:nvPr/>
          </p:nvSpPr>
          <p:spPr bwMode="auto">
            <a:xfrm>
              <a:off x="4611" y="3504"/>
              <a:ext cx="60" cy="6"/>
            </a:xfrm>
            <a:custGeom>
              <a:avLst/>
              <a:gdLst>
                <a:gd name="T0" fmla="*/ 0 w 60"/>
                <a:gd name="T1" fmla="*/ 0 h 6"/>
                <a:gd name="T2" fmla="*/ 30 w 60"/>
                <a:gd name="T3" fmla="*/ 6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6"/>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72" name="Line 75"/>
            <p:cNvSpPr>
              <a:spLocks noChangeShapeType="1"/>
            </p:cNvSpPr>
            <p:nvPr/>
          </p:nvSpPr>
          <p:spPr bwMode="auto">
            <a:xfrm>
              <a:off x="4671" y="3510"/>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73" name="Freeform 76"/>
            <p:cNvSpPr>
              <a:spLocks/>
            </p:cNvSpPr>
            <p:nvPr/>
          </p:nvSpPr>
          <p:spPr bwMode="auto">
            <a:xfrm>
              <a:off x="4725" y="3516"/>
              <a:ext cx="60" cy="6"/>
            </a:xfrm>
            <a:custGeom>
              <a:avLst/>
              <a:gdLst>
                <a:gd name="T0" fmla="*/ 0 w 60"/>
                <a:gd name="T1" fmla="*/ 0 h 6"/>
                <a:gd name="T2" fmla="*/ 30 w 60"/>
                <a:gd name="T3" fmla="*/ 0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0"/>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74" name="Line 77"/>
            <p:cNvSpPr>
              <a:spLocks noChangeShapeType="1"/>
            </p:cNvSpPr>
            <p:nvPr/>
          </p:nvSpPr>
          <p:spPr bwMode="auto">
            <a:xfrm>
              <a:off x="4785" y="3522"/>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75" name="Line 78"/>
            <p:cNvSpPr>
              <a:spLocks noChangeShapeType="1"/>
            </p:cNvSpPr>
            <p:nvPr/>
          </p:nvSpPr>
          <p:spPr bwMode="auto">
            <a:xfrm>
              <a:off x="4839" y="3534"/>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76" name="Line 79"/>
            <p:cNvSpPr>
              <a:spLocks noChangeShapeType="1"/>
            </p:cNvSpPr>
            <p:nvPr/>
          </p:nvSpPr>
          <p:spPr bwMode="auto">
            <a:xfrm>
              <a:off x="4899" y="3540"/>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77" name="Line 80"/>
            <p:cNvSpPr>
              <a:spLocks noChangeShapeType="1"/>
            </p:cNvSpPr>
            <p:nvPr/>
          </p:nvSpPr>
          <p:spPr bwMode="auto">
            <a:xfrm>
              <a:off x="4959" y="3546"/>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78" name="Freeform 81"/>
            <p:cNvSpPr>
              <a:spLocks/>
            </p:cNvSpPr>
            <p:nvPr/>
          </p:nvSpPr>
          <p:spPr bwMode="auto">
            <a:xfrm>
              <a:off x="5013" y="3552"/>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79" name="Line 82"/>
            <p:cNvSpPr>
              <a:spLocks noChangeShapeType="1"/>
            </p:cNvSpPr>
            <p:nvPr/>
          </p:nvSpPr>
          <p:spPr bwMode="auto">
            <a:xfrm>
              <a:off x="5073" y="3564"/>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80" name="Freeform 83"/>
            <p:cNvSpPr>
              <a:spLocks/>
            </p:cNvSpPr>
            <p:nvPr/>
          </p:nvSpPr>
          <p:spPr bwMode="auto">
            <a:xfrm>
              <a:off x="5127" y="3570"/>
              <a:ext cx="60" cy="6"/>
            </a:xfrm>
            <a:custGeom>
              <a:avLst/>
              <a:gdLst>
                <a:gd name="T0" fmla="*/ 0 w 60"/>
                <a:gd name="T1" fmla="*/ 0 h 6"/>
                <a:gd name="T2" fmla="*/ 30 w 60"/>
                <a:gd name="T3" fmla="*/ 0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0"/>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81" name="Line 84"/>
            <p:cNvSpPr>
              <a:spLocks noChangeShapeType="1"/>
            </p:cNvSpPr>
            <p:nvPr/>
          </p:nvSpPr>
          <p:spPr bwMode="auto">
            <a:xfrm>
              <a:off x="5187" y="3576"/>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82" name="Line 85"/>
            <p:cNvSpPr>
              <a:spLocks noChangeShapeType="1"/>
            </p:cNvSpPr>
            <p:nvPr/>
          </p:nvSpPr>
          <p:spPr bwMode="auto">
            <a:xfrm>
              <a:off x="5241" y="3582"/>
              <a:ext cx="6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83" name="Line 86"/>
            <p:cNvSpPr>
              <a:spLocks noChangeShapeType="1"/>
            </p:cNvSpPr>
            <p:nvPr/>
          </p:nvSpPr>
          <p:spPr bwMode="auto">
            <a:xfrm>
              <a:off x="5301" y="3594"/>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84" name="Line 87"/>
            <p:cNvSpPr>
              <a:spLocks noChangeShapeType="1"/>
            </p:cNvSpPr>
            <p:nvPr/>
          </p:nvSpPr>
          <p:spPr bwMode="auto">
            <a:xfrm>
              <a:off x="5361" y="3600"/>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85" name="Freeform 88"/>
            <p:cNvSpPr>
              <a:spLocks/>
            </p:cNvSpPr>
            <p:nvPr/>
          </p:nvSpPr>
          <p:spPr bwMode="auto">
            <a:xfrm>
              <a:off x="5415" y="3606"/>
              <a:ext cx="60" cy="6"/>
            </a:xfrm>
            <a:custGeom>
              <a:avLst/>
              <a:gdLst>
                <a:gd name="T0" fmla="*/ 0 w 60"/>
                <a:gd name="T1" fmla="*/ 0 h 6"/>
                <a:gd name="T2" fmla="*/ 30 w 60"/>
                <a:gd name="T3" fmla="*/ 0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0"/>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86" name="Line 89"/>
            <p:cNvSpPr>
              <a:spLocks noChangeShapeType="1"/>
            </p:cNvSpPr>
            <p:nvPr/>
          </p:nvSpPr>
          <p:spPr bwMode="auto">
            <a:xfrm>
              <a:off x="5475" y="3612"/>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87" name="Freeform 90"/>
            <p:cNvSpPr>
              <a:spLocks/>
            </p:cNvSpPr>
            <p:nvPr/>
          </p:nvSpPr>
          <p:spPr bwMode="auto">
            <a:xfrm>
              <a:off x="5529" y="3624"/>
              <a:ext cx="60" cy="6"/>
            </a:xfrm>
            <a:custGeom>
              <a:avLst/>
              <a:gdLst>
                <a:gd name="T0" fmla="*/ 0 w 60"/>
                <a:gd name="T1" fmla="*/ 0 h 6"/>
                <a:gd name="T2" fmla="*/ 30 w 60"/>
                <a:gd name="T3" fmla="*/ 6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6"/>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88" name="Line 91"/>
            <p:cNvSpPr>
              <a:spLocks noChangeShapeType="1"/>
            </p:cNvSpPr>
            <p:nvPr/>
          </p:nvSpPr>
          <p:spPr bwMode="auto">
            <a:xfrm>
              <a:off x="5589" y="3630"/>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89" name="Line 92"/>
            <p:cNvSpPr>
              <a:spLocks noChangeShapeType="1"/>
            </p:cNvSpPr>
            <p:nvPr/>
          </p:nvSpPr>
          <p:spPr bwMode="auto">
            <a:xfrm>
              <a:off x="5643" y="3636"/>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90" name="Line 93"/>
            <p:cNvSpPr>
              <a:spLocks noChangeShapeType="1"/>
            </p:cNvSpPr>
            <p:nvPr/>
          </p:nvSpPr>
          <p:spPr bwMode="auto">
            <a:xfrm>
              <a:off x="5703" y="3642"/>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91" name="Line 94"/>
            <p:cNvSpPr>
              <a:spLocks noChangeShapeType="1"/>
            </p:cNvSpPr>
            <p:nvPr/>
          </p:nvSpPr>
          <p:spPr bwMode="auto">
            <a:xfrm>
              <a:off x="5763" y="3648"/>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92" name="Freeform 95"/>
            <p:cNvSpPr>
              <a:spLocks/>
            </p:cNvSpPr>
            <p:nvPr/>
          </p:nvSpPr>
          <p:spPr bwMode="auto">
            <a:xfrm>
              <a:off x="5817" y="3654"/>
              <a:ext cx="60" cy="6"/>
            </a:xfrm>
            <a:custGeom>
              <a:avLst/>
              <a:gdLst>
                <a:gd name="T0" fmla="*/ 0 w 60"/>
                <a:gd name="T1" fmla="*/ 0 h 6"/>
                <a:gd name="T2" fmla="*/ 30 w 60"/>
                <a:gd name="T3" fmla="*/ 0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0"/>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93" name="Line 96"/>
            <p:cNvSpPr>
              <a:spLocks noChangeShapeType="1"/>
            </p:cNvSpPr>
            <p:nvPr/>
          </p:nvSpPr>
          <p:spPr bwMode="auto">
            <a:xfrm>
              <a:off x="5877" y="3660"/>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94" name="Freeform 97"/>
            <p:cNvSpPr>
              <a:spLocks/>
            </p:cNvSpPr>
            <p:nvPr/>
          </p:nvSpPr>
          <p:spPr bwMode="auto">
            <a:xfrm>
              <a:off x="5931" y="3672"/>
              <a:ext cx="60" cy="6"/>
            </a:xfrm>
            <a:custGeom>
              <a:avLst/>
              <a:gdLst>
                <a:gd name="T0" fmla="*/ 0 w 60"/>
                <a:gd name="T1" fmla="*/ 0 h 6"/>
                <a:gd name="T2" fmla="*/ 30 w 60"/>
                <a:gd name="T3" fmla="*/ 6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6"/>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95" name="Line 98"/>
            <p:cNvSpPr>
              <a:spLocks noChangeShapeType="1"/>
            </p:cNvSpPr>
            <p:nvPr/>
          </p:nvSpPr>
          <p:spPr bwMode="auto">
            <a:xfrm>
              <a:off x="5991" y="3678"/>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96" name="Line 99"/>
            <p:cNvSpPr>
              <a:spLocks noChangeShapeType="1"/>
            </p:cNvSpPr>
            <p:nvPr/>
          </p:nvSpPr>
          <p:spPr bwMode="auto">
            <a:xfrm>
              <a:off x="6045" y="3684"/>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97" name="Line 100"/>
            <p:cNvSpPr>
              <a:spLocks noChangeShapeType="1"/>
            </p:cNvSpPr>
            <p:nvPr/>
          </p:nvSpPr>
          <p:spPr bwMode="auto">
            <a:xfrm>
              <a:off x="6105" y="3690"/>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98" name="Line 101"/>
            <p:cNvSpPr>
              <a:spLocks noChangeShapeType="1"/>
            </p:cNvSpPr>
            <p:nvPr/>
          </p:nvSpPr>
          <p:spPr bwMode="auto">
            <a:xfrm>
              <a:off x="6165" y="3696"/>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99" name="Freeform 102"/>
            <p:cNvSpPr>
              <a:spLocks/>
            </p:cNvSpPr>
            <p:nvPr/>
          </p:nvSpPr>
          <p:spPr bwMode="auto">
            <a:xfrm>
              <a:off x="6219" y="3702"/>
              <a:ext cx="60" cy="6"/>
            </a:xfrm>
            <a:custGeom>
              <a:avLst/>
              <a:gdLst>
                <a:gd name="T0" fmla="*/ 0 w 60"/>
                <a:gd name="T1" fmla="*/ 0 h 6"/>
                <a:gd name="T2" fmla="*/ 30 w 60"/>
                <a:gd name="T3" fmla="*/ 6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6"/>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00" name="Line 103"/>
            <p:cNvSpPr>
              <a:spLocks noChangeShapeType="1"/>
            </p:cNvSpPr>
            <p:nvPr/>
          </p:nvSpPr>
          <p:spPr bwMode="auto">
            <a:xfrm>
              <a:off x="6279" y="3708"/>
              <a:ext cx="54"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01" name="Freeform 104"/>
            <p:cNvSpPr>
              <a:spLocks/>
            </p:cNvSpPr>
            <p:nvPr/>
          </p:nvSpPr>
          <p:spPr bwMode="auto">
            <a:xfrm>
              <a:off x="6333" y="3708"/>
              <a:ext cx="60" cy="6"/>
            </a:xfrm>
            <a:custGeom>
              <a:avLst/>
              <a:gdLst>
                <a:gd name="T0" fmla="*/ 0 w 60"/>
                <a:gd name="T1" fmla="*/ 0 h 6"/>
                <a:gd name="T2" fmla="*/ 30 w 60"/>
                <a:gd name="T3" fmla="*/ 0 h 6"/>
                <a:gd name="T4" fmla="*/ 60 w 60"/>
                <a:gd name="T5" fmla="*/ 6 h 6"/>
                <a:gd name="T6" fmla="*/ 0 60000 65536"/>
                <a:gd name="T7" fmla="*/ 0 60000 65536"/>
                <a:gd name="T8" fmla="*/ 0 60000 65536"/>
                <a:gd name="T9" fmla="*/ 0 w 60"/>
                <a:gd name="T10" fmla="*/ 0 h 6"/>
                <a:gd name="T11" fmla="*/ 60 w 60"/>
                <a:gd name="T12" fmla="*/ 6 h 6"/>
              </a:gdLst>
              <a:ahLst/>
              <a:cxnLst>
                <a:cxn ang="T6">
                  <a:pos x="T0" y="T1"/>
                </a:cxn>
                <a:cxn ang="T7">
                  <a:pos x="T2" y="T3"/>
                </a:cxn>
                <a:cxn ang="T8">
                  <a:pos x="T4" y="T5"/>
                </a:cxn>
              </a:cxnLst>
              <a:rect l="T9" t="T10" r="T11" b="T12"/>
              <a:pathLst>
                <a:path w="60" h="6">
                  <a:moveTo>
                    <a:pt x="0" y="0"/>
                  </a:moveTo>
                  <a:lnTo>
                    <a:pt x="30" y="0"/>
                  </a:lnTo>
                  <a:lnTo>
                    <a:pt x="60" y="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02" name="Line 105"/>
            <p:cNvSpPr>
              <a:spLocks noChangeShapeType="1"/>
            </p:cNvSpPr>
            <p:nvPr/>
          </p:nvSpPr>
          <p:spPr bwMode="auto">
            <a:xfrm>
              <a:off x="6393" y="3714"/>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03" name="Freeform 106"/>
            <p:cNvSpPr>
              <a:spLocks/>
            </p:cNvSpPr>
            <p:nvPr/>
          </p:nvSpPr>
          <p:spPr bwMode="auto">
            <a:xfrm>
              <a:off x="1857" y="3768"/>
              <a:ext cx="60" cy="48"/>
            </a:xfrm>
            <a:custGeom>
              <a:avLst/>
              <a:gdLst>
                <a:gd name="T0" fmla="*/ 0 w 60"/>
                <a:gd name="T1" fmla="*/ 48 h 48"/>
                <a:gd name="T2" fmla="*/ 30 w 60"/>
                <a:gd name="T3" fmla="*/ 24 h 48"/>
                <a:gd name="T4" fmla="*/ 60 w 60"/>
                <a:gd name="T5" fmla="*/ 0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48"/>
                  </a:moveTo>
                  <a:lnTo>
                    <a:pt x="30" y="24"/>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04" name="Freeform 107"/>
            <p:cNvSpPr>
              <a:spLocks/>
            </p:cNvSpPr>
            <p:nvPr/>
          </p:nvSpPr>
          <p:spPr bwMode="auto">
            <a:xfrm>
              <a:off x="1917" y="3708"/>
              <a:ext cx="54" cy="60"/>
            </a:xfrm>
            <a:custGeom>
              <a:avLst/>
              <a:gdLst>
                <a:gd name="T0" fmla="*/ 0 w 54"/>
                <a:gd name="T1" fmla="*/ 60 h 60"/>
                <a:gd name="T2" fmla="*/ 24 w 54"/>
                <a:gd name="T3" fmla="*/ 30 h 60"/>
                <a:gd name="T4" fmla="*/ 54 w 54"/>
                <a:gd name="T5" fmla="*/ 0 h 60"/>
                <a:gd name="T6" fmla="*/ 0 60000 65536"/>
                <a:gd name="T7" fmla="*/ 0 60000 65536"/>
                <a:gd name="T8" fmla="*/ 0 60000 65536"/>
                <a:gd name="T9" fmla="*/ 0 w 54"/>
                <a:gd name="T10" fmla="*/ 0 h 60"/>
                <a:gd name="T11" fmla="*/ 54 w 54"/>
                <a:gd name="T12" fmla="*/ 60 h 60"/>
              </a:gdLst>
              <a:ahLst/>
              <a:cxnLst>
                <a:cxn ang="T6">
                  <a:pos x="T0" y="T1"/>
                </a:cxn>
                <a:cxn ang="T7">
                  <a:pos x="T2" y="T3"/>
                </a:cxn>
                <a:cxn ang="T8">
                  <a:pos x="T4" y="T5"/>
                </a:cxn>
              </a:cxnLst>
              <a:rect l="T9" t="T10" r="T11" b="T12"/>
              <a:pathLst>
                <a:path w="54" h="60">
                  <a:moveTo>
                    <a:pt x="0" y="60"/>
                  </a:moveTo>
                  <a:lnTo>
                    <a:pt x="24" y="30"/>
                  </a:lnTo>
                  <a:lnTo>
                    <a:pt x="54"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05" name="Freeform 108"/>
            <p:cNvSpPr>
              <a:spLocks/>
            </p:cNvSpPr>
            <p:nvPr/>
          </p:nvSpPr>
          <p:spPr bwMode="auto">
            <a:xfrm>
              <a:off x="1971" y="3648"/>
              <a:ext cx="60" cy="60"/>
            </a:xfrm>
            <a:custGeom>
              <a:avLst/>
              <a:gdLst>
                <a:gd name="T0" fmla="*/ 0 w 60"/>
                <a:gd name="T1" fmla="*/ 60 h 60"/>
                <a:gd name="T2" fmla="*/ 30 w 60"/>
                <a:gd name="T3" fmla="*/ 30 h 60"/>
                <a:gd name="T4" fmla="*/ 60 w 60"/>
                <a:gd name="T5" fmla="*/ 0 h 60"/>
                <a:gd name="T6" fmla="*/ 0 60000 65536"/>
                <a:gd name="T7" fmla="*/ 0 60000 65536"/>
                <a:gd name="T8" fmla="*/ 0 60000 65536"/>
                <a:gd name="T9" fmla="*/ 0 w 60"/>
                <a:gd name="T10" fmla="*/ 0 h 60"/>
                <a:gd name="T11" fmla="*/ 60 w 60"/>
                <a:gd name="T12" fmla="*/ 60 h 60"/>
              </a:gdLst>
              <a:ahLst/>
              <a:cxnLst>
                <a:cxn ang="T6">
                  <a:pos x="T0" y="T1"/>
                </a:cxn>
                <a:cxn ang="T7">
                  <a:pos x="T2" y="T3"/>
                </a:cxn>
                <a:cxn ang="T8">
                  <a:pos x="T4" y="T5"/>
                </a:cxn>
              </a:cxnLst>
              <a:rect l="T9" t="T10" r="T11" b="T12"/>
              <a:pathLst>
                <a:path w="60" h="60">
                  <a:moveTo>
                    <a:pt x="0" y="60"/>
                  </a:moveTo>
                  <a:lnTo>
                    <a:pt x="30" y="30"/>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06" name="Line 109"/>
            <p:cNvSpPr>
              <a:spLocks noChangeShapeType="1"/>
            </p:cNvSpPr>
            <p:nvPr/>
          </p:nvSpPr>
          <p:spPr bwMode="auto">
            <a:xfrm flipV="1">
              <a:off x="2031" y="3582"/>
              <a:ext cx="54" cy="6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07" name="Freeform 110"/>
            <p:cNvSpPr>
              <a:spLocks/>
            </p:cNvSpPr>
            <p:nvPr/>
          </p:nvSpPr>
          <p:spPr bwMode="auto">
            <a:xfrm>
              <a:off x="2085" y="3510"/>
              <a:ext cx="60" cy="72"/>
            </a:xfrm>
            <a:custGeom>
              <a:avLst/>
              <a:gdLst>
                <a:gd name="T0" fmla="*/ 0 w 60"/>
                <a:gd name="T1" fmla="*/ 72 h 72"/>
                <a:gd name="T2" fmla="*/ 30 w 60"/>
                <a:gd name="T3" fmla="*/ 36 h 72"/>
                <a:gd name="T4" fmla="*/ 60 w 60"/>
                <a:gd name="T5" fmla="*/ 0 h 72"/>
                <a:gd name="T6" fmla="*/ 0 60000 65536"/>
                <a:gd name="T7" fmla="*/ 0 60000 65536"/>
                <a:gd name="T8" fmla="*/ 0 60000 65536"/>
                <a:gd name="T9" fmla="*/ 0 w 60"/>
                <a:gd name="T10" fmla="*/ 0 h 72"/>
                <a:gd name="T11" fmla="*/ 60 w 60"/>
                <a:gd name="T12" fmla="*/ 72 h 72"/>
              </a:gdLst>
              <a:ahLst/>
              <a:cxnLst>
                <a:cxn ang="T6">
                  <a:pos x="T0" y="T1"/>
                </a:cxn>
                <a:cxn ang="T7">
                  <a:pos x="T2" y="T3"/>
                </a:cxn>
                <a:cxn ang="T8">
                  <a:pos x="T4" y="T5"/>
                </a:cxn>
              </a:cxnLst>
              <a:rect l="T9" t="T10" r="T11" b="T12"/>
              <a:pathLst>
                <a:path w="60" h="72">
                  <a:moveTo>
                    <a:pt x="0" y="72"/>
                  </a:moveTo>
                  <a:lnTo>
                    <a:pt x="30" y="36"/>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08" name="Line 111"/>
            <p:cNvSpPr>
              <a:spLocks noChangeShapeType="1"/>
            </p:cNvSpPr>
            <p:nvPr/>
          </p:nvSpPr>
          <p:spPr bwMode="auto">
            <a:xfrm flipV="1">
              <a:off x="2145" y="3444"/>
              <a:ext cx="54" cy="6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09" name="Line 112"/>
            <p:cNvSpPr>
              <a:spLocks noChangeShapeType="1"/>
            </p:cNvSpPr>
            <p:nvPr/>
          </p:nvSpPr>
          <p:spPr bwMode="auto">
            <a:xfrm flipV="1">
              <a:off x="2199" y="3372"/>
              <a:ext cx="60" cy="7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10" name="Line 113"/>
            <p:cNvSpPr>
              <a:spLocks noChangeShapeType="1"/>
            </p:cNvSpPr>
            <p:nvPr/>
          </p:nvSpPr>
          <p:spPr bwMode="auto">
            <a:xfrm flipV="1">
              <a:off x="2259" y="3300"/>
              <a:ext cx="60" cy="7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11" name="Line 114"/>
            <p:cNvSpPr>
              <a:spLocks noChangeShapeType="1"/>
            </p:cNvSpPr>
            <p:nvPr/>
          </p:nvSpPr>
          <p:spPr bwMode="auto">
            <a:xfrm flipV="1">
              <a:off x="2319" y="3234"/>
              <a:ext cx="54" cy="6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12" name="Freeform 115"/>
            <p:cNvSpPr>
              <a:spLocks/>
            </p:cNvSpPr>
            <p:nvPr/>
          </p:nvSpPr>
          <p:spPr bwMode="auto">
            <a:xfrm>
              <a:off x="2373" y="3168"/>
              <a:ext cx="60" cy="66"/>
            </a:xfrm>
            <a:custGeom>
              <a:avLst/>
              <a:gdLst>
                <a:gd name="T0" fmla="*/ 0 w 60"/>
                <a:gd name="T1" fmla="*/ 66 h 66"/>
                <a:gd name="T2" fmla="*/ 30 w 60"/>
                <a:gd name="T3" fmla="*/ 30 h 66"/>
                <a:gd name="T4" fmla="*/ 60 w 60"/>
                <a:gd name="T5" fmla="*/ 0 h 66"/>
                <a:gd name="T6" fmla="*/ 0 60000 65536"/>
                <a:gd name="T7" fmla="*/ 0 60000 65536"/>
                <a:gd name="T8" fmla="*/ 0 60000 65536"/>
                <a:gd name="T9" fmla="*/ 0 w 60"/>
                <a:gd name="T10" fmla="*/ 0 h 66"/>
                <a:gd name="T11" fmla="*/ 60 w 60"/>
                <a:gd name="T12" fmla="*/ 66 h 66"/>
              </a:gdLst>
              <a:ahLst/>
              <a:cxnLst>
                <a:cxn ang="T6">
                  <a:pos x="T0" y="T1"/>
                </a:cxn>
                <a:cxn ang="T7">
                  <a:pos x="T2" y="T3"/>
                </a:cxn>
                <a:cxn ang="T8">
                  <a:pos x="T4" y="T5"/>
                </a:cxn>
              </a:cxnLst>
              <a:rect l="T9" t="T10" r="T11" b="T12"/>
              <a:pathLst>
                <a:path w="60" h="66">
                  <a:moveTo>
                    <a:pt x="0" y="66"/>
                  </a:moveTo>
                  <a:lnTo>
                    <a:pt x="30" y="30"/>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13" name="Line 116"/>
            <p:cNvSpPr>
              <a:spLocks noChangeShapeType="1"/>
            </p:cNvSpPr>
            <p:nvPr/>
          </p:nvSpPr>
          <p:spPr bwMode="auto">
            <a:xfrm flipV="1">
              <a:off x="2433" y="3108"/>
              <a:ext cx="54" cy="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14" name="Freeform 117"/>
            <p:cNvSpPr>
              <a:spLocks/>
            </p:cNvSpPr>
            <p:nvPr/>
          </p:nvSpPr>
          <p:spPr bwMode="auto">
            <a:xfrm>
              <a:off x="2487" y="3048"/>
              <a:ext cx="60" cy="60"/>
            </a:xfrm>
            <a:custGeom>
              <a:avLst/>
              <a:gdLst>
                <a:gd name="T0" fmla="*/ 0 w 60"/>
                <a:gd name="T1" fmla="*/ 60 h 60"/>
                <a:gd name="T2" fmla="*/ 30 w 60"/>
                <a:gd name="T3" fmla="*/ 30 h 60"/>
                <a:gd name="T4" fmla="*/ 60 w 60"/>
                <a:gd name="T5" fmla="*/ 0 h 60"/>
                <a:gd name="T6" fmla="*/ 0 60000 65536"/>
                <a:gd name="T7" fmla="*/ 0 60000 65536"/>
                <a:gd name="T8" fmla="*/ 0 60000 65536"/>
                <a:gd name="T9" fmla="*/ 0 w 60"/>
                <a:gd name="T10" fmla="*/ 0 h 60"/>
                <a:gd name="T11" fmla="*/ 60 w 60"/>
                <a:gd name="T12" fmla="*/ 60 h 60"/>
              </a:gdLst>
              <a:ahLst/>
              <a:cxnLst>
                <a:cxn ang="T6">
                  <a:pos x="T0" y="T1"/>
                </a:cxn>
                <a:cxn ang="T7">
                  <a:pos x="T2" y="T3"/>
                </a:cxn>
                <a:cxn ang="T8">
                  <a:pos x="T4" y="T5"/>
                </a:cxn>
              </a:cxnLst>
              <a:rect l="T9" t="T10" r="T11" b="T12"/>
              <a:pathLst>
                <a:path w="60" h="60">
                  <a:moveTo>
                    <a:pt x="0" y="60"/>
                  </a:moveTo>
                  <a:lnTo>
                    <a:pt x="30" y="30"/>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15" name="Freeform 118"/>
            <p:cNvSpPr>
              <a:spLocks/>
            </p:cNvSpPr>
            <p:nvPr/>
          </p:nvSpPr>
          <p:spPr bwMode="auto">
            <a:xfrm>
              <a:off x="2547" y="3000"/>
              <a:ext cx="54" cy="48"/>
            </a:xfrm>
            <a:custGeom>
              <a:avLst/>
              <a:gdLst>
                <a:gd name="T0" fmla="*/ 0 w 54"/>
                <a:gd name="T1" fmla="*/ 48 h 48"/>
                <a:gd name="T2" fmla="*/ 24 w 54"/>
                <a:gd name="T3" fmla="*/ 24 h 48"/>
                <a:gd name="T4" fmla="*/ 54 w 54"/>
                <a:gd name="T5" fmla="*/ 0 h 48"/>
                <a:gd name="T6" fmla="*/ 0 60000 65536"/>
                <a:gd name="T7" fmla="*/ 0 60000 65536"/>
                <a:gd name="T8" fmla="*/ 0 60000 65536"/>
                <a:gd name="T9" fmla="*/ 0 w 54"/>
                <a:gd name="T10" fmla="*/ 0 h 48"/>
                <a:gd name="T11" fmla="*/ 54 w 54"/>
                <a:gd name="T12" fmla="*/ 48 h 48"/>
              </a:gdLst>
              <a:ahLst/>
              <a:cxnLst>
                <a:cxn ang="T6">
                  <a:pos x="T0" y="T1"/>
                </a:cxn>
                <a:cxn ang="T7">
                  <a:pos x="T2" y="T3"/>
                </a:cxn>
                <a:cxn ang="T8">
                  <a:pos x="T4" y="T5"/>
                </a:cxn>
              </a:cxnLst>
              <a:rect l="T9" t="T10" r="T11" b="T12"/>
              <a:pathLst>
                <a:path w="54" h="48">
                  <a:moveTo>
                    <a:pt x="0" y="48"/>
                  </a:moveTo>
                  <a:lnTo>
                    <a:pt x="24" y="24"/>
                  </a:lnTo>
                  <a:lnTo>
                    <a:pt x="54"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16" name="Line 119"/>
            <p:cNvSpPr>
              <a:spLocks noChangeShapeType="1"/>
            </p:cNvSpPr>
            <p:nvPr/>
          </p:nvSpPr>
          <p:spPr bwMode="auto">
            <a:xfrm flipV="1">
              <a:off x="2601" y="2952"/>
              <a:ext cx="60"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17" name="Freeform 120"/>
            <p:cNvSpPr>
              <a:spLocks/>
            </p:cNvSpPr>
            <p:nvPr/>
          </p:nvSpPr>
          <p:spPr bwMode="auto">
            <a:xfrm>
              <a:off x="2661" y="2904"/>
              <a:ext cx="60" cy="48"/>
            </a:xfrm>
            <a:custGeom>
              <a:avLst/>
              <a:gdLst>
                <a:gd name="T0" fmla="*/ 0 w 60"/>
                <a:gd name="T1" fmla="*/ 48 h 48"/>
                <a:gd name="T2" fmla="*/ 30 w 60"/>
                <a:gd name="T3" fmla="*/ 24 h 48"/>
                <a:gd name="T4" fmla="*/ 60 w 60"/>
                <a:gd name="T5" fmla="*/ 0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48"/>
                  </a:moveTo>
                  <a:lnTo>
                    <a:pt x="30" y="24"/>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18" name="Line 121"/>
            <p:cNvSpPr>
              <a:spLocks noChangeShapeType="1"/>
            </p:cNvSpPr>
            <p:nvPr/>
          </p:nvSpPr>
          <p:spPr bwMode="auto">
            <a:xfrm flipV="1">
              <a:off x="2721" y="2868"/>
              <a:ext cx="54" cy="3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19" name="Freeform 122"/>
            <p:cNvSpPr>
              <a:spLocks/>
            </p:cNvSpPr>
            <p:nvPr/>
          </p:nvSpPr>
          <p:spPr bwMode="auto">
            <a:xfrm>
              <a:off x="2775" y="2838"/>
              <a:ext cx="60" cy="30"/>
            </a:xfrm>
            <a:custGeom>
              <a:avLst/>
              <a:gdLst>
                <a:gd name="T0" fmla="*/ 0 w 60"/>
                <a:gd name="T1" fmla="*/ 30 h 30"/>
                <a:gd name="T2" fmla="*/ 30 w 60"/>
                <a:gd name="T3" fmla="*/ 12 h 30"/>
                <a:gd name="T4" fmla="*/ 60 w 60"/>
                <a:gd name="T5" fmla="*/ 0 h 30"/>
                <a:gd name="T6" fmla="*/ 0 60000 65536"/>
                <a:gd name="T7" fmla="*/ 0 60000 65536"/>
                <a:gd name="T8" fmla="*/ 0 60000 65536"/>
                <a:gd name="T9" fmla="*/ 0 w 60"/>
                <a:gd name="T10" fmla="*/ 0 h 30"/>
                <a:gd name="T11" fmla="*/ 60 w 60"/>
                <a:gd name="T12" fmla="*/ 30 h 30"/>
              </a:gdLst>
              <a:ahLst/>
              <a:cxnLst>
                <a:cxn ang="T6">
                  <a:pos x="T0" y="T1"/>
                </a:cxn>
                <a:cxn ang="T7">
                  <a:pos x="T2" y="T3"/>
                </a:cxn>
                <a:cxn ang="T8">
                  <a:pos x="T4" y="T5"/>
                </a:cxn>
              </a:cxnLst>
              <a:rect l="T9" t="T10" r="T11" b="T12"/>
              <a:pathLst>
                <a:path w="60" h="30">
                  <a:moveTo>
                    <a:pt x="0" y="30"/>
                  </a:moveTo>
                  <a:lnTo>
                    <a:pt x="30" y="12"/>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20" name="Line 123"/>
            <p:cNvSpPr>
              <a:spLocks noChangeShapeType="1"/>
            </p:cNvSpPr>
            <p:nvPr/>
          </p:nvSpPr>
          <p:spPr bwMode="auto">
            <a:xfrm flipV="1">
              <a:off x="2835" y="2808"/>
              <a:ext cx="54" cy="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21" name="Freeform 124"/>
            <p:cNvSpPr>
              <a:spLocks/>
            </p:cNvSpPr>
            <p:nvPr/>
          </p:nvSpPr>
          <p:spPr bwMode="auto">
            <a:xfrm>
              <a:off x="2889" y="2784"/>
              <a:ext cx="60" cy="24"/>
            </a:xfrm>
            <a:custGeom>
              <a:avLst/>
              <a:gdLst>
                <a:gd name="T0" fmla="*/ 0 w 60"/>
                <a:gd name="T1" fmla="*/ 24 h 24"/>
                <a:gd name="T2" fmla="*/ 30 w 60"/>
                <a:gd name="T3" fmla="*/ 12 h 24"/>
                <a:gd name="T4" fmla="*/ 60 w 60"/>
                <a:gd name="T5" fmla="*/ 0 h 24"/>
                <a:gd name="T6" fmla="*/ 0 60000 65536"/>
                <a:gd name="T7" fmla="*/ 0 60000 65536"/>
                <a:gd name="T8" fmla="*/ 0 60000 65536"/>
                <a:gd name="T9" fmla="*/ 0 w 60"/>
                <a:gd name="T10" fmla="*/ 0 h 24"/>
                <a:gd name="T11" fmla="*/ 60 w 60"/>
                <a:gd name="T12" fmla="*/ 24 h 24"/>
              </a:gdLst>
              <a:ahLst/>
              <a:cxnLst>
                <a:cxn ang="T6">
                  <a:pos x="T0" y="T1"/>
                </a:cxn>
                <a:cxn ang="T7">
                  <a:pos x="T2" y="T3"/>
                </a:cxn>
                <a:cxn ang="T8">
                  <a:pos x="T4" y="T5"/>
                </a:cxn>
              </a:cxnLst>
              <a:rect l="T9" t="T10" r="T11" b="T12"/>
              <a:pathLst>
                <a:path w="60" h="24">
                  <a:moveTo>
                    <a:pt x="0" y="24"/>
                  </a:moveTo>
                  <a:lnTo>
                    <a:pt x="30" y="12"/>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22" name="Line 125"/>
            <p:cNvSpPr>
              <a:spLocks noChangeShapeType="1"/>
            </p:cNvSpPr>
            <p:nvPr/>
          </p:nvSpPr>
          <p:spPr bwMode="auto">
            <a:xfrm flipV="1">
              <a:off x="2949" y="2766"/>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23" name="Freeform 126"/>
            <p:cNvSpPr>
              <a:spLocks/>
            </p:cNvSpPr>
            <p:nvPr/>
          </p:nvSpPr>
          <p:spPr bwMode="auto">
            <a:xfrm>
              <a:off x="3003" y="2754"/>
              <a:ext cx="60" cy="12"/>
            </a:xfrm>
            <a:custGeom>
              <a:avLst/>
              <a:gdLst>
                <a:gd name="T0" fmla="*/ 0 w 60"/>
                <a:gd name="T1" fmla="*/ 12 h 12"/>
                <a:gd name="T2" fmla="*/ 30 w 60"/>
                <a:gd name="T3" fmla="*/ 6 h 12"/>
                <a:gd name="T4" fmla="*/ 60 w 60"/>
                <a:gd name="T5" fmla="*/ 0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12"/>
                  </a:moveTo>
                  <a:lnTo>
                    <a:pt x="30" y="6"/>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24" name="Line 127"/>
            <p:cNvSpPr>
              <a:spLocks noChangeShapeType="1"/>
            </p:cNvSpPr>
            <p:nvPr/>
          </p:nvSpPr>
          <p:spPr bwMode="auto">
            <a:xfrm flipV="1">
              <a:off x="3063" y="2742"/>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25" name="Line 128"/>
            <p:cNvSpPr>
              <a:spLocks noChangeShapeType="1"/>
            </p:cNvSpPr>
            <p:nvPr/>
          </p:nvSpPr>
          <p:spPr bwMode="auto">
            <a:xfrm flipV="1">
              <a:off x="3117" y="2736"/>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26" name="Line 129"/>
            <p:cNvSpPr>
              <a:spLocks noChangeShapeType="1"/>
            </p:cNvSpPr>
            <p:nvPr/>
          </p:nvSpPr>
          <p:spPr bwMode="auto">
            <a:xfrm flipV="1">
              <a:off x="3177" y="2730"/>
              <a:ext cx="6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27" name="Line 130"/>
            <p:cNvSpPr>
              <a:spLocks noChangeShapeType="1"/>
            </p:cNvSpPr>
            <p:nvPr/>
          </p:nvSpPr>
          <p:spPr bwMode="auto">
            <a:xfrm>
              <a:off x="3237" y="2730"/>
              <a:ext cx="54"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28" name="Freeform 131"/>
            <p:cNvSpPr>
              <a:spLocks/>
            </p:cNvSpPr>
            <p:nvPr/>
          </p:nvSpPr>
          <p:spPr bwMode="auto">
            <a:xfrm>
              <a:off x="3291" y="2730"/>
              <a:ext cx="60" cy="1"/>
            </a:xfrm>
            <a:custGeom>
              <a:avLst/>
              <a:gdLst>
                <a:gd name="T0" fmla="*/ 0 w 60"/>
                <a:gd name="T1" fmla="*/ 0 h 1"/>
                <a:gd name="T2" fmla="*/ 30 w 60"/>
                <a:gd name="T3" fmla="*/ 0 h 1"/>
                <a:gd name="T4" fmla="*/ 60 w 60"/>
                <a:gd name="T5" fmla="*/ 0 h 1"/>
                <a:gd name="T6" fmla="*/ 0 60000 65536"/>
                <a:gd name="T7" fmla="*/ 0 60000 65536"/>
                <a:gd name="T8" fmla="*/ 0 60000 65536"/>
                <a:gd name="T9" fmla="*/ 0 w 60"/>
                <a:gd name="T10" fmla="*/ 0 h 1"/>
                <a:gd name="T11" fmla="*/ 60 w 60"/>
                <a:gd name="T12" fmla="*/ 1 h 1"/>
              </a:gdLst>
              <a:ahLst/>
              <a:cxnLst>
                <a:cxn ang="T6">
                  <a:pos x="T0" y="T1"/>
                </a:cxn>
                <a:cxn ang="T7">
                  <a:pos x="T2" y="T3"/>
                </a:cxn>
                <a:cxn ang="T8">
                  <a:pos x="T4" y="T5"/>
                </a:cxn>
              </a:cxnLst>
              <a:rect l="T9" t="T10" r="T11" b="T12"/>
              <a:pathLst>
                <a:path w="60" h="1">
                  <a:moveTo>
                    <a:pt x="0" y="0"/>
                  </a:moveTo>
                  <a:lnTo>
                    <a:pt x="30" y="0"/>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29" name="Line 132"/>
            <p:cNvSpPr>
              <a:spLocks noChangeShapeType="1"/>
            </p:cNvSpPr>
            <p:nvPr/>
          </p:nvSpPr>
          <p:spPr bwMode="auto">
            <a:xfrm>
              <a:off x="3351" y="2730"/>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30" name="Freeform 133"/>
            <p:cNvSpPr>
              <a:spLocks/>
            </p:cNvSpPr>
            <p:nvPr/>
          </p:nvSpPr>
          <p:spPr bwMode="auto">
            <a:xfrm>
              <a:off x="3405" y="2736"/>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31" name="Line 134"/>
            <p:cNvSpPr>
              <a:spLocks noChangeShapeType="1"/>
            </p:cNvSpPr>
            <p:nvPr/>
          </p:nvSpPr>
          <p:spPr bwMode="auto">
            <a:xfrm>
              <a:off x="3465" y="2748"/>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32" name="Line 135"/>
            <p:cNvSpPr>
              <a:spLocks noChangeShapeType="1"/>
            </p:cNvSpPr>
            <p:nvPr/>
          </p:nvSpPr>
          <p:spPr bwMode="auto">
            <a:xfrm>
              <a:off x="3519" y="2754"/>
              <a:ext cx="6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33" name="Line 136"/>
            <p:cNvSpPr>
              <a:spLocks noChangeShapeType="1"/>
            </p:cNvSpPr>
            <p:nvPr/>
          </p:nvSpPr>
          <p:spPr bwMode="auto">
            <a:xfrm>
              <a:off x="3579" y="2766"/>
              <a:ext cx="6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34" name="Freeform 137"/>
            <p:cNvSpPr>
              <a:spLocks/>
            </p:cNvSpPr>
            <p:nvPr/>
          </p:nvSpPr>
          <p:spPr bwMode="auto">
            <a:xfrm>
              <a:off x="3639" y="2778"/>
              <a:ext cx="54" cy="18"/>
            </a:xfrm>
            <a:custGeom>
              <a:avLst/>
              <a:gdLst>
                <a:gd name="T0" fmla="*/ 0 w 54"/>
                <a:gd name="T1" fmla="*/ 0 h 18"/>
                <a:gd name="T2" fmla="*/ 24 w 54"/>
                <a:gd name="T3" fmla="*/ 6 h 18"/>
                <a:gd name="T4" fmla="*/ 54 w 54"/>
                <a:gd name="T5" fmla="*/ 18 h 18"/>
                <a:gd name="T6" fmla="*/ 0 60000 65536"/>
                <a:gd name="T7" fmla="*/ 0 60000 65536"/>
                <a:gd name="T8" fmla="*/ 0 60000 65536"/>
                <a:gd name="T9" fmla="*/ 0 w 54"/>
                <a:gd name="T10" fmla="*/ 0 h 18"/>
                <a:gd name="T11" fmla="*/ 54 w 54"/>
                <a:gd name="T12" fmla="*/ 18 h 18"/>
              </a:gdLst>
              <a:ahLst/>
              <a:cxnLst>
                <a:cxn ang="T6">
                  <a:pos x="T0" y="T1"/>
                </a:cxn>
                <a:cxn ang="T7">
                  <a:pos x="T2" y="T3"/>
                </a:cxn>
                <a:cxn ang="T8">
                  <a:pos x="T4" y="T5"/>
                </a:cxn>
              </a:cxnLst>
              <a:rect l="T9" t="T10" r="T11" b="T12"/>
              <a:pathLst>
                <a:path w="54" h="18">
                  <a:moveTo>
                    <a:pt x="0" y="0"/>
                  </a:moveTo>
                  <a:lnTo>
                    <a:pt x="24" y="6"/>
                  </a:lnTo>
                  <a:lnTo>
                    <a:pt x="54"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35" name="Freeform 138"/>
            <p:cNvSpPr>
              <a:spLocks/>
            </p:cNvSpPr>
            <p:nvPr/>
          </p:nvSpPr>
          <p:spPr bwMode="auto">
            <a:xfrm>
              <a:off x="3693" y="2796"/>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36" name="Line 139"/>
            <p:cNvSpPr>
              <a:spLocks noChangeShapeType="1"/>
            </p:cNvSpPr>
            <p:nvPr/>
          </p:nvSpPr>
          <p:spPr bwMode="auto">
            <a:xfrm>
              <a:off x="3753" y="2808"/>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37" name="Freeform 140"/>
            <p:cNvSpPr>
              <a:spLocks/>
            </p:cNvSpPr>
            <p:nvPr/>
          </p:nvSpPr>
          <p:spPr bwMode="auto">
            <a:xfrm>
              <a:off x="3807" y="2826"/>
              <a:ext cx="60" cy="18"/>
            </a:xfrm>
            <a:custGeom>
              <a:avLst/>
              <a:gdLst>
                <a:gd name="T0" fmla="*/ 0 w 60"/>
                <a:gd name="T1" fmla="*/ 0 h 18"/>
                <a:gd name="T2" fmla="*/ 30 w 60"/>
                <a:gd name="T3" fmla="*/ 6 h 18"/>
                <a:gd name="T4" fmla="*/ 60 w 60"/>
                <a:gd name="T5" fmla="*/ 18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0"/>
                  </a:moveTo>
                  <a:lnTo>
                    <a:pt x="30" y="6"/>
                  </a:lnTo>
                  <a:lnTo>
                    <a:pt x="60"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38" name="Line 141"/>
            <p:cNvSpPr>
              <a:spLocks noChangeShapeType="1"/>
            </p:cNvSpPr>
            <p:nvPr/>
          </p:nvSpPr>
          <p:spPr bwMode="auto">
            <a:xfrm>
              <a:off x="3867" y="2844"/>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39" name="Freeform 142"/>
            <p:cNvSpPr>
              <a:spLocks/>
            </p:cNvSpPr>
            <p:nvPr/>
          </p:nvSpPr>
          <p:spPr bwMode="auto">
            <a:xfrm>
              <a:off x="3921" y="2862"/>
              <a:ext cx="60" cy="24"/>
            </a:xfrm>
            <a:custGeom>
              <a:avLst/>
              <a:gdLst>
                <a:gd name="T0" fmla="*/ 0 w 60"/>
                <a:gd name="T1" fmla="*/ 0 h 24"/>
                <a:gd name="T2" fmla="*/ 30 w 60"/>
                <a:gd name="T3" fmla="*/ 12 h 24"/>
                <a:gd name="T4" fmla="*/ 60 w 60"/>
                <a:gd name="T5" fmla="*/ 24 h 24"/>
                <a:gd name="T6" fmla="*/ 0 60000 65536"/>
                <a:gd name="T7" fmla="*/ 0 60000 65536"/>
                <a:gd name="T8" fmla="*/ 0 60000 65536"/>
                <a:gd name="T9" fmla="*/ 0 w 60"/>
                <a:gd name="T10" fmla="*/ 0 h 24"/>
                <a:gd name="T11" fmla="*/ 60 w 60"/>
                <a:gd name="T12" fmla="*/ 24 h 24"/>
              </a:gdLst>
              <a:ahLst/>
              <a:cxnLst>
                <a:cxn ang="T6">
                  <a:pos x="T0" y="T1"/>
                </a:cxn>
                <a:cxn ang="T7">
                  <a:pos x="T2" y="T3"/>
                </a:cxn>
                <a:cxn ang="T8">
                  <a:pos x="T4" y="T5"/>
                </a:cxn>
              </a:cxnLst>
              <a:rect l="T9" t="T10" r="T11" b="T12"/>
              <a:pathLst>
                <a:path w="60" h="24">
                  <a:moveTo>
                    <a:pt x="0" y="0"/>
                  </a:moveTo>
                  <a:lnTo>
                    <a:pt x="30" y="12"/>
                  </a:lnTo>
                  <a:lnTo>
                    <a:pt x="60" y="2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40" name="Line 143"/>
            <p:cNvSpPr>
              <a:spLocks noChangeShapeType="1"/>
            </p:cNvSpPr>
            <p:nvPr/>
          </p:nvSpPr>
          <p:spPr bwMode="auto">
            <a:xfrm>
              <a:off x="3981" y="2886"/>
              <a:ext cx="6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41" name="Line 144"/>
            <p:cNvSpPr>
              <a:spLocks noChangeShapeType="1"/>
            </p:cNvSpPr>
            <p:nvPr/>
          </p:nvSpPr>
          <p:spPr bwMode="auto">
            <a:xfrm>
              <a:off x="4041" y="2904"/>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42" name="Freeform 145"/>
            <p:cNvSpPr>
              <a:spLocks/>
            </p:cNvSpPr>
            <p:nvPr/>
          </p:nvSpPr>
          <p:spPr bwMode="auto">
            <a:xfrm>
              <a:off x="4095" y="2922"/>
              <a:ext cx="60" cy="24"/>
            </a:xfrm>
            <a:custGeom>
              <a:avLst/>
              <a:gdLst>
                <a:gd name="T0" fmla="*/ 0 w 60"/>
                <a:gd name="T1" fmla="*/ 0 h 24"/>
                <a:gd name="T2" fmla="*/ 30 w 60"/>
                <a:gd name="T3" fmla="*/ 12 h 24"/>
                <a:gd name="T4" fmla="*/ 60 w 60"/>
                <a:gd name="T5" fmla="*/ 24 h 24"/>
                <a:gd name="T6" fmla="*/ 0 60000 65536"/>
                <a:gd name="T7" fmla="*/ 0 60000 65536"/>
                <a:gd name="T8" fmla="*/ 0 60000 65536"/>
                <a:gd name="T9" fmla="*/ 0 w 60"/>
                <a:gd name="T10" fmla="*/ 0 h 24"/>
                <a:gd name="T11" fmla="*/ 60 w 60"/>
                <a:gd name="T12" fmla="*/ 24 h 24"/>
              </a:gdLst>
              <a:ahLst/>
              <a:cxnLst>
                <a:cxn ang="T6">
                  <a:pos x="T0" y="T1"/>
                </a:cxn>
                <a:cxn ang="T7">
                  <a:pos x="T2" y="T3"/>
                </a:cxn>
                <a:cxn ang="T8">
                  <a:pos x="T4" y="T5"/>
                </a:cxn>
              </a:cxnLst>
              <a:rect l="T9" t="T10" r="T11" b="T12"/>
              <a:pathLst>
                <a:path w="60" h="24">
                  <a:moveTo>
                    <a:pt x="0" y="0"/>
                  </a:moveTo>
                  <a:lnTo>
                    <a:pt x="30" y="12"/>
                  </a:lnTo>
                  <a:lnTo>
                    <a:pt x="60" y="2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43" name="Line 146"/>
            <p:cNvSpPr>
              <a:spLocks noChangeShapeType="1"/>
            </p:cNvSpPr>
            <p:nvPr/>
          </p:nvSpPr>
          <p:spPr bwMode="auto">
            <a:xfrm>
              <a:off x="4155" y="2946"/>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44" name="Freeform 147"/>
            <p:cNvSpPr>
              <a:spLocks/>
            </p:cNvSpPr>
            <p:nvPr/>
          </p:nvSpPr>
          <p:spPr bwMode="auto">
            <a:xfrm>
              <a:off x="4209" y="2964"/>
              <a:ext cx="60" cy="24"/>
            </a:xfrm>
            <a:custGeom>
              <a:avLst/>
              <a:gdLst>
                <a:gd name="T0" fmla="*/ 0 w 60"/>
                <a:gd name="T1" fmla="*/ 0 h 24"/>
                <a:gd name="T2" fmla="*/ 30 w 60"/>
                <a:gd name="T3" fmla="*/ 12 h 24"/>
                <a:gd name="T4" fmla="*/ 60 w 60"/>
                <a:gd name="T5" fmla="*/ 24 h 24"/>
                <a:gd name="T6" fmla="*/ 0 60000 65536"/>
                <a:gd name="T7" fmla="*/ 0 60000 65536"/>
                <a:gd name="T8" fmla="*/ 0 60000 65536"/>
                <a:gd name="T9" fmla="*/ 0 w 60"/>
                <a:gd name="T10" fmla="*/ 0 h 24"/>
                <a:gd name="T11" fmla="*/ 60 w 60"/>
                <a:gd name="T12" fmla="*/ 24 h 24"/>
              </a:gdLst>
              <a:ahLst/>
              <a:cxnLst>
                <a:cxn ang="T6">
                  <a:pos x="T0" y="T1"/>
                </a:cxn>
                <a:cxn ang="T7">
                  <a:pos x="T2" y="T3"/>
                </a:cxn>
                <a:cxn ang="T8">
                  <a:pos x="T4" y="T5"/>
                </a:cxn>
              </a:cxnLst>
              <a:rect l="T9" t="T10" r="T11" b="T12"/>
              <a:pathLst>
                <a:path w="60" h="24">
                  <a:moveTo>
                    <a:pt x="0" y="0"/>
                  </a:moveTo>
                  <a:lnTo>
                    <a:pt x="30" y="12"/>
                  </a:lnTo>
                  <a:lnTo>
                    <a:pt x="60" y="2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45" name="Line 148"/>
            <p:cNvSpPr>
              <a:spLocks noChangeShapeType="1"/>
            </p:cNvSpPr>
            <p:nvPr/>
          </p:nvSpPr>
          <p:spPr bwMode="auto">
            <a:xfrm>
              <a:off x="4269" y="2988"/>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46" name="Freeform 149"/>
            <p:cNvSpPr>
              <a:spLocks/>
            </p:cNvSpPr>
            <p:nvPr/>
          </p:nvSpPr>
          <p:spPr bwMode="auto">
            <a:xfrm>
              <a:off x="4323" y="3006"/>
              <a:ext cx="60" cy="24"/>
            </a:xfrm>
            <a:custGeom>
              <a:avLst/>
              <a:gdLst>
                <a:gd name="T0" fmla="*/ 0 w 60"/>
                <a:gd name="T1" fmla="*/ 0 h 24"/>
                <a:gd name="T2" fmla="*/ 30 w 60"/>
                <a:gd name="T3" fmla="*/ 12 h 24"/>
                <a:gd name="T4" fmla="*/ 60 w 60"/>
                <a:gd name="T5" fmla="*/ 24 h 24"/>
                <a:gd name="T6" fmla="*/ 0 60000 65536"/>
                <a:gd name="T7" fmla="*/ 0 60000 65536"/>
                <a:gd name="T8" fmla="*/ 0 60000 65536"/>
                <a:gd name="T9" fmla="*/ 0 w 60"/>
                <a:gd name="T10" fmla="*/ 0 h 24"/>
                <a:gd name="T11" fmla="*/ 60 w 60"/>
                <a:gd name="T12" fmla="*/ 24 h 24"/>
              </a:gdLst>
              <a:ahLst/>
              <a:cxnLst>
                <a:cxn ang="T6">
                  <a:pos x="T0" y="T1"/>
                </a:cxn>
                <a:cxn ang="T7">
                  <a:pos x="T2" y="T3"/>
                </a:cxn>
                <a:cxn ang="T8">
                  <a:pos x="T4" y="T5"/>
                </a:cxn>
              </a:cxnLst>
              <a:rect l="T9" t="T10" r="T11" b="T12"/>
              <a:pathLst>
                <a:path w="60" h="24">
                  <a:moveTo>
                    <a:pt x="0" y="0"/>
                  </a:moveTo>
                  <a:lnTo>
                    <a:pt x="30" y="12"/>
                  </a:lnTo>
                  <a:lnTo>
                    <a:pt x="60" y="2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47" name="Line 150"/>
            <p:cNvSpPr>
              <a:spLocks noChangeShapeType="1"/>
            </p:cNvSpPr>
            <p:nvPr/>
          </p:nvSpPr>
          <p:spPr bwMode="auto">
            <a:xfrm>
              <a:off x="4383" y="3030"/>
              <a:ext cx="6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48" name="Freeform 151"/>
            <p:cNvSpPr>
              <a:spLocks/>
            </p:cNvSpPr>
            <p:nvPr/>
          </p:nvSpPr>
          <p:spPr bwMode="auto">
            <a:xfrm>
              <a:off x="4443" y="3048"/>
              <a:ext cx="54" cy="24"/>
            </a:xfrm>
            <a:custGeom>
              <a:avLst/>
              <a:gdLst>
                <a:gd name="T0" fmla="*/ 0 w 54"/>
                <a:gd name="T1" fmla="*/ 0 h 24"/>
                <a:gd name="T2" fmla="*/ 24 w 54"/>
                <a:gd name="T3" fmla="*/ 12 h 24"/>
                <a:gd name="T4" fmla="*/ 54 w 54"/>
                <a:gd name="T5" fmla="*/ 24 h 24"/>
                <a:gd name="T6" fmla="*/ 0 60000 65536"/>
                <a:gd name="T7" fmla="*/ 0 60000 65536"/>
                <a:gd name="T8" fmla="*/ 0 60000 65536"/>
                <a:gd name="T9" fmla="*/ 0 w 54"/>
                <a:gd name="T10" fmla="*/ 0 h 24"/>
                <a:gd name="T11" fmla="*/ 54 w 54"/>
                <a:gd name="T12" fmla="*/ 24 h 24"/>
              </a:gdLst>
              <a:ahLst/>
              <a:cxnLst>
                <a:cxn ang="T6">
                  <a:pos x="T0" y="T1"/>
                </a:cxn>
                <a:cxn ang="T7">
                  <a:pos x="T2" y="T3"/>
                </a:cxn>
                <a:cxn ang="T8">
                  <a:pos x="T4" y="T5"/>
                </a:cxn>
              </a:cxnLst>
              <a:rect l="T9" t="T10" r="T11" b="T12"/>
              <a:pathLst>
                <a:path w="54" h="24">
                  <a:moveTo>
                    <a:pt x="0" y="0"/>
                  </a:moveTo>
                  <a:lnTo>
                    <a:pt x="24" y="12"/>
                  </a:lnTo>
                  <a:lnTo>
                    <a:pt x="54" y="2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49" name="Freeform 152"/>
            <p:cNvSpPr>
              <a:spLocks/>
            </p:cNvSpPr>
            <p:nvPr/>
          </p:nvSpPr>
          <p:spPr bwMode="auto">
            <a:xfrm>
              <a:off x="4497" y="3072"/>
              <a:ext cx="60" cy="18"/>
            </a:xfrm>
            <a:custGeom>
              <a:avLst/>
              <a:gdLst>
                <a:gd name="T0" fmla="*/ 0 w 60"/>
                <a:gd name="T1" fmla="*/ 0 h 18"/>
                <a:gd name="T2" fmla="*/ 30 w 60"/>
                <a:gd name="T3" fmla="*/ 6 h 18"/>
                <a:gd name="T4" fmla="*/ 60 w 60"/>
                <a:gd name="T5" fmla="*/ 18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0"/>
                  </a:moveTo>
                  <a:lnTo>
                    <a:pt x="30" y="6"/>
                  </a:lnTo>
                  <a:lnTo>
                    <a:pt x="60"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50" name="Freeform 153"/>
            <p:cNvSpPr>
              <a:spLocks/>
            </p:cNvSpPr>
            <p:nvPr/>
          </p:nvSpPr>
          <p:spPr bwMode="auto">
            <a:xfrm>
              <a:off x="4557" y="3090"/>
              <a:ext cx="54" cy="24"/>
            </a:xfrm>
            <a:custGeom>
              <a:avLst/>
              <a:gdLst>
                <a:gd name="T0" fmla="*/ 0 w 54"/>
                <a:gd name="T1" fmla="*/ 0 h 24"/>
                <a:gd name="T2" fmla="*/ 24 w 54"/>
                <a:gd name="T3" fmla="*/ 12 h 24"/>
                <a:gd name="T4" fmla="*/ 54 w 54"/>
                <a:gd name="T5" fmla="*/ 24 h 24"/>
                <a:gd name="T6" fmla="*/ 0 60000 65536"/>
                <a:gd name="T7" fmla="*/ 0 60000 65536"/>
                <a:gd name="T8" fmla="*/ 0 60000 65536"/>
                <a:gd name="T9" fmla="*/ 0 w 54"/>
                <a:gd name="T10" fmla="*/ 0 h 24"/>
                <a:gd name="T11" fmla="*/ 54 w 54"/>
                <a:gd name="T12" fmla="*/ 24 h 24"/>
              </a:gdLst>
              <a:ahLst/>
              <a:cxnLst>
                <a:cxn ang="T6">
                  <a:pos x="T0" y="T1"/>
                </a:cxn>
                <a:cxn ang="T7">
                  <a:pos x="T2" y="T3"/>
                </a:cxn>
                <a:cxn ang="T8">
                  <a:pos x="T4" y="T5"/>
                </a:cxn>
              </a:cxnLst>
              <a:rect l="T9" t="T10" r="T11" b="T12"/>
              <a:pathLst>
                <a:path w="54" h="24">
                  <a:moveTo>
                    <a:pt x="0" y="0"/>
                  </a:moveTo>
                  <a:lnTo>
                    <a:pt x="24" y="12"/>
                  </a:lnTo>
                  <a:lnTo>
                    <a:pt x="54" y="2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51" name="Freeform 154"/>
            <p:cNvSpPr>
              <a:spLocks/>
            </p:cNvSpPr>
            <p:nvPr/>
          </p:nvSpPr>
          <p:spPr bwMode="auto">
            <a:xfrm>
              <a:off x="4611" y="3114"/>
              <a:ext cx="60" cy="18"/>
            </a:xfrm>
            <a:custGeom>
              <a:avLst/>
              <a:gdLst>
                <a:gd name="T0" fmla="*/ 0 w 60"/>
                <a:gd name="T1" fmla="*/ 0 h 18"/>
                <a:gd name="T2" fmla="*/ 30 w 60"/>
                <a:gd name="T3" fmla="*/ 12 h 18"/>
                <a:gd name="T4" fmla="*/ 60 w 60"/>
                <a:gd name="T5" fmla="*/ 18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0"/>
                  </a:moveTo>
                  <a:lnTo>
                    <a:pt x="30" y="12"/>
                  </a:lnTo>
                  <a:lnTo>
                    <a:pt x="60"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52" name="Line 155"/>
            <p:cNvSpPr>
              <a:spLocks noChangeShapeType="1"/>
            </p:cNvSpPr>
            <p:nvPr/>
          </p:nvSpPr>
          <p:spPr bwMode="auto">
            <a:xfrm>
              <a:off x="4671" y="3132"/>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53" name="Freeform 156"/>
            <p:cNvSpPr>
              <a:spLocks/>
            </p:cNvSpPr>
            <p:nvPr/>
          </p:nvSpPr>
          <p:spPr bwMode="auto">
            <a:xfrm>
              <a:off x="4725" y="3150"/>
              <a:ext cx="60" cy="18"/>
            </a:xfrm>
            <a:custGeom>
              <a:avLst/>
              <a:gdLst>
                <a:gd name="T0" fmla="*/ 0 w 60"/>
                <a:gd name="T1" fmla="*/ 0 h 18"/>
                <a:gd name="T2" fmla="*/ 30 w 60"/>
                <a:gd name="T3" fmla="*/ 6 h 18"/>
                <a:gd name="T4" fmla="*/ 60 w 60"/>
                <a:gd name="T5" fmla="*/ 18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0"/>
                  </a:moveTo>
                  <a:lnTo>
                    <a:pt x="30" y="6"/>
                  </a:lnTo>
                  <a:lnTo>
                    <a:pt x="60"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54" name="Freeform 157"/>
            <p:cNvSpPr>
              <a:spLocks/>
            </p:cNvSpPr>
            <p:nvPr/>
          </p:nvSpPr>
          <p:spPr bwMode="auto">
            <a:xfrm>
              <a:off x="4785" y="3168"/>
              <a:ext cx="54" cy="24"/>
            </a:xfrm>
            <a:custGeom>
              <a:avLst/>
              <a:gdLst>
                <a:gd name="T0" fmla="*/ 0 w 54"/>
                <a:gd name="T1" fmla="*/ 0 h 24"/>
                <a:gd name="T2" fmla="*/ 24 w 54"/>
                <a:gd name="T3" fmla="*/ 12 h 24"/>
                <a:gd name="T4" fmla="*/ 54 w 54"/>
                <a:gd name="T5" fmla="*/ 24 h 24"/>
                <a:gd name="T6" fmla="*/ 0 60000 65536"/>
                <a:gd name="T7" fmla="*/ 0 60000 65536"/>
                <a:gd name="T8" fmla="*/ 0 60000 65536"/>
                <a:gd name="T9" fmla="*/ 0 w 54"/>
                <a:gd name="T10" fmla="*/ 0 h 24"/>
                <a:gd name="T11" fmla="*/ 54 w 54"/>
                <a:gd name="T12" fmla="*/ 24 h 24"/>
              </a:gdLst>
              <a:ahLst/>
              <a:cxnLst>
                <a:cxn ang="T6">
                  <a:pos x="T0" y="T1"/>
                </a:cxn>
                <a:cxn ang="T7">
                  <a:pos x="T2" y="T3"/>
                </a:cxn>
                <a:cxn ang="T8">
                  <a:pos x="T4" y="T5"/>
                </a:cxn>
              </a:cxnLst>
              <a:rect l="T9" t="T10" r="T11" b="T12"/>
              <a:pathLst>
                <a:path w="54" h="24">
                  <a:moveTo>
                    <a:pt x="0" y="0"/>
                  </a:moveTo>
                  <a:lnTo>
                    <a:pt x="24" y="12"/>
                  </a:lnTo>
                  <a:lnTo>
                    <a:pt x="54" y="2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55" name="Line 158"/>
            <p:cNvSpPr>
              <a:spLocks noChangeShapeType="1"/>
            </p:cNvSpPr>
            <p:nvPr/>
          </p:nvSpPr>
          <p:spPr bwMode="auto">
            <a:xfrm>
              <a:off x="4839" y="3192"/>
              <a:ext cx="6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56" name="Line 159"/>
            <p:cNvSpPr>
              <a:spLocks noChangeShapeType="1"/>
            </p:cNvSpPr>
            <p:nvPr/>
          </p:nvSpPr>
          <p:spPr bwMode="auto">
            <a:xfrm>
              <a:off x="4899" y="3210"/>
              <a:ext cx="6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57" name="Line 160"/>
            <p:cNvSpPr>
              <a:spLocks noChangeShapeType="1"/>
            </p:cNvSpPr>
            <p:nvPr/>
          </p:nvSpPr>
          <p:spPr bwMode="auto">
            <a:xfrm>
              <a:off x="4959" y="3228"/>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58" name="Freeform 161"/>
            <p:cNvSpPr>
              <a:spLocks/>
            </p:cNvSpPr>
            <p:nvPr/>
          </p:nvSpPr>
          <p:spPr bwMode="auto">
            <a:xfrm>
              <a:off x="5013" y="3246"/>
              <a:ext cx="60" cy="18"/>
            </a:xfrm>
            <a:custGeom>
              <a:avLst/>
              <a:gdLst>
                <a:gd name="T0" fmla="*/ 0 w 60"/>
                <a:gd name="T1" fmla="*/ 0 h 18"/>
                <a:gd name="T2" fmla="*/ 30 w 60"/>
                <a:gd name="T3" fmla="*/ 6 h 18"/>
                <a:gd name="T4" fmla="*/ 60 w 60"/>
                <a:gd name="T5" fmla="*/ 18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0"/>
                  </a:moveTo>
                  <a:lnTo>
                    <a:pt x="30" y="6"/>
                  </a:lnTo>
                  <a:lnTo>
                    <a:pt x="60"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59" name="Line 162"/>
            <p:cNvSpPr>
              <a:spLocks noChangeShapeType="1"/>
            </p:cNvSpPr>
            <p:nvPr/>
          </p:nvSpPr>
          <p:spPr bwMode="auto">
            <a:xfrm>
              <a:off x="5073" y="3264"/>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60" name="Freeform 163"/>
            <p:cNvSpPr>
              <a:spLocks/>
            </p:cNvSpPr>
            <p:nvPr/>
          </p:nvSpPr>
          <p:spPr bwMode="auto">
            <a:xfrm>
              <a:off x="5127" y="3282"/>
              <a:ext cx="60" cy="18"/>
            </a:xfrm>
            <a:custGeom>
              <a:avLst/>
              <a:gdLst>
                <a:gd name="T0" fmla="*/ 0 w 60"/>
                <a:gd name="T1" fmla="*/ 0 h 18"/>
                <a:gd name="T2" fmla="*/ 30 w 60"/>
                <a:gd name="T3" fmla="*/ 6 h 18"/>
                <a:gd name="T4" fmla="*/ 60 w 60"/>
                <a:gd name="T5" fmla="*/ 18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0"/>
                  </a:moveTo>
                  <a:lnTo>
                    <a:pt x="30" y="6"/>
                  </a:lnTo>
                  <a:lnTo>
                    <a:pt x="60"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61" name="Line 164"/>
            <p:cNvSpPr>
              <a:spLocks noChangeShapeType="1"/>
            </p:cNvSpPr>
            <p:nvPr/>
          </p:nvSpPr>
          <p:spPr bwMode="auto">
            <a:xfrm>
              <a:off x="5187" y="3300"/>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62" name="Line 165"/>
            <p:cNvSpPr>
              <a:spLocks noChangeShapeType="1"/>
            </p:cNvSpPr>
            <p:nvPr/>
          </p:nvSpPr>
          <p:spPr bwMode="auto">
            <a:xfrm>
              <a:off x="5241" y="3318"/>
              <a:ext cx="6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63" name="Line 166"/>
            <p:cNvSpPr>
              <a:spLocks noChangeShapeType="1"/>
            </p:cNvSpPr>
            <p:nvPr/>
          </p:nvSpPr>
          <p:spPr bwMode="auto">
            <a:xfrm>
              <a:off x="5301" y="3330"/>
              <a:ext cx="6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64" name="Line 167"/>
            <p:cNvSpPr>
              <a:spLocks noChangeShapeType="1"/>
            </p:cNvSpPr>
            <p:nvPr/>
          </p:nvSpPr>
          <p:spPr bwMode="auto">
            <a:xfrm>
              <a:off x="5361" y="3348"/>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65" name="Freeform 168"/>
            <p:cNvSpPr>
              <a:spLocks/>
            </p:cNvSpPr>
            <p:nvPr/>
          </p:nvSpPr>
          <p:spPr bwMode="auto">
            <a:xfrm>
              <a:off x="5415" y="3366"/>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66" name="Freeform 169"/>
            <p:cNvSpPr>
              <a:spLocks/>
            </p:cNvSpPr>
            <p:nvPr/>
          </p:nvSpPr>
          <p:spPr bwMode="auto">
            <a:xfrm>
              <a:off x="5475" y="3378"/>
              <a:ext cx="54" cy="18"/>
            </a:xfrm>
            <a:custGeom>
              <a:avLst/>
              <a:gdLst>
                <a:gd name="T0" fmla="*/ 0 w 54"/>
                <a:gd name="T1" fmla="*/ 0 h 18"/>
                <a:gd name="T2" fmla="*/ 24 w 54"/>
                <a:gd name="T3" fmla="*/ 6 h 18"/>
                <a:gd name="T4" fmla="*/ 54 w 54"/>
                <a:gd name="T5" fmla="*/ 18 h 18"/>
                <a:gd name="T6" fmla="*/ 0 60000 65536"/>
                <a:gd name="T7" fmla="*/ 0 60000 65536"/>
                <a:gd name="T8" fmla="*/ 0 60000 65536"/>
                <a:gd name="T9" fmla="*/ 0 w 54"/>
                <a:gd name="T10" fmla="*/ 0 h 18"/>
                <a:gd name="T11" fmla="*/ 54 w 54"/>
                <a:gd name="T12" fmla="*/ 18 h 18"/>
              </a:gdLst>
              <a:ahLst/>
              <a:cxnLst>
                <a:cxn ang="T6">
                  <a:pos x="T0" y="T1"/>
                </a:cxn>
                <a:cxn ang="T7">
                  <a:pos x="T2" y="T3"/>
                </a:cxn>
                <a:cxn ang="T8">
                  <a:pos x="T4" y="T5"/>
                </a:cxn>
              </a:cxnLst>
              <a:rect l="T9" t="T10" r="T11" b="T12"/>
              <a:pathLst>
                <a:path w="54" h="18">
                  <a:moveTo>
                    <a:pt x="0" y="0"/>
                  </a:moveTo>
                  <a:lnTo>
                    <a:pt x="24" y="6"/>
                  </a:lnTo>
                  <a:lnTo>
                    <a:pt x="54"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67" name="Freeform 170"/>
            <p:cNvSpPr>
              <a:spLocks/>
            </p:cNvSpPr>
            <p:nvPr/>
          </p:nvSpPr>
          <p:spPr bwMode="auto">
            <a:xfrm>
              <a:off x="5529" y="3396"/>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68" name="Line 171"/>
            <p:cNvSpPr>
              <a:spLocks noChangeShapeType="1"/>
            </p:cNvSpPr>
            <p:nvPr/>
          </p:nvSpPr>
          <p:spPr bwMode="auto">
            <a:xfrm>
              <a:off x="5589" y="3408"/>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69" name="Freeform 172"/>
            <p:cNvSpPr>
              <a:spLocks/>
            </p:cNvSpPr>
            <p:nvPr/>
          </p:nvSpPr>
          <p:spPr bwMode="auto">
            <a:xfrm>
              <a:off x="5643" y="3420"/>
              <a:ext cx="60" cy="18"/>
            </a:xfrm>
            <a:custGeom>
              <a:avLst/>
              <a:gdLst>
                <a:gd name="T0" fmla="*/ 0 w 60"/>
                <a:gd name="T1" fmla="*/ 0 h 18"/>
                <a:gd name="T2" fmla="*/ 30 w 60"/>
                <a:gd name="T3" fmla="*/ 6 h 18"/>
                <a:gd name="T4" fmla="*/ 60 w 60"/>
                <a:gd name="T5" fmla="*/ 18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0"/>
                  </a:moveTo>
                  <a:lnTo>
                    <a:pt x="30" y="6"/>
                  </a:lnTo>
                  <a:lnTo>
                    <a:pt x="60"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70" name="Line 173"/>
            <p:cNvSpPr>
              <a:spLocks noChangeShapeType="1"/>
            </p:cNvSpPr>
            <p:nvPr/>
          </p:nvSpPr>
          <p:spPr bwMode="auto">
            <a:xfrm>
              <a:off x="5703" y="3438"/>
              <a:ext cx="6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71" name="Line 174"/>
            <p:cNvSpPr>
              <a:spLocks noChangeShapeType="1"/>
            </p:cNvSpPr>
            <p:nvPr/>
          </p:nvSpPr>
          <p:spPr bwMode="auto">
            <a:xfrm>
              <a:off x="5763" y="3450"/>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72" name="Freeform 175"/>
            <p:cNvSpPr>
              <a:spLocks/>
            </p:cNvSpPr>
            <p:nvPr/>
          </p:nvSpPr>
          <p:spPr bwMode="auto">
            <a:xfrm>
              <a:off x="5817" y="3462"/>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73" name="Line 176"/>
            <p:cNvSpPr>
              <a:spLocks noChangeShapeType="1"/>
            </p:cNvSpPr>
            <p:nvPr/>
          </p:nvSpPr>
          <p:spPr bwMode="auto">
            <a:xfrm>
              <a:off x="5877" y="3474"/>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74" name="Freeform 177"/>
            <p:cNvSpPr>
              <a:spLocks/>
            </p:cNvSpPr>
            <p:nvPr/>
          </p:nvSpPr>
          <p:spPr bwMode="auto">
            <a:xfrm>
              <a:off x="5931" y="3486"/>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75" name="Line 178"/>
            <p:cNvSpPr>
              <a:spLocks noChangeShapeType="1"/>
            </p:cNvSpPr>
            <p:nvPr/>
          </p:nvSpPr>
          <p:spPr bwMode="auto">
            <a:xfrm>
              <a:off x="5991" y="3498"/>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76" name="Line 179"/>
            <p:cNvSpPr>
              <a:spLocks noChangeShapeType="1"/>
            </p:cNvSpPr>
            <p:nvPr/>
          </p:nvSpPr>
          <p:spPr bwMode="auto">
            <a:xfrm>
              <a:off x="6045" y="3510"/>
              <a:ext cx="6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77" name="Line 180"/>
            <p:cNvSpPr>
              <a:spLocks noChangeShapeType="1"/>
            </p:cNvSpPr>
            <p:nvPr/>
          </p:nvSpPr>
          <p:spPr bwMode="auto">
            <a:xfrm>
              <a:off x="6105" y="3522"/>
              <a:ext cx="6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78" name="Line 181"/>
            <p:cNvSpPr>
              <a:spLocks noChangeShapeType="1"/>
            </p:cNvSpPr>
            <p:nvPr/>
          </p:nvSpPr>
          <p:spPr bwMode="auto">
            <a:xfrm>
              <a:off x="6165" y="3534"/>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79" name="Freeform 182"/>
            <p:cNvSpPr>
              <a:spLocks/>
            </p:cNvSpPr>
            <p:nvPr/>
          </p:nvSpPr>
          <p:spPr bwMode="auto">
            <a:xfrm>
              <a:off x="6219" y="3546"/>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80" name="Line 183"/>
            <p:cNvSpPr>
              <a:spLocks noChangeShapeType="1"/>
            </p:cNvSpPr>
            <p:nvPr/>
          </p:nvSpPr>
          <p:spPr bwMode="auto">
            <a:xfrm>
              <a:off x="6279" y="3558"/>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81" name="Freeform 184"/>
            <p:cNvSpPr>
              <a:spLocks/>
            </p:cNvSpPr>
            <p:nvPr/>
          </p:nvSpPr>
          <p:spPr bwMode="auto">
            <a:xfrm>
              <a:off x="6333" y="3564"/>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82" name="Line 185"/>
            <p:cNvSpPr>
              <a:spLocks noChangeShapeType="1"/>
            </p:cNvSpPr>
            <p:nvPr/>
          </p:nvSpPr>
          <p:spPr bwMode="auto">
            <a:xfrm>
              <a:off x="6393" y="3576"/>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83" name="Freeform 186"/>
            <p:cNvSpPr>
              <a:spLocks/>
            </p:cNvSpPr>
            <p:nvPr/>
          </p:nvSpPr>
          <p:spPr bwMode="auto">
            <a:xfrm>
              <a:off x="1857" y="3150"/>
              <a:ext cx="60" cy="156"/>
            </a:xfrm>
            <a:custGeom>
              <a:avLst/>
              <a:gdLst>
                <a:gd name="T0" fmla="*/ 0 w 60"/>
                <a:gd name="T1" fmla="*/ 156 h 156"/>
                <a:gd name="T2" fmla="*/ 30 w 60"/>
                <a:gd name="T3" fmla="*/ 78 h 156"/>
                <a:gd name="T4" fmla="*/ 60 w 60"/>
                <a:gd name="T5" fmla="*/ 0 h 156"/>
                <a:gd name="T6" fmla="*/ 0 60000 65536"/>
                <a:gd name="T7" fmla="*/ 0 60000 65536"/>
                <a:gd name="T8" fmla="*/ 0 60000 65536"/>
                <a:gd name="T9" fmla="*/ 0 w 60"/>
                <a:gd name="T10" fmla="*/ 0 h 156"/>
                <a:gd name="T11" fmla="*/ 60 w 60"/>
                <a:gd name="T12" fmla="*/ 156 h 156"/>
              </a:gdLst>
              <a:ahLst/>
              <a:cxnLst>
                <a:cxn ang="T6">
                  <a:pos x="T0" y="T1"/>
                </a:cxn>
                <a:cxn ang="T7">
                  <a:pos x="T2" y="T3"/>
                </a:cxn>
                <a:cxn ang="T8">
                  <a:pos x="T4" y="T5"/>
                </a:cxn>
              </a:cxnLst>
              <a:rect l="T9" t="T10" r="T11" b="T12"/>
              <a:pathLst>
                <a:path w="60" h="156">
                  <a:moveTo>
                    <a:pt x="0" y="156"/>
                  </a:moveTo>
                  <a:lnTo>
                    <a:pt x="30" y="78"/>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84" name="Freeform 187"/>
            <p:cNvSpPr>
              <a:spLocks/>
            </p:cNvSpPr>
            <p:nvPr/>
          </p:nvSpPr>
          <p:spPr bwMode="auto">
            <a:xfrm>
              <a:off x="1917" y="2982"/>
              <a:ext cx="54" cy="168"/>
            </a:xfrm>
            <a:custGeom>
              <a:avLst/>
              <a:gdLst>
                <a:gd name="T0" fmla="*/ 0 w 54"/>
                <a:gd name="T1" fmla="*/ 168 h 168"/>
                <a:gd name="T2" fmla="*/ 24 w 54"/>
                <a:gd name="T3" fmla="*/ 84 h 168"/>
                <a:gd name="T4" fmla="*/ 54 w 54"/>
                <a:gd name="T5" fmla="*/ 0 h 168"/>
                <a:gd name="T6" fmla="*/ 0 60000 65536"/>
                <a:gd name="T7" fmla="*/ 0 60000 65536"/>
                <a:gd name="T8" fmla="*/ 0 60000 65536"/>
                <a:gd name="T9" fmla="*/ 0 w 54"/>
                <a:gd name="T10" fmla="*/ 0 h 168"/>
                <a:gd name="T11" fmla="*/ 54 w 54"/>
                <a:gd name="T12" fmla="*/ 168 h 168"/>
              </a:gdLst>
              <a:ahLst/>
              <a:cxnLst>
                <a:cxn ang="T6">
                  <a:pos x="T0" y="T1"/>
                </a:cxn>
                <a:cxn ang="T7">
                  <a:pos x="T2" y="T3"/>
                </a:cxn>
                <a:cxn ang="T8">
                  <a:pos x="T4" y="T5"/>
                </a:cxn>
              </a:cxnLst>
              <a:rect l="T9" t="T10" r="T11" b="T12"/>
              <a:pathLst>
                <a:path w="54" h="168">
                  <a:moveTo>
                    <a:pt x="0" y="168"/>
                  </a:moveTo>
                  <a:lnTo>
                    <a:pt x="24" y="84"/>
                  </a:lnTo>
                  <a:lnTo>
                    <a:pt x="54"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85" name="Freeform 188"/>
            <p:cNvSpPr>
              <a:spLocks/>
            </p:cNvSpPr>
            <p:nvPr/>
          </p:nvSpPr>
          <p:spPr bwMode="auto">
            <a:xfrm>
              <a:off x="1971" y="2820"/>
              <a:ext cx="60" cy="162"/>
            </a:xfrm>
            <a:custGeom>
              <a:avLst/>
              <a:gdLst>
                <a:gd name="T0" fmla="*/ 0 w 60"/>
                <a:gd name="T1" fmla="*/ 162 h 162"/>
                <a:gd name="T2" fmla="*/ 30 w 60"/>
                <a:gd name="T3" fmla="*/ 78 h 162"/>
                <a:gd name="T4" fmla="*/ 60 w 60"/>
                <a:gd name="T5" fmla="*/ 0 h 162"/>
                <a:gd name="T6" fmla="*/ 0 60000 65536"/>
                <a:gd name="T7" fmla="*/ 0 60000 65536"/>
                <a:gd name="T8" fmla="*/ 0 60000 65536"/>
                <a:gd name="T9" fmla="*/ 0 w 60"/>
                <a:gd name="T10" fmla="*/ 0 h 162"/>
                <a:gd name="T11" fmla="*/ 60 w 60"/>
                <a:gd name="T12" fmla="*/ 162 h 162"/>
              </a:gdLst>
              <a:ahLst/>
              <a:cxnLst>
                <a:cxn ang="T6">
                  <a:pos x="T0" y="T1"/>
                </a:cxn>
                <a:cxn ang="T7">
                  <a:pos x="T2" y="T3"/>
                </a:cxn>
                <a:cxn ang="T8">
                  <a:pos x="T4" y="T5"/>
                </a:cxn>
              </a:cxnLst>
              <a:rect l="T9" t="T10" r="T11" b="T12"/>
              <a:pathLst>
                <a:path w="60" h="162">
                  <a:moveTo>
                    <a:pt x="0" y="162"/>
                  </a:moveTo>
                  <a:lnTo>
                    <a:pt x="30" y="78"/>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86" name="Freeform 189"/>
            <p:cNvSpPr>
              <a:spLocks/>
            </p:cNvSpPr>
            <p:nvPr/>
          </p:nvSpPr>
          <p:spPr bwMode="auto">
            <a:xfrm>
              <a:off x="2031" y="2652"/>
              <a:ext cx="54" cy="168"/>
            </a:xfrm>
            <a:custGeom>
              <a:avLst/>
              <a:gdLst>
                <a:gd name="T0" fmla="*/ 0 w 54"/>
                <a:gd name="T1" fmla="*/ 168 h 168"/>
                <a:gd name="T2" fmla="*/ 24 w 54"/>
                <a:gd name="T3" fmla="*/ 84 h 168"/>
                <a:gd name="T4" fmla="*/ 54 w 54"/>
                <a:gd name="T5" fmla="*/ 0 h 168"/>
                <a:gd name="T6" fmla="*/ 0 60000 65536"/>
                <a:gd name="T7" fmla="*/ 0 60000 65536"/>
                <a:gd name="T8" fmla="*/ 0 60000 65536"/>
                <a:gd name="T9" fmla="*/ 0 w 54"/>
                <a:gd name="T10" fmla="*/ 0 h 168"/>
                <a:gd name="T11" fmla="*/ 54 w 54"/>
                <a:gd name="T12" fmla="*/ 168 h 168"/>
              </a:gdLst>
              <a:ahLst/>
              <a:cxnLst>
                <a:cxn ang="T6">
                  <a:pos x="T0" y="T1"/>
                </a:cxn>
                <a:cxn ang="T7">
                  <a:pos x="T2" y="T3"/>
                </a:cxn>
                <a:cxn ang="T8">
                  <a:pos x="T4" y="T5"/>
                </a:cxn>
              </a:cxnLst>
              <a:rect l="T9" t="T10" r="T11" b="T12"/>
              <a:pathLst>
                <a:path w="54" h="168">
                  <a:moveTo>
                    <a:pt x="0" y="168"/>
                  </a:moveTo>
                  <a:lnTo>
                    <a:pt x="24" y="84"/>
                  </a:lnTo>
                  <a:lnTo>
                    <a:pt x="54"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87" name="Freeform 190"/>
            <p:cNvSpPr>
              <a:spLocks/>
            </p:cNvSpPr>
            <p:nvPr/>
          </p:nvSpPr>
          <p:spPr bwMode="auto">
            <a:xfrm>
              <a:off x="2085" y="2490"/>
              <a:ext cx="60" cy="162"/>
            </a:xfrm>
            <a:custGeom>
              <a:avLst/>
              <a:gdLst>
                <a:gd name="T0" fmla="*/ 0 w 60"/>
                <a:gd name="T1" fmla="*/ 162 h 162"/>
                <a:gd name="T2" fmla="*/ 30 w 60"/>
                <a:gd name="T3" fmla="*/ 78 h 162"/>
                <a:gd name="T4" fmla="*/ 60 w 60"/>
                <a:gd name="T5" fmla="*/ 0 h 162"/>
                <a:gd name="T6" fmla="*/ 0 60000 65536"/>
                <a:gd name="T7" fmla="*/ 0 60000 65536"/>
                <a:gd name="T8" fmla="*/ 0 60000 65536"/>
                <a:gd name="T9" fmla="*/ 0 w 60"/>
                <a:gd name="T10" fmla="*/ 0 h 162"/>
                <a:gd name="T11" fmla="*/ 60 w 60"/>
                <a:gd name="T12" fmla="*/ 162 h 162"/>
              </a:gdLst>
              <a:ahLst/>
              <a:cxnLst>
                <a:cxn ang="T6">
                  <a:pos x="T0" y="T1"/>
                </a:cxn>
                <a:cxn ang="T7">
                  <a:pos x="T2" y="T3"/>
                </a:cxn>
                <a:cxn ang="T8">
                  <a:pos x="T4" y="T5"/>
                </a:cxn>
              </a:cxnLst>
              <a:rect l="T9" t="T10" r="T11" b="T12"/>
              <a:pathLst>
                <a:path w="60" h="162">
                  <a:moveTo>
                    <a:pt x="0" y="162"/>
                  </a:moveTo>
                  <a:lnTo>
                    <a:pt x="30" y="78"/>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88" name="Freeform 191"/>
            <p:cNvSpPr>
              <a:spLocks/>
            </p:cNvSpPr>
            <p:nvPr/>
          </p:nvSpPr>
          <p:spPr bwMode="auto">
            <a:xfrm>
              <a:off x="2145" y="2334"/>
              <a:ext cx="54" cy="156"/>
            </a:xfrm>
            <a:custGeom>
              <a:avLst/>
              <a:gdLst>
                <a:gd name="T0" fmla="*/ 0 w 54"/>
                <a:gd name="T1" fmla="*/ 156 h 156"/>
                <a:gd name="T2" fmla="*/ 24 w 54"/>
                <a:gd name="T3" fmla="*/ 78 h 156"/>
                <a:gd name="T4" fmla="*/ 54 w 54"/>
                <a:gd name="T5" fmla="*/ 0 h 156"/>
                <a:gd name="T6" fmla="*/ 0 60000 65536"/>
                <a:gd name="T7" fmla="*/ 0 60000 65536"/>
                <a:gd name="T8" fmla="*/ 0 60000 65536"/>
                <a:gd name="T9" fmla="*/ 0 w 54"/>
                <a:gd name="T10" fmla="*/ 0 h 156"/>
                <a:gd name="T11" fmla="*/ 54 w 54"/>
                <a:gd name="T12" fmla="*/ 156 h 156"/>
              </a:gdLst>
              <a:ahLst/>
              <a:cxnLst>
                <a:cxn ang="T6">
                  <a:pos x="T0" y="T1"/>
                </a:cxn>
                <a:cxn ang="T7">
                  <a:pos x="T2" y="T3"/>
                </a:cxn>
                <a:cxn ang="T8">
                  <a:pos x="T4" y="T5"/>
                </a:cxn>
              </a:cxnLst>
              <a:rect l="T9" t="T10" r="T11" b="T12"/>
              <a:pathLst>
                <a:path w="54" h="156">
                  <a:moveTo>
                    <a:pt x="0" y="156"/>
                  </a:moveTo>
                  <a:lnTo>
                    <a:pt x="24" y="78"/>
                  </a:lnTo>
                  <a:lnTo>
                    <a:pt x="54"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89" name="Line 192"/>
            <p:cNvSpPr>
              <a:spLocks noChangeShapeType="1"/>
            </p:cNvSpPr>
            <p:nvPr/>
          </p:nvSpPr>
          <p:spPr bwMode="auto">
            <a:xfrm flipV="1">
              <a:off x="2199" y="2190"/>
              <a:ext cx="60" cy="14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90" name="Line 193"/>
            <p:cNvSpPr>
              <a:spLocks noChangeShapeType="1"/>
            </p:cNvSpPr>
            <p:nvPr/>
          </p:nvSpPr>
          <p:spPr bwMode="auto">
            <a:xfrm flipV="1">
              <a:off x="2259" y="2058"/>
              <a:ext cx="60" cy="13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91" name="Line 194"/>
            <p:cNvSpPr>
              <a:spLocks noChangeShapeType="1"/>
            </p:cNvSpPr>
            <p:nvPr/>
          </p:nvSpPr>
          <p:spPr bwMode="auto">
            <a:xfrm flipV="1">
              <a:off x="2319" y="1938"/>
              <a:ext cx="54" cy="1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92" name="Freeform 195"/>
            <p:cNvSpPr>
              <a:spLocks/>
            </p:cNvSpPr>
            <p:nvPr/>
          </p:nvSpPr>
          <p:spPr bwMode="auto">
            <a:xfrm>
              <a:off x="2373" y="1830"/>
              <a:ext cx="60" cy="108"/>
            </a:xfrm>
            <a:custGeom>
              <a:avLst/>
              <a:gdLst>
                <a:gd name="T0" fmla="*/ 0 w 60"/>
                <a:gd name="T1" fmla="*/ 108 h 108"/>
                <a:gd name="T2" fmla="*/ 30 w 60"/>
                <a:gd name="T3" fmla="*/ 54 h 108"/>
                <a:gd name="T4" fmla="*/ 60 w 60"/>
                <a:gd name="T5" fmla="*/ 0 h 108"/>
                <a:gd name="T6" fmla="*/ 0 60000 65536"/>
                <a:gd name="T7" fmla="*/ 0 60000 65536"/>
                <a:gd name="T8" fmla="*/ 0 60000 65536"/>
                <a:gd name="T9" fmla="*/ 0 w 60"/>
                <a:gd name="T10" fmla="*/ 0 h 108"/>
                <a:gd name="T11" fmla="*/ 60 w 60"/>
                <a:gd name="T12" fmla="*/ 108 h 108"/>
              </a:gdLst>
              <a:ahLst/>
              <a:cxnLst>
                <a:cxn ang="T6">
                  <a:pos x="T0" y="T1"/>
                </a:cxn>
                <a:cxn ang="T7">
                  <a:pos x="T2" y="T3"/>
                </a:cxn>
                <a:cxn ang="T8">
                  <a:pos x="T4" y="T5"/>
                </a:cxn>
              </a:cxnLst>
              <a:rect l="T9" t="T10" r="T11" b="T12"/>
              <a:pathLst>
                <a:path w="60" h="108">
                  <a:moveTo>
                    <a:pt x="0" y="108"/>
                  </a:moveTo>
                  <a:lnTo>
                    <a:pt x="30" y="54"/>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93" name="Freeform 196"/>
            <p:cNvSpPr>
              <a:spLocks/>
            </p:cNvSpPr>
            <p:nvPr/>
          </p:nvSpPr>
          <p:spPr bwMode="auto">
            <a:xfrm>
              <a:off x="2433" y="1740"/>
              <a:ext cx="54" cy="90"/>
            </a:xfrm>
            <a:custGeom>
              <a:avLst/>
              <a:gdLst>
                <a:gd name="T0" fmla="*/ 0 w 54"/>
                <a:gd name="T1" fmla="*/ 90 h 90"/>
                <a:gd name="T2" fmla="*/ 24 w 54"/>
                <a:gd name="T3" fmla="*/ 42 h 90"/>
                <a:gd name="T4" fmla="*/ 54 w 54"/>
                <a:gd name="T5" fmla="*/ 0 h 90"/>
                <a:gd name="T6" fmla="*/ 0 60000 65536"/>
                <a:gd name="T7" fmla="*/ 0 60000 65536"/>
                <a:gd name="T8" fmla="*/ 0 60000 65536"/>
                <a:gd name="T9" fmla="*/ 0 w 54"/>
                <a:gd name="T10" fmla="*/ 0 h 90"/>
                <a:gd name="T11" fmla="*/ 54 w 54"/>
                <a:gd name="T12" fmla="*/ 90 h 90"/>
              </a:gdLst>
              <a:ahLst/>
              <a:cxnLst>
                <a:cxn ang="T6">
                  <a:pos x="T0" y="T1"/>
                </a:cxn>
                <a:cxn ang="T7">
                  <a:pos x="T2" y="T3"/>
                </a:cxn>
                <a:cxn ang="T8">
                  <a:pos x="T4" y="T5"/>
                </a:cxn>
              </a:cxnLst>
              <a:rect l="T9" t="T10" r="T11" b="T12"/>
              <a:pathLst>
                <a:path w="54" h="90">
                  <a:moveTo>
                    <a:pt x="0" y="90"/>
                  </a:moveTo>
                  <a:lnTo>
                    <a:pt x="24" y="42"/>
                  </a:lnTo>
                  <a:lnTo>
                    <a:pt x="54"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94" name="Freeform 197"/>
            <p:cNvSpPr>
              <a:spLocks/>
            </p:cNvSpPr>
            <p:nvPr/>
          </p:nvSpPr>
          <p:spPr bwMode="auto">
            <a:xfrm>
              <a:off x="2487" y="1662"/>
              <a:ext cx="60" cy="78"/>
            </a:xfrm>
            <a:custGeom>
              <a:avLst/>
              <a:gdLst>
                <a:gd name="T0" fmla="*/ 0 w 60"/>
                <a:gd name="T1" fmla="*/ 78 h 78"/>
                <a:gd name="T2" fmla="*/ 30 w 60"/>
                <a:gd name="T3" fmla="*/ 36 h 78"/>
                <a:gd name="T4" fmla="*/ 60 w 60"/>
                <a:gd name="T5" fmla="*/ 0 h 78"/>
                <a:gd name="T6" fmla="*/ 0 60000 65536"/>
                <a:gd name="T7" fmla="*/ 0 60000 65536"/>
                <a:gd name="T8" fmla="*/ 0 60000 65536"/>
                <a:gd name="T9" fmla="*/ 0 w 60"/>
                <a:gd name="T10" fmla="*/ 0 h 78"/>
                <a:gd name="T11" fmla="*/ 60 w 60"/>
                <a:gd name="T12" fmla="*/ 78 h 78"/>
              </a:gdLst>
              <a:ahLst/>
              <a:cxnLst>
                <a:cxn ang="T6">
                  <a:pos x="T0" y="T1"/>
                </a:cxn>
                <a:cxn ang="T7">
                  <a:pos x="T2" y="T3"/>
                </a:cxn>
                <a:cxn ang="T8">
                  <a:pos x="T4" y="T5"/>
                </a:cxn>
              </a:cxnLst>
              <a:rect l="T9" t="T10" r="T11" b="T12"/>
              <a:pathLst>
                <a:path w="60" h="78">
                  <a:moveTo>
                    <a:pt x="0" y="78"/>
                  </a:moveTo>
                  <a:lnTo>
                    <a:pt x="30" y="36"/>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295" name="Line 198"/>
            <p:cNvSpPr>
              <a:spLocks noChangeShapeType="1"/>
            </p:cNvSpPr>
            <p:nvPr/>
          </p:nvSpPr>
          <p:spPr bwMode="auto">
            <a:xfrm flipV="1">
              <a:off x="2547" y="1596"/>
              <a:ext cx="54" cy="6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96" name="Line 199"/>
            <p:cNvSpPr>
              <a:spLocks noChangeShapeType="1"/>
            </p:cNvSpPr>
            <p:nvPr/>
          </p:nvSpPr>
          <p:spPr bwMode="auto">
            <a:xfrm flipV="1">
              <a:off x="2601" y="1542"/>
              <a:ext cx="60" cy="5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97" name="Line 200"/>
            <p:cNvSpPr>
              <a:spLocks noChangeShapeType="1"/>
            </p:cNvSpPr>
            <p:nvPr/>
          </p:nvSpPr>
          <p:spPr bwMode="auto">
            <a:xfrm flipV="1">
              <a:off x="2661" y="1500"/>
              <a:ext cx="60" cy="4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98" name="Line 201"/>
            <p:cNvSpPr>
              <a:spLocks noChangeShapeType="1"/>
            </p:cNvSpPr>
            <p:nvPr/>
          </p:nvSpPr>
          <p:spPr bwMode="auto">
            <a:xfrm flipV="1">
              <a:off x="2721" y="1470"/>
              <a:ext cx="54" cy="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299" name="Freeform 202"/>
            <p:cNvSpPr>
              <a:spLocks/>
            </p:cNvSpPr>
            <p:nvPr/>
          </p:nvSpPr>
          <p:spPr bwMode="auto">
            <a:xfrm>
              <a:off x="2775" y="1452"/>
              <a:ext cx="60" cy="18"/>
            </a:xfrm>
            <a:custGeom>
              <a:avLst/>
              <a:gdLst>
                <a:gd name="T0" fmla="*/ 0 w 60"/>
                <a:gd name="T1" fmla="*/ 18 h 18"/>
                <a:gd name="T2" fmla="*/ 30 w 60"/>
                <a:gd name="T3" fmla="*/ 6 h 18"/>
                <a:gd name="T4" fmla="*/ 60 w 60"/>
                <a:gd name="T5" fmla="*/ 0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18"/>
                  </a:moveTo>
                  <a:lnTo>
                    <a:pt x="30" y="6"/>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00" name="Freeform 203"/>
            <p:cNvSpPr>
              <a:spLocks/>
            </p:cNvSpPr>
            <p:nvPr/>
          </p:nvSpPr>
          <p:spPr bwMode="auto">
            <a:xfrm>
              <a:off x="2835" y="1440"/>
              <a:ext cx="54" cy="12"/>
            </a:xfrm>
            <a:custGeom>
              <a:avLst/>
              <a:gdLst>
                <a:gd name="T0" fmla="*/ 0 w 54"/>
                <a:gd name="T1" fmla="*/ 12 h 12"/>
                <a:gd name="T2" fmla="*/ 24 w 54"/>
                <a:gd name="T3" fmla="*/ 6 h 12"/>
                <a:gd name="T4" fmla="*/ 54 w 54"/>
                <a:gd name="T5" fmla="*/ 0 h 12"/>
                <a:gd name="T6" fmla="*/ 0 60000 65536"/>
                <a:gd name="T7" fmla="*/ 0 60000 65536"/>
                <a:gd name="T8" fmla="*/ 0 60000 65536"/>
                <a:gd name="T9" fmla="*/ 0 w 54"/>
                <a:gd name="T10" fmla="*/ 0 h 12"/>
                <a:gd name="T11" fmla="*/ 54 w 54"/>
                <a:gd name="T12" fmla="*/ 12 h 12"/>
              </a:gdLst>
              <a:ahLst/>
              <a:cxnLst>
                <a:cxn ang="T6">
                  <a:pos x="T0" y="T1"/>
                </a:cxn>
                <a:cxn ang="T7">
                  <a:pos x="T2" y="T3"/>
                </a:cxn>
                <a:cxn ang="T8">
                  <a:pos x="T4" y="T5"/>
                </a:cxn>
              </a:cxnLst>
              <a:rect l="T9" t="T10" r="T11" b="T12"/>
              <a:pathLst>
                <a:path w="54" h="12">
                  <a:moveTo>
                    <a:pt x="0" y="12"/>
                  </a:moveTo>
                  <a:lnTo>
                    <a:pt x="24" y="6"/>
                  </a:lnTo>
                  <a:lnTo>
                    <a:pt x="54"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01" name="Freeform 204"/>
            <p:cNvSpPr>
              <a:spLocks/>
            </p:cNvSpPr>
            <p:nvPr/>
          </p:nvSpPr>
          <p:spPr bwMode="auto">
            <a:xfrm>
              <a:off x="2889" y="1440"/>
              <a:ext cx="60" cy="1"/>
            </a:xfrm>
            <a:custGeom>
              <a:avLst/>
              <a:gdLst>
                <a:gd name="T0" fmla="*/ 0 w 60"/>
                <a:gd name="T1" fmla="*/ 0 h 1"/>
                <a:gd name="T2" fmla="*/ 30 w 60"/>
                <a:gd name="T3" fmla="*/ 0 h 1"/>
                <a:gd name="T4" fmla="*/ 60 w 60"/>
                <a:gd name="T5" fmla="*/ 0 h 1"/>
                <a:gd name="T6" fmla="*/ 0 60000 65536"/>
                <a:gd name="T7" fmla="*/ 0 60000 65536"/>
                <a:gd name="T8" fmla="*/ 0 60000 65536"/>
                <a:gd name="T9" fmla="*/ 0 w 60"/>
                <a:gd name="T10" fmla="*/ 0 h 1"/>
                <a:gd name="T11" fmla="*/ 60 w 60"/>
                <a:gd name="T12" fmla="*/ 1 h 1"/>
              </a:gdLst>
              <a:ahLst/>
              <a:cxnLst>
                <a:cxn ang="T6">
                  <a:pos x="T0" y="T1"/>
                </a:cxn>
                <a:cxn ang="T7">
                  <a:pos x="T2" y="T3"/>
                </a:cxn>
                <a:cxn ang="T8">
                  <a:pos x="T4" y="T5"/>
                </a:cxn>
              </a:cxnLst>
              <a:rect l="T9" t="T10" r="T11" b="T12"/>
              <a:pathLst>
                <a:path w="60" h="1">
                  <a:moveTo>
                    <a:pt x="0" y="0"/>
                  </a:moveTo>
                  <a:lnTo>
                    <a:pt x="30" y="0"/>
                  </a:lnTo>
                  <a:lnTo>
                    <a:pt x="60" y="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02" name="Line 205"/>
            <p:cNvSpPr>
              <a:spLocks noChangeShapeType="1"/>
            </p:cNvSpPr>
            <p:nvPr/>
          </p:nvSpPr>
          <p:spPr bwMode="auto">
            <a:xfrm>
              <a:off x="2949" y="1440"/>
              <a:ext cx="54"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03" name="Freeform 206"/>
            <p:cNvSpPr>
              <a:spLocks/>
            </p:cNvSpPr>
            <p:nvPr/>
          </p:nvSpPr>
          <p:spPr bwMode="auto">
            <a:xfrm>
              <a:off x="3003" y="1446"/>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04" name="Line 207"/>
            <p:cNvSpPr>
              <a:spLocks noChangeShapeType="1"/>
            </p:cNvSpPr>
            <p:nvPr/>
          </p:nvSpPr>
          <p:spPr bwMode="auto">
            <a:xfrm>
              <a:off x="3063" y="1458"/>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05" name="Freeform 208"/>
            <p:cNvSpPr>
              <a:spLocks/>
            </p:cNvSpPr>
            <p:nvPr/>
          </p:nvSpPr>
          <p:spPr bwMode="auto">
            <a:xfrm>
              <a:off x="3117" y="1476"/>
              <a:ext cx="60" cy="30"/>
            </a:xfrm>
            <a:custGeom>
              <a:avLst/>
              <a:gdLst>
                <a:gd name="T0" fmla="*/ 0 w 60"/>
                <a:gd name="T1" fmla="*/ 0 h 30"/>
                <a:gd name="T2" fmla="*/ 30 w 60"/>
                <a:gd name="T3" fmla="*/ 12 h 30"/>
                <a:gd name="T4" fmla="*/ 60 w 60"/>
                <a:gd name="T5" fmla="*/ 30 h 30"/>
                <a:gd name="T6" fmla="*/ 0 60000 65536"/>
                <a:gd name="T7" fmla="*/ 0 60000 65536"/>
                <a:gd name="T8" fmla="*/ 0 60000 65536"/>
                <a:gd name="T9" fmla="*/ 0 w 60"/>
                <a:gd name="T10" fmla="*/ 0 h 30"/>
                <a:gd name="T11" fmla="*/ 60 w 60"/>
                <a:gd name="T12" fmla="*/ 30 h 30"/>
              </a:gdLst>
              <a:ahLst/>
              <a:cxnLst>
                <a:cxn ang="T6">
                  <a:pos x="T0" y="T1"/>
                </a:cxn>
                <a:cxn ang="T7">
                  <a:pos x="T2" y="T3"/>
                </a:cxn>
                <a:cxn ang="T8">
                  <a:pos x="T4" y="T5"/>
                </a:cxn>
              </a:cxnLst>
              <a:rect l="T9" t="T10" r="T11" b="T12"/>
              <a:pathLst>
                <a:path w="60" h="30">
                  <a:moveTo>
                    <a:pt x="0" y="0"/>
                  </a:moveTo>
                  <a:lnTo>
                    <a:pt x="30" y="12"/>
                  </a:lnTo>
                  <a:lnTo>
                    <a:pt x="60" y="3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06" name="Line 210"/>
            <p:cNvSpPr>
              <a:spLocks noChangeShapeType="1"/>
            </p:cNvSpPr>
            <p:nvPr/>
          </p:nvSpPr>
          <p:spPr bwMode="auto">
            <a:xfrm>
              <a:off x="3177" y="1506"/>
              <a:ext cx="60" cy="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07" name="Freeform 211"/>
            <p:cNvSpPr>
              <a:spLocks/>
            </p:cNvSpPr>
            <p:nvPr/>
          </p:nvSpPr>
          <p:spPr bwMode="auto">
            <a:xfrm>
              <a:off x="3237" y="1536"/>
              <a:ext cx="54" cy="30"/>
            </a:xfrm>
            <a:custGeom>
              <a:avLst/>
              <a:gdLst>
                <a:gd name="T0" fmla="*/ 0 w 54"/>
                <a:gd name="T1" fmla="*/ 0 h 30"/>
                <a:gd name="T2" fmla="*/ 24 w 54"/>
                <a:gd name="T3" fmla="*/ 12 h 30"/>
                <a:gd name="T4" fmla="*/ 54 w 54"/>
                <a:gd name="T5" fmla="*/ 30 h 30"/>
                <a:gd name="T6" fmla="*/ 0 60000 65536"/>
                <a:gd name="T7" fmla="*/ 0 60000 65536"/>
                <a:gd name="T8" fmla="*/ 0 60000 65536"/>
                <a:gd name="T9" fmla="*/ 0 w 54"/>
                <a:gd name="T10" fmla="*/ 0 h 30"/>
                <a:gd name="T11" fmla="*/ 54 w 54"/>
                <a:gd name="T12" fmla="*/ 30 h 30"/>
              </a:gdLst>
              <a:ahLst/>
              <a:cxnLst>
                <a:cxn ang="T6">
                  <a:pos x="T0" y="T1"/>
                </a:cxn>
                <a:cxn ang="T7">
                  <a:pos x="T2" y="T3"/>
                </a:cxn>
                <a:cxn ang="T8">
                  <a:pos x="T4" y="T5"/>
                </a:cxn>
              </a:cxnLst>
              <a:rect l="T9" t="T10" r="T11" b="T12"/>
              <a:pathLst>
                <a:path w="54" h="30">
                  <a:moveTo>
                    <a:pt x="0" y="0"/>
                  </a:moveTo>
                  <a:lnTo>
                    <a:pt x="24" y="12"/>
                  </a:lnTo>
                  <a:lnTo>
                    <a:pt x="54" y="3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08" name="Freeform 212"/>
            <p:cNvSpPr>
              <a:spLocks/>
            </p:cNvSpPr>
            <p:nvPr/>
          </p:nvSpPr>
          <p:spPr bwMode="auto">
            <a:xfrm>
              <a:off x="3291" y="1566"/>
              <a:ext cx="60" cy="42"/>
            </a:xfrm>
            <a:custGeom>
              <a:avLst/>
              <a:gdLst>
                <a:gd name="T0" fmla="*/ 0 w 60"/>
                <a:gd name="T1" fmla="*/ 0 h 42"/>
                <a:gd name="T2" fmla="*/ 30 w 60"/>
                <a:gd name="T3" fmla="*/ 18 h 42"/>
                <a:gd name="T4" fmla="*/ 60 w 60"/>
                <a:gd name="T5" fmla="*/ 42 h 42"/>
                <a:gd name="T6" fmla="*/ 0 60000 65536"/>
                <a:gd name="T7" fmla="*/ 0 60000 65536"/>
                <a:gd name="T8" fmla="*/ 0 60000 65536"/>
                <a:gd name="T9" fmla="*/ 0 w 60"/>
                <a:gd name="T10" fmla="*/ 0 h 42"/>
                <a:gd name="T11" fmla="*/ 60 w 60"/>
                <a:gd name="T12" fmla="*/ 42 h 42"/>
              </a:gdLst>
              <a:ahLst/>
              <a:cxnLst>
                <a:cxn ang="T6">
                  <a:pos x="T0" y="T1"/>
                </a:cxn>
                <a:cxn ang="T7">
                  <a:pos x="T2" y="T3"/>
                </a:cxn>
                <a:cxn ang="T8">
                  <a:pos x="T4" y="T5"/>
                </a:cxn>
              </a:cxnLst>
              <a:rect l="T9" t="T10" r="T11" b="T12"/>
              <a:pathLst>
                <a:path w="60" h="42">
                  <a:moveTo>
                    <a:pt x="0" y="0"/>
                  </a:moveTo>
                  <a:lnTo>
                    <a:pt x="30" y="18"/>
                  </a:lnTo>
                  <a:lnTo>
                    <a:pt x="60" y="4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09" name="Freeform 213"/>
            <p:cNvSpPr>
              <a:spLocks/>
            </p:cNvSpPr>
            <p:nvPr/>
          </p:nvSpPr>
          <p:spPr bwMode="auto">
            <a:xfrm>
              <a:off x="3351" y="1608"/>
              <a:ext cx="54" cy="36"/>
            </a:xfrm>
            <a:custGeom>
              <a:avLst/>
              <a:gdLst>
                <a:gd name="T0" fmla="*/ 0 w 54"/>
                <a:gd name="T1" fmla="*/ 0 h 36"/>
                <a:gd name="T2" fmla="*/ 24 w 54"/>
                <a:gd name="T3" fmla="*/ 18 h 36"/>
                <a:gd name="T4" fmla="*/ 54 w 54"/>
                <a:gd name="T5" fmla="*/ 36 h 36"/>
                <a:gd name="T6" fmla="*/ 0 60000 65536"/>
                <a:gd name="T7" fmla="*/ 0 60000 65536"/>
                <a:gd name="T8" fmla="*/ 0 60000 65536"/>
                <a:gd name="T9" fmla="*/ 0 w 54"/>
                <a:gd name="T10" fmla="*/ 0 h 36"/>
                <a:gd name="T11" fmla="*/ 54 w 54"/>
                <a:gd name="T12" fmla="*/ 36 h 36"/>
              </a:gdLst>
              <a:ahLst/>
              <a:cxnLst>
                <a:cxn ang="T6">
                  <a:pos x="T0" y="T1"/>
                </a:cxn>
                <a:cxn ang="T7">
                  <a:pos x="T2" y="T3"/>
                </a:cxn>
                <a:cxn ang="T8">
                  <a:pos x="T4" y="T5"/>
                </a:cxn>
              </a:cxnLst>
              <a:rect l="T9" t="T10" r="T11" b="T12"/>
              <a:pathLst>
                <a:path w="54" h="36">
                  <a:moveTo>
                    <a:pt x="0" y="0"/>
                  </a:moveTo>
                  <a:lnTo>
                    <a:pt x="24" y="18"/>
                  </a:lnTo>
                  <a:lnTo>
                    <a:pt x="54" y="3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10" name="Freeform 214"/>
            <p:cNvSpPr>
              <a:spLocks/>
            </p:cNvSpPr>
            <p:nvPr/>
          </p:nvSpPr>
          <p:spPr bwMode="auto">
            <a:xfrm>
              <a:off x="3405" y="1644"/>
              <a:ext cx="60" cy="48"/>
            </a:xfrm>
            <a:custGeom>
              <a:avLst/>
              <a:gdLst>
                <a:gd name="T0" fmla="*/ 0 w 60"/>
                <a:gd name="T1" fmla="*/ 0 h 48"/>
                <a:gd name="T2" fmla="*/ 30 w 60"/>
                <a:gd name="T3" fmla="*/ 24 h 48"/>
                <a:gd name="T4" fmla="*/ 60 w 60"/>
                <a:gd name="T5" fmla="*/ 48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0"/>
                  </a:moveTo>
                  <a:lnTo>
                    <a:pt x="30" y="24"/>
                  </a:lnTo>
                  <a:lnTo>
                    <a:pt x="60" y="4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11" name="Line 215"/>
            <p:cNvSpPr>
              <a:spLocks noChangeShapeType="1"/>
            </p:cNvSpPr>
            <p:nvPr/>
          </p:nvSpPr>
          <p:spPr bwMode="auto">
            <a:xfrm>
              <a:off x="3465" y="1692"/>
              <a:ext cx="54" cy="4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12" name="Line 216"/>
            <p:cNvSpPr>
              <a:spLocks noChangeShapeType="1"/>
            </p:cNvSpPr>
            <p:nvPr/>
          </p:nvSpPr>
          <p:spPr bwMode="auto">
            <a:xfrm>
              <a:off x="3519" y="1734"/>
              <a:ext cx="60"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13" name="Line 217"/>
            <p:cNvSpPr>
              <a:spLocks noChangeShapeType="1"/>
            </p:cNvSpPr>
            <p:nvPr/>
          </p:nvSpPr>
          <p:spPr bwMode="auto">
            <a:xfrm>
              <a:off x="3579" y="1782"/>
              <a:ext cx="60"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14" name="Line 218"/>
            <p:cNvSpPr>
              <a:spLocks noChangeShapeType="1"/>
            </p:cNvSpPr>
            <p:nvPr/>
          </p:nvSpPr>
          <p:spPr bwMode="auto">
            <a:xfrm>
              <a:off x="3639" y="1830"/>
              <a:ext cx="54"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15" name="Freeform 219"/>
            <p:cNvSpPr>
              <a:spLocks/>
            </p:cNvSpPr>
            <p:nvPr/>
          </p:nvSpPr>
          <p:spPr bwMode="auto">
            <a:xfrm>
              <a:off x="3693" y="1878"/>
              <a:ext cx="60" cy="48"/>
            </a:xfrm>
            <a:custGeom>
              <a:avLst/>
              <a:gdLst>
                <a:gd name="T0" fmla="*/ 0 w 60"/>
                <a:gd name="T1" fmla="*/ 0 h 48"/>
                <a:gd name="T2" fmla="*/ 30 w 60"/>
                <a:gd name="T3" fmla="*/ 24 h 48"/>
                <a:gd name="T4" fmla="*/ 60 w 60"/>
                <a:gd name="T5" fmla="*/ 48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0"/>
                  </a:moveTo>
                  <a:lnTo>
                    <a:pt x="30" y="24"/>
                  </a:lnTo>
                  <a:lnTo>
                    <a:pt x="60" y="4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16" name="Line 220"/>
            <p:cNvSpPr>
              <a:spLocks noChangeShapeType="1"/>
            </p:cNvSpPr>
            <p:nvPr/>
          </p:nvSpPr>
          <p:spPr bwMode="auto">
            <a:xfrm>
              <a:off x="3753" y="1926"/>
              <a:ext cx="54"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17" name="Freeform 221"/>
            <p:cNvSpPr>
              <a:spLocks/>
            </p:cNvSpPr>
            <p:nvPr/>
          </p:nvSpPr>
          <p:spPr bwMode="auto">
            <a:xfrm>
              <a:off x="3807" y="1974"/>
              <a:ext cx="60" cy="54"/>
            </a:xfrm>
            <a:custGeom>
              <a:avLst/>
              <a:gdLst>
                <a:gd name="T0" fmla="*/ 0 w 60"/>
                <a:gd name="T1" fmla="*/ 0 h 54"/>
                <a:gd name="T2" fmla="*/ 30 w 60"/>
                <a:gd name="T3" fmla="*/ 24 h 54"/>
                <a:gd name="T4" fmla="*/ 60 w 60"/>
                <a:gd name="T5" fmla="*/ 54 h 54"/>
                <a:gd name="T6" fmla="*/ 0 60000 65536"/>
                <a:gd name="T7" fmla="*/ 0 60000 65536"/>
                <a:gd name="T8" fmla="*/ 0 60000 65536"/>
                <a:gd name="T9" fmla="*/ 0 w 60"/>
                <a:gd name="T10" fmla="*/ 0 h 54"/>
                <a:gd name="T11" fmla="*/ 60 w 60"/>
                <a:gd name="T12" fmla="*/ 54 h 54"/>
              </a:gdLst>
              <a:ahLst/>
              <a:cxnLst>
                <a:cxn ang="T6">
                  <a:pos x="T0" y="T1"/>
                </a:cxn>
                <a:cxn ang="T7">
                  <a:pos x="T2" y="T3"/>
                </a:cxn>
                <a:cxn ang="T8">
                  <a:pos x="T4" y="T5"/>
                </a:cxn>
              </a:cxnLst>
              <a:rect l="T9" t="T10" r="T11" b="T12"/>
              <a:pathLst>
                <a:path w="60" h="54">
                  <a:moveTo>
                    <a:pt x="0" y="0"/>
                  </a:moveTo>
                  <a:lnTo>
                    <a:pt x="30" y="24"/>
                  </a:lnTo>
                  <a:lnTo>
                    <a:pt x="60" y="5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18" name="Line 222"/>
            <p:cNvSpPr>
              <a:spLocks noChangeShapeType="1"/>
            </p:cNvSpPr>
            <p:nvPr/>
          </p:nvSpPr>
          <p:spPr bwMode="auto">
            <a:xfrm>
              <a:off x="3867" y="2028"/>
              <a:ext cx="54"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19" name="Line 223"/>
            <p:cNvSpPr>
              <a:spLocks noChangeShapeType="1"/>
            </p:cNvSpPr>
            <p:nvPr/>
          </p:nvSpPr>
          <p:spPr bwMode="auto">
            <a:xfrm>
              <a:off x="3921" y="2076"/>
              <a:ext cx="60"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20" name="Line 224"/>
            <p:cNvSpPr>
              <a:spLocks noChangeShapeType="1"/>
            </p:cNvSpPr>
            <p:nvPr/>
          </p:nvSpPr>
          <p:spPr bwMode="auto">
            <a:xfrm>
              <a:off x="3981" y="2124"/>
              <a:ext cx="60"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21" name="Line 225"/>
            <p:cNvSpPr>
              <a:spLocks noChangeShapeType="1"/>
            </p:cNvSpPr>
            <p:nvPr/>
          </p:nvSpPr>
          <p:spPr bwMode="auto">
            <a:xfrm>
              <a:off x="4041" y="2172"/>
              <a:ext cx="54"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22" name="Freeform 226"/>
            <p:cNvSpPr>
              <a:spLocks/>
            </p:cNvSpPr>
            <p:nvPr/>
          </p:nvSpPr>
          <p:spPr bwMode="auto">
            <a:xfrm>
              <a:off x="4095" y="2220"/>
              <a:ext cx="60" cy="48"/>
            </a:xfrm>
            <a:custGeom>
              <a:avLst/>
              <a:gdLst>
                <a:gd name="T0" fmla="*/ 0 w 60"/>
                <a:gd name="T1" fmla="*/ 0 h 48"/>
                <a:gd name="T2" fmla="*/ 30 w 60"/>
                <a:gd name="T3" fmla="*/ 24 h 48"/>
                <a:gd name="T4" fmla="*/ 60 w 60"/>
                <a:gd name="T5" fmla="*/ 48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0"/>
                  </a:moveTo>
                  <a:lnTo>
                    <a:pt x="30" y="24"/>
                  </a:lnTo>
                  <a:lnTo>
                    <a:pt x="60" y="4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23" name="Line 227"/>
            <p:cNvSpPr>
              <a:spLocks noChangeShapeType="1"/>
            </p:cNvSpPr>
            <p:nvPr/>
          </p:nvSpPr>
          <p:spPr bwMode="auto">
            <a:xfrm>
              <a:off x="4155" y="2268"/>
              <a:ext cx="54"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24" name="Freeform 228"/>
            <p:cNvSpPr>
              <a:spLocks/>
            </p:cNvSpPr>
            <p:nvPr/>
          </p:nvSpPr>
          <p:spPr bwMode="auto">
            <a:xfrm>
              <a:off x="4209" y="2316"/>
              <a:ext cx="60" cy="42"/>
            </a:xfrm>
            <a:custGeom>
              <a:avLst/>
              <a:gdLst>
                <a:gd name="T0" fmla="*/ 0 w 60"/>
                <a:gd name="T1" fmla="*/ 0 h 42"/>
                <a:gd name="T2" fmla="*/ 30 w 60"/>
                <a:gd name="T3" fmla="*/ 18 h 42"/>
                <a:gd name="T4" fmla="*/ 60 w 60"/>
                <a:gd name="T5" fmla="*/ 42 h 42"/>
                <a:gd name="T6" fmla="*/ 0 60000 65536"/>
                <a:gd name="T7" fmla="*/ 0 60000 65536"/>
                <a:gd name="T8" fmla="*/ 0 60000 65536"/>
                <a:gd name="T9" fmla="*/ 0 w 60"/>
                <a:gd name="T10" fmla="*/ 0 h 42"/>
                <a:gd name="T11" fmla="*/ 60 w 60"/>
                <a:gd name="T12" fmla="*/ 42 h 42"/>
              </a:gdLst>
              <a:ahLst/>
              <a:cxnLst>
                <a:cxn ang="T6">
                  <a:pos x="T0" y="T1"/>
                </a:cxn>
                <a:cxn ang="T7">
                  <a:pos x="T2" y="T3"/>
                </a:cxn>
                <a:cxn ang="T8">
                  <a:pos x="T4" y="T5"/>
                </a:cxn>
              </a:cxnLst>
              <a:rect l="T9" t="T10" r="T11" b="T12"/>
              <a:pathLst>
                <a:path w="60" h="42">
                  <a:moveTo>
                    <a:pt x="0" y="0"/>
                  </a:moveTo>
                  <a:lnTo>
                    <a:pt x="30" y="18"/>
                  </a:lnTo>
                  <a:lnTo>
                    <a:pt x="60" y="4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25" name="Line 229"/>
            <p:cNvSpPr>
              <a:spLocks noChangeShapeType="1"/>
            </p:cNvSpPr>
            <p:nvPr/>
          </p:nvSpPr>
          <p:spPr bwMode="auto">
            <a:xfrm>
              <a:off x="4269" y="2358"/>
              <a:ext cx="54"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26" name="Line 230"/>
            <p:cNvSpPr>
              <a:spLocks noChangeShapeType="1"/>
            </p:cNvSpPr>
            <p:nvPr/>
          </p:nvSpPr>
          <p:spPr bwMode="auto">
            <a:xfrm>
              <a:off x="4323" y="2406"/>
              <a:ext cx="60" cy="4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27" name="Line 231"/>
            <p:cNvSpPr>
              <a:spLocks noChangeShapeType="1"/>
            </p:cNvSpPr>
            <p:nvPr/>
          </p:nvSpPr>
          <p:spPr bwMode="auto">
            <a:xfrm>
              <a:off x="4383" y="2448"/>
              <a:ext cx="60"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28" name="Line 232"/>
            <p:cNvSpPr>
              <a:spLocks noChangeShapeType="1"/>
            </p:cNvSpPr>
            <p:nvPr/>
          </p:nvSpPr>
          <p:spPr bwMode="auto">
            <a:xfrm>
              <a:off x="4443" y="2496"/>
              <a:ext cx="54" cy="4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29" name="Freeform 233"/>
            <p:cNvSpPr>
              <a:spLocks/>
            </p:cNvSpPr>
            <p:nvPr/>
          </p:nvSpPr>
          <p:spPr bwMode="auto">
            <a:xfrm>
              <a:off x="4497" y="2538"/>
              <a:ext cx="60" cy="36"/>
            </a:xfrm>
            <a:custGeom>
              <a:avLst/>
              <a:gdLst>
                <a:gd name="T0" fmla="*/ 0 w 60"/>
                <a:gd name="T1" fmla="*/ 0 h 36"/>
                <a:gd name="T2" fmla="*/ 30 w 60"/>
                <a:gd name="T3" fmla="*/ 18 h 36"/>
                <a:gd name="T4" fmla="*/ 60 w 60"/>
                <a:gd name="T5" fmla="*/ 36 h 36"/>
                <a:gd name="T6" fmla="*/ 0 60000 65536"/>
                <a:gd name="T7" fmla="*/ 0 60000 65536"/>
                <a:gd name="T8" fmla="*/ 0 60000 65536"/>
                <a:gd name="T9" fmla="*/ 0 w 60"/>
                <a:gd name="T10" fmla="*/ 0 h 36"/>
                <a:gd name="T11" fmla="*/ 60 w 60"/>
                <a:gd name="T12" fmla="*/ 36 h 36"/>
              </a:gdLst>
              <a:ahLst/>
              <a:cxnLst>
                <a:cxn ang="T6">
                  <a:pos x="T0" y="T1"/>
                </a:cxn>
                <a:cxn ang="T7">
                  <a:pos x="T2" y="T3"/>
                </a:cxn>
                <a:cxn ang="T8">
                  <a:pos x="T4" y="T5"/>
                </a:cxn>
              </a:cxnLst>
              <a:rect l="T9" t="T10" r="T11" b="T12"/>
              <a:pathLst>
                <a:path w="60" h="36">
                  <a:moveTo>
                    <a:pt x="0" y="0"/>
                  </a:moveTo>
                  <a:lnTo>
                    <a:pt x="30" y="18"/>
                  </a:lnTo>
                  <a:lnTo>
                    <a:pt x="60" y="3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30" name="Line 234"/>
            <p:cNvSpPr>
              <a:spLocks noChangeShapeType="1"/>
            </p:cNvSpPr>
            <p:nvPr/>
          </p:nvSpPr>
          <p:spPr bwMode="auto">
            <a:xfrm>
              <a:off x="4557" y="2574"/>
              <a:ext cx="54" cy="4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31" name="Freeform 235"/>
            <p:cNvSpPr>
              <a:spLocks/>
            </p:cNvSpPr>
            <p:nvPr/>
          </p:nvSpPr>
          <p:spPr bwMode="auto">
            <a:xfrm>
              <a:off x="4611" y="2616"/>
              <a:ext cx="60" cy="42"/>
            </a:xfrm>
            <a:custGeom>
              <a:avLst/>
              <a:gdLst>
                <a:gd name="T0" fmla="*/ 0 w 60"/>
                <a:gd name="T1" fmla="*/ 0 h 42"/>
                <a:gd name="T2" fmla="*/ 30 w 60"/>
                <a:gd name="T3" fmla="*/ 24 h 42"/>
                <a:gd name="T4" fmla="*/ 60 w 60"/>
                <a:gd name="T5" fmla="*/ 42 h 42"/>
                <a:gd name="T6" fmla="*/ 0 60000 65536"/>
                <a:gd name="T7" fmla="*/ 0 60000 65536"/>
                <a:gd name="T8" fmla="*/ 0 60000 65536"/>
                <a:gd name="T9" fmla="*/ 0 w 60"/>
                <a:gd name="T10" fmla="*/ 0 h 42"/>
                <a:gd name="T11" fmla="*/ 60 w 60"/>
                <a:gd name="T12" fmla="*/ 42 h 42"/>
              </a:gdLst>
              <a:ahLst/>
              <a:cxnLst>
                <a:cxn ang="T6">
                  <a:pos x="T0" y="T1"/>
                </a:cxn>
                <a:cxn ang="T7">
                  <a:pos x="T2" y="T3"/>
                </a:cxn>
                <a:cxn ang="T8">
                  <a:pos x="T4" y="T5"/>
                </a:cxn>
              </a:cxnLst>
              <a:rect l="T9" t="T10" r="T11" b="T12"/>
              <a:pathLst>
                <a:path w="60" h="42">
                  <a:moveTo>
                    <a:pt x="0" y="0"/>
                  </a:moveTo>
                  <a:lnTo>
                    <a:pt x="30" y="24"/>
                  </a:lnTo>
                  <a:lnTo>
                    <a:pt x="60" y="4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32" name="Line 236"/>
            <p:cNvSpPr>
              <a:spLocks noChangeShapeType="1"/>
            </p:cNvSpPr>
            <p:nvPr/>
          </p:nvSpPr>
          <p:spPr bwMode="auto">
            <a:xfrm>
              <a:off x="4671" y="2658"/>
              <a:ext cx="54" cy="3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33" name="Freeform 237"/>
            <p:cNvSpPr>
              <a:spLocks/>
            </p:cNvSpPr>
            <p:nvPr/>
          </p:nvSpPr>
          <p:spPr bwMode="auto">
            <a:xfrm>
              <a:off x="4725" y="2694"/>
              <a:ext cx="60" cy="36"/>
            </a:xfrm>
            <a:custGeom>
              <a:avLst/>
              <a:gdLst>
                <a:gd name="T0" fmla="*/ 0 w 60"/>
                <a:gd name="T1" fmla="*/ 0 h 36"/>
                <a:gd name="T2" fmla="*/ 30 w 60"/>
                <a:gd name="T3" fmla="*/ 18 h 36"/>
                <a:gd name="T4" fmla="*/ 60 w 60"/>
                <a:gd name="T5" fmla="*/ 36 h 36"/>
                <a:gd name="T6" fmla="*/ 0 60000 65536"/>
                <a:gd name="T7" fmla="*/ 0 60000 65536"/>
                <a:gd name="T8" fmla="*/ 0 60000 65536"/>
                <a:gd name="T9" fmla="*/ 0 w 60"/>
                <a:gd name="T10" fmla="*/ 0 h 36"/>
                <a:gd name="T11" fmla="*/ 60 w 60"/>
                <a:gd name="T12" fmla="*/ 36 h 36"/>
              </a:gdLst>
              <a:ahLst/>
              <a:cxnLst>
                <a:cxn ang="T6">
                  <a:pos x="T0" y="T1"/>
                </a:cxn>
                <a:cxn ang="T7">
                  <a:pos x="T2" y="T3"/>
                </a:cxn>
                <a:cxn ang="T8">
                  <a:pos x="T4" y="T5"/>
                </a:cxn>
              </a:cxnLst>
              <a:rect l="T9" t="T10" r="T11" b="T12"/>
              <a:pathLst>
                <a:path w="60" h="36">
                  <a:moveTo>
                    <a:pt x="0" y="0"/>
                  </a:moveTo>
                  <a:lnTo>
                    <a:pt x="30" y="18"/>
                  </a:lnTo>
                  <a:lnTo>
                    <a:pt x="60" y="3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34" name="Line 238"/>
            <p:cNvSpPr>
              <a:spLocks noChangeShapeType="1"/>
            </p:cNvSpPr>
            <p:nvPr/>
          </p:nvSpPr>
          <p:spPr bwMode="auto">
            <a:xfrm>
              <a:off x="4785" y="2730"/>
              <a:ext cx="54" cy="3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35" name="Line 239"/>
            <p:cNvSpPr>
              <a:spLocks noChangeShapeType="1"/>
            </p:cNvSpPr>
            <p:nvPr/>
          </p:nvSpPr>
          <p:spPr bwMode="auto">
            <a:xfrm>
              <a:off x="4839" y="2766"/>
              <a:ext cx="60" cy="3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36" name="Line 240"/>
            <p:cNvSpPr>
              <a:spLocks noChangeShapeType="1"/>
            </p:cNvSpPr>
            <p:nvPr/>
          </p:nvSpPr>
          <p:spPr bwMode="auto">
            <a:xfrm>
              <a:off x="4899" y="2802"/>
              <a:ext cx="60" cy="3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37" name="Line 241"/>
            <p:cNvSpPr>
              <a:spLocks noChangeShapeType="1"/>
            </p:cNvSpPr>
            <p:nvPr/>
          </p:nvSpPr>
          <p:spPr bwMode="auto">
            <a:xfrm>
              <a:off x="4959" y="2838"/>
              <a:ext cx="54" cy="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38" name="Freeform 242"/>
            <p:cNvSpPr>
              <a:spLocks/>
            </p:cNvSpPr>
            <p:nvPr/>
          </p:nvSpPr>
          <p:spPr bwMode="auto">
            <a:xfrm>
              <a:off x="5013" y="2868"/>
              <a:ext cx="60" cy="36"/>
            </a:xfrm>
            <a:custGeom>
              <a:avLst/>
              <a:gdLst>
                <a:gd name="T0" fmla="*/ 0 w 60"/>
                <a:gd name="T1" fmla="*/ 0 h 36"/>
                <a:gd name="T2" fmla="*/ 30 w 60"/>
                <a:gd name="T3" fmla="*/ 18 h 36"/>
                <a:gd name="T4" fmla="*/ 60 w 60"/>
                <a:gd name="T5" fmla="*/ 36 h 36"/>
                <a:gd name="T6" fmla="*/ 0 60000 65536"/>
                <a:gd name="T7" fmla="*/ 0 60000 65536"/>
                <a:gd name="T8" fmla="*/ 0 60000 65536"/>
                <a:gd name="T9" fmla="*/ 0 w 60"/>
                <a:gd name="T10" fmla="*/ 0 h 36"/>
                <a:gd name="T11" fmla="*/ 60 w 60"/>
                <a:gd name="T12" fmla="*/ 36 h 36"/>
              </a:gdLst>
              <a:ahLst/>
              <a:cxnLst>
                <a:cxn ang="T6">
                  <a:pos x="T0" y="T1"/>
                </a:cxn>
                <a:cxn ang="T7">
                  <a:pos x="T2" y="T3"/>
                </a:cxn>
                <a:cxn ang="T8">
                  <a:pos x="T4" y="T5"/>
                </a:cxn>
              </a:cxnLst>
              <a:rect l="T9" t="T10" r="T11" b="T12"/>
              <a:pathLst>
                <a:path w="60" h="36">
                  <a:moveTo>
                    <a:pt x="0" y="0"/>
                  </a:moveTo>
                  <a:lnTo>
                    <a:pt x="30" y="18"/>
                  </a:lnTo>
                  <a:lnTo>
                    <a:pt x="60" y="36"/>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39" name="Line 243"/>
            <p:cNvSpPr>
              <a:spLocks noChangeShapeType="1"/>
            </p:cNvSpPr>
            <p:nvPr/>
          </p:nvSpPr>
          <p:spPr bwMode="auto">
            <a:xfrm>
              <a:off x="5073" y="2904"/>
              <a:ext cx="54" cy="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40" name="Freeform 244"/>
            <p:cNvSpPr>
              <a:spLocks/>
            </p:cNvSpPr>
            <p:nvPr/>
          </p:nvSpPr>
          <p:spPr bwMode="auto">
            <a:xfrm>
              <a:off x="5127" y="2934"/>
              <a:ext cx="60" cy="30"/>
            </a:xfrm>
            <a:custGeom>
              <a:avLst/>
              <a:gdLst>
                <a:gd name="T0" fmla="*/ 0 w 60"/>
                <a:gd name="T1" fmla="*/ 0 h 30"/>
                <a:gd name="T2" fmla="*/ 30 w 60"/>
                <a:gd name="T3" fmla="*/ 12 h 30"/>
                <a:gd name="T4" fmla="*/ 60 w 60"/>
                <a:gd name="T5" fmla="*/ 30 h 30"/>
                <a:gd name="T6" fmla="*/ 0 60000 65536"/>
                <a:gd name="T7" fmla="*/ 0 60000 65536"/>
                <a:gd name="T8" fmla="*/ 0 60000 65536"/>
                <a:gd name="T9" fmla="*/ 0 w 60"/>
                <a:gd name="T10" fmla="*/ 0 h 30"/>
                <a:gd name="T11" fmla="*/ 60 w 60"/>
                <a:gd name="T12" fmla="*/ 30 h 30"/>
              </a:gdLst>
              <a:ahLst/>
              <a:cxnLst>
                <a:cxn ang="T6">
                  <a:pos x="T0" y="T1"/>
                </a:cxn>
                <a:cxn ang="T7">
                  <a:pos x="T2" y="T3"/>
                </a:cxn>
                <a:cxn ang="T8">
                  <a:pos x="T4" y="T5"/>
                </a:cxn>
              </a:cxnLst>
              <a:rect l="T9" t="T10" r="T11" b="T12"/>
              <a:pathLst>
                <a:path w="60" h="30">
                  <a:moveTo>
                    <a:pt x="0" y="0"/>
                  </a:moveTo>
                  <a:lnTo>
                    <a:pt x="30" y="12"/>
                  </a:lnTo>
                  <a:lnTo>
                    <a:pt x="60" y="3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41" name="Line 245"/>
            <p:cNvSpPr>
              <a:spLocks noChangeShapeType="1"/>
            </p:cNvSpPr>
            <p:nvPr/>
          </p:nvSpPr>
          <p:spPr bwMode="auto">
            <a:xfrm>
              <a:off x="5187" y="2964"/>
              <a:ext cx="54" cy="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42" name="Line 246"/>
            <p:cNvSpPr>
              <a:spLocks noChangeShapeType="1"/>
            </p:cNvSpPr>
            <p:nvPr/>
          </p:nvSpPr>
          <p:spPr bwMode="auto">
            <a:xfrm>
              <a:off x="5241" y="2994"/>
              <a:ext cx="60"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43" name="Line 247"/>
            <p:cNvSpPr>
              <a:spLocks noChangeShapeType="1"/>
            </p:cNvSpPr>
            <p:nvPr/>
          </p:nvSpPr>
          <p:spPr bwMode="auto">
            <a:xfrm>
              <a:off x="5301" y="3018"/>
              <a:ext cx="60" cy="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44" name="Line 248"/>
            <p:cNvSpPr>
              <a:spLocks noChangeShapeType="1"/>
            </p:cNvSpPr>
            <p:nvPr/>
          </p:nvSpPr>
          <p:spPr bwMode="auto">
            <a:xfrm>
              <a:off x="5361" y="3048"/>
              <a:ext cx="54"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45" name="Freeform 249"/>
            <p:cNvSpPr>
              <a:spLocks/>
            </p:cNvSpPr>
            <p:nvPr/>
          </p:nvSpPr>
          <p:spPr bwMode="auto">
            <a:xfrm>
              <a:off x="5415" y="3072"/>
              <a:ext cx="60" cy="30"/>
            </a:xfrm>
            <a:custGeom>
              <a:avLst/>
              <a:gdLst>
                <a:gd name="T0" fmla="*/ 0 w 60"/>
                <a:gd name="T1" fmla="*/ 0 h 30"/>
                <a:gd name="T2" fmla="*/ 30 w 60"/>
                <a:gd name="T3" fmla="*/ 12 h 30"/>
                <a:gd name="T4" fmla="*/ 60 w 60"/>
                <a:gd name="T5" fmla="*/ 30 h 30"/>
                <a:gd name="T6" fmla="*/ 0 60000 65536"/>
                <a:gd name="T7" fmla="*/ 0 60000 65536"/>
                <a:gd name="T8" fmla="*/ 0 60000 65536"/>
                <a:gd name="T9" fmla="*/ 0 w 60"/>
                <a:gd name="T10" fmla="*/ 0 h 30"/>
                <a:gd name="T11" fmla="*/ 60 w 60"/>
                <a:gd name="T12" fmla="*/ 30 h 30"/>
              </a:gdLst>
              <a:ahLst/>
              <a:cxnLst>
                <a:cxn ang="T6">
                  <a:pos x="T0" y="T1"/>
                </a:cxn>
                <a:cxn ang="T7">
                  <a:pos x="T2" y="T3"/>
                </a:cxn>
                <a:cxn ang="T8">
                  <a:pos x="T4" y="T5"/>
                </a:cxn>
              </a:cxnLst>
              <a:rect l="T9" t="T10" r="T11" b="T12"/>
              <a:pathLst>
                <a:path w="60" h="30">
                  <a:moveTo>
                    <a:pt x="0" y="0"/>
                  </a:moveTo>
                  <a:lnTo>
                    <a:pt x="30" y="12"/>
                  </a:lnTo>
                  <a:lnTo>
                    <a:pt x="60" y="30"/>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46" name="Line 250"/>
            <p:cNvSpPr>
              <a:spLocks noChangeShapeType="1"/>
            </p:cNvSpPr>
            <p:nvPr/>
          </p:nvSpPr>
          <p:spPr bwMode="auto">
            <a:xfrm>
              <a:off x="5475" y="3102"/>
              <a:ext cx="54"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47" name="Freeform 251"/>
            <p:cNvSpPr>
              <a:spLocks/>
            </p:cNvSpPr>
            <p:nvPr/>
          </p:nvSpPr>
          <p:spPr bwMode="auto">
            <a:xfrm>
              <a:off x="5529" y="3126"/>
              <a:ext cx="60" cy="24"/>
            </a:xfrm>
            <a:custGeom>
              <a:avLst/>
              <a:gdLst>
                <a:gd name="T0" fmla="*/ 0 w 60"/>
                <a:gd name="T1" fmla="*/ 0 h 24"/>
                <a:gd name="T2" fmla="*/ 30 w 60"/>
                <a:gd name="T3" fmla="*/ 12 h 24"/>
                <a:gd name="T4" fmla="*/ 60 w 60"/>
                <a:gd name="T5" fmla="*/ 24 h 24"/>
                <a:gd name="T6" fmla="*/ 0 60000 65536"/>
                <a:gd name="T7" fmla="*/ 0 60000 65536"/>
                <a:gd name="T8" fmla="*/ 0 60000 65536"/>
                <a:gd name="T9" fmla="*/ 0 w 60"/>
                <a:gd name="T10" fmla="*/ 0 h 24"/>
                <a:gd name="T11" fmla="*/ 60 w 60"/>
                <a:gd name="T12" fmla="*/ 24 h 24"/>
              </a:gdLst>
              <a:ahLst/>
              <a:cxnLst>
                <a:cxn ang="T6">
                  <a:pos x="T0" y="T1"/>
                </a:cxn>
                <a:cxn ang="T7">
                  <a:pos x="T2" y="T3"/>
                </a:cxn>
                <a:cxn ang="T8">
                  <a:pos x="T4" y="T5"/>
                </a:cxn>
              </a:cxnLst>
              <a:rect l="T9" t="T10" r="T11" b="T12"/>
              <a:pathLst>
                <a:path w="60" h="24">
                  <a:moveTo>
                    <a:pt x="0" y="0"/>
                  </a:moveTo>
                  <a:lnTo>
                    <a:pt x="30" y="12"/>
                  </a:lnTo>
                  <a:lnTo>
                    <a:pt x="60" y="2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48" name="Line 252"/>
            <p:cNvSpPr>
              <a:spLocks noChangeShapeType="1"/>
            </p:cNvSpPr>
            <p:nvPr/>
          </p:nvSpPr>
          <p:spPr bwMode="auto">
            <a:xfrm>
              <a:off x="5589" y="3150"/>
              <a:ext cx="54"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49" name="Line 253"/>
            <p:cNvSpPr>
              <a:spLocks noChangeShapeType="1"/>
            </p:cNvSpPr>
            <p:nvPr/>
          </p:nvSpPr>
          <p:spPr bwMode="auto">
            <a:xfrm>
              <a:off x="5643" y="3174"/>
              <a:ext cx="60"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50" name="Line 254"/>
            <p:cNvSpPr>
              <a:spLocks noChangeShapeType="1"/>
            </p:cNvSpPr>
            <p:nvPr/>
          </p:nvSpPr>
          <p:spPr bwMode="auto">
            <a:xfrm>
              <a:off x="5703" y="3198"/>
              <a:ext cx="6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51" name="Freeform 255"/>
            <p:cNvSpPr>
              <a:spLocks/>
            </p:cNvSpPr>
            <p:nvPr/>
          </p:nvSpPr>
          <p:spPr bwMode="auto">
            <a:xfrm>
              <a:off x="5763" y="3216"/>
              <a:ext cx="54" cy="24"/>
            </a:xfrm>
            <a:custGeom>
              <a:avLst/>
              <a:gdLst>
                <a:gd name="T0" fmla="*/ 0 w 54"/>
                <a:gd name="T1" fmla="*/ 0 h 24"/>
                <a:gd name="T2" fmla="*/ 24 w 54"/>
                <a:gd name="T3" fmla="*/ 12 h 24"/>
                <a:gd name="T4" fmla="*/ 54 w 54"/>
                <a:gd name="T5" fmla="*/ 24 h 24"/>
                <a:gd name="T6" fmla="*/ 0 60000 65536"/>
                <a:gd name="T7" fmla="*/ 0 60000 65536"/>
                <a:gd name="T8" fmla="*/ 0 60000 65536"/>
                <a:gd name="T9" fmla="*/ 0 w 54"/>
                <a:gd name="T10" fmla="*/ 0 h 24"/>
                <a:gd name="T11" fmla="*/ 54 w 54"/>
                <a:gd name="T12" fmla="*/ 24 h 24"/>
              </a:gdLst>
              <a:ahLst/>
              <a:cxnLst>
                <a:cxn ang="T6">
                  <a:pos x="T0" y="T1"/>
                </a:cxn>
                <a:cxn ang="T7">
                  <a:pos x="T2" y="T3"/>
                </a:cxn>
                <a:cxn ang="T8">
                  <a:pos x="T4" y="T5"/>
                </a:cxn>
              </a:cxnLst>
              <a:rect l="T9" t="T10" r="T11" b="T12"/>
              <a:pathLst>
                <a:path w="54" h="24">
                  <a:moveTo>
                    <a:pt x="0" y="0"/>
                  </a:moveTo>
                  <a:lnTo>
                    <a:pt x="24" y="12"/>
                  </a:lnTo>
                  <a:lnTo>
                    <a:pt x="54" y="2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52" name="Freeform 256"/>
            <p:cNvSpPr>
              <a:spLocks/>
            </p:cNvSpPr>
            <p:nvPr/>
          </p:nvSpPr>
          <p:spPr bwMode="auto">
            <a:xfrm>
              <a:off x="5817" y="3240"/>
              <a:ext cx="60" cy="18"/>
            </a:xfrm>
            <a:custGeom>
              <a:avLst/>
              <a:gdLst>
                <a:gd name="T0" fmla="*/ 0 w 60"/>
                <a:gd name="T1" fmla="*/ 0 h 18"/>
                <a:gd name="T2" fmla="*/ 30 w 60"/>
                <a:gd name="T3" fmla="*/ 6 h 18"/>
                <a:gd name="T4" fmla="*/ 60 w 60"/>
                <a:gd name="T5" fmla="*/ 18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0"/>
                  </a:moveTo>
                  <a:lnTo>
                    <a:pt x="30" y="6"/>
                  </a:lnTo>
                  <a:lnTo>
                    <a:pt x="60"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53" name="Freeform 257"/>
            <p:cNvSpPr>
              <a:spLocks/>
            </p:cNvSpPr>
            <p:nvPr/>
          </p:nvSpPr>
          <p:spPr bwMode="auto">
            <a:xfrm>
              <a:off x="5877" y="3258"/>
              <a:ext cx="54" cy="24"/>
            </a:xfrm>
            <a:custGeom>
              <a:avLst/>
              <a:gdLst>
                <a:gd name="T0" fmla="*/ 0 w 54"/>
                <a:gd name="T1" fmla="*/ 0 h 24"/>
                <a:gd name="T2" fmla="*/ 24 w 54"/>
                <a:gd name="T3" fmla="*/ 12 h 24"/>
                <a:gd name="T4" fmla="*/ 54 w 54"/>
                <a:gd name="T5" fmla="*/ 24 h 24"/>
                <a:gd name="T6" fmla="*/ 0 60000 65536"/>
                <a:gd name="T7" fmla="*/ 0 60000 65536"/>
                <a:gd name="T8" fmla="*/ 0 60000 65536"/>
                <a:gd name="T9" fmla="*/ 0 w 54"/>
                <a:gd name="T10" fmla="*/ 0 h 24"/>
                <a:gd name="T11" fmla="*/ 54 w 54"/>
                <a:gd name="T12" fmla="*/ 24 h 24"/>
              </a:gdLst>
              <a:ahLst/>
              <a:cxnLst>
                <a:cxn ang="T6">
                  <a:pos x="T0" y="T1"/>
                </a:cxn>
                <a:cxn ang="T7">
                  <a:pos x="T2" y="T3"/>
                </a:cxn>
                <a:cxn ang="T8">
                  <a:pos x="T4" y="T5"/>
                </a:cxn>
              </a:cxnLst>
              <a:rect l="T9" t="T10" r="T11" b="T12"/>
              <a:pathLst>
                <a:path w="54" h="24">
                  <a:moveTo>
                    <a:pt x="0" y="0"/>
                  </a:moveTo>
                  <a:lnTo>
                    <a:pt x="24" y="12"/>
                  </a:lnTo>
                  <a:lnTo>
                    <a:pt x="54" y="24"/>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54" name="Freeform 258"/>
            <p:cNvSpPr>
              <a:spLocks/>
            </p:cNvSpPr>
            <p:nvPr/>
          </p:nvSpPr>
          <p:spPr bwMode="auto">
            <a:xfrm>
              <a:off x="5931" y="3282"/>
              <a:ext cx="60" cy="18"/>
            </a:xfrm>
            <a:custGeom>
              <a:avLst/>
              <a:gdLst>
                <a:gd name="T0" fmla="*/ 0 w 60"/>
                <a:gd name="T1" fmla="*/ 0 h 18"/>
                <a:gd name="T2" fmla="*/ 30 w 60"/>
                <a:gd name="T3" fmla="*/ 12 h 18"/>
                <a:gd name="T4" fmla="*/ 60 w 60"/>
                <a:gd name="T5" fmla="*/ 18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0"/>
                  </a:moveTo>
                  <a:lnTo>
                    <a:pt x="30" y="12"/>
                  </a:lnTo>
                  <a:lnTo>
                    <a:pt x="60"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55" name="Line 259"/>
            <p:cNvSpPr>
              <a:spLocks noChangeShapeType="1"/>
            </p:cNvSpPr>
            <p:nvPr/>
          </p:nvSpPr>
          <p:spPr bwMode="auto">
            <a:xfrm>
              <a:off x="5991" y="3300"/>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56" name="Line 260"/>
            <p:cNvSpPr>
              <a:spLocks noChangeShapeType="1"/>
            </p:cNvSpPr>
            <p:nvPr/>
          </p:nvSpPr>
          <p:spPr bwMode="auto">
            <a:xfrm>
              <a:off x="6045" y="3318"/>
              <a:ext cx="6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57" name="Line 261"/>
            <p:cNvSpPr>
              <a:spLocks noChangeShapeType="1"/>
            </p:cNvSpPr>
            <p:nvPr/>
          </p:nvSpPr>
          <p:spPr bwMode="auto">
            <a:xfrm>
              <a:off x="6105" y="3336"/>
              <a:ext cx="6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58" name="Line 262"/>
            <p:cNvSpPr>
              <a:spLocks noChangeShapeType="1"/>
            </p:cNvSpPr>
            <p:nvPr/>
          </p:nvSpPr>
          <p:spPr bwMode="auto">
            <a:xfrm>
              <a:off x="6165" y="3354"/>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59" name="Freeform 263"/>
            <p:cNvSpPr>
              <a:spLocks/>
            </p:cNvSpPr>
            <p:nvPr/>
          </p:nvSpPr>
          <p:spPr bwMode="auto">
            <a:xfrm>
              <a:off x="6219" y="3372"/>
              <a:ext cx="60" cy="12"/>
            </a:xfrm>
            <a:custGeom>
              <a:avLst/>
              <a:gdLst>
                <a:gd name="T0" fmla="*/ 0 w 60"/>
                <a:gd name="T1" fmla="*/ 0 h 12"/>
                <a:gd name="T2" fmla="*/ 30 w 60"/>
                <a:gd name="T3" fmla="*/ 6 h 12"/>
                <a:gd name="T4" fmla="*/ 60 w 60"/>
                <a:gd name="T5" fmla="*/ 12 h 12"/>
                <a:gd name="T6" fmla="*/ 0 60000 65536"/>
                <a:gd name="T7" fmla="*/ 0 60000 65536"/>
                <a:gd name="T8" fmla="*/ 0 60000 65536"/>
                <a:gd name="T9" fmla="*/ 0 w 60"/>
                <a:gd name="T10" fmla="*/ 0 h 12"/>
                <a:gd name="T11" fmla="*/ 60 w 60"/>
                <a:gd name="T12" fmla="*/ 12 h 12"/>
              </a:gdLst>
              <a:ahLst/>
              <a:cxnLst>
                <a:cxn ang="T6">
                  <a:pos x="T0" y="T1"/>
                </a:cxn>
                <a:cxn ang="T7">
                  <a:pos x="T2" y="T3"/>
                </a:cxn>
                <a:cxn ang="T8">
                  <a:pos x="T4" y="T5"/>
                </a:cxn>
              </a:cxnLst>
              <a:rect l="T9" t="T10" r="T11" b="T12"/>
              <a:pathLst>
                <a:path w="60" h="12">
                  <a:moveTo>
                    <a:pt x="0" y="0"/>
                  </a:moveTo>
                  <a:lnTo>
                    <a:pt x="30" y="6"/>
                  </a:lnTo>
                  <a:lnTo>
                    <a:pt x="60" y="12"/>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60" name="Line 264"/>
            <p:cNvSpPr>
              <a:spLocks noChangeShapeType="1"/>
            </p:cNvSpPr>
            <p:nvPr/>
          </p:nvSpPr>
          <p:spPr bwMode="auto">
            <a:xfrm>
              <a:off x="6279" y="3384"/>
              <a:ext cx="54"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361" name="Freeform 265"/>
            <p:cNvSpPr>
              <a:spLocks/>
            </p:cNvSpPr>
            <p:nvPr/>
          </p:nvSpPr>
          <p:spPr bwMode="auto">
            <a:xfrm>
              <a:off x="6333" y="3402"/>
              <a:ext cx="60" cy="18"/>
            </a:xfrm>
            <a:custGeom>
              <a:avLst/>
              <a:gdLst>
                <a:gd name="T0" fmla="*/ 0 w 60"/>
                <a:gd name="T1" fmla="*/ 0 h 18"/>
                <a:gd name="T2" fmla="*/ 30 w 60"/>
                <a:gd name="T3" fmla="*/ 12 h 18"/>
                <a:gd name="T4" fmla="*/ 60 w 60"/>
                <a:gd name="T5" fmla="*/ 18 h 18"/>
                <a:gd name="T6" fmla="*/ 0 60000 65536"/>
                <a:gd name="T7" fmla="*/ 0 60000 65536"/>
                <a:gd name="T8" fmla="*/ 0 60000 65536"/>
                <a:gd name="T9" fmla="*/ 0 w 60"/>
                <a:gd name="T10" fmla="*/ 0 h 18"/>
                <a:gd name="T11" fmla="*/ 60 w 60"/>
                <a:gd name="T12" fmla="*/ 18 h 18"/>
              </a:gdLst>
              <a:ahLst/>
              <a:cxnLst>
                <a:cxn ang="T6">
                  <a:pos x="T0" y="T1"/>
                </a:cxn>
                <a:cxn ang="T7">
                  <a:pos x="T2" y="T3"/>
                </a:cxn>
                <a:cxn ang="T8">
                  <a:pos x="T4" y="T5"/>
                </a:cxn>
              </a:cxnLst>
              <a:rect l="T9" t="T10" r="T11" b="T12"/>
              <a:pathLst>
                <a:path w="60" h="18">
                  <a:moveTo>
                    <a:pt x="0" y="0"/>
                  </a:moveTo>
                  <a:lnTo>
                    <a:pt x="30" y="12"/>
                  </a:lnTo>
                  <a:lnTo>
                    <a:pt x="60" y="18"/>
                  </a:lnTo>
                </a:path>
              </a:pathLst>
            </a:custGeom>
            <a:noFill/>
            <a:ln w="285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362" name="Line 266"/>
            <p:cNvSpPr>
              <a:spLocks noChangeShapeType="1"/>
            </p:cNvSpPr>
            <p:nvPr/>
          </p:nvSpPr>
          <p:spPr bwMode="auto">
            <a:xfrm>
              <a:off x="6393" y="3420"/>
              <a:ext cx="54"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6093" name="Line 12"/>
          <p:cNvSpPr>
            <a:spLocks noChangeShapeType="1"/>
          </p:cNvSpPr>
          <p:nvPr/>
        </p:nvSpPr>
        <p:spPr bwMode="auto">
          <a:xfrm>
            <a:off x="1125538" y="5256213"/>
            <a:ext cx="7051675" cy="1587"/>
          </a:xfrm>
          <a:prstGeom prst="line">
            <a:avLst/>
          </a:prstGeom>
          <a:noFill/>
          <a:ln w="1905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sp>
        <p:nvSpPr>
          <p:cNvPr id="46094" name="Line 13"/>
          <p:cNvSpPr>
            <a:spLocks noChangeShapeType="1"/>
          </p:cNvSpPr>
          <p:nvPr/>
        </p:nvSpPr>
        <p:spPr bwMode="auto">
          <a:xfrm flipV="1">
            <a:off x="1125538" y="5256213"/>
            <a:ext cx="1587"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95" name="Line 14"/>
          <p:cNvSpPr>
            <a:spLocks noChangeShapeType="1"/>
          </p:cNvSpPr>
          <p:nvPr/>
        </p:nvSpPr>
        <p:spPr bwMode="auto">
          <a:xfrm flipV="1">
            <a:off x="1677988" y="5256213"/>
            <a:ext cx="1587"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96" name="Line 15"/>
          <p:cNvSpPr>
            <a:spLocks noChangeShapeType="1"/>
          </p:cNvSpPr>
          <p:nvPr/>
        </p:nvSpPr>
        <p:spPr bwMode="auto">
          <a:xfrm flipV="1">
            <a:off x="2230438" y="5256213"/>
            <a:ext cx="1587"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97" name="Line 16"/>
          <p:cNvSpPr>
            <a:spLocks noChangeShapeType="1"/>
          </p:cNvSpPr>
          <p:nvPr/>
        </p:nvSpPr>
        <p:spPr bwMode="auto">
          <a:xfrm flipV="1">
            <a:off x="2782888" y="5256213"/>
            <a:ext cx="1587"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98" name="Line 17"/>
          <p:cNvSpPr>
            <a:spLocks noChangeShapeType="1"/>
          </p:cNvSpPr>
          <p:nvPr/>
        </p:nvSpPr>
        <p:spPr bwMode="auto">
          <a:xfrm flipV="1">
            <a:off x="3324225" y="5256213"/>
            <a:ext cx="1588"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099" name="Line 18"/>
          <p:cNvSpPr>
            <a:spLocks noChangeShapeType="1"/>
          </p:cNvSpPr>
          <p:nvPr/>
        </p:nvSpPr>
        <p:spPr bwMode="auto">
          <a:xfrm flipV="1">
            <a:off x="3876675" y="5256213"/>
            <a:ext cx="1588"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00" name="Line 19"/>
          <p:cNvSpPr>
            <a:spLocks noChangeShapeType="1"/>
          </p:cNvSpPr>
          <p:nvPr/>
        </p:nvSpPr>
        <p:spPr bwMode="auto">
          <a:xfrm flipV="1">
            <a:off x="4429125" y="5256213"/>
            <a:ext cx="1588"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01" name="Line 20"/>
          <p:cNvSpPr>
            <a:spLocks noChangeShapeType="1"/>
          </p:cNvSpPr>
          <p:nvPr/>
        </p:nvSpPr>
        <p:spPr bwMode="auto">
          <a:xfrm flipV="1">
            <a:off x="4981575" y="5256213"/>
            <a:ext cx="1588"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02" name="Line 21"/>
          <p:cNvSpPr>
            <a:spLocks noChangeShapeType="1"/>
          </p:cNvSpPr>
          <p:nvPr/>
        </p:nvSpPr>
        <p:spPr bwMode="auto">
          <a:xfrm flipV="1">
            <a:off x="5534025" y="5256213"/>
            <a:ext cx="1588"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03" name="Line 22"/>
          <p:cNvSpPr>
            <a:spLocks noChangeShapeType="1"/>
          </p:cNvSpPr>
          <p:nvPr/>
        </p:nvSpPr>
        <p:spPr bwMode="auto">
          <a:xfrm flipV="1">
            <a:off x="6075363" y="5256213"/>
            <a:ext cx="1587"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04" name="Line 23"/>
          <p:cNvSpPr>
            <a:spLocks noChangeShapeType="1"/>
          </p:cNvSpPr>
          <p:nvPr/>
        </p:nvSpPr>
        <p:spPr bwMode="auto">
          <a:xfrm flipV="1">
            <a:off x="6627813" y="5256213"/>
            <a:ext cx="1587"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05" name="Line 24"/>
          <p:cNvSpPr>
            <a:spLocks noChangeShapeType="1"/>
          </p:cNvSpPr>
          <p:nvPr/>
        </p:nvSpPr>
        <p:spPr bwMode="auto">
          <a:xfrm flipV="1">
            <a:off x="7180263" y="5256213"/>
            <a:ext cx="1587"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06" name="Line 25"/>
          <p:cNvSpPr>
            <a:spLocks noChangeShapeType="1"/>
          </p:cNvSpPr>
          <p:nvPr/>
        </p:nvSpPr>
        <p:spPr bwMode="auto">
          <a:xfrm flipV="1">
            <a:off x="7732713" y="5256213"/>
            <a:ext cx="1587" cy="4445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6107" name="Rectangle 267"/>
          <p:cNvSpPr>
            <a:spLocks noChangeArrowheads="1"/>
          </p:cNvSpPr>
          <p:nvPr/>
        </p:nvSpPr>
        <p:spPr bwMode="auto">
          <a:xfrm>
            <a:off x="941388"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200</a:t>
            </a:r>
            <a:endParaRPr lang="en-US" sz="2800"/>
          </a:p>
        </p:txBody>
      </p:sp>
      <p:sp>
        <p:nvSpPr>
          <p:cNvPr id="46108" name="Rectangle 268"/>
          <p:cNvSpPr>
            <a:spLocks noChangeArrowheads="1"/>
          </p:cNvSpPr>
          <p:nvPr/>
        </p:nvSpPr>
        <p:spPr bwMode="auto">
          <a:xfrm>
            <a:off x="1493838"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250</a:t>
            </a:r>
            <a:endParaRPr lang="en-US" sz="2800"/>
          </a:p>
        </p:txBody>
      </p:sp>
      <p:sp>
        <p:nvSpPr>
          <p:cNvPr id="46109" name="Rectangle 269"/>
          <p:cNvSpPr>
            <a:spLocks noChangeArrowheads="1"/>
          </p:cNvSpPr>
          <p:nvPr/>
        </p:nvSpPr>
        <p:spPr bwMode="auto">
          <a:xfrm>
            <a:off x="2046288"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300</a:t>
            </a:r>
            <a:endParaRPr lang="en-US" sz="2800"/>
          </a:p>
        </p:txBody>
      </p:sp>
      <p:sp>
        <p:nvSpPr>
          <p:cNvPr id="46110" name="Rectangle 270"/>
          <p:cNvSpPr>
            <a:spLocks noChangeArrowheads="1"/>
          </p:cNvSpPr>
          <p:nvPr/>
        </p:nvSpPr>
        <p:spPr bwMode="auto">
          <a:xfrm>
            <a:off x="2598738"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350</a:t>
            </a:r>
            <a:endParaRPr lang="en-US" sz="2800"/>
          </a:p>
        </p:txBody>
      </p:sp>
      <p:sp>
        <p:nvSpPr>
          <p:cNvPr id="46111" name="Rectangle 271"/>
          <p:cNvSpPr>
            <a:spLocks noChangeArrowheads="1"/>
          </p:cNvSpPr>
          <p:nvPr/>
        </p:nvSpPr>
        <p:spPr bwMode="auto">
          <a:xfrm>
            <a:off x="3140075"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400</a:t>
            </a:r>
            <a:endParaRPr lang="en-US" sz="2800"/>
          </a:p>
        </p:txBody>
      </p:sp>
      <p:sp>
        <p:nvSpPr>
          <p:cNvPr id="46112" name="Rectangle 272"/>
          <p:cNvSpPr>
            <a:spLocks noChangeArrowheads="1"/>
          </p:cNvSpPr>
          <p:nvPr/>
        </p:nvSpPr>
        <p:spPr bwMode="auto">
          <a:xfrm>
            <a:off x="3692525"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450</a:t>
            </a:r>
            <a:endParaRPr lang="en-US" sz="2800"/>
          </a:p>
        </p:txBody>
      </p:sp>
      <p:sp>
        <p:nvSpPr>
          <p:cNvPr id="46113" name="Rectangle 273"/>
          <p:cNvSpPr>
            <a:spLocks noChangeArrowheads="1"/>
          </p:cNvSpPr>
          <p:nvPr/>
        </p:nvSpPr>
        <p:spPr bwMode="auto">
          <a:xfrm>
            <a:off x="4244975"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500</a:t>
            </a:r>
            <a:endParaRPr lang="en-US" sz="2800"/>
          </a:p>
        </p:txBody>
      </p:sp>
      <p:sp>
        <p:nvSpPr>
          <p:cNvPr id="46114" name="Rectangle 274"/>
          <p:cNvSpPr>
            <a:spLocks noChangeArrowheads="1"/>
          </p:cNvSpPr>
          <p:nvPr/>
        </p:nvSpPr>
        <p:spPr bwMode="auto">
          <a:xfrm>
            <a:off x="4797425"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550</a:t>
            </a:r>
            <a:endParaRPr lang="en-US" sz="2800"/>
          </a:p>
        </p:txBody>
      </p:sp>
      <p:sp>
        <p:nvSpPr>
          <p:cNvPr id="46115" name="Rectangle 275"/>
          <p:cNvSpPr>
            <a:spLocks noChangeArrowheads="1"/>
          </p:cNvSpPr>
          <p:nvPr/>
        </p:nvSpPr>
        <p:spPr bwMode="auto">
          <a:xfrm>
            <a:off x="5349875"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600</a:t>
            </a:r>
            <a:endParaRPr lang="en-US" sz="2800"/>
          </a:p>
        </p:txBody>
      </p:sp>
      <p:sp>
        <p:nvSpPr>
          <p:cNvPr id="46116" name="Rectangle 276"/>
          <p:cNvSpPr>
            <a:spLocks noChangeArrowheads="1"/>
          </p:cNvSpPr>
          <p:nvPr/>
        </p:nvSpPr>
        <p:spPr bwMode="auto">
          <a:xfrm>
            <a:off x="5891213"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650</a:t>
            </a:r>
            <a:endParaRPr lang="en-US" sz="2800"/>
          </a:p>
        </p:txBody>
      </p:sp>
      <p:sp>
        <p:nvSpPr>
          <p:cNvPr id="46117" name="Rectangle 277"/>
          <p:cNvSpPr>
            <a:spLocks noChangeArrowheads="1"/>
          </p:cNvSpPr>
          <p:nvPr/>
        </p:nvSpPr>
        <p:spPr bwMode="auto">
          <a:xfrm>
            <a:off x="6443663"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700</a:t>
            </a:r>
            <a:endParaRPr lang="en-US" sz="2800"/>
          </a:p>
        </p:txBody>
      </p:sp>
      <p:sp>
        <p:nvSpPr>
          <p:cNvPr id="46118" name="Rectangle 278"/>
          <p:cNvSpPr>
            <a:spLocks noChangeArrowheads="1"/>
          </p:cNvSpPr>
          <p:nvPr/>
        </p:nvSpPr>
        <p:spPr bwMode="auto">
          <a:xfrm>
            <a:off x="6996113"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750</a:t>
            </a:r>
            <a:endParaRPr lang="en-US" sz="2800"/>
          </a:p>
        </p:txBody>
      </p:sp>
      <p:sp>
        <p:nvSpPr>
          <p:cNvPr id="46119" name="Rectangle 279"/>
          <p:cNvSpPr>
            <a:spLocks noChangeArrowheads="1"/>
          </p:cNvSpPr>
          <p:nvPr/>
        </p:nvSpPr>
        <p:spPr bwMode="auto">
          <a:xfrm>
            <a:off x="7548563" y="5381625"/>
            <a:ext cx="3810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i="0">
                <a:solidFill>
                  <a:srgbClr val="000000"/>
                </a:solidFill>
                <a:latin typeface="Arial" charset="0"/>
              </a:rPr>
              <a:t>800</a:t>
            </a:r>
            <a:endParaRPr lang="en-US" sz="2800"/>
          </a:p>
        </p:txBody>
      </p:sp>
      <p:sp>
        <p:nvSpPr>
          <p:cNvPr id="46120" name="Line 283"/>
          <p:cNvSpPr>
            <a:spLocks noChangeShapeType="1"/>
          </p:cNvSpPr>
          <p:nvPr/>
        </p:nvSpPr>
        <p:spPr bwMode="auto">
          <a:xfrm flipV="1">
            <a:off x="1114425" y="1841500"/>
            <a:ext cx="0" cy="3405188"/>
          </a:xfrm>
          <a:prstGeom prst="line">
            <a:avLst/>
          </a:prstGeom>
          <a:noFill/>
          <a:ln w="1905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graphicFrame>
        <p:nvGraphicFramePr>
          <p:cNvPr id="46082" name="Object 285"/>
          <p:cNvGraphicFramePr>
            <a:graphicFrameLocks noChangeAspect="1"/>
          </p:cNvGraphicFramePr>
          <p:nvPr/>
        </p:nvGraphicFramePr>
        <p:xfrm>
          <a:off x="538163" y="1720850"/>
          <a:ext cx="504825" cy="606425"/>
        </p:xfrm>
        <a:graphic>
          <a:graphicData uri="http://schemas.openxmlformats.org/presentationml/2006/ole">
            <mc:AlternateContent xmlns:mc="http://schemas.openxmlformats.org/markup-compatibility/2006">
              <mc:Choice xmlns:v="urn:schemas-microsoft-com:vml" Requires="v">
                <p:oleObj spid="_x0000_s46735" name="Equation" r:id="rId4" imgW="190440" imgH="228600" progId="Equation.3">
                  <p:embed/>
                </p:oleObj>
              </mc:Choice>
              <mc:Fallback>
                <p:oleObj name="Equation" r:id="rId4" imgW="190440" imgH="228600" progId="Equation.3">
                  <p:embed/>
                  <p:pic>
                    <p:nvPicPr>
                      <p:cNvPr id="0" name="Object 28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8163" y="1720850"/>
                        <a:ext cx="504825" cy="606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6083" name="Object 287"/>
          <p:cNvGraphicFramePr>
            <a:graphicFrameLocks noChangeAspect="1"/>
          </p:cNvGraphicFramePr>
          <p:nvPr/>
        </p:nvGraphicFramePr>
        <p:xfrm>
          <a:off x="3081338" y="1860550"/>
          <a:ext cx="1547812" cy="400050"/>
        </p:xfrm>
        <a:graphic>
          <a:graphicData uri="http://schemas.openxmlformats.org/presentationml/2006/ole">
            <mc:AlternateContent xmlns:mc="http://schemas.openxmlformats.org/markup-compatibility/2006">
              <mc:Choice xmlns:v="urn:schemas-microsoft-com:vml" Requires="v">
                <p:oleObj spid="_x0000_s46736" name="Equation" r:id="rId6" imgW="787320" imgH="203040" progId="Equation.3">
                  <p:embed/>
                </p:oleObj>
              </mc:Choice>
              <mc:Fallback>
                <p:oleObj name="Equation" r:id="rId6" imgW="787320" imgH="203040" progId="Equation.3">
                  <p:embed/>
                  <p:pic>
                    <p:nvPicPr>
                      <p:cNvPr id="0" name="Object 28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81338" y="1860550"/>
                        <a:ext cx="1547812" cy="400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6084" name="Object 289"/>
          <p:cNvGraphicFramePr>
            <a:graphicFrameLocks noChangeAspect="1"/>
          </p:cNvGraphicFramePr>
          <p:nvPr/>
        </p:nvGraphicFramePr>
        <p:xfrm>
          <a:off x="2844800" y="3311525"/>
          <a:ext cx="1443038" cy="373063"/>
        </p:xfrm>
        <a:graphic>
          <a:graphicData uri="http://schemas.openxmlformats.org/presentationml/2006/ole">
            <mc:AlternateContent xmlns:mc="http://schemas.openxmlformats.org/markup-compatibility/2006">
              <mc:Choice xmlns:v="urn:schemas-microsoft-com:vml" Requires="v">
                <p:oleObj spid="_x0000_s46737" name="Equation" r:id="rId8" imgW="787320" imgH="203040" progId="Equation.3">
                  <p:embed/>
                </p:oleObj>
              </mc:Choice>
              <mc:Fallback>
                <p:oleObj name="Equation" r:id="rId8" imgW="787320" imgH="203040" progId="Equation.3">
                  <p:embed/>
                  <p:pic>
                    <p:nvPicPr>
                      <p:cNvPr id="0" name="Object 28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4800" y="3311525"/>
                        <a:ext cx="1443038" cy="3730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6085" name="Object 290"/>
          <p:cNvGraphicFramePr>
            <a:graphicFrameLocks noChangeAspect="1"/>
          </p:cNvGraphicFramePr>
          <p:nvPr/>
        </p:nvGraphicFramePr>
        <p:xfrm>
          <a:off x="2690813" y="4108450"/>
          <a:ext cx="1547812" cy="400050"/>
        </p:xfrm>
        <a:graphic>
          <a:graphicData uri="http://schemas.openxmlformats.org/presentationml/2006/ole">
            <mc:AlternateContent xmlns:mc="http://schemas.openxmlformats.org/markup-compatibility/2006">
              <mc:Choice xmlns:v="urn:schemas-microsoft-com:vml" Requires="v">
                <p:oleObj spid="_x0000_s46738" name="Equation" r:id="rId10" imgW="787320" imgH="203040" progId="Equation.3">
                  <p:embed/>
                </p:oleObj>
              </mc:Choice>
              <mc:Fallback>
                <p:oleObj name="Equation" r:id="rId10" imgW="787320" imgH="203040" progId="Equation.3">
                  <p:embed/>
                  <p:pic>
                    <p:nvPicPr>
                      <p:cNvPr id="0" name="Object 29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90813" y="4108450"/>
                        <a:ext cx="1547812" cy="400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6086" name="Object 291"/>
          <p:cNvGraphicFramePr>
            <a:graphicFrameLocks noChangeAspect="1"/>
          </p:cNvGraphicFramePr>
          <p:nvPr/>
        </p:nvGraphicFramePr>
        <p:xfrm>
          <a:off x="5299075" y="1898650"/>
          <a:ext cx="2308225" cy="1290638"/>
        </p:xfrm>
        <a:graphic>
          <a:graphicData uri="http://schemas.openxmlformats.org/presentationml/2006/ole">
            <mc:AlternateContent xmlns:mc="http://schemas.openxmlformats.org/markup-compatibility/2006">
              <mc:Choice xmlns:v="urn:schemas-microsoft-com:vml" Requires="v">
                <p:oleObj spid="_x0000_s46739" name="Equation" r:id="rId12" imgW="863280" imgH="482400" progId="Equation.3">
                  <p:embed/>
                </p:oleObj>
              </mc:Choice>
              <mc:Fallback>
                <p:oleObj name="Equation" r:id="rId12" imgW="863280" imgH="482400" progId="Equation.3">
                  <p:embed/>
                  <p:pic>
                    <p:nvPicPr>
                      <p:cNvPr id="0" name="Object 29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99075" y="1898650"/>
                        <a:ext cx="2308225" cy="1290638"/>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46121" name="Picture 292" descr="c_1=2 \pi h c^2 = 3.74183×10^{-16}Wm^2, c_2 = hc/k = 1.4388×10^{-2}mK"/>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79613" y="5853113"/>
            <a:ext cx="4065587"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6087" name="Object 293"/>
          <p:cNvGraphicFramePr>
            <a:graphicFrameLocks noChangeAspect="1"/>
          </p:cNvGraphicFramePr>
          <p:nvPr/>
        </p:nvGraphicFramePr>
        <p:xfrm>
          <a:off x="8037513" y="5222875"/>
          <a:ext cx="369887" cy="473075"/>
        </p:xfrm>
        <a:graphic>
          <a:graphicData uri="http://schemas.openxmlformats.org/presentationml/2006/ole">
            <mc:AlternateContent xmlns:mc="http://schemas.openxmlformats.org/markup-compatibility/2006">
              <mc:Choice xmlns:v="urn:schemas-microsoft-com:vml" Requires="v">
                <p:oleObj spid="_x0000_s46740" name="Equation" r:id="rId15" imgW="139680" imgH="177480" progId="Equation.3">
                  <p:embed/>
                </p:oleObj>
              </mc:Choice>
              <mc:Fallback>
                <p:oleObj name="Equation" r:id="rId15" imgW="139680" imgH="177480" progId="Equation.3">
                  <p:embed/>
                  <p:pic>
                    <p:nvPicPr>
                      <p:cNvPr id="0" name="Object 29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37513" y="5222875"/>
                        <a:ext cx="369887" cy="473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57</a:t>
            </a:fld>
            <a:endParaRPr lang="en-US"/>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5724C74F-A8D0-4AB3-9835-DB8D27C0E1D7}" type="datetime1">
              <a:rPr lang="en-US" sz="1200" i="0" smtClean="0"/>
              <a:t>3/20/18</a:t>
            </a:fld>
            <a:endParaRPr lang="en-US" sz="1200" i="0"/>
          </a:p>
        </p:txBody>
      </p:sp>
      <p:sp>
        <p:nvSpPr>
          <p:cNvPr id="230403" name="Rectangle 4"/>
          <p:cNvSpPr>
            <a:spLocks noGrp="1" noChangeArrowheads="1"/>
          </p:cNvSpPr>
          <p:nvPr>
            <p:ph type="title"/>
          </p:nvPr>
        </p:nvSpPr>
        <p:spPr>
          <a:xfrm>
            <a:off x="1198563" y="146050"/>
            <a:ext cx="7589837" cy="1143000"/>
          </a:xfrm>
        </p:spPr>
        <p:txBody>
          <a:bodyPr/>
          <a:lstStyle/>
          <a:p>
            <a:r>
              <a:rPr lang="pt-BR"/>
              <a:t>Temperatura de uma fonte luminosa</a:t>
            </a:r>
            <a:endParaRPr lang="en-US"/>
          </a:p>
        </p:txBody>
      </p:sp>
      <p:sp>
        <p:nvSpPr>
          <p:cNvPr id="230404" name="Rectangle 1167"/>
          <p:cNvSpPr>
            <a:spLocks noChangeArrowheads="1"/>
          </p:cNvSpPr>
          <p:nvPr/>
        </p:nvSpPr>
        <p:spPr bwMode="auto">
          <a:xfrm>
            <a:off x="1774825" y="1949450"/>
            <a:ext cx="5734050" cy="3468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grpSp>
        <p:nvGrpSpPr>
          <p:cNvPr id="230405" name="Group 1447"/>
          <p:cNvGrpSpPr>
            <a:grpSpLocks/>
          </p:cNvGrpSpPr>
          <p:nvPr/>
        </p:nvGrpSpPr>
        <p:grpSpPr bwMode="auto">
          <a:xfrm>
            <a:off x="1774825" y="5418138"/>
            <a:ext cx="5735638" cy="92075"/>
            <a:chOff x="1275" y="3379"/>
            <a:chExt cx="3613" cy="24"/>
          </a:xfrm>
        </p:grpSpPr>
        <p:sp>
          <p:nvSpPr>
            <p:cNvPr id="230531" name="Line 1170"/>
            <p:cNvSpPr>
              <a:spLocks noChangeShapeType="1"/>
            </p:cNvSpPr>
            <p:nvPr/>
          </p:nvSpPr>
          <p:spPr bwMode="auto">
            <a:xfrm flipV="1">
              <a:off x="1275" y="3379"/>
              <a:ext cx="1" cy="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32" name="Line 1171"/>
            <p:cNvSpPr>
              <a:spLocks noChangeShapeType="1"/>
            </p:cNvSpPr>
            <p:nvPr/>
          </p:nvSpPr>
          <p:spPr bwMode="auto">
            <a:xfrm flipV="1">
              <a:off x="1724" y="3379"/>
              <a:ext cx="1" cy="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33" name="Line 1172"/>
            <p:cNvSpPr>
              <a:spLocks noChangeShapeType="1"/>
            </p:cNvSpPr>
            <p:nvPr/>
          </p:nvSpPr>
          <p:spPr bwMode="auto">
            <a:xfrm flipV="1">
              <a:off x="2179" y="3379"/>
              <a:ext cx="1" cy="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34" name="Line 1173"/>
            <p:cNvSpPr>
              <a:spLocks noChangeShapeType="1"/>
            </p:cNvSpPr>
            <p:nvPr/>
          </p:nvSpPr>
          <p:spPr bwMode="auto">
            <a:xfrm flipV="1">
              <a:off x="2629" y="3379"/>
              <a:ext cx="1" cy="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35" name="Line 1174"/>
            <p:cNvSpPr>
              <a:spLocks noChangeShapeType="1"/>
            </p:cNvSpPr>
            <p:nvPr/>
          </p:nvSpPr>
          <p:spPr bwMode="auto">
            <a:xfrm flipV="1">
              <a:off x="3084" y="3379"/>
              <a:ext cx="1" cy="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36" name="Line 1175"/>
            <p:cNvSpPr>
              <a:spLocks noChangeShapeType="1"/>
            </p:cNvSpPr>
            <p:nvPr/>
          </p:nvSpPr>
          <p:spPr bwMode="auto">
            <a:xfrm flipV="1">
              <a:off x="3533" y="3379"/>
              <a:ext cx="1" cy="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37" name="Line 1176"/>
            <p:cNvSpPr>
              <a:spLocks noChangeShapeType="1"/>
            </p:cNvSpPr>
            <p:nvPr/>
          </p:nvSpPr>
          <p:spPr bwMode="auto">
            <a:xfrm flipV="1">
              <a:off x="3983" y="3379"/>
              <a:ext cx="1" cy="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38" name="Line 1177"/>
            <p:cNvSpPr>
              <a:spLocks noChangeShapeType="1"/>
            </p:cNvSpPr>
            <p:nvPr/>
          </p:nvSpPr>
          <p:spPr bwMode="auto">
            <a:xfrm flipV="1">
              <a:off x="4438" y="3379"/>
              <a:ext cx="1" cy="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39" name="Line 1178"/>
            <p:cNvSpPr>
              <a:spLocks noChangeShapeType="1"/>
            </p:cNvSpPr>
            <p:nvPr/>
          </p:nvSpPr>
          <p:spPr bwMode="auto">
            <a:xfrm flipV="1">
              <a:off x="4887" y="3379"/>
              <a:ext cx="1" cy="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30406" name="Group 1439"/>
          <p:cNvGrpSpPr>
            <a:grpSpLocks/>
          </p:cNvGrpSpPr>
          <p:nvPr/>
        </p:nvGrpSpPr>
        <p:grpSpPr bwMode="auto">
          <a:xfrm>
            <a:off x="1795463" y="2119313"/>
            <a:ext cx="5681662" cy="2414587"/>
            <a:chOff x="1288" y="1301"/>
            <a:chExt cx="3579" cy="1521"/>
          </a:xfrm>
        </p:grpSpPr>
        <p:sp>
          <p:nvSpPr>
            <p:cNvPr id="230425" name="Freeform 1179"/>
            <p:cNvSpPr>
              <a:spLocks noChangeAspect="1"/>
            </p:cNvSpPr>
            <p:nvPr/>
          </p:nvSpPr>
          <p:spPr bwMode="auto">
            <a:xfrm>
              <a:off x="1288" y="2778"/>
              <a:ext cx="67" cy="44"/>
            </a:xfrm>
            <a:custGeom>
              <a:avLst/>
              <a:gdLst>
                <a:gd name="T0" fmla="*/ 0 w 90"/>
                <a:gd name="T1" fmla="*/ 7 h 54"/>
                <a:gd name="T2" fmla="*/ 1 w 90"/>
                <a:gd name="T3" fmla="*/ 6 h 54"/>
                <a:gd name="T4" fmla="*/ 2 w 90"/>
                <a:gd name="T5" fmla="*/ 5 h 54"/>
                <a:gd name="T6" fmla="*/ 3 w 90"/>
                <a:gd name="T7" fmla="*/ 3 h 54"/>
                <a:gd name="T8" fmla="*/ 4 w 90"/>
                <a:gd name="T9" fmla="*/ 2 h 54"/>
                <a:gd name="T10" fmla="*/ 5 w 90"/>
                <a:gd name="T11" fmla="*/ 0 h 54"/>
                <a:gd name="T12" fmla="*/ 0 60000 65536"/>
                <a:gd name="T13" fmla="*/ 0 60000 65536"/>
                <a:gd name="T14" fmla="*/ 0 60000 65536"/>
                <a:gd name="T15" fmla="*/ 0 60000 65536"/>
                <a:gd name="T16" fmla="*/ 0 60000 65536"/>
                <a:gd name="T17" fmla="*/ 0 60000 65536"/>
                <a:gd name="T18" fmla="*/ 0 w 90"/>
                <a:gd name="T19" fmla="*/ 0 h 54"/>
                <a:gd name="T20" fmla="*/ 90 w 90"/>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90" h="54">
                  <a:moveTo>
                    <a:pt x="0" y="54"/>
                  </a:moveTo>
                  <a:lnTo>
                    <a:pt x="24" y="48"/>
                  </a:lnTo>
                  <a:lnTo>
                    <a:pt x="42" y="36"/>
                  </a:lnTo>
                  <a:lnTo>
                    <a:pt x="66" y="24"/>
                  </a:lnTo>
                  <a:lnTo>
                    <a:pt x="78" y="12"/>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26" name="Freeform 1180"/>
            <p:cNvSpPr>
              <a:spLocks noChangeAspect="1"/>
            </p:cNvSpPr>
            <p:nvPr/>
          </p:nvSpPr>
          <p:spPr bwMode="auto">
            <a:xfrm>
              <a:off x="1355" y="2561"/>
              <a:ext cx="72" cy="217"/>
            </a:xfrm>
            <a:custGeom>
              <a:avLst/>
              <a:gdLst>
                <a:gd name="T0" fmla="*/ 0 w 96"/>
                <a:gd name="T1" fmla="*/ 38 h 263"/>
                <a:gd name="T2" fmla="*/ 2 w 96"/>
                <a:gd name="T3" fmla="*/ 35 h 263"/>
                <a:gd name="T4" fmla="*/ 2 w 96"/>
                <a:gd name="T5" fmla="*/ 31 h 263"/>
                <a:gd name="T6" fmla="*/ 3 w 96"/>
                <a:gd name="T7" fmla="*/ 21 h 263"/>
                <a:gd name="T8" fmla="*/ 5 w 96"/>
                <a:gd name="T9" fmla="*/ 10 h 263"/>
                <a:gd name="T10" fmla="*/ 6 w 96"/>
                <a:gd name="T11" fmla="*/ 0 h 263"/>
                <a:gd name="T12" fmla="*/ 0 60000 65536"/>
                <a:gd name="T13" fmla="*/ 0 60000 65536"/>
                <a:gd name="T14" fmla="*/ 0 60000 65536"/>
                <a:gd name="T15" fmla="*/ 0 60000 65536"/>
                <a:gd name="T16" fmla="*/ 0 60000 65536"/>
                <a:gd name="T17" fmla="*/ 0 60000 65536"/>
                <a:gd name="T18" fmla="*/ 0 w 96"/>
                <a:gd name="T19" fmla="*/ 0 h 263"/>
                <a:gd name="T20" fmla="*/ 96 w 96"/>
                <a:gd name="T21" fmla="*/ 263 h 263"/>
              </a:gdLst>
              <a:ahLst/>
              <a:cxnLst>
                <a:cxn ang="T12">
                  <a:pos x="T0" y="T1"/>
                </a:cxn>
                <a:cxn ang="T13">
                  <a:pos x="T2" y="T3"/>
                </a:cxn>
                <a:cxn ang="T14">
                  <a:pos x="T4" y="T5"/>
                </a:cxn>
                <a:cxn ang="T15">
                  <a:pos x="T6" y="T7"/>
                </a:cxn>
                <a:cxn ang="T16">
                  <a:pos x="T8" y="T9"/>
                </a:cxn>
                <a:cxn ang="T17">
                  <a:pos x="T10" y="T11"/>
                </a:cxn>
              </a:cxnLst>
              <a:rect l="T18" t="T19" r="T20" b="T21"/>
              <a:pathLst>
                <a:path w="96" h="263">
                  <a:moveTo>
                    <a:pt x="0" y="263"/>
                  </a:moveTo>
                  <a:lnTo>
                    <a:pt x="12" y="239"/>
                  </a:lnTo>
                  <a:lnTo>
                    <a:pt x="24" y="209"/>
                  </a:lnTo>
                  <a:lnTo>
                    <a:pt x="48" y="143"/>
                  </a:lnTo>
                  <a:lnTo>
                    <a:pt x="72" y="72"/>
                  </a:lnTo>
                  <a:lnTo>
                    <a:pt x="9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27" name="Freeform 1181"/>
            <p:cNvSpPr>
              <a:spLocks noChangeAspect="1"/>
            </p:cNvSpPr>
            <p:nvPr/>
          </p:nvSpPr>
          <p:spPr bwMode="auto">
            <a:xfrm>
              <a:off x="1427" y="2348"/>
              <a:ext cx="67" cy="213"/>
            </a:xfrm>
            <a:custGeom>
              <a:avLst/>
              <a:gdLst>
                <a:gd name="T0" fmla="*/ 0 w 89"/>
                <a:gd name="T1" fmla="*/ 38 h 258"/>
                <a:gd name="T2" fmla="*/ 2 w 89"/>
                <a:gd name="T3" fmla="*/ 27 h 258"/>
                <a:gd name="T4" fmla="*/ 3 w 89"/>
                <a:gd name="T5" fmla="*/ 17 h 258"/>
                <a:gd name="T6" fmla="*/ 4 w 89"/>
                <a:gd name="T7" fmla="*/ 7 h 258"/>
                <a:gd name="T8" fmla="*/ 5 w 89"/>
                <a:gd name="T9" fmla="*/ 4 h 258"/>
                <a:gd name="T10" fmla="*/ 6 w 89"/>
                <a:gd name="T11" fmla="*/ 0 h 258"/>
                <a:gd name="T12" fmla="*/ 0 60000 65536"/>
                <a:gd name="T13" fmla="*/ 0 60000 65536"/>
                <a:gd name="T14" fmla="*/ 0 60000 65536"/>
                <a:gd name="T15" fmla="*/ 0 60000 65536"/>
                <a:gd name="T16" fmla="*/ 0 60000 65536"/>
                <a:gd name="T17" fmla="*/ 0 60000 65536"/>
                <a:gd name="T18" fmla="*/ 0 w 89"/>
                <a:gd name="T19" fmla="*/ 0 h 258"/>
                <a:gd name="T20" fmla="*/ 89 w 89"/>
                <a:gd name="T21" fmla="*/ 258 h 258"/>
              </a:gdLst>
              <a:ahLst/>
              <a:cxnLst>
                <a:cxn ang="T12">
                  <a:pos x="T0" y="T1"/>
                </a:cxn>
                <a:cxn ang="T13">
                  <a:pos x="T2" y="T3"/>
                </a:cxn>
                <a:cxn ang="T14">
                  <a:pos x="T4" y="T5"/>
                </a:cxn>
                <a:cxn ang="T15">
                  <a:pos x="T6" y="T7"/>
                </a:cxn>
                <a:cxn ang="T16">
                  <a:pos x="T8" y="T9"/>
                </a:cxn>
                <a:cxn ang="T17">
                  <a:pos x="T10" y="T11"/>
                </a:cxn>
              </a:cxnLst>
              <a:rect l="T18" t="T19" r="T20" b="T21"/>
              <a:pathLst>
                <a:path w="89" h="258">
                  <a:moveTo>
                    <a:pt x="0" y="258"/>
                  </a:moveTo>
                  <a:lnTo>
                    <a:pt x="24" y="186"/>
                  </a:lnTo>
                  <a:lnTo>
                    <a:pt x="48" y="114"/>
                  </a:lnTo>
                  <a:lnTo>
                    <a:pt x="65" y="48"/>
                  </a:lnTo>
                  <a:lnTo>
                    <a:pt x="77" y="24"/>
                  </a:lnTo>
                  <a:lnTo>
                    <a:pt x="89"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28" name="Freeform 1182"/>
            <p:cNvSpPr>
              <a:spLocks noChangeAspect="1"/>
            </p:cNvSpPr>
            <p:nvPr/>
          </p:nvSpPr>
          <p:spPr bwMode="auto">
            <a:xfrm>
              <a:off x="1494" y="2308"/>
              <a:ext cx="67" cy="40"/>
            </a:xfrm>
            <a:custGeom>
              <a:avLst/>
              <a:gdLst>
                <a:gd name="T0" fmla="*/ 0 w 90"/>
                <a:gd name="T1" fmla="*/ 8 h 48"/>
                <a:gd name="T2" fmla="*/ 1 w 90"/>
                <a:gd name="T3" fmla="*/ 6 h 48"/>
                <a:gd name="T4" fmla="*/ 1 w 90"/>
                <a:gd name="T5" fmla="*/ 4 h 48"/>
                <a:gd name="T6" fmla="*/ 2 w 90"/>
                <a:gd name="T7" fmla="*/ 3 h 48"/>
                <a:gd name="T8" fmla="*/ 3 w 90"/>
                <a:gd name="T9" fmla="*/ 3 h 48"/>
                <a:gd name="T10" fmla="*/ 5 w 90"/>
                <a:gd name="T11" fmla="*/ 0 h 48"/>
                <a:gd name="T12" fmla="*/ 0 60000 65536"/>
                <a:gd name="T13" fmla="*/ 0 60000 65536"/>
                <a:gd name="T14" fmla="*/ 0 60000 65536"/>
                <a:gd name="T15" fmla="*/ 0 60000 65536"/>
                <a:gd name="T16" fmla="*/ 0 60000 65536"/>
                <a:gd name="T17" fmla="*/ 0 60000 65536"/>
                <a:gd name="T18" fmla="*/ 0 w 90"/>
                <a:gd name="T19" fmla="*/ 0 h 48"/>
                <a:gd name="T20" fmla="*/ 90 w 90"/>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90" h="48">
                  <a:moveTo>
                    <a:pt x="0" y="48"/>
                  </a:moveTo>
                  <a:lnTo>
                    <a:pt x="12" y="36"/>
                  </a:lnTo>
                  <a:lnTo>
                    <a:pt x="24" y="24"/>
                  </a:lnTo>
                  <a:lnTo>
                    <a:pt x="42" y="12"/>
                  </a:lnTo>
                  <a:lnTo>
                    <a:pt x="66" y="6"/>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29" name="Freeform 1183"/>
            <p:cNvSpPr>
              <a:spLocks noChangeAspect="1"/>
            </p:cNvSpPr>
            <p:nvPr/>
          </p:nvSpPr>
          <p:spPr bwMode="auto">
            <a:xfrm>
              <a:off x="1561" y="2245"/>
              <a:ext cx="67" cy="63"/>
            </a:xfrm>
            <a:custGeom>
              <a:avLst/>
              <a:gdLst>
                <a:gd name="T0" fmla="*/ 0 w 90"/>
                <a:gd name="T1" fmla="*/ 11 h 77"/>
                <a:gd name="T2" fmla="*/ 1 w 90"/>
                <a:gd name="T3" fmla="*/ 7 h 77"/>
                <a:gd name="T4" fmla="*/ 2 w 90"/>
                <a:gd name="T5" fmla="*/ 5 h 77"/>
                <a:gd name="T6" fmla="*/ 3 w 90"/>
                <a:gd name="T7" fmla="*/ 2 h 77"/>
                <a:gd name="T8" fmla="*/ 5 w 90"/>
                <a:gd name="T9" fmla="*/ 0 h 77"/>
                <a:gd name="T10" fmla="*/ 0 60000 65536"/>
                <a:gd name="T11" fmla="*/ 0 60000 65536"/>
                <a:gd name="T12" fmla="*/ 0 60000 65536"/>
                <a:gd name="T13" fmla="*/ 0 60000 65536"/>
                <a:gd name="T14" fmla="*/ 0 60000 65536"/>
                <a:gd name="T15" fmla="*/ 0 w 90"/>
                <a:gd name="T16" fmla="*/ 0 h 77"/>
                <a:gd name="T17" fmla="*/ 90 w 90"/>
                <a:gd name="T18" fmla="*/ 77 h 77"/>
              </a:gdLst>
              <a:ahLst/>
              <a:cxnLst>
                <a:cxn ang="T10">
                  <a:pos x="T0" y="T1"/>
                </a:cxn>
                <a:cxn ang="T11">
                  <a:pos x="T2" y="T3"/>
                </a:cxn>
                <a:cxn ang="T12">
                  <a:pos x="T4" y="T5"/>
                </a:cxn>
                <a:cxn ang="T13">
                  <a:pos x="T6" y="T7"/>
                </a:cxn>
                <a:cxn ang="T14">
                  <a:pos x="T8" y="T9"/>
                </a:cxn>
              </a:cxnLst>
              <a:rect l="T15" t="T16" r="T17" b="T18"/>
              <a:pathLst>
                <a:path w="90" h="77">
                  <a:moveTo>
                    <a:pt x="0" y="77"/>
                  </a:moveTo>
                  <a:lnTo>
                    <a:pt x="24" y="59"/>
                  </a:lnTo>
                  <a:lnTo>
                    <a:pt x="42" y="35"/>
                  </a:lnTo>
                  <a:lnTo>
                    <a:pt x="66" y="17"/>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0" name="Freeform 1184"/>
            <p:cNvSpPr>
              <a:spLocks noChangeAspect="1"/>
            </p:cNvSpPr>
            <p:nvPr/>
          </p:nvSpPr>
          <p:spPr bwMode="auto">
            <a:xfrm>
              <a:off x="1628" y="2225"/>
              <a:ext cx="67" cy="20"/>
            </a:xfrm>
            <a:custGeom>
              <a:avLst/>
              <a:gdLst>
                <a:gd name="T0" fmla="*/ 0 w 90"/>
                <a:gd name="T1" fmla="*/ 4 h 24"/>
                <a:gd name="T2" fmla="*/ 1 w 90"/>
                <a:gd name="T3" fmla="*/ 3 h 24"/>
                <a:gd name="T4" fmla="*/ 2 w 90"/>
                <a:gd name="T5" fmla="*/ 3 h 24"/>
                <a:gd name="T6" fmla="*/ 3 w 90"/>
                <a:gd name="T7" fmla="*/ 3 h 24"/>
                <a:gd name="T8" fmla="*/ 5 w 90"/>
                <a:gd name="T9" fmla="*/ 0 h 24"/>
                <a:gd name="T10" fmla="*/ 0 60000 65536"/>
                <a:gd name="T11" fmla="*/ 0 60000 65536"/>
                <a:gd name="T12" fmla="*/ 0 60000 65536"/>
                <a:gd name="T13" fmla="*/ 0 60000 65536"/>
                <a:gd name="T14" fmla="*/ 0 60000 65536"/>
                <a:gd name="T15" fmla="*/ 0 w 90"/>
                <a:gd name="T16" fmla="*/ 0 h 24"/>
                <a:gd name="T17" fmla="*/ 90 w 90"/>
                <a:gd name="T18" fmla="*/ 24 h 24"/>
              </a:gdLst>
              <a:ahLst/>
              <a:cxnLst>
                <a:cxn ang="T10">
                  <a:pos x="T0" y="T1"/>
                </a:cxn>
                <a:cxn ang="T11">
                  <a:pos x="T2" y="T3"/>
                </a:cxn>
                <a:cxn ang="T12">
                  <a:pos x="T4" y="T5"/>
                </a:cxn>
                <a:cxn ang="T13">
                  <a:pos x="T6" y="T7"/>
                </a:cxn>
                <a:cxn ang="T14">
                  <a:pos x="T8" y="T9"/>
                </a:cxn>
              </a:cxnLst>
              <a:rect l="T15" t="T16" r="T17" b="T18"/>
              <a:pathLst>
                <a:path w="90" h="24">
                  <a:moveTo>
                    <a:pt x="0" y="24"/>
                  </a:moveTo>
                  <a:lnTo>
                    <a:pt x="24" y="18"/>
                  </a:lnTo>
                  <a:lnTo>
                    <a:pt x="42" y="12"/>
                  </a:lnTo>
                  <a:lnTo>
                    <a:pt x="66" y="12"/>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1" name="Freeform 1185"/>
            <p:cNvSpPr>
              <a:spLocks noChangeAspect="1"/>
            </p:cNvSpPr>
            <p:nvPr/>
          </p:nvSpPr>
          <p:spPr bwMode="auto">
            <a:xfrm>
              <a:off x="1695" y="2151"/>
              <a:ext cx="68" cy="74"/>
            </a:xfrm>
            <a:custGeom>
              <a:avLst/>
              <a:gdLst>
                <a:gd name="T0" fmla="*/ 0 w 90"/>
                <a:gd name="T1" fmla="*/ 13 h 90"/>
                <a:gd name="T2" fmla="*/ 2 w 90"/>
                <a:gd name="T3" fmla="*/ 10 h 90"/>
                <a:gd name="T4" fmla="*/ 3 w 90"/>
                <a:gd name="T5" fmla="*/ 6 h 90"/>
                <a:gd name="T6" fmla="*/ 5 w 90"/>
                <a:gd name="T7" fmla="*/ 2 h 90"/>
                <a:gd name="T8" fmla="*/ 5 w 90"/>
                <a:gd name="T9" fmla="*/ 2 h 90"/>
                <a:gd name="T10" fmla="*/ 6 w 90"/>
                <a:gd name="T11" fmla="*/ 0 h 90"/>
                <a:gd name="T12" fmla="*/ 0 60000 65536"/>
                <a:gd name="T13" fmla="*/ 0 60000 65536"/>
                <a:gd name="T14" fmla="*/ 0 60000 65536"/>
                <a:gd name="T15" fmla="*/ 0 60000 65536"/>
                <a:gd name="T16" fmla="*/ 0 60000 65536"/>
                <a:gd name="T17" fmla="*/ 0 60000 65536"/>
                <a:gd name="T18" fmla="*/ 0 w 90"/>
                <a:gd name="T19" fmla="*/ 0 h 90"/>
                <a:gd name="T20" fmla="*/ 90 w 90"/>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90" h="90">
                  <a:moveTo>
                    <a:pt x="0" y="90"/>
                  </a:moveTo>
                  <a:lnTo>
                    <a:pt x="24" y="72"/>
                  </a:lnTo>
                  <a:lnTo>
                    <a:pt x="42" y="42"/>
                  </a:lnTo>
                  <a:lnTo>
                    <a:pt x="66" y="18"/>
                  </a:lnTo>
                  <a:lnTo>
                    <a:pt x="78" y="6"/>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2" name="Freeform 1186"/>
            <p:cNvSpPr>
              <a:spLocks noChangeAspect="1"/>
            </p:cNvSpPr>
            <p:nvPr/>
          </p:nvSpPr>
          <p:spPr bwMode="auto">
            <a:xfrm>
              <a:off x="1763" y="2151"/>
              <a:ext cx="67" cy="19"/>
            </a:xfrm>
            <a:custGeom>
              <a:avLst/>
              <a:gdLst>
                <a:gd name="T0" fmla="*/ 0 w 90"/>
                <a:gd name="T1" fmla="*/ 0 h 24"/>
                <a:gd name="T2" fmla="*/ 1 w 90"/>
                <a:gd name="T3" fmla="*/ 0 h 24"/>
                <a:gd name="T4" fmla="*/ 1 w 90"/>
                <a:gd name="T5" fmla="*/ 0 h 24"/>
                <a:gd name="T6" fmla="*/ 2 w 90"/>
                <a:gd name="T7" fmla="*/ 2 h 24"/>
                <a:gd name="T8" fmla="*/ 3 w 90"/>
                <a:gd name="T9" fmla="*/ 2 h 24"/>
                <a:gd name="T10" fmla="*/ 5 w 90"/>
                <a:gd name="T11" fmla="*/ 2 h 24"/>
                <a:gd name="T12" fmla="*/ 0 60000 65536"/>
                <a:gd name="T13" fmla="*/ 0 60000 65536"/>
                <a:gd name="T14" fmla="*/ 0 60000 65536"/>
                <a:gd name="T15" fmla="*/ 0 60000 65536"/>
                <a:gd name="T16" fmla="*/ 0 60000 65536"/>
                <a:gd name="T17" fmla="*/ 0 60000 65536"/>
                <a:gd name="T18" fmla="*/ 0 w 90"/>
                <a:gd name="T19" fmla="*/ 0 h 24"/>
                <a:gd name="T20" fmla="*/ 90 w 90"/>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90" h="24">
                  <a:moveTo>
                    <a:pt x="0" y="0"/>
                  </a:moveTo>
                  <a:lnTo>
                    <a:pt x="12" y="0"/>
                  </a:lnTo>
                  <a:lnTo>
                    <a:pt x="24" y="0"/>
                  </a:lnTo>
                  <a:lnTo>
                    <a:pt x="42" y="12"/>
                  </a:lnTo>
                  <a:lnTo>
                    <a:pt x="66" y="24"/>
                  </a:lnTo>
                  <a:lnTo>
                    <a:pt x="90"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3" name="Freeform 1187"/>
            <p:cNvSpPr>
              <a:spLocks noChangeAspect="1"/>
            </p:cNvSpPr>
            <p:nvPr/>
          </p:nvSpPr>
          <p:spPr bwMode="auto">
            <a:xfrm>
              <a:off x="1830" y="2121"/>
              <a:ext cx="67" cy="49"/>
            </a:xfrm>
            <a:custGeom>
              <a:avLst/>
              <a:gdLst>
                <a:gd name="T0" fmla="*/ 0 w 90"/>
                <a:gd name="T1" fmla="*/ 8 h 60"/>
                <a:gd name="T2" fmla="*/ 1 w 90"/>
                <a:gd name="T3" fmla="*/ 7 h 60"/>
                <a:gd name="T4" fmla="*/ 2 w 90"/>
                <a:gd name="T5" fmla="*/ 6 h 60"/>
                <a:gd name="T6" fmla="*/ 4 w 90"/>
                <a:gd name="T7" fmla="*/ 4 h 60"/>
                <a:gd name="T8" fmla="*/ 5 w 90"/>
                <a:gd name="T9" fmla="*/ 0 h 60"/>
                <a:gd name="T10" fmla="*/ 0 60000 65536"/>
                <a:gd name="T11" fmla="*/ 0 60000 65536"/>
                <a:gd name="T12" fmla="*/ 0 60000 65536"/>
                <a:gd name="T13" fmla="*/ 0 60000 65536"/>
                <a:gd name="T14" fmla="*/ 0 60000 65536"/>
                <a:gd name="T15" fmla="*/ 0 w 90"/>
                <a:gd name="T16" fmla="*/ 0 h 60"/>
                <a:gd name="T17" fmla="*/ 90 w 90"/>
                <a:gd name="T18" fmla="*/ 60 h 60"/>
              </a:gdLst>
              <a:ahLst/>
              <a:cxnLst>
                <a:cxn ang="T10">
                  <a:pos x="T0" y="T1"/>
                </a:cxn>
                <a:cxn ang="T11">
                  <a:pos x="T2" y="T3"/>
                </a:cxn>
                <a:cxn ang="T12">
                  <a:pos x="T4" y="T5"/>
                </a:cxn>
                <a:cxn ang="T13">
                  <a:pos x="T6" y="T7"/>
                </a:cxn>
                <a:cxn ang="T14">
                  <a:pos x="T8" y="T9"/>
                </a:cxn>
              </a:cxnLst>
              <a:rect l="T15" t="T16" r="T17" b="T18"/>
              <a:pathLst>
                <a:path w="90" h="60">
                  <a:moveTo>
                    <a:pt x="0" y="60"/>
                  </a:moveTo>
                  <a:lnTo>
                    <a:pt x="18" y="54"/>
                  </a:lnTo>
                  <a:lnTo>
                    <a:pt x="42" y="48"/>
                  </a:lnTo>
                  <a:lnTo>
                    <a:pt x="72" y="30"/>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4" name="Freeform 1188"/>
            <p:cNvSpPr>
              <a:spLocks noChangeAspect="1"/>
            </p:cNvSpPr>
            <p:nvPr/>
          </p:nvSpPr>
          <p:spPr bwMode="auto">
            <a:xfrm>
              <a:off x="1897" y="1756"/>
              <a:ext cx="67" cy="365"/>
            </a:xfrm>
            <a:custGeom>
              <a:avLst/>
              <a:gdLst>
                <a:gd name="T0" fmla="*/ 0 w 89"/>
                <a:gd name="T1" fmla="*/ 63 h 443"/>
                <a:gd name="T2" fmla="*/ 2 w 89"/>
                <a:gd name="T3" fmla="*/ 58 h 443"/>
                <a:gd name="T4" fmla="*/ 2 w 89"/>
                <a:gd name="T5" fmla="*/ 51 h 443"/>
                <a:gd name="T6" fmla="*/ 2 w 89"/>
                <a:gd name="T7" fmla="*/ 42 h 443"/>
                <a:gd name="T8" fmla="*/ 3 w 89"/>
                <a:gd name="T9" fmla="*/ 33 h 443"/>
                <a:gd name="T10" fmla="*/ 4 w 89"/>
                <a:gd name="T11" fmla="*/ 24 h 443"/>
                <a:gd name="T12" fmla="*/ 5 w 89"/>
                <a:gd name="T13" fmla="*/ 14 h 443"/>
                <a:gd name="T14" fmla="*/ 5 w 89"/>
                <a:gd name="T15" fmla="*/ 6 h 443"/>
                <a:gd name="T16" fmla="*/ 6 w 89"/>
                <a:gd name="T17" fmla="*/ 0 h 4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
                <a:gd name="T28" fmla="*/ 0 h 443"/>
                <a:gd name="T29" fmla="*/ 89 w 89"/>
                <a:gd name="T30" fmla="*/ 443 h 4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 h="443">
                  <a:moveTo>
                    <a:pt x="0" y="443"/>
                  </a:moveTo>
                  <a:lnTo>
                    <a:pt x="12" y="401"/>
                  </a:lnTo>
                  <a:lnTo>
                    <a:pt x="24" y="353"/>
                  </a:lnTo>
                  <a:lnTo>
                    <a:pt x="36" y="293"/>
                  </a:lnTo>
                  <a:lnTo>
                    <a:pt x="42" y="227"/>
                  </a:lnTo>
                  <a:lnTo>
                    <a:pt x="54" y="161"/>
                  </a:lnTo>
                  <a:lnTo>
                    <a:pt x="66" y="96"/>
                  </a:lnTo>
                  <a:lnTo>
                    <a:pt x="77" y="42"/>
                  </a:lnTo>
                  <a:lnTo>
                    <a:pt x="89"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5" name="Freeform 1189"/>
            <p:cNvSpPr>
              <a:spLocks noChangeAspect="1"/>
            </p:cNvSpPr>
            <p:nvPr/>
          </p:nvSpPr>
          <p:spPr bwMode="auto">
            <a:xfrm>
              <a:off x="1964" y="1647"/>
              <a:ext cx="67" cy="109"/>
            </a:xfrm>
            <a:custGeom>
              <a:avLst/>
              <a:gdLst>
                <a:gd name="T0" fmla="*/ 0 w 90"/>
                <a:gd name="T1" fmla="*/ 19 h 132"/>
                <a:gd name="T2" fmla="*/ 1 w 90"/>
                <a:gd name="T3" fmla="*/ 12 h 132"/>
                <a:gd name="T4" fmla="*/ 2 w 90"/>
                <a:gd name="T5" fmla="*/ 7 h 132"/>
                <a:gd name="T6" fmla="*/ 4 w 90"/>
                <a:gd name="T7" fmla="*/ 2 h 132"/>
                <a:gd name="T8" fmla="*/ 5 w 90"/>
                <a:gd name="T9" fmla="*/ 0 h 132"/>
                <a:gd name="T10" fmla="*/ 0 60000 65536"/>
                <a:gd name="T11" fmla="*/ 0 60000 65536"/>
                <a:gd name="T12" fmla="*/ 0 60000 65536"/>
                <a:gd name="T13" fmla="*/ 0 60000 65536"/>
                <a:gd name="T14" fmla="*/ 0 60000 65536"/>
                <a:gd name="T15" fmla="*/ 0 w 90"/>
                <a:gd name="T16" fmla="*/ 0 h 132"/>
                <a:gd name="T17" fmla="*/ 90 w 90"/>
                <a:gd name="T18" fmla="*/ 132 h 132"/>
              </a:gdLst>
              <a:ahLst/>
              <a:cxnLst>
                <a:cxn ang="T10">
                  <a:pos x="T0" y="T1"/>
                </a:cxn>
                <a:cxn ang="T11">
                  <a:pos x="T2" y="T3"/>
                </a:cxn>
                <a:cxn ang="T12">
                  <a:pos x="T4" y="T5"/>
                </a:cxn>
                <a:cxn ang="T13">
                  <a:pos x="T6" y="T7"/>
                </a:cxn>
                <a:cxn ang="T14">
                  <a:pos x="T8" y="T9"/>
                </a:cxn>
              </a:cxnLst>
              <a:rect l="T15" t="T16" r="T17" b="T18"/>
              <a:pathLst>
                <a:path w="90" h="132">
                  <a:moveTo>
                    <a:pt x="0" y="132"/>
                  </a:moveTo>
                  <a:lnTo>
                    <a:pt x="18" y="84"/>
                  </a:lnTo>
                  <a:lnTo>
                    <a:pt x="42" y="48"/>
                  </a:lnTo>
                  <a:lnTo>
                    <a:pt x="72" y="18"/>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6" name="Freeform 1190"/>
            <p:cNvSpPr>
              <a:spLocks noChangeAspect="1"/>
            </p:cNvSpPr>
            <p:nvPr/>
          </p:nvSpPr>
          <p:spPr bwMode="auto">
            <a:xfrm>
              <a:off x="2031" y="1617"/>
              <a:ext cx="67" cy="30"/>
            </a:xfrm>
            <a:custGeom>
              <a:avLst/>
              <a:gdLst>
                <a:gd name="T0" fmla="*/ 0 w 90"/>
                <a:gd name="T1" fmla="*/ 6 h 36"/>
                <a:gd name="T2" fmla="*/ 1 w 90"/>
                <a:gd name="T3" fmla="*/ 2 h 36"/>
                <a:gd name="T4" fmla="*/ 2 w 90"/>
                <a:gd name="T5" fmla="*/ 2 h 36"/>
                <a:gd name="T6" fmla="*/ 3 w 90"/>
                <a:gd name="T7" fmla="*/ 0 h 36"/>
                <a:gd name="T8" fmla="*/ 5 w 90"/>
                <a:gd name="T9" fmla="*/ 2 h 36"/>
                <a:gd name="T10" fmla="*/ 0 60000 65536"/>
                <a:gd name="T11" fmla="*/ 0 60000 65536"/>
                <a:gd name="T12" fmla="*/ 0 60000 65536"/>
                <a:gd name="T13" fmla="*/ 0 60000 65536"/>
                <a:gd name="T14" fmla="*/ 0 60000 65536"/>
                <a:gd name="T15" fmla="*/ 0 w 90"/>
                <a:gd name="T16" fmla="*/ 0 h 36"/>
                <a:gd name="T17" fmla="*/ 90 w 90"/>
                <a:gd name="T18" fmla="*/ 36 h 36"/>
              </a:gdLst>
              <a:ahLst/>
              <a:cxnLst>
                <a:cxn ang="T10">
                  <a:pos x="T0" y="T1"/>
                </a:cxn>
                <a:cxn ang="T11">
                  <a:pos x="T2" y="T3"/>
                </a:cxn>
                <a:cxn ang="T12">
                  <a:pos x="T4" y="T5"/>
                </a:cxn>
                <a:cxn ang="T13">
                  <a:pos x="T6" y="T7"/>
                </a:cxn>
                <a:cxn ang="T14">
                  <a:pos x="T8" y="T9"/>
                </a:cxn>
              </a:cxnLst>
              <a:rect l="T15" t="T16" r="T17" b="T18"/>
              <a:pathLst>
                <a:path w="90" h="36">
                  <a:moveTo>
                    <a:pt x="0" y="36"/>
                  </a:moveTo>
                  <a:lnTo>
                    <a:pt x="24" y="18"/>
                  </a:lnTo>
                  <a:lnTo>
                    <a:pt x="42" y="6"/>
                  </a:lnTo>
                  <a:lnTo>
                    <a:pt x="66" y="0"/>
                  </a:lnTo>
                  <a:lnTo>
                    <a:pt x="90" y="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7" name="Freeform 1191"/>
            <p:cNvSpPr>
              <a:spLocks noChangeAspect="1"/>
            </p:cNvSpPr>
            <p:nvPr/>
          </p:nvSpPr>
          <p:spPr bwMode="auto">
            <a:xfrm>
              <a:off x="2098" y="1622"/>
              <a:ext cx="68" cy="89"/>
            </a:xfrm>
            <a:custGeom>
              <a:avLst/>
              <a:gdLst>
                <a:gd name="T0" fmla="*/ 0 w 90"/>
                <a:gd name="T1" fmla="*/ 0 h 108"/>
                <a:gd name="T2" fmla="*/ 2 w 90"/>
                <a:gd name="T3" fmla="*/ 2 h 108"/>
                <a:gd name="T4" fmla="*/ 2 w 90"/>
                <a:gd name="T5" fmla="*/ 3 h 108"/>
                <a:gd name="T6" fmla="*/ 3 w 90"/>
                <a:gd name="T7" fmla="*/ 10 h 108"/>
                <a:gd name="T8" fmla="*/ 4 w 90"/>
                <a:gd name="T9" fmla="*/ 12 h 108"/>
                <a:gd name="T10" fmla="*/ 5 w 90"/>
                <a:gd name="T11" fmla="*/ 14 h 108"/>
                <a:gd name="T12" fmla="*/ 5 w 90"/>
                <a:gd name="T13" fmla="*/ 15 h 108"/>
                <a:gd name="T14" fmla="*/ 6 w 90"/>
                <a:gd name="T15" fmla="*/ 14 h 108"/>
                <a:gd name="T16" fmla="*/ 0 60000 65536"/>
                <a:gd name="T17" fmla="*/ 0 60000 65536"/>
                <a:gd name="T18" fmla="*/ 0 60000 65536"/>
                <a:gd name="T19" fmla="*/ 0 60000 65536"/>
                <a:gd name="T20" fmla="*/ 0 60000 65536"/>
                <a:gd name="T21" fmla="*/ 0 60000 65536"/>
                <a:gd name="T22" fmla="*/ 0 60000 65536"/>
                <a:gd name="T23" fmla="*/ 0 60000 65536"/>
                <a:gd name="T24" fmla="*/ 0 w 90"/>
                <a:gd name="T25" fmla="*/ 0 h 108"/>
                <a:gd name="T26" fmla="*/ 90 w 90"/>
                <a:gd name="T27" fmla="*/ 108 h 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0" h="108">
                  <a:moveTo>
                    <a:pt x="0" y="0"/>
                  </a:moveTo>
                  <a:lnTo>
                    <a:pt x="12" y="12"/>
                  </a:lnTo>
                  <a:lnTo>
                    <a:pt x="24" y="24"/>
                  </a:lnTo>
                  <a:lnTo>
                    <a:pt x="42" y="66"/>
                  </a:lnTo>
                  <a:lnTo>
                    <a:pt x="54" y="84"/>
                  </a:lnTo>
                  <a:lnTo>
                    <a:pt x="66" y="102"/>
                  </a:lnTo>
                  <a:lnTo>
                    <a:pt x="78" y="108"/>
                  </a:lnTo>
                  <a:lnTo>
                    <a:pt x="90" y="10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8" name="Freeform 1192"/>
            <p:cNvSpPr>
              <a:spLocks noChangeAspect="1"/>
            </p:cNvSpPr>
            <p:nvPr/>
          </p:nvSpPr>
          <p:spPr bwMode="auto">
            <a:xfrm>
              <a:off x="2166" y="1474"/>
              <a:ext cx="67" cy="232"/>
            </a:xfrm>
            <a:custGeom>
              <a:avLst/>
              <a:gdLst>
                <a:gd name="T0" fmla="*/ 0 w 90"/>
                <a:gd name="T1" fmla="*/ 41 h 281"/>
                <a:gd name="T2" fmla="*/ 1 w 90"/>
                <a:gd name="T3" fmla="*/ 39 h 281"/>
                <a:gd name="T4" fmla="*/ 1 w 90"/>
                <a:gd name="T5" fmla="*/ 34 h 281"/>
                <a:gd name="T6" fmla="*/ 1 w 90"/>
                <a:gd name="T7" fmla="*/ 30 h 281"/>
                <a:gd name="T8" fmla="*/ 2 w 90"/>
                <a:gd name="T9" fmla="*/ 24 h 281"/>
                <a:gd name="T10" fmla="*/ 3 w 90"/>
                <a:gd name="T11" fmla="*/ 10 h 281"/>
                <a:gd name="T12" fmla="*/ 4 w 90"/>
                <a:gd name="T13" fmla="*/ 6 h 281"/>
                <a:gd name="T14" fmla="*/ 5 w 90"/>
                <a:gd name="T15" fmla="*/ 0 h 281"/>
                <a:gd name="T16" fmla="*/ 0 60000 65536"/>
                <a:gd name="T17" fmla="*/ 0 60000 65536"/>
                <a:gd name="T18" fmla="*/ 0 60000 65536"/>
                <a:gd name="T19" fmla="*/ 0 60000 65536"/>
                <a:gd name="T20" fmla="*/ 0 60000 65536"/>
                <a:gd name="T21" fmla="*/ 0 60000 65536"/>
                <a:gd name="T22" fmla="*/ 0 60000 65536"/>
                <a:gd name="T23" fmla="*/ 0 60000 65536"/>
                <a:gd name="T24" fmla="*/ 0 w 90"/>
                <a:gd name="T25" fmla="*/ 0 h 281"/>
                <a:gd name="T26" fmla="*/ 90 w 90"/>
                <a:gd name="T27" fmla="*/ 281 h 28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0" h="281">
                  <a:moveTo>
                    <a:pt x="0" y="281"/>
                  </a:moveTo>
                  <a:lnTo>
                    <a:pt x="12" y="263"/>
                  </a:lnTo>
                  <a:lnTo>
                    <a:pt x="24" y="233"/>
                  </a:lnTo>
                  <a:lnTo>
                    <a:pt x="36" y="197"/>
                  </a:lnTo>
                  <a:lnTo>
                    <a:pt x="42" y="161"/>
                  </a:lnTo>
                  <a:lnTo>
                    <a:pt x="66" y="71"/>
                  </a:lnTo>
                  <a:lnTo>
                    <a:pt x="78" y="36"/>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9" name="Freeform 1193"/>
            <p:cNvSpPr>
              <a:spLocks noChangeAspect="1"/>
            </p:cNvSpPr>
            <p:nvPr/>
          </p:nvSpPr>
          <p:spPr bwMode="auto">
            <a:xfrm>
              <a:off x="2233" y="1316"/>
              <a:ext cx="72" cy="158"/>
            </a:xfrm>
            <a:custGeom>
              <a:avLst/>
              <a:gdLst>
                <a:gd name="T0" fmla="*/ 0 w 96"/>
                <a:gd name="T1" fmla="*/ 27 h 192"/>
                <a:gd name="T2" fmla="*/ 2 w 96"/>
                <a:gd name="T3" fmla="*/ 19 h 192"/>
                <a:gd name="T4" fmla="*/ 3 w 96"/>
                <a:gd name="T5" fmla="*/ 12 h 192"/>
                <a:gd name="T6" fmla="*/ 5 w 96"/>
                <a:gd name="T7" fmla="*/ 6 h 192"/>
                <a:gd name="T8" fmla="*/ 6 w 96"/>
                <a:gd name="T9" fmla="*/ 0 h 192"/>
                <a:gd name="T10" fmla="*/ 0 60000 65536"/>
                <a:gd name="T11" fmla="*/ 0 60000 65536"/>
                <a:gd name="T12" fmla="*/ 0 60000 65536"/>
                <a:gd name="T13" fmla="*/ 0 60000 65536"/>
                <a:gd name="T14" fmla="*/ 0 60000 65536"/>
                <a:gd name="T15" fmla="*/ 0 w 96"/>
                <a:gd name="T16" fmla="*/ 0 h 192"/>
                <a:gd name="T17" fmla="*/ 96 w 96"/>
                <a:gd name="T18" fmla="*/ 192 h 192"/>
              </a:gdLst>
              <a:ahLst/>
              <a:cxnLst>
                <a:cxn ang="T10">
                  <a:pos x="T0" y="T1"/>
                </a:cxn>
                <a:cxn ang="T11">
                  <a:pos x="T2" y="T3"/>
                </a:cxn>
                <a:cxn ang="T12">
                  <a:pos x="T4" y="T5"/>
                </a:cxn>
                <a:cxn ang="T13">
                  <a:pos x="T6" y="T7"/>
                </a:cxn>
                <a:cxn ang="T14">
                  <a:pos x="T8" y="T9"/>
                </a:cxn>
              </a:cxnLst>
              <a:rect l="T15" t="T16" r="T17" b="T18"/>
              <a:pathLst>
                <a:path w="96" h="192">
                  <a:moveTo>
                    <a:pt x="0" y="192"/>
                  </a:moveTo>
                  <a:lnTo>
                    <a:pt x="24" y="132"/>
                  </a:lnTo>
                  <a:lnTo>
                    <a:pt x="48" y="78"/>
                  </a:lnTo>
                  <a:lnTo>
                    <a:pt x="72" y="36"/>
                  </a:lnTo>
                  <a:lnTo>
                    <a:pt x="9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0" name="Freeform 1194"/>
            <p:cNvSpPr>
              <a:spLocks noChangeAspect="1"/>
            </p:cNvSpPr>
            <p:nvPr/>
          </p:nvSpPr>
          <p:spPr bwMode="auto">
            <a:xfrm>
              <a:off x="2305" y="1301"/>
              <a:ext cx="67" cy="15"/>
            </a:xfrm>
            <a:custGeom>
              <a:avLst/>
              <a:gdLst>
                <a:gd name="T0" fmla="*/ 0 w 90"/>
                <a:gd name="T1" fmla="*/ 2 h 18"/>
                <a:gd name="T2" fmla="*/ 1 w 90"/>
                <a:gd name="T3" fmla="*/ 2 h 18"/>
                <a:gd name="T4" fmla="*/ 1 w 90"/>
                <a:gd name="T5" fmla="*/ 0 h 18"/>
                <a:gd name="T6" fmla="*/ 2 w 90"/>
                <a:gd name="T7" fmla="*/ 0 h 18"/>
                <a:gd name="T8" fmla="*/ 3 w 90"/>
                <a:gd name="T9" fmla="*/ 0 h 18"/>
                <a:gd name="T10" fmla="*/ 5 w 90"/>
                <a:gd name="T11" fmla="*/ 2 h 18"/>
                <a:gd name="T12" fmla="*/ 0 60000 65536"/>
                <a:gd name="T13" fmla="*/ 0 60000 65536"/>
                <a:gd name="T14" fmla="*/ 0 60000 65536"/>
                <a:gd name="T15" fmla="*/ 0 60000 65536"/>
                <a:gd name="T16" fmla="*/ 0 60000 65536"/>
                <a:gd name="T17" fmla="*/ 0 60000 65536"/>
                <a:gd name="T18" fmla="*/ 0 w 90"/>
                <a:gd name="T19" fmla="*/ 0 h 18"/>
                <a:gd name="T20" fmla="*/ 90 w 90"/>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90" h="18">
                  <a:moveTo>
                    <a:pt x="0" y="18"/>
                  </a:moveTo>
                  <a:lnTo>
                    <a:pt x="12" y="6"/>
                  </a:lnTo>
                  <a:lnTo>
                    <a:pt x="24" y="0"/>
                  </a:lnTo>
                  <a:lnTo>
                    <a:pt x="48" y="0"/>
                  </a:lnTo>
                  <a:lnTo>
                    <a:pt x="66" y="0"/>
                  </a:lnTo>
                  <a:lnTo>
                    <a:pt x="90" y="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1" name="Freeform 1195"/>
            <p:cNvSpPr>
              <a:spLocks noChangeAspect="1"/>
            </p:cNvSpPr>
            <p:nvPr/>
          </p:nvSpPr>
          <p:spPr bwMode="auto">
            <a:xfrm>
              <a:off x="2372" y="1306"/>
              <a:ext cx="67" cy="40"/>
            </a:xfrm>
            <a:custGeom>
              <a:avLst/>
              <a:gdLst>
                <a:gd name="T0" fmla="*/ 0 w 90"/>
                <a:gd name="T1" fmla="*/ 0 h 48"/>
                <a:gd name="T2" fmla="*/ 1 w 90"/>
                <a:gd name="T3" fmla="*/ 3 h 48"/>
                <a:gd name="T4" fmla="*/ 2 w 90"/>
                <a:gd name="T5" fmla="*/ 4 h 48"/>
                <a:gd name="T6" fmla="*/ 3 w 90"/>
                <a:gd name="T7" fmla="*/ 7 h 48"/>
                <a:gd name="T8" fmla="*/ 5 w 90"/>
                <a:gd name="T9" fmla="*/ 8 h 48"/>
                <a:gd name="T10" fmla="*/ 0 60000 65536"/>
                <a:gd name="T11" fmla="*/ 0 60000 65536"/>
                <a:gd name="T12" fmla="*/ 0 60000 65536"/>
                <a:gd name="T13" fmla="*/ 0 60000 65536"/>
                <a:gd name="T14" fmla="*/ 0 60000 65536"/>
                <a:gd name="T15" fmla="*/ 0 w 90"/>
                <a:gd name="T16" fmla="*/ 0 h 48"/>
                <a:gd name="T17" fmla="*/ 90 w 90"/>
                <a:gd name="T18" fmla="*/ 48 h 48"/>
              </a:gdLst>
              <a:ahLst/>
              <a:cxnLst>
                <a:cxn ang="T10">
                  <a:pos x="T0" y="T1"/>
                </a:cxn>
                <a:cxn ang="T11">
                  <a:pos x="T2" y="T3"/>
                </a:cxn>
                <a:cxn ang="T12">
                  <a:pos x="T4" y="T5"/>
                </a:cxn>
                <a:cxn ang="T13">
                  <a:pos x="T6" y="T7"/>
                </a:cxn>
                <a:cxn ang="T14">
                  <a:pos x="T8" y="T9"/>
                </a:cxn>
              </a:cxnLst>
              <a:rect l="T15" t="T16" r="T17" b="T18"/>
              <a:pathLst>
                <a:path w="90" h="48">
                  <a:moveTo>
                    <a:pt x="0" y="0"/>
                  </a:moveTo>
                  <a:lnTo>
                    <a:pt x="24" y="12"/>
                  </a:lnTo>
                  <a:lnTo>
                    <a:pt x="42" y="24"/>
                  </a:lnTo>
                  <a:lnTo>
                    <a:pt x="66" y="42"/>
                  </a:lnTo>
                  <a:lnTo>
                    <a:pt x="90" y="4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2" name="Freeform 1196"/>
            <p:cNvSpPr>
              <a:spLocks noChangeAspect="1"/>
            </p:cNvSpPr>
            <p:nvPr/>
          </p:nvSpPr>
          <p:spPr bwMode="auto">
            <a:xfrm>
              <a:off x="2439" y="1326"/>
              <a:ext cx="67" cy="20"/>
            </a:xfrm>
            <a:custGeom>
              <a:avLst/>
              <a:gdLst>
                <a:gd name="T0" fmla="*/ 0 w 89"/>
                <a:gd name="T1" fmla="*/ 4 h 24"/>
                <a:gd name="T2" fmla="*/ 2 w 89"/>
                <a:gd name="T3" fmla="*/ 4 h 24"/>
                <a:gd name="T4" fmla="*/ 3 w 89"/>
                <a:gd name="T5" fmla="*/ 3 h 24"/>
                <a:gd name="T6" fmla="*/ 4 w 89"/>
                <a:gd name="T7" fmla="*/ 3 h 24"/>
                <a:gd name="T8" fmla="*/ 5 w 89"/>
                <a:gd name="T9" fmla="*/ 0 h 24"/>
                <a:gd name="T10" fmla="*/ 6 w 89"/>
                <a:gd name="T11" fmla="*/ 3 h 24"/>
                <a:gd name="T12" fmla="*/ 0 60000 65536"/>
                <a:gd name="T13" fmla="*/ 0 60000 65536"/>
                <a:gd name="T14" fmla="*/ 0 60000 65536"/>
                <a:gd name="T15" fmla="*/ 0 60000 65536"/>
                <a:gd name="T16" fmla="*/ 0 60000 65536"/>
                <a:gd name="T17" fmla="*/ 0 60000 65536"/>
                <a:gd name="T18" fmla="*/ 0 w 89"/>
                <a:gd name="T19" fmla="*/ 0 h 24"/>
                <a:gd name="T20" fmla="*/ 89 w 89"/>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89" h="24">
                  <a:moveTo>
                    <a:pt x="0" y="24"/>
                  </a:moveTo>
                  <a:lnTo>
                    <a:pt x="23" y="24"/>
                  </a:lnTo>
                  <a:lnTo>
                    <a:pt x="41" y="12"/>
                  </a:lnTo>
                  <a:lnTo>
                    <a:pt x="65" y="6"/>
                  </a:lnTo>
                  <a:lnTo>
                    <a:pt x="77" y="0"/>
                  </a:lnTo>
                  <a:lnTo>
                    <a:pt x="89" y="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3" name="Freeform 1197"/>
            <p:cNvSpPr>
              <a:spLocks noChangeAspect="1"/>
            </p:cNvSpPr>
            <p:nvPr/>
          </p:nvSpPr>
          <p:spPr bwMode="auto">
            <a:xfrm>
              <a:off x="2506" y="1331"/>
              <a:ext cx="67" cy="89"/>
            </a:xfrm>
            <a:custGeom>
              <a:avLst/>
              <a:gdLst>
                <a:gd name="T0" fmla="*/ 0 w 90"/>
                <a:gd name="T1" fmla="*/ 0 h 108"/>
                <a:gd name="T2" fmla="*/ 1 w 90"/>
                <a:gd name="T3" fmla="*/ 2 h 108"/>
                <a:gd name="T4" fmla="*/ 1 w 90"/>
                <a:gd name="T5" fmla="*/ 2 h 108"/>
                <a:gd name="T6" fmla="*/ 2 w 90"/>
                <a:gd name="T7" fmla="*/ 8 h 108"/>
                <a:gd name="T8" fmla="*/ 3 w 90"/>
                <a:gd name="T9" fmla="*/ 12 h 108"/>
                <a:gd name="T10" fmla="*/ 4 w 90"/>
                <a:gd name="T11" fmla="*/ 14 h 108"/>
                <a:gd name="T12" fmla="*/ 5 w 90"/>
                <a:gd name="T13" fmla="*/ 15 h 108"/>
                <a:gd name="T14" fmla="*/ 0 60000 65536"/>
                <a:gd name="T15" fmla="*/ 0 60000 65536"/>
                <a:gd name="T16" fmla="*/ 0 60000 65536"/>
                <a:gd name="T17" fmla="*/ 0 60000 65536"/>
                <a:gd name="T18" fmla="*/ 0 60000 65536"/>
                <a:gd name="T19" fmla="*/ 0 60000 65536"/>
                <a:gd name="T20" fmla="*/ 0 60000 65536"/>
                <a:gd name="T21" fmla="*/ 0 w 90"/>
                <a:gd name="T22" fmla="*/ 0 h 108"/>
                <a:gd name="T23" fmla="*/ 90 w 90"/>
                <a:gd name="T24" fmla="*/ 108 h 10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108">
                  <a:moveTo>
                    <a:pt x="0" y="0"/>
                  </a:moveTo>
                  <a:lnTo>
                    <a:pt x="12" y="6"/>
                  </a:lnTo>
                  <a:lnTo>
                    <a:pt x="24" y="18"/>
                  </a:lnTo>
                  <a:lnTo>
                    <a:pt x="42" y="54"/>
                  </a:lnTo>
                  <a:lnTo>
                    <a:pt x="66" y="84"/>
                  </a:lnTo>
                  <a:lnTo>
                    <a:pt x="78" y="102"/>
                  </a:lnTo>
                  <a:lnTo>
                    <a:pt x="90" y="10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4" name="Freeform 1198"/>
            <p:cNvSpPr>
              <a:spLocks noChangeAspect="1"/>
            </p:cNvSpPr>
            <p:nvPr/>
          </p:nvSpPr>
          <p:spPr bwMode="auto">
            <a:xfrm>
              <a:off x="2573" y="1415"/>
              <a:ext cx="67" cy="10"/>
            </a:xfrm>
            <a:custGeom>
              <a:avLst/>
              <a:gdLst>
                <a:gd name="T0" fmla="*/ 0 w 90"/>
                <a:gd name="T1" fmla="*/ 3 h 12"/>
                <a:gd name="T2" fmla="*/ 1 w 90"/>
                <a:gd name="T3" fmla="*/ 3 h 12"/>
                <a:gd name="T4" fmla="*/ 2 w 90"/>
                <a:gd name="T5" fmla="*/ 3 h 12"/>
                <a:gd name="T6" fmla="*/ 3 w 90"/>
                <a:gd name="T7" fmla="*/ 0 h 12"/>
                <a:gd name="T8" fmla="*/ 5 w 90"/>
                <a:gd name="T9" fmla="*/ 0 h 12"/>
                <a:gd name="T10" fmla="*/ 0 60000 65536"/>
                <a:gd name="T11" fmla="*/ 0 60000 65536"/>
                <a:gd name="T12" fmla="*/ 0 60000 65536"/>
                <a:gd name="T13" fmla="*/ 0 60000 65536"/>
                <a:gd name="T14" fmla="*/ 0 60000 65536"/>
                <a:gd name="T15" fmla="*/ 0 w 90"/>
                <a:gd name="T16" fmla="*/ 0 h 12"/>
                <a:gd name="T17" fmla="*/ 90 w 90"/>
                <a:gd name="T18" fmla="*/ 12 h 12"/>
              </a:gdLst>
              <a:ahLst/>
              <a:cxnLst>
                <a:cxn ang="T10">
                  <a:pos x="T0" y="T1"/>
                </a:cxn>
                <a:cxn ang="T11">
                  <a:pos x="T2" y="T3"/>
                </a:cxn>
                <a:cxn ang="T12">
                  <a:pos x="T4" y="T5"/>
                </a:cxn>
                <a:cxn ang="T13">
                  <a:pos x="T6" y="T7"/>
                </a:cxn>
                <a:cxn ang="T14">
                  <a:pos x="T8" y="T9"/>
                </a:cxn>
              </a:cxnLst>
              <a:rect l="T15" t="T16" r="T17" b="T18"/>
              <a:pathLst>
                <a:path w="90" h="12">
                  <a:moveTo>
                    <a:pt x="0" y="6"/>
                  </a:moveTo>
                  <a:lnTo>
                    <a:pt x="24" y="12"/>
                  </a:lnTo>
                  <a:lnTo>
                    <a:pt x="42" y="6"/>
                  </a:lnTo>
                  <a:lnTo>
                    <a:pt x="66" y="0"/>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5" name="Freeform 1199"/>
            <p:cNvSpPr>
              <a:spLocks noChangeAspect="1"/>
            </p:cNvSpPr>
            <p:nvPr/>
          </p:nvSpPr>
          <p:spPr bwMode="auto">
            <a:xfrm>
              <a:off x="2640" y="1415"/>
              <a:ext cx="68" cy="20"/>
            </a:xfrm>
            <a:custGeom>
              <a:avLst/>
              <a:gdLst>
                <a:gd name="T0" fmla="*/ 0 w 90"/>
                <a:gd name="T1" fmla="*/ 0 h 24"/>
                <a:gd name="T2" fmla="*/ 3 w 90"/>
                <a:gd name="T3" fmla="*/ 3 h 24"/>
                <a:gd name="T4" fmla="*/ 6 w 90"/>
                <a:gd name="T5" fmla="*/ 4 h 24"/>
                <a:gd name="T6" fmla="*/ 0 60000 65536"/>
                <a:gd name="T7" fmla="*/ 0 60000 65536"/>
                <a:gd name="T8" fmla="*/ 0 60000 65536"/>
                <a:gd name="T9" fmla="*/ 0 w 90"/>
                <a:gd name="T10" fmla="*/ 0 h 24"/>
                <a:gd name="T11" fmla="*/ 90 w 90"/>
                <a:gd name="T12" fmla="*/ 24 h 24"/>
              </a:gdLst>
              <a:ahLst/>
              <a:cxnLst>
                <a:cxn ang="T6">
                  <a:pos x="T0" y="T1"/>
                </a:cxn>
                <a:cxn ang="T7">
                  <a:pos x="T2" y="T3"/>
                </a:cxn>
                <a:cxn ang="T8">
                  <a:pos x="T4" y="T5"/>
                </a:cxn>
              </a:cxnLst>
              <a:rect l="T9" t="T10" r="T11" b="T12"/>
              <a:pathLst>
                <a:path w="90" h="24">
                  <a:moveTo>
                    <a:pt x="0" y="0"/>
                  </a:moveTo>
                  <a:lnTo>
                    <a:pt x="42" y="6"/>
                  </a:lnTo>
                  <a:lnTo>
                    <a:pt x="90"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6" name="Freeform 1200"/>
            <p:cNvSpPr>
              <a:spLocks noChangeAspect="1"/>
            </p:cNvSpPr>
            <p:nvPr/>
          </p:nvSpPr>
          <p:spPr bwMode="auto">
            <a:xfrm>
              <a:off x="2708" y="1435"/>
              <a:ext cx="67" cy="39"/>
            </a:xfrm>
            <a:custGeom>
              <a:avLst/>
              <a:gdLst>
                <a:gd name="T0" fmla="*/ 0 w 90"/>
                <a:gd name="T1" fmla="*/ 0 h 48"/>
                <a:gd name="T2" fmla="*/ 1 w 90"/>
                <a:gd name="T3" fmla="*/ 2 h 48"/>
                <a:gd name="T4" fmla="*/ 2 w 90"/>
                <a:gd name="T5" fmla="*/ 4 h 48"/>
                <a:gd name="T6" fmla="*/ 3 w 90"/>
                <a:gd name="T7" fmla="*/ 6 h 48"/>
                <a:gd name="T8" fmla="*/ 5 w 90"/>
                <a:gd name="T9" fmla="*/ 6 h 48"/>
                <a:gd name="T10" fmla="*/ 0 60000 65536"/>
                <a:gd name="T11" fmla="*/ 0 60000 65536"/>
                <a:gd name="T12" fmla="*/ 0 60000 65536"/>
                <a:gd name="T13" fmla="*/ 0 60000 65536"/>
                <a:gd name="T14" fmla="*/ 0 60000 65536"/>
                <a:gd name="T15" fmla="*/ 0 w 90"/>
                <a:gd name="T16" fmla="*/ 0 h 48"/>
                <a:gd name="T17" fmla="*/ 90 w 90"/>
                <a:gd name="T18" fmla="*/ 48 h 48"/>
              </a:gdLst>
              <a:ahLst/>
              <a:cxnLst>
                <a:cxn ang="T10">
                  <a:pos x="T0" y="T1"/>
                </a:cxn>
                <a:cxn ang="T11">
                  <a:pos x="T2" y="T3"/>
                </a:cxn>
                <a:cxn ang="T12">
                  <a:pos x="T4" y="T5"/>
                </a:cxn>
                <a:cxn ang="T13">
                  <a:pos x="T6" y="T7"/>
                </a:cxn>
                <a:cxn ang="T14">
                  <a:pos x="T8" y="T9"/>
                </a:cxn>
              </a:cxnLst>
              <a:rect l="T15" t="T16" r="T17" b="T18"/>
              <a:pathLst>
                <a:path w="90" h="48">
                  <a:moveTo>
                    <a:pt x="0" y="0"/>
                  </a:moveTo>
                  <a:lnTo>
                    <a:pt x="24" y="12"/>
                  </a:lnTo>
                  <a:lnTo>
                    <a:pt x="42" y="30"/>
                  </a:lnTo>
                  <a:lnTo>
                    <a:pt x="66" y="42"/>
                  </a:lnTo>
                  <a:lnTo>
                    <a:pt x="90" y="4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7" name="Freeform 1201"/>
            <p:cNvSpPr>
              <a:spLocks noChangeAspect="1"/>
            </p:cNvSpPr>
            <p:nvPr/>
          </p:nvSpPr>
          <p:spPr bwMode="auto">
            <a:xfrm>
              <a:off x="2775" y="1435"/>
              <a:ext cx="67" cy="39"/>
            </a:xfrm>
            <a:custGeom>
              <a:avLst/>
              <a:gdLst>
                <a:gd name="T0" fmla="*/ 0 w 90"/>
                <a:gd name="T1" fmla="*/ 6 h 48"/>
                <a:gd name="T2" fmla="*/ 1 w 90"/>
                <a:gd name="T3" fmla="*/ 6 h 48"/>
                <a:gd name="T4" fmla="*/ 1 w 90"/>
                <a:gd name="T5" fmla="*/ 6 h 48"/>
                <a:gd name="T6" fmla="*/ 2 w 90"/>
                <a:gd name="T7" fmla="*/ 3 h 48"/>
                <a:gd name="T8" fmla="*/ 3 w 90"/>
                <a:gd name="T9" fmla="*/ 2 h 48"/>
                <a:gd name="T10" fmla="*/ 4 w 90"/>
                <a:gd name="T11" fmla="*/ 0 h 48"/>
                <a:gd name="T12" fmla="*/ 5 w 90"/>
                <a:gd name="T13" fmla="*/ 0 h 48"/>
                <a:gd name="T14" fmla="*/ 0 60000 65536"/>
                <a:gd name="T15" fmla="*/ 0 60000 65536"/>
                <a:gd name="T16" fmla="*/ 0 60000 65536"/>
                <a:gd name="T17" fmla="*/ 0 60000 65536"/>
                <a:gd name="T18" fmla="*/ 0 60000 65536"/>
                <a:gd name="T19" fmla="*/ 0 60000 65536"/>
                <a:gd name="T20" fmla="*/ 0 60000 65536"/>
                <a:gd name="T21" fmla="*/ 0 w 90"/>
                <a:gd name="T22" fmla="*/ 0 h 48"/>
                <a:gd name="T23" fmla="*/ 90 w 90"/>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8">
                  <a:moveTo>
                    <a:pt x="0" y="48"/>
                  </a:moveTo>
                  <a:lnTo>
                    <a:pt x="12" y="48"/>
                  </a:lnTo>
                  <a:lnTo>
                    <a:pt x="24" y="42"/>
                  </a:lnTo>
                  <a:lnTo>
                    <a:pt x="42" y="24"/>
                  </a:lnTo>
                  <a:lnTo>
                    <a:pt x="66" y="6"/>
                  </a:lnTo>
                  <a:lnTo>
                    <a:pt x="78" y="0"/>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8" name="Freeform 1202"/>
            <p:cNvSpPr>
              <a:spLocks noChangeAspect="1"/>
            </p:cNvSpPr>
            <p:nvPr/>
          </p:nvSpPr>
          <p:spPr bwMode="auto">
            <a:xfrm>
              <a:off x="2842" y="1435"/>
              <a:ext cx="68" cy="44"/>
            </a:xfrm>
            <a:custGeom>
              <a:avLst/>
              <a:gdLst>
                <a:gd name="T0" fmla="*/ 0 w 90"/>
                <a:gd name="T1" fmla="*/ 0 h 54"/>
                <a:gd name="T2" fmla="*/ 2 w 90"/>
                <a:gd name="T3" fmla="*/ 2 h 54"/>
                <a:gd name="T4" fmla="*/ 3 w 90"/>
                <a:gd name="T5" fmla="*/ 3 h 54"/>
                <a:gd name="T6" fmla="*/ 5 w 90"/>
                <a:gd name="T7" fmla="*/ 6 h 54"/>
                <a:gd name="T8" fmla="*/ 6 w 90"/>
                <a:gd name="T9" fmla="*/ 7 h 54"/>
                <a:gd name="T10" fmla="*/ 0 60000 65536"/>
                <a:gd name="T11" fmla="*/ 0 60000 65536"/>
                <a:gd name="T12" fmla="*/ 0 60000 65536"/>
                <a:gd name="T13" fmla="*/ 0 60000 65536"/>
                <a:gd name="T14" fmla="*/ 0 60000 65536"/>
                <a:gd name="T15" fmla="*/ 0 w 90"/>
                <a:gd name="T16" fmla="*/ 0 h 54"/>
                <a:gd name="T17" fmla="*/ 90 w 90"/>
                <a:gd name="T18" fmla="*/ 54 h 54"/>
              </a:gdLst>
              <a:ahLst/>
              <a:cxnLst>
                <a:cxn ang="T10">
                  <a:pos x="T0" y="T1"/>
                </a:cxn>
                <a:cxn ang="T11">
                  <a:pos x="T2" y="T3"/>
                </a:cxn>
                <a:cxn ang="T12">
                  <a:pos x="T4" y="T5"/>
                </a:cxn>
                <a:cxn ang="T13">
                  <a:pos x="T6" y="T7"/>
                </a:cxn>
                <a:cxn ang="T14">
                  <a:pos x="T8" y="T9"/>
                </a:cxn>
              </a:cxnLst>
              <a:rect l="T15" t="T16" r="T17" b="T18"/>
              <a:pathLst>
                <a:path w="90" h="54">
                  <a:moveTo>
                    <a:pt x="0" y="0"/>
                  </a:moveTo>
                  <a:lnTo>
                    <a:pt x="24" y="6"/>
                  </a:lnTo>
                  <a:lnTo>
                    <a:pt x="42" y="24"/>
                  </a:lnTo>
                  <a:lnTo>
                    <a:pt x="66" y="42"/>
                  </a:lnTo>
                  <a:lnTo>
                    <a:pt x="90" y="5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9" name="Freeform 1203"/>
            <p:cNvSpPr>
              <a:spLocks noChangeAspect="1"/>
            </p:cNvSpPr>
            <p:nvPr/>
          </p:nvSpPr>
          <p:spPr bwMode="auto">
            <a:xfrm>
              <a:off x="2910" y="1479"/>
              <a:ext cx="66" cy="5"/>
            </a:xfrm>
            <a:custGeom>
              <a:avLst/>
              <a:gdLst>
                <a:gd name="T0" fmla="*/ 0 w 89"/>
                <a:gd name="T1" fmla="*/ 0 h 6"/>
                <a:gd name="T2" fmla="*/ 1 w 89"/>
                <a:gd name="T3" fmla="*/ 3 h 6"/>
                <a:gd name="T4" fmla="*/ 2 w 89"/>
                <a:gd name="T5" fmla="*/ 0 h 6"/>
                <a:gd name="T6" fmla="*/ 3 w 89"/>
                <a:gd name="T7" fmla="*/ 0 h 6"/>
                <a:gd name="T8" fmla="*/ 4 w 89"/>
                <a:gd name="T9" fmla="*/ 3 h 6"/>
                <a:gd name="T10" fmla="*/ 0 60000 65536"/>
                <a:gd name="T11" fmla="*/ 0 60000 65536"/>
                <a:gd name="T12" fmla="*/ 0 60000 65536"/>
                <a:gd name="T13" fmla="*/ 0 60000 65536"/>
                <a:gd name="T14" fmla="*/ 0 60000 65536"/>
                <a:gd name="T15" fmla="*/ 0 w 89"/>
                <a:gd name="T16" fmla="*/ 0 h 6"/>
                <a:gd name="T17" fmla="*/ 89 w 89"/>
                <a:gd name="T18" fmla="*/ 6 h 6"/>
              </a:gdLst>
              <a:ahLst/>
              <a:cxnLst>
                <a:cxn ang="T10">
                  <a:pos x="T0" y="T1"/>
                </a:cxn>
                <a:cxn ang="T11">
                  <a:pos x="T2" y="T3"/>
                </a:cxn>
                <a:cxn ang="T12">
                  <a:pos x="T4" y="T5"/>
                </a:cxn>
                <a:cxn ang="T13">
                  <a:pos x="T6" y="T7"/>
                </a:cxn>
                <a:cxn ang="T14">
                  <a:pos x="T8" y="T9"/>
                </a:cxn>
              </a:cxnLst>
              <a:rect l="T15" t="T16" r="T17" b="T18"/>
              <a:pathLst>
                <a:path w="89" h="6">
                  <a:moveTo>
                    <a:pt x="0" y="0"/>
                  </a:moveTo>
                  <a:lnTo>
                    <a:pt x="24" y="6"/>
                  </a:lnTo>
                  <a:lnTo>
                    <a:pt x="41" y="0"/>
                  </a:lnTo>
                  <a:lnTo>
                    <a:pt x="65" y="0"/>
                  </a:lnTo>
                  <a:lnTo>
                    <a:pt x="89" y="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0" name="Freeform 1204"/>
            <p:cNvSpPr>
              <a:spLocks noChangeAspect="1"/>
            </p:cNvSpPr>
            <p:nvPr/>
          </p:nvSpPr>
          <p:spPr bwMode="auto">
            <a:xfrm>
              <a:off x="2976" y="1484"/>
              <a:ext cx="67" cy="49"/>
            </a:xfrm>
            <a:custGeom>
              <a:avLst/>
              <a:gdLst>
                <a:gd name="T0" fmla="*/ 0 w 90"/>
                <a:gd name="T1" fmla="*/ 0 h 59"/>
                <a:gd name="T2" fmla="*/ 1 w 90"/>
                <a:gd name="T3" fmla="*/ 2 h 59"/>
                <a:gd name="T4" fmla="*/ 2 w 90"/>
                <a:gd name="T5" fmla="*/ 4 h 59"/>
                <a:gd name="T6" fmla="*/ 5 w 90"/>
                <a:gd name="T7" fmla="*/ 9 h 59"/>
                <a:gd name="T8" fmla="*/ 0 60000 65536"/>
                <a:gd name="T9" fmla="*/ 0 60000 65536"/>
                <a:gd name="T10" fmla="*/ 0 60000 65536"/>
                <a:gd name="T11" fmla="*/ 0 60000 65536"/>
                <a:gd name="T12" fmla="*/ 0 w 90"/>
                <a:gd name="T13" fmla="*/ 0 h 59"/>
                <a:gd name="T14" fmla="*/ 90 w 90"/>
                <a:gd name="T15" fmla="*/ 59 h 59"/>
              </a:gdLst>
              <a:ahLst/>
              <a:cxnLst>
                <a:cxn ang="T8">
                  <a:pos x="T0" y="T1"/>
                </a:cxn>
                <a:cxn ang="T9">
                  <a:pos x="T2" y="T3"/>
                </a:cxn>
                <a:cxn ang="T10">
                  <a:pos x="T4" y="T5"/>
                </a:cxn>
                <a:cxn ang="T11">
                  <a:pos x="T6" y="T7"/>
                </a:cxn>
              </a:cxnLst>
              <a:rect l="T12" t="T13" r="T14" b="T15"/>
              <a:pathLst>
                <a:path w="90" h="59">
                  <a:moveTo>
                    <a:pt x="0" y="0"/>
                  </a:moveTo>
                  <a:lnTo>
                    <a:pt x="24" y="12"/>
                  </a:lnTo>
                  <a:lnTo>
                    <a:pt x="42" y="24"/>
                  </a:lnTo>
                  <a:lnTo>
                    <a:pt x="90" y="59"/>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1" name="Freeform 1205"/>
            <p:cNvSpPr>
              <a:spLocks noChangeAspect="1"/>
            </p:cNvSpPr>
            <p:nvPr/>
          </p:nvSpPr>
          <p:spPr bwMode="auto">
            <a:xfrm>
              <a:off x="3043" y="1533"/>
              <a:ext cx="68" cy="49"/>
            </a:xfrm>
            <a:custGeom>
              <a:avLst/>
              <a:gdLst>
                <a:gd name="T0" fmla="*/ 0 w 90"/>
                <a:gd name="T1" fmla="*/ 0 h 60"/>
                <a:gd name="T2" fmla="*/ 3 w 90"/>
                <a:gd name="T3" fmla="*/ 5 h 60"/>
                <a:gd name="T4" fmla="*/ 5 w 90"/>
                <a:gd name="T5" fmla="*/ 6 h 60"/>
                <a:gd name="T6" fmla="*/ 6 w 90"/>
                <a:gd name="T7" fmla="*/ 8 h 60"/>
                <a:gd name="T8" fmla="*/ 0 60000 65536"/>
                <a:gd name="T9" fmla="*/ 0 60000 65536"/>
                <a:gd name="T10" fmla="*/ 0 60000 65536"/>
                <a:gd name="T11" fmla="*/ 0 60000 65536"/>
                <a:gd name="T12" fmla="*/ 0 w 90"/>
                <a:gd name="T13" fmla="*/ 0 h 60"/>
                <a:gd name="T14" fmla="*/ 90 w 90"/>
                <a:gd name="T15" fmla="*/ 60 h 60"/>
              </a:gdLst>
              <a:ahLst/>
              <a:cxnLst>
                <a:cxn ang="T8">
                  <a:pos x="T0" y="T1"/>
                </a:cxn>
                <a:cxn ang="T9">
                  <a:pos x="T2" y="T3"/>
                </a:cxn>
                <a:cxn ang="T10">
                  <a:pos x="T4" y="T5"/>
                </a:cxn>
                <a:cxn ang="T11">
                  <a:pos x="T6" y="T7"/>
                </a:cxn>
              </a:cxnLst>
              <a:rect l="T12" t="T13" r="T14" b="T15"/>
              <a:pathLst>
                <a:path w="90" h="60">
                  <a:moveTo>
                    <a:pt x="0" y="0"/>
                  </a:moveTo>
                  <a:lnTo>
                    <a:pt x="42" y="36"/>
                  </a:lnTo>
                  <a:lnTo>
                    <a:pt x="66" y="48"/>
                  </a:lnTo>
                  <a:lnTo>
                    <a:pt x="90" y="6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2" name="Freeform 1206"/>
            <p:cNvSpPr>
              <a:spLocks noChangeAspect="1"/>
            </p:cNvSpPr>
            <p:nvPr/>
          </p:nvSpPr>
          <p:spPr bwMode="auto">
            <a:xfrm>
              <a:off x="3111" y="1582"/>
              <a:ext cx="72" cy="5"/>
            </a:xfrm>
            <a:custGeom>
              <a:avLst/>
              <a:gdLst>
                <a:gd name="T0" fmla="*/ 0 w 96"/>
                <a:gd name="T1" fmla="*/ 0 h 6"/>
                <a:gd name="T2" fmla="*/ 2 w 96"/>
                <a:gd name="T3" fmla="*/ 0 h 6"/>
                <a:gd name="T4" fmla="*/ 3 w 96"/>
                <a:gd name="T5" fmla="*/ 0 h 6"/>
                <a:gd name="T6" fmla="*/ 5 w 96"/>
                <a:gd name="T7" fmla="*/ 0 h 6"/>
                <a:gd name="T8" fmla="*/ 6 w 96"/>
                <a:gd name="T9" fmla="*/ 3 h 6"/>
                <a:gd name="T10" fmla="*/ 0 60000 65536"/>
                <a:gd name="T11" fmla="*/ 0 60000 65536"/>
                <a:gd name="T12" fmla="*/ 0 60000 65536"/>
                <a:gd name="T13" fmla="*/ 0 60000 65536"/>
                <a:gd name="T14" fmla="*/ 0 60000 65536"/>
                <a:gd name="T15" fmla="*/ 0 w 96"/>
                <a:gd name="T16" fmla="*/ 0 h 6"/>
                <a:gd name="T17" fmla="*/ 96 w 96"/>
                <a:gd name="T18" fmla="*/ 6 h 6"/>
              </a:gdLst>
              <a:ahLst/>
              <a:cxnLst>
                <a:cxn ang="T10">
                  <a:pos x="T0" y="T1"/>
                </a:cxn>
                <a:cxn ang="T11">
                  <a:pos x="T2" y="T3"/>
                </a:cxn>
                <a:cxn ang="T12">
                  <a:pos x="T4" y="T5"/>
                </a:cxn>
                <a:cxn ang="T13">
                  <a:pos x="T6" y="T7"/>
                </a:cxn>
                <a:cxn ang="T14">
                  <a:pos x="T8" y="T9"/>
                </a:cxn>
              </a:cxnLst>
              <a:rect l="T15" t="T16" r="T17" b="T18"/>
              <a:pathLst>
                <a:path w="96" h="6">
                  <a:moveTo>
                    <a:pt x="0" y="0"/>
                  </a:moveTo>
                  <a:lnTo>
                    <a:pt x="24" y="0"/>
                  </a:lnTo>
                  <a:lnTo>
                    <a:pt x="48" y="0"/>
                  </a:lnTo>
                  <a:lnTo>
                    <a:pt x="72" y="0"/>
                  </a:lnTo>
                  <a:lnTo>
                    <a:pt x="96" y="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3" name="Freeform 1207"/>
            <p:cNvSpPr>
              <a:spLocks noChangeAspect="1"/>
            </p:cNvSpPr>
            <p:nvPr/>
          </p:nvSpPr>
          <p:spPr bwMode="auto">
            <a:xfrm>
              <a:off x="3183" y="1587"/>
              <a:ext cx="67" cy="94"/>
            </a:xfrm>
            <a:custGeom>
              <a:avLst/>
              <a:gdLst>
                <a:gd name="T0" fmla="*/ 0 w 90"/>
                <a:gd name="T1" fmla="*/ 0 h 114"/>
                <a:gd name="T2" fmla="*/ 1 w 90"/>
                <a:gd name="T3" fmla="*/ 2 h 114"/>
                <a:gd name="T4" fmla="*/ 1 w 90"/>
                <a:gd name="T5" fmla="*/ 3 h 114"/>
                <a:gd name="T6" fmla="*/ 2 w 90"/>
                <a:gd name="T7" fmla="*/ 8 h 114"/>
                <a:gd name="T8" fmla="*/ 3 w 90"/>
                <a:gd name="T9" fmla="*/ 13 h 114"/>
                <a:gd name="T10" fmla="*/ 4 w 90"/>
                <a:gd name="T11" fmla="*/ 15 h 114"/>
                <a:gd name="T12" fmla="*/ 5 w 90"/>
                <a:gd name="T13" fmla="*/ 17 h 114"/>
                <a:gd name="T14" fmla="*/ 0 60000 65536"/>
                <a:gd name="T15" fmla="*/ 0 60000 65536"/>
                <a:gd name="T16" fmla="*/ 0 60000 65536"/>
                <a:gd name="T17" fmla="*/ 0 60000 65536"/>
                <a:gd name="T18" fmla="*/ 0 60000 65536"/>
                <a:gd name="T19" fmla="*/ 0 60000 65536"/>
                <a:gd name="T20" fmla="*/ 0 60000 65536"/>
                <a:gd name="T21" fmla="*/ 0 w 90"/>
                <a:gd name="T22" fmla="*/ 0 h 114"/>
                <a:gd name="T23" fmla="*/ 90 w 90"/>
                <a:gd name="T24" fmla="*/ 114 h 1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114">
                  <a:moveTo>
                    <a:pt x="0" y="0"/>
                  </a:moveTo>
                  <a:lnTo>
                    <a:pt x="12" y="12"/>
                  </a:lnTo>
                  <a:lnTo>
                    <a:pt x="24" y="24"/>
                  </a:lnTo>
                  <a:lnTo>
                    <a:pt x="48" y="60"/>
                  </a:lnTo>
                  <a:lnTo>
                    <a:pt x="66" y="90"/>
                  </a:lnTo>
                  <a:lnTo>
                    <a:pt x="78" y="108"/>
                  </a:lnTo>
                  <a:lnTo>
                    <a:pt x="90" y="11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4" name="Freeform 1208"/>
            <p:cNvSpPr>
              <a:spLocks noChangeAspect="1"/>
            </p:cNvSpPr>
            <p:nvPr/>
          </p:nvSpPr>
          <p:spPr bwMode="auto">
            <a:xfrm>
              <a:off x="3250" y="1661"/>
              <a:ext cx="67" cy="25"/>
            </a:xfrm>
            <a:custGeom>
              <a:avLst/>
              <a:gdLst>
                <a:gd name="T0" fmla="*/ 0 w 90"/>
                <a:gd name="T1" fmla="*/ 4 h 30"/>
                <a:gd name="T2" fmla="*/ 1 w 90"/>
                <a:gd name="T3" fmla="*/ 6 h 30"/>
                <a:gd name="T4" fmla="*/ 1 w 90"/>
                <a:gd name="T5" fmla="*/ 4 h 30"/>
                <a:gd name="T6" fmla="*/ 2 w 90"/>
                <a:gd name="T7" fmla="*/ 3 h 30"/>
                <a:gd name="T8" fmla="*/ 3 w 90"/>
                <a:gd name="T9" fmla="*/ 3 h 30"/>
                <a:gd name="T10" fmla="*/ 5 w 90"/>
                <a:gd name="T11" fmla="*/ 0 h 30"/>
                <a:gd name="T12" fmla="*/ 0 60000 65536"/>
                <a:gd name="T13" fmla="*/ 0 60000 65536"/>
                <a:gd name="T14" fmla="*/ 0 60000 65536"/>
                <a:gd name="T15" fmla="*/ 0 60000 65536"/>
                <a:gd name="T16" fmla="*/ 0 60000 65536"/>
                <a:gd name="T17" fmla="*/ 0 60000 65536"/>
                <a:gd name="T18" fmla="*/ 0 w 90"/>
                <a:gd name="T19" fmla="*/ 0 h 30"/>
                <a:gd name="T20" fmla="*/ 90 w 9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90" h="30">
                  <a:moveTo>
                    <a:pt x="0" y="24"/>
                  </a:moveTo>
                  <a:lnTo>
                    <a:pt x="12" y="30"/>
                  </a:lnTo>
                  <a:lnTo>
                    <a:pt x="24" y="24"/>
                  </a:lnTo>
                  <a:lnTo>
                    <a:pt x="42" y="18"/>
                  </a:lnTo>
                  <a:lnTo>
                    <a:pt x="66" y="6"/>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5" name="Freeform 1209"/>
            <p:cNvSpPr>
              <a:spLocks noChangeAspect="1"/>
            </p:cNvSpPr>
            <p:nvPr/>
          </p:nvSpPr>
          <p:spPr bwMode="auto">
            <a:xfrm>
              <a:off x="3317" y="1661"/>
              <a:ext cx="67" cy="5"/>
            </a:xfrm>
            <a:custGeom>
              <a:avLst/>
              <a:gdLst>
                <a:gd name="T0" fmla="*/ 0 w 90"/>
                <a:gd name="T1" fmla="*/ 0 h 6"/>
                <a:gd name="T2" fmla="*/ 2 w 90"/>
                <a:gd name="T3" fmla="*/ 0 h 6"/>
                <a:gd name="T4" fmla="*/ 5 w 90"/>
                <a:gd name="T5" fmla="*/ 3 h 6"/>
                <a:gd name="T6" fmla="*/ 0 60000 65536"/>
                <a:gd name="T7" fmla="*/ 0 60000 65536"/>
                <a:gd name="T8" fmla="*/ 0 60000 65536"/>
                <a:gd name="T9" fmla="*/ 0 w 90"/>
                <a:gd name="T10" fmla="*/ 0 h 6"/>
                <a:gd name="T11" fmla="*/ 90 w 90"/>
                <a:gd name="T12" fmla="*/ 6 h 6"/>
              </a:gdLst>
              <a:ahLst/>
              <a:cxnLst>
                <a:cxn ang="T6">
                  <a:pos x="T0" y="T1"/>
                </a:cxn>
                <a:cxn ang="T7">
                  <a:pos x="T2" y="T3"/>
                </a:cxn>
                <a:cxn ang="T8">
                  <a:pos x="T4" y="T5"/>
                </a:cxn>
              </a:cxnLst>
              <a:rect l="T9" t="T10" r="T11" b="T12"/>
              <a:pathLst>
                <a:path w="90" h="6">
                  <a:moveTo>
                    <a:pt x="0" y="0"/>
                  </a:moveTo>
                  <a:lnTo>
                    <a:pt x="42" y="0"/>
                  </a:lnTo>
                  <a:lnTo>
                    <a:pt x="90" y="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6" name="Freeform 1210"/>
            <p:cNvSpPr>
              <a:spLocks noChangeAspect="1"/>
            </p:cNvSpPr>
            <p:nvPr/>
          </p:nvSpPr>
          <p:spPr bwMode="auto">
            <a:xfrm>
              <a:off x="3384" y="1666"/>
              <a:ext cx="67" cy="25"/>
            </a:xfrm>
            <a:custGeom>
              <a:avLst/>
              <a:gdLst>
                <a:gd name="T0" fmla="*/ 0 w 89"/>
                <a:gd name="T1" fmla="*/ 0 h 30"/>
                <a:gd name="T2" fmla="*/ 3 w 89"/>
                <a:gd name="T3" fmla="*/ 3 h 30"/>
                <a:gd name="T4" fmla="*/ 6 w 89"/>
                <a:gd name="T5" fmla="*/ 6 h 30"/>
                <a:gd name="T6" fmla="*/ 0 60000 65536"/>
                <a:gd name="T7" fmla="*/ 0 60000 65536"/>
                <a:gd name="T8" fmla="*/ 0 60000 65536"/>
                <a:gd name="T9" fmla="*/ 0 w 89"/>
                <a:gd name="T10" fmla="*/ 0 h 30"/>
                <a:gd name="T11" fmla="*/ 89 w 89"/>
                <a:gd name="T12" fmla="*/ 30 h 30"/>
              </a:gdLst>
              <a:ahLst/>
              <a:cxnLst>
                <a:cxn ang="T6">
                  <a:pos x="T0" y="T1"/>
                </a:cxn>
                <a:cxn ang="T7">
                  <a:pos x="T2" y="T3"/>
                </a:cxn>
                <a:cxn ang="T8">
                  <a:pos x="T4" y="T5"/>
                </a:cxn>
              </a:cxnLst>
              <a:rect l="T9" t="T10" r="T11" b="T12"/>
              <a:pathLst>
                <a:path w="89" h="30">
                  <a:moveTo>
                    <a:pt x="0" y="0"/>
                  </a:moveTo>
                  <a:lnTo>
                    <a:pt x="42" y="12"/>
                  </a:lnTo>
                  <a:lnTo>
                    <a:pt x="89" y="3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7" name="Freeform 1211"/>
            <p:cNvSpPr>
              <a:spLocks noChangeAspect="1"/>
            </p:cNvSpPr>
            <p:nvPr/>
          </p:nvSpPr>
          <p:spPr bwMode="auto">
            <a:xfrm>
              <a:off x="3451" y="1691"/>
              <a:ext cx="67" cy="60"/>
            </a:xfrm>
            <a:custGeom>
              <a:avLst/>
              <a:gdLst>
                <a:gd name="T0" fmla="*/ 0 w 90"/>
                <a:gd name="T1" fmla="*/ 0 h 72"/>
                <a:gd name="T2" fmla="*/ 1 w 90"/>
                <a:gd name="T3" fmla="*/ 2 h 72"/>
                <a:gd name="T4" fmla="*/ 2 w 90"/>
                <a:gd name="T5" fmla="*/ 6 h 72"/>
                <a:gd name="T6" fmla="*/ 3 w 90"/>
                <a:gd name="T7" fmla="*/ 10 h 72"/>
                <a:gd name="T8" fmla="*/ 5 w 90"/>
                <a:gd name="T9" fmla="*/ 12 h 72"/>
                <a:gd name="T10" fmla="*/ 0 60000 65536"/>
                <a:gd name="T11" fmla="*/ 0 60000 65536"/>
                <a:gd name="T12" fmla="*/ 0 60000 65536"/>
                <a:gd name="T13" fmla="*/ 0 60000 65536"/>
                <a:gd name="T14" fmla="*/ 0 60000 65536"/>
                <a:gd name="T15" fmla="*/ 0 w 90"/>
                <a:gd name="T16" fmla="*/ 0 h 72"/>
                <a:gd name="T17" fmla="*/ 90 w 90"/>
                <a:gd name="T18" fmla="*/ 72 h 72"/>
              </a:gdLst>
              <a:ahLst/>
              <a:cxnLst>
                <a:cxn ang="T10">
                  <a:pos x="T0" y="T1"/>
                </a:cxn>
                <a:cxn ang="T11">
                  <a:pos x="T2" y="T3"/>
                </a:cxn>
                <a:cxn ang="T12">
                  <a:pos x="T4" y="T5"/>
                </a:cxn>
                <a:cxn ang="T13">
                  <a:pos x="T6" y="T7"/>
                </a:cxn>
                <a:cxn ang="T14">
                  <a:pos x="T8" y="T9"/>
                </a:cxn>
              </a:cxnLst>
              <a:rect l="T15" t="T16" r="T17" b="T18"/>
              <a:pathLst>
                <a:path w="90" h="72">
                  <a:moveTo>
                    <a:pt x="0" y="0"/>
                  </a:moveTo>
                  <a:lnTo>
                    <a:pt x="24" y="18"/>
                  </a:lnTo>
                  <a:lnTo>
                    <a:pt x="42" y="36"/>
                  </a:lnTo>
                  <a:lnTo>
                    <a:pt x="66" y="60"/>
                  </a:lnTo>
                  <a:lnTo>
                    <a:pt x="90" y="7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8" name="Freeform 1212"/>
            <p:cNvSpPr>
              <a:spLocks noChangeAspect="1"/>
            </p:cNvSpPr>
            <p:nvPr/>
          </p:nvSpPr>
          <p:spPr bwMode="auto">
            <a:xfrm>
              <a:off x="3518" y="1746"/>
              <a:ext cx="68" cy="5"/>
            </a:xfrm>
            <a:custGeom>
              <a:avLst/>
              <a:gdLst>
                <a:gd name="T0" fmla="*/ 0 w 90"/>
                <a:gd name="T1" fmla="*/ 3 h 6"/>
                <a:gd name="T2" fmla="*/ 2 w 90"/>
                <a:gd name="T3" fmla="*/ 3 h 6"/>
                <a:gd name="T4" fmla="*/ 3 w 90"/>
                <a:gd name="T5" fmla="*/ 3 h 6"/>
                <a:gd name="T6" fmla="*/ 5 w 90"/>
                <a:gd name="T7" fmla="*/ 0 h 6"/>
                <a:gd name="T8" fmla="*/ 6 w 90"/>
                <a:gd name="T9" fmla="*/ 0 h 6"/>
                <a:gd name="T10" fmla="*/ 0 60000 65536"/>
                <a:gd name="T11" fmla="*/ 0 60000 65536"/>
                <a:gd name="T12" fmla="*/ 0 60000 65536"/>
                <a:gd name="T13" fmla="*/ 0 60000 65536"/>
                <a:gd name="T14" fmla="*/ 0 60000 65536"/>
                <a:gd name="T15" fmla="*/ 0 w 90"/>
                <a:gd name="T16" fmla="*/ 0 h 6"/>
                <a:gd name="T17" fmla="*/ 90 w 90"/>
                <a:gd name="T18" fmla="*/ 6 h 6"/>
              </a:gdLst>
              <a:ahLst/>
              <a:cxnLst>
                <a:cxn ang="T10">
                  <a:pos x="T0" y="T1"/>
                </a:cxn>
                <a:cxn ang="T11">
                  <a:pos x="T2" y="T3"/>
                </a:cxn>
                <a:cxn ang="T12">
                  <a:pos x="T4" y="T5"/>
                </a:cxn>
                <a:cxn ang="T13">
                  <a:pos x="T6" y="T7"/>
                </a:cxn>
                <a:cxn ang="T14">
                  <a:pos x="T8" y="T9"/>
                </a:cxn>
              </a:cxnLst>
              <a:rect l="T15" t="T16" r="T17" b="T18"/>
              <a:pathLst>
                <a:path w="90" h="6">
                  <a:moveTo>
                    <a:pt x="0" y="6"/>
                  </a:moveTo>
                  <a:lnTo>
                    <a:pt x="24" y="6"/>
                  </a:lnTo>
                  <a:lnTo>
                    <a:pt x="42" y="6"/>
                  </a:lnTo>
                  <a:lnTo>
                    <a:pt x="66" y="0"/>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9" name="Freeform 1213"/>
            <p:cNvSpPr>
              <a:spLocks noChangeAspect="1"/>
            </p:cNvSpPr>
            <p:nvPr/>
          </p:nvSpPr>
          <p:spPr bwMode="auto">
            <a:xfrm>
              <a:off x="3586" y="1746"/>
              <a:ext cx="67" cy="44"/>
            </a:xfrm>
            <a:custGeom>
              <a:avLst/>
              <a:gdLst>
                <a:gd name="T0" fmla="*/ 0 w 90"/>
                <a:gd name="T1" fmla="*/ 0 h 54"/>
                <a:gd name="T2" fmla="*/ 1 w 90"/>
                <a:gd name="T3" fmla="*/ 2 h 54"/>
                <a:gd name="T4" fmla="*/ 2 w 90"/>
                <a:gd name="T5" fmla="*/ 3 h 54"/>
                <a:gd name="T6" fmla="*/ 3 w 90"/>
                <a:gd name="T7" fmla="*/ 6 h 54"/>
                <a:gd name="T8" fmla="*/ 5 w 90"/>
                <a:gd name="T9" fmla="*/ 7 h 54"/>
                <a:gd name="T10" fmla="*/ 0 60000 65536"/>
                <a:gd name="T11" fmla="*/ 0 60000 65536"/>
                <a:gd name="T12" fmla="*/ 0 60000 65536"/>
                <a:gd name="T13" fmla="*/ 0 60000 65536"/>
                <a:gd name="T14" fmla="*/ 0 60000 65536"/>
                <a:gd name="T15" fmla="*/ 0 w 90"/>
                <a:gd name="T16" fmla="*/ 0 h 54"/>
                <a:gd name="T17" fmla="*/ 90 w 90"/>
                <a:gd name="T18" fmla="*/ 54 h 54"/>
              </a:gdLst>
              <a:ahLst/>
              <a:cxnLst>
                <a:cxn ang="T10">
                  <a:pos x="T0" y="T1"/>
                </a:cxn>
                <a:cxn ang="T11">
                  <a:pos x="T2" y="T3"/>
                </a:cxn>
                <a:cxn ang="T12">
                  <a:pos x="T4" y="T5"/>
                </a:cxn>
                <a:cxn ang="T13">
                  <a:pos x="T6" y="T7"/>
                </a:cxn>
                <a:cxn ang="T14">
                  <a:pos x="T8" y="T9"/>
                </a:cxn>
              </a:cxnLst>
              <a:rect l="T15" t="T16" r="T17" b="T18"/>
              <a:pathLst>
                <a:path w="90" h="54">
                  <a:moveTo>
                    <a:pt x="0" y="0"/>
                  </a:moveTo>
                  <a:lnTo>
                    <a:pt x="24" y="12"/>
                  </a:lnTo>
                  <a:lnTo>
                    <a:pt x="42" y="24"/>
                  </a:lnTo>
                  <a:lnTo>
                    <a:pt x="66" y="42"/>
                  </a:lnTo>
                  <a:lnTo>
                    <a:pt x="90" y="5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0" name="Freeform 1214"/>
            <p:cNvSpPr>
              <a:spLocks noChangeAspect="1"/>
            </p:cNvSpPr>
            <p:nvPr/>
          </p:nvSpPr>
          <p:spPr bwMode="auto">
            <a:xfrm>
              <a:off x="3653" y="1790"/>
              <a:ext cx="67" cy="5"/>
            </a:xfrm>
            <a:custGeom>
              <a:avLst/>
              <a:gdLst>
                <a:gd name="T0" fmla="*/ 0 w 90"/>
                <a:gd name="T1" fmla="*/ 0 h 6"/>
                <a:gd name="T2" fmla="*/ 2 w 90"/>
                <a:gd name="T3" fmla="*/ 3 h 6"/>
                <a:gd name="T4" fmla="*/ 5 w 90"/>
                <a:gd name="T5" fmla="*/ 0 h 6"/>
                <a:gd name="T6" fmla="*/ 0 60000 65536"/>
                <a:gd name="T7" fmla="*/ 0 60000 65536"/>
                <a:gd name="T8" fmla="*/ 0 60000 65536"/>
                <a:gd name="T9" fmla="*/ 0 w 90"/>
                <a:gd name="T10" fmla="*/ 0 h 6"/>
                <a:gd name="T11" fmla="*/ 90 w 90"/>
                <a:gd name="T12" fmla="*/ 6 h 6"/>
              </a:gdLst>
              <a:ahLst/>
              <a:cxnLst>
                <a:cxn ang="T6">
                  <a:pos x="T0" y="T1"/>
                </a:cxn>
                <a:cxn ang="T7">
                  <a:pos x="T2" y="T3"/>
                </a:cxn>
                <a:cxn ang="T8">
                  <a:pos x="T4" y="T5"/>
                </a:cxn>
              </a:cxnLst>
              <a:rect l="T9" t="T10" r="T11" b="T12"/>
              <a:pathLst>
                <a:path w="90" h="6">
                  <a:moveTo>
                    <a:pt x="0" y="0"/>
                  </a:moveTo>
                  <a:lnTo>
                    <a:pt x="42" y="6"/>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1" name="Freeform 1215"/>
            <p:cNvSpPr>
              <a:spLocks noChangeAspect="1"/>
            </p:cNvSpPr>
            <p:nvPr/>
          </p:nvSpPr>
          <p:spPr bwMode="auto">
            <a:xfrm>
              <a:off x="3720" y="1760"/>
              <a:ext cx="67" cy="30"/>
            </a:xfrm>
            <a:custGeom>
              <a:avLst/>
              <a:gdLst>
                <a:gd name="T0" fmla="*/ 0 w 90"/>
                <a:gd name="T1" fmla="*/ 6 h 36"/>
                <a:gd name="T2" fmla="*/ 1 w 90"/>
                <a:gd name="T3" fmla="*/ 5 h 36"/>
                <a:gd name="T4" fmla="*/ 2 w 90"/>
                <a:gd name="T5" fmla="*/ 2 h 36"/>
                <a:gd name="T6" fmla="*/ 3 w 90"/>
                <a:gd name="T7" fmla="*/ 0 h 36"/>
                <a:gd name="T8" fmla="*/ 5 w 90"/>
                <a:gd name="T9" fmla="*/ 0 h 36"/>
                <a:gd name="T10" fmla="*/ 0 60000 65536"/>
                <a:gd name="T11" fmla="*/ 0 60000 65536"/>
                <a:gd name="T12" fmla="*/ 0 60000 65536"/>
                <a:gd name="T13" fmla="*/ 0 60000 65536"/>
                <a:gd name="T14" fmla="*/ 0 60000 65536"/>
                <a:gd name="T15" fmla="*/ 0 w 90"/>
                <a:gd name="T16" fmla="*/ 0 h 36"/>
                <a:gd name="T17" fmla="*/ 90 w 90"/>
                <a:gd name="T18" fmla="*/ 36 h 36"/>
              </a:gdLst>
              <a:ahLst/>
              <a:cxnLst>
                <a:cxn ang="T10">
                  <a:pos x="T0" y="T1"/>
                </a:cxn>
                <a:cxn ang="T11">
                  <a:pos x="T2" y="T3"/>
                </a:cxn>
                <a:cxn ang="T12">
                  <a:pos x="T4" y="T5"/>
                </a:cxn>
                <a:cxn ang="T13">
                  <a:pos x="T6" y="T7"/>
                </a:cxn>
                <a:cxn ang="T14">
                  <a:pos x="T8" y="T9"/>
                </a:cxn>
              </a:cxnLst>
              <a:rect l="T15" t="T16" r="T17" b="T18"/>
              <a:pathLst>
                <a:path w="90" h="36">
                  <a:moveTo>
                    <a:pt x="0" y="36"/>
                  </a:moveTo>
                  <a:lnTo>
                    <a:pt x="24" y="30"/>
                  </a:lnTo>
                  <a:lnTo>
                    <a:pt x="42" y="12"/>
                  </a:lnTo>
                  <a:lnTo>
                    <a:pt x="66" y="0"/>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2" name="Freeform 1216"/>
            <p:cNvSpPr>
              <a:spLocks noChangeAspect="1"/>
            </p:cNvSpPr>
            <p:nvPr/>
          </p:nvSpPr>
          <p:spPr bwMode="auto">
            <a:xfrm>
              <a:off x="3787" y="1760"/>
              <a:ext cx="68" cy="55"/>
            </a:xfrm>
            <a:custGeom>
              <a:avLst/>
              <a:gdLst>
                <a:gd name="T0" fmla="*/ 0 w 90"/>
                <a:gd name="T1" fmla="*/ 0 h 66"/>
                <a:gd name="T2" fmla="*/ 2 w 90"/>
                <a:gd name="T3" fmla="*/ 2 h 66"/>
                <a:gd name="T4" fmla="*/ 3 w 90"/>
                <a:gd name="T5" fmla="*/ 4 h 66"/>
                <a:gd name="T6" fmla="*/ 5 w 90"/>
                <a:gd name="T7" fmla="*/ 7 h 66"/>
                <a:gd name="T8" fmla="*/ 6 w 90"/>
                <a:gd name="T9" fmla="*/ 10 h 66"/>
                <a:gd name="T10" fmla="*/ 0 60000 65536"/>
                <a:gd name="T11" fmla="*/ 0 60000 65536"/>
                <a:gd name="T12" fmla="*/ 0 60000 65536"/>
                <a:gd name="T13" fmla="*/ 0 60000 65536"/>
                <a:gd name="T14" fmla="*/ 0 60000 65536"/>
                <a:gd name="T15" fmla="*/ 0 w 90"/>
                <a:gd name="T16" fmla="*/ 0 h 66"/>
                <a:gd name="T17" fmla="*/ 90 w 90"/>
                <a:gd name="T18" fmla="*/ 66 h 66"/>
              </a:gdLst>
              <a:ahLst/>
              <a:cxnLst>
                <a:cxn ang="T10">
                  <a:pos x="T0" y="T1"/>
                </a:cxn>
                <a:cxn ang="T11">
                  <a:pos x="T2" y="T3"/>
                </a:cxn>
                <a:cxn ang="T12">
                  <a:pos x="T4" y="T5"/>
                </a:cxn>
                <a:cxn ang="T13">
                  <a:pos x="T6" y="T7"/>
                </a:cxn>
                <a:cxn ang="T14">
                  <a:pos x="T8" y="T9"/>
                </a:cxn>
              </a:cxnLst>
              <a:rect l="T15" t="T16" r="T17" b="T18"/>
              <a:pathLst>
                <a:path w="90" h="66">
                  <a:moveTo>
                    <a:pt x="0" y="0"/>
                  </a:moveTo>
                  <a:lnTo>
                    <a:pt x="24" y="6"/>
                  </a:lnTo>
                  <a:lnTo>
                    <a:pt x="42" y="24"/>
                  </a:lnTo>
                  <a:lnTo>
                    <a:pt x="66" y="42"/>
                  </a:lnTo>
                  <a:lnTo>
                    <a:pt x="90" y="6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3" name="Freeform 1217"/>
            <p:cNvSpPr>
              <a:spLocks noChangeAspect="1"/>
            </p:cNvSpPr>
            <p:nvPr/>
          </p:nvSpPr>
          <p:spPr bwMode="auto">
            <a:xfrm>
              <a:off x="3855" y="1815"/>
              <a:ext cx="66" cy="108"/>
            </a:xfrm>
            <a:custGeom>
              <a:avLst/>
              <a:gdLst>
                <a:gd name="T0" fmla="*/ 0 w 89"/>
                <a:gd name="T1" fmla="*/ 0 h 131"/>
                <a:gd name="T2" fmla="*/ 1 w 89"/>
                <a:gd name="T3" fmla="*/ 2 h 131"/>
                <a:gd name="T4" fmla="*/ 1 w 89"/>
                <a:gd name="T5" fmla="*/ 5 h 131"/>
                <a:gd name="T6" fmla="*/ 2 w 89"/>
                <a:gd name="T7" fmla="*/ 10 h 131"/>
                <a:gd name="T8" fmla="*/ 3 w 89"/>
                <a:gd name="T9" fmla="*/ 15 h 131"/>
                <a:gd name="T10" fmla="*/ 4 w 89"/>
                <a:gd name="T11" fmla="*/ 17 h 131"/>
                <a:gd name="T12" fmla="*/ 4 w 89"/>
                <a:gd name="T13" fmla="*/ 18 h 131"/>
                <a:gd name="T14" fmla="*/ 0 60000 65536"/>
                <a:gd name="T15" fmla="*/ 0 60000 65536"/>
                <a:gd name="T16" fmla="*/ 0 60000 65536"/>
                <a:gd name="T17" fmla="*/ 0 60000 65536"/>
                <a:gd name="T18" fmla="*/ 0 60000 65536"/>
                <a:gd name="T19" fmla="*/ 0 60000 65536"/>
                <a:gd name="T20" fmla="*/ 0 60000 65536"/>
                <a:gd name="T21" fmla="*/ 0 w 89"/>
                <a:gd name="T22" fmla="*/ 0 h 131"/>
                <a:gd name="T23" fmla="*/ 89 w 89"/>
                <a:gd name="T24" fmla="*/ 131 h 1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131">
                  <a:moveTo>
                    <a:pt x="0" y="0"/>
                  </a:moveTo>
                  <a:lnTo>
                    <a:pt x="12" y="12"/>
                  </a:lnTo>
                  <a:lnTo>
                    <a:pt x="24" y="30"/>
                  </a:lnTo>
                  <a:lnTo>
                    <a:pt x="42" y="72"/>
                  </a:lnTo>
                  <a:lnTo>
                    <a:pt x="66" y="107"/>
                  </a:lnTo>
                  <a:lnTo>
                    <a:pt x="78" y="119"/>
                  </a:lnTo>
                  <a:lnTo>
                    <a:pt x="89" y="13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4" name="Freeform 1218"/>
            <p:cNvSpPr>
              <a:spLocks noChangeAspect="1"/>
            </p:cNvSpPr>
            <p:nvPr/>
          </p:nvSpPr>
          <p:spPr bwMode="auto">
            <a:xfrm>
              <a:off x="3921" y="1898"/>
              <a:ext cx="68" cy="30"/>
            </a:xfrm>
            <a:custGeom>
              <a:avLst/>
              <a:gdLst>
                <a:gd name="T0" fmla="*/ 0 w 90"/>
                <a:gd name="T1" fmla="*/ 5 h 36"/>
                <a:gd name="T2" fmla="*/ 2 w 90"/>
                <a:gd name="T3" fmla="*/ 6 h 36"/>
                <a:gd name="T4" fmla="*/ 2 w 90"/>
                <a:gd name="T5" fmla="*/ 6 h 36"/>
                <a:gd name="T6" fmla="*/ 3 w 90"/>
                <a:gd name="T7" fmla="*/ 4 h 36"/>
                <a:gd name="T8" fmla="*/ 5 w 90"/>
                <a:gd name="T9" fmla="*/ 2 h 36"/>
                <a:gd name="T10" fmla="*/ 6 w 90"/>
                <a:gd name="T11" fmla="*/ 0 h 36"/>
                <a:gd name="T12" fmla="*/ 0 60000 65536"/>
                <a:gd name="T13" fmla="*/ 0 60000 65536"/>
                <a:gd name="T14" fmla="*/ 0 60000 65536"/>
                <a:gd name="T15" fmla="*/ 0 60000 65536"/>
                <a:gd name="T16" fmla="*/ 0 60000 65536"/>
                <a:gd name="T17" fmla="*/ 0 60000 65536"/>
                <a:gd name="T18" fmla="*/ 0 w 90"/>
                <a:gd name="T19" fmla="*/ 0 h 36"/>
                <a:gd name="T20" fmla="*/ 90 w 90"/>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90" h="36">
                  <a:moveTo>
                    <a:pt x="0" y="30"/>
                  </a:moveTo>
                  <a:lnTo>
                    <a:pt x="12" y="36"/>
                  </a:lnTo>
                  <a:lnTo>
                    <a:pt x="24" y="36"/>
                  </a:lnTo>
                  <a:lnTo>
                    <a:pt x="42" y="24"/>
                  </a:lnTo>
                  <a:lnTo>
                    <a:pt x="66" y="12"/>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5" name="Freeform 1219"/>
            <p:cNvSpPr>
              <a:spLocks noChangeAspect="1"/>
            </p:cNvSpPr>
            <p:nvPr/>
          </p:nvSpPr>
          <p:spPr bwMode="auto">
            <a:xfrm>
              <a:off x="3989" y="1859"/>
              <a:ext cx="67" cy="39"/>
            </a:xfrm>
            <a:custGeom>
              <a:avLst/>
              <a:gdLst>
                <a:gd name="T0" fmla="*/ 0 w 90"/>
                <a:gd name="T1" fmla="*/ 7 h 47"/>
                <a:gd name="T2" fmla="*/ 1 w 90"/>
                <a:gd name="T3" fmla="*/ 5 h 47"/>
                <a:gd name="T4" fmla="*/ 2 w 90"/>
                <a:gd name="T5" fmla="*/ 2 h 47"/>
                <a:gd name="T6" fmla="*/ 3 w 90"/>
                <a:gd name="T7" fmla="*/ 2 h 47"/>
                <a:gd name="T8" fmla="*/ 3 w 90"/>
                <a:gd name="T9" fmla="*/ 0 h 47"/>
                <a:gd name="T10" fmla="*/ 4 w 90"/>
                <a:gd name="T11" fmla="*/ 0 h 47"/>
                <a:gd name="T12" fmla="*/ 5 w 90"/>
                <a:gd name="T13" fmla="*/ 2 h 47"/>
                <a:gd name="T14" fmla="*/ 0 60000 65536"/>
                <a:gd name="T15" fmla="*/ 0 60000 65536"/>
                <a:gd name="T16" fmla="*/ 0 60000 65536"/>
                <a:gd name="T17" fmla="*/ 0 60000 65536"/>
                <a:gd name="T18" fmla="*/ 0 60000 65536"/>
                <a:gd name="T19" fmla="*/ 0 60000 65536"/>
                <a:gd name="T20" fmla="*/ 0 60000 65536"/>
                <a:gd name="T21" fmla="*/ 0 w 90"/>
                <a:gd name="T22" fmla="*/ 0 h 47"/>
                <a:gd name="T23" fmla="*/ 90 w 90"/>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7">
                  <a:moveTo>
                    <a:pt x="0" y="47"/>
                  </a:moveTo>
                  <a:lnTo>
                    <a:pt x="24" y="29"/>
                  </a:lnTo>
                  <a:lnTo>
                    <a:pt x="42" y="12"/>
                  </a:lnTo>
                  <a:lnTo>
                    <a:pt x="54" y="6"/>
                  </a:lnTo>
                  <a:lnTo>
                    <a:pt x="66" y="0"/>
                  </a:lnTo>
                  <a:lnTo>
                    <a:pt x="78" y="0"/>
                  </a:lnTo>
                  <a:lnTo>
                    <a:pt x="90" y="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6" name="Freeform 1220"/>
            <p:cNvSpPr>
              <a:spLocks noChangeAspect="1"/>
            </p:cNvSpPr>
            <p:nvPr/>
          </p:nvSpPr>
          <p:spPr bwMode="auto">
            <a:xfrm>
              <a:off x="4056" y="1864"/>
              <a:ext cx="72" cy="163"/>
            </a:xfrm>
            <a:custGeom>
              <a:avLst/>
              <a:gdLst>
                <a:gd name="T0" fmla="*/ 0 w 96"/>
                <a:gd name="T1" fmla="*/ 0 h 197"/>
                <a:gd name="T2" fmla="*/ 2 w 96"/>
                <a:gd name="T3" fmla="*/ 2 h 197"/>
                <a:gd name="T4" fmla="*/ 2 w 96"/>
                <a:gd name="T5" fmla="*/ 6 h 197"/>
                <a:gd name="T6" fmla="*/ 2 w 96"/>
                <a:gd name="T7" fmla="*/ 11 h 197"/>
                <a:gd name="T8" fmla="*/ 3 w 96"/>
                <a:gd name="T9" fmla="*/ 15 h 197"/>
                <a:gd name="T10" fmla="*/ 4 w 96"/>
                <a:gd name="T11" fmla="*/ 21 h 197"/>
                <a:gd name="T12" fmla="*/ 5 w 96"/>
                <a:gd name="T13" fmla="*/ 26 h 197"/>
                <a:gd name="T14" fmla="*/ 5 w 96"/>
                <a:gd name="T15" fmla="*/ 28 h 197"/>
                <a:gd name="T16" fmla="*/ 6 w 96"/>
                <a:gd name="T17" fmla="*/ 30 h 1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
                <a:gd name="T28" fmla="*/ 0 h 197"/>
                <a:gd name="T29" fmla="*/ 96 w 96"/>
                <a:gd name="T30" fmla="*/ 197 h 1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 h="197">
                  <a:moveTo>
                    <a:pt x="0" y="0"/>
                  </a:moveTo>
                  <a:lnTo>
                    <a:pt x="12" y="18"/>
                  </a:lnTo>
                  <a:lnTo>
                    <a:pt x="24" y="41"/>
                  </a:lnTo>
                  <a:lnTo>
                    <a:pt x="36" y="71"/>
                  </a:lnTo>
                  <a:lnTo>
                    <a:pt x="48" y="101"/>
                  </a:lnTo>
                  <a:lnTo>
                    <a:pt x="60" y="137"/>
                  </a:lnTo>
                  <a:lnTo>
                    <a:pt x="72" y="167"/>
                  </a:lnTo>
                  <a:lnTo>
                    <a:pt x="84" y="185"/>
                  </a:lnTo>
                  <a:lnTo>
                    <a:pt x="96" y="19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7" name="Freeform 1221"/>
            <p:cNvSpPr>
              <a:spLocks noChangeAspect="1"/>
            </p:cNvSpPr>
            <p:nvPr/>
          </p:nvSpPr>
          <p:spPr bwMode="auto">
            <a:xfrm>
              <a:off x="4128" y="1923"/>
              <a:ext cx="67" cy="104"/>
            </a:xfrm>
            <a:custGeom>
              <a:avLst/>
              <a:gdLst>
                <a:gd name="T0" fmla="*/ 0 w 90"/>
                <a:gd name="T1" fmla="*/ 18 h 126"/>
                <a:gd name="T2" fmla="*/ 1 w 90"/>
                <a:gd name="T3" fmla="*/ 18 h 126"/>
                <a:gd name="T4" fmla="*/ 1 w 90"/>
                <a:gd name="T5" fmla="*/ 17 h 126"/>
                <a:gd name="T6" fmla="*/ 1 w 90"/>
                <a:gd name="T7" fmla="*/ 14 h 126"/>
                <a:gd name="T8" fmla="*/ 2 w 90"/>
                <a:gd name="T9" fmla="*/ 12 h 126"/>
                <a:gd name="T10" fmla="*/ 3 w 90"/>
                <a:gd name="T11" fmla="*/ 6 h 126"/>
                <a:gd name="T12" fmla="*/ 4 w 90"/>
                <a:gd name="T13" fmla="*/ 2 h 126"/>
                <a:gd name="T14" fmla="*/ 5 w 90"/>
                <a:gd name="T15" fmla="*/ 0 h 126"/>
                <a:gd name="T16" fmla="*/ 0 60000 65536"/>
                <a:gd name="T17" fmla="*/ 0 60000 65536"/>
                <a:gd name="T18" fmla="*/ 0 60000 65536"/>
                <a:gd name="T19" fmla="*/ 0 60000 65536"/>
                <a:gd name="T20" fmla="*/ 0 60000 65536"/>
                <a:gd name="T21" fmla="*/ 0 60000 65536"/>
                <a:gd name="T22" fmla="*/ 0 60000 65536"/>
                <a:gd name="T23" fmla="*/ 0 60000 65536"/>
                <a:gd name="T24" fmla="*/ 0 w 90"/>
                <a:gd name="T25" fmla="*/ 0 h 126"/>
                <a:gd name="T26" fmla="*/ 90 w 90"/>
                <a:gd name="T27" fmla="*/ 126 h 1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0" h="126">
                  <a:moveTo>
                    <a:pt x="0" y="126"/>
                  </a:moveTo>
                  <a:lnTo>
                    <a:pt x="12" y="126"/>
                  </a:lnTo>
                  <a:lnTo>
                    <a:pt x="24" y="114"/>
                  </a:lnTo>
                  <a:lnTo>
                    <a:pt x="36" y="102"/>
                  </a:lnTo>
                  <a:lnTo>
                    <a:pt x="48" y="78"/>
                  </a:lnTo>
                  <a:lnTo>
                    <a:pt x="66" y="36"/>
                  </a:lnTo>
                  <a:lnTo>
                    <a:pt x="78" y="18"/>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8" name="Freeform 1222"/>
            <p:cNvSpPr>
              <a:spLocks noChangeAspect="1"/>
            </p:cNvSpPr>
            <p:nvPr/>
          </p:nvSpPr>
          <p:spPr bwMode="auto">
            <a:xfrm>
              <a:off x="4195" y="1855"/>
              <a:ext cx="67" cy="68"/>
            </a:xfrm>
            <a:custGeom>
              <a:avLst/>
              <a:gdLst>
                <a:gd name="T0" fmla="*/ 0 w 90"/>
                <a:gd name="T1" fmla="*/ 11 h 83"/>
                <a:gd name="T2" fmla="*/ 1 w 90"/>
                <a:gd name="T3" fmla="*/ 7 h 83"/>
                <a:gd name="T4" fmla="*/ 2 w 90"/>
                <a:gd name="T5" fmla="*/ 3 h 83"/>
                <a:gd name="T6" fmla="*/ 3 w 90"/>
                <a:gd name="T7" fmla="*/ 2 h 83"/>
                <a:gd name="T8" fmla="*/ 3 w 90"/>
                <a:gd name="T9" fmla="*/ 0 h 83"/>
                <a:gd name="T10" fmla="*/ 4 w 90"/>
                <a:gd name="T11" fmla="*/ 0 h 83"/>
                <a:gd name="T12" fmla="*/ 5 w 90"/>
                <a:gd name="T13" fmla="*/ 0 h 83"/>
                <a:gd name="T14" fmla="*/ 0 60000 65536"/>
                <a:gd name="T15" fmla="*/ 0 60000 65536"/>
                <a:gd name="T16" fmla="*/ 0 60000 65536"/>
                <a:gd name="T17" fmla="*/ 0 60000 65536"/>
                <a:gd name="T18" fmla="*/ 0 60000 65536"/>
                <a:gd name="T19" fmla="*/ 0 60000 65536"/>
                <a:gd name="T20" fmla="*/ 0 60000 65536"/>
                <a:gd name="T21" fmla="*/ 0 w 90"/>
                <a:gd name="T22" fmla="*/ 0 h 83"/>
                <a:gd name="T23" fmla="*/ 90 w 90"/>
                <a:gd name="T24" fmla="*/ 83 h 8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83">
                  <a:moveTo>
                    <a:pt x="0" y="83"/>
                  </a:moveTo>
                  <a:lnTo>
                    <a:pt x="24" y="53"/>
                  </a:lnTo>
                  <a:lnTo>
                    <a:pt x="42" y="24"/>
                  </a:lnTo>
                  <a:lnTo>
                    <a:pt x="54" y="12"/>
                  </a:lnTo>
                  <a:lnTo>
                    <a:pt x="66" y="0"/>
                  </a:lnTo>
                  <a:lnTo>
                    <a:pt x="78" y="0"/>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9" name="Freeform 1223"/>
            <p:cNvSpPr>
              <a:spLocks noChangeAspect="1"/>
            </p:cNvSpPr>
            <p:nvPr/>
          </p:nvSpPr>
          <p:spPr bwMode="auto">
            <a:xfrm>
              <a:off x="4262" y="1855"/>
              <a:ext cx="67" cy="147"/>
            </a:xfrm>
            <a:custGeom>
              <a:avLst/>
              <a:gdLst>
                <a:gd name="T0" fmla="*/ 0 w 90"/>
                <a:gd name="T1" fmla="*/ 0 h 179"/>
                <a:gd name="T2" fmla="*/ 1 w 90"/>
                <a:gd name="T3" fmla="*/ 2 h 179"/>
                <a:gd name="T4" fmla="*/ 1 w 90"/>
                <a:gd name="T5" fmla="*/ 3 h 179"/>
                <a:gd name="T6" fmla="*/ 1 w 90"/>
                <a:gd name="T7" fmla="*/ 6 h 179"/>
                <a:gd name="T8" fmla="*/ 2 w 90"/>
                <a:gd name="T9" fmla="*/ 9 h 179"/>
                <a:gd name="T10" fmla="*/ 3 w 90"/>
                <a:gd name="T11" fmla="*/ 17 h 179"/>
                <a:gd name="T12" fmla="*/ 5 w 90"/>
                <a:gd name="T13" fmla="*/ 25 h 179"/>
                <a:gd name="T14" fmla="*/ 0 60000 65536"/>
                <a:gd name="T15" fmla="*/ 0 60000 65536"/>
                <a:gd name="T16" fmla="*/ 0 60000 65536"/>
                <a:gd name="T17" fmla="*/ 0 60000 65536"/>
                <a:gd name="T18" fmla="*/ 0 60000 65536"/>
                <a:gd name="T19" fmla="*/ 0 60000 65536"/>
                <a:gd name="T20" fmla="*/ 0 60000 65536"/>
                <a:gd name="T21" fmla="*/ 0 w 90"/>
                <a:gd name="T22" fmla="*/ 0 h 179"/>
                <a:gd name="T23" fmla="*/ 90 w 90"/>
                <a:gd name="T24" fmla="*/ 179 h 1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179">
                  <a:moveTo>
                    <a:pt x="0" y="0"/>
                  </a:moveTo>
                  <a:lnTo>
                    <a:pt x="12" y="12"/>
                  </a:lnTo>
                  <a:lnTo>
                    <a:pt x="24" y="24"/>
                  </a:lnTo>
                  <a:lnTo>
                    <a:pt x="36" y="41"/>
                  </a:lnTo>
                  <a:lnTo>
                    <a:pt x="42" y="65"/>
                  </a:lnTo>
                  <a:lnTo>
                    <a:pt x="66" y="119"/>
                  </a:lnTo>
                  <a:lnTo>
                    <a:pt x="90" y="179"/>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70" name="Freeform 1224"/>
            <p:cNvSpPr>
              <a:spLocks noChangeAspect="1"/>
            </p:cNvSpPr>
            <p:nvPr/>
          </p:nvSpPr>
          <p:spPr bwMode="auto">
            <a:xfrm>
              <a:off x="4329" y="2002"/>
              <a:ext cx="68" cy="223"/>
            </a:xfrm>
            <a:custGeom>
              <a:avLst/>
              <a:gdLst>
                <a:gd name="T0" fmla="*/ 0 w 90"/>
                <a:gd name="T1" fmla="*/ 0 h 270"/>
                <a:gd name="T2" fmla="*/ 2 w 90"/>
                <a:gd name="T3" fmla="*/ 6 h 270"/>
                <a:gd name="T4" fmla="*/ 2 w 90"/>
                <a:gd name="T5" fmla="*/ 10 h 270"/>
                <a:gd name="T6" fmla="*/ 3 w 90"/>
                <a:gd name="T7" fmla="*/ 25 h 270"/>
                <a:gd name="T8" fmla="*/ 4 w 90"/>
                <a:gd name="T9" fmla="*/ 31 h 270"/>
                <a:gd name="T10" fmla="*/ 5 w 90"/>
                <a:gd name="T11" fmla="*/ 36 h 270"/>
                <a:gd name="T12" fmla="*/ 5 w 90"/>
                <a:gd name="T13" fmla="*/ 39 h 270"/>
                <a:gd name="T14" fmla="*/ 5 w 90"/>
                <a:gd name="T15" fmla="*/ 40 h 270"/>
                <a:gd name="T16" fmla="*/ 6 w 90"/>
                <a:gd name="T17" fmla="*/ 40 h 2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0"/>
                <a:gd name="T28" fmla="*/ 0 h 270"/>
                <a:gd name="T29" fmla="*/ 90 w 90"/>
                <a:gd name="T30" fmla="*/ 270 h 27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0" h="270">
                  <a:moveTo>
                    <a:pt x="0" y="0"/>
                  </a:moveTo>
                  <a:lnTo>
                    <a:pt x="12" y="36"/>
                  </a:lnTo>
                  <a:lnTo>
                    <a:pt x="24" y="72"/>
                  </a:lnTo>
                  <a:lnTo>
                    <a:pt x="42" y="168"/>
                  </a:lnTo>
                  <a:lnTo>
                    <a:pt x="54" y="210"/>
                  </a:lnTo>
                  <a:lnTo>
                    <a:pt x="66" y="240"/>
                  </a:lnTo>
                  <a:lnTo>
                    <a:pt x="78" y="264"/>
                  </a:lnTo>
                  <a:lnTo>
                    <a:pt x="84" y="270"/>
                  </a:lnTo>
                  <a:lnTo>
                    <a:pt x="90" y="27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71" name="Freeform 1225"/>
            <p:cNvSpPr>
              <a:spLocks noChangeAspect="1"/>
            </p:cNvSpPr>
            <p:nvPr/>
          </p:nvSpPr>
          <p:spPr bwMode="auto">
            <a:xfrm>
              <a:off x="4397" y="1963"/>
              <a:ext cx="66" cy="262"/>
            </a:xfrm>
            <a:custGeom>
              <a:avLst/>
              <a:gdLst>
                <a:gd name="T0" fmla="*/ 0 w 89"/>
                <a:gd name="T1" fmla="*/ 46 h 318"/>
                <a:gd name="T2" fmla="*/ 1 w 89"/>
                <a:gd name="T3" fmla="*/ 45 h 318"/>
                <a:gd name="T4" fmla="*/ 1 w 89"/>
                <a:gd name="T5" fmla="*/ 44 h 318"/>
                <a:gd name="T6" fmla="*/ 1 w 89"/>
                <a:gd name="T7" fmla="*/ 42 h 318"/>
                <a:gd name="T8" fmla="*/ 1 w 89"/>
                <a:gd name="T9" fmla="*/ 39 h 318"/>
                <a:gd name="T10" fmla="*/ 1 w 89"/>
                <a:gd name="T11" fmla="*/ 33 h 318"/>
                <a:gd name="T12" fmla="*/ 2 w 89"/>
                <a:gd name="T13" fmla="*/ 25 h 318"/>
                <a:gd name="T14" fmla="*/ 3 w 89"/>
                <a:gd name="T15" fmla="*/ 17 h 318"/>
                <a:gd name="T16" fmla="*/ 3 w 89"/>
                <a:gd name="T17" fmla="*/ 10 h 318"/>
                <a:gd name="T18" fmla="*/ 4 w 89"/>
                <a:gd name="T19" fmla="*/ 3 h 318"/>
                <a:gd name="T20" fmla="*/ 4 w 89"/>
                <a:gd name="T21" fmla="*/ 2 h 318"/>
                <a:gd name="T22" fmla="*/ 4 w 89"/>
                <a:gd name="T23" fmla="*/ 0 h 3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9"/>
                <a:gd name="T37" fmla="*/ 0 h 318"/>
                <a:gd name="T38" fmla="*/ 89 w 89"/>
                <a:gd name="T39" fmla="*/ 318 h 3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9" h="318">
                  <a:moveTo>
                    <a:pt x="0" y="318"/>
                  </a:moveTo>
                  <a:lnTo>
                    <a:pt x="6" y="312"/>
                  </a:lnTo>
                  <a:lnTo>
                    <a:pt x="12" y="306"/>
                  </a:lnTo>
                  <a:lnTo>
                    <a:pt x="18" y="288"/>
                  </a:lnTo>
                  <a:lnTo>
                    <a:pt x="23" y="270"/>
                  </a:lnTo>
                  <a:lnTo>
                    <a:pt x="35" y="228"/>
                  </a:lnTo>
                  <a:lnTo>
                    <a:pt x="41" y="174"/>
                  </a:lnTo>
                  <a:lnTo>
                    <a:pt x="53" y="120"/>
                  </a:lnTo>
                  <a:lnTo>
                    <a:pt x="65" y="66"/>
                  </a:lnTo>
                  <a:lnTo>
                    <a:pt x="77" y="24"/>
                  </a:lnTo>
                  <a:lnTo>
                    <a:pt x="83" y="12"/>
                  </a:lnTo>
                  <a:lnTo>
                    <a:pt x="89"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72" name="Freeform 1226"/>
            <p:cNvSpPr>
              <a:spLocks noChangeAspect="1"/>
            </p:cNvSpPr>
            <p:nvPr/>
          </p:nvSpPr>
          <p:spPr bwMode="auto">
            <a:xfrm>
              <a:off x="4463" y="1953"/>
              <a:ext cx="68" cy="54"/>
            </a:xfrm>
            <a:custGeom>
              <a:avLst/>
              <a:gdLst>
                <a:gd name="T0" fmla="*/ 0 w 90"/>
                <a:gd name="T1" fmla="*/ 2 h 66"/>
                <a:gd name="T2" fmla="*/ 2 w 90"/>
                <a:gd name="T3" fmla="*/ 0 h 66"/>
                <a:gd name="T4" fmla="*/ 2 w 90"/>
                <a:gd name="T5" fmla="*/ 0 h 66"/>
                <a:gd name="T6" fmla="*/ 2 w 90"/>
                <a:gd name="T7" fmla="*/ 2 h 66"/>
                <a:gd name="T8" fmla="*/ 3 w 90"/>
                <a:gd name="T9" fmla="*/ 2 h 66"/>
                <a:gd name="T10" fmla="*/ 5 w 90"/>
                <a:gd name="T11" fmla="*/ 6 h 66"/>
                <a:gd name="T12" fmla="*/ 5 w 90"/>
                <a:gd name="T13" fmla="*/ 8 h 66"/>
                <a:gd name="T14" fmla="*/ 6 w 90"/>
                <a:gd name="T15" fmla="*/ 9 h 66"/>
                <a:gd name="T16" fmla="*/ 0 60000 65536"/>
                <a:gd name="T17" fmla="*/ 0 60000 65536"/>
                <a:gd name="T18" fmla="*/ 0 60000 65536"/>
                <a:gd name="T19" fmla="*/ 0 60000 65536"/>
                <a:gd name="T20" fmla="*/ 0 60000 65536"/>
                <a:gd name="T21" fmla="*/ 0 60000 65536"/>
                <a:gd name="T22" fmla="*/ 0 60000 65536"/>
                <a:gd name="T23" fmla="*/ 0 60000 65536"/>
                <a:gd name="T24" fmla="*/ 0 w 90"/>
                <a:gd name="T25" fmla="*/ 0 h 66"/>
                <a:gd name="T26" fmla="*/ 90 w 9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0" h="66">
                  <a:moveTo>
                    <a:pt x="0" y="12"/>
                  </a:moveTo>
                  <a:lnTo>
                    <a:pt x="12" y="0"/>
                  </a:lnTo>
                  <a:lnTo>
                    <a:pt x="24" y="0"/>
                  </a:lnTo>
                  <a:lnTo>
                    <a:pt x="36" y="6"/>
                  </a:lnTo>
                  <a:lnTo>
                    <a:pt x="42" y="18"/>
                  </a:lnTo>
                  <a:lnTo>
                    <a:pt x="66" y="48"/>
                  </a:lnTo>
                  <a:lnTo>
                    <a:pt x="78" y="60"/>
                  </a:lnTo>
                  <a:lnTo>
                    <a:pt x="90" y="6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73" name="Freeform 1227"/>
            <p:cNvSpPr>
              <a:spLocks noChangeAspect="1"/>
            </p:cNvSpPr>
            <p:nvPr/>
          </p:nvSpPr>
          <p:spPr bwMode="auto">
            <a:xfrm>
              <a:off x="4531" y="1992"/>
              <a:ext cx="67" cy="15"/>
            </a:xfrm>
            <a:custGeom>
              <a:avLst/>
              <a:gdLst>
                <a:gd name="T0" fmla="*/ 0 w 90"/>
                <a:gd name="T1" fmla="*/ 2 h 18"/>
                <a:gd name="T2" fmla="*/ 1 w 90"/>
                <a:gd name="T3" fmla="*/ 2 h 18"/>
                <a:gd name="T4" fmla="*/ 2 w 90"/>
                <a:gd name="T5" fmla="*/ 2 h 18"/>
                <a:gd name="T6" fmla="*/ 3 w 90"/>
                <a:gd name="T7" fmla="*/ 0 h 18"/>
                <a:gd name="T8" fmla="*/ 5 w 90"/>
                <a:gd name="T9" fmla="*/ 0 h 18"/>
                <a:gd name="T10" fmla="*/ 0 60000 65536"/>
                <a:gd name="T11" fmla="*/ 0 60000 65536"/>
                <a:gd name="T12" fmla="*/ 0 60000 65536"/>
                <a:gd name="T13" fmla="*/ 0 60000 65536"/>
                <a:gd name="T14" fmla="*/ 0 60000 65536"/>
                <a:gd name="T15" fmla="*/ 0 w 90"/>
                <a:gd name="T16" fmla="*/ 0 h 18"/>
                <a:gd name="T17" fmla="*/ 90 w 90"/>
                <a:gd name="T18" fmla="*/ 18 h 18"/>
              </a:gdLst>
              <a:ahLst/>
              <a:cxnLst>
                <a:cxn ang="T10">
                  <a:pos x="T0" y="T1"/>
                </a:cxn>
                <a:cxn ang="T11">
                  <a:pos x="T2" y="T3"/>
                </a:cxn>
                <a:cxn ang="T12">
                  <a:pos x="T4" y="T5"/>
                </a:cxn>
                <a:cxn ang="T13">
                  <a:pos x="T6" y="T7"/>
                </a:cxn>
                <a:cxn ang="T14">
                  <a:pos x="T8" y="T9"/>
                </a:cxn>
              </a:cxnLst>
              <a:rect l="T15" t="T16" r="T17" b="T18"/>
              <a:pathLst>
                <a:path w="90" h="18">
                  <a:moveTo>
                    <a:pt x="0" y="18"/>
                  </a:moveTo>
                  <a:lnTo>
                    <a:pt x="24" y="18"/>
                  </a:lnTo>
                  <a:lnTo>
                    <a:pt x="42" y="6"/>
                  </a:lnTo>
                  <a:lnTo>
                    <a:pt x="66" y="0"/>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74" name="Freeform 1228"/>
            <p:cNvSpPr>
              <a:spLocks noChangeAspect="1"/>
            </p:cNvSpPr>
            <p:nvPr/>
          </p:nvSpPr>
          <p:spPr bwMode="auto">
            <a:xfrm>
              <a:off x="4598" y="1992"/>
              <a:ext cx="67" cy="65"/>
            </a:xfrm>
            <a:custGeom>
              <a:avLst/>
              <a:gdLst>
                <a:gd name="T0" fmla="*/ 0 w 90"/>
                <a:gd name="T1" fmla="*/ 0 h 78"/>
                <a:gd name="T2" fmla="*/ 1 w 90"/>
                <a:gd name="T3" fmla="*/ 2 h 78"/>
                <a:gd name="T4" fmla="*/ 2 w 90"/>
                <a:gd name="T5" fmla="*/ 5 h 78"/>
                <a:gd name="T6" fmla="*/ 5 w 90"/>
                <a:gd name="T7" fmla="*/ 12 h 78"/>
                <a:gd name="T8" fmla="*/ 0 60000 65536"/>
                <a:gd name="T9" fmla="*/ 0 60000 65536"/>
                <a:gd name="T10" fmla="*/ 0 60000 65536"/>
                <a:gd name="T11" fmla="*/ 0 60000 65536"/>
                <a:gd name="T12" fmla="*/ 0 w 90"/>
                <a:gd name="T13" fmla="*/ 0 h 78"/>
                <a:gd name="T14" fmla="*/ 90 w 90"/>
                <a:gd name="T15" fmla="*/ 78 h 78"/>
              </a:gdLst>
              <a:ahLst/>
              <a:cxnLst>
                <a:cxn ang="T8">
                  <a:pos x="T0" y="T1"/>
                </a:cxn>
                <a:cxn ang="T9">
                  <a:pos x="T2" y="T3"/>
                </a:cxn>
                <a:cxn ang="T10">
                  <a:pos x="T4" y="T5"/>
                </a:cxn>
                <a:cxn ang="T11">
                  <a:pos x="T6" y="T7"/>
                </a:cxn>
              </a:cxnLst>
              <a:rect l="T12" t="T13" r="T14" b="T15"/>
              <a:pathLst>
                <a:path w="90" h="78">
                  <a:moveTo>
                    <a:pt x="0" y="0"/>
                  </a:moveTo>
                  <a:lnTo>
                    <a:pt x="24" y="12"/>
                  </a:lnTo>
                  <a:lnTo>
                    <a:pt x="42" y="30"/>
                  </a:lnTo>
                  <a:lnTo>
                    <a:pt x="90" y="7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75" name="Freeform 1229"/>
            <p:cNvSpPr>
              <a:spLocks noChangeAspect="1"/>
            </p:cNvSpPr>
            <p:nvPr/>
          </p:nvSpPr>
          <p:spPr bwMode="auto">
            <a:xfrm>
              <a:off x="4665" y="2057"/>
              <a:ext cx="67" cy="94"/>
            </a:xfrm>
            <a:custGeom>
              <a:avLst/>
              <a:gdLst>
                <a:gd name="T0" fmla="*/ 0 w 90"/>
                <a:gd name="T1" fmla="*/ 0 h 114"/>
                <a:gd name="T2" fmla="*/ 1 w 90"/>
                <a:gd name="T3" fmla="*/ 5 h 114"/>
                <a:gd name="T4" fmla="*/ 2 w 90"/>
                <a:gd name="T5" fmla="*/ 10 h 114"/>
                <a:gd name="T6" fmla="*/ 3 w 90"/>
                <a:gd name="T7" fmla="*/ 14 h 114"/>
                <a:gd name="T8" fmla="*/ 4 w 90"/>
                <a:gd name="T9" fmla="*/ 15 h 114"/>
                <a:gd name="T10" fmla="*/ 5 w 90"/>
                <a:gd name="T11" fmla="*/ 17 h 114"/>
                <a:gd name="T12" fmla="*/ 0 60000 65536"/>
                <a:gd name="T13" fmla="*/ 0 60000 65536"/>
                <a:gd name="T14" fmla="*/ 0 60000 65536"/>
                <a:gd name="T15" fmla="*/ 0 60000 65536"/>
                <a:gd name="T16" fmla="*/ 0 60000 65536"/>
                <a:gd name="T17" fmla="*/ 0 60000 65536"/>
                <a:gd name="T18" fmla="*/ 0 w 90"/>
                <a:gd name="T19" fmla="*/ 0 h 114"/>
                <a:gd name="T20" fmla="*/ 90 w 90"/>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90" h="114">
                  <a:moveTo>
                    <a:pt x="0" y="0"/>
                  </a:moveTo>
                  <a:lnTo>
                    <a:pt x="24" y="30"/>
                  </a:lnTo>
                  <a:lnTo>
                    <a:pt x="42" y="66"/>
                  </a:lnTo>
                  <a:lnTo>
                    <a:pt x="66" y="96"/>
                  </a:lnTo>
                  <a:lnTo>
                    <a:pt x="78" y="108"/>
                  </a:lnTo>
                  <a:lnTo>
                    <a:pt x="90" y="11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76" name="Freeform 1230"/>
            <p:cNvSpPr>
              <a:spLocks noChangeAspect="1"/>
            </p:cNvSpPr>
            <p:nvPr/>
          </p:nvSpPr>
          <p:spPr bwMode="auto">
            <a:xfrm>
              <a:off x="4732" y="2081"/>
              <a:ext cx="68" cy="70"/>
            </a:xfrm>
            <a:custGeom>
              <a:avLst/>
              <a:gdLst>
                <a:gd name="T0" fmla="*/ 0 w 90"/>
                <a:gd name="T1" fmla="*/ 13 h 84"/>
                <a:gd name="T2" fmla="*/ 2 w 90"/>
                <a:gd name="T3" fmla="*/ 13 h 84"/>
                <a:gd name="T4" fmla="*/ 2 w 90"/>
                <a:gd name="T5" fmla="*/ 12 h 84"/>
                <a:gd name="T6" fmla="*/ 3 w 90"/>
                <a:gd name="T7" fmla="*/ 8 h 84"/>
                <a:gd name="T8" fmla="*/ 5 w 90"/>
                <a:gd name="T9" fmla="*/ 4 h 84"/>
                <a:gd name="T10" fmla="*/ 6 w 90"/>
                <a:gd name="T11" fmla="*/ 0 h 84"/>
                <a:gd name="T12" fmla="*/ 0 60000 65536"/>
                <a:gd name="T13" fmla="*/ 0 60000 65536"/>
                <a:gd name="T14" fmla="*/ 0 60000 65536"/>
                <a:gd name="T15" fmla="*/ 0 60000 65536"/>
                <a:gd name="T16" fmla="*/ 0 60000 65536"/>
                <a:gd name="T17" fmla="*/ 0 60000 65536"/>
                <a:gd name="T18" fmla="*/ 0 w 90"/>
                <a:gd name="T19" fmla="*/ 0 h 84"/>
                <a:gd name="T20" fmla="*/ 90 w 90"/>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90" h="84">
                  <a:moveTo>
                    <a:pt x="0" y="84"/>
                  </a:moveTo>
                  <a:lnTo>
                    <a:pt x="12" y="84"/>
                  </a:lnTo>
                  <a:lnTo>
                    <a:pt x="24" y="78"/>
                  </a:lnTo>
                  <a:lnTo>
                    <a:pt x="42" y="54"/>
                  </a:lnTo>
                  <a:lnTo>
                    <a:pt x="66" y="24"/>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77" name="Freeform 1231"/>
            <p:cNvSpPr>
              <a:spLocks noChangeAspect="1"/>
            </p:cNvSpPr>
            <p:nvPr/>
          </p:nvSpPr>
          <p:spPr bwMode="auto">
            <a:xfrm>
              <a:off x="4800" y="2047"/>
              <a:ext cx="67" cy="34"/>
            </a:xfrm>
            <a:custGeom>
              <a:avLst/>
              <a:gdLst>
                <a:gd name="T0" fmla="*/ 0 w 90"/>
                <a:gd name="T1" fmla="*/ 5 h 42"/>
                <a:gd name="T2" fmla="*/ 1 w 90"/>
                <a:gd name="T3" fmla="*/ 3 h 42"/>
                <a:gd name="T4" fmla="*/ 2 w 90"/>
                <a:gd name="T5" fmla="*/ 2 h 42"/>
                <a:gd name="T6" fmla="*/ 5 w 90"/>
                <a:gd name="T7" fmla="*/ 0 h 42"/>
                <a:gd name="T8" fmla="*/ 0 60000 65536"/>
                <a:gd name="T9" fmla="*/ 0 60000 65536"/>
                <a:gd name="T10" fmla="*/ 0 60000 65536"/>
                <a:gd name="T11" fmla="*/ 0 60000 65536"/>
                <a:gd name="T12" fmla="*/ 0 w 90"/>
                <a:gd name="T13" fmla="*/ 0 h 42"/>
                <a:gd name="T14" fmla="*/ 90 w 90"/>
                <a:gd name="T15" fmla="*/ 42 h 42"/>
              </a:gdLst>
              <a:ahLst/>
              <a:cxnLst>
                <a:cxn ang="T8">
                  <a:pos x="T0" y="T1"/>
                </a:cxn>
                <a:cxn ang="T9">
                  <a:pos x="T2" y="T3"/>
                </a:cxn>
                <a:cxn ang="T10">
                  <a:pos x="T4" y="T5"/>
                </a:cxn>
                <a:cxn ang="T11">
                  <a:pos x="T6" y="T7"/>
                </a:cxn>
              </a:cxnLst>
              <a:rect l="T12" t="T13" r="T14" b="T15"/>
              <a:pathLst>
                <a:path w="90" h="42">
                  <a:moveTo>
                    <a:pt x="0" y="42"/>
                  </a:moveTo>
                  <a:lnTo>
                    <a:pt x="24" y="30"/>
                  </a:lnTo>
                  <a:lnTo>
                    <a:pt x="42" y="18"/>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78" name="Line 1232"/>
            <p:cNvSpPr>
              <a:spLocks noChangeAspect="1" noChangeShapeType="1"/>
            </p:cNvSpPr>
            <p:nvPr/>
          </p:nvSpPr>
          <p:spPr bwMode="auto">
            <a:xfrm flipV="1">
              <a:off x="1288" y="1850"/>
              <a:ext cx="67" cy="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79" name="Freeform 1233"/>
            <p:cNvSpPr>
              <a:spLocks noChangeAspect="1"/>
            </p:cNvSpPr>
            <p:nvPr/>
          </p:nvSpPr>
          <p:spPr bwMode="auto">
            <a:xfrm>
              <a:off x="1355" y="1785"/>
              <a:ext cx="72" cy="65"/>
            </a:xfrm>
            <a:custGeom>
              <a:avLst/>
              <a:gdLst>
                <a:gd name="T0" fmla="*/ 0 w 96"/>
                <a:gd name="T1" fmla="*/ 12 h 78"/>
                <a:gd name="T2" fmla="*/ 3 w 96"/>
                <a:gd name="T3" fmla="*/ 6 h 78"/>
                <a:gd name="T4" fmla="*/ 6 w 96"/>
                <a:gd name="T5" fmla="*/ 0 h 78"/>
                <a:gd name="T6" fmla="*/ 0 60000 65536"/>
                <a:gd name="T7" fmla="*/ 0 60000 65536"/>
                <a:gd name="T8" fmla="*/ 0 60000 65536"/>
                <a:gd name="T9" fmla="*/ 0 w 96"/>
                <a:gd name="T10" fmla="*/ 0 h 78"/>
                <a:gd name="T11" fmla="*/ 96 w 96"/>
                <a:gd name="T12" fmla="*/ 78 h 78"/>
              </a:gdLst>
              <a:ahLst/>
              <a:cxnLst>
                <a:cxn ang="T6">
                  <a:pos x="T0" y="T1"/>
                </a:cxn>
                <a:cxn ang="T7">
                  <a:pos x="T2" y="T3"/>
                </a:cxn>
                <a:cxn ang="T8">
                  <a:pos x="T4" y="T5"/>
                </a:cxn>
              </a:cxnLst>
              <a:rect l="T9" t="T10" r="T11" b="T12"/>
              <a:pathLst>
                <a:path w="96" h="78">
                  <a:moveTo>
                    <a:pt x="0" y="78"/>
                  </a:moveTo>
                  <a:lnTo>
                    <a:pt x="48" y="36"/>
                  </a:lnTo>
                  <a:lnTo>
                    <a:pt x="9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80" name="Line 1234"/>
            <p:cNvSpPr>
              <a:spLocks noChangeAspect="1" noChangeShapeType="1"/>
            </p:cNvSpPr>
            <p:nvPr/>
          </p:nvSpPr>
          <p:spPr bwMode="auto">
            <a:xfrm flipV="1">
              <a:off x="1427" y="1726"/>
              <a:ext cx="67"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1" name="Line 1235"/>
            <p:cNvSpPr>
              <a:spLocks noChangeAspect="1" noChangeShapeType="1"/>
            </p:cNvSpPr>
            <p:nvPr/>
          </p:nvSpPr>
          <p:spPr bwMode="auto">
            <a:xfrm flipV="1">
              <a:off x="1494" y="1671"/>
              <a:ext cx="67"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2" name="Line 1236"/>
            <p:cNvSpPr>
              <a:spLocks noChangeAspect="1" noChangeShapeType="1"/>
            </p:cNvSpPr>
            <p:nvPr/>
          </p:nvSpPr>
          <p:spPr bwMode="auto">
            <a:xfrm flipV="1">
              <a:off x="1561" y="1622"/>
              <a:ext cx="67"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3" name="Freeform 1237"/>
            <p:cNvSpPr>
              <a:spLocks noChangeAspect="1"/>
            </p:cNvSpPr>
            <p:nvPr/>
          </p:nvSpPr>
          <p:spPr bwMode="auto">
            <a:xfrm>
              <a:off x="1628" y="1582"/>
              <a:ext cx="67" cy="40"/>
            </a:xfrm>
            <a:custGeom>
              <a:avLst/>
              <a:gdLst>
                <a:gd name="T0" fmla="*/ 0 w 90"/>
                <a:gd name="T1" fmla="*/ 8 h 48"/>
                <a:gd name="T2" fmla="*/ 2 w 90"/>
                <a:gd name="T3" fmla="*/ 4 h 48"/>
                <a:gd name="T4" fmla="*/ 5 w 90"/>
                <a:gd name="T5" fmla="*/ 0 h 48"/>
                <a:gd name="T6" fmla="*/ 0 60000 65536"/>
                <a:gd name="T7" fmla="*/ 0 60000 65536"/>
                <a:gd name="T8" fmla="*/ 0 60000 65536"/>
                <a:gd name="T9" fmla="*/ 0 w 90"/>
                <a:gd name="T10" fmla="*/ 0 h 48"/>
                <a:gd name="T11" fmla="*/ 90 w 90"/>
                <a:gd name="T12" fmla="*/ 48 h 48"/>
              </a:gdLst>
              <a:ahLst/>
              <a:cxnLst>
                <a:cxn ang="T6">
                  <a:pos x="T0" y="T1"/>
                </a:cxn>
                <a:cxn ang="T7">
                  <a:pos x="T2" y="T3"/>
                </a:cxn>
                <a:cxn ang="T8">
                  <a:pos x="T4" y="T5"/>
                </a:cxn>
              </a:cxnLst>
              <a:rect l="T9" t="T10" r="T11" b="T12"/>
              <a:pathLst>
                <a:path w="90" h="48">
                  <a:moveTo>
                    <a:pt x="0" y="48"/>
                  </a:moveTo>
                  <a:lnTo>
                    <a:pt x="42" y="24"/>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84" name="Freeform 1238"/>
            <p:cNvSpPr>
              <a:spLocks noChangeAspect="1"/>
            </p:cNvSpPr>
            <p:nvPr/>
          </p:nvSpPr>
          <p:spPr bwMode="auto">
            <a:xfrm>
              <a:off x="1695" y="1543"/>
              <a:ext cx="68" cy="39"/>
            </a:xfrm>
            <a:custGeom>
              <a:avLst/>
              <a:gdLst>
                <a:gd name="T0" fmla="*/ 0 w 90"/>
                <a:gd name="T1" fmla="*/ 6 h 48"/>
                <a:gd name="T2" fmla="*/ 3 w 90"/>
                <a:gd name="T3" fmla="*/ 3 h 48"/>
                <a:gd name="T4" fmla="*/ 6 w 90"/>
                <a:gd name="T5" fmla="*/ 0 h 48"/>
                <a:gd name="T6" fmla="*/ 0 60000 65536"/>
                <a:gd name="T7" fmla="*/ 0 60000 65536"/>
                <a:gd name="T8" fmla="*/ 0 60000 65536"/>
                <a:gd name="T9" fmla="*/ 0 w 90"/>
                <a:gd name="T10" fmla="*/ 0 h 48"/>
                <a:gd name="T11" fmla="*/ 90 w 90"/>
                <a:gd name="T12" fmla="*/ 48 h 48"/>
              </a:gdLst>
              <a:ahLst/>
              <a:cxnLst>
                <a:cxn ang="T6">
                  <a:pos x="T0" y="T1"/>
                </a:cxn>
                <a:cxn ang="T7">
                  <a:pos x="T2" y="T3"/>
                </a:cxn>
                <a:cxn ang="T8">
                  <a:pos x="T4" y="T5"/>
                </a:cxn>
              </a:cxnLst>
              <a:rect l="T9" t="T10" r="T11" b="T12"/>
              <a:pathLst>
                <a:path w="90" h="48">
                  <a:moveTo>
                    <a:pt x="0" y="48"/>
                  </a:moveTo>
                  <a:lnTo>
                    <a:pt x="42" y="24"/>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85" name="Freeform 1239"/>
            <p:cNvSpPr>
              <a:spLocks noChangeAspect="1"/>
            </p:cNvSpPr>
            <p:nvPr/>
          </p:nvSpPr>
          <p:spPr bwMode="auto">
            <a:xfrm>
              <a:off x="1763" y="1513"/>
              <a:ext cx="67" cy="30"/>
            </a:xfrm>
            <a:custGeom>
              <a:avLst/>
              <a:gdLst>
                <a:gd name="T0" fmla="*/ 0 w 90"/>
                <a:gd name="T1" fmla="*/ 6 h 36"/>
                <a:gd name="T2" fmla="*/ 2 w 90"/>
                <a:gd name="T3" fmla="*/ 2 h 36"/>
                <a:gd name="T4" fmla="*/ 5 w 90"/>
                <a:gd name="T5" fmla="*/ 0 h 36"/>
                <a:gd name="T6" fmla="*/ 0 60000 65536"/>
                <a:gd name="T7" fmla="*/ 0 60000 65536"/>
                <a:gd name="T8" fmla="*/ 0 60000 65536"/>
                <a:gd name="T9" fmla="*/ 0 w 90"/>
                <a:gd name="T10" fmla="*/ 0 h 36"/>
                <a:gd name="T11" fmla="*/ 90 w 90"/>
                <a:gd name="T12" fmla="*/ 36 h 36"/>
              </a:gdLst>
              <a:ahLst/>
              <a:cxnLst>
                <a:cxn ang="T6">
                  <a:pos x="T0" y="T1"/>
                </a:cxn>
                <a:cxn ang="T7">
                  <a:pos x="T2" y="T3"/>
                </a:cxn>
                <a:cxn ang="T8">
                  <a:pos x="T4" y="T5"/>
                </a:cxn>
              </a:cxnLst>
              <a:rect l="T9" t="T10" r="T11" b="T12"/>
              <a:pathLst>
                <a:path w="90" h="36">
                  <a:moveTo>
                    <a:pt x="0" y="36"/>
                  </a:moveTo>
                  <a:lnTo>
                    <a:pt x="42" y="18"/>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86" name="Freeform 1240"/>
            <p:cNvSpPr>
              <a:spLocks noChangeAspect="1"/>
            </p:cNvSpPr>
            <p:nvPr/>
          </p:nvSpPr>
          <p:spPr bwMode="auto">
            <a:xfrm>
              <a:off x="1830" y="1484"/>
              <a:ext cx="67" cy="29"/>
            </a:xfrm>
            <a:custGeom>
              <a:avLst/>
              <a:gdLst>
                <a:gd name="T0" fmla="*/ 0 w 90"/>
                <a:gd name="T1" fmla="*/ 6 h 35"/>
                <a:gd name="T2" fmla="*/ 2 w 90"/>
                <a:gd name="T3" fmla="*/ 2 h 35"/>
                <a:gd name="T4" fmla="*/ 5 w 90"/>
                <a:gd name="T5" fmla="*/ 0 h 35"/>
                <a:gd name="T6" fmla="*/ 0 60000 65536"/>
                <a:gd name="T7" fmla="*/ 0 60000 65536"/>
                <a:gd name="T8" fmla="*/ 0 60000 65536"/>
                <a:gd name="T9" fmla="*/ 0 w 90"/>
                <a:gd name="T10" fmla="*/ 0 h 35"/>
                <a:gd name="T11" fmla="*/ 90 w 90"/>
                <a:gd name="T12" fmla="*/ 35 h 35"/>
              </a:gdLst>
              <a:ahLst/>
              <a:cxnLst>
                <a:cxn ang="T6">
                  <a:pos x="T0" y="T1"/>
                </a:cxn>
                <a:cxn ang="T7">
                  <a:pos x="T2" y="T3"/>
                </a:cxn>
                <a:cxn ang="T8">
                  <a:pos x="T4" y="T5"/>
                </a:cxn>
              </a:cxnLst>
              <a:rect l="T9" t="T10" r="T11" b="T12"/>
              <a:pathLst>
                <a:path w="90" h="35">
                  <a:moveTo>
                    <a:pt x="0" y="35"/>
                  </a:moveTo>
                  <a:lnTo>
                    <a:pt x="42" y="18"/>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87" name="Line 1241"/>
            <p:cNvSpPr>
              <a:spLocks noChangeAspect="1" noChangeShapeType="1"/>
            </p:cNvSpPr>
            <p:nvPr/>
          </p:nvSpPr>
          <p:spPr bwMode="auto">
            <a:xfrm flipV="1">
              <a:off x="1897" y="1464"/>
              <a:ext cx="67"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8" name="Line 1242"/>
            <p:cNvSpPr>
              <a:spLocks noChangeAspect="1" noChangeShapeType="1"/>
            </p:cNvSpPr>
            <p:nvPr/>
          </p:nvSpPr>
          <p:spPr bwMode="auto">
            <a:xfrm flipV="1">
              <a:off x="1964" y="1449"/>
              <a:ext cx="67"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9" name="Freeform 1243"/>
            <p:cNvSpPr>
              <a:spLocks noChangeAspect="1"/>
            </p:cNvSpPr>
            <p:nvPr/>
          </p:nvSpPr>
          <p:spPr bwMode="auto">
            <a:xfrm>
              <a:off x="2031" y="1435"/>
              <a:ext cx="67" cy="14"/>
            </a:xfrm>
            <a:custGeom>
              <a:avLst/>
              <a:gdLst>
                <a:gd name="T0" fmla="*/ 0 w 90"/>
                <a:gd name="T1" fmla="*/ 2 h 18"/>
                <a:gd name="T2" fmla="*/ 2 w 90"/>
                <a:gd name="T3" fmla="*/ 2 h 18"/>
                <a:gd name="T4" fmla="*/ 5 w 90"/>
                <a:gd name="T5" fmla="*/ 0 h 18"/>
                <a:gd name="T6" fmla="*/ 0 60000 65536"/>
                <a:gd name="T7" fmla="*/ 0 60000 65536"/>
                <a:gd name="T8" fmla="*/ 0 60000 65536"/>
                <a:gd name="T9" fmla="*/ 0 w 90"/>
                <a:gd name="T10" fmla="*/ 0 h 18"/>
                <a:gd name="T11" fmla="*/ 90 w 90"/>
                <a:gd name="T12" fmla="*/ 18 h 18"/>
              </a:gdLst>
              <a:ahLst/>
              <a:cxnLst>
                <a:cxn ang="T6">
                  <a:pos x="T0" y="T1"/>
                </a:cxn>
                <a:cxn ang="T7">
                  <a:pos x="T2" y="T3"/>
                </a:cxn>
                <a:cxn ang="T8">
                  <a:pos x="T4" y="T5"/>
                </a:cxn>
              </a:cxnLst>
              <a:rect l="T9" t="T10" r="T11" b="T12"/>
              <a:pathLst>
                <a:path w="90" h="18">
                  <a:moveTo>
                    <a:pt x="0" y="18"/>
                  </a:moveTo>
                  <a:lnTo>
                    <a:pt x="42" y="6"/>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90" name="Freeform 1244"/>
            <p:cNvSpPr>
              <a:spLocks noChangeAspect="1"/>
            </p:cNvSpPr>
            <p:nvPr/>
          </p:nvSpPr>
          <p:spPr bwMode="auto">
            <a:xfrm>
              <a:off x="2098" y="1430"/>
              <a:ext cx="68" cy="5"/>
            </a:xfrm>
            <a:custGeom>
              <a:avLst/>
              <a:gdLst>
                <a:gd name="T0" fmla="*/ 0 w 90"/>
                <a:gd name="T1" fmla="*/ 3 h 6"/>
                <a:gd name="T2" fmla="*/ 3 w 90"/>
                <a:gd name="T3" fmla="*/ 0 h 6"/>
                <a:gd name="T4" fmla="*/ 6 w 90"/>
                <a:gd name="T5" fmla="*/ 0 h 6"/>
                <a:gd name="T6" fmla="*/ 0 60000 65536"/>
                <a:gd name="T7" fmla="*/ 0 60000 65536"/>
                <a:gd name="T8" fmla="*/ 0 60000 65536"/>
                <a:gd name="T9" fmla="*/ 0 w 90"/>
                <a:gd name="T10" fmla="*/ 0 h 6"/>
                <a:gd name="T11" fmla="*/ 90 w 90"/>
                <a:gd name="T12" fmla="*/ 6 h 6"/>
              </a:gdLst>
              <a:ahLst/>
              <a:cxnLst>
                <a:cxn ang="T6">
                  <a:pos x="T0" y="T1"/>
                </a:cxn>
                <a:cxn ang="T7">
                  <a:pos x="T2" y="T3"/>
                </a:cxn>
                <a:cxn ang="T8">
                  <a:pos x="T4" y="T5"/>
                </a:cxn>
              </a:cxnLst>
              <a:rect l="T9" t="T10" r="T11" b="T12"/>
              <a:pathLst>
                <a:path w="90" h="6">
                  <a:moveTo>
                    <a:pt x="0" y="6"/>
                  </a:moveTo>
                  <a:lnTo>
                    <a:pt x="42" y="0"/>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91" name="Line 1245"/>
            <p:cNvSpPr>
              <a:spLocks noChangeAspect="1" noChangeShapeType="1"/>
            </p:cNvSpPr>
            <p:nvPr/>
          </p:nvSpPr>
          <p:spPr bwMode="auto">
            <a:xfrm flipV="1">
              <a:off x="2166" y="1425"/>
              <a:ext cx="67"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92" name="Freeform 1246"/>
            <p:cNvSpPr>
              <a:spLocks noChangeAspect="1"/>
            </p:cNvSpPr>
            <p:nvPr/>
          </p:nvSpPr>
          <p:spPr bwMode="auto">
            <a:xfrm>
              <a:off x="2233" y="1425"/>
              <a:ext cx="72" cy="1"/>
            </a:xfrm>
            <a:custGeom>
              <a:avLst/>
              <a:gdLst>
                <a:gd name="T0" fmla="*/ 0 w 96"/>
                <a:gd name="T1" fmla="*/ 0 h 1"/>
                <a:gd name="T2" fmla="*/ 3 w 96"/>
                <a:gd name="T3" fmla="*/ 0 h 1"/>
                <a:gd name="T4" fmla="*/ 6 w 96"/>
                <a:gd name="T5" fmla="*/ 0 h 1"/>
                <a:gd name="T6" fmla="*/ 0 60000 65536"/>
                <a:gd name="T7" fmla="*/ 0 60000 65536"/>
                <a:gd name="T8" fmla="*/ 0 60000 65536"/>
                <a:gd name="T9" fmla="*/ 0 w 96"/>
                <a:gd name="T10" fmla="*/ 0 h 1"/>
                <a:gd name="T11" fmla="*/ 96 w 96"/>
                <a:gd name="T12" fmla="*/ 1 h 1"/>
              </a:gdLst>
              <a:ahLst/>
              <a:cxnLst>
                <a:cxn ang="T6">
                  <a:pos x="T0" y="T1"/>
                </a:cxn>
                <a:cxn ang="T7">
                  <a:pos x="T2" y="T3"/>
                </a:cxn>
                <a:cxn ang="T8">
                  <a:pos x="T4" y="T5"/>
                </a:cxn>
              </a:cxnLst>
              <a:rect l="T9" t="T10" r="T11" b="T12"/>
              <a:pathLst>
                <a:path w="96" h="1">
                  <a:moveTo>
                    <a:pt x="0" y="0"/>
                  </a:moveTo>
                  <a:lnTo>
                    <a:pt x="48" y="0"/>
                  </a:lnTo>
                  <a:lnTo>
                    <a:pt x="9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93" name="Freeform 1247"/>
            <p:cNvSpPr>
              <a:spLocks noChangeAspect="1"/>
            </p:cNvSpPr>
            <p:nvPr/>
          </p:nvSpPr>
          <p:spPr bwMode="auto">
            <a:xfrm>
              <a:off x="2305" y="1425"/>
              <a:ext cx="67" cy="1"/>
            </a:xfrm>
            <a:custGeom>
              <a:avLst/>
              <a:gdLst>
                <a:gd name="T0" fmla="*/ 0 w 90"/>
                <a:gd name="T1" fmla="*/ 0 h 1"/>
                <a:gd name="T2" fmla="*/ 2 w 90"/>
                <a:gd name="T3" fmla="*/ 0 h 1"/>
                <a:gd name="T4" fmla="*/ 5 w 90"/>
                <a:gd name="T5" fmla="*/ 0 h 1"/>
                <a:gd name="T6" fmla="*/ 0 60000 65536"/>
                <a:gd name="T7" fmla="*/ 0 60000 65536"/>
                <a:gd name="T8" fmla="*/ 0 60000 65536"/>
                <a:gd name="T9" fmla="*/ 0 w 90"/>
                <a:gd name="T10" fmla="*/ 0 h 1"/>
                <a:gd name="T11" fmla="*/ 90 w 90"/>
                <a:gd name="T12" fmla="*/ 1 h 1"/>
              </a:gdLst>
              <a:ahLst/>
              <a:cxnLst>
                <a:cxn ang="T6">
                  <a:pos x="T0" y="T1"/>
                </a:cxn>
                <a:cxn ang="T7">
                  <a:pos x="T2" y="T3"/>
                </a:cxn>
                <a:cxn ang="T8">
                  <a:pos x="T4" y="T5"/>
                </a:cxn>
              </a:cxnLst>
              <a:rect l="T9" t="T10" r="T11" b="T12"/>
              <a:pathLst>
                <a:path w="90" h="1">
                  <a:moveTo>
                    <a:pt x="0" y="0"/>
                  </a:moveTo>
                  <a:lnTo>
                    <a:pt x="48" y="0"/>
                  </a:lnTo>
                  <a:lnTo>
                    <a:pt x="9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94" name="Freeform 1248"/>
            <p:cNvSpPr>
              <a:spLocks noChangeAspect="1"/>
            </p:cNvSpPr>
            <p:nvPr/>
          </p:nvSpPr>
          <p:spPr bwMode="auto">
            <a:xfrm>
              <a:off x="2372" y="1425"/>
              <a:ext cx="67" cy="10"/>
            </a:xfrm>
            <a:custGeom>
              <a:avLst/>
              <a:gdLst>
                <a:gd name="T0" fmla="*/ 0 w 90"/>
                <a:gd name="T1" fmla="*/ 0 h 12"/>
                <a:gd name="T2" fmla="*/ 2 w 90"/>
                <a:gd name="T3" fmla="*/ 3 h 12"/>
                <a:gd name="T4" fmla="*/ 5 w 90"/>
                <a:gd name="T5" fmla="*/ 3 h 12"/>
                <a:gd name="T6" fmla="*/ 0 60000 65536"/>
                <a:gd name="T7" fmla="*/ 0 60000 65536"/>
                <a:gd name="T8" fmla="*/ 0 60000 65536"/>
                <a:gd name="T9" fmla="*/ 0 w 90"/>
                <a:gd name="T10" fmla="*/ 0 h 12"/>
                <a:gd name="T11" fmla="*/ 90 w 90"/>
                <a:gd name="T12" fmla="*/ 12 h 12"/>
              </a:gdLst>
              <a:ahLst/>
              <a:cxnLst>
                <a:cxn ang="T6">
                  <a:pos x="T0" y="T1"/>
                </a:cxn>
                <a:cxn ang="T7">
                  <a:pos x="T2" y="T3"/>
                </a:cxn>
                <a:cxn ang="T8">
                  <a:pos x="T4" y="T5"/>
                </a:cxn>
              </a:cxnLst>
              <a:rect l="T9" t="T10" r="T11" b="T12"/>
              <a:pathLst>
                <a:path w="90" h="12">
                  <a:moveTo>
                    <a:pt x="0" y="0"/>
                  </a:moveTo>
                  <a:lnTo>
                    <a:pt x="42" y="6"/>
                  </a:lnTo>
                  <a:lnTo>
                    <a:pt x="90"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95" name="Freeform 1249"/>
            <p:cNvSpPr>
              <a:spLocks noChangeAspect="1"/>
            </p:cNvSpPr>
            <p:nvPr/>
          </p:nvSpPr>
          <p:spPr bwMode="auto">
            <a:xfrm>
              <a:off x="2439" y="1435"/>
              <a:ext cx="67" cy="5"/>
            </a:xfrm>
            <a:custGeom>
              <a:avLst/>
              <a:gdLst>
                <a:gd name="T0" fmla="*/ 0 w 89"/>
                <a:gd name="T1" fmla="*/ 0 h 6"/>
                <a:gd name="T2" fmla="*/ 3 w 89"/>
                <a:gd name="T3" fmla="*/ 0 h 6"/>
                <a:gd name="T4" fmla="*/ 6 w 89"/>
                <a:gd name="T5" fmla="*/ 3 h 6"/>
                <a:gd name="T6" fmla="*/ 0 60000 65536"/>
                <a:gd name="T7" fmla="*/ 0 60000 65536"/>
                <a:gd name="T8" fmla="*/ 0 60000 65536"/>
                <a:gd name="T9" fmla="*/ 0 w 89"/>
                <a:gd name="T10" fmla="*/ 0 h 6"/>
                <a:gd name="T11" fmla="*/ 89 w 89"/>
                <a:gd name="T12" fmla="*/ 6 h 6"/>
              </a:gdLst>
              <a:ahLst/>
              <a:cxnLst>
                <a:cxn ang="T6">
                  <a:pos x="T0" y="T1"/>
                </a:cxn>
                <a:cxn ang="T7">
                  <a:pos x="T2" y="T3"/>
                </a:cxn>
                <a:cxn ang="T8">
                  <a:pos x="T4" y="T5"/>
                </a:cxn>
              </a:cxnLst>
              <a:rect l="T9" t="T10" r="T11" b="T12"/>
              <a:pathLst>
                <a:path w="89" h="6">
                  <a:moveTo>
                    <a:pt x="0" y="0"/>
                  </a:moveTo>
                  <a:lnTo>
                    <a:pt x="41" y="0"/>
                  </a:lnTo>
                  <a:lnTo>
                    <a:pt x="89" y="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96" name="Freeform 1250"/>
            <p:cNvSpPr>
              <a:spLocks noChangeAspect="1"/>
            </p:cNvSpPr>
            <p:nvPr/>
          </p:nvSpPr>
          <p:spPr bwMode="auto">
            <a:xfrm>
              <a:off x="2506" y="1440"/>
              <a:ext cx="67" cy="14"/>
            </a:xfrm>
            <a:custGeom>
              <a:avLst/>
              <a:gdLst>
                <a:gd name="T0" fmla="*/ 0 w 90"/>
                <a:gd name="T1" fmla="*/ 0 h 18"/>
                <a:gd name="T2" fmla="*/ 2 w 90"/>
                <a:gd name="T3" fmla="*/ 2 h 18"/>
                <a:gd name="T4" fmla="*/ 5 w 90"/>
                <a:gd name="T5" fmla="*/ 2 h 18"/>
                <a:gd name="T6" fmla="*/ 0 60000 65536"/>
                <a:gd name="T7" fmla="*/ 0 60000 65536"/>
                <a:gd name="T8" fmla="*/ 0 60000 65536"/>
                <a:gd name="T9" fmla="*/ 0 w 90"/>
                <a:gd name="T10" fmla="*/ 0 h 18"/>
                <a:gd name="T11" fmla="*/ 90 w 90"/>
                <a:gd name="T12" fmla="*/ 18 h 18"/>
              </a:gdLst>
              <a:ahLst/>
              <a:cxnLst>
                <a:cxn ang="T6">
                  <a:pos x="T0" y="T1"/>
                </a:cxn>
                <a:cxn ang="T7">
                  <a:pos x="T2" y="T3"/>
                </a:cxn>
                <a:cxn ang="T8">
                  <a:pos x="T4" y="T5"/>
                </a:cxn>
              </a:cxnLst>
              <a:rect l="T9" t="T10" r="T11" b="T12"/>
              <a:pathLst>
                <a:path w="90" h="18">
                  <a:moveTo>
                    <a:pt x="0" y="0"/>
                  </a:moveTo>
                  <a:lnTo>
                    <a:pt x="42" y="6"/>
                  </a:lnTo>
                  <a:lnTo>
                    <a:pt x="90" y="1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97" name="Line 1251"/>
            <p:cNvSpPr>
              <a:spLocks noChangeAspect="1" noChangeShapeType="1"/>
            </p:cNvSpPr>
            <p:nvPr/>
          </p:nvSpPr>
          <p:spPr bwMode="auto">
            <a:xfrm>
              <a:off x="2573" y="1454"/>
              <a:ext cx="67" cy="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98" name="Line 1252"/>
            <p:cNvSpPr>
              <a:spLocks noChangeAspect="1" noChangeShapeType="1"/>
            </p:cNvSpPr>
            <p:nvPr/>
          </p:nvSpPr>
          <p:spPr bwMode="auto">
            <a:xfrm>
              <a:off x="2640" y="1464"/>
              <a:ext cx="68"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99" name="Freeform 1253"/>
            <p:cNvSpPr>
              <a:spLocks noChangeAspect="1"/>
            </p:cNvSpPr>
            <p:nvPr/>
          </p:nvSpPr>
          <p:spPr bwMode="auto">
            <a:xfrm>
              <a:off x="2708" y="1479"/>
              <a:ext cx="67" cy="20"/>
            </a:xfrm>
            <a:custGeom>
              <a:avLst/>
              <a:gdLst>
                <a:gd name="T0" fmla="*/ 0 w 90"/>
                <a:gd name="T1" fmla="*/ 0 h 24"/>
                <a:gd name="T2" fmla="*/ 2 w 90"/>
                <a:gd name="T3" fmla="*/ 3 h 24"/>
                <a:gd name="T4" fmla="*/ 5 w 90"/>
                <a:gd name="T5" fmla="*/ 4 h 24"/>
                <a:gd name="T6" fmla="*/ 0 60000 65536"/>
                <a:gd name="T7" fmla="*/ 0 60000 65536"/>
                <a:gd name="T8" fmla="*/ 0 60000 65536"/>
                <a:gd name="T9" fmla="*/ 0 w 90"/>
                <a:gd name="T10" fmla="*/ 0 h 24"/>
                <a:gd name="T11" fmla="*/ 90 w 90"/>
                <a:gd name="T12" fmla="*/ 24 h 24"/>
              </a:gdLst>
              <a:ahLst/>
              <a:cxnLst>
                <a:cxn ang="T6">
                  <a:pos x="T0" y="T1"/>
                </a:cxn>
                <a:cxn ang="T7">
                  <a:pos x="T2" y="T3"/>
                </a:cxn>
                <a:cxn ang="T8">
                  <a:pos x="T4" y="T5"/>
                </a:cxn>
              </a:cxnLst>
              <a:rect l="T9" t="T10" r="T11" b="T12"/>
              <a:pathLst>
                <a:path w="90" h="24">
                  <a:moveTo>
                    <a:pt x="0" y="0"/>
                  </a:moveTo>
                  <a:lnTo>
                    <a:pt x="42" y="12"/>
                  </a:lnTo>
                  <a:lnTo>
                    <a:pt x="90"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500" name="Line 1254"/>
            <p:cNvSpPr>
              <a:spLocks noChangeAspect="1" noChangeShapeType="1"/>
            </p:cNvSpPr>
            <p:nvPr/>
          </p:nvSpPr>
          <p:spPr bwMode="auto">
            <a:xfrm>
              <a:off x="2775" y="1499"/>
              <a:ext cx="67" cy="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1" name="Line 1255"/>
            <p:cNvSpPr>
              <a:spLocks noChangeAspect="1" noChangeShapeType="1"/>
            </p:cNvSpPr>
            <p:nvPr/>
          </p:nvSpPr>
          <p:spPr bwMode="auto">
            <a:xfrm>
              <a:off x="2842" y="1513"/>
              <a:ext cx="68"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2" name="Line 1256"/>
            <p:cNvSpPr>
              <a:spLocks noChangeAspect="1" noChangeShapeType="1"/>
            </p:cNvSpPr>
            <p:nvPr/>
          </p:nvSpPr>
          <p:spPr bwMode="auto">
            <a:xfrm>
              <a:off x="2910" y="1533"/>
              <a:ext cx="66"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3" name="Line 1257"/>
            <p:cNvSpPr>
              <a:spLocks noChangeAspect="1" noChangeShapeType="1"/>
            </p:cNvSpPr>
            <p:nvPr/>
          </p:nvSpPr>
          <p:spPr bwMode="auto">
            <a:xfrm>
              <a:off x="2976" y="1553"/>
              <a:ext cx="67" cy="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4" name="Line 1258"/>
            <p:cNvSpPr>
              <a:spLocks noChangeAspect="1" noChangeShapeType="1"/>
            </p:cNvSpPr>
            <p:nvPr/>
          </p:nvSpPr>
          <p:spPr bwMode="auto">
            <a:xfrm>
              <a:off x="3043" y="1577"/>
              <a:ext cx="68"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5" name="Freeform 1259"/>
            <p:cNvSpPr>
              <a:spLocks noChangeAspect="1"/>
            </p:cNvSpPr>
            <p:nvPr/>
          </p:nvSpPr>
          <p:spPr bwMode="auto">
            <a:xfrm>
              <a:off x="3111" y="1597"/>
              <a:ext cx="72" cy="25"/>
            </a:xfrm>
            <a:custGeom>
              <a:avLst/>
              <a:gdLst>
                <a:gd name="T0" fmla="*/ 0 w 96"/>
                <a:gd name="T1" fmla="*/ 0 h 30"/>
                <a:gd name="T2" fmla="*/ 3 w 96"/>
                <a:gd name="T3" fmla="*/ 3 h 30"/>
                <a:gd name="T4" fmla="*/ 6 w 96"/>
                <a:gd name="T5" fmla="*/ 6 h 30"/>
                <a:gd name="T6" fmla="*/ 0 60000 65536"/>
                <a:gd name="T7" fmla="*/ 0 60000 65536"/>
                <a:gd name="T8" fmla="*/ 0 60000 65536"/>
                <a:gd name="T9" fmla="*/ 0 w 96"/>
                <a:gd name="T10" fmla="*/ 0 h 30"/>
                <a:gd name="T11" fmla="*/ 96 w 96"/>
                <a:gd name="T12" fmla="*/ 30 h 30"/>
              </a:gdLst>
              <a:ahLst/>
              <a:cxnLst>
                <a:cxn ang="T6">
                  <a:pos x="T0" y="T1"/>
                </a:cxn>
                <a:cxn ang="T7">
                  <a:pos x="T2" y="T3"/>
                </a:cxn>
                <a:cxn ang="T8">
                  <a:pos x="T4" y="T5"/>
                </a:cxn>
              </a:cxnLst>
              <a:rect l="T9" t="T10" r="T11" b="T12"/>
              <a:pathLst>
                <a:path w="96" h="30">
                  <a:moveTo>
                    <a:pt x="0" y="0"/>
                  </a:moveTo>
                  <a:lnTo>
                    <a:pt x="48" y="12"/>
                  </a:lnTo>
                  <a:lnTo>
                    <a:pt x="96" y="3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506" name="Line 1260"/>
            <p:cNvSpPr>
              <a:spLocks noChangeAspect="1" noChangeShapeType="1"/>
            </p:cNvSpPr>
            <p:nvPr/>
          </p:nvSpPr>
          <p:spPr bwMode="auto">
            <a:xfrm>
              <a:off x="3183" y="1622"/>
              <a:ext cx="67"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7" name="Line 1261"/>
            <p:cNvSpPr>
              <a:spLocks noChangeAspect="1" noChangeShapeType="1"/>
            </p:cNvSpPr>
            <p:nvPr/>
          </p:nvSpPr>
          <p:spPr bwMode="auto">
            <a:xfrm>
              <a:off x="3250" y="1642"/>
              <a:ext cx="67" cy="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8" name="Line 1262"/>
            <p:cNvSpPr>
              <a:spLocks noChangeAspect="1" noChangeShapeType="1"/>
            </p:cNvSpPr>
            <p:nvPr/>
          </p:nvSpPr>
          <p:spPr bwMode="auto">
            <a:xfrm>
              <a:off x="3317" y="1666"/>
              <a:ext cx="67"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9" name="Line 1263"/>
            <p:cNvSpPr>
              <a:spLocks noChangeAspect="1" noChangeShapeType="1"/>
            </p:cNvSpPr>
            <p:nvPr/>
          </p:nvSpPr>
          <p:spPr bwMode="auto">
            <a:xfrm>
              <a:off x="3384" y="1695"/>
              <a:ext cx="67"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0" name="Line 1264"/>
            <p:cNvSpPr>
              <a:spLocks noChangeAspect="1" noChangeShapeType="1"/>
            </p:cNvSpPr>
            <p:nvPr/>
          </p:nvSpPr>
          <p:spPr bwMode="auto">
            <a:xfrm>
              <a:off x="3451" y="1716"/>
              <a:ext cx="67"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1" name="Line 1265"/>
            <p:cNvSpPr>
              <a:spLocks noChangeAspect="1" noChangeShapeType="1"/>
            </p:cNvSpPr>
            <p:nvPr/>
          </p:nvSpPr>
          <p:spPr bwMode="auto">
            <a:xfrm>
              <a:off x="3518" y="1736"/>
              <a:ext cx="68" cy="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2" name="Line 1266"/>
            <p:cNvSpPr>
              <a:spLocks noChangeAspect="1" noChangeShapeType="1"/>
            </p:cNvSpPr>
            <p:nvPr/>
          </p:nvSpPr>
          <p:spPr bwMode="auto">
            <a:xfrm>
              <a:off x="3586" y="1760"/>
              <a:ext cx="67"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3" name="Line 1267"/>
            <p:cNvSpPr>
              <a:spLocks noChangeAspect="1" noChangeShapeType="1"/>
            </p:cNvSpPr>
            <p:nvPr/>
          </p:nvSpPr>
          <p:spPr bwMode="auto">
            <a:xfrm>
              <a:off x="3653" y="1785"/>
              <a:ext cx="67"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4" name="Line 1268"/>
            <p:cNvSpPr>
              <a:spLocks noChangeAspect="1" noChangeShapeType="1"/>
            </p:cNvSpPr>
            <p:nvPr/>
          </p:nvSpPr>
          <p:spPr bwMode="auto">
            <a:xfrm>
              <a:off x="3720" y="1810"/>
              <a:ext cx="67"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5" name="Line 1269"/>
            <p:cNvSpPr>
              <a:spLocks noChangeAspect="1" noChangeShapeType="1"/>
            </p:cNvSpPr>
            <p:nvPr/>
          </p:nvSpPr>
          <p:spPr bwMode="auto">
            <a:xfrm>
              <a:off x="3787" y="1830"/>
              <a:ext cx="68"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6" name="Line 1270"/>
            <p:cNvSpPr>
              <a:spLocks noChangeAspect="1" noChangeShapeType="1"/>
            </p:cNvSpPr>
            <p:nvPr/>
          </p:nvSpPr>
          <p:spPr bwMode="auto">
            <a:xfrm>
              <a:off x="3855" y="1855"/>
              <a:ext cx="66" cy="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7" name="Line 1271"/>
            <p:cNvSpPr>
              <a:spLocks noChangeAspect="1" noChangeShapeType="1"/>
            </p:cNvSpPr>
            <p:nvPr/>
          </p:nvSpPr>
          <p:spPr bwMode="auto">
            <a:xfrm>
              <a:off x="3921" y="1879"/>
              <a:ext cx="68"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8" name="Line 1272"/>
            <p:cNvSpPr>
              <a:spLocks noChangeAspect="1" noChangeShapeType="1"/>
            </p:cNvSpPr>
            <p:nvPr/>
          </p:nvSpPr>
          <p:spPr bwMode="auto">
            <a:xfrm>
              <a:off x="3989" y="1898"/>
              <a:ext cx="67"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9" name="Freeform 1273"/>
            <p:cNvSpPr>
              <a:spLocks noChangeAspect="1"/>
            </p:cNvSpPr>
            <p:nvPr/>
          </p:nvSpPr>
          <p:spPr bwMode="auto">
            <a:xfrm>
              <a:off x="4056" y="1923"/>
              <a:ext cx="72" cy="20"/>
            </a:xfrm>
            <a:custGeom>
              <a:avLst/>
              <a:gdLst>
                <a:gd name="T0" fmla="*/ 0 w 96"/>
                <a:gd name="T1" fmla="*/ 0 h 24"/>
                <a:gd name="T2" fmla="*/ 3 w 96"/>
                <a:gd name="T3" fmla="*/ 3 h 24"/>
                <a:gd name="T4" fmla="*/ 6 w 96"/>
                <a:gd name="T5" fmla="*/ 4 h 24"/>
                <a:gd name="T6" fmla="*/ 0 60000 65536"/>
                <a:gd name="T7" fmla="*/ 0 60000 65536"/>
                <a:gd name="T8" fmla="*/ 0 60000 65536"/>
                <a:gd name="T9" fmla="*/ 0 w 96"/>
                <a:gd name="T10" fmla="*/ 0 h 24"/>
                <a:gd name="T11" fmla="*/ 96 w 96"/>
                <a:gd name="T12" fmla="*/ 24 h 24"/>
              </a:gdLst>
              <a:ahLst/>
              <a:cxnLst>
                <a:cxn ang="T6">
                  <a:pos x="T0" y="T1"/>
                </a:cxn>
                <a:cxn ang="T7">
                  <a:pos x="T2" y="T3"/>
                </a:cxn>
                <a:cxn ang="T8">
                  <a:pos x="T4" y="T5"/>
                </a:cxn>
              </a:cxnLst>
              <a:rect l="T9" t="T10" r="T11" b="T12"/>
              <a:pathLst>
                <a:path w="96" h="24">
                  <a:moveTo>
                    <a:pt x="0" y="0"/>
                  </a:moveTo>
                  <a:lnTo>
                    <a:pt x="48" y="12"/>
                  </a:lnTo>
                  <a:lnTo>
                    <a:pt x="96"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520" name="Line 1274"/>
            <p:cNvSpPr>
              <a:spLocks noChangeAspect="1" noChangeShapeType="1"/>
            </p:cNvSpPr>
            <p:nvPr/>
          </p:nvSpPr>
          <p:spPr bwMode="auto">
            <a:xfrm>
              <a:off x="4128" y="1943"/>
              <a:ext cx="67"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21" name="Line 1275"/>
            <p:cNvSpPr>
              <a:spLocks noChangeAspect="1" noChangeShapeType="1"/>
            </p:cNvSpPr>
            <p:nvPr/>
          </p:nvSpPr>
          <p:spPr bwMode="auto">
            <a:xfrm>
              <a:off x="4195" y="1968"/>
              <a:ext cx="67"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22" name="Line 1276"/>
            <p:cNvSpPr>
              <a:spLocks noChangeAspect="1" noChangeShapeType="1"/>
            </p:cNvSpPr>
            <p:nvPr/>
          </p:nvSpPr>
          <p:spPr bwMode="auto">
            <a:xfrm>
              <a:off x="4262" y="1987"/>
              <a:ext cx="67"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23" name="Line 1277"/>
            <p:cNvSpPr>
              <a:spLocks noChangeAspect="1" noChangeShapeType="1"/>
            </p:cNvSpPr>
            <p:nvPr/>
          </p:nvSpPr>
          <p:spPr bwMode="auto">
            <a:xfrm>
              <a:off x="4329" y="2007"/>
              <a:ext cx="68"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24" name="Line 1278"/>
            <p:cNvSpPr>
              <a:spLocks noChangeAspect="1" noChangeShapeType="1"/>
            </p:cNvSpPr>
            <p:nvPr/>
          </p:nvSpPr>
          <p:spPr bwMode="auto">
            <a:xfrm>
              <a:off x="4397" y="2027"/>
              <a:ext cx="66"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25" name="Line 1279"/>
            <p:cNvSpPr>
              <a:spLocks noChangeAspect="1" noChangeShapeType="1"/>
            </p:cNvSpPr>
            <p:nvPr/>
          </p:nvSpPr>
          <p:spPr bwMode="auto">
            <a:xfrm>
              <a:off x="4463" y="2047"/>
              <a:ext cx="68"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26" name="Line 1280"/>
            <p:cNvSpPr>
              <a:spLocks noChangeAspect="1" noChangeShapeType="1"/>
            </p:cNvSpPr>
            <p:nvPr/>
          </p:nvSpPr>
          <p:spPr bwMode="auto">
            <a:xfrm>
              <a:off x="4531" y="2067"/>
              <a:ext cx="67"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27" name="Line 1281"/>
            <p:cNvSpPr>
              <a:spLocks noChangeAspect="1" noChangeShapeType="1"/>
            </p:cNvSpPr>
            <p:nvPr/>
          </p:nvSpPr>
          <p:spPr bwMode="auto">
            <a:xfrm>
              <a:off x="4598" y="2086"/>
              <a:ext cx="67"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28" name="Line 1282"/>
            <p:cNvSpPr>
              <a:spLocks noChangeAspect="1" noChangeShapeType="1"/>
            </p:cNvSpPr>
            <p:nvPr/>
          </p:nvSpPr>
          <p:spPr bwMode="auto">
            <a:xfrm>
              <a:off x="4665" y="2106"/>
              <a:ext cx="67"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29" name="Freeform 1283"/>
            <p:cNvSpPr>
              <a:spLocks noChangeAspect="1"/>
            </p:cNvSpPr>
            <p:nvPr/>
          </p:nvSpPr>
          <p:spPr bwMode="auto">
            <a:xfrm>
              <a:off x="4732" y="2121"/>
              <a:ext cx="68" cy="20"/>
            </a:xfrm>
            <a:custGeom>
              <a:avLst/>
              <a:gdLst>
                <a:gd name="T0" fmla="*/ 0 w 90"/>
                <a:gd name="T1" fmla="*/ 0 h 24"/>
                <a:gd name="T2" fmla="*/ 3 w 90"/>
                <a:gd name="T3" fmla="*/ 3 h 24"/>
                <a:gd name="T4" fmla="*/ 6 w 90"/>
                <a:gd name="T5" fmla="*/ 4 h 24"/>
                <a:gd name="T6" fmla="*/ 0 60000 65536"/>
                <a:gd name="T7" fmla="*/ 0 60000 65536"/>
                <a:gd name="T8" fmla="*/ 0 60000 65536"/>
                <a:gd name="T9" fmla="*/ 0 w 90"/>
                <a:gd name="T10" fmla="*/ 0 h 24"/>
                <a:gd name="T11" fmla="*/ 90 w 90"/>
                <a:gd name="T12" fmla="*/ 24 h 24"/>
              </a:gdLst>
              <a:ahLst/>
              <a:cxnLst>
                <a:cxn ang="T6">
                  <a:pos x="T0" y="T1"/>
                </a:cxn>
                <a:cxn ang="T7">
                  <a:pos x="T2" y="T3"/>
                </a:cxn>
                <a:cxn ang="T8">
                  <a:pos x="T4" y="T5"/>
                </a:cxn>
              </a:cxnLst>
              <a:rect l="T9" t="T10" r="T11" b="T12"/>
              <a:pathLst>
                <a:path w="90" h="24">
                  <a:moveTo>
                    <a:pt x="0" y="0"/>
                  </a:moveTo>
                  <a:lnTo>
                    <a:pt x="42" y="12"/>
                  </a:lnTo>
                  <a:lnTo>
                    <a:pt x="90"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530" name="Line 1284"/>
            <p:cNvSpPr>
              <a:spLocks noChangeAspect="1" noChangeShapeType="1"/>
            </p:cNvSpPr>
            <p:nvPr/>
          </p:nvSpPr>
          <p:spPr bwMode="auto">
            <a:xfrm>
              <a:off x="4800" y="2141"/>
              <a:ext cx="67"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30407" name="Rectangle 1285"/>
          <p:cNvSpPr>
            <a:spLocks noChangeArrowheads="1"/>
          </p:cNvSpPr>
          <p:nvPr/>
        </p:nvSpPr>
        <p:spPr bwMode="auto">
          <a:xfrm>
            <a:off x="1622425" y="5494338"/>
            <a:ext cx="3381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i="0">
                <a:solidFill>
                  <a:srgbClr val="000000"/>
                </a:solidFill>
                <a:latin typeface="Arial" charset="0"/>
              </a:rPr>
              <a:t>380</a:t>
            </a:r>
            <a:endParaRPr lang="en-US" sz="1600"/>
          </a:p>
        </p:txBody>
      </p:sp>
      <p:sp>
        <p:nvSpPr>
          <p:cNvPr id="230408" name="Rectangle 1286"/>
          <p:cNvSpPr>
            <a:spLocks noChangeArrowheads="1"/>
          </p:cNvSpPr>
          <p:nvPr/>
        </p:nvSpPr>
        <p:spPr bwMode="auto">
          <a:xfrm>
            <a:off x="2335213" y="5494338"/>
            <a:ext cx="3381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i="0">
                <a:solidFill>
                  <a:srgbClr val="000000"/>
                </a:solidFill>
                <a:latin typeface="Arial" charset="0"/>
              </a:rPr>
              <a:t>430</a:t>
            </a:r>
            <a:endParaRPr lang="en-US" sz="1600"/>
          </a:p>
        </p:txBody>
      </p:sp>
      <p:sp>
        <p:nvSpPr>
          <p:cNvPr id="230409" name="Rectangle 1287"/>
          <p:cNvSpPr>
            <a:spLocks noChangeArrowheads="1"/>
          </p:cNvSpPr>
          <p:nvPr/>
        </p:nvSpPr>
        <p:spPr bwMode="auto">
          <a:xfrm>
            <a:off x="3057525" y="5494338"/>
            <a:ext cx="3381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i="0">
                <a:solidFill>
                  <a:srgbClr val="000000"/>
                </a:solidFill>
                <a:latin typeface="Arial" charset="0"/>
              </a:rPr>
              <a:t>480</a:t>
            </a:r>
            <a:endParaRPr lang="en-US" sz="1600"/>
          </a:p>
        </p:txBody>
      </p:sp>
      <p:sp>
        <p:nvSpPr>
          <p:cNvPr id="230410" name="Rectangle 1288"/>
          <p:cNvSpPr>
            <a:spLocks noChangeArrowheads="1"/>
          </p:cNvSpPr>
          <p:nvPr/>
        </p:nvSpPr>
        <p:spPr bwMode="auto">
          <a:xfrm>
            <a:off x="3771900" y="5494338"/>
            <a:ext cx="3381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i="0">
                <a:solidFill>
                  <a:srgbClr val="000000"/>
                </a:solidFill>
                <a:latin typeface="Arial" charset="0"/>
              </a:rPr>
              <a:t>530</a:t>
            </a:r>
            <a:endParaRPr lang="en-US" sz="1600"/>
          </a:p>
        </p:txBody>
      </p:sp>
      <p:sp>
        <p:nvSpPr>
          <p:cNvPr id="230411" name="Rectangle 1289"/>
          <p:cNvSpPr>
            <a:spLocks noChangeArrowheads="1"/>
          </p:cNvSpPr>
          <p:nvPr/>
        </p:nvSpPr>
        <p:spPr bwMode="auto">
          <a:xfrm>
            <a:off x="4494213" y="5494338"/>
            <a:ext cx="3381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i="0">
                <a:solidFill>
                  <a:srgbClr val="000000"/>
                </a:solidFill>
                <a:latin typeface="Arial" charset="0"/>
              </a:rPr>
              <a:t>580</a:t>
            </a:r>
            <a:endParaRPr lang="en-US" sz="1600"/>
          </a:p>
        </p:txBody>
      </p:sp>
      <p:sp>
        <p:nvSpPr>
          <p:cNvPr id="230412" name="Rectangle 1290"/>
          <p:cNvSpPr>
            <a:spLocks noChangeArrowheads="1"/>
          </p:cNvSpPr>
          <p:nvPr/>
        </p:nvSpPr>
        <p:spPr bwMode="auto">
          <a:xfrm>
            <a:off x="5207000" y="5494338"/>
            <a:ext cx="3381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i="0">
                <a:solidFill>
                  <a:srgbClr val="000000"/>
                </a:solidFill>
                <a:latin typeface="Arial" charset="0"/>
              </a:rPr>
              <a:t>630</a:t>
            </a:r>
            <a:endParaRPr lang="en-US" sz="1600"/>
          </a:p>
        </p:txBody>
      </p:sp>
      <p:sp>
        <p:nvSpPr>
          <p:cNvPr id="230413" name="Rectangle 1291"/>
          <p:cNvSpPr>
            <a:spLocks noChangeArrowheads="1"/>
          </p:cNvSpPr>
          <p:nvPr/>
        </p:nvSpPr>
        <p:spPr bwMode="auto">
          <a:xfrm>
            <a:off x="5921375" y="5494338"/>
            <a:ext cx="3381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i="0">
                <a:solidFill>
                  <a:srgbClr val="000000"/>
                </a:solidFill>
                <a:latin typeface="Arial" charset="0"/>
              </a:rPr>
              <a:t>680</a:t>
            </a:r>
            <a:endParaRPr lang="en-US" sz="1600"/>
          </a:p>
        </p:txBody>
      </p:sp>
      <p:sp>
        <p:nvSpPr>
          <p:cNvPr id="230414" name="Rectangle 1292"/>
          <p:cNvSpPr>
            <a:spLocks noChangeArrowheads="1"/>
          </p:cNvSpPr>
          <p:nvPr/>
        </p:nvSpPr>
        <p:spPr bwMode="auto">
          <a:xfrm>
            <a:off x="6643688" y="5494338"/>
            <a:ext cx="3381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i="0">
                <a:solidFill>
                  <a:srgbClr val="000000"/>
                </a:solidFill>
                <a:latin typeface="Arial" charset="0"/>
              </a:rPr>
              <a:t>730</a:t>
            </a:r>
            <a:endParaRPr lang="en-US" sz="1600"/>
          </a:p>
        </p:txBody>
      </p:sp>
      <p:sp>
        <p:nvSpPr>
          <p:cNvPr id="230415" name="Rectangle 1293"/>
          <p:cNvSpPr>
            <a:spLocks noChangeArrowheads="1"/>
          </p:cNvSpPr>
          <p:nvPr/>
        </p:nvSpPr>
        <p:spPr bwMode="auto">
          <a:xfrm>
            <a:off x="7356475" y="5494338"/>
            <a:ext cx="33813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i="0">
                <a:solidFill>
                  <a:srgbClr val="000000"/>
                </a:solidFill>
                <a:latin typeface="Arial" charset="0"/>
              </a:rPr>
              <a:t>780</a:t>
            </a:r>
            <a:endParaRPr lang="en-US" sz="1600"/>
          </a:p>
        </p:txBody>
      </p:sp>
      <p:sp>
        <p:nvSpPr>
          <p:cNvPr id="230416" name="Text Box 1440"/>
          <p:cNvSpPr txBox="1">
            <a:spLocks noChangeArrowheads="1"/>
          </p:cNvSpPr>
          <p:nvPr/>
        </p:nvSpPr>
        <p:spPr bwMode="auto">
          <a:xfrm>
            <a:off x="3421063" y="2779713"/>
            <a:ext cx="5730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Sol</a:t>
            </a:r>
          </a:p>
        </p:txBody>
      </p:sp>
      <p:sp>
        <p:nvSpPr>
          <p:cNvPr id="230417" name="Line 1441"/>
          <p:cNvSpPr>
            <a:spLocks noChangeShapeType="1"/>
          </p:cNvSpPr>
          <p:nvPr/>
        </p:nvSpPr>
        <p:spPr bwMode="auto">
          <a:xfrm flipH="1">
            <a:off x="3586163" y="2132013"/>
            <a:ext cx="368300" cy="179387"/>
          </a:xfrm>
          <a:prstGeom prst="line">
            <a:avLst/>
          </a:prstGeom>
          <a:noFill/>
          <a:ln w="127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30418" name="Text Box 1442"/>
          <p:cNvSpPr txBox="1">
            <a:spLocks noChangeArrowheads="1"/>
          </p:cNvSpPr>
          <p:nvPr/>
        </p:nvSpPr>
        <p:spPr bwMode="auto">
          <a:xfrm>
            <a:off x="3898900" y="1882775"/>
            <a:ext cx="3046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Corpo negro à </a:t>
            </a:r>
            <a:r>
              <a:rPr lang="en-US" sz="2400" i="0"/>
              <a:t>6500 </a:t>
            </a:r>
            <a:r>
              <a:rPr lang="en-US" sz="2400" i="0" baseline="30000"/>
              <a:t>o</a:t>
            </a:r>
            <a:r>
              <a:rPr lang="en-US" sz="2400"/>
              <a:t>K</a:t>
            </a:r>
          </a:p>
        </p:txBody>
      </p:sp>
      <p:sp>
        <p:nvSpPr>
          <p:cNvPr id="230419" name="Line 1443"/>
          <p:cNvSpPr>
            <a:spLocks noChangeShapeType="1"/>
          </p:cNvSpPr>
          <p:nvPr/>
        </p:nvSpPr>
        <p:spPr bwMode="auto">
          <a:xfrm flipH="1" flipV="1">
            <a:off x="3275013" y="2571750"/>
            <a:ext cx="268287" cy="295275"/>
          </a:xfrm>
          <a:prstGeom prst="line">
            <a:avLst/>
          </a:prstGeom>
          <a:noFill/>
          <a:ln w="1270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30420" name="Text Box 1444"/>
          <p:cNvSpPr txBox="1">
            <a:spLocks noChangeArrowheads="1"/>
          </p:cNvSpPr>
          <p:nvPr/>
        </p:nvSpPr>
        <p:spPr bwMode="auto">
          <a:xfrm>
            <a:off x="1811338" y="1604963"/>
            <a:ext cx="5164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dirty="0">
                <a:sym typeface="Symbol" pitchFamily="18" charset="2"/>
              </a:rPr>
              <a:t>L</a:t>
            </a:r>
            <a:r>
              <a:rPr lang="en-US" sz="2800" baseline="-25000" dirty="0">
                <a:sym typeface="Symbol" pitchFamily="18" charset="2"/>
              </a:rPr>
              <a:t></a:t>
            </a:r>
          </a:p>
        </p:txBody>
      </p:sp>
      <p:sp>
        <p:nvSpPr>
          <p:cNvPr id="230421" name="Line 1445"/>
          <p:cNvSpPr>
            <a:spLocks noChangeShapeType="1"/>
          </p:cNvSpPr>
          <p:nvPr/>
        </p:nvSpPr>
        <p:spPr bwMode="auto">
          <a:xfrm>
            <a:off x="1768475" y="5414963"/>
            <a:ext cx="6113463" cy="0"/>
          </a:xfrm>
          <a:prstGeom prst="line">
            <a:avLst/>
          </a:prstGeom>
          <a:noFill/>
          <a:ln w="12700">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230422" name="Line 1446"/>
          <p:cNvSpPr>
            <a:spLocks noChangeShapeType="1"/>
          </p:cNvSpPr>
          <p:nvPr/>
        </p:nvSpPr>
        <p:spPr bwMode="auto">
          <a:xfrm flipV="1">
            <a:off x="1778000" y="1801813"/>
            <a:ext cx="0" cy="3622675"/>
          </a:xfrm>
          <a:prstGeom prst="line">
            <a:avLst/>
          </a:prstGeom>
          <a:noFill/>
          <a:ln w="12700">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230423" name="Text Box 1448"/>
          <p:cNvSpPr txBox="1">
            <a:spLocks noChangeArrowheads="1"/>
          </p:cNvSpPr>
          <p:nvPr/>
        </p:nvSpPr>
        <p:spPr bwMode="auto">
          <a:xfrm>
            <a:off x="7812088" y="5314950"/>
            <a:ext cx="10033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sym typeface="Symbol" pitchFamily="18" charset="2"/>
              </a:rPr>
              <a:t> </a:t>
            </a:r>
            <a:r>
              <a:rPr lang="en-US" sz="2400" i="0">
                <a:sym typeface="Symbol" pitchFamily="18" charset="2"/>
              </a:rPr>
              <a:t>(</a:t>
            </a:r>
            <a:r>
              <a:rPr lang="en-US" sz="2400">
                <a:sym typeface="Symbol" pitchFamily="18" charset="2"/>
              </a:rPr>
              <a:t>nm</a:t>
            </a:r>
            <a:r>
              <a:rPr lang="en-US" sz="2400" i="0">
                <a:sym typeface="Symbol" pitchFamily="18" charset="2"/>
              </a:rPr>
              <a:t>)</a:t>
            </a:r>
          </a:p>
        </p:txBody>
      </p:sp>
      <p:sp>
        <p:nvSpPr>
          <p:cNvPr id="230424" name="Text Box 1453"/>
          <p:cNvSpPr txBox="1">
            <a:spLocks noChangeArrowheads="1"/>
          </p:cNvSpPr>
          <p:nvPr/>
        </p:nvSpPr>
        <p:spPr bwMode="auto">
          <a:xfrm>
            <a:off x="1619250" y="6067425"/>
            <a:ext cx="67087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a:t>Espectro da luz solar e de um corpo negro a 6500</a:t>
            </a:r>
            <a:r>
              <a:rPr lang="pt-BR" sz="2400" baseline="30000"/>
              <a:t>º </a:t>
            </a:r>
            <a:r>
              <a:rPr lang="pt-BR" sz="2400"/>
              <a:t>K</a:t>
            </a:r>
            <a:endParaRPr lang="en-US" sz="2400"/>
          </a:p>
        </p:txBody>
      </p:sp>
      <p:pic>
        <p:nvPicPr>
          <p:cNvPr id="140" name="Picture 3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8475" y="5274216"/>
            <a:ext cx="5757069" cy="150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58</a:t>
            </a:fld>
            <a:endParaRPr lang="en-US"/>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129396" y="1561381"/>
            <a:ext cx="8824823" cy="4779034"/>
          </a:xfrm>
          <a:prstGeom prst="rect">
            <a:avLst/>
          </a:prstGeom>
          <a:solidFill>
            <a:schemeClr val="bg1"/>
          </a:solidFill>
          <a:ln w="12700" cap="flat" cmpd="sng" algn="ctr">
            <a:solidFill>
              <a:schemeClr val="tx1"/>
            </a:solidFill>
            <a:prstDash val="solid"/>
            <a:round/>
            <a:headEnd type="none" w="sm" len="sm"/>
            <a:tailEnd type="none" w="sm" len="sm"/>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4400" b="0" i="1" u="none" strike="noStrike" cap="none" normalizeH="0" baseline="0">
              <a:ln>
                <a:noFill/>
              </a:ln>
              <a:solidFill>
                <a:schemeClr val="tx1"/>
              </a:solidFill>
              <a:effectLst/>
              <a:latin typeface="Times New Roman" pitchFamily="18" charset="0"/>
            </a:endParaRPr>
          </a:p>
        </p:txBody>
      </p:sp>
      <p:sp>
        <p:nvSpPr>
          <p:cNvPr id="23449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283C2068-F40A-412E-B7C8-A11EDF1CEB01}" type="datetime1">
              <a:rPr lang="en-US" sz="1200" i="0" smtClean="0"/>
              <a:t>3/20/18</a:t>
            </a:fld>
            <a:endParaRPr lang="en-US" sz="1200" i="0"/>
          </a:p>
        </p:txBody>
      </p:sp>
      <p:sp>
        <p:nvSpPr>
          <p:cNvPr id="234499" name="Rectangle 2"/>
          <p:cNvSpPr>
            <a:spLocks noGrp="1" noChangeArrowheads="1"/>
          </p:cNvSpPr>
          <p:nvPr>
            <p:ph type="title"/>
          </p:nvPr>
        </p:nvSpPr>
        <p:spPr/>
        <p:txBody>
          <a:bodyPr/>
          <a:lstStyle/>
          <a:p>
            <a:r>
              <a:rPr lang="en-US"/>
              <a:t>Espectro de quatro fontes luminosas artificiais</a:t>
            </a:r>
          </a:p>
        </p:txBody>
      </p:sp>
      <p:pic>
        <p:nvPicPr>
          <p:cNvPr id="234501"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85912" y="1622425"/>
            <a:ext cx="5807075" cy="457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00" name="Rectangle 4"/>
          <p:cNvSpPr>
            <a:spLocks noChangeArrowheads="1"/>
          </p:cNvSpPr>
          <p:nvPr/>
        </p:nvSpPr>
        <p:spPr bwMode="auto">
          <a:xfrm>
            <a:off x="6784899" y="5944260"/>
            <a:ext cx="17510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dirty="0">
                <a:latin typeface="Arial" charset="0"/>
              </a:rPr>
              <a:t>made by </a:t>
            </a:r>
            <a:r>
              <a:rPr lang="en-US" sz="1400" i="0" dirty="0" err="1">
                <a:latin typeface="Arial" charset="0"/>
              </a:rPr>
              <a:t>H.Sugiura</a:t>
            </a:r>
            <a:r>
              <a:rPr lang="en-US" sz="1400" i="0" dirty="0">
                <a:latin typeface="Arial" charset="0"/>
              </a:rPr>
              <a:t>.</a:t>
            </a:r>
          </a:p>
        </p:txBody>
      </p:sp>
      <p:sp>
        <p:nvSpPr>
          <p:cNvPr id="2" name="Footer Placeholder 1"/>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59</a:t>
            </a:fld>
            <a:endParaRPr lang="en-US"/>
          </a:p>
        </p:txBody>
      </p:sp>
    </p:spTree>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bwMode="auto">
          <a:xfrm>
            <a:off x="163900" y="1466491"/>
            <a:ext cx="8824823" cy="4873924"/>
          </a:xfrm>
          <a:prstGeom prst="rect">
            <a:avLst/>
          </a:prstGeom>
          <a:solidFill>
            <a:schemeClr val="bg1"/>
          </a:solidFill>
          <a:ln w="12700" cap="flat" cmpd="sng" algn="ctr">
            <a:solidFill>
              <a:schemeClr val="tx1"/>
            </a:solidFill>
            <a:prstDash val="solid"/>
            <a:round/>
            <a:headEnd type="none" w="sm" len="sm"/>
            <a:tailEnd type="none" w="sm" len="sm"/>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4400" b="0" i="1" u="none" strike="noStrike" cap="none" normalizeH="0" baseline="0">
              <a:ln>
                <a:noFill/>
              </a:ln>
              <a:solidFill>
                <a:schemeClr val="tx1"/>
              </a:solidFill>
              <a:effectLst/>
              <a:latin typeface="Times New Roman" pitchFamily="18" charset="0"/>
            </a:endParaRPr>
          </a:p>
        </p:txBody>
      </p:sp>
      <p:sp>
        <p:nvSpPr>
          <p:cNvPr id="23552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4BAA8F5-1C71-47EA-A693-8D28634061F1}" type="datetime1">
              <a:rPr lang="en-US" sz="1200" i="0" smtClean="0"/>
              <a:t>3/20/18</a:t>
            </a:fld>
            <a:endParaRPr lang="en-US" sz="1200" i="0"/>
          </a:p>
        </p:txBody>
      </p:sp>
      <p:sp>
        <p:nvSpPr>
          <p:cNvPr id="235523" name="Rectangle 2"/>
          <p:cNvSpPr>
            <a:spLocks noGrp="1" noChangeArrowheads="1"/>
          </p:cNvSpPr>
          <p:nvPr>
            <p:ph type="title"/>
          </p:nvPr>
        </p:nvSpPr>
        <p:spPr/>
        <p:txBody>
          <a:bodyPr/>
          <a:lstStyle/>
          <a:p>
            <a:r>
              <a:rPr lang="pt-BR"/>
              <a:t>Color temperature e</a:t>
            </a:r>
            <a:br>
              <a:rPr lang="pt-BR"/>
            </a:br>
            <a:r>
              <a:rPr lang="pt-BR"/>
              <a:t> back body temperature</a:t>
            </a:r>
            <a:endParaRPr lang="en-US"/>
          </a:p>
        </p:txBody>
      </p:sp>
      <p:sp>
        <p:nvSpPr>
          <p:cNvPr id="273411" name="Rectangle 3"/>
          <p:cNvSpPr>
            <a:spLocks noChangeArrowheads="1"/>
          </p:cNvSpPr>
          <p:nvPr/>
        </p:nvSpPr>
        <p:spPr bwMode="auto">
          <a:xfrm>
            <a:off x="719138" y="1598613"/>
            <a:ext cx="7924800" cy="169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nchor="ctr"/>
          <a:lstStyle/>
          <a:p>
            <a:r>
              <a:rPr lang="en-US" sz="1800" b="1" i="0">
                <a:latin typeface="Arial" charset="0"/>
              </a:rPr>
              <a:t>Color temperature - </a:t>
            </a:r>
            <a:r>
              <a:rPr lang="en-US" sz="1800" i="0">
                <a:latin typeface="Arial" charset="0"/>
              </a:rPr>
              <a:t>Any light source that has the same chromaticity coordinates as a black body can be described as having the color temperature of that black body . The terms color temperature and black body temperature are not synonymous. Color temperature is derived from colorimetric calculations. There are limitless different spectra that possess a particular color temperature and have little or no resemblance to the black body curve for that temperature</a:t>
            </a:r>
            <a:r>
              <a:rPr lang="en-US" sz="1800" b="1" i="0">
                <a:latin typeface="Arial" charset="0"/>
              </a:rPr>
              <a:t>. </a:t>
            </a:r>
          </a:p>
        </p:txBody>
      </p:sp>
      <p:sp>
        <p:nvSpPr>
          <p:cNvPr id="235525" name="Text Box 4"/>
          <p:cNvSpPr txBox="1">
            <a:spLocks noChangeArrowheads="1"/>
          </p:cNvSpPr>
          <p:nvPr/>
        </p:nvSpPr>
        <p:spPr bwMode="auto">
          <a:xfrm>
            <a:off x="782638" y="3654425"/>
            <a:ext cx="75501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1800" b="1" i="0">
                <a:solidFill>
                  <a:srgbClr val="343434"/>
                </a:solidFill>
                <a:latin typeface="Arial" charset="0"/>
              </a:rPr>
              <a:t>Black Body – </a:t>
            </a:r>
            <a:r>
              <a:rPr lang="en-US" sz="1800" i="0">
                <a:solidFill>
                  <a:srgbClr val="343434"/>
                </a:solidFill>
                <a:latin typeface="Arial" charset="0"/>
              </a:rPr>
              <a:t>a heated material that emits light as a result of being hot. The spectrum of a black body is determined by the temperature alone. An incandescent lamp and a hot electric stovetop have </a:t>
            </a:r>
            <a:r>
              <a:rPr lang="en-US" sz="1800" i="0">
                <a:latin typeface="Arial" charset="0"/>
              </a:rPr>
              <a:t>spectra</a:t>
            </a:r>
            <a:r>
              <a:rPr lang="en-US" sz="1800" i="0">
                <a:solidFill>
                  <a:srgbClr val="343434"/>
                </a:solidFill>
                <a:latin typeface="Arial" charset="0"/>
              </a:rPr>
              <a:t> that are good approximations to black body spectra.</a:t>
            </a:r>
          </a:p>
        </p:txBody>
      </p:sp>
      <p:sp>
        <p:nvSpPr>
          <p:cNvPr id="235526" name="Text Box 5"/>
          <p:cNvSpPr txBox="1">
            <a:spLocks noChangeArrowheads="1"/>
          </p:cNvSpPr>
          <p:nvPr/>
        </p:nvSpPr>
        <p:spPr bwMode="auto">
          <a:xfrm>
            <a:off x="2168735" y="6005512"/>
            <a:ext cx="66040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r">
              <a:spcBef>
                <a:spcPct val="50000"/>
              </a:spcBef>
            </a:pPr>
            <a:r>
              <a:rPr lang="en-US" sz="1400" b="1" i="0" dirty="0">
                <a:latin typeface="Arial" charset="0"/>
              </a:rPr>
              <a:t>http://www.sunriseinstruments.com/terminology.html</a:t>
            </a:r>
          </a:p>
        </p:txBody>
      </p:sp>
      <p:sp>
        <p:nvSpPr>
          <p:cNvPr id="273414" name="Text Box 6"/>
          <p:cNvSpPr txBox="1">
            <a:spLocks noChangeArrowheads="1"/>
          </p:cNvSpPr>
          <p:nvPr/>
        </p:nvSpPr>
        <p:spPr bwMode="auto">
          <a:xfrm>
            <a:off x="717550" y="5089525"/>
            <a:ext cx="7097713" cy="91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1800" b="1" i="0">
                <a:solidFill>
                  <a:srgbClr val="343434"/>
                </a:solidFill>
                <a:latin typeface="Arial" charset="0"/>
              </a:rPr>
              <a:t>Correlated Color Temperature</a:t>
            </a:r>
            <a:r>
              <a:rPr lang="en-US" sz="1800" i="0">
                <a:solidFill>
                  <a:srgbClr val="343434"/>
                </a:solidFill>
                <a:latin typeface="Arial" charset="0"/>
              </a:rPr>
              <a:t> - the </a:t>
            </a:r>
            <a:r>
              <a:rPr lang="en-US" sz="1800" i="0">
                <a:latin typeface="Arial" charset="0"/>
              </a:rPr>
              <a:t>color temperature </a:t>
            </a:r>
            <a:r>
              <a:rPr lang="en-US" sz="1800" i="0">
                <a:solidFill>
                  <a:srgbClr val="343434"/>
                </a:solidFill>
                <a:latin typeface="Arial" charset="0"/>
              </a:rPr>
              <a:t>of the the black body that is closest to the </a:t>
            </a:r>
            <a:r>
              <a:rPr lang="en-US" sz="1800" i="0">
                <a:latin typeface="Arial" charset="0"/>
              </a:rPr>
              <a:t>chromaticity</a:t>
            </a:r>
            <a:r>
              <a:rPr lang="en-US" sz="1800" i="0">
                <a:solidFill>
                  <a:srgbClr val="343434"/>
                </a:solidFill>
                <a:latin typeface="Arial" charset="0"/>
              </a:rPr>
              <a:t> coordinates of the light source.</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60</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73411">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34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3414"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2450" name="Picture 2"/>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310587" y="1714500"/>
            <a:ext cx="6732587" cy="4168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32451"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89078D1-02F2-4EDC-9CAA-E58D21EAC715}" type="datetime1">
              <a:rPr lang="en-US" sz="1200" i="0" smtClean="0"/>
              <a:t>3/20/18</a:t>
            </a:fld>
            <a:endParaRPr lang="en-US" sz="1200" i="0"/>
          </a:p>
        </p:txBody>
      </p:sp>
      <p:sp>
        <p:nvSpPr>
          <p:cNvPr id="232452" name="Rectangle 4"/>
          <p:cNvSpPr>
            <a:spLocks noGrp="1" noChangeArrowheads="1"/>
          </p:cNvSpPr>
          <p:nvPr>
            <p:ph type="title"/>
          </p:nvPr>
        </p:nvSpPr>
        <p:spPr>
          <a:xfrm>
            <a:off x="122238" y="74613"/>
            <a:ext cx="9021762" cy="1143000"/>
          </a:xfrm>
        </p:spPr>
        <p:txBody>
          <a:bodyPr/>
          <a:lstStyle/>
          <a:p>
            <a:r>
              <a:rPr lang="en-US" sz="3200"/>
              <a:t>Variação da distribuição espectral da radiação de um corpo negro em função da temperatura</a:t>
            </a:r>
          </a:p>
        </p:txBody>
      </p:sp>
      <p:sp>
        <p:nvSpPr>
          <p:cNvPr id="232453" name="Text Box 874"/>
          <p:cNvSpPr txBox="1">
            <a:spLocks noChangeArrowheads="1"/>
          </p:cNvSpPr>
          <p:nvPr/>
        </p:nvSpPr>
        <p:spPr bwMode="auto">
          <a:xfrm>
            <a:off x="1292975" y="2095978"/>
            <a:ext cx="5709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dirty="0">
                <a:sym typeface="Symbol" pitchFamily="18" charset="2"/>
              </a:rPr>
              <a:t>L</a:t>
            </a:r>
            <a:r>
              <a:rPr lang="en-US" sz="2400" baseline="-25000" dirty="0">
                <a:sym typeface="Symbol" pitchFamily="18" charset="2"/>
              </a:rPr>
              <a:t>n</a:t>
            </a:r>
            <a:endParaRPr lang="en-US" sz="2400" dirty="0">
              <a:sym typeface="Symbol" pitchFamily="18" charset="2"/>
            </a:endParaRPr>
          </a:p>
        </p:txBody>
      </p:sp>
      <p:sp>
        <p:nvSpPr>
          <p:cNvPr id="232454" name="Line 870"/>
          <p:cNvSpPr>
            <a:spLocks noChangeShapeType="1"/>
          </p:cNvSpPr>
          <p:nvPr/>
        </p:nvSpPr>
        <p:spPr bwMode="auto">
          <a:xfrm flipV="1">
            <a:off x="1867799" y="1794294"/>
            <a:ext cx="0" cy="3577806"/>
          </a:xfrm>
          <a:prstGeom prst="line">
            <a:avLst/>
          </a:prstGeom>
          <a:noFill/>
          <a:ln w="19050">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a:lstStyle/>
          <a:p>
            <a:endParaRPr lang="en-US"/>
          </a:p>
        </p:txBody>
      </p:sp>
      <p:sp>
        <p:nvSpPr>
          <p:cNvPr id="232455" name="Line 871"/>
          <p:cNvSpPr>
            <a:spLocks noChangeShapeType="1"/>
          </p:cNvSpPr>
          <p:nvPr/>
        </p:nvSpPr>
        <p:spPr bwMode="auto">
          <a:xfrm>
            <a:off x="1867799" y="5381625"/>
            <a:ext cx="5410200" cy="0"/>
          </a:xfrm>
          <a:prstGeom prst="line">
            <a:avLst/>
          </a:prstGeom>
          <a:noFill/>
          <a:ln w="19050">
            <a:solidFill>
              <a:schemeClr val="tx1"/>
            </a:solidFill>
            <a:round/>
            <a:headEnd type="none" w="sm" len="sm"/>
            <a:tailEnd type="arrow" w="med" len="med"/>
          </a:ln>
          <a:extLst>
            <a:ext uri="{909E8E84-426E-40DD-AFC4-6F175D3DCCD1}">
              <a14:hiddenFill xmlns:a14="http://schemas.microsoft.com/office/drawing/2010/main">
                <a:noFill/>
              </a14:hiddenFill>
            </a:ext>
          </a:extLst>
        </p:spPr>
        <p:txBody>
          <a:bodyPr/>
          <a:lstStyle/>
          <a:p>
            <a:endParaRPr lang="en-US"/>
          </a:p>
        </p:txBody>
      </p:sp>
      <p:sp>
        <p:nvSpPr>
          <p:cNvPr id="232456" name="Text Box 875"/>
          <p:cNvSpPr txBox="1">
            <a:spLocks noChangeArrowheads="1"/>
          </p:cNvSpPr>
          <p:nvPr/>
        </p:nvSpPr>
        <p:spPr bwMode="auto">
          <a:xfrm>
            <a:off x="6966849" y="5387975"/>
            <a:ext cx="10033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sym typeface="Symbol" pitchFamily="18" charset="2"/>
              </a:rPr>
              <a:t> </a:t>
            </a:r>
            <a:r>
              <a:rPr lang="en-US" sz="2400" i="0">
                <a:sym typeface="Symbol" pitchFamily="18" charset="2"/>
              </a:rPr>
              <a:t>(</a:t>
            </a:r>
            <a:r>
              <a:rPr lang="en-US" sz="2400">
                <a:sym typeface="Symbol" pitchFamily="18" charset="2"/>
              </a:rPr>
              <a:t>nm</a:t>
            </a:r>
            <a:r>
              <a:rPr lang="en-US" sz="2400" i="0">
                <a:sym typeface="Symbol" pitchFamily="18" charset="2"/>
              </a:rPr>
              <a:t>)</a:t>
            </a:r>
          </a:p>
        </p:txBody>
      </p:sp>
      <p:sp>
        <p:nvSpPr>
          <p:cNvPr id="232457" name="Text Box 877"/>
          <p:cNvSpPr txBox="1">
            <a:spLocks noChangeArrowheads="1"/>
          </p:cNvSpPr>
          <p:nvPr/>
        </p:nvSpPr>
        <p:spPr bwMode="auto">
          <a:xfrm>
            <a:off x="7135124" y="2079625"/>
            <a:ext cx="8509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T </a:t>
            </a:r>
            <a:r>
              <a:rPr lang="en-US" sz="2000" i="0"/>
              <a:t>(</a:t>
            </a:r>
            <a:r>
              <a:rPr lang="en-US" sz="2000" i="0" baseline="30000"/>
              <a:t>o </a:t>
            </a:r>
            <a:r>
              <a:rPr lang="en-US" sz="2000"/>
              <a:t>K</a:t>
            </a:r>
            <a:r>
              <a:rPr lang="en-US" sz="2000" i="0"/>
              <a:t>)</a:t>
            </a:r>
            <a:endParaRPr lang="en-US" sz="2000"/>
          </a:p>
        </p:txBody>
      </p:sp>
      <p:sp>
        <p:nvSpPr>
          <p:cNvPr id="232458" name="Text Box 1369"/>
          <p:cNvSpPr txBox="1">
            <a:spLocks noChangeArrowheads="1"/>
          </p:cNvSpPr>
          <p:nvPr/>
        </p:nvSpPr>
        <p:spPr bwMode="auto">
          <a:xfrm>
            <a:off x="1755775" y="5881688"/>
            <a:ext cx="55102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a:t>Espectros normalizados de um corpo negro</a:t>
            </a:r>
            <a:endParaRPr lang="en-US" sz="2400"/>
          </a:p>
        </p:txBody>
      </p:sp>
      <p:pic>
        <p:nvPicPr>
          <p:cNvPr id="1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67798" y="5308721"/>
            <a:ext cx="5099051" cy="133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61</a:t>
            </a:fld>
            <a:endParaRPr lang="en-US"/>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1414732"/>
            <a:ext cx="9144000" cy="5410198"/>
          </a:xfrm>
          <a:prstGeom prst="rect">
            <a:avLst/>
          </a:prstGeom>
          <a:solidFill>
            <a:schemeClr val="bg1"/>
          </a:solidFill>
          <a:ln w="12700" cap="flat" cmpd="sng" algn="ctr">
            <a:solidFill>
              <a:schemeClr val="tx1"/>
            </a:solidFill>
            <a:prstDash val="solid"/>
            <a:round/>
            <a:headEnd type="none" w="sm" len="sm"/>
            <a:tailEnd type="none" w="sm" len="sm"/>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4400" b="0" i="1" u="none" strike="noStrike" cap="none" normalizeH="0" baseline="0">
              <a:ln>
                <a:noFill/>
              </a:ln>
              <a:solidFill>
                <a:schemeClr val="tx1"/>
              </a:solidFill>
              <a:effectLst/>
              <a:latin typeface="Times New Roman" pitchFamily="18" charset="0"/>
            </a:endParaRPr>
          </a:p>
        </p:txBody>
      </p:sp>
      <p:sp>
        <p:nvSpPr>
          <p:cNvPr id="23654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ED7EE9E-547A-4654-A031-AF270EE44518}" type="datetime1">
              <a:rPr lang="en-US" sz="1200" i="0" smtClean="0"/>
              <a:t>3/20/18</a:t>
            </a:fld>
            <a:endParaRPr lang="en-US" sz="1200" i="0"/>
          </a:p>
        </p:txBody>
      </p:sp>
      <p:sp>
        <p:nvSpPr>
          <p:cNvPr id="236547" name="Rectangle 2"/>
          <p:cNvSpPr>
            <a:spLocks noGrp="1" noChangeArrowheads="1"/>
          </p:cNvSpPr>
          <p:nvPr>
            <p:ph type="title"/>
          </p:nvPr>
        </p:nvSpPr>
        <p:spPr>
          <a:xfrm>
            <a:off x="992188" y="74613"/>
            <a:ext cx="4660900" cy="1143000"/>
          </a:xfrm>
        </p:spPr>
        <p:txBody>
          <a:bodyPr/>
          <a:lstStyle/>
          <a:p>
            <a:r>
              <a:rPr lang="pt-BR"/>
              <a:t>Temperatura da cor</a:t>
            </a:r>
            <a:endParaRPr lang="en-US"/>
          </a:p>
        </p:txBody>
      </p:sp>
      <p:graphicFrame>
        <p:nvGraphicFramePr>
          <p:cNvPr id="275517" name="Group 61"/>
          <p:cNvGraphicFramePr>
            <a:graphicFrameLocks noGrp="1"/>
          </p:cNvGraphicFramePr>
          <p:nvPr>
            <p:extLst>
              <p:ext uri="{D42A27DB-BD31-4B8C-83A1-F6EECF244321}">
                <p14:modId xmlns:p14="http://schemas.microsoft.com/office/powerpoint/2010/main" val="796262678"/>
              </p:ext>
            </p:extLst>
          </p:nvPr>
        </p:nvGraphicFramePr>
        <p:xfrm>
          <a:off x="406400" y="1480774"/>
          <a:ext cx="6294438" cy="5029200"/>
        </p:xfrm>
        <a:graphic>
          <a:graphicData uri="http://schemas.openxmlformats.org/drawingml/2006/table">
            <a:tbl>
              <a:tblPr/>
              <a:tblGrid>
                <a:gridCol w="1692275">
                  <a:extLst>
                    <a:ext uri="{9D8B030D-6E8A-4147-A177-3AD203B41FA5}">
                      <a16:colId xmlns:a16="http://schemas.microsoft.com/office/drawing/2014/main" val="20000"/>
                    </a:ext>
                  </a:extLst>
                </a:gridCol>
                <a:gridCol w="4602163">
                  <a:extLst>
                    <a:ext uri="{9D8B030D-6E8A-4147-A177-3AD203B41FA5}">
                      <a16:colId xmlns:a16="http://schemas.microsoft.com/office/drawing/2014/main" val="20001"/>
                    </a:ext>
                  </a:extLst>
                </a:gridCol>
              </a:tblGrid>
              <a:tr h="31432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a:ln>
                            <a:noFill/>
                          </a:ln>
                          <a:solidFill>
                            <a:schemeClr val="tx1"/>
                          </a:solidFill>
                          <a:effectLst/>
                          <a:latin typeface="Times New Roman" pitchFamily="18" charset="0"/>
                        </a:rPr>
                        <a:t>Temperature </a:t>
                      </a:r>
                      <a:endParaRPr kumimoji="0" lang="en-US" sz="1600" b="0" i="0" u="none" strike="noStrike" cap="none" normalizeH="0" baseline="0" dirty="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a:ln>
                            <a:noFill/>
                          </a:ln>
                          <a:solidFill>
                            <a:schemeClr val="tx1"/>
                          </a:solidFill>
                          <a:effectLst/>
                          <a:latin typeface="Times New Roman" pitchFamily="18" charset="0"/>
                        </a:rPr>
                        <a:t>Typical Sources </a:t>
                      </a:r>
                      <a:endParaRPr kumimoji="0" lang="en-US" sz="16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31591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1000K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Candles; oil lamps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31432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2000K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Very early sunrise; low effect tungsten lamps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31591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2500K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Household light bulbs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31432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3000K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Studio lights, photo floods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31591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4000K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Clear flashbulbs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31432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5000K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Typical daylight; electronic flash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31591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5500K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The sun at noon near Kodak's offices </a:t>
                      </a:r>
                      <a:r>
                        <a:rPr kumimoji="0" lang="en-US" sz="1600" b="0" i="0" u="none" strike="noStrike" cap="none" normalizeH="0" baseline="0">
                          <a:ln>
                            <a:noFill/>
                          </a:ln>
                          <a:solidFill>
                            <a:schemeClr val="tx1"/>
                          </a:solidFill>
                          <a:effectLst/>
                          <a:latin typeface="Arial Unicode MS" pitchFamily="34" charset="-128"/>
                        </a:rPr>
                        <a:t>:-)</a:t>
                      </a:r>
                      <a:r>
                        <a:rPr kumimoji="0" lang="en-US" sz="1600" b="0" i="0" u="none" strike="noStrike" cap="none" normalizeH="0" baseline="0">
                          <a:ln>
                            <a:noFill/>
                          </a:ln>
                          <a:solidFill>
                            <a:schemeClr val="tx1"/>
                          </a:solidFill>
                          <a:effectLst/>
                          <a:latin typeface="Times New Roman" pitchFamily="18" charset="0"/>
                        </a:rPr>
                        <a:t>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31432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a:ln>
                            <a:noFill/>
                          </a:ln>
                          <a:solidFill>
                            <a:srgbClr val="0000CC"/>
                          </a:solidFill>
                          <a:effectLst/>
                          <a:latin typeface="Times New Roman" pitchFamily="18" charset="0"/>
                        </a:rPr>
                        <a:t>6000K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a:ln>
                            <a:noFill/>
                          </a:ln>
                          <a:solidFill>
                            <a:srgbClr val="0000CC"/>
                          </a:solidFill>
                          <a:effectLst/>
                          <a:latin typeface="Times New Roman" pitchFamily="18" charset="0"/>
                        </a:rPr>
                        <a:t>Bright sunshine with clear sky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r h="31591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7000K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Slightly overcast sky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r h="31432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8000K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Hazy sky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0"/>
                  </a:ext>
                </a:extLst>
              </a:tr>
              <a:tr h="31591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9000K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Open shade on clear day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1"/>
                  </a:ext>
                </a:extLst>
              </a:tr>
              <a:tr h="31432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10,000K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Heavily overcast sky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2"/>
                  </a:ext>
                </a:extLst>
              </a:tr>
              <a:tr h="31591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11,000K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Sunless blue skies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3"/>
                  </a:ext>
                </a:extLst>
              </a:tr>
              <a:tr h="31432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a:ln>
                            <a:noFill/>
                          </a:ln>
                          <a:solidFill>
                            <a:schemeClr val="tx1"/>
                          </a:solidFill>
                          <a:effectLst/>
                          <a:latin typeface="Times New Roman" pitchFamily="18" charset="0"/>
                        </a:rPr>
                        <a:t>20,000+K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0" i="0" u="none" strike="noStrike" cap="none" normalizeH="0" baseline="0" dirty="0">
                          <a:ln>
                            <a:noFill/>
                          </a:ln>
                          <a:solidFill>
                            <a:schemeClr val="tx1"/>
                          </a:solidFill>
                          <a:effectLst/>
                          <a:latin typeface="Times New Roman" pitchFamily="18" charset="0"/>
                        </a:rPr>
                        <a:t>Open shade in mountains on a really clear day</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4"/>
                  </a:ext>
                </a:extLst>
              </a:tr>
            </a:tbl>
          </a:graphicData>
        </a:graphic>
      </p:graphicFrame>
      <p:pic>
        <p:nvPicPr>
          <p:cNvPr id="236598" name="Picture 53" descr="blackbody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89800" y="1694148"/>
            <a:ext cx="1628775" cy="5084762"/>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36599" name="Text Box 54"/>
          <p:cNvSpPr txBox="1">
            <a:spLocks noChangeArrowheads="1"/>
          </p:cNvSpPr>
          <p:nvPr/>
        </p:nvSpPr>
        <p:spPr bwMode="auto">
          <a:xfrm rot="5400000">
            <a:off x="6127750" y="3817938"/>
            <a:ext cx="12858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1400" b="1" i="0">
                <a:latin typeface="Arial" charset="0"/>
              </a:rPr>
              <a:t>Monitor ideal</a:t>
            </a:r>
            <a:endParaRPr lang="en-US" sz="1400" b="1" i="0">
              <a:latin typeface="Arial" charset="0"/>
            </a:endParaRPr>
          </a:p>
        </p:txBody>
      </p:sp>
      <p:sp>
        <p:nvSpPr>
          <p:cNvPr id="236600" name="Line 55"/>
          <p:cNvSpPr>
            <a:spLocks noChangeShapeType="1"/>
          </p:cNvSpPr>
          <p:nvPr/>
        </p:nvSpPr>
        <p:spPr bwMode="auto">
          <a:xfrm>
            <a:off x="6983413" y="3941763"/>
            <a:ext cx="1231900" cy="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236601" name="Rectangle 56"/>
          <p:cNvSpPr>
            <a:spLocks noChangeArrowheads="1"/>
          </p:cNvSpPr>
          <p:nvPr/>
        </p:nvSpPr>
        <p:spPr bwMode="auto">
          <a:xfrm>
            <a:off x="1670827" y="6520130"/>
            <a:ext cx="54276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b="1" i="0" dirty="0">
                <a:latin typeface="Arial" charset="0"/>
                <a:hlinkClick r:id="rId4"/>
              </a:rPr>
              <a:t>http://webphysics.davidson.edu/alumni/MiLee/java/bb_mjl.htm</a:t>
            </a:r>
            <a:endParaRPr lang="en-US" sz="1400" b="1" i="0" dirty="0">
              <a:latin typeface="Arial" charset="0"/>
            </a:endParaRPr>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62</a:t>
            </a:fld>
            <a:endParaRPr lang="en-US"/>
          </a:p>
        </p:txBody>
      </p:sp>
    </p:spTree>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7"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4E015EBB-5197-433A-9BED-BB471ED95528}" type="datetime1">
              <a:rPr lang="en-US" sz="1200" i="0" smtClean="0"/>
              <a:t>3/20/18</a:t>
            </a:fld>
            <a:endParaRPr lang="en-US" sz="1200" i="0"/>
          </a:p>
        </p:txBody>
      </p:sp>
      <p:sp>
        <p:nvSpPr>
          <p:cNvPr id="47108" name="Rectangle 4"/>
          <p:cNvSpPr>
            <a:spLocks noGrp="1" noChangeArrowheads="1"/>
          </p:cNvSpPr>
          <p:nvPr>
            <p:ph type="title"/>
          </p:nvPr>
        </p:nvSpPr>
        <p:spPr/>
        <p:txBody>
          <a:bodyPr/>
          <a:lstStyle/>
          <a:p>
            <a:r>
              <a:rPr lang="en-US"/>
              <a:t>Temperatura da cor</a:t>
            </a:r>
          </a:p>
        </p:txBody>
      </p:sp>
      <p:grpSp>
        <p:nvGrpSpPr>
          <p:cNvPr id="47109" name="Group 33"/>
          <p:cNvGrpSpPr>
            <a:grpSpLocks/>
          </p:cNvGrpSpPr>
          <p:nvPr/>
        </p:nvGrpSpPr>
        <p:grpSpPr bwMode="auto">
          <a:xfrm>
            <a:off x="466725" y="3498850"/>
            <a:ext cx="8229600" cy="968375"/>
            <a:chOff x="300" y="2870"/>
            <a:chExt cx="5184" cy="610"/>
          </a:xfrm>
        </p:grpSpPr>
        <p:pic>
          <p:nvPicPr>
            <p:cNvPr id="47127" name="Picture 5"/>
            <p:cNvPicPr>
              <a:picLocks noChangeAspect="1" noChangeArrowheads="1"/>
            </p:cNvPicPr>
            <p:nvPr/>
          </p:nvPicPr>
          <p:blipFill>
            <a:blip r:embed="rId4">
              <a:clrChange>
                <a:clrFrom>
                  <a:srgbClr val="000000"/>
                </a:clrFrom>
                <a:clrTo>
                  <a:srgbClr val="000000">
                    <a:alpha val="0"/>
                  </a:srgbClr>
                </a:clrTo>
              </a:clrChange>
              <a:extLst>
                <a:ext uri="{28A0092B-C50C-407E-A947-70E740481C1C}">
                  <a14:useLocalDpi xmlns:a14="http://schemas.microsoft.com/office/drawing/2010/main" val="0"/>
                </a:ext>
              </a:extLst>
            </a:blip>
            <a:srcRect l="1118" t="17400" b="15105"/>
            <a:stretch>
              <a:fillRect/>
            </a:stretch>
          </p:blipFill>
          <p:spPr bwMode="auto">
            <a:xfrm>
              <a:off x="366" y="2870"/>
              <a:ext cx="5038" cy="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grpSp>
          <p:nvGrpSpPr>
            <p:cNvPr id="47128" name="Group 23"/>
            <p:cNvGrpSpPr>
              <a:grpSpLocks/>
            </p:cNvGrpSpPr>
            <p:nvPr/>
          </p:nvGrpSpPr>
          <p:grpSpPr bwMode="auto">
            <a:xfrm>
              <a:off x="424" y="3230"/>
              <a:ext cx="4919" cy="119"/>
              <a:chOff x="441" y="3253"/>
              <a:chExt cx="4919" cy="119"/>
            </a:xfrm>
          </p:grpSpPr>
          <p:sp>
            <p:nvSpPr>
              <p:cNvPr id="47138" name="Line 6"/>
              <p:cNvSpPr>
                <a:spLocks noChangeShapeType="1"/>
              </p:cNvSpPr>
              <p:nvPr/>
            </p:nvSpPr>
            <p:spPr bwMode="auto">
              <a:xfrm>
                <a:off x="441"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39" name="Line 7"/>
              <p:cNvSpPr>
                <a:spLocks noChangeShapeType="1"/>
              </p:cNvSpPr>
              <p:nvPr/>
            </p:nvSpPr>
            <p:spPr bwMode="auto">
              <a:xfrm>
                <a:off x="746"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40" name="Line 8"/>
              <p:cNvSpPr>
                <a:spLocks noChangeShapeType="1"/>
              </p:cNvSpPr>
              <p:nvPr/>
            </p:nvSpPr>
            <p:spPr bwMode="auto">
              <a:xfrm>
                <a:off x="1057"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41" name="Line 9"/>
              <p:cNvSpPr>
                <a:spLocks noChangeShapeType="1"/>
              </p:cNvSpPr>
              <p:nvPr/>
            </p:nvSpPr>
            <p:spPr bwMode="auto">
              <a:xfrm>
                <a:off x="1362"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42" name="Line 10"/>
              <p:cNvSpPr>
                <a:spLocks noChangeShapeType="1"/>
              </p:cNvSpPr>
              <p:nvPr/>
            </p:nvSpPr>
            <p:spPr bwMode="auto">
              <a:xfrm>
                <a:off x="1666"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43" name="Line 11"/>
              <p:cNvSpPr>
                <a:spLocks noChangeShapeType="1"/>
              </p:cNvSpPr>
              <p:nvPr/>
            </p:nvSpPr>
            <p:spPr bwMode="auto">
              <a:xfrm>
                <a:off x="1971"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44" name="Line 12"/>
              <p:cNvSpPr>
                <a:spLocks noChangeShapeType="1"/>
              </p:cNvSpPr>
              <p:nvPr/>
            </p:nvSpPr>
            <p:spPr bwMode="auto">
              <a:xfrm>
                <a:off x="2282"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45" name="Line 13"/>
              <p:cNvSpPr>
                <a:spLocks noChangeShapeType="1"/>
              </p:cNvSpPr>
              <p:nvPr/>
            </p:nvSpPr>
            <p:spPr bwMode="auto">
              <a:xfrm>
                <a:off x="2587"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46" name="Line 14"/>
              <p:cNvSpPr>
                <a:spLocks noChangeShapeType="1"/>
              </p:cNvSpPr>
              <p:nvPr/>
            </p:nvSpPr>
            <p:spPr bwMode="auto">
              <a:xfrm>
                <a:off x="2903"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47" name="Line 15"/>
              <p:cNvSpPr>
                <a:spLocks noChangeShapeType="1"/>
              </p:cNvSpPr>
              <p:nvPr/>
            </p:nvSpPr>
            <p:spPr bwMode="auto">
              <a:xfrm>
                <a:off x="3208"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48" name="Line 16"/>
              <p:cNvSpPr>
                <a:spLocks noChangeShapeType="1"/>
              </p:cNvSpPr>
              <p:nvPr/>
            </p:nvSpPr>
            <p:spPr bwMode="auto">
              <a:xfrm>
                <a:off x="3519"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49" name="Line 17"/>
              <p:cNvSpPr>
                <a:spLocks noChangeShapeType="1"/>
              </p:cNvSpPr>
              <p:nvPr/>
            </p:nvSpPr>
            <p:spPr bwMode="auto">
              <a:xfrm>
                <a:off x="3824"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50" name="Line 18"/>
              <p:cNvSpPr>
                <a:spLocks noChangeShapeType="1"/>
              </p:cNvSpPr>
              <p:nvPr/>
            </p:nvSpPr>
            <p:spPr bwMode="auto">
              <a:xfrm>
                <a:off x="4128"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51" name="Line 19"/>
              <p:cNvSpPr>
                <a:spLocks noChangeShapeType="1"/>
              </p:cNvSpPr>
              <p:nvPr/>
            </p:nvSpPr>
            <p:spPr bwMode="auto">
              <a:xfrm>
                <a:off x="4433"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52" name="Line 20"/>
              <p:cNvSpPr>
                <a:spLocks noChangeShapeType="1"/>
              </p:cNvSpPr>
              <p:nvPr/>
            </p:nvSpPr>
            <p:spPr bwMode="auto">
              <a:xfrm>
                <a:off x="4744"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53" name="Line 21"/>
              <p:cNvSpPr>
                <a:spLocks noChangeShapeType="1"/>
              </p:cNvSpPr>
              <p:nvPr/>
            </p:nvSpPr>
            <p:spPr bwMode="auto">
              <a:xfrm>
                <a:off x="5049"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47154" name="Line 22"/>
              <p:cNvSpPr>
                <a:spLocks noChangeShapeType="1"/>
              </p:cNvSpPr>
              <p:nvPr/>
            </p:nvSpPr>
            <p:spPr bwMode="auto">
              <a:xfrm>
                <a:off x="5360" y="3253"/>
                <a:ext cx="0" cy="119"/>
              </a:xfrm>
              <a:prstGeom prst="line">
                <a:avLst/>
              </a:prstGeom>
              <a:noFill/>
              <a:ln w="28575">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sp>
          <p:nvSpPr>
            <p:cNvPr id="47129" name="Rectangle 24"/>
            <p:cNvSpPr>
              <a:spLocks noChangeArrowheads="1"/>
            </p:cNvSpPr>
            <p:nvPr/>
          </p:nvSpPr>
          <p:spPr bwMode="auto">
            <a:xfrm>
              <a:off x="300" y="3346"/>
              <a:ext cx="24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2000</a:t>
              </a:r>
              <a:endParaRPr lang="en-US" sz="2000" b="1"/>
            </a:p>
          </p:txBody>
        </p:sp>
        <p:sp>
          <p:nvSpPr>
            <p:cNvPr id="47130" name="Rectangle 25"/>
            <p:cNvSpPr>
              <a:spLocks noChangeArrowheads="1"/>
            </p:cNvSpPr>
            <p:nvPr/>
          </p:nvSpPr>
          <p:spPr bwMode="auto">
            <a:xfrm>
              <a:off x="910" y="3346"/>
              <a:ext cx="24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3000</a:t>
              </a:r>
              <a:endParaRPr lang="en-US" sz="2000" b="1"/>
            </a:p>
          </p:txBody>
        </p:sp>
        <p:sp>
          <p:nvSpPr>
            <p:cNvPr id="47131" name="Rectangle 26"/>
            <p:cNvSpPr>
              <a:spLocks noChangeArrowheads="1"/>
            </p:cNvSpPr>
            <p:nvPr/>
          </p:nvSpPr>
          <p:spPr bwMode="auto">
            <a:xfrm>
              <a:off x="1516" y="3346"/>
              <a:ext cx="24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4000</a:t>
              </a:r>
              <a:endParaRPr lang="en-US" sz="2000" b="1"/>
            </a:p>
          </p:txBody>
        </p:sp>
        <p:sp>
          <p:nvSpPr>
            <p:cNvPr id="47132" name="Rectangle 27"/>
            <p:cNvSpPr>
              <a:spLocks noChangeArrowheads="1"/>
            </p:cNvSpPr>
            <p:nvPr/>
          </p:nvSpPr>
          <p:spPr bwMode="auto">
            <a:xfrm>
              <a:off x="2141" y="3346"/>
              <a:ext cx="24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5000</a:t>
              </a:r>
              <a:endParaRPr lang="en-US" sz="2000" b="1"/>
            </a:p>
          </p:txBody>
        </p:sp>
        <p:sp>
          <p:nvSpPr>
            <p:cNvPr id="47133" name="Rectangle 28"/>
            <p:cNvSpPr>
              <a:spLocks noChangeArrowheads="1"/>
            </p:cNvSpPr>
            <p:nvPr/>
          </p:nvSpPr>
          <p:spPr bwMode="auto">
            <a:xfrm>
              <a:off x="2785" y="3346"/>
              <a:ext cx="24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6000</a:t>
              </a:r>
              <a:endParaRPr lang="en-US" sz="2000" b="1"/>
            </a:p>
          </p:txBody>
        </p:sp>
        <p:sp>
          <p:nvSpPr>
            <p:cNvPr id="47134" name="Rectangle 29"/>
            <p:cNvSpPr>
              <a:spLocks noChangeArrowheads="1"/>
            </p:cNvSpPr>
            <p:nvPr/>
          </p:nvSpPr>
          <p:spPr bwMode="auto">
            <a:xfrm>
              <a:off x="3390" y="3346"/>
              <a:ext cx="24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7000</a:t>
              </a:r>
              <a:endParaRPr lang="en-US" sz="2000" b="1"/>
            </a:p>
          </p:txBody>
        </p:sp>
        <p:sp>
          <p:nvSpPr>
            <p:cNvPr id="47135" name="Rectangle 30"/>
            <p:cNvSpPr>
              <a:spLocks noChangeArrowheads="1"/>
            </p:cNvSpPr>
            <p:nvPr/>
          </p:nvSpPr>
          <p:spPr bwMode="auto">
            <a:xfrm>
              <a:off x="3966" y="3346"/>
              <a:ext cx="24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8000</a:t>
              </a:r>
              <a:endParaRPr lang="en-US" sz="2000" b="1"/>
            </a:p>
          </p:txBody>
        </p:sp>
        <p:sp>
          <p:nvSpPr>
            <p:cNvPr id="47136" name="Rectangle 31"/>
            <p:cNvSpPr>
              <a:spLocks noChangeArrowheads="1"/>
            </p:cNvSpPr>
            <p:nvPr/>
          </p:nvSpPr>
          <p:spPr bwMode="auto">
            <a:xfrm>
              <a:off x="4627" y="3346"/>
              <a:ext cx="248"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9000</a:t>
              </a:r>
              <a:endParaRPr lang="en-US" sz="2000" b="1"/>
            </a:p>
          </p:txBody>
        </p:sp>
        <p:sp>
          <p:nvSpPr>
            <p:cNvPr id="47137" name="Rectangle 32"/>
            <p:cNvSpPr>
              <a:spLocks noChangeArrowheads="1"/>
            </p:cNvSpPr>
            <p:nvPr/>
          </p:nvSpPr>
          <p:spPr bwMode="auto">
            <a:xfrm>
              <a:off x="5174" y="3346"/>
              <a:ext cx="310"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10000</a:t>
              </a:r>
              <a:endParaRPr lang="en-US" sz="2000" b="1"/>
            </a:p>
          </p:txBody>
        </p:sp>
      </p:grpSp>
      <p:graphicFrame>
        <p:nvGraphicFramePr>
          <p:cNvPr id="47106" name="Object 34"/>
          <p:cNvGraphicFramePr>
            <a:graphicFrameLocks noChangeAspect="1"/>
          </p:cNvGraphicFramePr>
          <p:nvPr/>
        </p:nvGraphicFramePr>
        <p:xfrm>
          <a:off x="7764463" y="4545013"/>
          <a:ext cx="923925" cy="449262"/>
        </p:xfrm>
        <a:graphic>
          <a:graphicData uri="http://schemas.openxmlformats.org/presentationml/2006/ole">
            <mc:AlternateContent xmlns:mc="http://schemas.openxmlformats.org/markup-compatibility/2006">
              <mc:Choice xmlns:v="urn:schemas-microsoft-com:vml" Requires="v">
                <p:oleObj spid="_x0000_s47217" name="Equation" r:id="rId5" imgW="469800" imgH="228600" progId="Equation.3">
                  <p:embed/>
                </p:oleObj>
              </mc:Choice>
              <mc:Fallback>
                <p:oleObj name="Equation" r:id="rId5" imgW="469800" imgH="228600" progId="Equation.3">
                  <p:embed/>
                  <p:pic>
                    <p:nvPicPr>
                      <p:cNvPr id="0" name="Object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64463" y="4545013"/>
                        <a:ext cx="923925" cy="4492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47110"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1000" y="4937125"/>
            <a:ext cx="649288" cy="915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47111" name="Picture 38"/>
          <p:cNvPicPr>
            <a:picLocks noChangeAspect="1" noChangeArrowheads="1"/>
          </p:cNvPicPr>
          <p:nvPr/>
        </p:nvPicPr>
        <p:blipFill>
          <a:blip r:embed="rId8">
            <a:extLst>
              <a:ext uri="{28A0092B-C50C-407E-A947-70E740481C1C}">
                <a14:useLocalDpi xmlns:a14="http://schemas.microsoft.com/office/drawing/2010/main" val="0"/>
              </a:ext>
            </a:extLst>
          </a:blip>
          <a:srcRect l="17203" r="17290"/>
          <a:stretch>
            <a:fillRect/>
          </a:stretch>
        </p:blipFill>
        <p:spPr bwMode="auto">
          <a:xfrm>
            <a:off x="466725" y="1757363"/>
            <a:ext cx="1196975"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47112" name="Picture 41" descr="180px-Gluehbirne_2_db"/>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93825" y="4938713"/>
            <a:ext cx="630238"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3" name="Picture 43" descr="Tungsten_Halogen_Lamp_PAR3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147888" y="4938713"/>
            <a:ext cx="9144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14" name="Picture 47"/>
          <p:cNvPicPr>
            <a:picLocks noChangeAspect="1" noChangeArrowheads="1"/>
          </p:cNvPicPr>
          <p:nvPr/>
        </p:nvPicPr>
        <p:blipFill>
          <a:blip r:embed="rId11">
            <a:extLst>
              <a:ext uri="{28A0092B-C50C-407E-A947-70E740481C1C}">
                <a14:useLocalDpi xmlns:a14="http://schemas.microsoft.com/office/drawing/2010/main" val="0"/>
              </a:ext>
            </a:extLst>
          </a:blip>
          <a:srcRect l="15025" r="15125"/>
          <a:stretch>
            <a:fillRect/>
          </a:stretch>
        </p:blipFill>
        <p:spPr bwMode="auto">
          <a:xfrm>
            <a:off x="5630863" y="1774825"/>
            <a:ext cx="1114425"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47115" name="Picture 4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686300" y="1774825"/>
            <a:ext cx="871538"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47116" name="Rectangle 82"/>
          <p:cNvSpPr>
            <a:spLocks noChangeArrowheads="1"/>
          </p:cNvSpPr>
          <p:nvPr/>
        </p:nvSpPr>
        <p:spPr bwMode="auto">
          <a:xfrm>
            <a:off x="417513" y="5805488"/>
            <a:ext cx="577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a:solidFill>
                  <a:srgbClr val="000000"/>
                </a:solidFill>
                <a:latin typeface="Arial" charset="0"/>
              </a:rPr>
              <a:t>1900</a:t>
            </a:r>
          </a:p>
        </p:txBody>
      </p:sp>
      <p:sp>
        <p:nvSpPr>
          <p:cNvPr id="47117" name="Rectangle 83"/>
          <p:cNvSpPr>
            <a:spLocks noChangeArrowheads="1"/>
          </p:cNvSpPr>
          <p:nvPr/>
        </p:nvSpPr>
        <p:spPr bwMode="auto">
          <a:xfrm>
            <a:off x="417513" y="5805488"/>
            <a:ext cx="577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a:solidFill>
                  <a:srgbClr val="000000"/>
                </a:solidFill>
                <a:latin typeface="Arial" charset="0"/>
              </a:rPr>
              <a:t>1900</a:t>
            </a:r>
          </a:p>
        </p:txBody>
      </p:sp>
      <p:sp>
        <p:nvSpPr>
          <p:cNvPr id="47118" name="Rectangle 84"/>
          <p:cNvSpPr>
            <a:spLocks noChangeArrowheads="1"/>
          </p:cNvSpPr>
          <p:nvPr/>
        </p:nvSpPr>
        <p:spPr bwMode="auto">
          <a:xfrm>
            <a:off x="1341438" y="5805488"/>
            <a:ext cx="577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a:solidFill>
                  <a:srgbClr val="000000"/>
                </a:solidFill>
                <a:latin typeface="Arial" charset="0"/>
              </a:rPr>
              <a:t>2800</a:t>
            </a:r>
          </a:p>
        </p:txBody>
      </p:sp>
      <p:pic>
        <p:nvPicPr>
          <p:cNvPr id="47119" name="Picture 86" descr="strob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143375" y="4935538"/>
            <a:ext cx="914400"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20" name="Rectangle 87"/>
          <p:cNvSpPr>
            <a:spLocks noChangeArrowheads="1"/>
          </p:cNvSpPr>
          <p:nvPr/>
        </p:nvSpPr>
        <p:spPr bwMode="auto">
          <a:xfrm>
            <a:off x="687388" y="3124200"/>
            <a:ext cx="577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a:solidFill>
                  <a:srgbClr val="000000"/>
                </a:solidFill>
                <a:latin typeface="Arial" charset="0"/>
              </a:rPr>
              <a:t>2000</a:t>
            </a:r>
          </a:p>
        </p:txBody>
      </p:sp>
      <p:sp>
        <p:nvSpPr>
          <p:cNvPr id="47121" name="Rectangle 88"/>
          <p:cNvSpPr>
            <a:spLocks noChangeArrowheads="1"/>
          </p:cNvSpPr>
          <p:nvPr/>
        </p:nvSpPr>
        <p:spPr bwMode="auto">
          <a:xfrm>
            <a:off x="2271713" y="5805488"/>
            <a:ext cx="577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a:solidFill>
                  <a:srgbClr val="000000"/>
                </a:solidFill>
                <a:latin typeface="Arial" charset="0"/>
              </a:rPr>
              <a:t>3300</a:t>
            </a:r>
          </a:p>
        </p:txBody>
      </p:sp>
      <p:sp>
        <p:nvSpPr>
          <p:cNvPr id="47122" name="Rectangle 89"/>
          <p:cNvSpPr>
            <a:spLocks noChangeArrowheads="1"/>
          </p:cNvSpPr>
          <p:nvPr/>
        </p:nvSpPr>
        <p:spPr bwMode="auto">
          <a:xfrm>
            <a:off x="4421188" y="5805488"/>
            <a:ext cx="577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a:solidFill>
                  <a:srgbClr val="000000"/>
                </a:solidFill>
                <a:latin typeface="Arial" charset="0"/>
              </a:rPr>
              <a:t>6000</a:t>
            </a:r>
          </a:p>
        </p:txBody>
      </p:sp>
      <p:sp>
        <p:nvSpPr>
          <p:cNvPr id="47123" name="Rectangle 90"/>
          <p:cNvSpPr>
            <a:spLocks noChangeArrowheads="1"/>
          </p:cNvSpPr>
          <p:nvPr/>
        </p:nvSpPr>
        <p:spPr bwMode="auto">
          <a:xfrm>
            <a:off x="4806950" y="3141663"/>
            <a:ext cx="577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a:solidFill>
                  <a:srgbClr val="000000"/>
                </a:solidFill>
                <a:latin typeface="Arial" charset="0"/>
              </a:rPr>
              <a:t>6500</a:t>
            </a:r>
          </a:p>
        </p:txBody>
      </p:sp>
      <p:pic>
        <p:nvPicPr>
          <p:cNvPr id="47124" name="Picture 92" descr="9089cce2e6ff13aa44f7439c187bae0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606800" y="1774825"/>
            <a:ext cx="1030288"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25" name="Rectangle 93"/>
          <p:cNvSpPr>
            <a:spLocks noChangeArrowheads="1"/>
          </p:cNvSpPr>
          <p:nvPr/>
        </p:nvSpPr>
        <p:spPr bwMode="auto">
          <a:xfrm>
            <a:off x="3748088" y="3141663"/>
            <a:ext cx="577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a:solidFill>
                  <a:srgbClr val="000000"/>
                </a:solidFill>
                <a:latin typeface="Arial" charset="0"/>
              </a:rPr>
              <a:t>5500</a:t>
            </a:r>
          </a:p>
        </p:txBody>
      </p:sp>
      <p:sp>
        <p:nvSpPr>
          <p:cNvPr id="47126" name="Rectangle 94"/>
          <p:cNvSpPr>
            <a:spLocks noChangeArrowheads="1"/>
          </p:cNvSpPr>
          <p:nvPr/>
        </p:nvSpPr>
        <p:spPr bwMode="auto">
          <a:xfrm>
            <a:off x="5856288" y="3141663"/>
            <a:ext cx="5778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i="0">
                <a:solidFill>
                  <a:srgbClr val="000000"/>
                </a:solidFill>
                <a:latin typeface="Arial" charset="0"/>
              </a:rPr>
              <a:t>7500</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63</a:t>
            </a:fld>
            <a:endParaRPr lang="en-US"/>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3"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E1D2B6C-E0F5-43C1-AFE2-ACE52E7A945E}" type="datetime1">
              <a:rPr lang="en-US" sz="1200" i="0" smtClean="0"/>
              <a:t>3/20/18</a:t>
            </a:fld>
            <a:endParaRPr lang="en-US" sz="1200" i="0"/>
          </a:p>
        </p:txBody>
      </p:sp>
      <p:sp>
        <p:nvSpPr>
          <p:cNvPr id="48134" name="Rectangle 2"/>
          <p:cNvSpPr>
            <a:spLocks noGrp="1" noChangeArrowheads="1"/>
          </p:cNvSpPr>
          <p:nvPr>
            <p:ph type="title"/>
          </p:nvPr>
        </p:nvSpPr>
        <p:spPr>
          <a:xfrm>
            <a:off x="431800" y="292100"/>
            <a:ext cx="8293100" cy="665163"/>
          </a:xfrm>
          <a:noFill/>
        </p:spPr>
        <p:txBody>
          <a:bodyPr/>
          <a:lstStyle/>
          <a:p>
            <a:r>
              <a:rPr lang="en-US" sz="2800"/>
              <a:t>Caracterização do espectro de fontes luminosas</a:t>
            </a:r>
          </a:p>
        </p:txBody>
      </p:sp>
      <p:sp>
        <p:nvSpPr>
          <p:cNvPr id="48135" name="Rectangle 32"/>
          <p:cNvSpPr>
            <a:spLocks noChangeArrowheads="1"/>
          </p:cNvSpPr>
          <p:nvPr/>
        </p:nvSpPr>
        <p:spPr bwMode="auto">
          <a:xfrm rot="16200000">
            <a:off x="738055" y="4028099"/>
            <a:ext cx="1176603" cy="398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19062" tIns="60325" rIns="119062" bIns="60325">
            <a:spAutoFit/>
          </a:bodyPr>
          <a:lstStyle/>
          <a:p>
            <a:pPr defTabSz="1546225"/>
            <a:r>
              <a:rPr lang="en-US" sz="1800" dirty="0" err="1">
                <a:latin typeface="Arial" charset="0"/>
              </a:rPr>
              <a:t>radiancia</a:t>
            </a:r>
            <a:endParaRPr lang="en-US" sz="1800" dirty="0">
              <a:latin typeface="Arial" charset="0"/>
            </a:endParaRPr>
          </a:p>
        </p:txBody>
      </p:sp>
      <p:pic>
        <p:nvPicPr>
          <p:cNvPr id="48136" name="Picture 1078" descr="spectro"/>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80188" y="1644650"/>
            <a:ext cx="2019300"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7" name="Rectangle 1080"/>
          <p:cNvSpPr>
            <a:spLocks noChangeArrowheads="1"/>
          </p:cNvSpPr>
          <p:nvPr/>
        </p:nvSpPr>
        <p:spPr bwMode="auto">
          <a:xfrm>
            <a:off x="2684463" y="6162675"/>
            <a:ext cx="2797175"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19062" tIns="60325" rIns="119062" bIns="60325">
            <a:spAutoFit/>
          </a:bodyPr>
          <a:lstStyle/>
          <a:p>
            <a:pPr defTabSz="1546225"/>
            <a:r>
              <a:rPr lang="en-US" sz="1800">
                <a:latin typeface="Arial" charset="0"/>
              </a:rPr>
              <a:t>comprimento de onda</a:t>
            </a:r>
          </a:p>
        </p:txBody>
      </p:sp>
      <p:grpSp>
        <p:nvGrpSpPr>
          <p:cNvPr id="48138" name="Group 1094"/>
          <p:cNvGrpSpPr>
            <a:grpSpLocks/>
          </p:cNvGrpSpPr>
          <p:nvPr/>
        </p:nvGrpSpPr>
        <p:grpSpPr bwMode="auto">
          <a:xfrm>
            <a:off x="1516063" y="2322513"/>
            <a:ext cx="5856287" cy="3889375"/>
            <a:chOff x="955" y="1463"/>
            <a:chExt cx="3689" cy="2450"/>
          </a:xfrm>
        </p:grpSpPr>
        <p:sp>
          <p:nvSpPr>
            <p:cNvPr id="48139" name="Line 5"/>
            <p:cNvSpPr>
              <a:spLocks noChangeShapeType="1"/>
            </p:cNvSpPr>
            <p:nvPr/>
          </p:nvSpPr>
          <p:spPr bwMode="auto">
            <a:xfrm flipV="1">
              <a:off x="1060" y="1808"/>
              <a:ext cx="0" cy="1666"/>
            </a:xfrm>
            <a:prstGeom prst="line">
              <a:avLst/>
            </a:prstGeom>
            <a:noFill/>
            <a:ln w="12700">
              <a:solidFill>
                <a:schemeClr val="tx1"/>
              </a:solidFill>
              <a:round/>
              <a:headEnd type="none" w="sm" len="sm"/>
              <a:tailEnd type="stealth" w="lg" len="lg"/>
            </a:ln>
            <a:extLst>
              <a:ext uri="{909E8E84-426E-40DD-AFC4-6F175D3DCCD1}">
                <a14:hiddenFill xmlns:a14="http://schemas.microsoft.com/office/drawing/2010/main">
                  <a:noFill/>
                </a14:hiddenFill>
              </a:ext>
            </a:extLst>
          </p:spPr>
          <p:txBody>
            <a:bodyPr wrap="none" anchor="ctr"/>
            <a:lstStyle/>
            <a:p>
              <a:endParaRPr lang="en-US"/>
            </a:p>
          </p:txBody>
        </p:sp>
        <p:sp>
          <p:nvSpPr>
            <p:cNvPr id="48140" name="Freeform 34"/>
            <p:cNvSpPr>
              <a:spLocks/>
            </p:cNvSpPr>
            <p:nvPr/>
          </p:nvSpPr>
          <p:spPr bwMode="auto">
            <a:xfrm>
              <a:off x="1082" y="1959"/>
              <a:ext cx="2614" cy="1512"/>
            </a:xfrm>
            <a:custGeom>
              <a:avLst/>
              <a:gdLst>
                <a:gd name="T0" fmla="*/ 0 w 1351"/>
                <a:gd name="T1" fmla="*/ 77002 h 976"/>
                <a:gd name="T2" fmla="*/ 333702 w 1351"/>
                <a:gd name="T3" fmla="*/ 76542 h 976"/>
                <a:gd name="T4" fmla="*/ 336629 w 1351"/>
                <a:gd name="T5" fmla="*/ 76542 h 976"/>
                <a:gd name="T6" fmla="*/ 365546 w 1351"/>
                <a:gd name="T7" fmla="*/ 75406 h 976"/>
                <a:gd name="T8" fmla="*/ 384552 w 1351"/>
                <a:gd name="T9" fmla="*/ 73470 h 976"/>
                <a:gd name="T10" fmla="*/ 403638 w 1351"/>
                <a:gd name="T11" fmla="*/ 69724 h 976"/>
                <a:gd name="T12" fmla="*/ 417009 w 1351"/>
                <a:gd name="T13" fmla="*/ 64567 h 976"/>
                <a:gd name="T14" fmla="*/ 425687 w 1351"/>
                <a:gd name="T15" fmla="*/ 56124 h 976"/>
                <a:gd name="T16" fmla="*/ 435133 w 1351"/>
                <a:gd name="T17" fmla="*/ 47425 h 976"/>
                <a:gd name="T18" fmla="*/ 443515 w 1351"/>
                <a:gd name="T19" fmla="*/ 36852 h 976"/>
                <a:gd name="T20" fmla="*/ 453814 w 1351"/>
                <a:gd name="T21" fmla="*/ 23870 h 976"/>
                <a:gd name="T22" fmla="*/ 465559 w 1351"/>
                <a:gd name="T23" fmla="*/ 12184 h 976"/>
                <a:gd name="T24" fmla="*/ 476501 w 1351"/>
                <a:gd name="T25" fmla="*/ 4878 h 976"/>
                <a:gd name="T26" fmla="*/ 489122 w 1351"/>
                <a:gd name="T27" fmla="*/ 1027 h 976"/>
                <a:gd name="T28" fmla="*/ 501700 w 1351"/>
                <a:gd name="T29" fmla="*/ 0 h 976"/>
                <a:gd name="T30" fmla="*/ 517543 w 1351"/>
                <a:gd name="T31" fmla="*/ 1867 h 976"/>
                <a:gd name="T32" fmla="*/ 531784 w 1351"/>
                <a:gd name="T33" fmla="*/ 7373 h 976"/>
                <a:gd name="T34" fmla="*/ 547305 w 1351"/>
                <a:gd name="T35" fmla="*/ 15991 h 976"/>
                <a:gd name="T36" fmla="*/ 556856 w 1351"/>
                <a:gd name="T37" fmla="*/ 23012 h 976"/>
                <a:gd name="T38" fmla="*/ 571965 w 1351"/>
                <a:gd name="T39" fmla="*/ 37986 h 976"/>
                <a:gd name="T40" fmla="*/ 588347 w 1351"/>
                <a:gd name="T41" fmla="*/ 51475 h 976"/>
                <a:gd name="T42" fmla="*/ 603228 w 1351"/>
                <a:gd name="T43" fmla="*/ 62443 h 976"/>
                <a:gd name="T44" fmla="*/ 616026 w 1351"/>
                <a:gd name="T45" fmla="*/ 68872 h 976"/>
                <a:gd name="T46" fmla="*/ 630940 w 1351"/>
                <a:gd name="T47" fmla="*/ 73024 h 976"/>
                <a:gd name="T48" fmla="*/ 647210 w 1351"/>
                <a:gd name="T49" fmla="*/ 75143 h 976"/>
                <a:gd name="T50" fmla="*/ 664730 w 1351"/>
                <a:gd name="T51" fmla="*/ 76739 h 976"/>
                <a:gd name="T52" fmla="*/ 992772 w 1351"/>
                <a:gd name="T53" fmla="*/ 77600 h 9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51"/>
                <a:gd name="T82" fmla="*/ 0 h 976"/>
                <a:gd name="T83" fmla="*/ 1351 w 1351"/>
                <a:gd name="T84" fmla="*/ 976 h 97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51" h="976">
                  <a:moveTo>
                    <a:pt x="0" y="967"/>
                  </a:moveTo>
                  <a:lnTo>
                    <a:pt x="454" y="961"/>
                  </a:lnTo>
                  <a:lnTo>
                    <a:pt x="458" y="961"/>
                  </a:lnTo>
                  <a:lnTo>
                    <a:pt x="497" y="947"/>
                  </a:lnTo>
                  <a:lnTo>
                    <a:pt x="523" y="923"/>
                  </a:lnTo>
                  <a:lnTo>
                    <a:pt x="549" y="876"/>
                  </a:lnTo>
                  <a:lnTo>
                    <a:pt x="567" y="811"/>
                  </a:lnTo>
                  <a:lnTo>
                    <a:pt x="579" y="705"/>
                  </a:lnTo>
                  <a:lnTo>
                    <a:pt x="592" y="596"/>
                  </a:lnTo>
                  <a:lnTo>
                    <a:pt x="603" y="463"/>
                  </a:lnTo>
                  <a:lnTo>
                    <a:pt x="617" y="300"/>
                  </a:lnTo>
                  <a:lnTo>
                    <a:pt x="633" y="153"/>
                  </a:lnTo>
                  <a:lnTo>
                    <a:pt x="648" y="61"/>
                  </a:lnTo>
                  <a:lnTo>
                    <a:pt x="665" y="13"/>
                  </a:lnTo>
                  <a:lnTo>
                    <a:pt x="682" y="0"/>
                  </a:lnTo>
                  <a:lnTo>
                    <a:pt x="704" y="23"/>
                  </a:lnTo>
                  <a:lnTo>
                    <a:pt x="723" y="92"/>
                  </a:lnTo>
                  <a:lnTo>
                    <a:pt x="744" y="201"/>
                  </a:lnTo>
                  <a:lnTo>
                    <a:pt x="757" y="289"/>
                  </a:lnTo>
                  <a:lnTo>
                    <a:pt x="778" y="477"/>
                  </a:lnTo>
                  <a:lnTo>
                    <a:pt x="800" y="647"/>
                  </a:lnTo>
                  <a:lnTo>
                    <a:pt x="820" y="784"/>
                  </a:lnTo>
                  <a:lnTo>
                    <a:pt x="838" y="865"/>
                  </a:lnTo>
                  <a:lnTo>
                    <a:pt x="858" y="917"/>
                  </a:lnTo>
                  <a:lnTo>
                    <a:pt x="880" y="944"/>
                  </a:lnTo>
                  <a:lnTo>
                    <a:pt x="904" y="964"/>
                  </a:lnTo>
                  <a:lnTo>
                    <a:pt x="1350" y="975"/>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41" name="Text Box 65"/>
            <p:cNvSpPr txBox="1">
              <a:spLocks noChangeArrowheads="1"/>
            </p:cNvSpPr>
            <p:nvPr/>
          </p:nvSpPr>
          <p:spPr bwMode="auto">
            <a:xfrm>
              <a:off x="1374" y="1881"/>
              <a:ext cx="980"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a:t>luz branca </a:t>
              </a:r>
              <a:br>
                <a:rPr lang="pt-BR" sz="2400"/>
              </a:br>
              <a:r>
                <a:rPr lang="pt-BR" sz="2400"/>
                <a:t>ideal</a:t>
              </a:r>
            </a:p>
          </p:txBody>
        </p:sp>
        <p:sp>
          <p:nvSpPr>
            <p:cNvPr id="48142" name="Text Box 66"/>
            <p:cNvSpPr txBox="1">
              <a:spLocks noChangeArrowheads="1"/>
            </p:cNvSpPr>
            <p:nvPr/>
          </p:nvSpPr>
          <p:spPr bwMode="auto">
            <a:xfrm>
              <a:off x="2723" y="2533"/>
              <a:ext cx="103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a:t>luz colorida</a:t>
              </a:r>
            </a:p>
          </p:txBody>
        </p:sp>
        <p:sp>
          <p:nvSpPr>
            <p:cNvPr id="48143" name="Line 67"/>
            <p:cNvSpPr>
              <a:spLocks noChangeShapeType="1"/>
            </p:cNvSpPr>
            <p:nvPr/>
          </p:nvSpPr>
          <p:spPr bwMode="auto">
            <a:xfrm flipH="1">
              <a:off x="2698" y="2843"/>
              <a:ext cx="198" cy="223"/>
            </a:xfrm>
            <a:prstGeom prst="line">
              <a:avLst/>
            </a:prstGeom>
            <a:noFill/>
            <a:ln w="12700">
              <a:solidFill>
                <a:schemeClr val="tx1"/>
              </a:solidFill>
              <a:round/>
              <a:headEnd type="none" w="sm" len="sm"/>
              <a:tailEnd type="stealth" w="lg" len="lg"/>
            </a:ln>
            <a:extLst>
              <a:ext uri="{909E8E84-426E-40DD-AFC4-6F175D3DCCD1}">
                <a14:hiddenFill xmlns:a14="http://schemas.microsoft.com/office/drawing/2010/main">
                  <a:noFill/>
                </a14:hiddenFill>
              </a:ext>
            </a:extLst>
          </p:spPr>
          <p:txBody>
            <a:bodyPr wrap="none" anchor="ctr"/>
            <a:lstStyle/>
            <a:p>
              <a:endParaRPr lang="en-US"/>
            </a:p>
          </p:txBody>
        </p:sp>
        <p:sp>
          <p:nvSpPr>
            <p:cNvPr id="48144" name="Freeform 68"/>
            <p:cNvSpPr>
              <a:spLocks/>
            </p:cNvSpPr>
            <p:nvPr/>
          </p:nvSpPr>
          <p:spPr bwMode="auto">
            <a:xfrm>
              <a:off x="1255" y="2355"/>
              <a:ext cx="161" cy="130"/>
            </a:xfrm>
            <a:custGeom>
              <a:avLst/>
              <a:gdLst>
                <a:gd name="T0" fmla="*/ 109362 w 78"/>
                <a:gd name="T1" fmla="*/ 0 h 84"/>
                <a:gd name="T2" fmla="*/ 0 w 78"/>
                <a:gd name="T3" fmla="*/ 6601 h 84"/>
                <a:gd name="T4" fmla="*/ 0 60000 65536"/>
                <a:gd name="T5" fmla="*/ 0 60000 65536"/>
                <a:gd name="T6" fmla="*/ 0 w 78"/>
                <a:gd name="T7" fmla="*/ 0 h 84"/>
                <a:gd name="T8" fmla="*/ 78 w 78"/>
                <a:gd name="T9" fmla="*/ 84 h 84"/>
              </a:gdLst>
              <a:ahLst/>
              <a:cxnLst>
                <a:cxn ang="T4">
                  <a:pos x="T0" y="T1"/>
                </a:cxn>
                <a:cxn ang="T5">
                  <a:pos x="T2" y="T3"/>
                </a:cxn>
              </a:cxnLst>
              <a:rect l="T6" t="T7" r="T8" b="T9"/>
              <a:pathLst>
                <a:path w="78" h="84">
                  <a:moveTo>
                    <a:pt x="78" y="0"/>
                  </a:moveTo>
                  <a:lnTo>
                    <a:pt x="0" y="84"/>
                  </a:lnTo>
                </a:path>
              </a:pathLst>
            </a:custGeom>
            <a:noFill/>
            <a:ln w="12700" cap="flat" cmpd="sng">
              <a:solidFill>
                <a:schemeClr val="tx1"/>
              </a:solidFill>
              <a:prstDash val="solid"/>
              <a:round/>
              <a:headEnd type="none" w="sm" len="sm"/>
              <a:tailEnd type="stealth" w="lg" len="lg"/>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8145" name="Line 72"/>
            <p:cNvSpPr>
              <a:spLocks noChangeShapeType="1"/>
            </p:cNvSpPr>
            <p:nvPr/>
          </p:nvSpPr>
          <p:spPr bwMode="auto">
            <a:xfrm>
              <a:off x="1047" y="3469"/>
              <a:ext cx="3113" cy="0"/>
            </a:xfrm>
            <a:prstGeom prst="line">
              <a:avLst/>
            </a:prstGeom>
            <a:noFill/>
            <a:ln w="12700">
              <a:solidFill>
                <a:schemeClr val="tx1"/>
              </a:solidFill>
              <a:round/>
              <a:headEnd type="none" w="sm" len="sm"/>
              <a:tailEnd type="stealth" w="lg" len="lg"/>
            </a:ln>
            <a:extLst>
              <a:ext uri="{909E8E84-426E-40DD-AFC4-6F175D3DCCD1}">
                <a14:hiddenFill xmlns:a14="http://schemas.microsoft.com/office/drawing/2010/main">
                  <a:noFill/>
                </a14:hiddenFill>
              </a:ext>
            </a:extLst>
          </p:spPr>
          <p:txBody>
            <a:bodyPr wrap="none" anchor="ctr"/>
            <a:lstStyle/>
            <a:p>
              <a:endParaRPr lang="en-US"/>
            </a:p>
          </p:txBody>
        </p:sp>
        <p:sp>
          <p:nvSpPr>
            <p:cNvPr id="48146" name="Rectangle 1079"/>
            <p:cNvSpPr>
              <a:spLocks noChangeArrowheads="1"/>
            </p:cNvSpPr>
            <p:nvPr/>
          </p:nvSpPr>
          <p:spPr bwMode="auto">
            <a:xfrm flipH="1">
              <a:off x="1056" y="3478"/>
              <a:ext cx="2763" cy="220"/>
            </a:xfrm>
            <a:prstGeom prst="rect">
              <a:avLst/>
            </a:prstGeom>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n w="12700">
              <a:solidFill>
                <a:schemeClr val="tx1"/>
              </a:solidFill>
              <a:miter lim="800000"/>
              <a:headEnd type="none" w="sm" len="sm"/>
              <a:tailEnd type="none" w="sm" len="sm"/>
            </a:ln>
          </p:spPr>
          <p:txBody>
            <a:bodyPr wrap="none" anchor="ctr"/>
            <a:lstStyle/>
            <a:p>
              <a:endParaRPr lang="pt-BR"/>
            </a:p>
          </p:txBody>
        </p:sp>
        <p:sp>
          <p:nvSpPr>
            <p:cNvPr id="48147" name="Rectangle 1081"/>
            <p:cNvSpPr>
              <a:spLocks noChangeArrowheads="1"/>
            </p:cNvSpPr>
            <p:nvPr/>
          </p:nvSpPr>
          <p:spPr bwMode="auto">
            <a:xfrm>
              <a:off x="955" y="3682"/>
              <a:ext cx="61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1800" i="0">
                  <a:latin typeface="Arial" charset="0"/>
                </a:rPr>
                <a:t>380</a:t>
              </a:r>
            </a:p>
          </p:txBody>
        </p:sp>
        <p:sp>
          <p:nvSpPr>
            <p:cNvPr id="48148" name="Rectangle 1082"/>
            <p:cNvSpPr>
              <a:spLocks noChangeArrowheads="1"/>
            </p:cNvSpPr>
            <p:nvPr/>
          </p:nvSpPr>
          <p:spPr bwMode="auto">
            <a:xfrm>
              <a:off x="3589" y="3657"/>
              <a:ext cx="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latin typeface="Arial" charset="0"/>
                </a:rPr>
                <a:t>780</a:t>
              </a:r>
            </a:p>
          </p:txBody>
        </p:sp>
        <p:sp>
          <p:nvSpPr>
            <p:cNvPr id="48149" name="Line 1085"/>
            <p:cNvSpPr>
              <a:spLocks noChangeShapeType="1"/>
            </p:cNvSpPr>
            <p:nvPr/>
          </p:nvSpPr>
          <p:spPr bwMode="auto">
            <a:xfrm>
              <a:off x="1070" y="2542"/>
              <a:ext cx="2740" cy="0"/>
            </a:xfrm>
            <a:prstGeom prst="line">
              <a:avLst/>
            </a:prstGeom>
            <a:noFill/>
            <a:ln w="2857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aphicFrame>
          <p:nvGraphicFramePr>
            <p:cNvPr id="48131" name="Object 1086"/>
            <p:cNvGraphicFramePr>
              <a:graphicFrameLocks noChangeAspect="1"/>
            </p:cNvGraphicFramePr>
            <p:nvPr/>
          </p:nvGraphicFramePr>
          <p:xfrm>
            <a:off x="3926" y="3462"/>
            <a:ext cx="718" cy="310"/>
          </p:xfrm>
          <a:graphic>
            <a:graphicData uri="http://schemas.openxmlformats.org/presentationml/2006/ole">
              <mc:AlternateContent xmlns:mc="http://schemas.openxmlformats.org/markup-compatibility/2006">
                <mc:Choice xmlns:v="urn:schemas-microsoft-com:vml" Requires="v">
                  <p:oleObj spid="_x0000_s48277" name="Equation" r:id="rId5" imgW="469800" imgH="203040" progId="Equation.3">
                    <p:embed/>
                  </p:oleObj>
                </mc:Choice>
                <mc:Fallback>
                  <p:oleObj name="Equation" r:id="rId5" imgW="469800" imgH="203040" progId="Equation.3">
                    <p:embed/>
                    <p:pic>
                      <p:nvPicPr>
                        <p:cNvPr id="0" name="Object 108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6" y="3462"/>
                          <a:ext cx="718" cy="3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8132" name="Object 1091"/>
            <p:cNvGraphicFramePr>
              <a:graphicFrameLocks noChangeAspect="1"/>
            </p:cNvGraphicFramePr>
            <p:nvPr>
              <p:extLst>
                <p:ext uri="{D42A27DB-BD31-4B8C-83A1-F6EECF244321}">
                  <p14:modId xmlns:p14="http://schemas.microsoft.com/office/powerpoint/2010/main" val="460910041"/>
                </p:ext>
              </p:extLst>
            </p:nvPr>
          </p:nvGraphicFramePr>
          <p:xfrm>
            <a:off x="971" y="1463"/>
            <a:ext cx="426" cy="366"/>
          </p:xfrm>
          <a:graphic>
            <a:graphicData uri="http://schemas.openxmlformats.org/presentationml/2006/ole">
              <mc:AlternateContent xmlns:mc="http://schemas.openxmlformats.org/markup-compatibility/2006">
                <mc:Choice xmlns:v="urn:schemas-microsoft-com:vml" Requires="v">
                  <p:oleObj spid="_x0000_s48278" name="Equation" r:id="rId7" imgW="266400" imgH="228600" progId="Equation.3">
                    <p:embed/>
                  </p:oleObj>
                </mc:Choice>
                <mc:Fallback>
                  <p:oleObj name="Equation" r:id="rId7" imgW="266400" imgH="228600" progId="Equation.3">
                    <p:embed/>
                    <p:pic>
                      <p:nvPicPr>
                        <p:cNvPr id="0" name="Object 1091"/>
                        <p:cNvPicPr>
                          <a:picLocks noChangeAspect="1" noChangeArrowheads="1"/>
                        </p:cNvPicPr>
                        <p:nvPr/>
                      </p:nvPicPr>
                      <p:blipFill>
                        <a:blip r:embed="rId8"/>
                        <a:srcRect/>
                        <a:stretch>
                          <a:fillRect/>
                        </a:stretch>
                      </p:blipFill>
                      <p:spPr bwMode="auto">
                        <a:xfrm>
                          <a:off x="971" y="1463"/>
                          <a:ext cx="426" cy="3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64</a:t>
            </a:fld>
            <a:endParaRPr lang="en-US"/>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57BCE6E-B61C-406F-9AB6-2B24DF83E5E9}" type="datetime1">
              <a:rPr lang="en-US" sz="1200" i="0" smtClean="0"/>
              <a:t>3/20/18</a:t>
            </a:fld>
            <a:endParaRPr lang="en-US" sz="1200" i="0"/>
          </a:p>
        </p:txBody>
      </p:sp>
      <p:sp>
        <p:nvSpPr>
          <p:cNvPr id="49157" name="Rectangle 4"/>
          <p:cNvSpPr>
            <a:spLocks noGrp="1" noChangeArrowheads="1"/>
          </p:cNvSpPr>
          <p:nvPr>
            <p:ph type="title"/>
          </p:nvPr>
        </p:nvSpPr>
        <p:spPr/>
        <p:txBody>
          <a:bodyPr/>
          <a:lstStyle/>
          <a:p>
            <a:r>
              <a:rPr lang="en-US" sz="3200"/>
              <a:t>Espectro CIE D65 e da lâmpada incandecente (</a:t>
            </a:r>
            <a:r>
              <a:rPr lang="en-US" sz="3200" i="1"/>
              <a:t>illuminant A)</a:t>
            </a:r>
          </a:p>
        </p:txBody>
      </p:sp>
      <p:sp>
        <p:nvSpPr>
          <p:cNvPr id="49158" name="Line 8"/>
          <p:cNvSpPr>
            <a:spLocks noChangeShapeType="1"/>
          </p:cNvSpPr>
          <p:nvPr/>
        </p:nvSpPr>
        <p:spPr bwMode="auto">
          <a:xfrm>
            <a:off x="2024063" y="4752975"/>
            <a:ext cx="4702175" cy="1588"/>
          </a:xfrm>
          <a:prstGeom prst="line">
            <a:avLst/>
          </a:prstGeom>
          <a:noFill/>
          <a:ln w="1588" cap="rnd">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59" name="Line 13"/>
          <p:cNvSpPr>
            <a:spLocks noChangeShapeType="1"/>
          </p:cNvSpPr>
          <p:nvPr/>
        </p:nvSpPr>
        <p:spPr bwMode="auto">
          <a:xfrm>
            <a:off x="2024063" y="2465388"/>
            <a:ext cx="4702175" cy="1587"/>
          </a:xfrm>
          <a:prstGeom prst="line">
            <a:avLst/>
          </a:prstGeom>
          <a:noFill/>
          <a:ln w="1588" cap="rnd">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60" name="Freeform 14"/>
          <p:cNvSpPr>
            <a:spLocks/>
          </p:cNvSpPr>
          <p:nvPr/>
        </p:nvSpPr>
        <p:spPr bwMode="auto">
          <a:xfrm>
            <a:off x="2024063" y="2997200"/>
            <a:ext cx="4702175" cy="2125663"/>
          </a:xfrm>
          <a:custGeom>
            <a:avLst/>
            <a:gdLst>
              <a:gd name="T0" fmla="*/ 2147483647 w 2962"/>
              <a:gd name="T1" fmla="*/ 2147483647 h 1339"/>
              <a:gd name="T2" fmla="*/ 2147483647 w 2962"/>
              <a:gd name="T3" fmla="*/ 2147483647 h 1339"/>
              <a:gd name="T4" fmla="*/ 2147483647 w 2962"/>
              <a:gd name="T5" fmla="*/ 2147483647 h 1339"/>
              <a:gd name="T6" fmla="*/ 2147483647 w 2962"/>
              <a:gd name="T7" fmla="*/ 2147483647 h 1339"/>
              <a:gd name="T8" fmla="*/ 2147483647 w 2962"/>
              <a:gd name="T9" fmla="*/ 2147483647 h 1339"/>
              <a:gd name="T10" fmla="*/ 2147483647 w 2962"/>
              <a:gd name="T11" fmla="*/ 2147483647 h 1339"/>
              <a:gd name="T12" fmla="*/ 2147483647 w 2962"/>
              <a:gd name="T13" fmla="*/ 2147483647 h 1339"/>
              <a:gd name="T14" fmla="*/ 2147483647 w 2962"/>
              <a:gd name="T15" fmla="*/ 2147483647 h 1339"/>
              <a:gd name="T16" fmla="*/ 2147483647 w 2962"/>
              <a:gd name="T17" fmla="*/ 2147483647 h 1339"/>
              <a:gd name="T18" fmla="*/ 2147483647 w 2962"/>
              <a:gd name="T19" fmla="*/ 2147483647 h 1339"/>
              <a:gd name="T20" fmla="*/ 2147483647 w 2962"/>
              <a:gd name="T21" fmla="*/ 2147483647 h 1339"/>
              <a:gd name="T22" fmla="*/ 2147483647 w 2962"/>
              <a:gd name="T23" fmla="*/ 2147483647 h 1339"/>
              <a:gd name="T24" fmla="*/ 2147483647 w 2962"/>
              <a:gd name="T25" fmla="*/ 2147483647 h 1339"/>
              <a:gd name="T26" fmla="*/ 2147483647 w 2962"/>
              <a:gd name="T27" fmla="*/ 2147483647 h 1339"/>
              <a:gd name="T28" fmla="*/ 2147483647 w 2962"/>
              <a:gd name="T29" fmla="*/ 2147483647 h 1339"/>
              <a:gd name="T30" fmla="*/ 2147483647 w 2962"/>
              <a:gd name="T31" fmla="*/ 2147483647 h 1339"/>
              <a:gd name="T32" fmla="*/ 2147483647 w 2962"/>
              <a:gd name="T33" fmla="*/ 2147483647 h 1339"/>
              <a:gd name="T34" fmla="*/ 2147483647 w 2962"/>
              <a:gd name="T35" fmla="*/ 2147483647 h 1339"/>
              <a:gd name="T36" fmla="*/ 2147483647 w 2962"/>
              <a:gd name="T37" fmla="*/ 2147483647 h 1339"/>
              <a:gd name="T38" fmla="*/ 2147483647 w 2962"/>
              <a:gd name="T39" fmla="*/ 2147483647 h 1339"/>
              <a:gd name="T40" fmla="*/ 2147483647 w 2962"/>
              <a:gd name="T41" fmla="*/ 2147483647 h 1339"/>
              <a:gd name="T42" fmla="*/ 2147483647 w 2962"/>
              <a:gd name="T43" fmla="*/ 2147483647 h 1339"/>
              <a:gd name="T44" fmla="*/ 2147483647 w 2962"/>
              <a:gd name="T45" fmla="*/ 2147483647 h 1339"/>
              <a:gd name="T46" fmla="*/ 2147483647 w 2962"/>
              <a:gd name="T47" fmla="*/ 2147483647 h 1339"/>
              <a:gd name="T48" fmla="*/ 2147483647 w 2962"/>
              <a:gd name="T49" fmla="*/ 2147483647 h 1339"/>
              <a:gd name="T50" fmla="*/ 2147483647 w 2962"/>
              <a:gd name="T51" fmla="*/ 2147483647 h 1339"/>
              <a:gd name="T52" fmla="*/ 2147483647 w 2962"/>
              <a:gd name="T53" fmla="*/ 2147483647 h 1339"/>
              <a:gd name="T54" fmla="*/ 2147483647 w 2962"/>
              <a:gd name="T55" fmla="*/ 2147483647 h 1339"/>
              <a:gd name="T56" fmla="*/ 2147483647 w 2962"/>
              <a:gd name="T57" fmla="*/ 2147483647 h 1339"/>
              <a:gd name="T58" fmla="*/ 2147483647 w 2962"/>
              <a:gd name="T59" fmla="*/ 2147483647 h 1339"/>
              <a:gd name="T60" fmla="*/ 2147483647 w 2962"/>
              <a:gd name="T61" fmla="*/ 2147483647 h 1339"/>
              <a:gd name="T62" fmla="*/ 2147483647 w 2962"/>
              <a:gd name="T63" fmla="*/ 2147483647 h 1339"/>
              <a:gd name="T64" fmla="*/ 2147483647 w 2962"/>
              <a:gd name="T65" fmla="*/ 2147483647 h 1339"/>
              <a:gd name="T66" fmla="*/ 2147483647 w 2962"/>
              <a:gd name="T67" fmla="*/ 2147483647 h 1339"/>
              <a:gd name="T68" fmla="*/ 2147483647 w 2962"/>
              <a:gd name="T69" fmla="*/ 2147483647 h 1339"/>
              <a:gd name="T70" fmla="*/ 2147483647 w 2962"/>
              <a:gd name="T71" fmla="*/ 2147483647 h 1339"/>
              <a:gd name="T72" fmla="*/ 2147483647 w 2962"/>
              <a:gd name="T73" fmla="*/ 2147483647 h 1339"/>
              <a:gd name="T74" fmla="*/ 2147483647 w 2962"/>
              <a:gd name="T75" fmla="*/ 2147483647 h 1339"/>
              <a:gd name="T76" fmla="*/ 2147483647 w 2962"/>
              <a:gd name="T77" fmla="*/ 2147483647 h 1339"/>
              <a:gd name="T78" fmla="*/ 2147483647 w 2962"/>
              <a:gd name="T79" fmla="*/ 2147483647 h 1339"/>
              <a:gd name="T80" fmla="*/ 2147483647 w 2962"/>
              <a:gd name="T81" fmla="*/ 2147483647 h 1339"/>
              <a:gd name="T82" fmla="*/ 2147483647 w 2962"/>
              <a:gd name="T83" fmla="*/ 2147483647 h 1339"/>
              <a:gd name="T84" fmla="*/ 2147483647 w 2962"/>
              <a:gd name="T85" fmla="*/ 2147483647 h 1339"/>
              <a:gd name="T86" fmla="*/ 2147483647 w 2962"/>
              <a:gd name="T87" fmla="*/ 2147483647 h 1339"/>
              <a:gd name="T88" fmla="*/ 2147483647 w 2962"/>
              <a:gd name="T89" fmla="*/ 2147483647 h 1339"/>
              <a:gd name="T90" fmla="*/ 2147483647 w 2962"/>
              <a:gd name="T91" fmla="*/ 2147483647 h 1339"/>
              <a:gd name="T92" fmla="*/ 2147483647 w 2962"/>
              <a:gd name="T93" fmla="*/ 2147483647 h 1339"/>
              <a:gd name="T94" fmla="*/ 2147483647 w 2962"/>
              <a:gd name="T95" fmla="*/ 2147483647 h 1339"/>
              <a:gd name="T96" fmla="*/ 2147483647 w 2962"/>
              <a:gd name="T97" fmla="*/ 2147483647 h 1339"/>
              <a:gd name="T98" fmla="*/ 2147483647 w 2962"/>
              <a:gd name="T99" fmla="*/ 2147483647 h 1339"/>
              <a:gd name="T100" fmla="*/ 2147483647 w 2962"/>
              <a:gd name="T101" fmla="*/ 2147483647 h 1339"/>
              <a:gd name="T102" fmla="*/ 2147483647 w 2962"/>
              <a:gd name="T103" fmla="*/ 2147483647 h 1339"/>
              <a:gd name="T104" fmla="*/ 2147483647 w 2962"/>
              <a:gd name="T105" fmla="*/ 2147483647 h 1339"/>
              <a:gd name="T106" fmla="*/ 2147483647 w 2962"/>
              <a:gd name="T107" fmla="*/ 2147483647 h 1339"/>
              <a:gd name="T108" fmla="*/ 2147483647 w 2962"/>
              <a:gd name="T109" fmla="*/ 2147483647 h 1339"/>
              <a:gd name="T110" fmla="*/ 2147483647 w 2962"/>
              <a:gd name="T111" fmla="*/ 2147483647 h 1339"/>
              <a:gd name="T112" fmla="*/ 2147483647 w 2962"/>
              <a:gd name="T113" fmla="*/ 2147483647 h 133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962"/>
              <a:gd name="T172" fmla="*/ 0 h 1339"/>
              <a:gd name="T173" fmla="*/ 2962 w 2962"/>
              <a:gd name="T174" fmla="*/ 1339 h 133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962" h="1339">
                <a:moveTo>
                  <a:pt x="0" y="1339"/>
                </a:moveTo>
                <a:lnTo>
                  <a:pt x="6" y="1339"/>
                </a:lnTo>
                <a:lnTo>
                  <a:pt x="17" y="1339"/>
                </a:lnTo>
                <a:lnTo>
                  <a:pt x="23" y="1333"/>
                </a:lnTo>
                <a:lnTo>
                  <a:pt x="29" y="1333"/>
                </a:lnTo>
                <a:lnTo>
                  <a:pt x="40" y="1333"/>
                </a:lnTo>
                <a:lnTo>
                  <a:pt x="46" y="1333"/>
                </a:lnTo>
                <a:lnTo>
                  <a:pt x="51" y="1327"/>
                </a:lnTo>
                <a:lnTo>
                  <a:pt x="57" y="1327"/>
                </a:lnTo>
                <a:lnTo>
                  <a:pt x="69" y="1327"/>
                </a:lnTo>
                <a:lnTo>
                  <a:pt x="74" y="1327"/>
                </a:lnTo>
                <a:lnTo>
                  <a:pt x="80" y="1322"/>
                </a:lnTo>
                <a:lnTo>
                  <a:pt x="91" y="1322"/>
                </a:lnTo>
                <a:lnTo>
                  <a:pt x="97" y="1322"/>
                </a:lnTo>
                <a:lnTo>
                  <a:pt x="103" y="1322"/>
                </a:lnTo>
                <a:lnTo>
                  <a:pt x="114" y="1316"/>
                </a:lnTo>
                <a:lnTo>
                  <a:pt x="120" y="1316"/>
                </a:lnTo>
                <a:lnTo>
                  <a:pt x="125" y="1316"/>
                </a:lnTo>
                <a:lnTo>
                  <a:pt x="131" y="1316"/>
                </a:lnTo>
                <a:lnTo>
                  <a:pt x="142" y="1310"/>
                </a:lnTo>
                <a:lnTo>
                  <a:pt x="148" y="1310"/>
                </a:lnTo>
                <a:lnTo>
                  <a:pt x="154" y="1310"/>
                </a:lnTo>
                <a:lnTo>
                  <a:pt x="165" y="1305"/>
                </a:lnTo>
                <a:lnTo>
                  <a:pt x="171" y="1305"/>
                </a:lnTo>
                <a:lnTo>
                  <a:pt x="176" y="1305"/>
                </a:lnTo>
                <a:lnTo>
                  <a:pt x="188" y="1305"/>
                </a:lnTo>
                <a:lnTo>
                  <a:pt x="193" y="1299"/>
                </a:lnTo>
                <a:lnTo>
                  <a:pt x="199" y="1299"/>
                </a:lnTo>
                <a:lnTo>
                  <a:pt x="210" y="1299"/>
                </a:lnTo>
                <a:lnTo>
                  <a:pt x="216" y="1293"/>
                </a:lnTo>
                <a:lnTo>
                  <a:pt x="222" y="1293"/>
                </a:lnTo>
                <a:lnTo>
                  <a:pt x="227" y="1293"/>
                </a:lnTo>
                <a:lnTo>
                  <a:pt x="239" y="1288"/>
                </a:lnTo>
                <a:lnTo>
                  <a:pt x="244" y="1288"/>
                </a:lnTo>
                <a:lnTo>
                  <a:pt x="250" y="1288"/>
                </a:lnTo>
                <a:lnTo>
                  <a:pt x="261" y="1282"/>
                </a:lnTo>
                <a:lnTo>
                  <a:pt x="267" y="1282"/>
                </a:lnTo>
                <a:lnTo>
                  <a:pt x="273" y="1282"/>
                </a:lnTo>
                <a:lnTo>
                  <a:pt x="284" y="1276"/>
                </a:lnTo>
                <a:lnTo>
                  <a:pt x="290" y="1276"/>
                </a:lnTo>
                <a:lnTo>
                  <a:pt x="295" y="1276"/>
                </a:lnTo>
                <a:lnTo>
                  <a:pt x="307" y="1271"/>
                </a:lnTo>
                <a:lnTo>
                  <a:pt x="313" y="1271"/>
                </a:lnTo>
                <a:lnTo>
                  <a:pt x="318" y="1271"/>
                </a:lnTo>
                <a:lnTo>
                  <a:pt x="324" y="1265"/>
                </a:lnTo>
                <a:lnTo>
                  <a:pt x="335" y="1265"/>
                </a:lnTo>
                <a:lnTo>
                  <a:pt x="341" y="1259"/>
                </a:lnTo>
                <a:lnTo>
                  <a:pt x="347" y="1259"/>
                </a:lnTo>
                <a:lnTo>
                  <a:pt x="358" y="1259"/>
                </a:lnTo>
                <a:lnTo>
                  <a:pt x="364" y="1254"/>
                </a:lnTo>
                <a:lnTo>
                  <a:pt x="369" y="1254"/>
                </a:lnTo>
                <a:lnTo>
                  <a:pt x="381" y="1254"/>
                </a:lnTo>
                <a:lnTo>
                  <a:pt x="386" y="1248"/>
                </a:lnTo>
                <a:lnTo>
                  <a:pt x="392" y="1248"/>
                </a:lnTo>
                <a:lnTo>
                  <a:pt x="398" y="1242"/>
                </a:lnTo>
                <a:lnTo>
                  <a:pt x="409" y="1242"/>
                </a:lnTo>
                <a:lnTo>
                  <a:pt x="415" y="1242"/>
                </a:lnTo>
                <a:lnTo>
                  <a:pt x="420" y="1237"/>
                </a:lnTo>
                <a:lnTo>
                  <a:pt x="432" y="1237"/>
                </a:lnTo>
                <a:lnTo>
                  <a:pt x="437" y="1231"/>
                </a:lnTo>
                <a:lnTo>
                  <a:pt x="443" y="1231"/>
                </a:lnTo>
                <a:lnTo>
                  <a:pt x="454" y="1225"/>
                </a:lnTo>
                <a:lnTo>
                  <a:pt x="460" y="1225"/>
                </a:lnTo>
                <a:lnTo>
                  <a:pt x="466" y="1225"/>
                </a:lnTo>
                <a:lnTo>
                  <a:pt x="477" y="1220"/>
                </a:lnTo>
                <a:lnTo>
                  <a:pt x="483" y="1220"/>
                </a:lnTo>
                <a:lnTo>
                  <a:pt x="488" y="1214"/>
                </a:lnTo>
                <a:lnTo>
                  <a:pt x="494" y="1214"/>
                </a:lnTo>
                <a:lnTo>
                  <a:pt x="505" y="1208"/>
                </a:lnTo>
                <a:lnTo>
                  <a:pt x="511" y="1208"/>
                </a:lnTo>
                <a:lnTo>
                  <a:pt x="517" y="1203"/>
                </a:lnTo>
                <a:lnTo>
                  <a:pt x="528" y="1203"/>
                </a:lnTo>
                <a:lnTo>
                  <a:pt x="534" y="1197"/>
                </a:lnTo>
                <a:lnTo>
                  <a:pt x="539" y="1197"/>
                </a:lnTo>
                <a:lnTo>
                  <a:pt x="551" y="1191"/>
                </a:lnTo>
                <a:lnTo>
                  <a:pt x="557" y="1191"/>
                </a:lnTo>
                <a:lnTo>
                  <a:pt x="562" y="1191"/>
                </a:lnTo>
                <a:lnTo>
                  <a:pt x="568" y="1186"/>
                </a:lnTo>
                <a:lnTo>
                  <a:pt x="579" y="1186"/>
                </a:lnTo>
                <a:lnTo>
                  <a:pt x="585" y="1180"/>
                </a:lnTo>
                <a:lnTo>
                  <a:pt x="591" y="1180"/>
                </a:lnTo>
                <a:lnTo>
                  <a:pt x="602" y="1174"/>
                </a:lnTo>
                <a:lnTo>
                  <a:pt x="608" y="1174"/>
                </a:lnTo>
                <a:lnTo>
                  <a:pt x="613" y="1169"/>
                </a:lnTo>
                <a:lnTo>
                  <a:pt x="625" y="1169"/>
                </a:lnTo>
                <a:lnTo>
                  <a:pt x="630" y="1163"/>
                </a:lnTo>
                <a:lnTo>
                  <a:pt x="636" y="1163"/>
                </a:lnTo>
                <a:lnTo>
                  <a:pt x="647" y="1157"/>
                </a:lnTo>
                <a:lnTo>
                  <a:pt x="653" y="1152"/>
                </a:lnTo>
                <a:lnTo>
                  <a:pt x="659" y="1152"/>
                </a:lnTo>
                <a:lnTo>
                  <a:pt x="664" y="1146"/>
                </a:lnTo>
                <a:lnTo>
                  <a:pt x="676" y="1146"/>
                </a:lnTo>
                <a:lnTo>
                  <a:pt x="681" y="1140"/>
                </a:lnTo>
                <a:lnTo>
                  <a:pt x="687" y="1140"/>
                </a:lnTo>
                <a:lnTo>
                  <a:pt x="698" y="1135"/>
                </a:lnTo>
                <a:lnTo>
                  <a:pt x="704" y="1135"/>
                </a:lnTo>
                <a:lnTo>
                  <a:pt x="710" y="1129"/>
                </a:lnTo>
                <a:lnTo>
                  <a:pt x="721" y="1129"/>
                </a:lnTo>
                <a:lnTo>
                  <a:pt x="727" y="1123"/>
                </a:lnTo>
                <a:lnTo>
                  <a:pt x="732" y="1123"/>
                </a:lnTo>
                <a:lnTo>
                  <a:pt x="744" y="1118"/>
                </a:lnTo>
                <a:lnTo>
                  <a:pt x="749" y="1112"/>
                </a:lnTo>
                <a:lnTo>
                  <a:pt x="755" y="1112"/>
                </a:lnTo>
                <a:lnTo>
                  <a:pt x="761" y="1106"/>
                </a:lnTo>
                <a:lnTo>
                  <a:pt x="772" y="1106"/>
                </a:lnTo>
                <a:lnTo>
                  <a:pt x="778" y="1100"/>
                </a:lnTo>
                <a:lnTo>
                  <a:pt x="783" y="1100"/>
                </a:lnTo>
                <a:lnTo>
                  <a:pt x="795" y="1095"/>
                </a:lnTo>
                <a:lnTo>
                  <a:pt x="801" y="1089"/>
                </a:lnTo>
                <a:lnTo>
                  <a:pt x="806" y="1089"/>
                </a:lnTo>
                <a:lnTo>
                  <a:pt x="818" y="1083"/>
                </a:lnTo>
                <a:lnTo>
                  <a:pt x="823" y="1083"/>
                </a:lnTo>
                <a:lnTo>
                  <a:pt x="829" y="1078"/>
                </a:lnTo>
                <a:lnTo>
                  <a:pt x="835" y="1072"/>
                </a:lnTo>
                <a:lnTo>
                  <a:pt x="846" y="1072"/>
                </a:lnTo>
                <a:lnTo>
                  <a:pt x="852" y="1066"/>
                </a:lnTo>
                <a:lnTo>
                  <a:pt x="857" y="1066"/>
                </a:lnTo>
                <a:lnTo>
                  <a:pt x="869" y="1061"/>
                </a:lnTo>
                <a:lnTo>
                  <a:pt x="874" y="1055"/>
                </a:lnTo>
                <a:lnTo>
                  <a:pt x="880" y="1055"/>
                </a:lnTo>
                <a:lnTo>
                  <a:pt x="891" y="1049"/>
                </a:lnTo>
                <a:lnTo>
                  <a:pt x="897" y="1049"/>
                </a:lnTo>
                <a:lnTo>
                  <a:pt x="903" y="1044"/>
                </a:lnTo>
                <a:lnTo>
                  <a:pt x="914" y="1038"/>
                </a:lnTo>
                <a:lnTo>
                  <a:pt x="920" y="1038"/>
                </a:lnTo>
                <a:lnTo>
                  <a:pt x="925" y="1032"/>
                </a:lnTo>
                <a:lnTo>
                  <a:pt x="931" y="1027"/>
                </a:lnTo>
                <a:lnTo>
                  <a:pt x="942" y="1027"/>
                </a:lnTo>
                <a:lnTo>
                  <a:pt x="948" y="1021"/>
                </a:lnTo>
                <a:lnTo>
                  <a:pt x="954" y="1015"/>
                </a:lnTo>
                <a:lnTo>
                  <a:pt x="965" y="1015"/>
                </a:lnTo>
                <a:lnTo>
                  <a:pt x="971" y="1010"/>
                </a:lnTo>
                <a:lnTo>
                  <a:pt x="976" y="1010"/>
                </a:lnTo>
                <a:lnTo>
                  <a:pt x="988" y="1004"/>
                </a:lnTo>
                <a:lnTo>
                  <a:pt x="993" y="998"/>
                </a:lnTo>
                <a:lnTo>
                  <a:pt x="999" y="998"/>
                </a:lnTo>
                <a:lnTo>
                  <a:pt x="1005" y="993"/>
                </a:lnTo>
                <a:lnTo>
                  <a:pt x="1016" y="987"/>
                </a:lnTo>
                <a:lnTo>
                  <a:pt x="1022" y="987"/>
                </a:lnTo>
                <a:lnTo>
                  <a:pt x="1028" y="981"/>
                </a:lnTo>
                <a:lnTo>
                  <a:pt x="1039" y="976"/>
                </a:lnTo>
                <a:lnTo>
                  <a:pt x="1045" y="976"/>
                </a:lnTo>
                <a:lnTo>
                  <a:pt x="1050" y="970"/>
                </a:lnTo>
                <a:lnTo>
                  <a:pt x="1062" y="964"/>
                </a:lnTo>
                <a:lnTo>
                  <a:pt x="1067" y="964"/>
                </a:lnTo>
                <a:lnTo>
                  <a:pt x="1073" y="959"/>
                </a:lnTo>
                <a:lnTo>
                  <a:pt x="1084" y="953"/>
                </a:lnTo>
                <a:lnTo>
                  <a:pt x="1090" y="953"/>
                </a:lnTo>
                <a:lnTo>
                  <a:pt x="1096" y="947"/>
                </a:lnTo>
                <a:lnTo>
                  <a:pt x="1101" y="942"/>
                </a:lnTo>
                <a:lnTo>
                  <a:pt x="1113" y="942"/>
                </a:lnTo>
                <a:lnTo>
                  <a:pt x="1118" y="936"/>
                </a:lnTo>
                <a:lnTo>
                  <a:pt x="1124" y="930"/>
                </a:lnTo>
                <a:lnTo>
                  <a:pt x="1135" y="925"/>
                </a:lnTo>
                <a:lnTo>
                  <a:pt x="1141" y="925"/>
                </a:lnTo>
                <a:lnTo>
                  <a:pt x="1147" y="919"/>
                </a:lnTo>
                <a:lnTo>
                  <a:pt x="1158" y="913"/>
                </a:lnTo>
                <a:lnTo>
                  <a:pt x="1164" y="913"/>
                </a:lnTo>
                <a:lnTo>
                  <a:pt x="1169" y="908"/>
                </a:lnTo>
                <a:lnTo>
                  <a:pt x="1175" y="902"/>
                </a:lnTo>
                <a:lnTo>
                  <a:pt x="1186" y="902"/>
                </a:lnTo>
                <a:lnTo>
                  <a:pt x="1192" y="896"/>
                </a:lnTo>
                <a:lnTo>
                  <a:pt x="1198" y="891"/>
                </a:lnTo>
                <a:lnTo>
                  <a:pt x="1209" y="891"/>
                </a:lnTo>
                <a:lnTo>
                  <a:pt x="1215" y="885"/>
                </a:lnTo>
                <a:lnTo>
                  <a:pt x="1220" y="879"/>
                </a:lnTo>
                <a:lnTo>
                  <a:pt x="1232" y="874"/>
                </a:lnTo>
                <a:lnTo>
                  <a:pt x="1237" y="874"/>
                </a:lnTo>
                <a:lnTo>
                  <a:pt x="1243" y="868"/>
                </a:lnTo>
                <a:lnTo>
                  <a:pt x="1254" y="862"/>
                </a:lnTo>
                <a:lnTo>
                  <a:pt x="1260" y="862"/>
                </a:lnTo>
                <a:lnTo>
                  <a:pt x="1266" y="857"/>
                </a:lnTo>
                <a:lnTo>
                  <a:pt x="1272" y="851"/>
                </a:lnTo>
                <a:lnTo>
                  <a:pt x="1283" y="845"/>
                </a:lnTo>
                <a:lnTo>
                  <a:pt x="1289" y="845"/>
                </a:lnTo>
                <a:lnTo>
                  <a:pt x="1294" y="840"/>
                </a:lnTo>
                <a:lnTo>
                  <a:pt x="1306" y="834"/>
                </a:lnTo>
                <a:lnTo>
                  <a:pt x="1311" y="834"/>
                </a:lnTo>
                <a:lnTo>
                  <a:pt x="1317" y="828"/>
                </a:lnTo>
                <a:lnTo>
                  <a:pt x="1328" y="823"/>
                </a:lnTo>
                <a:lnTo>
                  <a:pt x="1334" y="817"/>
                </a:lnTo>
                <a:lnTo>
                  <a:pt x="1340" y="817"/>
                </a:lnTo>
                <a:lnTo>
                  <a:pt x="1351" y="811"/>
                </a:lnTo>
                <a:lnTo>
                  <a:pt x="1357" y="806"/>
                </a:lnTo>
                <a:lnTo>
                  <a:pt x="1362" y="800"/>
                </a:lnTo>
                <a:lnTo>
                  <a:pt x="1368" y="800"/>
                </a:lnTo>
                <a:lnTo>
                  <a:pt x="1379" y="794"/>
                </a:lnTo>
                <a:lnTo>
                  <a:pt x="1385" y="788"/>
                </a:lnTo>
                <a:lnTo>
                  <a:pt x="1391" y="783"/>
                </a:lnTo>
                <a:lnTo>
                  <a:pt x="1402" y="783"/>
                </a:lnTo>
                <a:lnTo>
                  <a:pt x="1408" y="777"/>
                </a:lnTo>
                <a:lnTo>
                  <a:pt x="1413" y="771"/>
                </a:lnTo>
                <a:lnTo>
                  <a:pt x="1425" y="771"/>
                </a:lnTo>
                <a:lnTo>
                  <a:pt x="1430" y="766"/>
                </a:lnTo>
                <a:lnTo>
                  <a:pt x="1436" y="760"/>
                </a:lnTo>
                <a:lnTo>
                  <a:pt x="1442" y="754"/>
                </a:lnTo>
                <a:lnTo>
                  <a:pt x="1453" y="754"/>
                </a:lnTo>
                <a:lnTo>
                  <a:pt x="1459" y="749"/>
                </a:lnTo>
                <a:lnTo>
                  <a:pt x="1464" y="743"/>
                </a:lnTo>
                <a:lnTo>
                  <a:pt x="1476" y="737"/>
                </a:lnTo>
                <a:lnTo>
                  <a:pt x="1481" y="737"/>
                </a:lnTo>
                <a:lnTo>
                  <a:pt x="1487" y="732"/>
                </a:lnTo>
                <a:lnTo>
                  <a:pt x="1498" y="726"/>
                </a:lnTo>
                <a:lnTo>
                  <a:pt x="1504" y="720"/>
                </a:lnTo>
                <a:lnTo>
                  <a:pt x="1510" y="720"/>
                </a:lnTo>
                <a:lnTo>
                  <a:pt x="1521" y="715"/>
                </a:lnTo>
                <a:lnTo>
                  <a:pt x="1527" y="709"/>
                </a:lnTo>
                <a:lnTo>
                  <a:pt x="1533" y="703"/>
                </a:lnTo>
                <a:lnTo>
                  <a:pt x="1538" y="703"/>
                </a:lnTo>
                <a:lnTo>
                  <a:pt x="1550" y="698"/>
                </a:lnTo>
                <a:lnTo>
                  <a:pt x="1555" y="692"/>
                </a:lnTo>
                <a:lnTo>
                  <a:pt x="1561" y="686"/>
                </a:lnTo>
                <a:lnTo>
                  <a:pt x="1572" y="686"/>
                </a:lnTo>
                <a:lnTo>
                  <a:pt x="1578" y="681"/>
                </a:lnTo>
                <a:lnTo>
                  <a:pt x="1584" y="675"/>
                </a:lnTo>
                <a:lnTo>
                  <a:pt x="1595" y="675"/>
                </a:lnTo>
                <a:lnTo>
                  <a:pt x="1601" y="669"/>
                </a:lnTo>
                <a:lnTo>
                  <a:pt x="1606" y="664"/>
                </a:lnTo>
                <a:lnTo>
                  <a:pt x="1612" y="658"/>
                </a:lnTo>
                <a:lnTo>
                  <a:pt x="1623" y="658"/>
                </a:lnTo>
                <a:lnTo>
                  <a:pt x="1629" y="652"/>
                </a:lnTo>
                <a:lnTo>
                  <a:pt x="1635" y="647"/>
                </a:lnTo>
                <a:lnTo>
                  <a:pt x="1646" y="641"/>
                </a:lnTo>
                <a:lnTo>
                  <a:pt x="1652" y="641"/>
                </a:lnTo>
                <a:lnTo>
                  <a:pt x="1657" y="635"/>
                </a:lnTo>
                <a:lnTo>
                  <a:pt x="1669" y="630"/>
                </a:lnTo>
                <a:lnTo>
                  <a:pt x="1674" y="624"/>
                </a:lnTo>
                <a:lnTo>
                  <a:pt x="1680" y="624"/>
                </a:lnTo>
                <a:lnTo>
                  <a:pt x="1691" y="618"/>
                </a:lnTo>
                <a:lnTo>
                  <a:pt x="1697" y="613"/>
                </a:lnTo>
                <a:lnTo>
                  <a:pt x="1703" y="607"/>
                </a:lnTo>
                <a:lnTo>
                  <a:pt x="1708" y="607"/>
                </a:lnTo>
                <a:lnTo>
                  <a:pt x="1720" y="601"/>
                </a:lnTo>
                <a:lnTo>
                  <a:pt x="1725" y="596"/>
                </a:lnTo>
                <a:lnTo>
                  <a:pt x="1731" y="590"/>
                </a:lnTo>
                <a:lnTo>
                  <a:pt x="1742" y="590"/>
                </a:lnTo>
                <a:lnTo>
                  <a:pt x="1748" y="584"/>
                </a:lnTo>
                <a:lnTo>
                  <a:pt x="1754" y="579"/>
                </a:lnTo>
                <a:lnTo>
                  <a:pt x="1765" y="573"/>
                </a:lnTo>
                <a:lnTo>
                  <a:pt x="1771" y="573"/>
                </a:lnTo>
                <a:lnTo>
                  <a:pt x="1777" y="567"/>
                </a:lnTo>
                <a:lnTo>
                  <a:pt x="1788" y="562"/>
                </a:lnTo>
                <a:lnTo>
                  <a:pt x="1794" y="562"/>
                </a:lnTo>
                <a:lnTo>
                  <a:pt x="1799" y="556"/>
                </a:lnTo>
                <a:lnTo>
                  <a:pt x="1805" y="550"/>
                </a:lnTo>
                <a:lnTo>
                  <a:pt x="1816" y="545"/>
                </a:lnTo>
                <a:lnTo>
                  <a:pt x="1822" y="545"/>
                </a:lnTo>
                <a:lnTo>
                  <a:pt x="1828" y="539"/>
                </a:lnTo>
                <a:lnTo>
                  <a:pt x="1839" y="533"/>
                </a:lnTo>
                <a:lnTo>
                  <a:pt x="1845" y="528"/>
                </a:lnTo>
                <a:lnTo>
                  <a:pt x="1850" y="528"/>
                </a:lnTo>
                <a:lnTo>
                  <a:pt x="1862" y="522"/>
                </a:lnTo>
                <a:lnTo>
                  <a:pt x="1867" y="516"/>
                </a:lnTo>
                <a:lnTo>
                  <a:pt x="1873" y="511"/>
                </a:lnTo>
                <a:lnTo>
                  <a:pt x="1879" y="511"/>
                </a:lnTo>
                <a:lnTo>
                  <a:pt x="1890" y="505"/>
                </a:lnTo>
                <a:lnTo>
                  <a:pt x="1896" y="499"/>
                </a:lnTo>
                <a:lnTo>
                  <a:pt x="1901" y="499"/>
                </a:lnTo>
                <a:lnTo>
                  <a:pt x="1913" y="494"/>
                </a:lnTo>
                <a:lnTo>
                  <a:pt x="1918" y="488"/>
                </a:lnTo>
                <a:lnTo>
                  <a:pt x="1924" y="482"/>
                </a:lnTo>
                <a:lnTo>
                  <a:pt x="1935" y="482"/>
                </a:lnTo>
                <a:lnTo>
                  <a:pt x="1941" y="476"/>
                </a:lnTo>
                <a:lnTo>
                  <a:pt x="1947" y="471"/>
                </a:lnTo>
                <a:lnTo>
                  <a:pt x="1958" y="471"/>
                </a:lnTo>
                <a:lnTo>
                  <a:pt x="1964" y="465"/>
                </a:lnTo>
                <a:lnTo>
                  <a:pt x="1969" y="459"/>
                </a:lnTo>
                <a:lnTo>
                  <a:pt x="1975" y="454"/>
                </a:lnTo>
                <a:lnTo>
                  <a:pt x="1986" y="454"/>
                </a:lnTo>
                <a:lnTo>
                  <a:pt x="1992" y="448"/>
                </a:lnTo>
                <a:lnTo>
                  <a:pt x="1998" y="442"/>
                </a:lnTo>
                <a:lnTo>
                  <a:pt x="2009" y="442"/>
                </a:lnTo>
                <a:lnTo>
                  <a:pt x="2015" y="437"/>
                </a:lnTo>
                <a:lnTo>
                  <a:pt x="2021" y="431"/>
                </a:lnTo>
                <a:lnTo>
                  <a:pt x="2032" y="425"/>
                </a:lnTo>
                <a:lnTo>
                  <a:pt x="2038" y="425"/>
                </a:lnTo>
                <a:lnTo>
                  <a:pt x="2043" y="420"/>
                </a:lnTo>
                <a:lnTo>
                  <a:pt x="2049" y="414"/>
                </a:lnTo>
                <a:lnTo>
                  <a:pt x="2060" y="414"/>
                </a:lnTo>
                <a:lnTo>
                  <a:pt x="2066" y="408"/>
                </a:lnTo>
                <a:lnTo>
                  <a:pt x="2072" y="403"/>
                </a:lnTo>
                <a:lnTo>
                  <a:pt x="2083" y="397"/>
                </a:lnTo>
                <a:lnTo>
                  <a:pt x="2089" y="397"/>
                </a:lnTo>
                <a:lnTo>
                  <a:pt x="2094" y="391"/>
                </a:lnTo>
                <a:lnTo>
                  <a:pt x="2106" y="386"/>
                </a:lnTo>
                <a:lnTo>
                  <a:pt x="2111" y="386"/>
                </a:lnTo>
                <a:lnTo>
                  <a:pt x="2117" y="380"/>
                </a:lnTo>
                <a:lnTo>
                  <a:pt x="2128" y="374"/>
                </a:lnTo>
                <a:lnTo>
                  <a:pt x="2134" y="374"/>
                </a:lnTo>
                <a:lnTo>
                  <a:pt x="2140" y="369"/>
                </a:lnTo>
                <a:lnTo>
                  <a:pt x="2145" y="363"/>
                </a:lnTo>
                <a:lnTo>
                  <a:pt x="2157" y="363"/>
                </a:lnTo>
                <a:lnTo>
                  <a:pt x="2162" y="357"/>
                </a:lnTo>
                <a:lnTo>
                  <a:pt x="2168" y="352"/>
                </a:lnTo>
                <a:lnTo>
                  <a:pt x="2179" y="352"/>
                </a:lnTo>
                <a:lnTo>
                  <a:pt x="2185" y="346"/>
                </a:lnTo>
                <a:lnTo>
                  <a:pt x="2191" y="340"/>
                </a:lnTo>
                <a:lnTo>
                  <a:pt x="2202" y="335"/>
                </a:lnTo>
                <a:lnTo>
                  <a:pt x="2208" y="335"/>
                </a:lnTo>
                <a:lnTo>
                  <a:pt x="2213" y="329"/>
                </a:lnTo>
                <a:lnTo>
                  <a:pt x="2225" y="323"/>
                </a:lnTo>
                <a:lnTo>
                  <a:pt x="2230" y="323"/>
                </a:lnTo>
                <a:lnTo>
                  <a:pt x="2236" y="318"/>
                </a:lnTo>
                <a:lnTo>
                  <a:pt x="2242" y="312"/>
                </a:lnTo>
                <a:lnTo>
                  <a:pt x="2253" y="312"/>
                </a:lnTo>
                <a:lnTo>
                  <a:pt x="2259" y="306"/>
                </a:lnTo>
                <a:lnTo>
                  <a:pt x="2265" y="301"/>
                </a:lnTo>
                <a:lnTo>
                  <a:pt x="2276" y="301"/>
                </a:lnTo>
                <a:lnTo>
                  <a:pt x="2282" y="295"/>
                </a:lnTo>
                <a:lnTo>
                  <a:pt x="2287" y="295"/>
                </a:lnTo>
                <a:lnTo>
                  <a:pt x="2299" y="289"/>
                </a:lnTo>
                <a:lnTo>
                  <a:pt x="2304" y="284"/>
                </a:lnTo>
                <a:lnTo>
                  <a:pt x="2310" y="284"/>
                </a:lnTo>
                <a:lnTo>
                  <a:pt x="2316" y="278"/>
                </a:lnTo>
                <a:lnTo>
                  <a:pt x="2327" y="272"/>
                </a:lnTo>
                <a:lnTo>
                  <a:pt x="2333" y="272"/>
                </a:lnTo>
                <a:lnTo>
                  <a:pt x="2338" y="267"/>
                </a:lnTo>
                <a:lnTo>
                  <a:pt x="2350" y="261"/>
                </a:lnTo>
                <a:lnTo>
                  <a:pt x="2355" y="261"/>
                </a:lnTo>
                <a:lnTo>
                  <a:pt x="2361" y="255"/>
                </a:lnTo>
                <a:lnTo>
                  <a:pt x="2372" y="250"/>
                </a:lnTo>
                <a:lnTo>
                  <a:pt x="2378" y="250"/>
                </a:lnTo>
                <a:lnTo>
                  <a:pt x="2384" y="244"/>
                </a:lnTo>
                <a:lnTo>
                  <a:pt x="2395" y="244"/>
                </a:lnTo>
                <a:lnTo>
                  <a:pt x="2401" y="238"/>
                </a:lnTo>
                <a:lnTo>
                  <a:pt x="2406" y="233"/>
                </a:lnTo>
                <a:lnTo>
                  <a:pt x="2412" y="233"/>
                </a:lnTo>
                <a:lnTo>
                  <a:pt x="2423" y="227"/>
                </a:lnTo>
                <a:lnTo>
                  <a:pt x="2429" y="221"/>
                </a:lnTo>
                <a:lnTo>
                  <a:pt x="2435" y="221"/>
                </a:lnTo>
                <a:lnTo>
                  <a:pt x="2446" y="216"/>
                </a:lnTo>
                <a:lnTo>
                  <a:pt x="2452" y="216"/>
                </a:lnTo>
                <a:lnTo>
                  <a:pt x="2457" y="210"/>
                </a:lnTo>
                <a:lnTo>
                  <a:pt x="2469" y="204"/>
                </a:lnTo>
                <a:lnTo>
                  <a:pt x="2474" y="204"/>
                </a:lnTo>
                <a:lnTo>
                  <a:pt x="2480" y="199"/>
                </a:lnTo>
                <a:lnTo>
                  <a:pt x="2486" y="199"/>
                </a:lnTo>
                <a:lnTo>
                  <a:pt x="2497" y="193"/>
                </a:lnTo>
                <a:lnTo>
                  <a:pt x="2503" y="187"/>
                </a:lnTo>
                <a:lnTo>
                  <a:pt x="2509" y="187"/>
                </a:lnTo>
                <a:lnTo>
                  <a:pt x="2520" y="182"/>
                </a:lnTo>
                <a:lnTo>
                  <a:pt x="2526" y="182"/>
                </a:lnTo>
                <a:lnTo>
                  <a:pt x="2531" y="176"/>
                </a:lnTo>
                <a:lnTo>
                  <a:pt x="2543" y="170"/>
                </a:lnTo>
                <a:lnTo>
                  <a:pt x="2548" y="170"/>
                </a:lnTo>
                <a:lnTo>
                  <a:pt x="2554" y="164"/>
                </a:lnTo>
                <a:lnTo>
                  <a:pt x="2565" y="164"/>
                </a:lnTo>
                <a:lnTo>
                  <a:pt x="2571" y="159"/>
                </a:lnTo>
                <a:lnTo>
                  <a:pt x="2577" y="153"/>
                </a:lnTo>
                <a:lnTo>
                  <a:pt x="2582" y="153"/>
                </a:lnTo>
                <a:lnTo>
                  <a:pt x="2594" y="147"/>
                </a:lnTo>
                <a:lnTo>
                  <a:pt x="2599" y="147"/>
                </a:lnTo>
                <a:lnTo>
                  <a:pt x="2605" y="142"/>
                </a:lnTo>
                <a:lnTo>
                  <a:pt x="2616" y="142"/>
                </a:lnTo>
                <a:lnTo>
                  <a:pt x="2622" y="136"/>
                </a:lnTo>
                <a:lnTo>
                  <a:pt x="2628" y="130"/>
                </a:lnTo>
                <a:lnTo>
                  <a:pt x="2639" y="130"/>
                </a:lnTo>
                <a:lnTo>
                  <a:pt x="2645" y="125"/>
                </a:lnTo>
                <a:lnTo>
                  <a:pt x="2650" y="125"/>
                </a:lnTo>
                <a:lnTo>
                  <a:pt x="2656" y="119"/>
                </a:lnTo>
                <a:lnTo>
                  <a:pt x="2667" y="119"/>
                </a:lnTo>
                <a:lnTo>
                  <a:pt x="2673" y="113"/>
                </a:lnTo>
                <a:lnTo>
                  <a:pt x="2679" y="113"/>
                </a:lnTo>
                <a:lnTo>
                  <a:pt x="2690" y="108"/>
                </a:lnTo>
                <a:lnTo>
                  <a:pt x="2696" y="102"/>
                </a:lnTo>
                <a:lnTo>
                  <a:pt x="2701" y="102"/>
                </a:lnTo>
                <a:lnTo>
                  <a:pt x="2713" y="96"/>
                </a:lnTo>
                <a:lnTo>
                  <a:pt x="2718" y="96"/>
                </a:lnTo>
                <a:lnTo>
                  <a:pt x="2724" y="91"/>
                </a:lnTo>
                <a:lnTo>
                  <a:pt x="2736" y="91"/>
                </a:lnTo>
                <a:lnTo>
                  <a:pt x="2741" y="85"/>
                </a:lnTo>
                <a:lnTo>
                  <a:pt x="2747" y="85"/>
                </a:lnTo>
                <a:lnTo>
                  <a:pt x="2753" y="79"/>
                </a:lnTo>
                <a:lnTo>
                  <a:pt x="2764" y="79"/>
                </a:lnTo>
                <a:lnTo>
                  <a:pt x="2770" y="74"/>
                </a:lnTo>
                <a:lnTo>
                  <a:pt x="2775" y="74"/>
                </a:lnTo>
                <a:lnTo>
                  <a:pt x="2787" y="68"/>
                </a:lnTo>
                <a:lnTo>
                  <a:pt x="2792" y="68"/>
                </a:lnTo>
                <a:lnTo>
                  <a:pt x="2798" y="62"/>
                </a:lnTo>
                <a:lnTo>
                  <a:pt x="2809" y="62"/>
                </a:lnTo>
                <a:lnTo>
                  <a:pt x="2815" y="57"/>
                </a:lnTo>
                <a:lnTo>
                  <a:pt x="2821" y="57"/>
                </a:lnTo>
                <a:lnTo>
                  <a:pt x="2832" y="51"/>
                </a:lnTo>
                <a:lnTo>
                  <a:pt x="2838" y="51"/>
                </a:lnTo>
                <a:lnTo>
                  <a:pt x="2843" y="45"/>
                </a:lnTo>
                <a:lnTo>
                  <a:pt x="2849" y="45"/>
                </a:lnTo>
                <a:lnTo>
                  <a:pt x="2860" y="40"/>
                </a:lnTo>
                <a:lnTo>
                  <a:pt x="2866" y="40"/>
                </a:lnTo>
                <a:lnTo>
                  <a:pt x="2872" y="34"/>
                </a:lnTo>
                <a:lnTo>
                  <a:pt x="2883" y="34"/>
                </a:lnTo>
                <a:lnTo>
                  <a:pt x="2889" y="28"/>
                </a:lnTo>
                <a:lnTo>
                  <a:pt x="2894" y="28"/>
                </a:lnTo>
                <a:lnTo>
                  <a:pt x="2906" y="23"/>
                </a:lnTo>
                <a:lnTo>
                  <a:pt x="2911" y="23"/>
                </a:lnTo>
                <a:lnTo>
                  <a:pt x="2917" y="17"/>
                </a:lnTo>
                <a:lnTo>
                  <a:pt x="2923" y="17"/>
                </a:lnTo>
                <a:lnTo>
                  <a:pt x="2934" y="11"/>
                </a:lnTo>
                <a:lnTo>
                  <a:pt x="2940" y="11"/>
                </a:lnTo>
                <a:lnTo>
                  <a:pt x="2945" y="6"/>
                </a:lnTo>
                <a:lnTo>
                  <a:pt x="2957" y="6"/>
                </a:lnTo>
                <a:lnTo>
                  <a:pt x="296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161" name="Rectangle 15"/>
          <p:cNvSpPr>
            <a:spLocks noChangeArrowheads="1"/>
          </p:cNvSpPr>
          <p:nvPr/>
        </p:nvSpPr>
        <p:spPr bwMode="auto">
          <a:xfrm>
            <a:off x="1835150" y="5699125"/>
            <a:ext cx="3619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700" i="0">
                <a:solidFill>
                  <a:srgbClr val="000000"/>
                </a:solidFill>
                <a:latin typeface="Arial" charset="0"/>
              </a:rPr>
              <a:t>380</a:t>
            </a:r>
            <a:endParaRPr lang="en-US" sz="1400" b="1" i="0">
              <a:latin typeface="Arial" charset="0"/>
            </a:endParaRPr>
          </a:p>
        </p:txBody>
      </p:sp>
      <p:sp>
        <p:nvSpPr>
          <p:cNvPr id="49162" name="Rectangle 16"/>
          <p:cNvSpPr>
            <a:spLocks noChangeArrowheads="1"/>
          </p:cNvSpPr>
          <p:nvPr/>
        </p:nvSpPr>
        <p:spPr bwMode="auto">
          <a:xfrm>
            <a:off x="3016250" y="5699125"/>
            <a:ext cx="3619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700" i="0">
                <a:solidFill>
                  <a:srgbClr val="000000"/>
                </a:solidFill>
                <a:latin typeface="Arial" charset="0"/>
              </a:rPr>
              <a:t>480</a:t>
            </a:r>
            <a:endParaRPr lang="en-US" sz="1400" b="1" i="0">
              <a:latin typeface="Arial" charset="0"/>
            </a:endParaRPr>
          </a:p>
        </p:txBody>
      </p:sp>
      <p:sp>
        <p:nvSpPr>
          <p:cNvPr id="49163" name="Rectangle 17"/>
          <p:cNvSpPr>
            <a:spLocks noChangeArrowheads="1"/>
          </p:cNvSpPr>
          <p:nvPr/>
        </p:nvSpPr>
        <p:spPr bwMode="auto">
          <a:xfrm>
            <a:off x="4186238" y="5699125"/>
            <a:ext cx="3619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700" i="0">
                <a:solidFill>
                  <a:srgbClr val="000000"/>
                </a:solidFill>
                <a:latin typeface="Arial" charset="0"/>
              </a:rPr>
              <a:t>580</a:t>
            </a:r>
            <a:endParaRPr lang="en-US" sz="1400" b="1" i="0">
              <a:latin typeface="Arial" charset="0"/>
            </a:endParaRPr>
          </a:p>
        </p:txBody>
      </p:sp>
      <p:sp>
        <p:nvSpPr>
          <p:cNvPr id="49164" name="Rectangle 18"/>
          <p:cNvSpPr>
            <a:spLocks noChangeArrowheads="1"/>
          </p:cNvSpPr>
          <p:nvPr/>
        </p:nvSpPr>
        <p:spPr bwMode="auto">
          <a:xfrm>
            <a:off x="5367338" y="5699125"/>
            <a:ext cx="3619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700" i="0">
                <a:solidFill>
                  <a:srgbClr val="000000"/>
                </a:solidFill>
                <a:latin typeface="Arial" charset="0"/>
              </a:rPr>
              <a:t>680</a:t>
            </a:r>
            <a:endParaRPr lang="en-US" sz="1400" b="1" i="0">
              <a:latin typeface="Arial" charset="0"/>
            </a:endParaRPr>
          </a:p>
        </p:txBody>
      </p:sp>
      <p:sp>
        <p:nvSpPr>
          <p:cNvPr id="49165" name="Rectangle 19"/>
          <p:cNvSpPr>
            <a:spLocks noChangeArrowheads="1"/>
          </p:cNvSpPr>
          <p:nvPr/>
        </p:nvSpPr>
        <p:spPr bwMode="auto">
          <a:xfrm>
            <a:off x="6538913" y="5699125"/>
            <a:ext cx="361950"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700" i="0">
                <a:solidFill>
                  <a:srgbClr val="000000"/>
                </a:solidFill>
                <a:latin typeface="Arial" charset="0"/>
              </a:rPr>
              <a:t>780</a:t>
            </a:r>
            <a:endParaRPr lang="en-US" sz="1400" b="1" i="0">
              <a:latin typeface="Arial" charset="0"/>
            </a:endParaRPr>
          </a:p>
        </p:txBody>
      </p:sp>
      <p:sp>
        <p:nvSpPr>
          <p:cNvPr id="49166" name="Freeform 20"/>
          <p:cNvSpPr>
            <a:spLocks noEditPoints="1"/>
          </p:cNvSpPr>
          <p:nvPr/>
        </p:nvSpPr>
        <p:spPr bwMode="auto">
          <a:xfrm>
            <a:off x="1970088" y="2339975"/>
            <a:ext cx="133350" cy="2874963"/>
          </a:xfrm>
          <a:custGeom>
            <a:avLst/>
            <a:gdLst>
              <a:gd name="T0" fmla="*/ 2147483647 w 743"/>
              <a:gd name="T1" fmla="*/ 2147483647 h 15968"/>
              <a:gd name="T2" fmla="*/ 2147483647 w 743"/>
              <a:gd name="T3" fmla="*/ 2147483647 h 15968"/>
              <a:gd name="T4" fmla="*/ 2147483647 w 743"/>
              <a:gd name="T5" fmla="*/ 2147483647 h 15968"/>
              <a:gd name="T6" fmla="*/ 2147483647 w 743"/>
              <a:gd name="T7" fmla="*/ 2147483647 h 15968"/>
              <a:gd name="T8" fmla="*/ 2147483647 w 743"/>
              <a:gd name="T9" fmla="*/ 2147483647 h 15968"/>
              <a:gd name="T10" fmla="*/ 2147483647 w 743"/>
              <a:gd name="T11" fmla="*/ 2147483647 h 15968"/>
              <a:gd name="T12" fmla="*/ 2147483647 w 743"/>
              <a:gd name="T13" fmla="*/ 2147483647 h 15968"/>
              <a:gd name="T14" fmla="*/ 2147483647 w 743"/>
              <a:gd name="T15" fmla="*/ 2147483647 h 15968"/>
              <a:gd name="T16" fmla="*/ 2147483647 w 743"/>
              <a:gd name="T17" fmla="*/ 0 h 15968"/>
              <a:gd name="T18" fmla="*/ 2147483647 w 743"/>
              <a:gd name="T19" fmla="*/ 2147483647 h 15968"/>
              <a:gd name="T20" fmla="*/ 2147483647 w 743"/>
              <a:gd name="T21" fmla="*/ 2147483647 h 15968"/>
              <a:gd name="T22" fmla="*/ 2147483647 w 743"/>
              <a:gd name="T23" fmla="*/ 2147483647 h 15968"/>
              <a:gd name="T24" fmla="*/ 2147483647 w 743"/>
              <a:gd name="T25" fmla="*/ 2147483647 h 15968"/>
              <a:gd name="T26" fmla="*/ 2147483647 w 743"/>
              <a:gd name="T27" fmla="*/ 2147483647 h 15968"/>
              <a:gd name="T28" fmla="*/ 2147483647 w 743"/>
              <a:gd name="T29" fmla="*/ 2147483647 h 15968"/>
              <a:gd name="T30" fmla="*/ 2147483647 w 743"/>
              <a:gd name="T31" fmla="*/ 2147483647 h 15968"/>
              <a:gd name="T32" fmla="*/ 2147483647 w 743"/>
              <a:gd name="T33" fmla="*/ 2147483647 h 159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43"/>
              <a:gd name="T52" fmla="*/ 0 h 15968"/>
              <a:gd name="T53" fmla="*/ 743 w 743"/>
              <a:gd name="T54" fmla="*/ 15968 h 1596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43" h="15968">
                <a:moveTo>
                  <a:pt x="405" y="68"/>
                </a:moveTo>
                <a:lnTo>
                  <a:pt x="413" y="15935"/>
                </a:lnTo>
                <a:cubicBezTo>
                  <a:pt x="413" y="15954"/>
                  <a:pt x="398" y="15968"/>
                  <a:pt x="379" y="15968"/>
                </a:cubicBezTo>
                <a:cubicBezTo>
                  <a:pt x="361" y="15968"/>
                  <a:pt x="346" y="15954"/>
                  <a:pt x="346" y="15935"/>
                </a:cubicBezTo>
                <a:lnTo>
                  <a:pt x="338" y="68"/>
                </a:lnTo>
                <a:cubicBezTo>
                  <a:pt x="338" y="50"/>
                  <a:pt x="353" y="35"/>
                  <a:pt x="371" y="35"/>
                </a:cubicBezTo>
                <a:cubicBezTo>
                  <a:pt x="390" y="35"/>
                  <a:pt x="405" y="50"/>
                  <a:pt x="405" y="68"/>
                </a:cubicBezTo>
                <a:close/>
                <a:moveTo>
                  <a:pt x="9" y="652"/>
                </a:moveTo>
                <a:lnTo>
                  <a:pt x="371" y="0"/>
                </a:lnTo>
                <a:lnTo>
                  <a:pt x="734" y="652"/>
                </a:lnTo>
                <a:cubicBezTo>
                  <a:pt x="743" y="668"/>
                  <a:pt x="737" y="688"/>
                  <a:pt x="721" y="697"/>
                </a:cubicBezTo>
                <a:cubicBezTo>
                  <a:pt x="705" y="706"/>
                  <a:pt x="685" y="701"/>
                  <a:pt x="676" y="684"/>
                </a:cubicBezTo>
                <a:lnTo>
                  <a:pt x="342" y="85"/>
                </a:lnTo>
                <a:lnTo>
                  <a:pt x="400" y="85"/>
                </a:lnTo>
                <a:lnTo>
                  <a:pt x="67" y="685"/>
                </a:lnTo>
                <a:cubicBezTo>
                  <a:pt x="58" y="701"/>
                  <a:pt x="38" y="707"/>
                  <a:pt x="22" y="698"/>
                </a:cubicBezTo>
                <a:cubicBezTo>
                  <a:pt x="6" y="689"/>
                  <a:pt x="0" y="669"/>
                  <a:pt x="9" y="652"/>
                </a:cubicBezTo>
                <a:close/>
              </a:path>
            </a:pathLst>
          </a:custGeom>
          <a:solidFill>
            <a:srgbClr val="000000"/>
          </a:solidFill>
          <a:ln w="1588" cap="flat">
            <a:solidFill>
              <a:srgbClr val="000000"/>
            </a:solidFill>
            <a:prstDash val="solid"/>
            <a:bevel/>
            <a:headEnd/>
            <a:tailEnd/>
          </a:ln>
        </p:spPr>
        <p:txBody>
          <a:bodyPr/>
          <a:lstStyle/>
          <a:p>
            <a:endParaRPr lang="en-US"/>
          </a:p>
        </p:txBody>
      </p:sp>
      <p:sp>
        <p:nvSpPr>
          <p:cNvPr id="49167" name="Freeform 21"/>
          <p:cNvSpPr>
            <a:spLocks noEditPoints="1"/>
          </p:cNvSpPr>
          <p:nvPr/>
        </p:nvSpPr>
        <p:spPr bwMode="auto">
          <a:xfrm>
            <a:off x="1920875" y="5162550"/>
            <a:ext cx="5041900" cy="96838"/>
          </a:xfrm>
          <a:custGeom>
            <a:avLst/>
            <a:gdLst>
              <a:gd name="T0" fmla="*/ 2147483647 w 13992"/>
              <a:gd name="T1" fmla="*/ 2147483647 h 271"/>
              <a:gd name="T2" fmla="*/ 2147483647 w 13992"/>
              <a:gd name="T3" fmla="*/ 2147483647 h 271"/>
              <a:gd name="T4" fmla="*/ 2147483647 w 13992"/>
              <a:gd name="T5" fmla="*/ 2147483647 h 271"/>
              <a:gd name="T6" fmla="*/ 2147483647 w 13992"/>
              <a:gd name="T7" fmla="*/ 2147483647 h 271"/>
              <a:gd name="T8" fmla="*/ 2147483647 w 13992"/>
              <a:gd name="T9" fmla="*/ 2147483647 h 271"/>
              <a:gd name="T10" fmla="*/ 0 w 13992"/>
              <a:gd name="T11" fmla="*/ 2147483647 h 271"/>
              <a:gd name="T12" fmla="*/ 2147483647 w 13992"/>
              <a:gd name="T13" fmla="*/ 2147483647 h 271"/>
              <a:gd name="T14" fmla="*/ 2147483647 w 13992"/>
              <a:gd name="T15" fmla="*/ 2147483647 h 271"/>
              <a:gd name="T16" fmla="*/ 2147483647 w 13992"/>
              <a:gd name="T17" fmla="*/ 2147483647 h 271"/>
              <a:gd name="T18" fmla="*/ 2147483647 w 13992"/>
              <a:gd name="T19" fmla="*/ 2147483647 h 271"/>
              <a:gd name="T20" fmla="*/ 2147483647 w 13992"/>
              <a:gd name="T21" fmla="*/ 2147483647 h 271"/>
              <a:gd name="T22" fmla="*/ 2147483647 w 13992"/>
              <a:gd name="T23" fmla="*/ 2147483647 h 271"/>
              <a:gd name="T24" fmla="*/ 2147483647 w 13992"/>
              <a:gd name="T25" fmla="*/ 2147483647 h 271"/>
              <a:gd name="T26" fmla="*/ 2147483647 w 13992"/>
              <a:gd name="T27" fmla="*/ 2147483647 h 271"/>
              <a:gd name="T28" fmla="*/ 2147483647 w 13992"/>
              <a:gd name="T29" fmla="*/ 2147483647 h 271"/>
              <a:gd name="T30" fmla="*/ 2147483647 w 13992"/>
              <a:gd name="T31" fmla="*/ 2147483647 h 271"/>
              <a:gd name="T32" fmla="*/ 2147483647 w 13992"/>
              <a:gd name="T33" fmla="*/ 2147483647 h 2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992"/>
              <a:gd name="T52" fmla="*/ 0 h 271"/>
              <a:gd name="T53" fmla="*/ 13992 w 13992"/>
              <a:gd name="T54" fmla="*/ 271 h 2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992" h="271">
                <a:moveTo>
                  <a:pt x="17" y="115"/>
                </a:moveTo>
                <a:lnTo>
                  <a:pt x="13959" y="119"/>
                </a:lnTo>
                <a:cubicBezTo>
                  <a:pt x="13968" y="119"/>
                  <a:pt x="13976" y="126"/>
                  <a:pt x="13976" y="135"/>
                </a:cubicBezTo>
                <a:cubicBezTo>
                  <a:pt x="13976" y="145"/>
                  <a:pt x="13968" y="152"/>
                  <a:pt x="13959" y="152"/>
                </a:cubicBezTo>
                <a:lnTo>
                  <a:pt x="17" y="148"/>
                </a:lnTo>
                <a:cubicBezTo>
                  <a:pt x="8" y="148"/>
                  <a:pt x="0" y="141"/>
                  <a:pt x="0" y="131"/>
                </a:cubicBezTo>
                <a:cubicBezTo>
                  <a:pt x="0" y="122"/>
                  <a:pt x="8" y="115"/>
                  <a:pt x="17" y="115"/>
                </a:cubicBezTo>
                <a:close/>
                <a:moveTo>
                  <a:pt x="13767" y="4"/>
                </a:moveTo>
                <a:lnTo>
                  <a:pt x="13992" y="135"/>
                </a:lnTo>
                <a:lnTo>
                  <a:pt x="13767" y="266"/>
                </a:lnTo>
                <a:cubicBezTo>
                  <a:pt x="13759" y="271"/>
                  <a:pt x="13749" y="268"/>
                  <a:pt x="13744" y="260"/>
                </a:cubicBezTo>
                <a:cubicBezTo>
                  <a:pt x="13740" y="252"/>
                  <a:pt x="13742" y="242"/>
                  <a:pt x="13750" y="238"/>
                </a:cubicBezTo>
                <a:lnTo>
                  <a:pt x="13950" y="121"/>
                </a:lnTo>
                <a:lnTo>
                  <a:pt x="13950" y="150"/>
                </a:lnTo>
                <a:lnTo>
                  <a:pt x="13750" y="33"/>
                </a:lnTo>
                <a:cubicBezTo>
                  <a:pt x="13742" y="28"/>
                  <a:pt x="13740" y="18"/>
                  <a:pt x="13744" y="10"/>
                </a:cubicBezTo>
                <a:cubicBezTo>
                  <a:pt x="13749" y="2"/>
                  <a:pt x="13759" y="0"/>
                  <a:pt x="13767" y="4"/>
                </a:cubicBezTo>
                <a:close/>
              </a:path>
            </a:pathLst>
          </a:custGeom>
          <a:solidFill>
            <a:srgbClr val="000000"/>
          </a:solidFill>
          <a:ln w="1588" cap="flat">
            <a:solidFill>
              <a:srgbClr val="000000"/>
            </a:solidFill>
            <a:prstDash val="solid"/>
            <a:bevel/>
            <a:headEnd/>
            <a:tailEnd/>
          </a:ln>
        </p:spPr>
        <p:txBody>
          <a:bodyPr/>
          <a:lstStyle/>
          <a:p>
            <a:endParaRPr lang="en-US"/>
          </a:p>
        </p:txBody>
      </p:sp>
      <p:sp>
        <p:nvSpPr>
          <p:cNvPr id="49168" name="Line 22"/>
          <p:cNvSpPr>
            <a:spLocks noChangeShapeType="1"/>
          </p:cNvSpPr>
          <p:nvPr/>
        </p:nvSpPr>
        <p:spPr bwMode="auto">
          <a:xfrm flipV="1">
            <a:off x="2036763" y="5146675"/>
            <a:ext cx="1587" cy="53975"/>
          </a:xfrm>
          <a:prstGeom prst="line">
            <a:avLst/>
          </a:prstGeom>
          <a:noFill/>
          <a:ln w="1588"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69" name="Line 23"/>
          <p:cNvSpPr>
            <a:spLocks noChangeShapeType="1"/>
          </p:cNvSpPr>
          <p:nvPr/>
        </p:nvSpPr>
        <p:spPr bwMode="auto">
          <a:xfrm flipV="1">
            <a:off x="3208338" y="5146675"/>
            <a:ext cx="1587" cy="53975"/>
          </a:xfrm>
          <a:prstGeom prst="line">
            <a:avLst/>
          </a:prstGeom>
          <a:noFill/>
          <a:ln w="1588"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70" name="Line 24"/>
          <p:cNvSpPr>
            <a:spLocks noChangeShapeType="1"/>
          </p:cNvSpPr>
          <p:nvPr/>
        </p:nvSpPr>
        <p:spPr bwMode="auto">
          <a:xfrm flipV="1">
            <a:off x="4378325" y="5146675"/>
            <a:ext cx="1588" cy="53975"/>
          </a:xfrm>
          <a:prstGeom prst="line">
            <a:avLst/>
          </a:prstGeom>
          <a:noFill/>
          <a:ln w="1588"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71" name="Line 25"/>
          <p:cNvSpPr>
            <a:spLocks noChangeShapeType="1"/>
          </p:cNvSpPr>
          <p:nvPr/>
        </p:nvSpPr>
        <p:spPr bwMode="auto">
          <a:xfrm flipV="1">
            <a:off x="5540375" y="5146675"/>
            <a:ext cx="1588" cy="53975"/>
          </a:xfrm>
          <a:prstGeom prst="line">
            <a:avLst/>
          </a:prstGeom>
          <a:noFill/>
          <a:ln w="1588"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172" name="Line 26"/>
          <p:cNvSpPr>
            <a:spLocks noChangeShapeType="1"/>
          </p:cNvSpPr>
          <p:nvPr/>
        </p:nvSpPr>
        <p:spPr bwMode="auto">
          <a:xfrm flipV="1">
            <a:off x="6711950" y="5146675"/>
            <a:ext cx="1588" cy="53975"/>
          </a:xfrm>
          <a:prstGeom prst="line">
            <a:avLst/>
          </a:prstGeom>
          <a:noFill/>
          <a:ln w="1588" cap="rnd">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9173" name="Group 1656"/>
          <p:cNvGrpSpPr>
            <a:grpSpLocks/>
          </p:cNvGrpSpPr>
          <p:nvPr/>
        </p:nvGrpSpPr>
        <p:grpSpPr bwMode="auto">
          <a:xfrm>
            <a:off x="2024063" y="2786063"/>
            <a:ext cx="4702175" cy="1509712"/>
            <a:chOff x="1275" y="1755"/>
            <a:chExt cx="2962" cy="951"/>
          </a:xfrm>
        </p:grpSpPr>
        <p:sp>
          <p:nvSpPr>
            <p:cNvPr id="49646" name="Line 9"/>
            <p:cNvSpPr>
              <a:spLocks noChangeShapeType="1"/>
            </p:cNvSpPr>
            <p:nvPr/>
          </p:nvSpPr>
          <p:spPr bwMode="auto">
            <a:xfrm>
              <a:off x="1275" y="2705"/>
              <a:ext cx="2962" cy="1"/>
            </a:xfrm>
            <a:prstGeom prst="line">
              <a:avLst/>
            </a:prstGeom>
            <a:noFill/>
            <a:ln w="1588" cap="rnd">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47" name="Line 10"/>
            <p:cNvSpPr>
              <a:spLocks noChangeShapeType="1"/>
            </p:cNvSpPr>
            <p:nvPr/>
          </p:nvSpPr>
          <p:spPr bwMode="auto">
            <a:xfrm>
              <a:off x="1275" y="2421"/>
              <a:ext cx="2962" cy="1"/>
            </a:xfrm>
            <a:prstGeom prst="line">
              <a:avLst/>
            </a:prstGeom>
            <a:noFill/>
            <a:ln w="1588" cap="rnd">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48" name="Line 11"/>
            <p:cNvSpPr>
              <a:spLocks noChangeShapeType="1"/>
            </p:cNvSpPr>
            <p:nvPr/>
          </p:nvSpPr>
          <p:spPr bwMode="auto">
            <a:xfrm>
              <a:off x="1275" y="2132"/>
              <a:ext cx="2962" cy="1"/>
            </a:xfrm>
            <a:prstGeom prst="line">
              <a:avLst/>
            </a:prstGeom>
            <a:noFill/>
            <a:ln w="1588" cap="rnd">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49" name="Line 12"/>
            <p:cNvSpPr>
              <a:spLocks noChangeShapeType="1"/>
            </p:cNvSpPr>
            <p:nvPr/>
          </p:nvSpPr>
          <p:spPr bwMode="auto">
            <a:xfrm>
              <a:off x="1275" y="1843"/>
              <a:ext cx="2962" cy="1"/>
            </a:xfrm>
            <a:prstGeom prst="line">
              <a:avLst/>
            </a:prstGeom>
            <a:noFill/>
            <a:ln w="1588" cap="rnd">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9650" name="Group 159"/>
            <p:cNvGrpSpPr>
              <a:grpSpLocks/>
            </p:cNvGrpSpPr>
            <p:nvPr/>
          </p:nvGrpSpPr>
          <p:grpSpPr bwMode="auto">
            <a:xfrm>
              <a:off x="1283" y="1755"/>
              <a:ext cx="970" cy="880"/>
              <a:chOff x="1283" y="1755"/>
              <a:chExt cx="970" cy="880"/>
            </a:xfrm>
          </p:grpSpPr>
          <p:sp>
            <p:nvSpPr>
              <p:cNvPr id="233965" name="Line 27"/>
              <p:cNvSpPr>
                <a:spLocks noChangeShapeType="1"/>
              </p:cNvSpPr>
              <p:nvPr/>
            </p:nvSpPr>
            <p:spPr bwMode="auto">
              <a:xfrm flipV="1">
                <a:off x="1283" y="262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66" name="Line 28"/>
              <p:cNvSpPr>
                <a:spLocks noChangeShapeType="1"/>
              </p:cNvSpPr>
              <p:nvPr/>
            </p:nvSpPr>
            <p:spPr bwMode="auto">
              <a:xfrm flipV="1">
                <a:off x="1289" y="2623"/>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67" name="Line 29"/>
              <p:cNvSpPr>
                <a:spLocks noChangeShapeType="1"/>
              </p:cNvSpPr>
              <p:nvPr/>
            </p:nvSpPr>
            <p:spPr bwMode="auto">
              <a:xfrm flipV="1">
                <a:off x="1300" y="2618"/>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68" name="Line 30"/>
              <p:cNvSpPr>
                <a:spLocks noChangeShapeType="1"/>
              </p:cNvSpPr>
              <p:nvPr/>
            </p:nvSpPr>
            <p:spPr bwMode="auto">
              <a:xfrm flipV="1">
                <a:off x="1306" y="2606"/>
                <a:ext cx="5"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69" name="Line 31"/>
              <p:cNvSpPr>
                <a:spLocks noChangeShapeType="1"/>
              </p:cNvSpPr>
              <p:nvPr/>
            </p:nvSpPr>
            <p:spPr bwMode="auto">
              <a:xfrm flipV="1">
                <a:off x="1311" y="2601"/>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70" name="Line 32"/>
              <p:cNvSpPr>
                <a:spLocks noChangeShapeType="1"/>
              </p:cNvSpPr>
              <p:nvPr/>
            </p:nvSpPr>
            <p:spPr bwMode="auto">
              <a:xfrm flipV="1">
                <a:off x="1317" y="2595"/>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71" name="Line 33"/>
              <p:cNvSpPr>
                <a:spLocks noChangeShapeType="1"/>
              </p:cNvSpPr>
              <p:nvPr/>
            </p:nvSpPr>
            <p:spPr bwMode="auto">
              <a:xfrm flipV="1">
                <a:off x="1328" y="258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72" name="Line 34"/>
              <p:cNvSpPr>
                <a:spLocks noChangeShapeType="1"/>
              </p:cNvSpPr>
              <p:nvPr/>
            </p:nvSpPr>
            <p:spPr bwMode="auto">
              <a:xfrm flipV="1">
                <a:off x="1334" y="2584"/>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73" name="Line 35"/>
              <p:cNvSpPr>
                <a:spLocks noChangeShapeType="1"/>
              </p:cNvSpPr>
              <p:nvPr/>
            </p:nvSpPr>
            <p:spPr bwMode="auto">
              <a:xfrm flipV="1">
                <a:off x="1340" y="257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74" name="Line 36"/>
              <p:cNvSpPr>
                <a:spLocks noChangeShapeType="1"/>
              </p:cNvSpPr>
              <p:nvPr/>
            </p:nvSpPr>
            <p:spPr bwMode="auto">
              <a:xfrm flipV="1">
                <a:off x="1351" y="2572"/>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75" name="Freeform 37"/>
              <p:cNvSpPr>
                <a:spLocks/>
              </p:cNvSpPr>
              <p:nvPr/>
            </p:nvSpPr>
            <p:spPr bwMode="auto">
              <a:xfrm>
                <a:off x="1357" y="2538"/>
                <a:ext cx="5" cy="34"/>
              </a:xfrm>
              <a:custGeom>
                <a:avLst/>
                <a:gdLst>
                  <a:gd name="T0" fmla="*/ 0 w 5"/>
                  <a:gd name="T1" fmla="*/ 34 h 34"/>
                  <a:gd name="T2" fmla="*/ 0 w 5"/>
                  <a:gd name="T3" fmla="*/ 17 h 34"/>
                  <a:gd name="T4" fmla="*/ 5 w 5"/>
                  <a:gd name="T5" fmla="*/ 0 h 34"/>
                  <a:gd name="T6" fmla="*/ 0 60000 65536"/>
                  <a:gd name="T7" fmla="*/ 0 60000 65536"/>
                  <a:gd name="T8" fmla="*/ 0 60000 65536"/>
                  <a:gd name="T9" fmla="*/ 0 w 5"/>
                  <a:gd name="T10" fmla="*/ 0 h 34"/>
                  <a:gd name="T11" fmla="*/ 5 w 5"/>
                  <a:gd name="T12" fmla="*/ 34 h 34"/>
                </a:gdLst>
                <a:ahLst/>
                <a:cxnLst>
                  <a:cxn ang="T6">
                    <a:pos x="T0" y="T1"/>
                  </a:cxn>
                  <a:cxn ang="T7">
                    <a:pos x="T2" y="T3"/>
                  </a:cxn>
                  <a:cxn ang="T8">
                    <a:pos x="T4" y="T5"/>
                  </a:cxn>
                </a:cxnLst>
                <a:rect l="T9" t="T10" r="T11" b="T12"/>
                <a:pathLst>
                  <a:path w="5" h="34">
                    <a:moveTo>
                      <a:pt x="0" y="34"/>
                    </a:moveTo>
                    <a:lnTo>
                      <a:pt x="0" y="17"/>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76" name="Freeform 38"/>
              <p:cNvSpPr>
                <a:spLocks/>
              </p:cNvSpPr>
              <p:nvPr/>
            </p:nvSpPr>
            <p:spPr bwMode="auto">
              <a:xfrm>
                <a:off x="1362" y="2499"/>
                <a:ext cx="12" cy="39"/>
              </a:xfrm>
              <a:custGeom>
                <a:avLst/>
                <a:gdLst>
                  <a:gd name="T0" fmla="*/ 0 w 12"/>
                  <a:gd name="T1" fmla="*/ 39 h 39"/>
                  <a:gd name="T2" fmla="*/ 6 w 12"/>
                  <a:gd name="T3" fmla="*/ 17 h 39"/>
                  <a:gd name="T4" fmla="*/ 12 w 12"/>
                  <a:gd name="T5" fmla="*/ 0 h 39"/>
                  <a:gd name="T6" fmla="*/ 0 60000 65536"/>
                  <a:gd name="T7" fmla="*/ 0 60000 65536"/>
                  <a:gd name="T8" fmla="*/ 0 60000 65536"/>
                  <a:gd name="T9" fmla="*/ 0 w 12"/>
                  <a:gd name="T10" fmla="*/ 0 h 39"/>
                  <a:gd name="T11" fmla="*/ 12 w 12"/>
                  <a:gd name="T12" fmla="*/ 39 h 39"/>
                </a:gdLst>
                <a:ahLst/>
                <a:cxnLst>
                  <a:cxn ang="T6">
                    <a:pos x="T0" y="T1"/>
                  </a:cxn>
                  <a:cxn ang="T7">
                    <a:pos x="T2" y="T3"/>
                  </a:cxn>
                  <a:cxn ang="T8">
                    <a:pos x="T4" y="T5"/>
                  </a:cxn>
                </a:cxnLst>
                <a:rect l="T9" t="T10" r="T11" b="T12"/>
                <a:pathLst>
                  <a:path w="12" h="39">
                    <a:moveTo>
                      <a:pt x="0" y="39"/>
                    </a:moveTo>
                    <a:lnTo>
                      <a:pt x="6" y="17"/>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77" name="Line 39"/>
              <p:cNvSpPr>
                <a:spLocks noChangeShapeType="1"/>
              </p:cNvSpPr>
              <p:nvPr/>
            </p:nvSpPr>
            <p:spPr bwMode="auto">
              <a:xfrm flipV="1">
                <a:off x="1374" y="2465"/>
                <a:ext cx="5"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78" name="Freeform 40"/>
              <p:cNvSpPr>
                <a:spLocks/>
              </p:cNvSpPr>
              <p:nvPr/>
            </p:nvSpPr>
            <p:spPr bwMode="auto">
              <a:xfrm>
                <a:off x="1379" y="2425"/>
                <a:ext cx="6" cy="40"/>
              </a:xfrm>
              <a:custGeom>
                <a:avLst/>
                <a:gdLst>
                  <a:gd name="T0" fmla="*/ 0 w 6"/>
                  <a:gd name="T1" fmla="*/ 40 h 40"/>
                  <a:gd name="T2" fmla="*/ 0 w 6"/>
                  <a:gd name="T3" fmla="*/ 17 h 40"/>
                  <a:gd name="T4" fmla="*/ 6 w 6"/>
                  <a:gd name="T5" fmla="*/ 0 h 40"/>
                  <a:gd name="T6" fmla="*/ 0 60000 65536"/>
                  <a:gd name="T7" fmla="*/ 0 60000 65536"/>
                  <a:gd name="T8" fmla="*/ 0 60000 65536"/>
                  <a:gd name="T9" fmla="*/ 0 w 6"/>
                  <a:gd name="T10" fmla="*/ 0 h 40"/>
                  <a:gd name="T11" fmla="*/ 6 w 6"/>
                  <a:gd name="T12" fmla="*/ 40 h 40"/>
                </a:gdLst>
                <a:ahLst/>
                <a:cxnLst>
                  <a:cxn ang="T6">
                    <a:pos x="T0" y="T1"/>
                  </a:cxn>
                  <a:cxn ang="T7">
                    <a:pos x="T2" y="T3"/>
                  </a:cxn>
                  <a:cxn ang="T8">
                    <a:pos x="T4" y="T5"/>
                  </a:cxn>
                </a:cxnLst>
                <a:rect l="T9" t="T10" r="T11" b="T12"/>
                <a:pathLst>
                  <a:path w="6" h="40">
                    <a:moveTo>
                      <a:pt x="0" y="40"/>
                    </a:moveTo>
                    <a:lnTo>
                      <a:pt x="0" y="17"/>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79" name="Line 41"/>
              <p:cNvSpPr>
                <a:spLocks noChangeShapeType="1"/>
              </p:cNvSpPr>
              <p:nvPr/>
            </p:nvSpPr>
            <p:spPr bwMode="auto">
              <a:xfrm flipV="1">
                <a:off x="1385" y="2391"/>
                <a:ext cx="6"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80" name="Line 42"/>
              <p:cNvSpPr>
                <a:spLocks noChangeShapeType="1"/>
              </p:cNvSpPr>
              <p:nvPr/>
            </p:nvSpPr>
            <p:spPr bwMode="auto">
              <a:xfrm flipV="1">
                <a:off x="1391" y="2357"/>
                <a:ext cx="11"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81" name="Freeform 43"/>
              <p:cNvSpPr>
                <a:spLocks/>
              </p:cNvSpPr>
              <p:nvPr/>
            </p:nvSpPr>
            <p:spPr bwMode="auto">
              <a:xfrm>
                <a:off x="1402" y="2317"/>
                <a:ext cx="6" cy="40"/>
              </a:xfrm>
              <a:custGeom>
                <a:avLst/>
                <a:gdLst>
                  <a:gd name="T0" fmla="*/ 0 w 6"/>
                  <a:gd name="T1" fmla="*/ 40 h 40"/>
                  <a:gd name="T2" fmla="*/ 6 w 6"/>
                  <a:gd name="T3" fmla="*/ 17 h 40"/>
                  <a:gd name="T4" fmla="*/ 6 w 6"/>
                  <a:gd name="T5" fmla="*/ 0 h 40"/>
                  <a:gd name="T6" fmla="*/ 0 60000 65536"/>
                  <a:gd name="T7" fmla="*/ 0 60000 65536"/>
                  <a:gd name="T8" fmla="*/ 0 60000 65536"/>
                  <a:gd name="T9" fmla="*/ 0 w 6"/>
                  <a:gd name="T10" fmla="*/ 0 h 40"/>
                  <a:gd name="T11" fmla="*/ 6 w 6"/>
                  <a:gd name="T12" fmla="*/ 40 h 40"/>
                </a:gdLst>
                <a:ahLst/>
                <a:cxnLst>
                  <a:cxn ang="T6">
                    <a:pos x="T0" y="T1"/>
                  </a:cxn>
                  <a:cxn ang="T7">
                    <a:pos x="T2" y="T3"/>
                  </a:cxn>
                  <a:cxn ang="T8">
                    <a:pos x="T4" y="T5"/>
                  </a:cxn>
                </a:cxnLst>
                <a:rect l="T9" t="T10" r="T11" b="T12"/>
                <a:pathLst>
                  <a:path w="6" h="40">
                    <a:moveTo>
                      <a:pt x="0" y="40"/>
                    </a:moveTo>
                    <a:lnTo>
                      <a:pt x="6" y="17"/>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82" name="Line 44"/>
              <p:cNvSpPr>
                <a:spLocks noChangeShapeType="1"/>
              </p:cNvSpPr>
              <p:nvPr/>
            </p:nvSpPr>
            <p:spPr bwMode="auto">
              <a:xfrm flipV="1">
                <a:off x="1408" y="2283"/>
                <a:ext cx="5"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83" name="Freeform 45"/>
              <p:cNvSpPr>
                <a:spLocks/>
              </p:cNvSpPr>
              <p:nvPr/>
            </p:nvSpPr>
            <p:spPr bwMode="auto">
              <a:xfrm>
                <a:off x="1413" y="2243"/>
                <a:ext cx="12" cy="40"/>
              </a:xfrm>
              <a:custGeom>
                <a:avLst/>
                <a:gdLst>
                  <a:gd name="T0" fmla="*/ 0 w 12"/>
                  <a:gd name="T1" fmla="*/ 40 h 40"/>
                  <a:gd name="T2" fmla="*/ 6 w 12"/>
                  <a:gd name="T3" fmla="*/ 17 h 40"/>
                  <a:gd name="T4" fmla="*/ 12 w 12"/>
                  <a:gd name="T5" fmla="*/ 0 h 40"/>
                  <a:gd name="T6" fmla="*/ 0 60000 65536"/>
                  <a:gd name="T7" fmla="*/ 0 60000 65536"/>
                  <a:gd name="T8" fmla="*/ 0 60000 65536"/>
                  <a:gd name="T9" fmla="*/ 0 w 12"/>
                  <a:gd name="T10" fmla="*/ 0 h 40"/>
                  <a:gd name="T11" fmla="*/ 12 w 12"/>
                  <a:gd name="T12" fmla="*/ 40 h 40"/>
                </a:gdLst>
                <a:ahLst/>
                <a:cxnLst>
                  <a:cxn ang="T6">
                    <a:pos x="T0" y="T1"/>
                  </a:cxn>
                  <a:cxn ang="T7">
                    <a:pos x="T2" y="T3"/>
                  </a:cxn>
                  <a:cxn ang="T8">
                    <a:pos x="T4" y="T5"/>
                  </a:cxn>
                </a:cxnLst>
                <a:rect l="T9" t="T10" r="T11" b="T12"/>
                <a:pathLst>
                  <a:path w="12" h="40">
                    <a:moveTo>
                      <a:pt x="0" y="40"/>
                    </a:moveTo>
                    <a:lnTo>
                      <a:pt x="6" y="17"/>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84" name="Freeform 46"/>
              <p:cNvSpPr>
                <a:spLocks/>
              </p:cNvSpPr>
              <p:nvPr/>
            </p:nvSpPr>
            <p:spPr bwMode="auto">
              <a:xfrm>
                <a:off x="1425" y="2209"/>
                <a:ext cx="5" cy="34"/>
              </a:xfrm>
              <a:custGeom>
                <a:avLst/>
                <a:gdLst>
                  <a:gd name="T0" fmla="*/ 0 w 5"/>
                  <a:gd name="T1" fmla="*/ 34 h 34"/>
                  <a:gd name="T2" fmla="*/ 5 w 5"/>
                  <a:gd name="T3" fmla="*/ 17 h 34"/>
                  <a:gd name="T4" fmla="*/ 5 w 5"/>
                  <a:gd name="T5" fmla="*/ 0 h 34"/>
                  <a:gd name="T6" fmla="*/ 0 60000 65536"/>
                  <a:gd name="T7" fmla="*/ 0 60000 65536"/>
                  <a:gd name="T8" fmla="*/ 0 60000 65536"/>
                  <a:gd name="T9" fmla="*/ 0 w 5"/>
                  <a:gd name="T10" fmla="*/ 0 h 34"/>
                  <a:gd name="T11" fmla="*/ 5 w 5"/>
                  <a:gd name="T12" fmla="*/ 34 h 34"/>
                </a:gdLst>
                <a:ahLst/>
                <a:cxnLst>
                  <a:cxn ang="T6">
                    <a:pos x="T0" y="T1"/>
                  </a:cxn>
                  <a:cxn ang="T7">
                    <a:pos x="T2" y="T3"/>
                  </a:cxn>
                  <a:cxn ang="T8">
                    <a:pos x="T4" y="T5"/>
                  </a:cxn>
                </a:cxnLst>
                <a:rect l="T9" t="T10" r="T11" b="T12"/>
                <a:pathLst>
                  <a:path w="5" h="34">
                    <a:moveTo>
                      <a:pt x="0" y="34"/>
                    </a:moveTo>
                    <a:lnTo>
                      <a:pt x="5" y="17"/>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85" name="Freeform 47"/>
              <p:cNvSpPr>
                <a:spLocks/>
              </p:cNvSpPr>
              <p:nvPr/>
            </p:nvSpPr>
            <p:spPr bwMode="auto">
              <a:xfrm>
                <a:off x="1430" y="2198"/>
                <a:ext cx="6" cy="11"/>
              </a:xfrm>
              <a:custGeom>
                <a:avLst/>
                <a:gdLst>
                  <a:gd name="T0" fmla="*/ 0 w 6"/>
                  <a:gd name="T1" fmla="*/ 11 h 11"/>
                  <a:gd name="T2" fmla="*/ 0 w 6"/>
                  <a:gd name="T3" fmla="*/ 6 h 11"/>
                  <a:gd name="T4" fmla="*/ 6 w 6"/>
                  <a:gd name="T5" fmla="*/ 0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11"/>
                    </a:moveTo>
                    <a:lnTo>
                      <a:pt x="0" y="6"/>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86" name="Line 48"/>
              <p:cNvSpPr>
                <a:spLocks noChangeShapeType="1"/>
              </p:cNvSpPr>
              <p:nvPr/>
            </p:nvSpPr>
            <p:spPr bwMode="auto">
              <a:xfrm flipV="1">
                <a:off x="1436" y="2187"/>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87" name="Line 49"/>
              <p:cNvSpPr>
                <a:spLocks noChangeShapeType="1"/>
              </p:cNvSpPr>
              <p:nvPr/>
            </p:nvSpPr>
            <p:spPr bwMode="auto">
              <a:xfrm flipV="1">
                <a:off x="1447" y="2175"/>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88" name="Line 50"/>
              <p:cNvSpPr>
                <a:spLocks noChangeShapeType="1"/>
              </p:cNvSpPr>
              <p:nvPr/>
            </p:nvSpPr>
            <p:spPr bwMode="auto">
              <a:xfrm flipV="1">
                <a:off x="1453" y="2164"/>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89" name="Line 51"/>
              <p:cNvSpPr>
                <a:spLocks noChangeShapeType="1"/>
              </p:cNvSpPr>
              <p:nvPr/>
            </p:nvSpPr>
            <p:spPr bwMode="auto">
              <a:xfrm flipV="1">
                <a:off x="1459" y="2153"/>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90" name="Line 52"/>
              <p:cNvSpPr>
                <a:spLocks noChangeShapeType="1"/>
              </p:cNvSpPr>
              <p:nvPr/>
            </p:nvSpPr>
            <p:spPr bwMode="auto">
              <a:xfrm flipV="1">
                <a:off x="1464" y="2141"/>
                <a:ext cx="12"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91" name="Line 53"/>
              <p:cNvSpPr>
                <a:spLocks noChangeShapeType="1"/>
              </p:cNvSpPr>
              <p:nvPr/>
            </p:nvSpPr>
            <p:spPr bwMode="auto">
              <a:xfrm flipV="1">
                <a:off x="1476" y="2130"/>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92" name="Line 54"/>
              <p:cNvSpPr>
                <a:spLocks noChangeShapeType="1"/>
              </p:cNvSpPr>
              <p:nvPr/>
            </p:nvSpPr>
            <p:spPr bwMode="auto">
              <a:xfrm flipV="1">
                <a:off x="1482" y="2119"/>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93" name="Line 55"/>
              <p:cNvSpPr>
                <a:spLocks noChangeShapeType="1"/>
              </p:cNvSpPr>
              <p:nvPr/>
            </p:nvSpPr>
            <p:spPr bwMode="auto">
              <a:xfrm flipV="1">
                <a:off x="1487" y="2107"/>
                <a:ext cx="12"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94" name="Line 56"/>
              <p:cNvSpPr>
                <a:spLocks noChangeShapeType="1"/>
              </p:cNvSpPr>
              <p:nvPr/>
            </p:nvSpPr>
            <p:spPr bwMode="auto">
              <a:xfrm flipV="1">
                <a:off x="1499" y="2096"/>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95" name="Line 57"/>
              <p:cNvSpPr>
                <a:spLocks noChangeShapeType="1"/>
              </p:cNvSpPr>
              <p:nvPr/>
            </p:nvSpPr>
            <p:spPr bwMode="auto">
              <a:xfrm flipV="1">
                <a:off x="1504" y="209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96" name="Line 58"/>
              <p:cNvSpPr>
                <a:spLocks noChangeShapeType="1"/>
              </p:cNvSpPr>
              <p:nvPr/>
            </p:nvSpPr>
            <p:spPr bwMode="auto">
              <a:xfrm>
                <a:off x="1510" y="2090"/>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97" name="Line 59"/>
              <p:cNvSpPr>
                <a:spLocks noChangeShapeType="1"/>
              </p:cNvSpPr>
              <p:nvPr/>
            </p:nvSpPr>
            <p:spPr bwMode="auto">
              <a:xfrm>
                <a:off x="1521" y="209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98" name="Freeform 60"/>
              <p:cNvSpPr>
                <a:spLocks/>
              </p:cNvSpPr>
              <p:nvPr/>
            </p:nvSpPr>
            <p:spPr bwMode="auto">
              <a:xfrm>
                <a:off x="1527" y="2084"/>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99" name="Line 61"/>
              <p:cNvSpPr>
                <a:spLocks noChangeShapeType="1"/>
              </p:cNvSpPr>
              <p:nvPr/>
            </p:nvSpPr>
            <p:spPr bwMode="auto">
              <a:xfrm>
                <a:off x="1533" y="2084"/>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00" name="Freeform 62"/>
              <p:cNvSpPr>
                <a:spLocks/>
              </p:cNvSpPr>
              <p:nvPr/>
            </p:nvSpPr>
            <p:spPr bwMode="auto">
              <a:xfrm>
                <a:off x="1538" y="2079"/>
                <a:ext cx="12" cy="5"/>
              </a:xfrm>
              <a:custGeom>
                <a:avLst/>
                <a:gdLst>
                  <a:gd name="T0" fmla="*/ 0 w 12"/>
                  <a:gd name="T1" fmla="*/ 5 h 5"/>
                  <a:gd name="T2" fmla="*/ 6 w 12"/>
                  <a:gd name="T3" fmla="*/ 0 h 5"/>
                  <a:gd name="T4" fmla="*/ 12 w 12"/>
                  <a:gd name="T5" fmla="*/ 0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0" y="5"/>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01" name="Line 63"/>
              <p:cNvSpPr>
                <a:spLocks noChangeShapeType="1"/>
              </p:cNvSpPr>
              <p:nvPr/>
            </p:nvSpPr>
            <p:spPr bwMode="auto">
              <a:xfrm>
                <a:off x="1550" y="2079"/>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02" name="Freeform 64"/>
              <p:cNvSpPr>
                <a:spLocks/>
              </p:cNvSpPr>
              <p:nvPr/>
            </p:nvSpPr>
            <p:spPr bwMode="auto">
              <a:xfrm>
                <a:off x="1555" y="2073"/>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03" name="Line 65"/>
              <p:cNvSpPr>
                <a:spLocks noChangeShapeType="1"/>
              </p:cNvSpPr>
              <p:nvPr/>
            </p:nvSpPr>
            <p:spPr bwMode="auto">
              <a:xfrm>
                <a:off x="1561" y="207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04" name="Line 66"/>
              <p:cNvSpPr>
                <a:spLocks noChangeShapeType="1"/>
              </p:cNvSpPr>
              <p:nvPr/>
            </p:nvSpPr>
            <p:spPr bwMode="auto">
              <a:xfrm flipV="1">
                <a:off x="1572" y="206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05" name="Freeform 67"/>
              <p:cNvSpPr>
                <a:spLocks/>
              </p:cNvSpPr>
              <p:nvPr/>
            </p:nvSpPr>
            <p:spPr bwMode="auto">
              <a:xfrm>
                <a:off x="1578" y="2067"/>
                <a:ext cx="6" cy="12"/>
              </a:xfrm>
              <a:custGeom>
                <a:avLst/>
                <a:gdLst>
                  <a:gd name="T0" fmla="*/ 0 w 6"/>
                  <a:gd name="T1" fmla="*/ 0 h 12"/>
                  <a:gd name="T2" fmla="*/ 0 w 6"/>
                  <a:gd name="T3" fmla="*/ 6 h 12"/>
                  <a:gd name="T4" fmla="*/ 6 w 6"/>
                  <a:gd name="T5" fmla="*/ 12 h 12"/>
                  <a:gd name="T6" fmla="*/ 0 60000 65536"/>
                  <a:gd name="T7" fmla="*/ 0 60000 65536"/>
                  <a:gd name="T8" fmla="*/ 0 60000 65536"/>
                  <a:gd name="T9" fmla="*/ 0 w 6"/>
                  <a:gd name="T10" fmla="*/ 0 h 12"/>
                  <a:gd name="T11" fmla="*/ 6 w 6"/>
                  <a:gd name="T12" fmla="*/ 12 h 12"/>
                </a:gdLst>
                <a:ahLst/>
                <a:cxnLst>
                  <a:cxn ang="T6">
                    <a:pos x="T0" y="T1"/>
                  </a:cxn>
                  <a:cxn ang="T7">
                    <a:pos x="T2" y="T3"/>
                  </a:cxn>
                  <a:cxn ang="T8">
                    <a:pos x="T4" y="T5"/>
                  </a:cxn>
                </a:cxnLst>
                <a:rect l="T9" t="T10" r="T11" b="T12"/>
                <a:pathLst>
                  <a:path w="6" h="12">
                    <a:moveTo>
                      <a:pt x="0" y="0"/>
                    </a:moveTo>
                    <a:lnTo>
                      <a:pt x="0" y="6"/>
                    </a:lnTo>
                    <a:lnTo>
                      <a:pt x="6"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06" name="Line 68"/>
              <p:cNvSpPr>
                <a:spLocks noChangeShapeType="1"/>
              </p:cNvSpPr>
              <p:nvPr/>
            </p:nvSpPr>
            <p:spPr bwMode="auto">
              <a:xfrm>
                <a:off x="1584" y="2079"/>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07" name="Line 69"/>
              <p:cNvSpPr>
                <a:spLocks noChangeShapeType="1"/>
              </p:cNvSpPr>
              <p:nvPr/>
            </p:nvSpPr>
            <p:spPr bwMode="auto">
              <a:xfrm>
                <a:off x="1589" y="2090"/>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08" name="Line 70"/>
              <p:cNvSpPr>
                <a:spLocks noChangeShapeType="1"/>
              </p:cNvSpPr>
              <p:nvPr/>
            </p:nvSpPr>
            <p:spPr bwMode="auto">
              <a:xfrm>
                <a:off x="1601" y="2096"/>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09" name="Line 71"/>
              <p:cNvSpPr>
                <a:spLocks noChangeShapeType="1"/>
              </p:cNvSpPr>
              <p:nvPr/>
            </p:nvSpPr>
            <p:spPr bwMode="auto">
              <a:xfrm>
                <a:off x="1606" y="210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10" name="Line 72"/>
              <p:cNvSpPr>
                <a:spLocks noChangeShapeType="1"/>
              </p:cNvSpPr>
              <p:nvPr/>
            </p:nvSpPr>
            <p:spPr bwMode="auto">
              <a:xfrm>
                <a:off x="1612" y="2113"/>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11" name="Line 73"/>
              <p:cNvSpPr>
                <a:spLocks noChangeShapeType="1"/>
              </p:cNvSpPr>
              <p:nvPr/>
            </p:nvSpPr>
            <p:spPr bwMode="auto">
              <a:xfrm>
                <a:off x="1623" y="212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12" name="Line 74"/>
              <p:cNvSpPr>
                <a:spLocks noChangeShapeType="1"/>
              </p:cNvSpPr>
              <p:nvPr/>
            </p:nvSpPr>
            <p:spPr bwMode="auto">
              <a:xfrm>
                <a:off x="1629" y="2130"/>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13" name="Line 75"/>
              <p:cNvSpPr>
                <a:spLocks noChangeShapeType="1"/>
              </p:cNvSpPr>
              <p:nvPr/>
            </p:nvSpPr>
            <p:spPr bwMode="auto">
              <a:xfrm>
                <a:off x="1635" y="2141"/>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14" name="Freeform 76"/>
              <p:cNvSpPr>
                <a:spLocks/>
              </p:cNvSpPr>
              <p:nvPr/>
            </p:nvSpPr>
            <p:spPr bwMode="auto">
              <a:xfrm>
                <a:off x="1646" y="2147"/>
                <a:ext cx="6" cy="11"/>
              </a:xfrm>
              <a:custGeom>
                <a:avLst/>
                <a:gdLst>
                  <a:gd name="T0" fmla="*/ 0 w 6"/>
                  <a:gd name="T1" fmla="*/ 0 h 11"/>
                  <a:gd name="T2" fmla="*/ 6 w 6"/>
                  <a:gd name="T3" fmla="*/ 6 h 11"/>
                  <a:gd name="T4" fmla="*/ 6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0"/>
                    </a:moveTo>
                    <a:lnTo>
                      <a:pt x="6" y="6"/>
                    </a:lnTo>
                    <a:lnTo>
                      <a:pt x="6" y="11"/>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15" name="Freeform 77"/>
              <p:cNvSpPr>
                <a:spLocks/>
              </p:cNvSpPr>
              <p:nvPr/>
            </p:nvSpPr>
            <p:spPr bwMode="auto">
              <a:xfrm>
                <a:off x="1652" y="2136"/>
                <a:ext cx="5" cy="22"/>
              </a:xfrm>
              <a:custGeom>
                <a:avLst/>
                <a:gdLst>
                  <a:gd name="T0" fmla="*/ 0 w 5"/>
                  <a:gd name="T1" fmla="*/ 22 h 22"/>
                  <a:gd name="T2" fmla="*/ 0 w 5"/>
                  <a:gd name="T3" fmla="*/ 17 h 22"/>
                  <a:gd name="T4" fmla="*/ 0 w 5"/>
                  <a:gd name="T5" fmla="*/ 11 h 22"/>
                  <a:gd name="T6" fmla="*/ 5 w 5"/>
                  <a:gd name="T7" fmla="*/ 0 h 22"/>
                  <a:gd name="T8" fmla="*/ 0 60000 65536"/>
                  <a:gd name="T9" fmla="*/ 0 60000 65536"/>
                  <a:gd name="T10" fmla="*/ 0 60000 65536"/>
                  <a:gd name="T11" fmla="*/ 0 60000 65536"/>
                  <a:gd name="T12" fmla="*/ 0 w 5"/>
                  <a:gd name="T13" fmla="*/ 0 h 22"/>
                  <a:gd name="T14" fmla="*/ 5 w 5"/>
                  <a:gd name="T15" fmla="*/ 22 h 22"/>
                </a:gdLst>
                <a:ahLst/>
                <a:cxnLst>
                  <a:cxn ang="T8">
                    <a:pos x="T0" y="T1"/>
                  </a:cxn>
                  <a:cxn ang="T9">
                    <a:pos x="T2" y="T3"/>
                  </a:cxn>
                  <a:cxn ang="T10">
                    <a:pos x="T4" y="T5"/>
                  </a:cxn>
                  <a:cxn ang="T11">
                    <a:pos x="T6" y="T7"/>
                  </a:cxn>
                </a:cxnLst>
                <a:rect l="T12" t="T13" r="T14" b="T15"/>
                <a:pathLst>
                  <a:path w="5" h="22">
                    <a:moveTo>
                      <a:pt x="0" y="22"/>
                    </a:moveTo>
                    <a:lnTo>
                      <a:pt x="0" y="17"/>
                    </a:lnTo>
                    <a:lnTo>
                      <a:pt x="0" y="11"/>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16" name="Line 78"/>
              <p:cNvSpPr>
                <a:spLocks noChangeShapeType="1"/>
              </p:cNvSpPr>
              <p:nvPr/>
            </p:nvSpPr>
            <p:spPr bwMode="auto">
              <a:xfrm flipV="1">
                <a:off x="1657" y="2113"/>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17" name="Line 79"/>
              <p:cNvSpPr>
                <a:spLocks noChangeShapeType="1"/>
              </p:cNvSpPr>
              <p:nvPr/>
            </p:nvSpPr>
            <p:spPr bwMode="auto">
              <a:xfrm flipV="1">
                <a:off x="1663" y="2084"/>
                <a:ext cx="11"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18" name="Line 80"/>
              <p:cNvSpPr>
                <a:spLocks noChangeShapeType="1"/>
              </p:cNvSpPr>
              <p:nvPr/>
            </p:nvSpPr>
            <p:spPr bwMode="auto">
              <a:xfrm flipV="1">
                <a:off x="1674" y="2062"/>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19" name="Line 81"/>
              <p:cNvSpPr>
                <a:spLocks noChangeShapeType="1"/>
              </p:cNvSpPr>
              <p:nvPr/>
            </p:nvSpPr>
            <p:spPr bwMode="auto">
              <a:xfrm flipV="1">
                <a:off x="1680" y="2039"/>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20" name="Line 82"/>
              <p:cNvSpPr>
                <a:spLocks noChangeShapeType="1"/>
              </p:cNvSpPr>
              <p:nvPr/>
            </p:nvSpPr>
            <p:spPr bwMode="auto">
              <a:xfrm flipV="1">
                <a:off x="1686" y="2016"/>
                <a:ext cx="11"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21" name="Line 83"/>
              <p:cNvSpPr>
                <a:spLocks noChangeShapeType="1"/>
              </p:cNvSpPr>
              <p:nvPr/>
            </p:nvSpPr>
            <p:spPr bwMode="auto">
              <a:xfrm flipV="1">
                <a:off x="1697" y="1994"/>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22" name="Line 84"/>
              <p:cNvSpPr>
                <a:spLocks noChangeShapeType="1"/>
              </p:cNvSpPr>
              <p:nvPr/>
            </p:nvSpPr>
            <p:spPr bwMode="auto">
              <a:xfrm flipV="1">
                <a:off x="1703" y="1971"/>
                <a:ext cx="5"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23" name="Line 85"/>
              <p:cNvSpPr>
                <a:spLocks noChangeShapeType="1"/>
              </p:cNvSpPr>
              <p:nvPr/>
            </p:nvSpPr>
            <p:spPr bwMode="auto">
              <a:xfrm flipV="1">
                <a:off x="1708" y="1943"/>
                <a:ext cx="12" cy="28"/>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24" name="Line 86"/>
              <p:cNvSpPr>
                <a:spLocks noChangeShapeType="1"/>
              </p:cNvSpPr>
              <p:nvPr/>
            </p:nvSpPr>
            <p:spPr bwMode="auto">
              <a:xfrm flipV="1">
                <a:off x="1720" y="1920"/>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25" name="Freeform 87"/>
              <p:cNvSpPr>
                <a:spLocks/>
              </p:cNvSpPr>
              <p:nvPr/>
            </p:nvSpPr>
            <p:spPr bwMode="auto">
              <a:xfrm>
                <a:off x="1726" y="1909"/>
                <a:ext cx="5" cy="11"/>
              </a:xfrm>
              <a:custGeom>
                <a:avLst/>
                <a:gdLst>
                  <a:gd name="T0" fmla="*/ 0 w 5"/>
                  <a:gd name="T1" fmla="*/ 11 h 11"/>
                  <a:gd name="T2" fmla="*/ 0 w 5"/>
                  <a:gd name="T3" fmla="*/ 5 h 11"/>
                  <a:gd name="T4" fmla="*/ 5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11"/>
                    </a:moveTo>
                    <a:lnTo>
                      <a:pt x="0" y="5"/>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26" name="Line 88"/>
              <p:cNvSpPr>
                <a:spLocks noChangeShapeType="1"/>
              </p:cNvSpPr>
              <p:nvPr/>
            </p:nvSpPr>
            <p:spPr bwMode="auto">
              <a:xfrm flipV="1">
                <a:off x="1731" y="1892"/>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27" name="Line 89"/>
              <p:cNvSpPr>
                <a:spLocks noChangeShapeType="1"/>
              </p:cNvSpPr>
              <p:nvPr/>
            </p:nvSpPr>
            <p:spPr bwMode="auto">
              <a:xfrm flipV="1">
                <a:off x="1737" y="1875"/>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28" name="Line 90"/>
              <p:cNvSpPr>
                <a:spLocks noChangeShapeType="1"/>
              </p:cNvSpPr>
              <p:nvPr/>
            </p:nvSpPr>
            <p:spPr bwMode="auto">
              <a:xfrm flipV="1">
                <a:off x="1748" y="1858"/>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29" name="Line 91"/>
              <p:cNvSpPr>
                <a:spLocks noChangeShapeType="1"/>
              </p:cNvSpPr>
              <p:nvPr/>
            </p:nvSpPr>
            <p:spPr bwMode="auto">
              <a:xfrm flipV="1">
                <a:off x="1754" y="1841"/>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30" name="Line 92"/>
              <p:cNvSpPr>
                <a:spLocks noChangeShapeType="1"/>
              </p:cNvSpPr>
              <p:nvPr/>
            </p:nvSpPr>
            <p:spPr bwMode="auto">
              <a:xfrm flipV="1">
                <a:off x="1760" y="1829"/>
                <a:ext cx="11"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31" name="Line 93"/>
              <p:cNvSpPr>
                <a:spLocks noChangeShapeType="1"/>
              </p:cNvSpPr>
              <p:nvPr/>
            </p:nvSpPr>
            <p:spPr bwMode="auto">
              <a:xfrm flipV="1">
                <a:off x="1771" y="1812"/>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32" name="Line 94"/>
              <p:cNvSpPr>
                <a:spLocks noChangeShapeType="1"/>
              </p:cNvSpPr>
              <p:nvPr/>
            </p:nvSpPr>
            <p:spPr bwMode="auto">
              <a:xfrm flipV="1">
                <a:off x="1777" y="1795"/>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33" name="Line 95"/>
              <p:cNvSpPr>
                <a:spLocks noChangeShapeType="1"/>
              </p:cNvSpPr>
              <p:nvPr/>
            </p:nvSpPr>
            <p:spPr bwMode="auto">
              <a:xfrm flipV="1">
                <a:off x="1782" y="1778"/>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34" name="Line 96"/>
              <p:cNvSpPr>
                <a:spLocks noChangeShapeType="1"/>
              </p:cNvSpPr>
              <p:nvPr/>
            </p:nvSpPr>
            <p:spPr bwMode="auto">
              <a:xfrm flipV="1">
                <a:off x="1794" y="1767"/>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35" name="Line 97"/>
              <p:cNvSpPr>
                <a:spLocks noChangeShapeType="1"/>
              </p:cNvSpPr>
              <p:nvPr/>
            </p:nvSpPr>
            <p:spPr bwMode="auto">
              <a:xfrm flipV="1">
                <a:off x="1799" y="176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36" name="Line 98"/>
              <p:cNvSpPr>
                <a:spLocks noChangeShapeType="1"/>
              </p:cNvSpPr>
              <p:nvPr/>
            </p:nvSpPr>
            <p:spPr bwMode="auto">
              <a:xfrm>
                <a:off x="1805" y="176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37" name="Line 99"/>
              <p:cNvSpPr>
                <a:spLocks noChangeShapeType="1"/>
              </p:cNvSpPr>
              <p:nvPr/>
            </p:nvSpPr>
            <p:spPr bwMode="auto">
              <a:xfrm>
                <a:off x="1811" y="1761"/>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38" name="Line 100"/>
              <p:cNvSpPr>
                <a:spLocks noChangeShapeType="1"/>
              </p:cNvSpPr>
              <p:nvPr/>
            </p:nvSpPr>
            <p:spPr bwMode="auto">
              <a:xfrm>
                <a:off x="1822" y="176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39" name="Line 101"/>
              <p:cNvSpPr>
                <a:spLocks noChangeShapeType="1"/>
              </p:cNvSpPr>
              <p:nvPr/>
            </p:nvSpPr>
            <p:spPr bwMode="auto">
              <a:xfrm>
                <a:off x="1828" y="1761"/>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40" name="Freeform 102"/>
              <p:cNvSpPr>
                <a:spLocks/>
              </p:cNvSpPr>
              <p:nvPr/>
            </p:nvSpPr>
            <p:spPr bwMode="auto">
              <a:xfrm>
                <a:off x="1833" y="1755"/>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41" name="Line 103"/>
              <p:cNvSpPr>
                <a:spLocks noChangeShapeType="1"/>
              </p:cNvSpPr>
              <p:nvPr/>
            </p:nvSpPr>
            <p:spPr bwMode="auto">
              <a:xfrm>
                <a:off x="1845" y="1755"/>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42" name="Line 104"/>
              <p:cNvSpPr>
                <a:spLocks noChangeShapeType="1"/>
              </p:cNvSpPr>
              <p:nvPr/>
            </p:nvSpPr>
            <p:spPr bwMode="auto">
              <a:xfrm>
                <a:off x="1850" y="175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43" name="Line 105"/>
              <p:cNvSpPr>
                <a:spLocks noChangeShapeType="1"/>
              </p:cNvSpPr>
              <p:nvPr/>
            </p:nvSpPr>
            <p:spPr bwMode="auto">
              <a:xfrm>
                <a:off x="1856" y="1755"/>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44" name="Line 106"/>
              <p:cNvSpPr>
                <a:spLocks noChangeShapeType="1"/>
              </p:cNvSpPr>
              <p:nvPr/>
            </p:nvSpPr>
            <p:spPr bwMode="auto">
              <a:xfrm>
                <a:off x="1867" y="175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45" name="Line 107"/>
              <p:cNvSpPr>
                <a:spLocks noChangeShapeType="1"/>
              </p:cNvSpPr>
              <p:nvPr/>
            </p:nvSpPr>
            <p:spPr bwMode="auto">
              <a:xfrm>
                <a:off x="1873" y="175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46" name="Line 108"/>
              <p:cNvSpPr>
                <a:spLocks noChangeShapeType="1"/>
              </p:cNvSpPr>
              <p:nvPr/>
            </p:nvSpPr>
            <p:spPr bwMode="auto">
              <a:xfrm>
                <a:off x="1879" y="1755"/>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47" name="Line 109"/>
              <p:cNvSpPr>
                <a:spLocks noChangeShapeType="1"/>
              </p:cNvSpPr>
              <p:nvPr/>
            </p:nvSpPr>
            <p:spPr bwMode="auto">
              <a:xfrm>
                <a:off x="1884" y="1761"/>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48" name="Line 110"/>
              <p:cNvSpPr>
                <a:spLocks noChangeShapeType="1"/>
              </p:cNvSpPr>
              <p:nvPr/>
            </p:nvSpPr>
            <p:spPr bwMode="auto">
              <a:xfrm>
                <a:off x="1896" y="176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49" name="Line 111"/>
              <p:cNvSpPr>
                <a:spLocks noChangeShapeType="1"/>
              </p:cNvSpPr>
              <p:nvPr/>
            </p:nvSpPr>
            <p:spPr bwMode="auto">
              <a:xfrm>
                <a:off x="1901" y="1767"/>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50" name="Line 112"/>
              <p:cNvSpPr>
                <a:spLocks noChangeShapeType="1"/>
              </p:cNvSpPr>
              <p:nvPr/>
            </p:nvSpPr>
            <p:spPr bwMode="auto">
              <a:xfrm>
                <a:off x="1907" y="1772"/>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51" name="Line 113"/>
              <p:cNvSpPr>
                <a:spLocks noChangeShapeType="1"/>
              </p:cNvSpPr>
              <p:nvPr/>
            </p:nvSpPr>
            <p:spPr bwMode="auto">
              <a:xfrm>
                <a:off x="1918" y="177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52" name="Line 114"/>
              <p:cNvSpPr>
                <a:spLocks noChangeShapeType="1"/>
              </p:cNvSpPr>
              <p:nvPr/>
            </p:nvSpPr>
            <p:spPr bwMode="auto">
              <a:xfrm>
                <a:off x="1924" y="177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53" name="Line 115"/>
              <p:cNvSpPr>
                <a:spLocks noChangeShapeType="1"/>
              </p:cNvSpPr>
              <p:nvPr/>
            </p:nvSpPr>
            <p:spPr bwMode="auto">
              <a:xfrm>
                <a:off x="1930" y="178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54" name="Line 116"/>
              <p:cNvSpPr>
                <a:spLocks noChangeShapeType="1"/>
              </p:cNvSpPr>
              <p:nvPr/>
            </p:nvSpPr>
            <p:spPr bwMode="auto">
              <a:xfrm>
                <a:off x="1935" y="179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55" name="Line 117"/>
              <p:cNvSpPr>
                <a:spLocks noChangeShapeType="1"/>
              </p:cNvSpPr>
              <p:nvPr/>
            </p:nvSpPr>
            <p:spPr bwMode="auto">
              <a:xfrm>
                <a:off x="1947" y="1790"/>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56" name="Line 118"/>
              <p:cNvSpPr>
                <a:spLocks noChangeShapeType="1"/>
              </p:cNvSpPr>
              <p:nvPr/>
            </p:nvSpPr>
            <p:spPr bwMode="auto">
              <a:xfrm>
                <a:off x="1952" y="179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57" name="Line 119"/>
              <p:cNvSpPr>
                <a:spLocks noChangeShapeType="1"/>
              </p:cNvSpPr>
              <p:nvPr/>
            </p:nvSpPr>
            <p:spPr bwMode="auto">
              <a:xfrm>
                <a:off x="1958" y="179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58" name="Line 120"/>
              <p:cNvSpPr>
                <a:spLocks noChangeShapeType="1"/>
              </p:cNvSpPr>
              <p:nvPr/>
            </p:nvSpPr>
            <p:spPr bwMode="auto">
              <a:xfrm flipV="1">
                <a:off x="1970" y="178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59" name="Line 121"/>
              <p:cNvSpPr>
                <a:spLocks noChangeShapeType="1"/>
              </p:cNvSpPr>
              <p:nvPr/>
            </p:nvSpPr>
            <p:spPr bwMode="auto">
              <a:xfrm>
                <a:off x="1975" y="178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60" name="Line 122"/>
              <p:cNvSpPr>
                <a:spLocks noChangeShapeType="1"/>
              </p:cNvSpPr>
              <p:nvPr/>
            </p:nvSpPr>
            <p:spPr bwMode="auto">
              <a:xfrm>
                <a:off x="1981" y="1784"/>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61" name="Line 123"/>
              <p:cNvSpPr>
                <a:spLocks noChangeShapeType="1"/>
              </p:cNvSpPr>
              <p:nvPr/>
            </p:nvSpPr>
            <p:spPr bwMode="auto">
              <a:xfrm>
                <a:off x="1992" y="178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62" name="Line 124"/>
              <p:cNvSpPr>
                <a:spLocks noChangeShapeType="1"/>
              </p:cNvSpPr>
              <p:nvPr/>
            </p:nvSpPr>
            <p:spPr bwMode="auto">
              <a:xfrm>
                <a:off x="1998" y="178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63" name="Freeform 125"/>
              <p:cNvSpPr>
                <a:spLocks/>
              </p:cNvSpPr>
              <p:nvPr/>
            </p:nvSpPr>
            <p:spPr bwMode="auto">
              <a:xfrm>
                <a:off x="2004" y="1778"/>
                <a:ext cx="5" cy="6"/>
              </a:xfrm>
              <a:custGeom>
                <a:avLst/>
                <a:gdLst>
                  <a:gd name="T0" fmla="*/ 0 w 5"/>
                  <a:gd name="T1" fmla="*/ 6 h 6"/>
                  <a:gd name="T2" fmla="*/ 0 w 5"/>
                  <a:gd name="T3" fmla="*/ 0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0" y="0"/>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64" name="Line 126"/>
              <p:cNvSpPr>
                <a:spLocks noChangeShapeType="1"/>
              </p:cNvSpPr>
              <p:nvPr/>
            </p:nvSpPr>
            <p:spPr bwMode="auto">
              <a:xfrm>
                <a:off x="2009" y="1778"/>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65" name="Freeform 127"/>
              <p:cNvSpPr>
                <a:spLocks/>
              </p:cNvSpPr>
              <p:nvPr/>
            </p:nvSpPr>
            <p:spPr bwMode="auto">
              <a:xfrm>
                <a:off x="2021" y="1778"/>
                <a:ext cx="5" cy="12"/>
              </a:xfrm>
              <a:custGeom>
                <a:avLst/>
                <a:gdLst>
                  <a:gd name="T0" fmla="*/ 0 w 5"/>
                  <a:gd name="T1" fmla="*/ 0 h 12"/>
                  <a:gd name="T2" fmla="*/ 5 w 5"/>
                  <a:gd name="T3" fmla="*/ 6 h 12"/>
                  <a:gd name="T4" fmla="*/ 5 w 5"/>
                  <a:gd name="T5" fmla="*/ 12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0"/>
                    </a:moveTo>
                    <a:lnTo>
                      <a:pt x="5" y="6"/>
                    </a:lnTo>
                    <a:lnTo>
                      <a:pt x="5"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66" name="Line 128"/>
              <p:cNvSpPr>
                <a:spLocks noChangeShapeType="1"/>
              </p:cNvSpPr>
              <p:nvPr/>
            </p:nvSpPr>
            <p:spPr bwMode="auto">
              <a:xfrm>
                <a:off x="2026" y="179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67" name="Line 129"/>
              <p:cNvSpPr>
                <a:spLocks noChangeShapeType="1"/>
              </p:cNvSpPr>
              <p:nvPr/>
            </p:nvSpPr>
            <p:spPr bwMode="auto">
              <a:xfrm>
                <a:off x="2032" y="1795"/>
                <a:ext cx="11"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68" name="Line 130"/>
              <p:cNvSpPr>
                <a:spLocks noChangeShapeType="1"/>
              </p:cNvSpPr>
              <p:nvPr/>
            </p:nvSpPr>
            <p:spPr bwMode="auto">
              <a:xfrm>
                <a:off x="2043" y="1807"/>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69" name="Line 131"/>
              <p:cNvSpPr>
                <a:spLocks noChangeShapeType="1"/>
              </p:cNvSpPr>
              <p:nvPr/>
            </p:nvSpPr>
            <p:spPr bwMode="auto">
              <a:xfrm>
                <a:off x="2049" y="181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70" name="Line 132"/>
              <p:cNvSpPr>
                <a:spLocks noChangeShapeType="1"/>
              </p:cNvSpPr>
              <p:nvPr/>
            </p:nvSpPr>
            <p:spPr bwMode="auto">
              <a:xfrm>
                <a:off x="2055" y="1824"/>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71" name="Line 133"/>
              <p:cNvSpPr>
                <a:spLocks noChangeShapeType="1"/>
              </p:cNvSpPr>
              <p:nvPr/>
            </p:nvSpPr>
            <p:spPr bwMode="auto">
              <a:xfrm>
                <a:off x="2066" y="1835"/>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72" name="Line 134"/>
              <p:cNvSpPr>
                <a:spLocks noChangeShapeType="1"/>
              </p:cNvSpPr>
              <p:nvPr/>
            </p:nvSpPr>
            <p:spPr bwMode="auto">
              <a:xfrm>
                <a:off x="2072" y="1841"/>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73" name="Line 135"/>
              <p:cNvSpPr>
                <a:spLocks noChangeShapeType="1"/>
              </p:cNvSpPr>
              <p:nvPr/>
            </p:nvSpPr>
            <p:spPr bwMode="auto">
              <a:xfrm>
                <a:off x="2077" y="1852"/>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74" name="Line 136"/>
              <p:cNvSpPr>
                <a:spLocks noChangeShapeType="1"/>
              </p:cNvSpPr>
              <p:nvPr/>
            </p:nvSpPr>
            <p:spPr bwMode="auto">
              <a:xfrm>
                <a:off x="2083" y="1863"/>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75" name="Line 137"/>
              <p:cNvSpPr>
                <a:spLocks noChangeShapeType="1"/>
              </p:cNvSpPr>
              <p:nvPr/>
            </p:nvSpPr>
            <p:spPr bwMode="auto">
              <a:xfrm>
                <a:off x="2094"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76" name="Line 138"/>
              <p:cNvSpPr>
                <a:spLocks noChangeShapeType="1"/>
              </p:cNvSpPr>
              <p:nvPr/>
            </p:nvSpPr>
            <p:spPr bwMode="auto">
              <a:xfrm>
                <a:off x="2100"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77" name="Line 139"/>
              <p:cNvSpPr>
                <a:spLocks noChangeShapeType="1"/>
              </p:cNvSpPr>
              <p:nvPr/>
            </p:nvSpPr>
            <p:spPr bwMode="auto">
              <a:xfrm>
                <a:off x="2106" y="186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78" name="Line 140"/>
              <p:cNvSpPr>
                <a:spLocks noChangeShapeType="1"/>
              </p:cNvSpPr>
              <p:nvPr/>
            </p:nvSpPr>
            <p:spPr bwMode="auto">
              <a:xfrm>
                <a:off x="2117"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79" name="Line 141"/>
              <p:cNvSpPr>
                <a:spLocks noChangeShapeType="1"/>
              </p:cNvSpPr>
              <p:nvPr/>
            </p:nvSpPr>
            <p:spPr bwMode="auto">
              <a:xfrm>
                <a:off x="2123" y="1869"/>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80" name="Line 142"/>
              <p:cNvSpPr>
                <a:spLocks noChangeShapeType="1"/>
              </p:cNvSpPr>
              <p:nvPr/>
            </p:nvSpPr>
            <p:spPr bwMode="auto">
              <a:xfrm>
                <a:off x="2128" y="1869"/>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81" name="Line 143"/>
              <p:cNvSpPr>
                <a:spLocks noChangeShapeType="1"/>
              </p:cNvSpPr>
              <p:nvPr/>
            </p:nvSpPr>
            <p:spPr bwMode="auto">
              <a:xfrm flipV="1">
                <a:off x="2140" y="1863"/>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82" name="Line 144"/>
              <p:cNvSpPr>
                <a:spLocks noChangeShapeType="1"/>
              </p:cNvSpPr>
              <p:nvPr/>
            </p:nvSpPr>
            <p:spPr bwMode="auto">
              <a:xfrm>
                <a:off x="2145" y="186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83" name="Line 145"/>
              <p:cNvSpPr>
                <a:spLocks noChangeShapeType="1"/>
              </p:cNvSpPr>
              <p:nvPr/>
            </p:nvSpPr>
            <p:spPr bwMode="auto">
              <a:xfrm>
                <a:off x="2151" y="186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84" name="Line 146"/>
              <p:cNvSpPr>
                <a:spLocks noChangeShapeType="1"/>
              </p:cNvSpPr>
              <p:nvPr/>
            </p:nvSpPr>
            <p:spPr bwMode="auto">
              <a:xfrm>
                <a:off x="2157" y="186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85" name="Line 147"/>
              <p:cNvSpPr>
                <a:spLocks noChangeShapeType="1"/>
              </p:cNvSpPr>
              <p:nvPr/>
            </p:nvSpPr>
            <p:spPr bwMode="auto">
              <a:xfrm>
                <a:off x="2168" y="186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86" name="Freeform 148"/>
              <p:cNvSpPr>
                <a:spLocks/>
              </p:cNvSpPr>
              <p:nvPr/>
            </p:nvSpPr>
            <p:spPr bwMode="auto">
              <a:xfrm>
                <a:off x="2174" y="1863"/>
                <a:ext cx="5" cy="6"/>
              </a:xfrm>
              <a:custGeom>
                <a:avLst/>
                <a:gdLst>
                  <a:gd name="T0" fmla="*/ 0 w 5"/>
                  <a:gd name="T1" fmla="*/ 0 h 6"/>
                  <a:gd name="T2" fmla="*/ 0 w 5"/>
                  <a:gd name="T3" fmla="*/ 0 h 6"/>
                  <a:gd name="T4" fmla="*/ 5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0" y="0"/>
                    </a:lnTo>
                    <a:lnTo>
                      <a:pt x="5"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87" name="Line 149"/>
              <p:cNvSpPr>
                <a:spLocks noChangeShapeType="1"/>
              </p:cNvSpPr>
              <p:nvPr/>
            </p:nvSpPr>
            <p:spPr bwMode="auto">
              <a:xfrm>
                <a:off x="2179" y="1869"/>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88" name="Line 150"/>
              <p:cNvSpPr>
                <a:spLocks noChangeShapeType="1"/>
              </p:cNvSpPr>
              <p:nvPr/>
            </p:nvSpPr>
            <p:spPr bwMode="auto">
              <a:xfrm>
                <a:off x="2191"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89" name="Freeform 151"/>
              <p:cNvSpPr>
                <a:spLocks/>
              </p:cNvSpPr>
              <p:nvPr/>
            </p:nvSpPr>
            <p:spPr bwMode="auto">
              <a:xfrm>
                <a:off x="2197" y="1869"/>
                <a:ext cx="5" cy="6"/>
              </a:xfrm>
              <a:custGeom>
                <a:avLst/>
                <a:gdLst>
                  <a:gd name="T0" fmla="*/ 0 w 5"/>
                  <a:gd name="T1" fmla="*/ 0 h 6"/>
                  <a:gd name="T2" fmla="*/ 0 w 5"/>
                  <a:gd name="T3" fmla="*/ 0 h 6"/>
                  <a:gd name="T4" fmla="*/ 5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0" y="0"/>
                    </a:lnTo>
                    <a:lnTo>
                      <a:pt x="5"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90" name="Line 152"/>
              <p:cNvSpPr>
                <a:spLocks noChangeShapeType="1"/>
              </p:cNvSpPr>
              <p:nvPr/>
            </p:nvSpPr>
            <p:spPr bwMode="auto">
              <a:xfrm>
                <a:off x="2202" y="187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91" name="Freeform 153"/>
              <p:cNvSpPr>
                <a:spLocks/>
              </p:cNvSpPr>
              <p:nvPr/>
            </p:nvSpPr>
            <p:spPr bwMode="auto">
              <a:xfrm>
                <a:off x="2208" y="1875"/>
                <a:ext cx="11" cy="5"/>
              </a:xfrm>
              <a:custGeom>
                <a:avLst/>
                <a:gdLst>
                  <a:gd name="T0" fmla="*/ 0 w 11"/>
                  <a:gd name="T1" fmla="*/ 0 h 5"/>
                  <a:gd name="T2" fmla="*/ 6 w 11"/>
                  <a:gd name="T3" fmla="*/ 0 h 5"/>
                  <a:gd name="T4" fmla="*/ 11 w 11"/>
                  <a:gd name="T5" fmla="*/ 5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0"/>
                    </a:moveTo>
                    <a:lnTo>
                      <a:pt x="6" y="0"/>
                    </a:lnTo>
                    <a:lnTo>
                      <a:pt x="11"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92" name="Line 154"/>
              <p:cNvSpPr>
                <a:spLocks noChangeShapeType="1"/>
              </p:cNvSpPr>
              <p:nvPr/>
            </p:nvSpPr>
            <p:spPr bwMode="auto">
              <a:xfrm>
                <a:off x="2219" y="188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93" name="Line 155"/>
              <p:cNvSpPr>
                <a:spLocks noChangeShapeType="1"/>
              </p:cNvSpPr>
              <p:nvPr/>
            </p:nvSpPr>
            <p:spPr bwMode="auto">
              <a:xfrm>
                <a:off x="2225" y="188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94" name="Freeform 156"/>
              <p:cNvSpPr>
                <a:spLocks/>
              </p:cNvSpPr>
              <p:nvPr/>
            </p:nvSpPr>
            <p:spPr bwMode="auto">
              <a:xfrm>
                <a:off x="2231" y="1880"/>
                <a:ext cx="11" cy="6"/>
              </a:xfrm>
              <a:custGeom>
                <a:avLst/>
                <a:gdLst>
                  <a:gd name="T0" fmla="*/ 0 w 11"/>
                  <a:gd name="T1" fmla="*/ 0 h 6"/>
                  <a:gd name="T2" fmla="*/ 5 w 11"/>
                  <a:gd name="T3" fmla="*/ 0 h 6"/>
                  <a:gd name="T4" fmla="*/ 11 w 11"/>
                  <a:gd name="T5" fmla="*/ 6 h 6"/>
                  <a:gd name="T6" fmla="*/ 0 60000 65536"/>
                  <a:gd name="T7" fmla="*/ 0 60000 65536"/>
                  <a:gd name="T8" fmla="*/ 0 60000 65536"/>
                  <a:gd name="T9" fmla="*/ 0 w 11"/>
                  <a:gd name="T10" fmla="*/ 0 h 6"/>
                  <a:gd name="T11" fmla="*/ 11 w 11"/>
                  <a:gd name="T12" fmla="*/ 6 h 6"/>
                </a:gdLst>
                <a:ahLst/>
                <a:cxnLst>
                  <a:cxn ang="T6">
                    <a:pos x="T0" y="T1"/>
                  </a:cxn>
                  <a:cxn ang="T7">
                    <a:pos x="T2" y="T3"/>
                  </a:cxn>
                  <a:cxn ang="T8">
                    <a:pos x="T4" y="T5"/>
                  </a:cxn>
                </a:cxnLst>
                <a:rect l="T9" t="T10" r="T11" b="T12"/>
                <a:pathLst>
                  <a:path w="11" h="6">
                    <a:moveTo>
                      <a:pt x="0" y="0"/>
                    </a:moveTo>
                    <a:lnTo>
                      <a:pt x="5" y="0"/>
                    </a:lnTo>
                    <a:lnTo>
                      <a:pt x="11"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095" name="Line 157"/>
              <p:cNvSpPr>
                <a:spLocks noChangeShapeType="1"/>
              </p:cNvSpPr>
              <p:nvPr/>
            </p:nvSpPr>
            <p:spPr bwMode="auto">
              <a:xfrm>
                <a:off x="2242" y="1886"/>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096" name="Line 158"/>
              <p:cNvSpPr>
                <a:spLocks noChangeShapeType="1"/>
              </p:cNvSpPr>
              <p:nvPr/>
            </p:nvSpPr>
            <p:spPr bwMode="auto">
              <a:xfrm>
                <a:off x="2248" y="1886"/>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9651" name="Line 160"/>
            <p:cNvSpPr>
              <a:spLocks noChangeShapeType="1"/>
            </p:cNvSpPr>
            <p:nvPr/>
          </p:nvSpPr>
          <p:spPr bwMode="auto">
            <a:xfrm>
              <a:off x="2253" y="1892"/>
              <a:ext cx="12"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52" name="Line 161"/>
            <p:cNvSpPr>
              <a:spLocks noChangeShapeType="1"/>
            </p:cNvSpPr>
            <p:nvPr/>
          </p:nvSpPr>
          <p:spPr bwMode="auto">
            <a:xfrm>
              <a:off x="2265" y="18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53" name="Line 162"/>
            <p:cNvSpPr>
              <a:spLocks noChangeShapeType="1"/>
            </p:cNvSpPr>
            <p:nvPr/>
          </p:nvSpPr>
          <p:spPr bwMode="auto">
            <a:xfrm>
              <a:off x="2270" y="189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54" name="Line 163"/>
            <p:cNvSpPr>
              <a:spLocks noChangeShapeType="1"/>
            </p:cNvSpPr>
            <p:nvPr/>
          </p:nvSpPr>
          <p:spPr bwMode="auto">
            <a:xfrm>
              <a:off x="2276" y="1903"/>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55" name="Line 164"/>
            <p:cNvSpPr>
              <a:spLocks noChangeShapeType="1"/>
            </p:cNvSpPr>
            <p:nvPr/>
          </p:nvSpPr>
          <p:spPr bwMode="auto">
            <a:xfrm>
              <a:off x="2282" y="190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56" name="Line 165"/>
            <p:cNvSpPr>
              <a:spLocks noChangeShapeType="1"/>
            </p:cNvSpPr>
            <p:nvPr/>
          </p:nvSpPr>
          <p:spPr bwMode="auto">
            <a:xfrm>
              <a:off x="2293" y="1909"/>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57" name="Line 166"/>
            <p:cNvSpPr>
              <a:spLocks noChangeShapeType="1"/>
            </p:cNvSpPr>
            <p:nvPr/>
          </p:nvSpPr>
          <p:spPr bwMode="auto">
            <a:xfrm>
              <a:off x="2299" y="191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58" name="Line 167"/>
            <p:cNvSpPr>
              <a:spLocks noChangeShapeType="1"/>
            </p:cNvSpPr>
            <p:nvPr/>
          </p:nvSpPr>
          <p:spPr bwMode="auto">
            <a:xfrm>
              <a:off x="2304" y="192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59" name="Line 168"/>
            <p:cNvSpPr>
              <a:spLocks noChangeShapeType="1"/>
            </p:cNvSpPr>
            <p:nvPr/>
          </p:nvSpPr>
          <p:spPr bwMode="auto">
            <a:xfrm>
              <a:off x="2316" y="1920"/>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0" name="Line 169"/>
            <p:cNvSpPr>
              <a:spLocks noChangeShapeType="1"/>
            </p:cNvSpPr>
            <p:nvPr/>
          </p:nvSpPr>
          <p:spPr bwMode="auto">
            <a:xfrm flipV="1">
              <a:off x="2321" y="191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1" name="Line 170"/>
            <p:cNvSpPr>
              <a:spLocks noChangeShapeType="1"/>
            </p:cNvSpPr>
            <p:nvPr/>
          </p:nvSpPr>
          <p:spPr bwMode="auto">
            <a:xfrm flipV="1">
              <a:off x="2327" y="1909"/>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2" name="Line 171"/>
            <p:cNvSpPr>
              <a:spLocks noChangeShapeType="1"/>
            </p:cNvSpPr>
            <p:nvPr/>
          </p:nvSpPr>
          <p:spPr bwMode="auto">
            <a:xfrm>
              <a:off x="2338" y="190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3" name="Freeform 172"/>
            <p:cNvSpPr>
              <a:spLocks/>
            </p:cNvSpPr>
            <p:nvPr/>
          </p:nvSpPr>
          <p:spPr bwMode="auto">
            <a:xfrm>
              <a:off x="2344" y="1903"/>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664" name="Line 173"/>
            <p:cNvSpPr>
              <a:spLocks noChangeShapeType="1"/>
            </p:cNvSpPr>
            <p:nvPr/>
          </p:nvSpPr>
          <p:spPr bwMode="auto">
            <a:xfrm>
              <a:off x="2350" y="190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5" name="Line 174"/>
            <p:cNvSpPr>
              <a:spLocks noChangeShapeType="1"/>
            </p:cNvSpPr>
            <p:nvPr/>
          </p:nvSpPr>
          <p:spPr bwMode="auto">
            <a:xfrm flipV="1">
              <a:off x="2355" y="1897"/>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6" name="Line 175"/>
            <p:cNvSpPr>
              <a:spLocks noChangeShapeType="1"/>
            </p:cNvSpPr>
            <p:nvPr/>
          </p:nvSpPr>
          <p:spPr bwMode="auto">
            <a:xfrm flipV="1">
              <a:off x="2367" y="1892"/>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7" name="Line 176"/>
            <p:cNvSpPr>
              <a:spLocks noChangeShapeType="1"/>
            </p:cNvSpPr>
            <p:nvPr/>
          </p:nvSpPr>
          <p:spPr bwMode="auto">
            <a:xfrm>
              <a:off x="2372" y="189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68" name="Freeform 177"/>
            <p:cNvSpPr>
              <a:spLocks/>
            </p:cNvSpPr>
            <p:nvPr/>
          </p:nvSpPr>
          <p:spPr bwMode="auto">
            <a:xfrm>
              <a:off x="2378" y="1886"/>
              <a:ext cx="11" cy="6"/>
            </a:xfrm>
            <a:custGeom>
              <a:avLst/>
              <a:gdLst>
                <a:gd name="T0" fmla="*/ 0 w 11"/>
                <a:gd name="T1" fmla="*/ 6 h 6"/>
                <a:gd name="T2" fmla="*/ 6 w 11"/>
                <a:gd name="T3" fmla="*/ 0 h 6"/>
                <a:gd name="T4" fmla="*/ 11 w 11"/>
                <a:gd name="T5" fmla="*/ 0 h 6"/>
                <a:gd name="T6" fmla="*/ 0 60000 65536"/>
                <a:gd name="T7" fmla="*/ 0 60000 65536"/>
                <a:gd name="T8" fmla="*/ 0 60000 65536"/>
                <a:gd name="T9" fmla="*/ 0 w 11"/>
                <a:gd name="T10" fmla="*/ 0 h 6"/>
                <a:gd name="T11" fmla="*/ 11 w 11"/>
                <a:gd name="T12" fmla="*/ 6 h 6"/>
              </a:gdLst>
              <a:ahLst/>
              <a:cxnLst>
                <a:cxn ang="T6">
                  <a:pos x="T0" y="T1"/>
                </a:cxn>
                <a:cxn ang="T7">
                  <a:pos x="T2" y="T3"/>
                </a:cxn>
                <a:cxn ang="T8">
                  <a:pos x="T4" y="T5"/>
                </a:cxn>
              </a:cxnLst>
              <a:rect l="T9" t="T10" r="T11" b="T12"/>
              <a:pathLst>
                <a:path w="11" h="6">
                  <a:moveTo>
                    <a:pt x="0" y="6"/>
                  </a:moveTo>
                  <a:lnTo>
                    <a:pt x="6" y="0"/>
                  </a:lnTo>
                  <a:lnTo>
                    <a:pt x="11"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669" name="Freeform 178"/>
            <p:cNvSpPr>
              <a:spLocks/>
            </p:cNvSpPr>
            <p:nvPr/>
          </p:nvSpPr>
          <p:spPr bwMode="auto">
            <a:xfrm>
              <a:off x="2389" y="1886"/>
              <a:ext cx="6" cy="6"/>
            </a:xfrm>
            <a:custGeom>
              <a:avLst/>
              <a:gdLst>
                <a:gd name="T0" fmla="*/ 0 w 6"/>
                <a:gd name="T1" fmla="*/ 0 h 6"/>
                <a:gd name="T2" fmla="*/ 6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6"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670" name="Line 179"/>
            <p:cNvSpPr>
              <a:spLocks noChangeShapeType="1"/>
            </p:cNvSpPr>
            <p:nvPr/>
          </p:nvSpPr>
          <p:spPr bwMode="auto">
            <a:xfrm>
              <a:off x="2395" y="189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71" name="Line 180"/>
            <p:cNvSpPr>
              <a:spLocks noChangeShapeType="1"/>
            </p:cNvSpPr>
            <p:nvPr/>
          </p:nvSpPr>
          <p:spPr bwMode="auto">
            <a:xfrm>
              <a:off x="2401" y="1892"/>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72" name="Line 181"/>
            <p:cNvSpPr>
              <a:spLocks noChangeShapeType="1"/>
            </p:cNvSpPr>
            <p:nvPr/>
          </p:nvSpPr>
          <p:spPr bwMode="auto">
            <a:xfrm>
              <a:off x="2412" y="189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73" name="Line 182"/>
            <p:cNvSpPr>
              <a:spLocks noChangeShapeType="1"/>
            </p:cNvSpPr>
            <p:nvPr/>
          </p:nvSpPr>
          <p:spPr bwMode="auto">
            <a:xfrm>
              <a:off x="2418" y="1903"/>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74" name="Line 183"/>
            <p:cNvSpPr>
              <a:spLocks noChangeShapeType="1"/>
            </p:cNvSpPr>
            <p:nvPr/>
          </p:nvSpPr>
          <p:spPr bwMode="auto">
            <a:xfrm>
              <a:off x="2423" y="190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75" name="Line 184"/>
            <p:cNvSpPr>
              <a:spLocks noChangeShapeType="1"/>
            </p:cNvSpPr>
            <p:nvPr/>
          </p:nvSpPr>
          <p:spPr bwMode="auto">
            <a:xfrm>
              <a:off x="2429" y="1909"/>
              <a:ext cx="12"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76" name="Line 185"/>
            <p:cNvSpPr>
              <a:spLocks noChangeShapeType="1"/>
            </p:cNvSpPr>
            <p:nvPr/>
          </p:nvSpPr>
          <p:spPr bwMode="auto">
            <a:xfrm>
              <a:off x="2441" y="191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77" name="Line 186"/>
            <p:cNvSpPr>
              <a:spLocks noChangeShapeType="1"/>
            </p:cNvSpPr>
            <p:nvPr/>
          </p:nvSpPr>
          <p:spPr bwMode="auto">
            <a:xfrm>
              <a:off x="2446" y="192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78" name="Line 187"/>
            <p:cNvSpPr>
              <a:spLocks noChangeShapeType="1"/>
            </p:cNvSpPr>
            <p:nvPr/>
          </p:nvSpPr>
          <p:spPr bwMode="auto">
            <a:xfrm>
              <a:off x="2452" y="1926"/>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79" name="Line 188"/>
            <p:cNvSpPr>
              <a:spLocks noChangeShapeType="1"/>
            </p:cNvSpPr>
            <p:nvPr/>
          </p:nvSpPr>
          <p:spPr bwMode="auto">
            <a:xfrm>
              <a:off x="2463" y="1926"/>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80" name="Freeform 189"/>
            <p:cNvSpPr>
              <a:spLocks/>
            </p:cNvSpPr>
            <p:nvPr/>
          </p:nvSpPr>
          <p:spPr bwMode="auto">
            <a:xfrm>
              <a:off x="2469" y="1926"/>
              <a:ext cx="6" cy="5"/>
            </a:xfrm>
            <a:custGeom>
              <a:avLst/>
              <a:gdLst>
                <a:gd name="T0" fmla="*/ 0 w 6"/>
                <a:gd name="T1" fmla="*/ 0 h 5"/>
                <a:gd name="T2" fmla="*/ 0 w 6"/>
                <a:gd name="T3" fmla="*/ 0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0" y="0"/>
                  </a:lnTo>
                  <a:lnTo>
                    <a:pt x="6"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681" name="Line 190"/>
            <p:cNvSpPr>
              <a:spLocks noChangeShapeType="1"/>
            </p:cNvSpPr>
            <p:nvPr/>
          </p:nvSpPr>
          <p:spPr bwMode="auto">
            <a:xfrm>
              <a:off x="2475" y="1931"/>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82" name="Line 191"/>
            <p:cNvSpPr>
              <a:spLocks noChangeShapeType="1"/>
            </p:cNvSpPr>
            <p:nvPr/>
          </p:nvSpPr>
          <p:spPr bwMode="auto">
            <a:xfrm>
              <a:off x="2480" y="1931"/>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83" name="Line 192"/>
            <p:cNvSpPr>
              <a:spLocks noChangeShapeType="1"/>
            </p:cNvSpPr>
            <p:nvPr/>
          </p:nvSpPr>
          <p:spPr bwMode="auto">
            <a:xfrm>
              <a:off x="2492" y="1931"/>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84" name="Line 193"/>
            <p:cNvSpPr>
              <a:spLocks noChangeShapeType="1"/>
            </p:cNvSpPr>
            <p:nvPr/>
          </p:nvSpPr>
          <p:spPr bwMode="auto">
            <a:xfrm>
              <a:off x="2497" y="193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85" name="Line 194"/>
            <p:cNvSpPr>
              <a:spLocks noChangeShapeType="1"/>
            </p:cNvSpPr>
            <p:nvPr/>
          </p:nvSpPr>
          <p:spPr bwMode="auto">
            <a:xfrm>
              <a:off x="2503" y="1931"/>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86" name="Line 195"/>
            <p:cNvSpPr>
              <a:spLocks noChangeShapeType="1"/>
            </p:cNvSpPr>
            <p:nvPr/>
          </p:nvSpPr>
          <p:spPr bwMode="auto">
            <a:xfrm>
              <a:off x="2514" y="193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87" name="Line 196"/>
            <p:cNvSpPr>
              <a:spLocks noChangeShapeType="1"/>
            </p:cNvSpPr>
            <p:nvPr/>
          </p:nvSpPr>
          <p:spPr bwMode="auto">
            <a:xfrm>
              <a:off x="2520" y="193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88" name="Line 197"/>
            <p:cNvSpPr>
              <a:spLocks noChangeShapeType="1"/>
            </p:cNvSpPr>
            <p:nvPr/>
          </p:nvSpPr>
          <p:spPr bwMode="auto">
            <a:xfrm>
              <a:off x="2526" y="1931"/>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89" name="Line 198"/>
            <p:cNvSpPr>
              <a:spLocks noChangeShapeType="1"/>
            </p:cNvSpPr>
            <p:nvPr/>
          </p:nvSpPr>
          <p:spPr bwMode="auto">
            <a:xfrm>
              <a:off x="2537" y="193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90" name="Line 199"/>
            <p:cNvSpPr>
              <a:spLocks noChangeShapeType="1"/>
            </p:cNvSpPr>
            <p:nvPr/>
          </p:nvSpPr>
          <p:spPr bwMode="auto">
            <a:xfrm>
              <a:off x="2543" y="1937"/>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91" name="Line 200"/>
            <p:cNvSpPr>
              <a:spLocks noChangeShapeType="1"/>
            </p:cNvSpPr>
            <p:nvPr/>
          </p:nvSpPr>
          <p:spPr bwMode="auto">
            <a:xfrm>
              <a:off x="2548" y="1943"/>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92" name="Line 201"/>
            <p:cNvSpPr>
              <a:spLocks noChangeShapeType="1"/>
            </p:cNvSpPr>
            <p:nvPr/>
          </p:nvSpPr>
          <p:spPr bwMode="auto">
            <a:xfrm>
              <a:off x="2554" y="194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93" name="Line 202"/>
            <p:cNvSpPr>
              <a:spLocks noChangeShapeType="1"/>
            </p:cNvSpPr>
            <p:nvPr/>
          </p:nvSpPr>
          <p:spPr bwMode="auto">
            <a:xfrm>
              <a:off x="2565" y="195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94" name="Line 203"/>
            <p:cNvSpPr>
              <a:spLocks noChangeShapeType="1"/>
            </p:cNvSpPr>
            <p:nvPr/>
          </p:nvSpPr>
          <p:spPr bwMode="auto">
            <a:xfrm>
              <a:off x="2571" y="196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95" name="Line 204"/>
            <p:cNvSpPr>
              <a:spLocks noChangeShapeType="1"/>
            </p:cNvSpPr>
            <p:nvPr/>
          </p:nvSpPr>
          <p:spPr bwMode="auto">
            <a:xfrm>
              <a:off x="2577" y="1965"/>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96" name="Line 205"/>
            <p:cNvSpPr>
              <a:spLocks noChangeShapeType="1"/>
            </p:cNvSpPr>
            <p:nvPr/>
          </p:nvSpPr>
          <p:spPr bwMode="auto">
            <a:xfrm>
              <a:off x="2588" y="197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97" name="Line 206"/>
            <p:cNvSpPr>
              <a:spLocks noChangeShapeType="1"/>
            </p:cNvSpPr>
            <p:nvPr/>
          </p:nvSpPr>
          <p:spPr bwMode="auto">
            <a:xfrm>
              <a:off x="2594" y="1977"/>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98" name="Line 207"/>
            <p:cNvSpPr>
              <a:spLocks noChangeShapeType="1"/>
            </p:cNvSpPr>
            <p:nvPr/>
          </p:nvSpPr>
          <p:spPr bwMode="auto">
            <a:xfrm>
              <a:off x="2599" y="198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699" name="Line 208"/>
            <p:cNvSpPr>
              <a:spLocks noChangeShapeType="1"/>
            </p:cNvSpPr>
            <p:nvPr/>
          </p:nvSpPr>
          <p:spPr bwMode="auto">
            <a:xfrm>
              <a:off x="2611" y="1982"/>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00" name="Line 209"/>
            <p:cNvSpPr>
              <a:spLocks noChangeShapeType="1"/>
            </p:cNvSpPr>
            <p:nvPr/>
          </p:nvSpPr>
          <p:spPr bwMode="auto">
            <a:xfrm>
              <a:off x="2616" y="198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01" name="Line 210"/>
            <p:cNvSpPr>
              <a:spLocks noChangeShapeType="1"/>
            </p:cNvSpPr>
            <p:nvPr/>
          </p:nvSpPr>
          <p:spPr bwMode="auto">
            <a:xfrm>
              <a:off x="2622" y="1994"/>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02" name="Line 211"/>
            <p:cNvSpPr>
              <a:spLocks noChangeShapeType="1"/>
            </p:cNvSpPr>
            <p:nvPr/>
          </p:nvSpPr>
          <p:spPr bwMode="auto">
            <a:xfrm>
              <a:off x="2628" y="1999"/>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49703" name="Group 412"/>
            <p:cNvGrpSpPr>
              <a:grpSpLocks/>
            </p:cNvGrpSpPr>
            <p:nvPr/>
          </p:nvGrpSpPr>
          <p:grpSpPr bwMode="auto">
            <a:xfrm>
              <a:off x="2634" y="2004"/>
              <a:ext cx="1470" cy="675"/>
              <a:chOff x="2634" y="2004"/>
              <a:chExt cx="1470" cy="675"/>
            </a:xfrm>
          </p:grpSpPr>
          <p:sp>
            <p:nvSpPr>
              <p:cNvPr id="233765" name="Line 212"/>
              <p:cNvSpPr>
                <a:spLocks noChangeShapeType="1"/>
              </p:cNvSpPr>
              <p:nvPr/>
            </p:nvSpPr>
            <p:spPr bwMode="auto">
              <a:xfrm>
                <a:off x="2634" y="200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66" name="Line 213"/>
              <p:cNvSpPr>
                <a:spLocks noChangeShapeType="1"/>
              </p:cNvSpPr>
              <p:nvPr/>
            </p:nvSpPr>
            <p:spPr bwMode="auto">
              <a:xfrm>
                <a:off x="2640" y="201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67" name="Line 214"/>
              <p:cNvSpPr>
                <a:spLocks noChangeShapeType="1"/>
              </p:cNvSpPr>
              <p:nvPr/>
            </p:nvSpPr>
            <p:spPr bwMode="auto">
              <a:xfrm>
                <a:off x="2646" y="2010"/>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68" name="Line 215"/>
              <p:cNvSpPr>
                <a:spLocks noChangeShapeType="1"/>
              </p:cNvSpPr>
              <p:nvPr/>
            </p:nvSpPr>
            <p:spPr bwMode="auto">
              <a:xfrm>
                <a:off x="2657" y="2016"/>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69" name="Line 216"/>
              <p:cNvSpPr>
                <a:spLocks noChangeShapeType="1"/>
              </p:cNvSpPr>
              <p:nvPr/>
            </p:nvSpPr>
            <p:spPr bwMode="auto">
              <a:xfrm>
                <a:off x="2663" y="2021"/>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70" name="Line 217"/>
              <p:cNvSpPr>
                <a:spLocks noChangeShapeType="1"/>
              </p:cNvSpPr>
              <p:nvPr/>
            </p:nvSpPr>
            <p:spPr bwMode="auto">
              <a:xfrm>
                <a:off x="2668" y="2027"/>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71" name="Line 218"/>
              <p:cNvSpPr>
                <a:spLocks noChangeShapeType="1"/>
              </p:cNvSpPr>
              <p:nvPr/>
            </p:nvSpPr>
            <p:spPr bwMode="auto">
              <a:xfrm>
                <a:off x="2680" y="203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72" name="Line 219"/>
              <p:cNvSpPr>
                <a:spLocks noChangeShapeType="1"/>
              </p:cNvSpPr>
              <p:nvPr/>
            </p:nvSpPr>
            <p:spPr bwMode="auto">
              <a:xfrm>
                <a:off x="2685" y="203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73" name="Line 220"/>
              <p:cNvSpPr>
                <a:spLocks noChangeShapeType="1"/>
              </p:cNvSpPr>
              <p:nvPr/>
            </p:nvSpPr>
            <p:spPr bwMode="auto">
              <a:xfrm>
                <a:off x="2691" y="203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74" name="Line 221"/>
              <p:cNvSpPr>
                <a:spLocks noChangeShapeType="1"/>
              </p:cNvSpPr>
              <p:nvPr/>
            </p:nvSpPr>
            <p:spPr bwMode="auto">
              <a:xfrm>
                <a:off x="2697" y="203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75" name="Line 222"/>
              <p:cNvSpPr>
                <a:spLocks noChangeShapeType="1"/>
              </p:cNvSpPr>
              <p:nvPr/>
            </p:nvSpPr>
            <p:spPr bwMode="auto">
              <a:xfrm>
                <a:off x="2708" y="203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76" name="Freeform 223"/>
              <p:cNvSpPr>
                <a:spLocks/>
              </p:cNvSpPr>
              <p:nvPr/>
            </p:nvSpPr>
            <p:spPr bwMode="auto">
              <a:xfrm>
                <a:off x="2714" y="2033"/>
                <a:ext cx="5" cy="5"/>
              </a:xfrm>
              <a:custGeom>
                <a:avLst/>
                <a:gdLst>
                  <a:gd name="T0" fmla="*/ 0 w 5"/>
                  <a:gd name="T1" fmla="*/ 0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0"/>
                    </a:lnTo>
                    <a:lnTo>
                      <a:pt x="5"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77" name="Line 224"/>
              <p:cNvSpPr>
                <a:spLocks noChangeShapeType="1"/>
              </p:cNvSpPr>
              <p:nvPr/>
            </p:nvSpPr>
            <p:spPr bwMode="auto">
              <a:xfrm>
                <a:off x="2719" y="2038"/>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78" name="Line 225"/>
              <p:cNvSpPr>
                <a:spLocks noChangeShapeType="1"/>
              </p:cNvSpPr>
              <p:nvPr/>
            </p:nvSpPr>
            <p:spPr bwMode="auto">
              <a:xfrm>
                <a:off x="2731" y="2038"/>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79" name="Line 226"/>
              <p:cNvSpPr>
                <a:spLocks noChangeShapeType="1"/>
              </p:cNvSpPr>
              <p:nvPr/>
            </p:nvSpPr>
            <p:spPr bwMode="auto">
              <a:xfrm>
                <a:off x="2736" y="203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80" name="Freeform 227"/>
              <p:cNvSpPr>
                <a:spLocks/>
              </p:cNvSpPr>
              <p:nvPr/>
            </p:nvSpPr>
            <p:spPr bwMode="auto">
              <a:xfrm>
                <a:off x="2742" y="2038"/>
                <a:ext cx="12" cy="1"/>
              </a:xfrm>
              <a:custGeom>
                <a:avLst/>
                <a:gdLst>
                  <a:gd name="T0" fmla="*/ 0 w 12"/>
                  <a:gd name="T1" fmla="*/ 0 h 1"/>
                  <a:gd name="T2" fmla="*/ 6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81" name="Freeform 228"/>
              <p:cNvSpPr>
                <a:spLocks/>
              </p:cNvSpPr>
              <p:nvPr/>
            </p:nvSpPr>
            <p:spPr bwMode="auto">
              <a:xfrm>
                <a:off x="2754" y="2038"/>
                <a:ext cx="5" cy="12"/>
              </a:xfrm>
              <a:custGeom>
                <a:avLst/>
                <a:gdLst>
                  <a:gd name="T0" fmla="*/ 0 w 5"/>
                  <a:gd name="T1" fmla="*/ 0 h 12"/>
                  <a:gd name="T2" fmla="*/ 5 w 5"/>
                  <a:gd name="T3" fmla="*/ 6 h 12"/>
                  <a:gd name="T4" fmla="*/ 5 w 5"/>
                  <a:gd name="T5" fmla="*/ 12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0"/>
                    </a:moveTo>
                    <a:lnTo>
                      <a:pt x="5" y="6"/>
                    </a:lnTo>
                    <a:lnTo>
                      <a:pt x="5"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82" name="Line 229"/>
              <p:cNvSpPr>
                <a:spLocks noChangeShapeType="1"/>
              </p:cNvSpPr>
              <p:nvPr/>
            </p:nvSpPr>
            <p:spPr bwMode="auto">
              <a:xfrm>
                <a:off x="2759" y="205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83" name="Line 230"/>
              <p:cNvSpPr>
                <a:spLocks noChangeShapeType="1"/>
              </p:cNvSpPr>
              <p:nvPr/>
            </p:nvSpPr>
            <p:spPr bwMode="auto">
              <a:xfrm>
                <a:off x="2765" y="2055"/>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84" name="Line 231"/>
              <p:cNvSpPr>
                <a:spLocks noChangeShapeType="1"/>
              </p:cNvSpPr>
              <p:nvPr/>
            </p:nvSpPr>
            <p:spPr bwMode="auto">
              <a:xfrm>
                <a:off x="2771" y="2067"/>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85" name="Line 232"/>
              <p:cNvSpPr>
                <a:spLocks noChangeShapeType="1"/>
              </p:cNvSpPr>
              <p:nvPr/>
            </p:nvSpPr>
            <p:spPr bwMode="auto">
              <a:xfrm>
                <a:off x="2782" y="207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86" name="Line 233"/>
              <p:cNvSpPr>
                <a:spLocks noChangeShapeType="1"/>
              </p:cNvSpPr>
              <p:nvPr/>
            </p:nvSpPr>
            <p:spPr bwMode="auto">
              <a:xfrm>
                <a:off x="2788" y="2084"/>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87" name="Line 234"/>
              <p:cNvSpPr>
                <a:spLocks noChangeShapeType="1"/>
              </p:cNvSpPr>
              <p:nvPr/>
            </p:nvSpPr>
            <p:spPr bwMode="auto">
              <a:xfrm>
                <a:off x="2793" y="2095"/>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88" name="Line 235"/>
              <p:cNvSpPr>
                <a:spLocks noChangeShapeType="1"/>
              </p:cNvSpPr>
              <p:nvPr/>
            </p:nvSpPr>
            <p:spPr bwMode="auto">
              <a:xfrm>
                <a:off x="2805" y="2101"/>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89" name="Line 236"/>
              <p:cNvSpPr>
                <a:spLocks noChangeShapeType="1"/>
              </p:cNvSpPr>
              <p:nvPr/>
            </p:nvSpPr>
            <p:spPr bwMode="auto">
              <a:xfrm>
                <a:off x="2810" y="2112"/>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90" name="Line 237"/>
              <p:cNvSpPr>
                <a:spLocks noChangeShapeType="1"/>
              </p:cNvSpPr>
              <p:nvPr/>
            </p:nvSpPr>
            <p:spPr bwMode="auto">
              <a:xfrm>
                <a:off x="2816" y="2123"/>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91" name="Line 238"/>
              <p:cNvSpPr>
                <a:spLocks noChangeShapeType="1"/>
              </p:cNvSpPr>
              <p:nvPr/>
            </p:nvSpPr>
            <p:spPr bwMode="auto">
              <a:xfrm>
                <a:off x="2822" y="212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92" name="Line 239"/>
              <p:cNvSpPr>
                <a:spLocks noChangeShapeType="1"/>
              </p:cNvSpPr>
              <p:nvPr/>
            </p:nvSpPr>
            <p:spPr bwMode="auto">
              <a:xfrm>
                <a:off x="2833" y="212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93" name="Freeform 240"/>
              <p:cNvSpPr>
                <a:spLocks/>
              </p:cNvSpPr>
              <p:nvPr/>
            </p:nvSpPr>
            <p:spPr bwMode="auto">
              <a:xfrm>
                <a:off x="2839" y="2123"/>
                <a:ext cx="5" cy="6"/>
              </a:xfrm>
              <a:custGeom>
                <a:avLst/>
                <a:gdLst>
                  <a:gd name="T0" fmla="*/ 0 w 5"/>
                  <a:gd name="T1" fmla="*/ 6 h 6"/>
                  <a:gd name="T2" fmla="*/ 0 w 5"/>
                  <a:gd name="T3" fmla="*/ 0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0" y="0"/>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94" name="Line 241"/>
              <p:cNvSpPr>
                <a:spLocks noChangeShapeType="1"/>
              </p:cNvSpPr>
              <p:nvPr/>
            </p:nvSpPr>
            <p:spPr bwMode="auto">
              <a:xfrm>
                <a:off x="2844" y="2123"/>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95" name="Line 242"/>
              <p:cNvSpPr>
                <a:spLocks noChangeShapeType="1"/>
              </p:cNvSpPr>
              <p:nvPr/>
            </p:nvSpPr>
            <p:spPr bwMode="auto">
              <a:xfrm>
                <a:off x="2856" y="212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96" name="Freeform 243"/>
              <p:cNvSpPr>
                <a:spLocks/>
              </p:cNvSpPr>
              <p:nvPr/>
            </p:nvSpPr>
            <p:spPr bwMode="auto">
              <a:xfrm>
                <a:off x="2861" y="2118"/>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97" name="Line 244"/>
              <p:cNvSpPr>
                <a:spLocks noChangeShapeType="1"/>
              </p:cNvSpPr>
              <p:nvPr/>
            </p:nvSpPr>
            <p:spPr bwMode="auto">
              <a:xfrm>
                <a:off x="2867" y="2118"/>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98" name="Line 245"/>
              <p:cNvSpPr>
                <a:spLocks noChangeShapeType="1"/>
              </p:cNvSpPr>
              <p:nvPr/>
            </p:nvSpPr>
            <p:spPr bwMode="auto">
              <a:xfrm>
                <a:off x="2878"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99" name="Line 246"/>
              <p:cNvSpPr>
                <a:spLocks noChangeShapeType="1"/>
              </p:cNvSpPr>
              <p:nvPr/>
            </p:nvSpPr>
            <p:spPr bwMode="auto">
              <a:xfrm>
                <a:off x="2884"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00" name="Freeform 247"/>
              <p:cNvSpPr>
                <a:spLocks/>
              </p:cNvSpPr>
              <p:nvPr/>
            </p:nvSpPr>
            <p:spPr bwMode="auto">
              <a:xfrm>
                <a:off x="2890" y="2112"/>
                <a:ext cx="5" cy="6"/>
              </a:xfrm>
              <a:custGeom>
                <a:avLst/>
                <a:gdLst>
                  <a:gd name="T0" fmla="*/ 0 w 5"/>
                  <a:gd name="T1" fmla="*/ 6 h 6"/>
                  <a:gd name="T2" fmla="*/ 0 w 5"/>
                  <a:gd name="T3" fmla="*/ 0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0" y="0"/>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01" name="Line 248"/>
              <p:cNvSpPr>
                <a:spLocks noChangeShapeType="1"/>
              </p:cNvSpPr>
              <p:nvPr/>
            </p:nvSpPr>
            <p:spPr bwMode="auto">
              <a:xfrm>
                <a:off x="2895" y="211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02" name="Line 249"/>
              <p:cNvSpPr>
                <a:spLocks noChangeShapeType="1"/>
              </p:cNvSpPr>
              <p:nvPr/>
            </p:nvSpPr>
            <p:spPr bwMode="auto">
              <a:xfrm>
                <a:off x="2907" y="211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03" name="Freeform 250"/>
              <p:cNvSpPr>
                <a:spLocks/>
              </p:cNvSpPr>
              <p:nvPr/>
            </p:nvSpPr>
            <p:spPr bwMode="auto">
              <a:xfrm>
                <a:off x="2912" y="2112"/>
                <a:ext cx="6" cy="6"/>
              </a:xfrm>
              <a:custGeom>
                <a:avLst/>
                <a:gdLst>
                  <a:gd name="T0" fmla="*/ 0 w 6"/>
                  <a:gd name="T1" fmla="*/ 0 h 6"/>
                  <a:gd name="T2" fmla="*/ 0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0"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04" name="Line 251"/>
              <p:cNvSpPr>
                <a:spLocks noChangeShapeType="1"/>
              </p:cNvSpPr>
              <p:nvPr/>
            </p:nvSpPr>
            <p:spPr bwMode="auto">
              <a:xfrm>
                <a:off x="2918" y="2118"/>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05" name="Line 252"/>
              <p:cNvSpPr>
                <a:spLocks noChangeShapeType="1"/>
              </p:cNvSpPr>
              <p:nvPr/>
            </p:nvSpPr>
            <p:spPr bwMode="auto">
              <a:xfrm>
                <a:off x="2929"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06" name="Line 253"/>
              <p:cNvSpPr>
                <a:spLocks noChangeShapeType="1"/>
              </p:cNvSpPr>
              <p:nvPr/>
            </p:nvSpPr>
            <p:spPr bwMode="auto">
              <a:xfrm>
                <a:off x="2935"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07" name="Line 254"/>
              <p:cNvSpPr>
                <a:spLocks noChangeShapeType="1"/>
              </p:cNvSpPr>
              <p:nvPr/>
            </p:nvSpPr>
            <p:spPr bwMode="auto">
              <a:xfrm>
                <a:off x="2941" y="2118"/>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08" name="Line 255"/>
              <p:cNvSpPr>
                <a:spLocks noChangeShapeType="1"/>
              </p:cNvSpPr>
              <p:nvPr/>
            </p:nvSpPr>
            <p:spPr bwMode="auto">
              <a:xfrm>
                <a:off x="2952"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09" name="Line 256"/>
              <p:cNvSpPr>
                <a:spLocks noChangeShapeType="1"/>
              </p:cNvSpPr>
              <p:nvPr/>
            </p:nvSpPr>
            <p:spPr bwMode="auto">
              <a:xfrm>
                <a:off x="2958" y="2118"/>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10" name="Line 257"/>
              <p:cNvSpPr>
                <a:spLocks noChangeShapeType="1"/>
              </p:cNvSpPr>
              <p:nvPr/>
            </p:nvSpPr>
            <p:spPr bwMode="auto">
              <a:xfrm>
                <a:off x="2963"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11" name="Freeform 258"/>
              <p:cNvSpPr>
                <a:spLocks/>
              </p:cNvSpPr>
              <p:nvPr/>
            </p:nvSpPr>
            <p:spPr bwMode="auto">
              <a:xfrm>
                <a:off x="2969" y="2118"/>
                <a:ext cx="11" cy="5"/>
              </a:xfrm>
              <a:custGeom>
                <a:avLst/>
                <a:gdLst>
                  <a:gd name="T0" fmla="*/ 0 w 11"/>
                  <a:gd name="T1" fmla="*/ 0 h 5"/>
                  <a:gd name="T2" fmla="*/ 6 w 11"/>
                  <a:gd name="T3" fmla="*/ 0 h 5"/>
                  <a:gd name="T4" fmla="*/ 11 w 11"/>
                  <a:gd name="T5" fmla="*/ 5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0"/>
                    </a:moveTo>
                    <a:lnTo>
                      <a:pt x="6" y="0"/>
                    </a:lnTo>
                    <a:lnTo>
                      <a:pt x="11"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12" name="Line 259"/>
              <p:cNvSpPr>
                <a:spLocks noChangeShapeType="1"/>
              </p:cNvSpPr>
              <p:nvPr/>
            </p:nvSpPr>
            <p:spPr bwMode="auto">
              <a:xfrm>
                <a:off x="2980" y="212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13" name="Freeform 260"/>
              <p:cNvSpPr>
                <a:spLocks/>
              </p:cNvSpPr>
              <p:nvPr/>
            </p:nvSpPr>
            <p:spPr bwMode="auto">
              <a:xfrm>
                <a:off x="2986" y="2123"/>
                <a:ext cx="6" cy="6"/>
              </a:xfrm>
              <a:custGeom>
                <a:avLst/>
                <a:gdLst>
                  <a:gd name="T0" fmla="*/ 0 w 6"/>
                  <a:gd name="T1" fmla="*/ 0 h 6"/>
                  <a:gd name="T2" fmla="*/ 0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0"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14" name="Line 261"/>
              <p:cNvSpPr>
                <a:spLocks noChangeShapeType="1"/>
              </p:cNvSpPr>
              <p:nvPr/>
            </p:nvSpPr>
            <p:spPr bwMode="auto">
              <a:xfrm>
                <a:off x="2992" y="212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15" name="Line 262"/>
              <p:cNvSpPr>
                <a:spLocks noChangeShapeType="1"/>
              </p:cNvSpPr>
              <p:nvPr/>
            </p:nvSpPr>
            <p:spPr bwMode="auto">
              <a:xfrm>
                <a:off x="3003" y="212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16" name="Freeform 263"/>
              <p:cNvSpPr>
                <a:spLocks/>
              </p:cNvSpPr>
              <p:nvPr/>
            </p:nvSpPr>
            <p:spPr bwMode="auto">
              <a:xfrm>
                <a:off x="3009" y="2129"/>
                <a:ext cx="6" cy="6"/>
              </a:xfrm>
              <a:custGeom>
                <a:avLst/>
                <a:gdLst>
                  <a:gd name="T0" fmla="*/ 0 w 6"/>
                  <a:gd name="T1" fmla="*/ 0 h 6"/>
                  <a:gd name="T2" fmla="*/ 0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0"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17" name="Line 264"/>
              <p:cNvSpPr>
                <a:spLocks noChangeShapeType="1"/>
              </p:cNvSpPr>
              <p:nvPr/>
            </p:nvSpPr>
            <p:spPr bwMode="auto">
              <a:xfrm>
                <a:off x="3015" y="2135"/>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18" name="Freeform 265"/>
              <p:cNvSpPr>
                <a:spLocks/>
              </p:cNvSpPr>
              <p:nvPr/>
            </p:nvSpPr>
            <p:spPr bwMode="auto">
              <a:xfrm>
                <a:off x="3026" y="2135"/>
                <a:ext cx="6" cy="5"/>
              </a:xfrm>
              <a:custGeom>
                <a:avLst/>
                <a:gdLst>
                  <a:gd name="T0" fmla="*/ 0 w 6"/>
                  <a:gd name="T1" fmla="*/ 0 h 5"/>
                  <a:gd name="T2" fmla="*/ 6 w 6"/>
                  <a:gd name="T3" fmla="*/ 0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6" y="0"/>
                    </a:lnTo>
                    <a:lnTo>
                      <a:pt x="6"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19" name="Line 266"/>
              <p:cNvSpPr>
                <a:spLocks noChangeShapeType="1"/>
              </p:cNvSpPr>
              <p:nvPr/>
            </p:nvSpPr>
            <p:spPr bwMode="auto">
              <a:xfrm>
                <a:off x="3032" y="2140"/>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20" name="Line 267"/>
              <p:cNvSpPr>
                <a:spLocks noChangeShapeType="1"/>
              </p:cNvSpPr>
              <p:nvPr/>
            </p:nvSpPr>
            <p:spPr bwMode="auto">
              <a:xfrm>
                <a:off x="3037" y="214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21" name="Line 268"/>
              <p:cNvSpPr>
                <a:spLocks noChangeShapeType="1"/>
              </p:cNvSpPr>
              <p:nvPr/>
            </p:nvSpPr>
            <p:spPr bwMode="auto">
              <a:xfrm>
                <a:off x="3043" y="2146"/>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22" name="Line 269"/>
              <p:cNvSpPr>
                <a:spLocks noChangeShapeType="1"/>
              </p:cNvSpPr>
              <p:nvPr/>
            </p:nvSpPr>
            <p:spPr bwMode="auto">
              <a:xfrm>
                <a:off x="3054" y="2152"/>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23" name="Line 270"/>
              <p:cNvSpPr>
                <a:spLocks noChangeShapeType="1"/>
              </p:cNvSpPr>
              <p:nvPr/>
            </p:nvSpPr>
            <p:spPr bwMode="auto">
              <a:xfrm>
                <a:off x="3060" y="215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24" name="Line 271"/>
              <p:cNvSpPr>
                <a:spLocks noChangeShapeType="1"/>
              </p:cNvSpPr>
              <p:nvPr/>
            </p:nvSpPr>
            <p:spPr bwMode="auto">
              <a:xfrm>
                <a:off x="3066" y="2163"/>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25" name="Line 272"/>
              <p:cNvSpPr>
                <a:spLocks noChangeShapeType="1"/>
              </p:cNvSpPr>
              <p:nvPr/>
            </p:nvSpPr>
            <p:spPr bwMode="auto">
              <a:xfrm>
                <a:off x="3077" y="2169"/>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26" name="Line 273"/>
              <p:cNvSpPr>
                <a:spLocks noChangeShapeType="1"/>
              </p:cNvSpPr>
              <p:nvPr/>
            </p:nvSpPr>
            <p:spPr bwMode="auto">
              <a:xfrm>
                <a:off x="3083" y="217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27" name="Line 274"/>
              <p:cNvSpPr>
                <a:spLocks noChangeShapeType="1"/>
              </p:cNvSpPr>
              <p:nvPr/>
            </p:nvSpPr>
            <p:spPr bwMode="auto">
              <a:xfrm>
                <a:off x="3088" y="218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28" name="Line 275"/>
              <p:cNvSpPr>
                <a:spLocks noChangeShapeType="1"/>
              </p:cNvSpPr>
              <p:nvPr/>
            </p:nvSpPr>
            <p:spPr bwMode="auto">
              <a:xfrm>
                <a:off x="3094" y="2186"/>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29" name="Line 276"/>
              <p:cNvSpPr>
                <a:spLocks noChangeShapeType="1"/>
              </p:cNvSpPr>
              <p:nvPr/>
            </p:nvSpPr>
            <p:spPr bwMode="auto">
              <a:xfrm>
                <a:off x="3105" y="219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30" name="Line 277"/>
              <p:cNvSpPr>
                <a:spLocks noChangeShapeType="1"/>
              </p:cNvSpPr>
              <p:nvPr/>
            </p:nvSpPr>
            <p:spPr bwMode="auto">
              <a:xfrm>
                <a:off x="3111" y="219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31" name="Line 278"/>
              <p:cNvSpPr>
                <a:spLocks noChangeShapeType="1"/>
              </p:cNvSpPr>
              <p:nvPr/>
            </p:nvSpPr>
            <p:spPr bwMode="auto">
              <a:xfrm>
                <a:off x="3117" y="220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32" name="Line 279"/>
              <p:cNvSpPr>
                <a:spLocks noChangeShapeType="1"/>
              </p:cNvSpPr>
              <p:nvPr/>
            </p:nvSpPr>
            <p:spPr bwMode="auto">
              <a:xfrm flipV="1">
                <a:off x="3128" y="219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33" name="Line 280"/>
              <p:cNvSpPr>
                <a:spLocks noChangeShapeType="1"/>
              </p:cNvSpPr>
              <p:nvPr/>
            </p:nvSpPr>
            <p:spPr bwMode="auto">
              <a:xfrm>
                <a:off x="3134" y="21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34" name="Line 281"/>
              <p:cNvSpPr>
                <a:spLocks noChangeShapeType="1"/>
              </p:cNvSpPr>
              <p:nvPr/>
            </p:nvSpPr>
            <p:spPr bwMode="auto">
              <a:xfrm>
                <a:off x="3139" y="2197"/>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35" name="Line 282"/>
              <p:cNvSpPr>
                <a:spLocks noChangeShapeType="1"/>
              </p:cNvSpPr>
              <p:nvPr/>
            </p:nvSpPr>
            <p:spPr bwMode="auto">
              <a:xfrm>
                <a:off x="3151" y="21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36" name="Line 283"/>
              <p:cNvSpPr>
                <a:spLocks noChangeShapeType="1"/>
              </p:cNvSpPr>
              <p:nvPr/>
            </p:nvSpPr>
            <p:spPr bwMode="auto">
              <a:xfrm>
                <a:off x="3156" y="219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37" name="Line 284"/>
              <p:cNvSpPr>
                <a:spLocks noChangeShapeType="1"/>
              </p:cNvSpPr>
              <p:nvPr/>
            </p:nvSpPr>
            <p:spPr bwMode="auto">
              <a:xfrm>
                <a:off x="3162" y="219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38" name="Line 285"/>
              <p:cNvSpPr>
                <a:spLocks noChangeShapeType="1"/>
              </p:cNvSpPr>
              <p:nvPr/>
            </p:nvSpPr>
            <p:spPr bwMode="auto">
              <a:xfrm>
                <a:off x="3168" y="2197"/>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39" name="Line 286"/>
              <p:cNvSpPr>
                <a:spLocks noChangeShapeType="1"/>
              </p:cNvSpPr>
              <p:nvPr/>
            </p:nvSpPr>
            <p:spPr bwMode="auto">
              <a:xfrm>
                <a:off x="3179" y="219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40" name="Line 287"/>
              <p:cNvSpPr>
                <a:spLocks noChangeShapeType="1"/>
              </p:cNvSpPr>
              <p:nvPr/>
            </p:nvSpPr>
            <p:spPr bwMode="auto">
              <a:xfrm>
                <a:off x="3185" y="21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41" name="Freeform 288"/>
              <p:cNvSpPr>
                <a:spLocks/>
              </p:cNvSpPr>
              <p:nvPr/>
            </p:nvSpPr>
            <p:spPr bwMode="auto">
              <a:xfrm>
                <a:off x="3190" y="2197"/>
                <a:ext cx="12" cy="6"/>
              </a:xfrm>
              <a:custGeom>
                <a:avLst/>
                <a:gdLst>
                  <a:gd name="T0" fmla="*/ 0 w 12"/>
                  <a:gd name="T1" fmla="*/ 0 h 6"/>
                  <a:gd name="T2" fmla="*/ 6 w 12"/>
                  <a:gd name="T3" fmla="*/ 0 h 6"/>
                  <a:gd name="T4" fmla="*/ 12 w 12"/>
                  <a:gd name="T5" fmla="*/ 6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0"/>
                    </a:moveTo>
                    <a:lnTo>
                      <a:pt x="6" y="0"/>
                    </a:lnTo>
                    <a:lnTo>
                      <a:pt x="12"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42" name="Line 289"/>
              <p:cNvSpPr>
                <a:spLocks noChangeShapeType="1"/>
              </p:cNvSpPr>
              <p:nvPr/>
            </p:nvSpPr>
            <p:spPr bwMode="auto">
              <a:xfrm>
                <a:off x="3202" y="220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43" name="Line 290"/>
              <p:cNvSpPr>
                <a:spLocks noChangeShapeType="1"/>
              </p:cNvSpPr>
              <p:nvPr/>
            </p:nvSpPr>
            <p:spPr bwMode="auto">
              <a:xfrm>
                <a:off x="3207" y="2203"/>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44" name="Line 291"/>
              <p:cNvSpPr>
                <a:spLocks noChangeShapeType="1"/>
              </p:cNvSpPr>
              <p:nvPr/>
            </p:nvSpPr>
            <p:spPr bwMode="auto">
              <a:xfrm>
                <a:off x="3213" y="220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45" name="Line 292"/>
              <p:cNvSpPr>
                <a:spLocks noChangeShapeType="1"/>
              </p:cNvSpPr>
              <p:nvPr/>
            </p:nvSpPr>
            <p:spPr bwMode="auto">
              <a:xfrm>
                <a:off x="3224" y="221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46" name="Line 293"/>
              <p:cNvSpPr>
                <a:spLocks noChangeShapeType="1"/>
              </p:cNvSpPr>
              <p:nvPr/>
            </p:nvSpPr>
            <p:spPr bwMode="auto">
              <a:xfrm>
                <a:off x="3230" y="222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47" name="Line 294"/>
              <p:cNvSpPr>
                <a:spLocks noChangeShapeType="1"/>
              </p:cNvSpPr>
              <p:nvPr/>
            </p:nvSpPr>
            <p:spPr bwMode="auto">
              <a:xfrm>
                <a:off x="3236" y="2225"/>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48" name="Line 295"/>
              <p:cNvSpPr>
                <a:spLocks noChangeShapeType="1"/>
              </p:cNvSpPr>
              <p:nvPr/>
            </p:nvSpPr>
            <p:spPr bwMode="auto">
              <a:xfrm>
                <a:off x="3242" y="2231"/>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49" name="Line 296"/>
              <p:cNvSpPr>
                <a:spLocks noChangeShapeType="1"/>
              </p:cNvSpPr>
              <p:nvPr/>
            </p:nvSpPr>
            <p:spPr bwMode="auto">
              <a:xfrm>
                <a:off x="3253" y="223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50" name="Line 297"/>
              <p:cNvSpPr>
                <a:spLocks noChangeShapeType="1"/>
              </p:cNvSpPr>
              <p:nvPr/>
            </p:nvSpPr>
            <p:spPr bwMode="auto">
              <a:xfrm>
                <a:off x="3259" y="2237"/>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51" name="Line 298"/>
              <p:cNvSpPr>
                <a:spLocks noChangeShapeType="1"/>
              </p:cNvSpPr>
              <p:nvPr/>
            </p:nvSpPr>
            <p:spPr bwMode="auto">
              <a:xfrm>
                <a:off x="3264" y="224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52" name="Line 299"/>
              <p:cNvSpPr>
                <a:spLocks noChangeShapeType="1"/>
              </p:cNvSpPr>
              <p:nvPr/>
            </p:nvSpPr>
            <p:spPr bwMode="auto">
              <a:xfrm>
                <a:off x="3276" y="224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53" name="Line 300"/>
              <p:cNvSpPr>
                <a:spLocks noChangeShapeType="1"/>
              </p:cNvSpPr>
              <p:nvPr/>
            </p:nvSpPr>
            <p:spPr bwMode="auto">
              <a:xfrm>
                <a:off x="3281"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54" name="Line 301"/>
              <p:cNvSpPr>
                <a:spLocks noChangeShapeType="1"/>
              </p:cNvSpPr>
              <p:nvPr/>
            </p:nvSpPr>
            <p:spPr bwMode="auto">
              <a:xfrm>
                <a:off x="3287" y="2242"/>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55" name="Line 302"/>
              <p:cNvSpPr>
                <a:spLocks noChangeShapeType="1"/>
              </p:cNvSpPr>
              <p:nvPr/>
            </p:nvSpPr>
            <p:spPr bwMode="auto">
              <a:xfrm>
                <a:off x="3298"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56" name="Line 303"/>
              <p:cNvSpPr>
                <a:spLocks noChangeShapeType="1"/>
              </p:cNvSpPr>
              <p:nvPr/>
            </p:nvSpPr>
            <p:spPr bwMode="auto">
              <a:xfrm>
                <a:off x="3304"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57" name="Line 304"/>
              <p:cNvSpPr>
                <a:spLocks noChangeShapeType="1"/>
              </p:cNvSpPr>
              <p:nvPr/>
            </p:nvSpPr>
            <p:spPr bwMode="auto">
              <a:xfrm>
                <a:off x="3310" y="224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58" name="Line 305"/>
              <p:cNvSpPr>
                <a:spLocks noChangeShapeType="1"/>
              </p:cNvSpPr>
              <p:nvPr/>
            </p:nvSpPr>
            <p:spPr bwMode="auto">
              <a:xfrm>
                <a:off x="3315" y="224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59" name="Line 306"/>
              <p:cNvSpPr>
                <a:spLocks noChangeShapeType="1"/>
              </p:cNvSpPr>
              <p:nvPr/>
            </p:nvSpPr>
            <p:spPr bwMode="auto">
              <a:xfrm>
                <a:off x="3327" y="224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60" name="Line 307"/>
              <p:cNvSpPr>
                <a:spLocks noChangeShapeType="1"/>
              </p:cNvSpPr>
              <p:nvPr/>
            </p:nvSpPr>
            <p:spPr bwMode="auto">
              <a:xfrm>
                <a:off x="3332"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61" name="Freeform 308"/>
              <p:cNvSpPr>
                <a:spLocks/>
              </p:cNvSpPr>
              <p:nvPr/>
            </p:nvSpPr>
            <p:spPr bwMode="auto">
              <a:xfrm>
                <a:off x="3338" y="2237"/>
                <a:ext cx="11" cy="5"/>
              </a:xfrm>
              <a:custGeom>
                <a:avLst/>
                <a:gdLst>
                  <a:gd name="T0" fmla="*/ 0 w 11"/>
                  <a:gd name="T1" fmla="*/ 5 h 5"/>
                  <a:gd name="T2" fmla="*/ 6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6" y="0"/>
                    </a:lnTo>
                    <a:lnTo>
                      <a:pt x="11"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62" name="Line 309"/>
              <p:cNvSpPr>
                <a:spLocks noChangeShapeType="1"/>
              </p:cNvSpPr>
              <p:nvPr/>
            </p:nvSpPr>
            <p:spPr bwMode="auto">
              <a:xfrm>
                <a:off x="3349" y="223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63" name="Freeform 310"/>
              <p:cNvSpPr>
                <a:spLocks/>
              </p:cNvSpPr>
              <p:nvPr/>
            </p:nvSpPr>
            <p:spPr bwMode="auto">
              <a:xfrm>
                <a:off x="3355" y="2231"/>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64" name="Line 311"/>
              <p:cNvSpPr>
                <a:spLocks noChangeShapeType="1"/>
              </p:cNvSpPr>
              <p:nvPr/>
            </p:nvSpPr>
            <p:spPr bwMode="auto">
              <a:xfrm>
                <a:off x="3361" y="2231"/>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65" name="Freeform 312"/>
              <p:cNvSpPr>
                <a:spLocks/>
              </p:cNvSpPr>
              <p:nvPr/>
            </p:nvSpPr>
            <p:spPr bwMode="auto">
              <a:xfrm>
                <a:off x="3366" y="2225"/>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66" name="Line 313"/>
              <p:cNvSpPr>
                <a:spLocks noChangeShapeType="1"/>
              </p:cNvSpPr>
              <p:nvPr/>
            </p:nvSpPr>
            <p:spPr bwMode="auto">
              <a:xfrm>
                <a:off x="3378" y="2225"/>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67" name="Freeform 314"/>
              <p:cNvSpPr>
                <a:spLocks/>
              </p:cNvSpPr>
              <p:nvPr/>
            </p:nvSpPr>
            <p:spPr bwMode="auto">
              <a:xfrm>
                <a:off x="3383" y="2220"/>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68" name="Line 315"/>
              <p:cNvSpPr>
                <a:spLocks noChangeShapeType="1"/>
              </p:cNvSpPr>
              <p:nvPr/>
            </p:nvSpPr>
            <p:spPr bwMode="auto">
              <a:xfrm>
                <a:off x="3389" y="2220"/>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69" name="Line 316"/>
              <p:cNvSpPr>
                <a:spLocks noChangeShapeType="1"/>
              </p:cNvSpPr>
              <p:nvPr/>
            </p:nvSpPr>
            <p:spPr bwMode="auto">
              <a:xfrm flipV="1">
                <a:off x="3400" y="221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70" name="Line 317"/>
              <p:cNvSpPr>
                <a:spLocks noChangeShapeType="1"/>
              </p:cNvSpPr>
              <p:nvPr/>
            </p:nvSpPr>
            <p:spPr bwMode="auto">
              <a:xfrm>
                <a:off x="3406" y="221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71" name="Line 318"/>
              <p:cNvSpPr>
                <a:spLocks noChangeShapeType="1"/>
              </p:cNvSpPr>
              <p:nvPr/>
            </p:nvSpPr>
            <p:spPr bwMode="auto">
              <a:xfrm>
                <a:off x="3412" y="2214"/>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72" name="Line 319"/>
              <p:cNvSpPr>
                <a:spLocks noChangeShapeType="1"/>
              </p:cNvSpPr>
              <p:nvPr/>
            </p:nvSpPr>
            <p:spPr bwMode="auto">
              <a:xfrm>
                <a:off x="3423" y="222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73" name="Line 320"/>
              <p:cNvSpPr>
                <a:spLocks noChangeShapeType="1"/>
              </p:cNvSpPr>
              <p:nvPr/>
            </p:nvSpPr>
            <p:spPr bwMode="auto">
              <a:xfrm>
                <a:off x="3429" y="2225"/>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74" name="Line 321"/>
              <p:cNvSpPr>
                <a:spLocks noChangeShapeType="1"/>
              </p:cNvSpPr>
              <p:nvPr/>
            </p:nvSpPr>
            <p:spPr bwMode="auto">
              <a:xfrm>
                <a:off x="3434" y="223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75" name="Line 322"/>
              <p:cNvSpPr>
                <a:spLocks noChangeShapeType="1"/>
              </p:cNvSpPr>
              <p:nvPr/>
            </p:nvSpPr>
            <p:spPr bwMode="auto">
              <a:xfrm>
                <a:off x="3440" y="2237"/>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76" name="Line 323"/>
              <p:cNvSpPr>
                <a:spLocks noChangeShapeType="1"/>
              </p:cNvSpPr>
              <p:nvPr/>
            </p:nvSpPr>
            <p:spPr bwMode="auto">
              <a:xfrm>
                <a:off x="3451"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77" name="Line 324"/>
              <p:cNvSpPr>
                <a:spLocks noChangeShapeType="1"/>
              </p:cNvSpPr>
              <p:nvPr/>
            </p:nvSpPr>
            <p:spPr bwMode="auto">
              <a:xfrm>
                <a:off x="3457" y="2242"/>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78" name="Line 325"/>
              <p:cNvSpPr>
                <a:spLocks noChangeShapeType="1"/>
              </p:cNvSpPr>
              <p:nvPr/>
            </p:nvSpPr>
            <p:spPr bwMode="auto">
              <a:xfrm>
                <a:off x="3463" y="224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79" name="Line 326"/>
              <p:cNvSpPr>
                <a:spLocks noChangeShapeType="1"/>
              </p:cNvSpPr>
              <p:nvPr/>
            </p:nvSpPr>
            <p:spPr bwMode="auto">
              <a:xfrm>
                <a:off x="3474" y="2254"/>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80" name="Line 327"/>
              <p:cNvSpPr>
                <a:spLocks noChangeShapeType="1"/>
              </p:cNvSpPr>
              <p:nvPr/>
            </p:nvSpPr>
            <p:spPr bwMode="auto">
              <a:xfrm>
                <a:off x="3480" y="225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81" name="Line 328"/>
              <p:cNvSpPr>
                <a:spLocks noChangeShapeType="1"/>
              </p:cNvSpPr>
              <p:nvPr/>
            </p:nvSpPr>
            <p:spPr bwMode="auto">
              <a:xfrm>
                <a:off x="3486" y="2265"/>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82" name="Line 329"/>
              <p:cNvSpPr>
                <a:spLocks noChangeShapeType="1"/>
              </p:cNvSpPr>
              <p:nvPr/>
            </p:nvSpPr>
            <p:spPr bwMode="auto">
              <a:xfrm>
                <a:off x="3497" y="2276"/>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83" name="Line 330"/>
              <p:cNvSpPr>
                <a:spLocks noChangeShapeType="1"/>
              </p:cNvSpPr>
              <p:nvPr/>
            </p:nvSpPr>
            <p:spPr bwMode="auto">
              <a:xfrm>
                <a:off x="3503" y="2288"/>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84" name="Line 331"/>
              <p:cNvSpPr>
                <a:spLocks noChangeShapeType="1"/>
              </p:cNvSpPr>
              <p:nvPr/>
            </p:nvSpPr>
            <p:spPr bwMode="auto">
              <a:xfrm>
                <a:off x="3508" y="2299"/>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85" name="Line 332"/>
              <p:cNvSpPr>
                <a:spLocks noChangeShapeType="1"/>
              </p:cNvSpPr>
              <p:nvPr/>
            </p:nvSpPr>
            <p:spPr bwMode="auto">
              <a:xfrm>
                <a:off x="3514" y="2310"/>
                <a:ext cx="11"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86" name="Line 333"/>
              <p:cNvSpPr>
                <a:spLocks noChangeShapeType="1"/>
              </p:cNvSpPr>
              <p:nvPr/>
            </p:nvSpPr>
            <p:spPr bwMode="auto">
              <a:xfrm>
                <a:off x="3525" y="2322"/>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87" name="Line 334"/>
              <p:cNvSpPr>
                <a:spLocks noChangeShapeType="1"/>
              </p:cNvSpPr>
              <p:nvPr/>
            </p:nvSpPr>
            <p:spPr bwMode="auto">
              <a:xfrm>
                <a:off x="3531" y="2333"/>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88" name="Line 335"/>
              <p:cNvSpPr>
                <a:spLocks noChangeShapeType="1"/>
              </p:cNvSpPr>
              <p:nvPr/>
            </p:nvSpPr>
            <p:spPr bwMode="auto">
              <a:xfrm>
                <a:off x="3537" y="2345"/>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89" name="Line 336"/>
              <p:cNvSpPr>
                <a:spLocks noChangeShapeType="1"/>
              </p:cNvSpPr>
              <p:nvPr/>
            </p:nvSpPr>
            <p:spPr bwMode="auto">
              <a:xfrm>
                <a:off x="3548" y="2356"/>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90" name="Freeform 337"/>
              <p:cNvSpPr>
                <a:spLocks/>
              </p:cNvSpPr>
              <p:nvPr/>
            </p:nvSpPr>
            <p:spPr bwMode="auto">
              <a:xfrm>
                <a:off x="3554" y="2367"/>
                <a:ext cx="5" cy="12"/>
              </a:xfrm>
              <a:custGeom>
                <a:avLst/>
                <a:gdLst>
                  <a:gd name="T0" fmla="*/ 0 w 5"/>
                  <a:gd name="T1" fmla="*/ 0 h 12"/>
                  <a:gd name="T2" fmla="*/ 0 w 5"/>
                  <a:gd name="T3" fmla="*/ 6 h 12"/>
                  <a:gd name="T4" fmla="*/ 5 w 5"/>
                  <a:gd name="T5" fmla="*/ 12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0"/>
                    </a:moveTo>
                    <a:lnTo>
                      <a:pt x="0" y="6"/>
                    </a:lnTo>
                    <a:lnTo>
                      <a:pt x="5"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91" name="Freeform 338"/>
              <p:cNvSpPr>
                <a:spLocks/>
              </p:cNvSpPr>
              <p:nvPr/>
            </p:nvSpPr>
            <p:spPr bwMode="auto">
              <a:xfrm>
                <a:off x="3559" y="2373"/>
                <a:ext cx="12" cy="6"/>
              </a:xfrm>
              <a:custGeom>
                <a:avLst/>
                <a:gdLst>
                  <a:gd name="T0" fmla="*/ 0 w 12"/>
                  <a:gd name="T1" fmla="*/ 6 h 6"/>
                  <a:gd name="T2" fmla="*/ 6 w 12"/>
                  <a:gd name="T3" fmla="*/ 6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6"/>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92" name="Line 339"/>
              <p:cNvSpPr>
                <a:spLocks noChangeShapeType="1"/>
              </p:cNvSpPr>
              <p:nvPr/>
            </p:nvSpPr>
            <p:spPr bwMode="auto">
              <a:xfrm>
                <a:off x="3571" y="237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93" name="Freeform 340"/>
              <p:cNvSpPr>
                <a:spLocks/>
              </p:cNvSpPr>
              <p:nvPr/>
            </p:nvSpPr>
            <p:spPr bwMode="auto">
              <a:xfrm>
                <a:off x="3576" y="2367"/>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94" name="Line 341"/>
              <p:cNvSpPr>
                <a:spLocks noChangeShapeType="1"/>
              </p:cNvSpPr>
              <p:nvPr/>
            </p:nvSpPr>
            <p:spPr bwMode="auto">
              <a:xfrm>
                <a:off x="3582" y="236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95" name="Freeform 342"/>
              <p:cNvSpPr>
                <a:spLocks/>
              </p:cNvSpPr>
              <p:nvPr/>
            </p:nvSpPr>
            <p:spPr bwMode="auto">
              <a:xfrm>
                <a:off x="3588" y="2362"/>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96" name="Line 343"/>
              <p:cNvSpPr>
                <a:spLocks noChangeShapeType="1"/>
              </p:cNvSpPr>
              <p:nvPr/>
            </p:nvSpPr>
            <p:spPr bwMode="auto">
              <a:xfrm>
                <a:off x="3599" y="236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97" name="Line 344"/>
              <p:cNvSpPr>
                <a:spLocks noChangeShapeType="1"/>
              </p:cNvSpPr>
              <p:nvPr/>
            </p:nvSpPr>
            <p:spPr bwMode="auto">
              <a:xfrm>
                <a:off x="3605" y="236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898" name="Freeform 345"/>
              <p:cNvSpPr>
                <a:spLocks/>
              </p:cNvSpPr>
              <p:nvPr/>
            </p:nvSpPr>
            <p:spPr bwMode="auto">
              <a:xfrm>
                <a:off x="3610" y="2356"/>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899" name="Line 346"/>
              <p:cNvSpPr>
                <a:spLocks noChangeShapeType="1"/>
              </p:cNvSpPr>
              <p:nvPr/>
            </p:nvSpPr>
            <p:spPr bwMode="auto">
              <a:xfrm>
                <a:off x="3622" y="2356"/>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00" name="Freeform 347"/>
              <p:cNvSpPr>
                <a:spLocks/>
              </p:cNvSpPr>
              <p:nvPr/>
            </p:nvSpPr>
            <p:spPr bwMode="auto">
              <a:xfrm>
                <a:off x="3627" y="2350"/>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01" name="Line 348"/>
              <p:cNvSpPr>
                <a:spLocks noChangeShapeType="1"/>
              </p:cNvSpPr>
              <p:nvPr/>
            </p:nvSpPr>
            <p:spPr bwMode="auto">
              <a:xfrm>
                <a:off x="3633" y="235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02" name="Line 349"/>
              <p:cNvSpPr>
                <a:spLocks noChangeShapeType="1"/>
              </p:cNvSpPr>
              <p:nvPr/>
            </p:nvSpPr>
            <p:spPr bwMode="auto">
              <a:xfrm flipV="1">
                <a:off x="3639" y="2345"/>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03" name="Line 350"/>
              <p:cNvSpPr>
                <a:spLocks noChangeShapeType="1"/>
              </p:cNvSpPr>
              <p:nvPr/>
            </p:nvSpPr>
            <p:spPr bwMode="auto">
              <a:xfrm flipV="1">
                <a:off x="3650" y="233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04" name="Line 351"/>
              <p:cNvSpPr>
                <a:spLocks noChangeShapeType="1"/>
              </p:cNvSpPr>
              <p:nvPr/>
            </p:nvSpPr>
            <p:spPr bwMode="auto">
              <a:xfrm>
                <a:off x="3656" y="2339"/>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05" name="Freeform 352"/>
              <p:cNvSpPr>
                <a:spLocks/>
              </p:cNvSpPr>
              <p:nvPr/>
            </p:nvSpPr>
            <p:spPr bwMode="auto">
              <a:xfrm>
                <a:off x="3661" y="2333"/>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06" name="Line 353"/>
              <p:cNvSpPr>
                <a:spLocks noChangeShapeType="1"/>
              </p:cNvSpPr>
              <p:nvPr/>
            </p:nvSpPr>
            <p:spPr bwMode="auto">
              <a:xfrm>
                <a:off x="3673" y="233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07" name="Line 354"/>
              <p:cNvSpPr>
                <a:spLocks noChangeShapeType="1"/>
              </p:cNvSpPr>
              <p:nvPr/>
            </p:nvSpPr>
            <p:spPr bwMode="auto">
              <a:xfrm flipV="1">
                <a:off x="3678" y="2328"/>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08" name="Line 355"/>
              <p:cNvSpPr>
                <a:spLocks noChangeShapeType="1"/>
              </p:cNvSpPr>
              <p:nvPr/>
            </p:nvSpPr>
            <p:spPr bwMode="auto">
              <a:xfrm flipV="1">
                <a:off x="3684" y="2322"/>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09" name="Line 356"/>
              <p:cNvSpPr>
                <a:spLocks noChangeShapeType="1"/>
              </p:cNvSpPr>
              <p:nvPr/>
            </p:nvSpPr>
            <p:spPr bwMode="auto">
              <a:xfrm>
                <a:off x="3695" y="232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10" name="Freeform 357"/>
              <p:cNvSpPr>
                <a:spLocks/>
              </p:cNvSpPr>
              <p:nvPr/>
            </p:nvSpPr>
            <p:spPr bwMode="auto">
              <a:xfrm>
                <a:off x="3701" y="2316"/>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11" name="Freeform 358"/>
              <p:cNvSpPr>
                <a:spLocks/>
              </p:cNvSpPr>
              <p:nvPr/>
            </p:nvSpPr>
            <p:spPr bwMode="auto">
              <a:xfrm>
                <a:off x="3707" y="2316"/>
                <a:ext cx="5" cy="17"/>
              </a:xfrm>
              <a:custGeom>
                <a:avLst/>
                <a:gdLst>
                  <a:gd name="T0" fmla="*/ 0 w 5"/>
                  <a:gd name="T1" fmla="*/ 0 h 17"/>
                  <a:gd name="T2" fmla="*/ 0 w 5"/>
                  <a:gd name="T3" fmla="*/ 6 h 17"/>
                  <a:gd name="T4" fmla="*/ 5 w 5"/>
                  <a:gd name="T5" fmla="*/ 17 h 17"/>
                  <a:gd name="T6" fmla="*/ 0 60000 65536"/>
                  <a:gd name="T7" fmla="*/ 0 60000 65536"/>
                  <a:gd name="T8" fmla="*/ 0 60000 65536"/>
                  <a:gd name="T9" fmla="*/ 0 w 5"/>
                  <a:gd name="T10" fmla="*/ 0 h 17"/>
                  <a:gd name="T11" fmla="*/ 5 w 5"/>
                  <a:gd name="T12" fmla="*/ 17 h 17"/>
                </a:gdLst>
                <a:ahLst/>
                <a:cxnLst>
                  <a:cxn ang="T6">
                    <a:pos x="T0" y="T1"/>
                  </a:cxn>
                  <a:cxn ang="T7">
                    <a:pos x="T2" y="T3"/>
                  </a:cxn>
                  <a:cxn ang="T8">
                    <a:pos x="T4" y="T5"/>
                  </a:cxn>
                </a:cxnLst>
                <a:rect l="T9" t="T10" r="T11" b="T12"/>
                <a:pathLst>
                  <a:path w="5" h="17">
                    <a:moveTo>
                      <a:pt x="0" y="0"/>
                    </a:moveTo>
                    <a:lnTo>
                      <a:pt x="0" y="6"/>
                    </a:lnTo>
                    <a:lnTo>
                      <a:pt x="5"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12" name="Line 359"/>
              <p:cNvSpPr>
                <a:spLocks noChangeShapeType="1"/>
              </p:cNvSpPr>
              <p:nvPr/>
            </p:nvSpPr>
            <p:spPr bwMode="auto">
              <a:xfrm>
                <a:off x="3712" y="2333"/>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13" name="Line 360"/>
              <p:cNvSpPr>
                <a:spLocks noChangeShapeType="1"/>
              </p:cNvSpPr>
              <p:nvPr/>
            </p:nvSpPr>
            <p:spPr bwMode="auto">
              <a:xfrm>
                <a:off x="3724" y="2350"/>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14" name="Line 361"/>
              <p:cNvSpPr>
                <a:spLocks noChangeShapeType="1"/>
              </p:cNvSpPr>
              <p:nvPr/>
            </p:nvSpPr>
            <p:spPr bwMode="auto">
              <a:xfrm>
                <a:off x="3730" y="2367"/>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15" name="Line 362"/>
              <p:cNvSpPr>
                <a:spLocks noChangeShapeType="1"/>
              </p:cNvSpPr>
              <p:nvPr/>
            </p:nvSpPr>
            <p:spPr bwMode="auto">
              <a:xfrm>
                <a:off x="3735" y="2384"/>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16" name="Line 363"/>
              <p:cNvSpPr>
                <a:spLocks noChangeShapeType="1"/>
              </p:cNvSpPr>
              <p:nvPr/>
            </p:nvSpPr>
            <p:spPr bwMode="auto">
              <a:xfrm>
                <a:off x="3747" y="2401"/>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17" name="Line 364"/>
              <p:cNvSpPr>
                <a:spLocks noChangeShapeType="1"/>
              </p:cNvSpPr>
              <p:nvPr/>
            </p:nvSpPr>
            <p:spPr bwMode="auto">
              <a:xfrm>
                <a:off x="3752" y="2418"/>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18" name="Line 365"/>
              <p:cNvSpPr>
                <a:spLocks noChangeShapeType="1"/>
              </p:cNvSpPr>
              <p:nvPr/>
            </p:nvSpPr>
            <p:spPr bwMode="auto">
              <a:xfrm>
                <a:off x="3758" y="2430"/>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19" name="Line 366"/>
              <p:cNvSpPr>
                <a:spLocks noChangeShapeType="1"/>
              </p:cNvSpPr>
              <p:nvPr/>
            </p:nvSpPr>
            <p:spPr bwMode="auto">
              <a:xfrm>
                <a:off x="3769" y="2447"/>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20" name="Freeform 367"/>
              <p:cNvSpPr>
                <a:spLocks/>
              </p:cNvSpPr>
              <p:nvPr/>
            </p:nvSpPr>
            <p:spPr bwMode="auto">
              <a:xfrm>
                <a:off x="3775" y="2464"/>
                <a:ext cx="6" cy="17"/>
              </a:xfrm>
              <a:custGeom>
                <a:avLst/>
                <a:gdLst>
                  <a:gd name="T0" fmla="*/ 0 w 6"/>
                  <a:gd name="T1" fmla="*/ 0 h 17"/>
                  <a:gd name="T2" fmla="*/ 0 w 6"/>
                  <a:gd name="T3" fmla="*/ 11 h 17"/>
                  <a:gd name="T4" fmla="*/ 6 w 6"/>
                  <a:gd name="T5" fmla="*/ 17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0"/>
                    </a:moveTo>
                    <a:lnTo>
                      <a:pt x="0" y="11"/>
                    </a:lnTo>
                    <a:lnTo>
                      <a:pt x="6"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21" name="Freeform 368"/>
              <p:cNvSpPr>
                <a:spLocks/>
              </p:cNvSpPr>
              <p:nvPr/>
            </p:nvSpPr>
            <p:spPr bwMode="auto">
              <a:xfrm>
                <a:off x="3781" y="2469"/>
                <a:ext cx="5" cy="12"/>
              </a:xfrm>
              <a:custGeom>
                <a:avLst/>
                <a:gdLst>
                  <a:gd name="T0" fmla="*/ 0 w 5"/>
                  <a:gd name="T1" fmla="*/ 12 h 12"/>
                  <a:gd name="T2" fmla="*/ 0 w 5"/>
                  <a:gd name="T3" fmla="*/ 6 h 12"/>
                  <a:gd name="T4" fmla="*/ 5 w 5"/>
                  <a:gd name="T5" fmla="*/ 0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12"/>
                    </a:moveTo>
                    <a:lnTo>
                      <a:pt x="0" y="6"/>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22" name="Line 369"/>
              <p:cNvSpPr>
                <a:spLocks noChangeShapeType="1"/>
              </p:cNvSpPr>
              <p:nvPr/>
            </p:nvSpPr>
            <p:spPr bwMode="auto">
              <a:xfrm flipV="1">
                <a:off x="3786" y="2458"/>
                <a:ext cx="12"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23" name="Line 370"/>
              <p:cNvSpPr>
                <a:spLocks noChangeShapeType="1"/>
              </p:cNvSpPr>
              <p:nvPr/>
            </p:nvSpPr>
            <p:spPr bwMode="auto">
              <a:xfrm flipV="1">
                <a:off x="3798" y="2452"/>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24" name="Line 371"/>
              <p:cNvSpPr>
                <a:spLocks noChangeShapeType="1"/>
              </p:cNvSpPr>
              <p:nvPr/>
            </p:nvSpPr>
            <p:spPr bwMode="auto">
              <a:xfrm flipV="1">
                <a:off x="3803" y="2441"/>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25" name="Line 372"/>
              <p:cNvSpPr>
                <a:spLocks noChangeShapeType="1"/>
              </p:cNvSpPr>
              <p:nvPr/>
            </p:nvSpPr>
            <p:spPr bwMode="auto">
              <a:xfrm flipV="1">
                <a:off x="3809" y="2430"/>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26" name="Line 373"/>
              <p:cNvSpPr>
                <a:spLocks noChangeShapeType="1"/>
              </p:cNvSpPr>
              <p:nvPr/>
            </p:nvSpPr>
            <p:spPr bwMode="auto">
              <a:xfrm flipV="1">
                <a:off x="3820" y="2418"/>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27" name="Line 374"/>
              <p:cNvSpPr>
                <a:spLocks noChangeShapeType="1"/>
              </p:cNvSpPr>
              <p:nvPr/>
            </p:nvSpPr>
            <p:spPr bwMode="auto">
              <a:xfrm flipV="1">
                <a:off x="3826" y="2407"/>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28" name="Line 375"/>
              <p:cNvSpPr>
                <a:spLocks noChangeShapeType="1"/>
              </p:cNvSpPr>
              <p:nvPr/>
            </p:nvSpPr>
            <p:spPr bwMode="auto">
              <a:xfrm flipV="1">
                <a:off x="3832" y="2396"/>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29" name="Line 376"/>
              <p:cNvSpPr>
                <a:spLocks noChangeShapeType="1"/>
              </p:cNvSpPr>
              <p:nvPr/>
            </p:nvSpPr>
            <p:spPr bwMode="auto">
              <a:xfrm flipV="1">
                <a:off x="3843" y="2384"/>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30" name="Line 377"/>
              <p:cNvSpPr>
                <a:spLocks noChangeShapeType="1"/>
              </p:cNvSpPr>
              <p:nvPr/>
            </p:nvSpPr>
            <p:spPr bwMode="auto">
              <a:xfrm flipV="1">
                <a:off x="3849" y="2373"/>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31" name="Line 378"/>
              <p:cNvSpPr>
                <a:spLocks noChangeShapeType="1"/>
              </p:cNvSpPr>
              <p:nvPr/>
            </p:nvSpPr>
            <p:spPr bwMode="auto">
              <a:xfrm flipV="1">
                <a:off x="3854" y="236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32" name="Line 379"/>
              <p:cNvSpPr>
                <a:spLocks noChangeShapeType="1"/>
              </p:cNvSpPr>
              <p:nvPr/>
            </p:nvSpPr>
            <p:spPr bwMode="auto">
              <a:xfrm flipV="1">
                <a:off x="3860" y="2362"/>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33" name="Line 380"/>
              <p:cNvSpPr>
                <a:spLocks noChangeShapeType="1"/>
              </p:cNvSpPr>
              <p:nvPr/>
            </p:nvSpPr>
            <p:spPr bwMode="auto">
              <a:xfrm flipV="1">
                <a:off x="3871" y="2356"/>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34" name="Line 381"/>
              <p:cNvSpPr>
                <a:spLocks noChangeShapeType="1"/>
              </p:cNvSpPr>
              <p:nvPr/>
            </p:nvSpPr>
            <p:spPr bwMode="auto">
              <a:xfrm flipV="1">
                <a:off x="3877" y="235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35" name="Line 382"/>
              <p:cNvSpPr>
                <a:spLocks noChangeShapeType="1"/>
              </p:cNvSpPr>
              <p:nvPr/>
            </p:nvSpPr>
            <p:spPr bwMode="auto">
              <a:xfrm flipV="1">
                <a:off x="3883" y="2339"/>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36" name="Line 383"/>
              <p:cNvSpPr>
                <a:spLocks noChangeShapeType="1"/>
              </p:cNvSpPr>
              <p:nvPr/>
            </p:nvSpPr>
            <p:spPr bwMode="auto">
              <a:xfrm flipV="1">
                <a:off x="3894" y="2333"/>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37" name="Line 384"/>
              <p:cNvSpPr>
                <a:spLocks noChangeShapeType="1"/>
              </p:cNvSpPr>
              <p:nvPr/>
            </p:nvSpPr>
            <p:spPr bwMode="auto">
              <a:xfrm flipV="1">
                <a:off x="3900" y="2328"/>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38" name="Line 385"/>
              <p:cNvSpPr>
                <a:spLocks noChangeShapeType="1"/>
              </p:cNvSpPr>
              <p:nvPr/>
            </p:nvSpPr>
            <p:spPr bwMode="auto">
              <a:xfrm flipV="1">
                <a:off x="3905" y="2322"/>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39" name="Line 386"/>
              <p:cNvSpPr>
                <a:spLocks noChangeShapeType="1"/>
              </p:cNvSpPr>
              <p:nvPr/>
            </p:nvSpPr>
            <p:spPr bwMode="auto">
              <a:xfrm flipV="1">
                <a:off x="3917" y="2316"/>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40" name="Freeform 387"/>
              <p:cNvSpPr>
                <a:spLocks/>
              </p:cNvSpPr>
              <p:nvPr/>
            </p:nvSpPr>
            <p:spPr bwMode="auto">
              <a:xfrm>
                <a:off x="3922" y="2305"/>
                <a:ext cx="6" cy="11"/>
              </a:xfrm>
              <a:custGeom>
                <a:avLst/>
                <a:gdLst>
                  <a:gd name="T0" fmla="*/ 0 w 6"/>
                  <a:gd name="T1" fmla="*/ 11 h 11"/>
                  <a:gd name="T2" fmla="*/ 0 w 6"/>
                  <a:gd name="T3" fmla="*/ 5 h 11"/>
                  <a:gd name="T4" fmla="*/ 6 w 6"/>
                  <a:gd name="T5" fmla="*/ 0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11"/>
                    </a:moveTo>
                    <a:lnTo>
                      <a:pt x="0" y="5"/>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41" name="Freeform 388"/>
              <p:cNvSpPr>
                <a:spLocks/>
              </p:cNvSpPr>
              <p:nvPr/>
            </p:nvSpPr>
            <p:spPr bwMode="auto">
              <a:xfrm>
                <a:off x="3928" y="2305"/>
                <a:ext cx="6" cy="17"/>
              </a:xfrm>
              <a:custGeom>
                <a:avLst/>
                <a:gdLst>
                  <a:gd name="T0" fmla="*/ 0 w 6"/>
                  <a:gd name="T1" fmla="*/ 0 h 17"/>
                  <a:gd name="T2" fmla="*/ 0 w 6"/>
                  <a:gd name="T3" fmla="*/ 5 h 17"/>
                  <a:gd name="T4" fmla="*/ 6 w 6"/>
                  <a:gd name="T5" fmla="*/ 17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0"/>
                    </a:moveTo>
                    <a:lnTo>
                      <a:pt x="0" y="5"/>
                    </a:lnTo>
                    <a:lnTo>
                      <a:pt x="6"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42" name="Line 389"/>
              <p:cNvSpPr>
                <a:spLocks noChangeShapeType="1"/>
              </p:cNvSpPr>
              <p:nvPr/>
            </p:nvSpPr>
            <p:spPr bwMode="auto">
              <a:xfrm>
                <a:off x="3934" y="2322"/>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43" name="Line 390"/>
              <p:cNvSpPr>
                <a:spLocks noChangeShapeType="1"/>
              </p:cNvSpPr>
              <p:nvPr/>
            </p:nvSpPr>
            <p:spPr bwMode="auto">
              <a:xfrm>
                <a:off x="3945" y="2339"/>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44" name="Line 391"/>
              <p:cNvSpPr>
                <a:spLocks noChangeShapeType="1"/>
              </p:cNvSpPr>
              <p:nvPr/>
            </p:nvSpPr>
            <p:spPr bwMode="auto">
              <a:xfrm>
                <a:off x="3951" y="2350"/>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45" name="Line 392"/>
              <p:cNvSpPr>
                <a:spLocks noChangeShapeType="1"/>
              </p:cNvSpPr>
              <p:nvPr/>
            </p:nvSpPr>
            <p:spPr bwMode="auto">
              <a:xfrm>
                <a:off x="3956" y="2367"/>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46" name="Line 393"/>
              <p:cNvSpPr>
                <a:spLocks noChangeShapeType="1"/>
              </p:cNvSpPr>
              <p:nvPr/>
            </p:nvSpPr>
            <p:spPr bwMode="auto">
              <a:xfrm>
                <a:off x="3968" y="2384"/>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47" name="Freeform 394"/>
              <p:cNvSpPr>
                <a:spLocks/>
              </p:cNvSpPr>
              <p:nvPr/>
            </p:nvSpPr>
            <p:spPr bwMode="auto">
              <a:xfrm>
                <a:off x="3974" y="2396"/>
                <a:ext cx="5" cy="17"/>
              </a:xfrm>
              <a:custGeom>
                <a:avLst/>
                <a:gdLst>
                  <a:gd name="T0" fmla="*/ 0 w 5"/>
                  <a:gd name="T1" fmla="*/ 0 h 17"/>
                  <a:gd name="T2" fmla="*/ 0 w 5"/>
                  <a:gd name="T3" fmla="*/ 5 h 17"/>
                  <a:gd name="T4" fmla="*/ 5 w 5"/>
                  <a:gd name="T5" fmla="*/ 17 h 17"/>
                  <a:gd name="T6" fmla="*/ 0 60000 65536"/>
                  <a:gd name="T7" fmla="*/ 0 60000 65536"/>
                  <a:gd name="T8" fmla="*/ 0 60000 65536"/>
                  <a:gd name="T9" fmla="*/ 0 w 5"/>
                  <a:gd name="T10" fmla="*/ 0 h 17"/>
                  <a:gd name="T11" fmla="*/ 5 w 5"/>
                  <a:gd name="T12" fmla="*/ 17 h 17"/>
                </a:gdLst>
                <a:ahLst/>
                <a:cxnLst>
                  <a:cxn ang="T6">
                    <a:pos x="T0" y="T1"/>
                  </a:cxn>
                  <a:cxn ang="T7">
                    <a:pos x="T2" y="T3"/>
                  </a:cxn>
                  <a:cxn ang="T8">
                    <a:pos x="T4" y="T5"/>
                  </a:cxn>
                </a:cxnLst>
                <a:rect l="T9" t="T10" r="T11" b="T12"/>
                <a:pathLst>
                  <a:path w="5" h="17">
                    <a:moveTo>
                      <a:pt x="0" y="0"/>
                    </a:moveTo>
                    <a:lnTo>
                      <a:pt x="0" y="5"/>
                    </a:lnTo>
                    <a:lnTo>
                      <a:pt x="5"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48" name="Line 395"/>
              <p:cNvSpPr>
                <a:spLocks noChangeShapeType="1"/>
              </p:cNvSpPr>
              <p:nvPr/>
            </p:nvSpPr>
            <p:spPr bwMode="auto">
              <a:xfrm>
                <a:off x="3979" y="2413"/>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49" name="Line 396"/>
              <p:cNvSpPr>
                <a:spLocks noChangeShapeType="1"/>
              </p:cNvSpPr>
              <p:nvPr/>
            </p:nvSpPr>
            <p:spPr bwMode="auto">
              <a:xfrm>
                <a:off x="3985" y="2424"/>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50" name="Line 397"/>
              <p:cNvSpPr>
                <a:spLocks noChangeShapeType="1"/>
              </p:cNvSpPr>
              <p:nvPr/>
            </p:nvSpPr>
            <p:spPr bwMode="auto">
              <a:xfrm>
                <a:off x="3996" y="2441"/>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51" name="Freeform 398"/>
              <p:cNvSpPr>
                <a:spLocks/>
              </p:cNvSpPr>
              <p:nvPr/>
            </p:nvSpPr>
            <p:spPr bwMode="auto">
              <a:xfrm>
                <a:off x="4002" y="2458"/>
                <a:ext cx="6" cy="23"/>
              </a:xfrm>
              <a:custGeom>
                <a:avLst/>
                <a:gdLst>
                  <a:gd name="T0" fmla="*/ 0 w 6"/>
                  <a:gd name="T1" fmla="*/ 0 h 23"/>
                  <a:gd name="T2" fmla="*/ 0 w 6"/>
                  <a:gd name="T3" fmla="*/ 11 h 23"/>
                  <a:gd name="T4" fmla="*/ 6 w 6"/>
                  <a:gd name="T5" fmla="*/ 23 h 23"/>
                  <a:gd name="T6" fmla="*/ 0 60000 65536"/>
                  <a:gd name="T7" fmla="*/ 0 60000 65536"/>
                  <a:gd name="T8" fmla="*/ 0 60000 65536"/>
                  <a:gd name="T9" fmla="*/ 0 w 6"/>
                  <a:gd name="T10" fmla="*/ 0 h 23"/>
                  <a:gd name="T11" fmla="*/ 6 w 6"/>
                  <a:gd name="T12" fmla="*/ 23 h 23"/>
                </a:gdLst>
                <a:ahLst/>
                <a:cxnLst>
                  <a:cxn ang="T6">
                    <a:pos x="T0" y="T1"/>
                  </a:cxn>
                  <a:cxn ang="T7">
                    <a:pos x="T2" y="T3"/>
                  </a:cxn>
                  <a:cxn ang="T8">
                    <a:pos x="T4" y="T5"/>
                  </a:cxn>
                </a:cxnLst>
                <a:rect l="T9" t="T10" r="T11" b="T12"/>
                <a:pathLst>
                  <a:path w="6" h="23">
                    <a:moveTo>
                      <a:pt x="0" y="0"/>
                    </a:moveTo>
                    <a:lnTo>
                      <a:pt x="0" y="11"/>
                    </a:lnTo>
                    <a:lnTo>
                      <a:pt x="6" y="23"/>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52" name="Line 399"/>
              <p:cNvSpPr>
                <a:spLocks noChangeShapeType="1"/>
              </p:cNvSpPr>
              <p:nvPr/>
            </p:nvSpPr>
            <p:spPr bwMode="auto">
              <a:xfrm>
                <a:off x="4008" y="2481"/>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53" name="Line 400"/>
              <p:cNvSpPr>
                <a:spLocks noChangeShapeType="1"/>
              </p:cNvSpPr>
              <p:nvPr/>
            </p:nvSpPr>
            <p:spPr bwMode="auto">
              <a:xfrm>
                <a:off x="4019" y="2498"/>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54" name="Line 401"/>
              <p:cNvSpPr>
                <a:spLocks noChangeShapeType="1"/>
              </p:cNvSpPr>
              <p:nvPr/>
            </p:nvSpPr>
            <p:spPr bwMode="auto">
              <a:xfrm>
                <a:off x="4025" y="2520"/>
                <a:ext cx="5"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55" name="Line 402"/>
              <p:cNvSpPr>
                <a:spLocks noChangeShapeType="1"/>
              </p:cNvSpPr>
              <p:nvPr/>
            </p:nvSpPr>
            <p:spPr bwMode="auto">
              <a:xfrm>
                <a:off x="4030" y="2543"/>
                <a:ext cx="12"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56" name="Line 403"/>
              <p:cNvSpPr>
                <a:spLocks noChangeShapeType="1"/>
              </p:cNvSpPr>
              <p:nvPr/>
            </p:nvSpPr>
            <p:spPr bwMode="auto">
              <a:xfrm>
                <a:off x="4042" y="2566"/>
                <a:ext cx="5"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57" name="Line 404"/>
              <p:cNvSpPr>
                <a:spLocks noChangeShapeType="1"/>
              </p:cNvSpPr>
              <p:nvPr/>
            </p:nvSpPr>
            <p:spPr bwMode="auto">
              <a:xfrm>
                <a:off x="4047" y="2588"/>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58" name="Line 405"/>
              <p:cNvSpPr>
                <a:spLocks noChangeShapeType="1"/>
              </p:cNvSpPr>
              <p:nvPr/>
            </p:nvSpPr>
            <p:spPr bwMode="auto">
              <a:xfrm>
                <a:off x="4053" y="2611"/>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59" name="Line 406"/>
              <p:cNvSpPr>
                <a:spLocks noChangeShapeType="1"/>
              </p:cNvSpPr>
              <p:nvPr/>
            </p:nvSpPr>
            <p:spPr bwMode="auto">
              <a:xfrm>
                <a:off x="4059" y="2634"/>
                <a:ext cx="11"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60" name="Freeform 407"/>
              <p:cNvSpPr>
                <a:spLocks/>
              </p:cNvSpPr>
              <p:nvPr/>
            </p:nvSpPr>
            <p:spPr bwMode="auto">
              <a:xfrm>
                <a:off x="4070" y="2657"/>
                <a:ext cx="6" cy="22"/>
              </a:xfrm>
              <a:custGeom>
                <a:avLst/>
                <a:gdLst>
                  <a:gd name="T0" fmla="*/ 0 w 6"/>
                  <a:gd name="T1" fmla="*/ 0 h 22"/>
                  <a:gd name="T2" fmla="*/ 6 w 6"/>
                  <a:gd name="T3" fmla="*/ 17 h 22"/>
                  <a:gd name="T4" fmla="*/ 6 w 6"/>
                  <a:gd name="T5" fmla="*/ 22 h 22"/>
                  <a:gd name="T6" fmla="*/ 0 60000 65536"/>
                  <a:gd name="T7" fmla="*/ 0 60000 65536"/>
                  <a:gd name="T8" fmla="*/ 0 60000 65536"/>
                  <a:gd name="T9" fmla="*/ 0 w 6"/>
                  <a:gd name="T10" fmla="*/ 0 h 22"/>
                  <a:gd name="T11" fmla="*/ 6 w 6"/>
                  <a:gd name="T12" fmla="*/ 22 h 22"/>
                </a:gdLst>
                <a:ahLst/>
                <a:cxnLst>
                  <a:cxn ang="T6">
                    <a:pos x="T0" y="T1"/>
                  </a:cxn>
                  <a:cxn ang="T7">
                    <a:pos x="T2" y="T3"/>
                  </a:cxn>
                  <a:cxn ang="T8">
                    <a:pos x="T4" y="T5"/>
                  </a:cxn>
                </a:cxnLst>
                <a:rect l="T9" t="T10" r="T11" b="T12"/>
                <a:pathLst>
                  <a:path w="6" h="22">
                    <a:moveTo>
                      <a:pt x="0" y="0"/>
                    </a:moveTo>
                    <a:lnTo>
                      <a:pt x="6" y="17"/>
                    </a:lnTo>
                    <a:lnTo>
                      <a:pt x="6" y="2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61" name="Freeform 408"/>
              <p:cNvSpPr>
                <a:spLocks/>
              </p:cNvSpPr>
              <p:nvPr/>
            </p:nvSpPr>
            <p:spPr bwMode="auto">
              <a:xfrm>
                <a:off x="4076" y="2651"/>
                <a:ext cx="5" cy="28"/>
              </a:xfrm>
              <a:custGeom>
                <a:avLst/>
                <a:gdLst>
                  <a:gd name="T0" fmla="*/ 0 w 5"/>
                  <a:gd name="T1" fmla="*/ 28 h 28"/>
                  <a:gd name="T2" fmla="*/ 0 w 5"/>
                  <a:gd name="T3" fmla="*/ 23 h 28"/>
                  <a:gd name="T4" fmla="*/ 0 w 5"/>
                  <a:gd name="T5" fmla="*/ 17 h 28"/>
                  <a:gd name="T6" fmla="*/ 5 w 5"/>
                  <a:gd name="T7" fmla="*/ 0 h 28"/>
                  <a:gd name="T8" fmla="*/ 0 60000 65536"/>
                  <a:gd name="T9" fmla="*/ 0 60000 65536"/>
                  <a:gd name="T10" fmla="*/ 0 60000 65536"/>
                  <a:gd name="T11" fmla="*/ 0 60000 65536"/>
                  <a:gd name="T12" fmla="*/ 0 w 5"/>
                  <a:gd name="T13" fmla="*/ 0 h 28"/>
                  <a:gd name="T14" fmla="*/ 5 w 5"/>
                  <a:gd name="T15" fmla="*/ 28 h 28"/>
                </a:gdLst>
                <a:ahLst/>
                <a:cxnLst>
                  <a:cxn ang="T8">
                    <a:pos x="T0" y="T1"/>
                  </a:cxn>
                  <a:cxn ang="T9">
                    <a:pos x="T2" y="T3"/>
                  </a:cxn>
                  <a:cxn ang="T10">
                    <a:pos x="T4" y="T5"/>
                  </a:cxn>
                  <a:cxn ang="T11">
                    <a:pos x="T6" y="T7"/>
                  </a:cxn>
                </a:cxnLst>
                <a:rect l="T12" t="T13" r="T14" b="T15"/>
                <a:pathLst>
                  <a:path w="5" h="28">
                    <a:moveTo>
                      <a:pt x="0" y="28"/>
                    </a:moveTo>
                    <a:lnTo>
                      <a:pt x="0" y="23"/>
                    </a:lnTo>
                    <a:lnTo>
                      <a:pt x="0" y="17"/>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962" name="Line 409"/>
              <p:cNvSpPr>
                <a:spLocks noChangeShapeType="1"/>
              </p:cNvSpPr>
              <p:nvPr/>
            </p:nvSpPr>
            <p:spPr bwMode="auto">
              <a:xfrm flipV="1">
                <a:off x="4081" y="2628"/>
                <a:ext cx="12"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63" name="Line 410"/>
              <p:cNvSpPr>
                <a:spLocks noChangeShapeType="1"/>
              </p:cNvSpPr>
              <p:nvPr/>
            </p:nvSpPr>
            <p:spPr bwMode="auto">
              <a:xfrm flipV="1">
                <a:off x="4093" y="2600"/>
                <a:ext cx="5" cy="28"/>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964" name="Line 411"/>
              <p:cNvSpPr>
                <a:spLocks noChangeShapeType="1"/>
              </p:cNvSpPr>
              <p:nvPr/>
            </p:nvSpPr>
            <p:spPr bwMode="auto">
              <a:xfrm flipV="1">
                <a:off x="4098" y="2571"/>
                <a:ext cx="6"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49704" name="Group 429"/>
            <p:cNvGrpSpPr>
              <a:grpSpLocks/>
            </p:cNvGrpSpPr>
            <p:nvPr/>
          </p:nvGrpSpPr>
          <p:grpSpPr bwMode="auto">
            <a:xfrm>
              <a:off x="4105" y="2410"/>
              <a:ext cx="119" cy="159"/>
              <a:chOff x="4105" y="2410"/>
              <a:chExt cx="119" cy="159"/>
            </a:xfrm>
          </p:grpSpPr>
          <p:sp>
            <p:nvSpPr>
              <p:cNvPr id="233749" name="Line 413"/>
              <p:cNvSpPr>
                <a:spLocks noChangeShapeType="1"/>
              </p:cNvSpPr>
              <p:nvPr/>
            </p:nvSpPr>
            <p:spPr bwMode="auto">
              <a:xfrm flipV="1">
                <a:off x="4105" y="2546"/>
                <a:ext cx="12"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50" name="Line 414"/>
              <p:cNvSpPr>
                <a:spLocks noChangeShapeType="1"/>
              </p:cNvSpPr>
              <p:nvPr/>
            </p:nvSpPr>
            <p:spPr bwMode="auto">
              <a:xfrm flipV="1">
                <a:off x="4117" y="2518"/>
                <a:ext cx="5" cy="28"/>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51" name="Line 415"/>
              <p:cNvSpPr>
                <a:spLocks noChangeShapeType="1"/>
              </p:cNvSpPr>
              <p:nvPr/>
            </p:nvSpPr>
            <p:spPr bwMode="auto">
              <a:xfrm flipV="1">
                <a:off x="4122" y="2489"/>
                <a:ext cx="6"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52" name="Line 416"/>
              <p:cNvSpPr>
                <a:spLocks noChangeShapeType="1"/>
              </p:cNvSpPr>
              <p:nvPr/>
            </p:nvSpPr>
            <p:spPr bwMode="auto">
              <a:xfrm flipV="1">
                <a:off x="4128" y="2467"/>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53" name="Line 417"/>
              <p:cNvSpPr>
                <a:spLocks noChangeShapeType="1"/>
              </p:cNvSpPr>
              <p:nvPr/>
            </p:nvSpPr>
            <p:spPr bwMode="auto">
              <a:xfrm flipV="1">
                <a:off x="4134" y="2438"/>
                <a:ext cx="11"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54" name="Freeform 418"/>
              <p:cNvSpPr>
                <a:spLocks/>
              </p:cNvSpPr>
              <p:nvPr/>
            </p:nvSpPr>
            <p:spPr bwMode="auto">
              <a:xfrm>
                <a:off x="4145" y="2410"/>
                <a:ext cx="6" cy="28"/>
              </a:xfrm>
              <a:custGeom>
                <a:avLst/>
                <a:gdLst>
                  <a:gd name="T0" fmla="*/ 0 w 6"/>
                  <a:gd name="T1" fmla="*/ 28 h 28"/>
                  <a:gd name="T2" fmla="*/ 6 w 6"/>
                  <a:gd name="T3" fmla="*/ 11 h 28"/>
                  <a:gd name="T4" fmla="*/ 6 w 6"/>
                  <a:gd name="T5" fmla="*/ 6 h 28"/>
                  <a:gd name="T6" fmla="*/ 6 w 6"/>
                  <a:gd name="T7" fmla="*/ 0 h 28"/>
                  <a:gd name="T8" fmla="*/ 0 60000 65536"/>
                  <a:gd name="T9" fmla="*/ 0 60000 65536"/>
                  <a:gd name="T10" fmla="*/ 0 60000 65536"/>
                  <a:gd name="T11" fmla="*/ 0 60000 65536"/>
                  <a:gd name="T12" fmla="*/ 0 w 6"/>
                  <a:gd name="T13" fmla="*/ 0 h 28"/>
                  <a:gd name="T14" fmla="*/ 6 w 6"/>
                  <a:gd name="T15" fmla="*/ 28 h 28"/>
                </a:gdLst>
                <a:ahLst/>
                <a:cxnLst>
                  <a:cxn ang="T8">
                    <a:pos x="T0" y="T1"/>
                  </a:cxn>
                  <a:cxn ang="T9">
                    <a:pos x="T2" y="T3"/>
                  </a:cxn>
                  <a:cxn ang="T10">
                    <a:pos x="T4" y="T5"/>
                  </a:cxn>
                  <a:cxn ang="T11">
                    <a:pos x="T6" y="T7"/>
                  </a:cxn>
                </a:cxnLst>
                <a:rect l="T12" t="T13" r="T14" b="T15"/>
                <a:pathLst>
                  <a:path w="6" h="28">
                    <a:moveTo>
                      <a:pt x="0" y="28"/>
                    </a:moveTo>
                    <a:lnTo>
                      <a:pt x="6" y="11"/>
                    </a:lnTo>
                    <a:lnTo>
                      <a:pt x="6" y="6"/>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55" name="Freeform 419"/>
              <p:cNvSpPr>
                <a:spLocks/>
              </p:cNvSpPr>
              <p:nvPr/>
            </p:nvSpPr>
            <p:spPr bwMode="auto">
              <a:xfrm>
                <a:off x="4151" y="2410"/>
                <a:ext cx="5" cy="6"/>
              </a:xfrm>
              <a:custGeom>
                <a:avLst/>
                <a:gdLst>
                  <a:gd name="T0" fmla="*/ 0 w 5"/>
                  <a:gd name="T1" fmla="*/ 0 h 6"/>
                  <a:gd name="T2" fmla="*/ 0 w 5"/>
                  <a:gd name="T3" fmla="*/ 0 h 6"/>
                  <a:gd name="T4" fmla="*/ 5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0" y="0"/>
                    </a:lnTo>
                    <a:lnTo>
                      <a:pt x="5"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56" name="Line 420"/>
              <p:cNvSpPr>
                <a:spLocks noChangeShapeType="1"/>
              </p:cNvSpPr>
              <p:nvPr/>
            </p:nvSpPr>
            <p:spPr bwMode="auto">
              <a:xfrm>
                <a:off x="4156" y="2416"/>
                <a:ext cx="12"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57" name="Line 421"/>
              <p:cNvSpPr>
                <a:spLocks noChangeShapeType="1"/>
              </p:cNvSpPr>
              <p:nvPr/>
            </p:nvSpPr>
            <p:spPr bwMode="auto">
              <a:xfrm>
                <a:off x="4168" y="2421"/>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58" name="Line 422"/>
              <p:cNvSpPr>
                <a:spLocks noChangeShapeType="1"/>
              </p:cNvSpPr>
              <p:nvPr/>
            </p:nvSpPr>
            <p:spPr bwMode="auto">
              <a:xfrm>
                <a:off x="4173" y="242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59" name="Line 423"/>
              <p:cNvSpPr>
                <a:spLocks noChangeShapeType="1"/>
              </p:cNvSpPr>
              <p:nvPr/>
            </p:nvSpPr>
            <p:spPr bwMode="auto">
              <a:xfrm>
                <a:off x="4179" y="2427"/>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60" name="Line 424"/>
              <p:cNvSpPr>
                <a:spLocks noChangeShapeType="1"/>
              </p:cNvSpPr>
              <p:nvPr/>
            </p:nvSpPr>
            <p:spPr bwMode="auto">
              <a:xfrm>
                <a:off x="4190" y="2433"/>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61" name="Line 425"/>
              <p:cNvSpPr>
                <a:spLocks noChangeShapeType="1"/>
              </p:cNvSpPr>
              <p:nvPr/>
            </p:nvSpPr>
            <p:spPr bwMode="auto">
              <a:xfrm>
                <a:off x="4196" y="243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62" name="Line 426"/>
              <p:cNvSpPr>
                <a:spLocks noChangeShapeType="1"/>
              </p:cNvSpPr>
              <p:nvPr/>
            </p:nvSpPr>
            <p:spPr bwMode="auto">
              <a:xfrm>
                <a:off x="4202" y="244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63" name="Line 427"/>
              <p:cNvSpPr>
                <a:spLocks noChangeShapeType="1"/>
              </p:cNvSpPr>
              <p:nvPr/>
            </p:nvSpPr>
            <p:spPr bwMode="auto">
              <a:xfrm>
                <a:off x="4207" y="245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64" name="Line 428"/>
              <p:cNvSpPr>
                <a:spLocks noChangeShapeType="1"/>
              </p:cNvSpPr>
              <p:nvPr/>
            </p:nvSpPr>
            <p:spPr bwMode="auto">
              <a:xfrm>
                <a:off x="4219" y="2450"/>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9705" name="Line 430"/>
            <p:cNvSpPr>
              <a:spLocks noChangeShapeType="1"/>
            </p:cNvSpPr>
            <p:nvPr/>
          </p:nvSpPr>
          <p:spPr bwMode="auto">
            <a:xfrm flipV="1">
              <a:off x="1283" y="262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06" name="Line 431"/>
            <p:cNvSpPr>
              <a:spLocks noChangeShapeType="1"/>
            </p:cNvSpPr>
            <p:nvPr/>
          </p:nvSpPr>
          <p:spPr bwMode="auto">
            <a:xfrm flipV="1">
              <a:off x="1289" y="2623"/>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07" name="Line 432"/>
            <p:cNvSpPr>
              <a:spLocks noChangeShapeType="1"/>
            </p:cNvSpPr>
            <p:nvPr/>
          </p:nvSpPr>
          <p:spPr bwMode="auto">
            <a:xfrm flipV="1">
              <a:off x="1300" y="2618"/>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08" name="Line 433"/>
            <p:cNvSpPr>
              <a:spLocks noChangeShapeType="1"/>
            </p:cNvSpPr>
            <p:nvPr/>
          </p:nvSpPr>
          <p:spPr bwMode="auto">
            <a:xfrm flipV="1">
              <a:off x="1306" y="2606"/>
              <a:ext cx="5"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09" name="Line 434"/>
            <p:cNvSpPr>
              <a:spLocks noChangeShapeType="1"/>
            </p:cNvSpPr>
            <p:nvPr/>
          </p:nvSpPr>
          <p:spPr bwMode="auto">
            <a:xfrm flipV="1">
              <a:off x="1311" y="2601"/>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10" name="Line 435"/>
            <p:cNvSpPr>
              <a:spLocks noChangeShapeType="1"/>
            </p:cNvSpPr>
            <p:nvPr/>
          </p:nvSpPr>
          <p:spPr bwMode="auto">
            <a:xfrm flipV="1">
              <a:off x="1317" y="2595"/>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11" name="Line 436"/>
            <p:cNvSpPr>
              <a:spLocks noChangeShapeType="1"/>
            </p:cNvSpPr>
            <p:nvPr/>
          </p:nvSpPr>
          <p:spPr bwMode="auto">
            <a:xfrm flipV="1">
              <a:off x="1328" y="258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12" name="Line 437"/>
            <p:cNvSpPr>
              <a:spLocks noChangeShapeType="1"/>
            </p:cNvSpPr>
            <p:nvPr/>
          </p:nvSpPr>
          <p:spPr bwMode="auto">
            <a:xfrm flipV="1">
              <a:off x="1334" y="2584"/>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13" name="Line 438"/>
            <p:cNvSpPr>
              <a:spLocks noChangeShapeType="1"/>
            </p:cNvSpPr>
            <p:nvPr/>
          </p:nvSpPr>
          <p:spPr bwMode="auto">
            <a:xfrm flipV="1">
              <a:off x="1340" y="257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14" name="Line 439"/>
            <p:cNvSpPr>
              <a:spLocks noChangeShapeType="1"/>
            </p:cNvSpPr>
            <p:nvPr/>
          </p:nvSpPr>
          <p:spPr bwMode="auto">
            <a:xfrm flipV="1">
              <a:off x="1351" y="2572"/>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15" name="Freeform 440"/>
            <p:cNvSpPr>
              <a:spLocks/>
            </p:cNvSpPr>
            <p:nvPr/>
          </p:nvSpPr>
          <p:spPr bwMode="auto">
            <a:xfrm>
              <a:off x="1357" y="2538"/>
              <a:ext cx="5" cy="34"/>
            </a:xfrm>
            <a:custGeom>
              <a:avLst/>
              <a:gdLst>
                <a:gd name="T0" fmla="*/ 0 w 5"/>
                <a:gd name="T1" fmla="*/ 34 h 34"/>
                <a:gd name="T2" fmla="*/ 0 w 5"/>
                <a:gd name="T3" fmla="*/ 17 h 34"/>
                <a:gd name="T4" fmla="*/ 5 w 5"/>
                <a:gd name="T5" fmla="*/ 0 h 34"/>
                <a:gd name="T6" fmla="*/ 0 60000 65536"/>
                <a:gd name="T7" fmla="*/ 0 60000 65536"/>
                <a:gd name="T8" fmla="*/ 0 60000 65536"/>
                <a:gd name="T9" fmla="*/ 0 w 5"/>
                <a:gd name="T10" fmla="*/ 0 h 34"/>
                <a:gd name="T11" fmla="*/ 5 w 5"/>
                <a:gd name="T12" fmla="*/ 34 h 34"/>
              </a:gdLst>
              <a:ahLst/>
              <a:cxnLst>
                <a:cxn ang="T6">
                  <a:pos x="T0" y="T1"/>
                </a:cxn>
                <a:cxn ang="T7">
                  <a:pos x="T2" y="T3"/>
                </a:cxn>
                <a:cxn ang="T8">
                  <a:pos x="T4" y="T5"/>
                </a:cxn>
              </a:cxnLst>
              <a:rect l="T9" t="T10" r="T11" b="T12"/>
              <a:pathLst>
                <a:path w="5" h="34">
                  <a:moveTo>
                    <a:pt x="0" y="34"/>
                  </a:moveTo>
                  <a:lnTo>
                    <a:pt x="0" y="17"/>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16" name="Freeform 441"/>
            <p:cNvSpPr>
              <a:spLocks/>
            </p:cNvSpPr>
            <p:nvPr/>
          </p:nvSpPr>
          <p:spPr bwMode="auto">
            <a:xfrm>
              <a:off x="1362" y="2499"/>
              <a:ext cx="12" cy="39"/>
            </a:xfrm>
            <a:custGeom>
              <a:avLst/>
              <a:gdLst>
                <a:gd name="T0" fmla="*/ 0 w 12"/>
                <a:gd name="T1" fmla="*/ 39 h 39"/>
                <a:gd name="T2" fmla="*/ 6 w 12"/>
                <a:gd name="T3" fmla="*/ 17 h 39"/>
                <a:gd name="T4" fmla="*/ 12 w 12"/>
                <a:gd name="T5" fmla="*/ 0 h 39"/>
                <a:gd name="T6" fmla="*/ 0 60000 65536"/>
                <a:gd name="T7" fmla="*/ 0 60000 65536"/>
                <a:gd name="T8" fmla="*/ 0 60000 65536"/>
                <a:gd name="T9" fmla="*/ 0 w 12"/>
                <a:gd name="T10" fmla="*/ 0 h 39"/>
                <a:gd name="T11" fmla="*/ 12 w 12"/>
                <a:gd name="T12" fmla="*/ 39 h 39"/>
              </a:gdLst>
              <a:ahLst/>
              <a:cxnLst>
                <a:cxn ang="T6">
                  <a:pos x="T0" y="T1"/>
                </a:cxn>
                <a:cxn ang="T7">
                  <a:pos x="T2" y="T3"/>
                </a:cxn>
                <a:cxn ang="T8">
                  <a:pos x="T4" y="T5"/>
                </a:cxn>
              </a:cxnLst>
              <a:rect l="T9" t="T10" r="T11" b="T12"/>
              <a:pathLst>
                <a:path w="12" h="39">
                  <a:moveTo>
                    <a:pt x="0" y="39"/>
                  </a:moveTo>
                  <a:lnTo>
                    <a:pt x="6" y="17"/>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17" name="Line 442"/>
            <p:cNvSpPr>
              <a:spLocks noChangeShapeType="1"/>
            </p:cNvSpPr>
            <p:nvPr/>
          </p:nvSpPr>
          <p:spPr bwMode="auto">
            <a:xfrm flipV="1">
              <a:off x="1374" y="2465"/>
              <a:ext cx="5"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18" name="Freeform 443"/>
            <p:cNvSpPr>
              <a:spLocks/>
            </p:cNvSpPr>
            <p:nvPr/>
          </p:nvSpPr>
          <p:spPr bwMode="auto">
            <a:xfrm>
              <a:off x="1379" y="2425"/>
              <a:ext cx="6" cy="40"/>
            </a:xfrm>
            <a:custGeom>
              <a:avLst/>
              <a:gdLst>
                <a:gd name="T0" fmla="*/ 0 w 6"/>
                <a:gd name="T1" fmla="*/ 40 h 40"/>
                <a:gd name="T2" fmla="*/ 0 w 6"/>
                <a:gd name="T3" fmla="*/ 17 h 40"/>
                <a:gd name="T4" fmla="*/ 6 w 6"/>
                <a:gd name="T5" fmla="*/ 0 h 40"/>
                <a:gd name="T6" fmla="*/ 0 60000 65536"/>
                <a:gd name="T7" fmla="*/ 0 60000 65536"/>
                <a:gd name="T8" fmla="*/ 0 60000 65536"/>
                <a:gd name="T9" fmla="*/ 0 w 6"/>
                <a:gd name="T10" fmla="*/ 0 h 40"/>
                <a:gd name="T11" fmla="*/ 6 w 6"/>
                <a:gd name="T12" fmla="*/ 40 h 40"/>
              </a:gdLst>
              <a:ahLst/>
              <a:cxnLst>
                <a:cxn ang="T6">
                  <a:pos x="T0" y="T1"/>
                </a:cxn>
                <a:cxn ang="T7">
                  <a:pos x="T2" y="T3"/>
                </a:cxn>
                <a:cxn ang="T8">
                  <a:pos x="T4" y="T5"/>
                </a:cxn>
              </a:cxnLst>
              <a:rect l="T9" t="T10" r="T11" b="T12"/>
              <a:pathLst>
                <a:path w="6" h="40">
                  <a:moveTo>
                    <a:pt x="0" y="40"/>
                  </a:moveTo>
                  <a:lnTo>
                    <a:pt x="0" y="17"/>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19" name="Line 444"/>
            <p:cNvSpPr>
              <a:spLocks noChangeShapeType="1"/>
            </p:cNvSpPr>
            <p:nvPr/>
          </p:nvSpPr>
          <p:spPr bwMode="auto">
            <a:xfrm flipV="1">
              <a:off x="1385" y="2391"/>
              <a:ext cx="6"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20" name="Line 445"/>
            <p:cNvSpPr>
              <a:spLocks noChangeShapeType="1"/>
            </p:cNvSpPr>
            <p:nvPr/>
          </p:nvSpPr>
          <p:spPr bwMode="auto">
            <a:xfrm flipV="1">
              <a:off x="1391" y="2357"/>
              <a:ext cx="11"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21" name="Freeform 446"/>
            <p:cNvSpPr>
              <a:spLocks/>
            </p:cNvSpPr>
            <p:nvPr/>
          </p:nvSpPr>
          <p:spPr bwMode="auto">
            <a:xfrm>
              <a:off x="1402" y="2317"/>
              <a:ext cx="6" cy="40"/>
            </a:xfrm>
            <a:custGeom>
              <a:avLst/>
              <a:gdLst>
                <a:gd name="T0" fmla="*/ 0 w 6"/>
                <a:gd name="T1" fmla="*/ 40 h 40"/>
                <a:gd name="T2" fmla="*/ 6 w 6"/>
                <a:gd name="T3" fmla="*/ 17 h 40"/>
                <a:gd name="T4" fmla="*/ 6 w 6"/>
                <a:gd name="T5" fmla="*/ 0 h 40"/>
                <a:gd name="T6" fmla="*/ 0 60000 65536"/>
                <a:gd name="T7" fmla="*/ 0 60000 65536"/>
                <a:gd name="T8" fmla="*/ 0 60000 65536"/>
                <a:gd name="T9" fmla="*/ 0 w 6"/>
                <a:gd name="T10" fmla="*/ 0 h 40"/>
                <a:gd name="T11" fmla="*/ 6 w 6"/>
                <a:gd name="T12" fmla="*/ 40 h 40"/>
              </a:gdLst>
              <a:ahLst/>
              <a:cxnLst>
                <a:cxn ang="T6">
                  <a:pos x="T0" y="T1"/>
                </a:cxn>
                <a:cxn ang="T7">
                  <a:pos x="T2" y="T3"/>
                </a:cxn>
                <a:cxn ang="T8">
                  <a:pos x="T4" y="T5"/>
                </a:cxn>
              </a:cxnLst>
              <a:rect l="T9" t="T10" r="T11" b="T12"/>
              <a:pathLst>
                <a:path w="6" h="40">
                  <a:moveTo>
                    <a:pt x="0" y="40"/>
                  </a:moveTo>
                  <a:lnTo>
                    <a:pt x="6" y="17"/>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22" name="Line 447"/>
            <p:cNvSpPr>
              <a:spLocks noChangeShapeType="1"/>
            </p:cNvSpPr>
            <p:nvPr/>
          </p:nvSpPr>
          <p:spPr bwMode="auto">
            <a:xfrm flipV="1">
              <a:off x="1408" y="2283"/>
              <a:ext cx="5"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23" name="Freeform 448"/>
            <p:cNvSpPr>
              <a:spLocks/>
            </p:cNvSpPr>
            <p:nvPr/>
          </p:nvSpPr>
          <p:spPr bwMode="auto">
            <a:xfrm>
              <a:off x="1413" y="2243"/>
              <a:ext cx="12" cy="40"/>
            </a:xfrm>
            <a:custGeom>
              <a:avLst/>
              <a:gdLst>
                <a:gd name="T0" fmla="*/ 0 w 12"/>
                <a:gd name="T1" fmla="*/ 40 h 40"/>
                <a:gd name="T2" fmla="*/ 6 w 12"/>
                <a:gd name="T3" fmla="*/ 17 h 40"/>
                <a:gd name="T4" fmla="*/ 12 w 12"/>
                <a:gd name="T5" fmla="*/ 0 h 40"/>
                <a:gd name="T6" fmla="*/ 0 60000 65536"/>
                <a:gd name="T7" fmla="*/ 0 60000 65536"/>
                <a:gd name="T8" fmla="*/ 0 60000 65536"/>
                <a:gd name="T9" fmla="*/ 0 w 12"/>
                <a:gd name="T10" fmla="*/ 0 h 40"/>
                <a:gd name="T11" fmla="*/ 12 w 12"/>
                <a:gd name="T12" fmla="*/ 40 h 40"/>
              </a:gdLst>
              <a:ahLst/>
              <a:cxnLst>
                <a:cxn ang="T6">
                  <a:pos x="T0" y="T1"/>
                </a:cxn>
                <a:cxn ang="T7">
                  <a:pos x="T2" y="T3"/>
                </a:cxn>
                <a:cxn ang="T8">
                  <a:pos x="T4" y="T5"/>
                </a:cxn>
              </a:cxnLst>
              <a:rect l="T9" t="T10" r="T11" b="T12"/>
              <a:pathLst>
                <a:path w="12" h="40">
                  <a:moveTo>
                    <a:pt x="0" y="40"/>
                  </a:moveTo>
                  <a:lnTo>
                    <a:pt x="6" y="17"/>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24" name="Freeform 449"/>
            <p:cNvSpPr>
              <a:spLocks/>
            </p:cNvSpPr>
            <p:nvPr/>
          </p:nvSpPr>
          <p:spPr bwMode="auto">
            <a:xfrm>
              <a:off x="1425" y="2209"/>
              <a:ext cx="5" cy="34"/>
            </a:xfrm>
            <a:custGeom>
              <a:avLst/>
              <a:gdLst>
                <a:gd name="T0" fmla="*/ 0 w 5"/>
                <a:gd name="T1" fmla="*/ 34 h 34"/>
                <a:gd name="T2" fmla="*/ 5 w 5"/>
                <a:gd name="T3" fmla="*/ 17 h 34"/>
                <a:gd name="T4" fmla="*/ 5 w 5"/>
                <a:gd name="T5" fmla="*/ 0 h 34"/>
                <a:gd name="T6" fmla="*/ 0 60000 65536"/>
                <a:gd name="T7" fmla="*/ 0 60000 65536"/>
                <a:gd name="T8" fmla="*/ 0 60000 65536"/>
                <a:gd name="T9" fmla="*/ 0 w 5"/>
                <a:gd name="T10" fmla="*/ 0 h 34"/>
                <a:gd name="T11" fmla="*/ 5 w 5"/>
                <a:gd name="T12" fmla="*/ 34 h 34"/>
              </a:gdLst>
              <a:ahLst/>
              <a:cxnLst>
                <a:cxn ang="T6">
                  <a:pos x="T0" y="T1"/>
                </a:cxn>
                <a:cxn ang="T7">
                  <a:pos x="T2" y="T3"/>
                </a:cxn>
                <a:cxn ang="T8">
                  <a:pos x="T4" y="T5"/>
                </a:cxn>
              </a:cxnLst>
              <a:rect l="T9" t="T10" r="T11" b="T12"/>
              <a:pathLst>
                <a:path w="5" h="34">
                  <a:moveTo>
                    <a:pt x="0" y="34"/>
                  </a:moveTo>
                  <a:lnTo>
                    <a:pt x="5" y="17"/>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25" name="Freeform 450"/>
            <p:cNvSpPr>
              <a:spLocks/>
            </p:cNvSpPr>
            <p:nvPr/>
          </p:nvSpPr>
          <p:spPr bwMode="auto">
            <a:xfrm>
              <a:off x="1430" y="2198"/>
              <a:ext cx="6" cy="11"/>
            </a:xfrm>
            <a:custGeom>
              <a:avLst/>
              <a:gdLst>
                <a:gd name="T0" fmla="*/ 0 w 6"/>
                <a:gd name="T1" fmla="*/ 11 h 11"/>
                <a:gd name="T2" fmla="*/ 0 w 6"/>
                <a:gd name="T3" fmla="*/ 6 h 11"/>
                <a:gd name="T4" fmla="*/ 6 w 6"/>
                <a:gd name="T5" fmla="*/ 0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11"/>
                  </a:moveTo>
                  <a:lnTo>
                    <a:pt x="0" y="6"/>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26" name="Line 451"/>
            <p:cNvSpPr>
              <a:spLocks noChangeShapeType="1"/>
            </p:cNvSpPr>
            <p:nvPr/>
          </p:nvSpPr>
          <p:spPr bwMode="auto">
            <a:xfrm flipV="1">
              <a:off x="1436" y="2187"/>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27" name="Line 452"/>
            <p:cNvSpPr>
              <a:spLocks noChangeShapeType="1"/>
            </p:cNvSpPr>
            <p:nvPr/>
          </p:nvSpPr>
          <p:spPr bwMode="auto">
            <a:xfrm flipV="1">
              <a:off x="1447" y="2175"/>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28" name="Line 453"/>
            <p:cNvSpPr>
              <a:spLocks noChangeShapeType="1"/>
            </p:cNvSpPr>
            <p:nvPr/>
          </p:nvSpPr>
          <p:spPr bwMode="auto">
            <a:xfrm flipV="1">
              <a:off x="1453" y="2164"/>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29" name="Line 454"/>
            <p:cNvSpPr>
              <a:spLocks noChangeShapeType="1"/>
            </p:cNvSpPr>
            <p:nvPr/>
          </p:nvSpPr>
          <p:spPr bwMode="auto">
            <a:xfrm flipV="1">
              <a:off x="1459" y="2153"/>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30" name="Line 455"/>
            <p:cNvSpPr>
              <a:spLocks noChangeShapeType="1"/>
            </p:cNvSpPr>
            <p:nvPr/>
          </p:nvSpPr>
          <p:spPr bwMode="auto">
            <a:xfrm flipV="1">
              <a:off x="1464" y="2141"/>
              <a:ext cx="12"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31" name="Line 456"/>
            <p:cNvSpPr>
              <a:spLocks noChangeShapeType="1"/>
            </p:cNvSpPr>
            <p:nvPr/>
          </p:nvSpPr>
          <p:spPr bwMode="auto">
            <a:xfrm flipV="1">
              <a:off x="1476" y="2130"/>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32" name="Line 457"/>
            <p:cNvSpPr>
              <a:spLocks noChangeShapeType="1"/>
            </p:cNvSpPr>
            <p:nvPr/>
          </p:nvSpPr>
          <p:spPr bwMode="auto">
            <a:xfrm flipV="1">
              <a:off x="1482" y="2119"/>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33" name="Line 458"/>
            <p:cNvSpPr>
              <a:spLocks noChangeShapeType="1"/>
            </p:cNvSpPr>
            <p:nvPr/>
          </p:nvSpPr>
          <p:spPr bwMode="auto">
            <a:xfrm flipV="1">
              <a:off x="1487" y="2107"/>
              <a:ext cx="12"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34" name="Line 459"/>
            <p:cNvSpPr>
              <a:spLocks noChangeShapeType="1"/>
            </p:cNvSpPr>
            <p:nvPr/>
          </p:nvSpPr>
          <p:spPr bwMode="auto">
            <a:xfrm flipV="1">
              <a:off x="1499" y="2096"/>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35" name="Line 460"/>
            <p:cNvSpPr>
              <a:spLocks noChangeShapeType="1"/>
            </p:cNvSpPr>
            <p:nvPr/>
          </p:nvSpPr>
          <p:spPr bwMode="auto">
            <a:xfrm flipV="1">
              <a:off x="1504" y="209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36" name="Line 461"/>
            <p:cNvSpPr>
              <a:spLocks noChangeShapeType="1"/>
            </p:cNvSpPr>
            <p:nvPr/>
          </p:nvSpPr>
          <p:spPr bwMode="auto">
            <a:xfrm>
              <a:off x="1510" y="2090"/>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37" name="Line 462"/>
            <p:cNvSpPr>
              <a:spLocks noChangeShapeType="1"/>
            </p:cNvSpPr>
            <p:nvPr/>
          </p:nvSpPr>
          <p:spPr bwMode="auto">
            <a:xfrm>
              <a:off x="1521" y="209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38" name="Freeform 463"/>
            <p:cNvSpPr>
              <a:spLocks/>
            </p:cNvSpPr>
            <p:nvPr/>
          </p:nvSpPr>
          <p:spPr bwMode="auto">
            <a:xfrm>
              <a:off x="1527" y="2084"/>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39" name="Line 464"/>
            <p:cNvSpPr>
              <a:spLocks noChangeShapeType="1"/>
            </p:cNvSpPr>
            <p:nvPr/>
          </p:nvSpPr>
          <p:spPr bwMode="auto">
            <a:xfrm>
              <a:off x="1533" y="2084"/>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40" name="Freeform 465"/>
            <p:cNvSpPr>
              <a:spLocks/>
            </p:cNvSpPr>
            <p:nvPr/>
          </p:nvSpPr>
          <p:spPr bwMode="auto">
            <a:xfrm>
              <a:off x="1538" y="2079"/>
              <a:ext cx="12" cy="5"/>
            </a:xfrm>
            <a:custGeom>
              <a:avLst/>
              <a:gdLst>
                <a:gd name="T0" fmla="*/ 0 w 12"/>
                <a:gd name="T1" fmla="*/ 5 h 5"/>
                <a:gd name="T2" fmla="*/ 6 w 12"/>
                <a:gd name="T3" fmla="*/ 0 h 5"/>
                <a:gd name="T4" fmla="*/ 12 w 12"/>
                <a:gd name="T5" fmla="*/ 0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0" y="5"/>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41" name="Line 466"/>
            <p:cNvSpPr>
              <a:spLocks noChangeShapeType="1"/>
            </p:cNvSpPr>
            <p:nvPr/>
          </p:nvSpPr>
          <p:spPr bwMode="auto">
            <a:xfrm>
              <a:off x="1550" y="2079"/>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42" name="Freeform 467"/>
            <p:cNvSpPr>
              <a:spLocks/>
            </p:cNvSpPr>
            <p:nvPr/>
          </p:nvSpPr>
          <p:spPr bwMode="auto">
            <a:xfrm>
              <a:off x="1555" y="2073"/>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43" name="Line 468"/>
            <p:cNvSpPr>
              <a:spLocks noChangeShapeType="1"/>
            </p:cNvSpPr>
            <p:nvPr/>
          </p:nvSpPr>
          <p:spPr bwMode="auto">
            <a:xfrm>
              <a:off x="1561" y="207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44" name="Line 469"/>
            <p:cNvSpPr>
              <a:spLocks noChangeShapeType="1"/>
            </p:cNvSpPr>
            <p:nvPr/>
          </p:nvSpPr>
          <p:spPr bwMode="auto">
            <a:xfrm flipV="1">
              <a:off x="1572" y="206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45" name="Freeform 470"/>
            <p:cNvSpPr>
              <a:spLocks/>
            </p:cNvSpPr>
            <p:nvPr/>
          </p:nvSpPr>
          <p:spPr bwMode="auto">
            <a:xfrm>
              <a:off x="1578" y="2067"/>
              <a:ext cx="6" cy="12"/>
            </a:xfrm>
            <a:custGeom>
              <a:avLst/>
              <a:gdLst>
                <a:gd name="T0" fmla="*/ 0 w 6"/>
                <a:gd name="T1" fmla="*/ 0 h 12"/>
                <a:gd name="T2" fmla="*/ 0 w 6"/>
                <a:gd name="T3" fmla="*/ 6 h 12"/>
                <a:gd name="T4" fmla="*/ 6 w 6"/>
                <a:gd name="T5" fmla="*/ 12 h 12"/>
                <a:gd name="T6" fmla="*/ 0 60000 65536"/>
                <a:gd name="T7" fmla="*/ 0 60000 65536"/>
                <a:gd name="T8" fmla="*/ 0 60000 65536"/>
                <a:gd name="T9" fmla="*/ 0 w 6"/>
                <a:gd name="T10" fmla="*/ 0 h 12"/>
                <a:gd name="T11" fmla="*/ 6 w 6"/>
                <a:gd name="T12" fmla="*/ 12 h 12"/>
              </a:gdLst>
              <a:ahLst/>
              <a:cxnLst>
                <a:cxn ang="T6">
                  <a:pos x="T0" y="T1"/>
                </a:cxn>
                <a:cxn ang="T7">
                  <a:pos x="T2" y="T3"/>
                </a:cxn>
                <a:cxn ang="T8">
                  <a:pos x="T4" y="T5"/>
                </a:cxn>
              </a:cxnLst>
              <a:rect l="T9" t="T10" r="T11" b="T12"/>
              <a:pathLst>
                <a:path w="6" h="12">
                  <a:moveTo>
                    <a:pt x="0" y="0"/>
                  </a:moveTo>
                  <a:lnTo>
                    <a:pt x="0" y="6"/>
                  </a:lnTo>
                  <a:lnTo>
                    <a:pt x="6"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46" name="Line 471"/>
            <p:cNvSpPr>
              <a:spLocks noChangeShapeType="1"/>
            </p:cNvSpPr>
            <p:nvPr/>
          </p:nvSpPr>
          <p:spPr bwMode="auto">
            <a:xfrm>
              <a:off x="1584" y="2079"/>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47" name="Line 472"/>
            <p:cNvSpPr>
              <a:spLocks noChangeShapeType="1"/>
            </p:cNvSpPr>
            <p:nvPr/>
          </p:nvSpPr>
          <p:spPr bwMode="auto">
            <a:xfrm>
              <a:off x="1589" y="2090"/>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48" name="Line 473"/>
            <p:cNvSpPr>
              <a:spLocks noChangeShapeType="1"/>
            </p:cNvSpPr>
            <p:nvPr/>
          </p:nvSpPr>
          <p:spPr bwMode="auto">
            <a:xfrm>
              <a:off x="1601" y="2096"/>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49" name="Line 474"/>
            <p:cNvSpPr>
              <a:spLocks noChangeShapeType="1"/>
            </p:cNvSpPr>
            <p:nvPr/>
          </p:nvSpPr>
          <p:spPr bwMode="auto">
            <a:xfrm>
              <a:off x="1606" y="210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50" name="Line 475"/>
            <p:cNvSpPr>
              <a:spLocks noChangeShapeType="1"/>
            </p:cNvSpPr>
            <p:nvPr/>
          </p:nvSpPr>
          <p:spPr bwMode="auto">
            <a:xfrm>
              <a:off x="1612" y="2113"/>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51" name="Line 476"/>
            <p:cNvSpPr>
              <a:spLocks noChangeShapeType="1"/>
            </p:cNvSpPr>
            <p:nvPr/>
          </p:nvSpPr>
          <p:spPr bwMode="auto">
            <a:xfrm>
              <a:off x="1623" y="212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52" name="Line 477"/>
            <p:cNvSpPr>
              <a:spLocks noChangeShapeType="1"/>
            </p:cNvSpPr>
            <p:nvPr/>
          </p:nvSpPr>
          <p:spPr bwMode="auto">
            <a:xfrm>
              <a:off x="1629" y="2130"/>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53" name="Line 478"/>
            <p:cNvSpPr>
              <a:spLocks noChangeShapeType="1"/>
            </p:cNvSpPr>
            <p:nvPr/>
          </p:nvSpPr>
          <p:spPr bwMode="auto">
            <a:xfrm>
              <a:off x="1635" y="2141"/>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54" name="Freeform 479"/>
            <p:cNvSpPr>
              <a:spLocks/>
            </p:cNvSpPr>
            <p:nvPr/>
          </p:nvSpPr>
          <p:spPr bwMode="auto">
            <a:xfrm>
              <a:off x="1646" y="2147"/>
              <a:ext cx="6" cy="11"/>
            </a:xfrm>
            <a:custGeom>
              <a:avLst/>
              <a:gdLst>
                <a:gd name="T0" fmla="*/ 0 w 6"/>
                <a:gd name="T1" fmla="*/ 0 h 11"/>
                <a:gd name="T2" fmla="*/ 6 w 6"/>
                <a:gd name="T3" fmla="*/ 6 h 11"/>
                <a:gd name="T4" fmla="*/ 6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0"/>
                  </a:moveTo>
                  <a:lnTo>
                    <a:pt x="6" y="6"/>
                  </a:lnTo>
                  <a:lnTo>
                    <a:pt x="6" y="11"/>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55" name="Freeform 480"/>
            <p:cNvSpPr>
              <a:spLocks/>
            </p:cNvSpPr>
            <p:nvPr/>
          </p:nvSpPr>
          <p:spPr bwMode="auto">
            <a:xfrm>
              <a:off x="1652" y="2136"/>
              <a:ext cx="5" cy="22"/>
            </a:xfrm>
            <a:custGeom>
              <a:avLst/>
              <a:gdLst>
                <a:gd name="T0" fmla="*/ 0 w 5"/>
                <a:gd name="T1" fmla="*/ 22 h 22"/>
                <a:gd name="T2" fmla="*/ 0 w 5"/>
                <a:gd name="T3" fmla="*/ 17 h 22"/>
                <a:gd name="T4" fmla="*/ 0 w 5"/>
                <a:gd name="T5" fmla="*/ 11 h 22"/>
                <a:gd name="T6" fmla="*/ 5 w 5"/>
                <a:gd name="T7" fmla="*/ 0 h 22"/>
                <a:gd name="T8" fmla="*/ 0 60000 65536"/>
                <a:gd name="T9" fmla="*/ 0 60000 65536"/>
                <a:gd name="T10" fmla="*/ 0 60000 65536"/>
                <a:gd name="T11" fmla="*/ 0 60000 65536"/>
                <a:gd name="T12" fmla="*/ 0 w 5"/>
                <a:gd name="T13" fmla="*/ 0 h 22"/>
                <a:gd name="T14" fmla="*/ 5 w 5"/>
                <a:gd name="T15" fmla="*/ 22 h 22"/>
              </a:gdLst>
              <a:ahLst/>
              <a:cxnLst>
                <a:cxn ang="T8">
                  <a:pos x="T0" y="T1"/>
                </a:cxn>
                <a:cxn ang="T9">
                  <a:pos x="T2" y="T3"/>
                </a:cxn>
                <a:cxn ang="T10">
                  <a:pos x="T4" y="T5"/>
                </a:cxn>
                <a:cxn ang="T11">
                  <a:pos x="T6" y="T7"/>
                </a:cxn>
              </a:cxnLst>
              <a:rect l="T12" t="T13" r="T14" b="T15"/>
              <a:pathLst>
                <a:path w="5" h="22">
                  <a:moveTo>
                    <a:pt x="0" y="22"/>
                  </a:moveTo>
                  <a:lnTo>
                    <a:pt x="0" y="17"/>
                  </a:lnTo>
                  <a:lnTo>
                    <a:pt x="0" y="11"/>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56" name="Line 481"/>
            <p:cNvSpPr>
              <a:spLocks noChangeShapeType="1"/>
            </p:cNvSpPr>
            <p:nvPr/>
          </p:nvSpPr>
          <p:spPr bwMode="auto">
            <a:xfrm flipV="1">
              <a:off x="1657" y="2113"/>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57" name="Line 482"/>
            <p:cNvSpPr>
              <a:spLocks noChangeShapeType="1"/>
            </p:cNvSpPr>
            <p:nvPr/>
          </p:nvSpPr>
          <p:spPr bwMode="auto">
            <a:xfrm flipV="1">
              <a:off x="1663" y="2084"/>
              <a:ext cx="11"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58" name="Line 483"/>
            <p:cNvSpPr>
              <a:spLocks noChangeShapeType="1"/>
            </p:cNvSpPr>
            <p:nvPr/>
          </p:nvSpPr>
          <p:spPr bwMode="auto">
            <a:xfrm flipV="1">
              <a:off x="1674" y="2062"/>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59" name="Line 484"/>
            <p:cNvSpPr>
              <a:spLocks noChangeShapeType="1"/>
            </p:cNvSpPr>
            <p:nvPr/>
          </p:nvSpPr>
          <p:spPr bwMode="auto">
            <a:xfrm flipV="1">
              <a:off x="1680" y="2039"/>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0" name="Line 485"/>
            <p:cNvSpPr>
              <a:spLocks noChangeShapeType="1"/>
            </p:cNvSpPr>
            <p:nvPr/>
          </p:nvSpPr>
          <p:spPr bwMode="auto">
            <a:xfrm flipV="1">
              <a:off x="1686" y="2016"/>
              <a:ext cx="11"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1" name="Line 486"/>
            <p:cNvSpPr>
              <a:spLocks noChangeShapeType="1"/>
            </p:cNvSpPr>
            <p:nvPr/>
          </p:nvSpPr>
          <p:spPr bwMode="auto">
            <a:xfrm flipV="1">
              <a:off x="1697" y="1994"/>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2" name="Line 487"/>
            <p:cNvSpPr>
              <a:spLocks noChangeShapeType="1"/>
            </p:cNvSpPr>
            <p:nvPr/>
          </p:nvSpPr>
          <p:spPr bwMode="auto">
            <a:xfrm flipV="1">
              <a:off x="1703" y="1971"/>
              <a:ext cx="5"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3" name="Line 488"/>
            <p:cNvSpPr>
              <a:spLocks noChangeShapeType="1"/>
            </p:cNvSpPr>
            <p:nvPr/>
          </p:nvSpPr>
          <p:spPr bwMode="auto">
            <a:xfrm flipV="1">
              <a:off x="1708" y="1943"/>
              <a:ext cx="12" cy="28"/>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4" name="Line 489"/>
            <p:cNvSpPr>
              <a:spLocks noChangeShapeType="1"/>
            </p:cNvSpPr>
            <p:nvPr/>
          </p:nvSpPr>
          <p:spPr bwMode="auto">
            <a:xfrm flipV="1">
              <a:off x="1720" y="1920"/>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5" name="Freeform 490"/>
            <p:cNvSpPr>
              <a:spLocks/>
            </p:cNvSpPr>
            <p:nvPr/>
          </p:nvSpPr>
          <p:spPr bwMode="auto">
            <a:xfrm>
              <a:off x="1726" y="1909"/>
              <a:ext cx="5" cy="11"/>
            </a:xfrm>
            <a:custGeom>
              <a:avLst/>
              <a:gdLst>
                <a:gd name="T0" fmla="*/ 0 w 5"/>
                <a:gd name="T1" fmla="*/ 11 h 11"/>
                <a:gd name="T2" fmla="*/ 0 w 5"/>
                <a:gd name="T3" fmla="*/ 5 h 11"/>
                <a:gd name="T4" fmla="*/ 5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11"/>
                  </a:moveTo>
                  <a:lnTo>
                    <a:pt x="0" y="5"/>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66" name="Line 491"/>
            <p:cNvSpPr>
              <a:spLocks noChangeShapeType="1"/>
            </p:cNvSpPr>
            <p:nvPr/>
          </p:nvSpPr>
          <p:spPr bwMode="auto">
            <a:xfrm flipV="1">
              <a:off x="1731" y="1892"/>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7" name="Line 492"/>
            <p:cNvSpPr>
              <a:spLocks noChangeShapeType="1"/>
            </p:cNvSpPr>
            <p:nvPr/>
          </p:nvSpPr>
          <p:spPr bwMode="auto">
            <a:xfrm flipV="1">
              <a:off x="1737" y="1875"/>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8" name="Line 493"/>
            <p:cNvSpPr>
              <a:spLocks noChangeShapeType="1"/>
            </p:cNvSpPr>
            <p:nvPr/>
          </p:nvSpPr>
          <p:spPr bwMode="auto">
            <a:xfrm flipV="1">
              <a:off x="1748" y="1858"/>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69" name="Line 494"/>
            <p:cNvSpPr>
              <a:spLocks noChangeShapeType="1"/>
            </p:cNvSpPr>
            <p:nvPr/>
          </p:nvSpPr>
          <p:spPr bwMode="auto">
            <a:xfrm flipV="1">
              <a:off x="1754" y="1841"/>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70" name="Line 495"/>
            <p:cNvSpPr>
              <a:spLocks noChangeShapeType="1"/>
            </p:cNvSpPr>
            <p:nvPr/>
          </p:nvSpPr>
          <p:spPr bwMode="auto">
            <a:xfrm flipV="1">
              <a:off x="1760" y="1829"/>
              <a:ext cx="11"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71" name="Line 496"/>
            <p:cNvSpPr>
              <a:spLocks noChangeShapeType="1"/>
            </p:cNvSpPr>
            <p:nvPr/>
          </p:nvSpPr>
          <p:spPr bwMode="auto">
            <a:xfrm flipV="1">
              <a:off x="1771" y="1812"/>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72" name="Line 497"/>
            <p:cNvSpPr>
              <a:spLocks noChangeShapeType="1"/>
            </p:cNvSpPr>
            <p:nvPr/>
          </p:nvSpPr>
          <p:spPr bwMode="auto">
            <a:xfrm flipV="1">
              <a:off x="1777" y="1795"/>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73" name="Line 498"/>
            <p:cNvSpPr>
              <a:spLocks noChangeShapeType="1"/>
            </p:cNvSpPr>
            <p:nvPr/>
          </p:nvSpPr>
          <p:spPr bwMode="auto">
            <a:xfrm flipV="1">
              <a:off x="1782" y="1778"/>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74" name="Line 499"/>
            <p:cNvSpPr>
              <a:spLocks noChangeShapeType="1"/>
            </p:cNvSpPr>
            <p:nvPr/>
          </p:nvSpPr>
          <p:spPr bwMode="auto">
            <a:xfrm flipV="1">
              <a:off x="1794" y="1767"/>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75" name="Line 500"/>
            <p:cNvSpPr>
              <a:spLocks noChangeShapeType="1"/>
            </p:cNvSpPr>
            <p:nvPr/>
          </p:nvSpPr>
          <p:spPr bwMode="auto">
            <a:xfrm flipV="1">
              <a:off x="1799" y="176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76" name="Line 501"/>
            <p:cNvSpPr>
              <a:spLocks noChangeShapeType="1"/>
            </p:cNvSpPr>
            <p:nvPr/>
          </p:nvSpPr>
          <p:spPr bwMode="auto">
            <a:xfrm>
              <a:off x="1805" y="176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77" name="Line 502"/>
            <p:cNvSpPr>
              <a:spLocks noChangeShapeType="1"/>
            </p:cNvSpPr>
            <p:nvPr/>
          </p:nvSpPr>
          <p:spPr bwMode="auto">
            <a:xfrm>
              <a:off x="1811" y="1761"/>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78" name="Line 503"/>
            <p:cNvSpPr>
              <a:spLocks noChangeShapeType="1"/>
            </p:cNvSpPr>
            <p:nvPr/>
          </p:nvSpPr>
          <p:spPr bwMode="auto">
            <a:xfrm>
              <a:off x="1822" y="176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79" name="Line 504"/>
            <p:cNvSpPr>
              <a:spLocks noChangeShapeType="1"/>
            </p:cNvSpPr>
            <p:nvPr/>
          </p:nvSpPr>
          <p:spPr bwMode="auto">
            <a:xfrm>
              <a:off x="1828" y="1761"/>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80" name="Freeform 505"/>
            <p:cNvSpPr>
              <a:spLocks/>
            </p:cNvSpPr>
            <p:nvPr/>
          </p:nvSpPr>
          <p:spPr bwMode="auto">
            <a:xfrm>
              <a:off x="1833" y="1755"/>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781" name="Line 506"/>
            <p:cNvSpPr>
              <a:spLocks noChangeShapeType="1"/>
            </p:cNvSpPr>
            <p:nvPr/>
          </p:nvSpPr>
          <p:spPr bwMode="auto">
            <a:xfrm>
              <a:off x="1845" y="1755"/>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82" name="Line 507"/>
            <p:cNvSpPr>
              <a:spLocks noChangeShapeType="1"/>
            </p:cNvSpPr>
            <p:nvPr/>
          </p:nvSpPr>
          <p:spPr bwMode="auto">
            <a:xfrm>
              <a:off x="1850" y="175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83" name="Line 508"/>
            <p:cNvSpPr>
              <a:spLocks noChangeShapeType="1"/>
            </p:cNvSpPr>
            <p:nvPr/>
          </p:nvSpPr>
          <p:spPr bwMode="auto">
            <a:xfrm>
              <a:off x="1856" y="1755"/>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84" name="Line 509"/>
            <p:cNvSpPr>
              <a:spLocks noChangeShapeType="1"/>
            </p:cNvSpPr>
            <p:nvPr/>
          </p:nvSpPr>
          <p:spPr bwMode="auto">
            <a:xfrm>
              <a:off x="1867" y="175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85" name="Line 510"/>
            <p:cNvSpPr>
              <a:spLocks noChangeShapeType="1"/>
            </p:cNvSpPr>
            <p:nvPr/>
          </p:nvSpPr>
          <p:spPr bwMode="auto">
            <a:xfrm>
              <a:off x="1873" y="175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86" name="Line 511"/>
            <p:cNvSpPr>
              <a:spLocks noChangeShapeType="1"/>
            </p:cNvSpPr>
            <p:nvPr/>
          </p:nvSpPr>
          <p:spPr bwMode="auto">
            <a:xfrm>
              <a:off x="1879" y="1755"/>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87" name="Line 512"/>
            <p:cNvSpPr>
              <a:spLocks noChangeShapeType="1"/>
            </p:cNvSpPr>
            <p:nvPr/>
          </p:nvSpPr>
          <p:spPr bwMode="auto">
            <a:xfrm>
              <a:off x="1884" y="1761"/>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88" name="Line 513"/>
            <p:cNvSpPr>
              <a:spLocks noChangeShapeType="1"/>
            </p:cNvSpPr>
            <p:nvPr/>
          </p:nvSpPr>
          <p:spPr bwMode="auto">
            <a:xfrm>
              <a:off x="1896" y="176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89" name="Line 514"/>
            <p:cNvSpPr>
              <a:spLocks noChangeShapeType="1"/>
            </p:cNvSpPr>
            <p:nvPr/>
          </p:nvSpPr>
          <p:spPr bwMode="auto">
            <a:xfrm>
              <a:off x="1901" y="1767"/>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90" name="Line 515"/>
            <p:cNvSpPr>
              <a:spLocks noChangeShapeType="1"/>
            </p:cNvSpPr>
            <p:nvPr/>
          </p:nvSpPr>
          <p:spPr bwMode="auto">
            <a:xfrm>
              <a:off x="1907" y="1772"/>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91" name="Line 516"/>
            <p:cNvSpPr>
              <a:spLocks noChangeShapeType="1"/>
            </p:cNvSpPr>
            <p:nvPr/>
          </p:nvSpPr>
          <p:spPr bwMode="auto">
            <a:xfrm>
              <a:off x="1918" y="177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92" name="Line 517"/>
            <p:cNvSpPr>
              <a:spLocks noChangeShapeType="1"/>
            </p:cNvSpPr>
            <p:nvPr/>
          </p:nvSpPr>
          <p:spPr bwMode="auto">
            <a:xfrm>
              <a:off x="1924" y="177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93" name="Line 518"/>
            <p:cNvSpPr>
              <a:spLocks noChangeShapeType="1"/>
            </p:cNvSpPr>
            <p:nvPr/>
          </p:nvSpPr>
          <p:spPr bwMode="auto">
            <a:xfrm>
              <a:off x="1930" y="178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94" name="Line 519"/>
            <p:cNvSpPr>
              <a:spLocks noChangeShapeType="1"/>
            </p:cNvSpPr>
            <p:nvPr/>
          </p:nvSpPr>
          <p:spPr bwMode="auto">
            <a:xfrm>
              <a:off x="1935" y="179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95" name="Line 520"/>
            <p:cNvSpPr>
              <a:spLocks noChangeShapeType="1"/>
            </p:cNvSpPr>
            <p:nvPr/>
          </p:nvSpPr>
          <p:spPr bwMode="auto">
            <a:xfrm>
              <a:off x="1947" y="1790"/>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96" name="Line 521"/>
            <p:cNvSpPr>
              <a:spLocks noChangeShapeType="1"/>
            </p:cNvSpPr>
            <p:nvPr/>
          </p:nvSpPr>
          <p:spPr bwMode="auto">
            <a:xfrm>
              <a:off x="1952" y="179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97" name="Line 522"/>
            <p:cNvSpPr>
              <a:spLocks noChangeShapeType="1"/>
            </p:cNvSpPr>
            <p:nvPr/>
          </p:nvSpPr>
          <p:spPr bwMode="auto">
            <a:xfrm>
              <a:off x="1958" y="179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98" name="Line 523"/>
            <p:cNvSpPr>
              <a:spLocks noChangeShapeType="1"/>
            </p:cNvSpPr>
            <p:nvPr/>
          </p:nvSpPr>
          <p:spPr bwMode="auto">
            <a:xfrm flipV="1">
              <a:off x="1970" y="178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799" name="Line 524"/>
            <p:cNvSpPr>
              <a:spLocks noChangeShapeType="1"/>
            </p:cNvSpPr>
            <p:nvPr/>
          </p:nvSpPr>
          <p:spPr bwMode="auto">
            <a:xfrm>
              <a:off x="1975" y="178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00" name="Line 525"/>
            <p:cNvSpPr>
              <a:spLocks noChangeShapeType="1"/>
            </p:cNvSpPr>
            <p:nvPr/>
          </p:nvSpPr>
          <p:spPr bwMode="auto">
            <a:xfrm>
              <a:off x="1981" y="1784"/>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01" name="Line 526"/>
            <p:cNvSpPr>
              <a:spLocks noChangeShapeType="1"/>
            </p:cNvSpPr>
            <p:nvPr/>
          </p:nvSpPr>
          <p:spPr bwMode="auto">
            <a:xfrm>
              <a:off x="1992" y="178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02" name="Line 527"/>
            <p:cNvSpPr>
              <a:spLocks noChangeShapeType="1"/>
            </p:cNvSpPr>
            <p:nvPr/>
          </p:nvSpPr>
          <p:spPr bwMode="auto">
            <a:xfrm>
              <a:off x="1998" y="178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03" name="Freeform 528"/>
            <p:cNvSpPr>
              <a:spLocks/>
            </p:cNvSpPr>
            <p:nvPr/>
          </p:nvSpPr>
          <p:spPr bwMode="auto">
            <a:xfrm>
              <a:off x="2004" y="1778"/>
              <a:ext cx="5" cy="6"/>
            </a:xfrm>
            <a:custGeom>
              <a:avLst/>
              <a:gdLst>
                <a:gd name="T0" fmla="*/ 0 w 5"/>
                <a:gd name="T1" fmla="*/ 6 h 6"/>
                <a:gd name="T2" fmla="*/ 0 w 5"/>
                <a:gd name="T3" fmla="*/ 0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0" y="0"/>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04" name="Line 529"/>
            <p:cNvSpPr>
              <a:spLocks noChangeShapeType="1"/>
            </p:cNvSpPr>
            <p:nvPr/>
          </p:nvSpPr>
          <p:spPr bwMode="auto">
            <a:xfrm>
              <a:off x="2009" y="1778"/>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05" name="Freeform 530"/>
            <p:cNvSpPr>
              <a:spLocks/>
            </p:cNvSpPr>
            <p:nvPr/>
          </p:nvSpPr>
          <p:spPr bwMode="auto">
            <a:xfrm>
              <a:off x="2021" y="1778"/>
              <a:ext cx="5" cy="12"/>
            </a:xfrm>
            <a:custGeom>
              <a:avLst/>
              <a:gdLst>
                <a:gd name="T0" fmla="*/ 0 w 5"/>
                <a:gd name="T1" fmla="*/ 0 h 12"/>
                <a:gd name="T2" fmla="*/ 5 w 5"/>
                <a:gd name="T3" fmla="*/ 6 h 12"/>
                <a:gd name="T4" fmla="*/ 5 w 5"/>
                <a:gd name="T5" fmla="*/ 12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0"/>
                  </a:moveTo>
                  <a:lnTo>
                    <a:pt x="5" y="6"/>
                  </a:lnTo>
                  <a:lnTo>
                    <a:pt x="5"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06" name="Line 531"/>
            <p:cNvSpPr>
              <a:spLocks noChangeShapeType="1"/>
            </p:cNvSpPr>
            <p:nvPr/>
          </p:nvSpPr>
          <p:spPr bwMode="auto">
            <a:xfrm>
              <a:off x="2026" y="179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07" name="Line 532"/>
            <p:cNvSpPr>
              <a:spLocks noChangeShapeType="1"/>
            </p:cNvSpPr>
            <p:nvPr/>
          </p:nvSpPr>
          <p:spPr bwMode="auto">
            <a:xfrm>
              <a:off x="2032" y="1795"/>
              <a:ext cx="11"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08" name="Line 533"/>
            <p:cNvSpPr>
              <a:spLocks noChangeShapeType="1"/>
            </p:cNvSpPr>
            <p:nvPr/>
          </p:nvSpPr>
          <p:spPr bwMode="auto">
            <a:xfrm>
              <a:off x="2043" y="1807"/>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09" name="Line 534"/>
            <p:cNvSpPr>
              <a:spLocks noChangeShapeType="1"/>
            </p:cNvSpPr>
            <p:nvPr/>
          </p:nvSpPr>
          <p:spPr bwMode="auto">
            <a:xfrm>
              <a:off x="2049" y="181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10" name="Line 535"/>
            <p:cNvSpPr>
              <a:spLocks noChangeShapeType="1"/>
            </p:cNvSpPr>
            <p:nvPr/>
          </p:nvSpPr>
          <p:spPr bwMode="auto">
            <a:xfrm>
              <a:off x="2055" y="1824"/>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11" name="Line 536"/>
            <p:cNvSpPr>
              <a:spLocks noChangeShapeType="1"/>
            </p:cNvSpPr>
            <p:nvPr/>
          </p:nvSpPr>
          <p:spPr bwMode="auto">
            <a:xfrm>
              <a:off x="2066" y="1835"/>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12" name="Line 537"/>
            <p:cNvSpPr>
              <a:spLocks noChangeShapeType="1"/>
            </p:cNvSpPr>
            <p:nvPr/>
          </p:nvSpPr>
          <p:spPr bwMode="auto">
            <a:xfrm>
              <a:off x="2072" y="1841"/>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13" name="Line 538"/>
            <p:cNvSpPr>
              <a:spLocks noChangeShapeType="1"/>
            </p:cNvSpPr>
            <p:nvPr/>
          </p:nvSpPr>
          <p:spPr bwMode="auto">
            <a:xfrm>
              <a:off x="2077" y="1852"/>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14" name="Line 539"/>
            <p:cNvSpPr>
              <a:spLocks noChangeShapeType="1"/>
            </p:cNvSpPr>
            <p:nvPr/>
          </p:nvSpPr>
          <p:spPr bwMode="auto">
            <a:xfrm>
              <a:off x="2083" y="1863"/>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15" name="Line 540"/>
            <p:cNvSpPr>
              <a:spLocks noChangeShapeType="1"/>
            </p:cNvSpPr>
            <p:nvPr/>
          </p:nvSpPr>
          <p:spPr bwMode="auto">
            <a:xfrm>
              <a:off x="2094"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16" name="Line 541"/>
            <p:cNvSpPr>
              <a:spLocks noChangeShapeType="1"/>
            </p:cNvSpPr>
            <p:nvPr/>
          </p:nvSpPr>
          <p:spPr bwMode="auto">
            <a:xfrm>
              <a:off x="2100"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17" name="Line 542"/>
            <p:cNvSpPr>
              <a:spLocks noChangeShapeType="1"/>
            </p:cNvSpPr>
            <p:nvPr/>
          </p:nvSpPr>
          <p:spPr bwMode="auto">
            <a:xfrm>
              <a:off x="2106" y="186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18" name="Line 543"/>
            <p:cNvSpPr>
              <a:spLocks noChangeShapeType="1"/>
            </p:cNvSpPr>
            <p:nvPr/>
          </p:nvSpPr>
          <p:spPr bwMode="auto">
            <a:xfrm>
              <a:off x="2117"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19" name="Line 544"/>
            <p:cNvSpPr>
              <a:spLocks noChangeShapeType="1"/>
            </p:cNvSpPr>
            <p:nvPr/>
          </p:nvSpPr>
          <p:spPr bwMode="auto">
            <a:xfrm>
              <a:off x="2123" y="1869"/>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20" name="Line 545"/>
            <p:cNvSpPr>
              <a:spLocks noChangeShapeType="1"/>
            </p:cNvSpPr>
            <p:nvPr/>
          </p:nvSpPr>
          <p:spPr bwMode="auto">
            <a:xfrm>
              <a:off x="2128" y="1869"/>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21" name="Line 546"/>
            <p:cNvSpPr>
              <a:spLocks noChangeShapeType="1"/>
            </p:cNvSpPr>
            <p:nvPr/>
          </p:nvSpPr>
          <p:spPr bwMode="auto">
            <a:xfrm flipV="1">
              <a:off x="2140" y="1863"/>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22" name="Line 547"/>
            <p:cNvSpPr>
              <a:spLocks noChangeShapeType="1"/>
            </p:cNvSpPr>
            <p:nvPr/>
          </p:nvSpPr>
          <p:spPr bwMode="auto">
            <a:xfrm>
              <a:off x="2145" y="186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23" name="Line 548"/>
            <p:cNvSpPr>
              <a:spLocks noChangeShapeType="1"/>
            </p:cNvSpPr>
            <p:nvPr/>
          </p:nvSpPr>
          <p:spPr bwMode="auto">
            <a:xfrm>
              <a:off x="2151" y="186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24" name="Line 549"/>
            <p:cNvSpPr>
              <a:spLocks noChangeShapeType="1"/>
            </p:cNvSpPr>
            <p:nvPr/>
          </p:nvSpPr>
          <p:spPr bwMode="auto">
            <a:xfrm>
              <a:off x="2157" y="186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25" name="Line 550"/>
            <p:cNvSpPr>
              <a:spLocks noChangeShapeType="1"/>
            </p:cNvSpPr>
            <p:nvPr/>
          </p:nvSpPr>
          <p:spPr bwMode="auto">
            <a:xfrm>
              <a:off x="2168" y="186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26" name="Freeform 551"/>
            <p:cNvSpPr>
              <a:spLocks/>
            </p:cNvSpPr>
            <p:nvPr/>
          </p:nvSpPr>
          <p:spPr bwMode="auto">
            <a:xfrm>
              <a:off x="2174" y="1863"/>
              <a:ext cx="5" cy="6"/>
            </a:xfrm>
            <a:custGeom>
              <a:avLst/>
              <a:gdLst>
                <a:gd name="T0" fmla="*/ 0 w 5"/>
                <a:gd name="T1" fmla="*/ 0 h 6"/>
                <a:gd name="T2" fmla="*/ 0 w 5"/>
                <a:gd name="T3" fmla="*/ 0 h 6"/>
                <a:gd name="T4" fmla="*/ 5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0" y="0"/>
                  </a:lnTo>
                  <a:lnTo>
                    <a:pt x="5"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27" name="Line 552"/>
            <p:cNvSpPr>
              <a:spLocks noChangeShapeType="1"/>
            </p:cNvSpPr>
            <p:nvPr/>
          </p:nvSpPr>
          <p:spPr bwMode="auto">
            <a:xfrm>
              <a:off x="2179" y="1869"/>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28" name="Line 553"/>
            <p:cNvSpPr>
              <a:spLocks noChangeShapeType="1"/>
            </p:cNvSpPr>
            <p:nvPr/>
          </p:nvSpPr>
          <p:spPr bwMode="auto">
            <a:xfrm>
              <a:off x="2191"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29" name="Freeform 554"/>
            <p:cNvSpPr>
              <a:spLocks/>
            </p:cNvSpPr>
            <p:nvPr/>
          </p:nvSpPr>
          <p:spPr bwMode="auto">
            <a:xfrm>
              <a:off x="2197" y="1869"/>
              <a:ext cx="5" cy="6"/>
            </a:xfrm>
            <a:custGeom>
              <a:avLst/>
              <a:gdLst>
                <a:gd name="T0" fmla="*/ 0 w 5"/>
                <a:gd name="T1" fmla="*/ 0 h 6"/>
                <a:gd name="T2" fmla="*/ 0 w 5"/>
                <a:gd name="T3" fmla="*/ 0 h 6"/>
                <a:gd name="T4" fmla="*/ 5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0" y="0"/>
                  </a:lnTo>
                  <a:lnTo>
                    <a:pt x="5"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30" name="Line 555"/>
            <p:cNvSpPr>
              <a:spLocks noChangeShapeType="1"/>
            </p:cNvSpPr>
            <p:nvPr/>
          </p:nvSpPr>
          <p:spPr bwMode="auto">
            <a:xfrm>
              <a:off x="2202" y="187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31" name="Freeform 556"/>
            <p:cNvSpPr>
              <a:spLocks/>
            </p:cNvSpPr>
            <p:nvPr/>
          </p:nvSpPr>
          <p:spPr bwMode="auto">
            <a:xfrm>
              <a:off x="2208" y="1875"/>
              <a:ext cx="11" cy="5"/>
            </a:xfrm>
            <a:custGeom>
              <a:avLst/>
              <a:gdLst>
                <a:gd name="T0" fmla="*/ 0 w 11"/>
                <a:gd name="T1" fmla="*/ 0 h 5"/>
                <a:gd name="T2" fmla="*/ 6 w 11"/>
                <a:gd name="T3" fmla="*/ 0 h 5"/>
                <a:gd name="T4" fmla="*/ 11 w 11"/>
                <a:gd name="T5" fmla="*/ 5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0"/>
                  </a:moveTo>
                  <a:lnTo>
                    <a:pt x="6" y="0"/>
                  </a:lnTo>
                  <a:lnTo>
                    <a:pt x="11"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32" name="Line 557"/>
            <p:cNvSpPr>
              <a:spLocks noChangeShapeType="1"/>
            </p:cNvSpPr>
            <p:nvPr/>
          </p:nvSpPr>
          <p:spPr bwMode="auto">
            <a:xfrm>
              <a:off x="2219" y="188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33" name="Line 558"/>
            <p:cNvSpPr>
              <a:spLocks noChangeShapeType="1"/>
            </p:cNvSpPr>
            <p:nvPr/>
          </p:nvSpPr>
          <p:spPr bwMode="auto">
            <a:xfrm>
              <a:off x="2225" y="188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34" name="Freeform 559"/>
            <p:cNvSpPr>
              <a:spLocks/>
            </p:cNvSpPr>
            <p:nvPr/>
          </p:nvSpPr>
          <p:spPr bwMode="auto">
            <a:xfrm>
              <a:off x="2231" y="1880"/>
              <a:ext cx="11" cy="6"/>
            </a:xfrm>
            <a:custGeom>
              <a:avLst/>
              <a:gdLst>
                <a:gd name="T0" fmla="*/ 0 w 11"/>
                <a:gd name="T1" fmla="*/ 0 h 6"/>
                <a:gd name="T2" fmla="*/ 5 w 11"/>
                <a:gd name="T3" fmla="*/ 0 h 6"/>
                <a:gd name="T4" fmla="*/ 11 w 11"/>
                <a:gd name="T5" fmla="*/ 6 h 6"/>
                <a:gd name="T6" fmla="*/ 0 60000 65536"/>
                <a:gd name="T7" fmla="*/ 0 60000 65536"/>
                <a:gd name="T8" fmla="*/ 0 60000 65536"/>
                <a:gd name="T9" fmla="*/ 0 w 11"/>
                <a:gd name="T10" fmla="*/ 0 h 6"/>
                <a:gd name="T11" fmla="*/ 11 w 11"/>
                <a:gd name="T12" fmla="*/ 6 h 6"/>
              </a:gdLst>
              <a:ahLst/>
              <a:cxnLst>
                <a:cxn ang="T6">
                  <a:pos x="T0" y="T1"/>
                </a:cxn>
                <a:cxn ang="T7">
                  <a:pos x="T2" y="T3"/>
                </a:cxn>
                <a:cxn ang="T8">
                  <a:pos x="T4" y="T5"/>
                </a:cxn>
              </a:cxnLst>
              <a:rect l="T9" t="T10" r="T11" b="T12"/>
              <a:pathLst>
                <a:path w="11" h="6">
                  <a:moveTo>
                    <a:pt x="0" y="0"/>
                  </a:moveTo>
                  <a:lnTo>
                    <a:pt x="5" y="0"/>
                  </a:lnTo>
                  <a:lnTo>
                    <a:pt x="11"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35" name="Line 560"/>
            <p:cNvSpPr>
              <a:spLocks noChangeShapeType="1"/>
            </p:cNvSpPr>
            <p:nvPr/>
          </p:nvSpPr>
          <p:spPr bwMode="auto">
            <a:xfrm>
              <a:off x="2242" y="1886"/>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36" name="Line 561"/>
            <p:cNvSpPr>
              <a:spLocks noChangeShapeType="1"/>
            </p:cNvSpPr>
            <p:nvPr/>
          </p:nvSpPr>
          <p:spPr bwMode="auto">
            <a:xfrm>
              <a:off x="2248" y="1886"/>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37" name="Line 562"/>
            <p:cNvSpPr>
              <a:spLocks noChangeShapeType="1"/>
            </p:cNvSpPr>
            <p:nvPr/>
          </p:nvSpPr>
          <p:spPr bwMode="auto">
            <a:xfrm flipV="1">
              <a:off x="1283" y="262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38" name="Line 563"/>
            <p:cNvSpPr>
              <a:spLocks noChangeShapeType="1"/>
            </p:cNvSpPr>
            <p:nvPr/>
          </p:nvSpPr>
          <p:spPr bwMode="auto">
            <a:xfrm flipV="1">
              <a:off x="1289" y="2623"/>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39" name="Line 564"/>
            <p:cNvSpPr>
              <a:spLocks noChangeShapeType="1"/>
            </p:cNvSpPr>
            <p:nvPr/>
          </p:nvSpPr>
          <p:spPr bwMode="auto">
            <a:xfrm flipV="1">
              <a:off x="1300" y="2618"/>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40" name="Line 565"/>
            <p:cNvSpPr>
              <a:spLocks noChangeShapeType="1"/>
            </p:cNvSpPr>
            <p:nvPr/>
          </p:nvSpPr>
          <p:spPr bwMode="auto">
            <a:xfrm flipV="1">
              <a:off x="1306" y="2606"/>
              <a:ext cx="5"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41" name="Line 566"/>
            <p:cNvSpPr>
              <a:spLocks noChangeShapeType="1"/>
            </p:cNvSpPr>
            <p:nvPr/>
          </p:nvSpPr>
          <p:spPr bwMode="auto">
            <a:xfrm flipV="1">
              <a:off x="1311" y="2601"/>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42" name="Line 567"/>
            <p:cNvSpPr>
              <a:spLocks noChangeShapeType="1"/>
            </p:cNvSpPr>
            <p:nvPr/>
          </p:nvSpPr>
          <p:spPr bwMode="auto">
            <a:xfrm flipV="1">
              <a:off x="1317" y="2595"/>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43" name="Line 568"/>
            <p:cNvSpPr>
              <a:spLocks noChangeShapeType="1"/>
            </p:cNvSpPr>
            <p:nvPr/>
          </p:nvSpPr>
          <p:spPr bwMode="auto">
            <a:xfrm flipV="1">
              <a:off x="1328" y="258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44" name="Line 569"/>
            <p:cNvSpPr>
              <a:spLocks noChangeShapeType="1"/>
            </p:cNvSpPr>
            <p:nvPr/>
          </p:nvSpPr>
          <p:spPr bwMode="auto">
            <a:xfrm flipV="1">
              <a:off x="1334" y="2584"/>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45" name="Line 570"/>
            <p:cNvSpPr>
              <a:spLocks noChangeShapeType="1"/>
            </p:cNvSpPr>
            <p:nvPr/>
          </p:nvSpPr>
          <p:spPr bwMode="auto">
            <a:xfrm flipV="1">
              <a:off x="1340" y="257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46" name="Line 571"/>
            <p:cNvSpPr>
              <a:spLocks noChangeShapeType="1"/>
            </p:cNvSpPr>
            <p:nvPr/>
          </p:nvSpPr>
          <p:spPr bwMode="auto">
            <a:xfrm flipV="1">
              <a:off x="1351" y="2572"/>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47" name="Freeform 572"/>
            <p:cNvSpPr>
              <a:spLocks/>
            </p:cNvSpPr>
            <p:nvPr/>
          </p:nvSpPr>
          <p:spPr bwMode="auto">
            <a:xfrm>
              <a:off x="1357" y="2538"/>
              <a:ext cx="5" cy="34"/>
            </a:xfrm>
            <a:custGeom>
              <a:avLst/>
              <a:gdLst>
                <a:gd name="T0" fmla="*/ 0 w 5"/>
                <a:gd name="T1" fmla="*/ 34 h 34"/>
                <a:gd name="T2" fmla="*/ 0 w 5"/>
                <a:gd name="T3" fmla="*/ 17 h 34"/>
                <a:gd name="T4" fmla="*/ 5 w 5"/>
                <a:gd name="T5" fmla="*/ 0 h 34"/>
                <a:gd name="T6" fmla="*/ 0 60000 65536"/>
                <a:gd name="T7" fmla="*/ 0 60000 65536"/>
                <a:gd name="T8" fmla="*/ 0 60000 65536"/>
                <a:gd name="T9" fmla="*/ 0 w 5"/>
                <a:gd name="T10" fmla="*/ 0 h 34"/>
                <a:gd name="T11" fmla="*/ 5 w 5"/>
                <a:gd name="T12" fmla="*/ 34 h 34"/>
              </a:gdLst>
              <a:ahLst/>
              <a:cxnLst>
                <a:cxn ang="T6">
                  <a:pos x="T0" y="T1"/>
                </a:cxn>
                <a:cxn ang="T7">
                  <a:pos x="T2" y="T3"/>
                </a:cxn>
                <a:cxn ang="T8">
                  <a:pos x="T4" y="T5"/>
                </a:cxn>
              </a:cxnLst>
              <a:rect l="T9" t="T10" r="T11" b="T12"/>
              <a:pathLst>
                <a:path w="5" h="34">
                  <a:moveTo>
                    <a:pt x="0" y="34"/>
                  </a:moveTo>
                  <a:lnTo>
                    <a:pt x="0" y="17"/>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48" name="Freeform 573"/>
            <p:cNvSpPr>
              <a:spLocks/>
            </p:cNvSpPr>
            <p:nvPr/>
          </p:nvSpPr>
          <p:spPr bwMode="auto">
            <a:xfrm>
              <a:off x="1362" y="2499"/>
              <a:ext cx="12" cy="39"/>
            </a:xfrm>
            <a:custGeom>
              <a:avLst/>
              <a:gdLst>
                <a:gd name="T0" fmla="*/ 0 w 12"/>
                <a:gd name="T1" fmla="*/ 39 h 39"/>
                <a:gd name="T2" fmla="*/ 6 w 12"/>
                <a:gd name="T3" fmla="*/ 17 h 39"/>
                <a:gd name="T4" fmla="*/ 12 w 12"/>
                <a:gd name="T5" fmla="*/ 0 h 39"/>
                <a:gd name="T6" fmla="*/ 0 60000 65536"/>
                <a:gd name="T7" fmla="*/ 0 60000 65536"/>
                <a:gd name="T8" fmla="*/ 0 60000 65536"/>
                <a:gd name="T9" fmla="*/ 0 w 12"/>
                <a:gd name="T10" fmla="*/ 0 h 39"/>
                <a:gd name="T11" fmla="*/ 12 w 12"/>
                <a:gd name="T12" fmla="*/ 39 h 39"/>
              </a:gdLst>
              <a:ahLst/>
              <a:cxnLst>
                <a:cxn ang="T6">
                  <a:pos x="T0" y="T1"/>
                </a:cxn>
                <a:cxn ang="T7">
                  <a:pos x="T2" y="T3"/>
                </a:cxn>
                <a:cxn ang="T8">
                  <a:pos x="T4" y="T5"/>
                </a:cxn>
              </a:cxnLst>
              <a:rect l="T9" t="T10" r="T11" b="T12"/>
              <a:pathLst>
                <a:path w="12" h="39">
                  <a:moveTo>
                    <a:pt x="0" y="39"/>
                  </a:moveTo>
                  <a:lnTo>
                    <a:pt x="6" y="17"/>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49" name="Line 574"/>
            <p:cNvSpPr>
              <a:spLocks noChangeShapeType="1"/>
            </p:cNvSpPr>
            <p:nvPr/>
          </p:nvSpPr>
          <p:spPr bwMode="auto">
            <a:xfrm flipV="1">
              <a:off x="1374" y="2465"/>
              <a:ext cx="5"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50" name="Freeform 575"/>
            <p:cNvSpPr>
              <a:spLocks/>
            </p:cNvSpPr>
            <p:nvPr/>
          </p:nvSpPr>
          <p:spPr bwMode="auto">
            <a:xfrm>
              <a:off x="1379" y="2425"/>
              <a:ext cx="6" cy="40"/>
            </a:xfrm>
            <a:custGeom>
              <a:avLst/>
              <a:gdLst>
                <a:gd name="T0" fmla="*/ 0 w 6"/>
                <a:gd name="T1" fmla="*/ 40 h 40"/>
                <a:gd name="T2" fmla="*/ 0 w 6"/>
                <a:gd name="T3" fmla="*/ 17 h 40"/>
                <a:gd name="T4" fmla="*/ 6 w 6"/>
                <a:gd name="T5" fmla="*/ 0 h 40"/>
                <a:gd name="T6" fmla="*/ 0 60000 65536"/>
                <a:gd name="T7" fmla="*/ 0 60000 65536"/>
                <a:gd name="T8" fmla="*/ 0 60000 65536"/>
                <a:gd name="T9" fmla="*/ 0 w 6"/>
                <a:gd name="T10" fmla="*/ 0 h 40"/>
                <a:gd name="T11" fmla="*/ 6 w 6"/>
                <a:gd name="T12" fmla="*/ 40 h 40"/>
              </a:gdLst>
              <a:ahLst/>
              <a:cxnLst>
                <a:cxn ang="T6">
                  <a:pos x="T0" y="T1"/>
                </a:cxn>
                <a:cxn ang="T7">
                  <a:pos x="T2" y="T3"/>
                </a:cxn>
                <a:cxn ang="T8">
                  <a:pos x="T4" y="T5"/>
                </a:cxn>
              </a:cxnLst>
              <a:rect l="T9" t="T10" r="T11" b="T12"/>
              <a:pathLst>
                <a:path w="6" h="40">
                  <a:moveTo>
                    <a:pt x="0" y="40"/>
                  </a:moveTo>
                  <a:lnTo>
                    <a:pt x="0" y="17"/>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51" name="Line 576"/>
            <p:cNvSpPr>
              <a:spLocks noChangeShapeType="1"/>
            </p:cNvSpPr>
            <p:nvPr/>
          </p:nvSpPr>
          <p:spPr bwMode="auto">
            <a:xfrm flipV="1">
              <a:off x="1385" y="2391"/>
              <a:ext cx="6"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52" name="Line 577"/>
            <p:cNvSpPr>
              <a:spLocks noChangeShapeType="1"/>
            </p:cNvSpPr>
            <p:nvPr/>
          </p:nvSpPr>
          <p:spPr bwMode="auto">
            <a:xfrm flipV="1">
              <a:off x="1391" y="2357"/>
              <a:ext cx="11"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53" name="Freeform 578"/>
            <p:cNvSpPr>
              <a:spLocks/>
            </p:cNvSpPr>
            <p:nvPr/>
          </p:nvSpPr>
          <p:spPr bwMode="auto">
            <a:xfrm>
              <a:off x="1402" y="2317"/>
              <a:ext cx="6" cy="40"/>
            </a:xfrm>
            <a:custGeom>
              <a:avLst/>
              <a:gdLst>
                <a:gd name="T0" fmla="*/ 0 w 6"/>
                <a:gd name="T1" fmla="*/ 40 h 40"/>
                <a:gd name="T2" fmla="*/ 6 w 6"/>
                <a:gd name="T3" fmla="*/ 17 h 40"/>
                <a:gd name="T4" fmla="*/ 6 w 6"/>
                <a:gd name="T5" fmla="*/ 0 h 40"/>
                <a:gd name="T6" fmla="*/ 0 60000 65536"/>
                <a:gd name="T7" fmla="*/ 0 60000 65536"/>
                <a:gd name="T8" fmla="*/ 0 60000 65536"/>
                <a:gd name="T9" fmla="*/ 0 w 6"/>
                <a:gd name="T10" fmla="*/ 0 h 40"/>
                <a:gd name="T11" fmla="*/ 6 w 6"/>
                <a:gd name="T12" fmla="*/ 40 h 40"/>
              </a:gdLst>
              <a:ahLst/>
              <a:cxnLst>
                <a:cxn ang="T6">
                  <a:pos x="T0" y="T1"/>
                </a:cxn>
                <a:cxn ang="T7">
                  <a:pos x="T2" y="T3"/>
                </a:cxn>
                <a:cxn ang="T8">
                  <a:pos x="T4" y="T5"/>
                </a:cxn>
              </a:cxnLst>
              <a:rect l="T9" t="T10" r="T11" b="T12"/>
              <a:pathLst>
                <a:path w="6" h="40">
                  <a:moveTo>
                    <a:pt x="0" y="40"/>
                  </a:moveTo>
                  <a:lnTo>
                    <a:pt x="6" y="17"/>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54" name="Line 579"/>
            <p:cNvSpPr>
              <a:spLocks noChangeShapeType="1"/>
            </p:cNvSpPr>
            <p:nvPr/>
          </p:nvSpPr>
          <p:spPr bwMode="auto">
            <a:xfrm flipV="1">
              <a:off x="1408" y="2283"/>
              <a:ext cx="5" cy="34"/>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55" name="Freeform 580"/>
            <p:cNvSpPr>
              <a:spLocks/>
            </p:cNvSpPr>
            <p:nvPr/>
          </p:nvSpPr>
          <p:spPr bwMode="auto">
            <a:xfrm>
              <a:off x="1413" y="2243"/>
              <a:ext cx="12" cy="40"/>
            </a:xfrm>
            <a:custGeom>
              <a:avLst/>
              <a:gdLst>
                <a:gd name="T0" fmla="*/ 0 w 12"/>
                <a:gd name="T1" fmla="*/ 40 h 40"/>
                <a:gd name="T2" fmla="*/ 6 w 12"/>
                <a:gd name="T3" fmla="*/ 17 h 40"/>
                <a:gd name="T4" fmla="*/ 12 w 12"/>
                <a:gd name="T5" fmla="*/ 0 h 40"/>
                <a:gd name="T6" fmla="*/ 0 60000 65536"/>
                <a:gd name="T7" fmla="*/ 0 60000 65536"/>
                <a:gd name="T8" fmla="*/ 0 60000 65536"/>
                <a:gd name="T9" fmla="*/ 0 w 12"/>
                <a:gd name="T10" fmla="*/ 0 h 40"/>
                <a:gd name="T11" fmla="*/ 12 w 12"/>
                <a:gd name="T12" fmla="*/ 40 h 40"/>
              </a:gdLst>
              <a:ahLst/>
              <a:cxnLst>
                <a:cxn ang="T6">
                  <a:pos x="T0" y="T1"/>
                </a:cxn>
                <a:cxn ang="T7">
                  <a:pos x="T2" y="T3"/>
                </a:cxn>
                <a:cxn ang="T8">
                  <a:pos x="T4" y="T5"/>
                </a:cxn>
              </a:cxnLst>
              <a:rect l="T9" t="T10" r="T11" b="T12"/>
              <a:pathLst>
                <a:path w="12" h="40">
                  <a:moveTo>
                    <a:pt x="0" y="40"/>
                  </a:moveTo>
                  <a:lnTo>
                    <a:pt x="6" y="17"/>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56" name="Freeform 581"/>
            <p:cNvSpPr>
              <a:spLocks/>
            </p:cNvSpPr>
            <p:nvPr/>
          </p:nvSpPr>
          <p:spPr bwMode="auto">
            <a:xfrm>
              <a:off x="1425" y="2209"/>
              <a:ext cx="5" cy="34"/>
            </a:xfrm>
            <a:custGeom>
              <a:avLst/>
              <a:gdLst>
                <a:gd name="T0" fmla="*/ 0 w 5"/>
                <a:gd name="T1" fmla="*/ 34 h 34"/>
                <a:gd name="T2" fmla="*/ 5 w 5"/>
                <a:gd name="T3" fmla="*/ 17 h 34"/>
                <a:gd name="T4" fmla="*/ 5 w 5"/>
                <a:gd name="T5" fmla="*/ 0 h 34"/>
                <a:gd name="T6" fmla="*/ 0 60000 65536"/>
                <a:gd name="T7" fmla="*/ 0 60000 65536"/>
                <a:gd name="T8" fmla="*/ 0 60000 65536"/>
                <a:gd name="T9" fmla="*/ 0 w 5"/>
                <a:gd name="T10" fmla="*/ 0 h 34"/>
                <a:gd name="T11" fmla="*/ 5 w 5"/>
                <a:gd name="T12" fmla="*/ 34 h 34"/>
              </a:gdLst>
              <a:ahLst/>
              <a:cxnLst>
                <a:cxn ang="T6">
                  <a:pos x="T0" y="T1"/>
                </a:cxn>
                <a:cxn ang="T7">
                  <a:pos x="T2" y="T3"/>
                </a:cxn>
                <a:cxn ang="T8">
                  <a:pos x="T4" y="T5"/>
                </a:cxn>
              </a:cxnLst>
              <a:rect l="T9" t="T10" r="T11" b="T12"/>
              <a:pathLst>
                <a:path w="5" h="34">
                  <a:moveTo>
                    <a:pt x="0" y="34"/>
                  </a:moveTo>
                  <a:lnTo>
                    <a:pt x="5" y="17"/>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57" name="Freeform 582"/>
            <p:cNvSpPr>
              <a:spLocks/>
            </p:cNvSpPr>
            <p:nvPr/>
          </p:nvSpPr>
          <p:spPr bwMode="auto">
            <a:xfrm>
              <a:off x="1430" y="2198"/>
              <a:ext cx="6" cy="11"/>
            </a:xfrm>
            <a:custGeom>
              <a:avLst/>
              <a:gdLst>
                <a:gd name="T0" fmla="*/ 0 w 6"/>
                <a:gd name="T1" fmla="*/ 11 h 11"/>
                <a:gd name="T2" fmla="*/ 0 w 6"/>
                <a:gd name="T3" fmla="*/ 6 h 11"/>
                <a:gd name="T4" fmla="*/ 6 w 6"/>
                <a:gd name="T5" fmla="*/ 0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11"/>
                  </a:moveTo>
                  <a:lnTo>
                    <a:pt x="0" y="6"/>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58" name="Line 583"/>
            <p:cNvSpPr>
              <a:spLocks noChangeShapeType="1"/>
            </p:cNvSpPr>
            <p:nvPr/>
          </p:nvSpPr>
          <p:spPr bwMode="auto">
            <a:xfrm flipV="1">
              <a:off x="1436" y="2187"/>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59" name="Line 584"/>
            <p:cNvSpPr>
              <a:spLocks noChangeShapeType="1"/>
            </p:cNvSpPr>
            <p:nvPr/>
          </p:nvSpPr>
          <p:spPr bwMode="auto">
            <a:xfrm flipV="1">
              <a:off x="1447" y="2175"/>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60" name="Line 585"/>
            <p:cNvSpPr>
              <a:spLocks noChangeShapeType="1"/>
            </p:cNvSpPr>
            <p:nvPr/>
          </p:nvSpPr>
          <p:spPr bwMode="auto">
            <a:xfrm flipV="1">
              <a:off x="1453" y="2164"/>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61" name="Line 586"/>
            <p:cNvSpPr>
              <a:spLocks noChangeShapeType="1"/>
            </p:cNvSpPr>
            <p:nvPr/>
          </p:nvSpPr>
          <p:spPr bwMode="auto">
            <a:xfrm flipV="1">
              <a:off x="1459" y="2153"/>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62" name="Line 587"/>
            <p:cNvSpPr>
              <a:spLocks noChangeShapeType="1"/>
            </p:cNvSpPr>
            <p:nvPr/>
          </p:nvSpPr>
          <p:spPr bwMode="auto">
            <a:xfrm flipV="1">
              <a:off x="1464" y="2141"/>
              <a:ext cx="12"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63" name="Line 588"/>
            <p:cNvSpPr>
              <a:spLocks noChangeShapeType="1"/>
            </p:cNvSpPr>
            <p:nvPr/>
          </p:nvSpPr>
          <p:spPr bwMode="auto">
            <a:xfrm flipV="1">
              <a:off x="1476" y="2130"/>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64" name="Line 589"/>
            <p:cNvSpPr>
              <a:spLocks noChangeShapeType="1"/>
            </p:cNvSpPr>
            <p:nvPr/>
          </p:nvSpPr>
          <p:spPr bwMode="auto">
            <a:xfrm flipV="1">
              <a:off x="1482" y="2119"/>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65" name="Line 590"/>
            <p:cNvSpPr>
              <a:spLocks noChangeShapeType="1"/>
            </p:cNvSpPr>
            <p:nvPr/>
          </p:nvSpPr>
          <p:spPr bwMode="auto">
            <a:xfrm flipV="1">
              <a:off x="1487" y="2107"/>
              <a:ext cx="12"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66" name="Line 591"/>
            <p:cNvSpPr>
              <a:spLocks noChangeShapeType="1"/>
            </p:cNvSpPr>
            <p:nvPr/>
          </p:nvSpPr>
          <p:spPr bwMode="auto">
            <a:xfrm flipV="1">
              <a:off x="1499" y="2096"/>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67" name="Line 592"/>
            <p:cNvSpPr>
              <a:spLocks noChangeShapeType="1"/>
            </p:cNvSpPr>
            <p:nvPr/>
          </p:nvSpPr>
          <p:spPr bwMode="auto">
            <a:xfrm flipV="1">
              <a:off x="1504" y="209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68" name="Line 593"/>
            <p:cNvSpPr>
              <a:spLocks noChangeShapeType="1"/>
            </p:cNvSpPr>
            <p:nvPr/>
          </p:nvSpPr>
          <p:spPr bwMode="auto">
            <a:xfrm>
              <a:off x="1510" y="2090"/>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69" name="Line 594"/>
            <p:cNvSpPr>
              <a:spLocks noChangeShapeType="1"/>
            </p:cNvSpPr>
            <p:nvPr/>
          </p:nvSpPr>
          <p:spPr bwMode="auto">
            <a:xfrm>
              <a:off x="1521" y="209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70" name="Freeform 595"/>
            <p:cNvSpPr>
              <a:spLocks/>
            </p:cNvSpPr>
            <p:nvPr/>
          </p:nvSpPr>
          <p:spPr bwMode="auto">
            <a:xfrm>
              <a:off x="1527" y="2084"/>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71" name="Line 596"/>
            <p:cNvSpPr>
              <a:spLocks noChangeShapeType="1"/>
            </p:cNvSpPr>
            <p:nvPr/>
          </p:nvSpPr>
          <p:spPr bwMode="auto">
            <a:xfrm>
              <a:off x="1533" y="2084"/>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72" name="Freeform 597"/>
            <p:cNvSpPr>
              <a:spLocks/>
            </p:cNvSpPr>
            <p:nvPr/>
          </p:nvSpPr>
          <p:spPr bwMode="auto">
            <a:xfrm>
              <a:off x="1538" y="2079"/>
              <a:ext cx="12" cy="5"/>
            </a:xfrm>
            <a:custGeom>
              <a:avLst/>
              <a:gdLst>
                <a:gd name="T0" fmla="*/ 0 w 12"/>
                <a:gd name="T1" fmla="*/ 5 h 5"/>
                <a:gd name="T2" fmla="*/ 6 w 12"/>
                <a:gd name="T3" fmla="*/ 0 h 5"/>
                <a:gd name="T4" fmla="*/ 12 w 12"/>
                <a:gd name="T5" fmla="*/ 0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0" y="5"/>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73" name="Line 598"/>
            <p:cNvSpPr>
              <a:spLocks noChangeShapeType="1"/>
            </p:cNvSpPr>
            <p:nvPr/>
          </p:nvSpPr>
          <p:spPr bwMode="auto">
            <a:xfrm>
              <a:off x="1550" y="2079"/>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74" name="Freeform 599"/>
            <p:cNvSpPr>
              <a:spLocks/>
            </p:cNvSpPr>
            <p:nvPr/>
          </p:nvSpPr>
          <p:spPr bwMode="auto">
            <a:xfrm>
              <a:off x="1555" y="2073"/>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75" name="Line 600"/>
            <p:cNvSpPr>
              <a:spLocks noChangeShapeType="1"/>
            </p:cNvSpPr>
            <p:nvPr/>
          </p:nvSpPr>
          <p:spPr bwMode="auto">
            <a:xfrm>
              <a:off x="1561" y="207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76" name="Line 601"/>
            <p:cNvSpPr>
              <a:spLocks noChangeShapeType="1"/>
            </p:cNvSpPr>
            <p:nvPr/>
          </p:nvSpPr>
          <p:spPr bwMode="auto">
            <a:xfrm flipV="1">
              <a:off x="1572" y="206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77" name="Freeform 602"/>
            <p:cNvSpPr>
              <a:spLocks/>
            </p:cNvSpPr>
            <p:nvPr/>
          </p:nvSpPr>
          <p:spPr bwMode="auto">
            <a:xfrm>
              <a:off x="1578" y="2067"/>
              <a:ext cx="6" cy="12"/>
            </a:xfrm>
            <a:custGeom>
              <a:avLst/>
              <a:gdLst>
                <a:gd name="T0" fmla="*/ 0 w 6"/>
                <a:gd name="T1" fmla="*/ 0 h 12"/>
                <a:gd name="T2" fmla="*/ 0 w 6"/>
                <a:gd name="T3" fmla="*/ 6 h 12"/>
                <a:gd name="T4" fmla="*/ 6 w 6"/>
                <a:gd name="T5" fmla="*/ 12 h 12"/>
                <a:gd name="T6" fmla="*/ 0 60000 65536"/>
                <a:gd name="T7" fmla="*/ 0 60000 65536"/>
                <a:gd name="T8" fmla="*/ 0 60000 65536"/>
                <a:gd name="T9" fmla="*/ 0 w 6"/>
                <a:gd name="T10" fmla="*/ 0 h 12"/>
                <a:gd name="T11" fmla="*/ 6 w 6"/>
                <a:gd name="T12" fmla="*/ 12 h 12"/>
              </a:gdLst>
              <a:ahLst/>
              <a:cxnLst>
                <a:cxn ang="T6">
                  <a:pos x="T0" y="T1"/>
                </a:cxn>
                <a:cxn ang="T7">
                  <a:pos x="T2" y="T3"/>
                </a:cxn>
                <a:cxn ang="T8">
                  <a:pos x="T4" y="T5"/>
                </a:cxn>
              </a:cxnLst>
              <a:rect l="T9" t="T10" r="T11" b="T12"/>
              <a:pathLst>
                <a:path w="6" h="12">
                  <a:moveTo>
                    <a:pt x="0" y="0"/>
                  </a:moveTo>
                  <a:lnTo>
                    <a:pt x="0" y="6"/>
                  </a:lnTo>
                  <a:lnTo>
                    <a:pt x="6"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78" name="Line 603"/>
            <p:cNvSpPr>
              <a:spLocks noChangeShapeType="1"/>
            </p:cNvSpPr>
            <p:nvPr/>
          </p:nvSpPr>
          <p:spPr bwMode="auto">
            <a:xfrm>
              <a:off x="1584" y="2079"/>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79" name="Line 604"/>
            <p:cNvSpPr>
              <a:spLocks noChangeShapeType="1"/>
            </p:cNvSpPr>
            <p:nvPr/>
          </p:nvSpPr>
          <p:spPr bwMode="auto">
            <a:xfrm>
              <a:off x="1589" y="2090"/>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80" name="Line 605"/>
            <p:cNvSpPr>
              <a:spLocks noChangeShapeType="1"/>
            </p:cNvSpPr>
            <p:nvPr/>
          </p:nvSpPr>
          <p:spPr bwMode="auto">
            <a:xfrm>
              <a:off x="1601" y="2096"/>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81" name="Line 606"/>
            <p:cNvSpPr>
              <a:spLocks noChangeShapeType="1"/>
            </p:cNvSpPr>
            <p:nvPr/>
          </p:nvSpPr>
          <p:spPr bwMode="auto">
            <a:xfrm>
              <a:off x="1606" y="210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82" name="Line 607"/>
            <p:cNvSpPr>
              <a:spLocks noChangeShapeType="1"/>
            </p:cNvSpPr>
            <p:nvPr/>
          </p:nvSpPr>
          <p:spPr bwMode="auto">
            <a:xfrm>
              <a:off x="1612" y="2113"/>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83" name="Line 608"/>
            <p:cNvSpPr>
              <a:spLocks noChangeShapeType="1"/>
            </p:cNvSpPr>
            <p:nvPr/>
          </p:nvSpPr>
          <p:spPr bwMode="auto">
            <a:xfrm>
              <a:off x="1623" y="212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84" name="Line 609"/>
            <p:cNvSpPr>
              <a:spLocks noChangeShapeType="1"/>
            </p:cNvSpPr>
            <p:nvPr/>
          </p:nvSpPr>
          <p:spPr bwMode="auto">
            <a:xfrm>
              <a:off x="1629" y="2130"/>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85" name="Line 610"/>
            <p:cNvSpPr>
              <a:spLocks noChangeShapeType="1"/>
            </p:cNvSpPr>
            <p:nvPr/>
          </p:nvSpPr>
          <p:spPr bwMode="auto">
            <a:xfrm>
              <a:off x="1635" y="2141"/>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86" name="Freeform 611"/>
            <p:cNvSpPr>
              <a:spLocks/>
            </p:cNvSpPr>
            <p:nvPr/>
          </p:nvSpPr>
          <p:spPr bwMode="auto">
            <a:xfrm>
              <a:off x="1646" y="2147"/>
              <a:ext cx="6" cy="11"/>
            </a:xfrm>
            <a:custGeom>
              <a:avLst/>
              <a:gdLst>
                <a:gd name="T0" fmla="*/ 0 w 6"/>
                <a:gd name="T1" fmla="*/ 0 h 11"/>
                <a:gd name="T2" fmla="*/ 6 w 6"/>
                <a:gd name="T3" fmla="*/ 6 h 11"/>
                <a:gd name="T4" fmla="*/ 6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0"/>
                  </a:moveTo>
                  <a:lnTo>
                    <a:pt x="6" y="6"/>
                  </a:lnTo>
                  <a:lnTo>
                    <a:pt x="6" y="11"/>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87" name="Freeform 612"/>
            <p:cNvSpPr>
              <a:spLocks/>
            </p:cNvSpPr>
            <p:nvPr/>
          </p:nvSpPr>
          <p:spPr bwMode="auto">
            <a:xfrm>
              <a:off x="1652" y="2136"/>
              <a:ext cx="5" cy="22"/>
            </a:xfrm>
            <a:custGeom>
              <a:avLst/>
              <a:gdLst>
                <a:gd name="T0" fmla="*/ 0 w 5"/>
                <a:gd name="T1" fmla="*/ 22 h 22"/>
                <a:gd name="T2" fmla="*/ 0 w 5"/>
                <a:gd name="T3" fmla="*/ 17 h 22"/>
                <a:gd name="T4" fmla="*/ 0 w 5"/>
                <a:gd name="T5" fmla="*/ 11 h 22"/>
                <a:gd name="T6" fmla="*/ 5 w 5"/>
                <a:gd name="T7" fmla="*/ 0 h 22"/>
                <a:gd name="T8" fmla="*/ 0 60000 65536"/>
                <a:gd name="T9" fmla="*/ 0 60000 65536"/>
                <a:gd name="T10" fmla="*/ 0 60000 65536"/>
                <a:gd name="T11" fmla="*/ 0 60000 65536"/>
                <a:gd name="T12" fmla="*/ 0 w 5"/>
                <a:gd name="T13" fmla="*/ 0 h 22"/>
                <a:gd name="T14" fmla="*/ 5 w 5"/>
                <a:gd name="T15" fmla="*/ 22 h 22"/>
              </a:gdLst>
              <a:ahLst/>
              <a:cxnLst>
                <a:cxn ang="T8">
                  <a:pos x="T0" y="T1"/>
                </a:cxn>
                <a:cxn ang="T9">
                  <a:pos x="T2" y="T3"/>
                </a:cxn>
                <a:cxn ang="T10">
                  <a:pos x="T4" y="T5"/>
                </a:cxn>
                <a:cxn ang="T11">
                  <a:pos x="T6" y="T7"/>
                </a:cxn>
              </a:cxnLst>
              <a:rect l="T12" t="T13" r="T14" b="T15"/>
              <a:pathLst>
                <a:path w="5" h="22">
                  <a:moveTo>
                    <a:pt x="0" y="22"/>
                  </a:moveTo>
                  <a:lnTo>
                    <a:pt x="0" y="17"/>
                  </a:lnTo>
                  <a:lnTo>
                    <a:pt x="0" y="11"/>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88" name="Line 613"/>
            <p:cNvSpPr>
              <a:spLocks noChangeShapeType="1"/>
            </p:cNvSpPr>
            <p:nvPr/>
          </p:nvSpPr>
          <p:spPr bwMode="auto">
            <a:xfrm flipV="1">
              <a:off x="1657" y="2113"/>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89" name="Line 614"/>
            <p:cNvSpPr>
              <a:spLocks noChangeShapeType="1"/>
            </p:cNvSpPr>
            <p:nvPr/>
          </p:nvSpPr>
          <p:spPr bwMode="auto">
            <a:xfrm flipV="1">
              <a:off x="1663" y="2084"/>
              <a:ext cx="11"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90" name="Line 615"/>
            <p:cNvSpPr>
              <a:spLocks noChangeShapeType="1"/>
            </p:cNvSpPr>
            <p:nvPr/>
          </p:nvSpPr>
          <p:spPr bwMode="auto">
            <a:xfrm flipV="1">
              <a:off x="1674" y="2062"/>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91" name="Line 616"/>
            <p:cNvSpPr>
              <a:spLocks noChangeShapeType="1"/>
            </p:cNvSpPr>
            <p:nvPr/>
          </p:nvSpPr>
          <p:spPr bwMode="auto">
            <a:xfrm flipV="1">
              <a:off x="1680" y="2039"/>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92" name="Line 617"/>
            <p:cNvSpPr>
              <a:spLocks noChangeShapeType="1"/>
            </p:cNvSpPr>
            <p:nvPr/>
          </p:nvSpPr>
          <p:spPr bwMode="auto">
            <a:xfrm flipV="1">
              <a:off x="1686" y="2016"/>
              <a:ext cx="11"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93" name="Line 618"/>
            <p:cNvSpPr>
              <a:spLocks noChangeShapeType="1"/>
            </p:cNvSpPr>
            <p:nvPr/>
          </p:nvSpPr>
          <p:spPr bwMode="auto">
            <a:xfrm flipV="1">
              <a:off x="1697" y="1994"/>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94" name="Line 619"/>
            <p:cNvSpPr>
              <a:spLocks noChangeShapeType="1"/>
            </p:cNvSpPr>
            <p:nvPr/>
          </p:nvSpPr>
          <p:spPr bwMode="auto">
            <a:xfrm flipV="1">
              <a:off x="1703" y="1971"/>
              <a:ext cx="5"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95" name="Line 620"/>
            <p:cNvSpPr>
              <a:spLocks noChangeShapeType="1"/>
            </p:cNvSpPr>
            <p:nvPr/>
          </p:nvSpPr>
          <p:spPr bwMode="auto">
            <a:xfrm flipV="1">
              <a:off x="1708" y="1943"/>
              <a:ext cx="12" cy="28"/>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96" name="Line 621"/>
            <p:cNvSpPr>
              <a:spLocks noChangeShapeType="1"/>
            </p:cNvSpPr>
            <p:nvPr/>
          </p:nvSpPr>
          <p:spPr bwMode="auto">
            <a:xfrm flipV="1">
              <a:off x="1720" y="1920"/>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97" name="Freeform 622"/>
            <p:cNvSpPr>
              <a:spLocks/>
            </p:cNvSpPr>
            <p:nvPr/>
          </p:nvSpPr>
          <p:spPr bwMode="auto">
            <a:xfrm>
              <a:off x="1726" y="1909"/>
              <a:ext cx="5" cy="11"/>
            </a:xfrm>
            <a:custGeom>
              <a:avLst/>
              <a:gdLst>
                <a:gd name="T0" fmla="*/ 0 w 5"/>
                <a:gd name="T1" fmla="*/ 11 h 11"/>
                <a:gd name="T2" fmla="*/ 0 w 5"/>
                <a:gd name="T3" fmla="*/ 5 h 11"/>
                <a:gd name="T4" fmla="*/ 5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11"/>
                  </a:moveTo>
                  <a:lnTo>
                    <a:pt x="0" y="5"/>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898" name="Line 623"/>
            <p:cNvSpPr>
              <a:spLocks noChangeShapeType="1"/>
            </p:cNvSpPr>
            <p:nvPr/>
          </p:nvSpPr>
          <p:spPr bwMode="auto">
            <a:xfrm flipV="1">
              <a:off x="1731" y="1892"/>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899" name="Line 624"/>
            <p:cNvSpPr>
              <a:spLocks noChangeShapeType="1"/>
            </p:cNvSpPr>
            <p:nvPr/>
          </p:nvSpPr>
          <p:spPr bwMode="auto">
            <a:xfrm flipV="1">
              <a:off x="1737" y="1875"/>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00" name="Line 625"/>
            <p:cNvSpPr>
              <a:spLocks noChangeShapeType="1"/>
            </p:cNvSpPr>
            <p:nvPr/>
          </p:nvSpPr>
          <p:spPr bwMode="auto">
            <a:xfrm flipV="1">
              <a:off x="1748" y="1858"/>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01" name="Line 626"/>
            <p:cNvSpPr>
              <a:spLocks noChangeShapeType="1"/>
            </p:cNvSpPr>
            <p:nvPr/>
          </p:nvSpPr>
          <p:spPr bwMode="auto">
            <a:xfrm flipV="1">
              <a:off x="1754" y="1841"/>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02" name="Line 627"/>
            <p:cNvSpPr>
              <a:spLocks noChangeShapeType="1"/>
            </p:cNvSpPr>
            <p:nvPr/>
          </p:nvSpPr>
          <p:spPr bwMode="auto">
            <a:xfrm flipV="1">
              <a:off x="1760" y="1829"/>
              <a:ext cx="11"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03" name="Line 628"/>
            <p:cNvSpPr>
              <a:spLocks noChangeShapeType="1"/>
            </p:cNvSpPr>
            <p:nvPr/>
          </p:nvSpPr>
          <p:spPr bwMode="auto">
            <a:xfrm flipV="1">
              <a:off x="1771" y="1812"/>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04" name="Line 629"/>
            <p:cNvSpPr>
              <a:spLocks noChangeShapeType="1"/>
            </p:cNvSpPr>
            <p:nvPr/>
          </p:nvSpPr>
          <p:spPr bwMode="auto">
            <a:xfrm flipV="1">
              <a:off x="1777" y="1795"/>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05" name="Line 630"/>
            <p:cNvSpPr>
              <a:spLocks noChangeShapeType="1"/>
            </p:cNvSpPr>
            <p:nvPr/>
          </p:nvSpPr>
          <p:spPr bwMode="auto">
            <a:xfrm flipV="1">
              <a:off x="1782" y="1778"/>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06" name="Line 631"/>
            <p:cNvSpPr>
              <a:spLocks noChangeShapeType="1"/>
            </p:cNvSpPr>
            <p:nvPr/>
          </p:nvSpPr>
          <p:spPr bwMode="auto">
            <a:xfrm flipV="1">
              <a:off x="1794" y="1767"/>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07" name="Line 632"/>
            <p:cNvSpPr>
              <a:spLocks noChangeShapeType="1"/>
            </p:cNvSpPr>
            <p:nvPr/>
          </p:nvSpPr>
          <p:spPr bwMode="auto">
            <a:xfrm flipV="1">
              <a:off x="1799" y="176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08" name="Line 633"/>
            <p:cNvSpPr>
              <a:spLocks noChangeShapeType="1"/>
            </p:cNvSpPr>
            <p:nvPr/>
          </p:nvSpPr>
          <p:spPr bwMode="auto">
            <a:xfrm>
              <a:off x="1805" y="176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09" name="Line 634"/>
            <p:cNvSpPr>
              <a:spLocks noChangeShapeType="1"/>
            </p:cNvSpPr>
            <p:nvPr/>
          </p:nvSpPr>
          <p:spPr bwMode="auto">
            <a:xfrm>
              <a:off x="1811" y="1761"/>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10" name="Line 635"/>
            <p:cNvSpPr>
              <a:spLocks noChangeShapeType="1"/>
            </p:cNvSpPr>
            <p:nvPr/>
          </p:nvSpPr>
          <p:spPr bwMode="auto">
            <a:xfrm>
              <a:off x="1822" y="176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11" name="Line 636"/>
            <p:cNvSpPr>
              <a:spLocks noChangeShapeType="1"/>
            </p:cNvSpPr>
            <p:nvPr/>
          </p:nvSpPr>
          <p:spPr bwMode="auto">
            <a:xfrm>
              <a:off x="1828" y="1761"/>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12" name="Freeform 637"/>
            <p:cNvSpPr>
              <a:spLocks/>
            </p:cNvSpPr>
            <p:nvPr/>
          </p:nvSpPr>
          <p:spPr bwMode="auto">
            <a:xfrm>
              <a:off x="1833" y="1755"/>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13" name="Line 638"/>
            <p:cNvSpPr>
              <a:spLocks noChangeShapeType="1"/>
            </p:cNvSpPr>
            <p:nvPr/>
          </p:nvSpPr>
          <p:spPr bwMode="auto">
            <a:xfrm>
              <a:off x="1845" y="1755"/>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14" name="Line 639"/>
            <p:cNvSpPr>
              <a:spLocks noChangeShapeType="1"/>
            </p:cNvSpPr>
            <p:nvPr/>
          </p:nvSpPr>
          <p:spPr bwMode="auto">
            <a:xfrm>
              <a:off x="1850" y="175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15" name="Line 640"/>
            <p:cNvSpPr>
              <a:spLocks noChangeShapeType="1"/>
            </p:cNvSpPr>
            <p:nvPr/>
          </p:nvSpPr>
          <p:spPr bwMode="auto">
            <a:xfrm>
              <a:off x="1856" y="1755"/>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16" name="Line 641"/>
            <p:cNvSpPr>
              <a:spLocks noChangeShapeType="1"/>
            </p:cNvSpPr>
            <p:nvPr/>
          </p:nvSpPr>
          <p:spPr bwMode="auto">
            <a:xfrm>
              <a:off x="1867" y="175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17" name="Line 642"/>
            <p:cNvSpPr>
              <a:spLocks noChangeShapeType="1"/>
            </p:cNvSpPr>
            <p:nvPr/>
          </p:nvSpPr>
          <p:spPr bwMode="auto">
            <a:xfrm>
              <a:off x="1873" y="175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18" name="Line 643"/>
            <p:cNvSpPr>
              <a:spLocks noChangeShapeType="1"/>
            </p:cNvSpPr>
            <p:nvPr/>
          </p:nvSpPr>
          <p:spPr bwMode="auto">
            <a:xfrm>
              <a:off x="1879" y="1755"/>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19" name="Line 644"/>
            <p:cNvSpPr>
              <a:spLocks noChangeShapeType="1"/>
            </p:cNvSpPr>
            <p:nvPr/>
          </p:nvSpPr>
          <p:spPr bwMode="auto">
            <a:xfrm>
              <a:off x="1884" y="1761"/>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20" name="Line 645"/>
            <p:cNvSpPr>
              <a:spLocks noChangeShapeType="1"/>
            </p:cNvSpPr>
            <p:nvPr/>
          </p:nvSpPr>
          <p:spPr bwMode="auto">
            <a:xfrm>
              <a:off x="1896" y="176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21" name="Line 646"/>
            <p:cNvSpPr>
              <a:spLocks noChangeShapeType="1"/>
            </p:cNvSpPr>
            <p:nvPr/>
          </p:nvSpPr>
          <p:spPr bwMode="auto">
            <a:xfrm>
              <a:off x="1901" y="1767"/>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22" name="Line 647"/>
            <p:cNvSpPr>
              <a:spLocks noChangeShapeType="1"/>
            </p:cNvSpPr>
            <p:nvPr/>
          </p:nvSpPr>
          <p:spPr bwMode="auto">
            <a:xfrm>
              <a:off x="1907" y="1772"/>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23" name="Line 648"/>
            <p:cNvSpPr>
              <a:spLocks noChangeShapeType="1"/>
            </p:cNvSpPr>
            <p:nvPr/>
          </p:nvSpPr>
          <p:spPr bwMode="auto">
            <a:xfrm>
              <a:off x="1918" y="177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24" name="Line 649"/>
            <p:cNvSpPr>
              <a:spLocks noChangeShapeType="1"/>
            </p:cNvSpPr>
            <p:nvPr/>
          </p:nvSpPr>
          <p:spPr bwMode="auto">
            <a:xfrm>
              <a:off x="1924" y="177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25" name="Line 650"/>
            <p:cNvSpPr>
              <a:spLocks noChangeShapeType="1"/>
            </p:cNvSpPr>
            <p:nvPr/>
          </p:nvSpPr>
          <p:spPr bwMode="auto">
            <a:xfrm>
              <a:off x="1930" y="178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26" name="Line 651"/>
            <p:cNvSpPr>
              <a:spLocks noChangeShapeType="1"/>
            </p:cNvSpPr>
            <p:nvPr/>
          </p:nvSpPr>
          <p:spPr bwMode="auto">
            <a:xfrm>
              <a:off x="1935" y="179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27" name="Line 652"/>
            <p:cNvSpPr>
              <a:spLocks noChangeShapeType="1"/>
            </p:cNvSpPr>
            <p:nvPr/>
          </p:nvSpPr>
          <p:spPr bwMode="auto">
            <a:xfrm>
              <a:off x="1947" y="1790"/>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28" name="Line 653"/>
            <p:cNvSpPr>
              <a:spLocks noChangeShapeType="1"/>
            </p:cNvSpPr>
            <p:nvPr/>
          </p:nvSpPr>
          <p:spPr bwMode="auto">
            <a:xfrm>
              <a:off x="1952" y="179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29" name="Line 654"/>
            <p:cNvSpPr>
              <a:spLocks noChangeShapeType="1"/>
            </p:cNvSpPr>
            <p:nvPr/>
          </p:nvSpPr>
          <p:spPr bwMode="auto">
            <a:xfrm>
              <a:off x="1958" y="179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30" name="Line 655"/>
            <p:cNvSpPr>
              <a:spLocks noChangeShapeType="1"/>
            </p:cNvSpPr>
            <p:nvPr/>
          </p:nvSpPr>
          <p:spPr bwMode="auto">
            <a:xfrm flipV="1">
              <a:off x="1970" y="178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31" name="Line 656"/>
            <p:cNvSpPr>
              <a:spLocks noChangeShapeType="1"/>
            </p:cNvSpPr>
            <p:nvPr/>
          </p:nvSpPr>
          <p:spPr bwMode="auto">
            <a:xfrm>
              <a:off x="1975" y="178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32" name="Line 657"/>
            <p:cNvSpPr>
              <a:spLocks noChangeShapeType="1"/>
            </p:cNvSpPr>
            <p:nvPr/>
          </p:nvSpPr>
          <p:spPr bwMode="auto">
            <a:xfrm>
              <a:off x="1981" y="1784"/>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33" name="Line 658"/>
            <p:cNvSpPr>
              <a:spLocks noChangeShapeType="1"/>
            </p:cNvSpPr>
            <p:nvPr/>
          </p:nvSpPr>
          <p:spPr bwMode="auto">
            <a:xfrm>
              <a:off x="1992" y="178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34" name="Line 659"/>
            <p:cNvSpPr>
              <a:spLocks noChangeShapeType="1"/>
            </p:cNvSpPr>
            <p:nvPr/>
          </p:nvSpPr>
          <p:spPr bwMode="auto">
            <a:xfrm>
              <a:off x="1998" y="178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35" name="Freeform 660"/>
            <p:cNvSpPr>
              <a:spLocks/>
            </p:cNvSpPr>
            <p:nvPr/>
          </p:nvSpPr>
          <p:spPr bwMode="auto">
            <a:xfrm>
              <a:off x="2004" y="1778"/>
              <a:ext cx="5" cy="6"/>
            </a:xfrm>
            <a:custGeom>
              <a:avLst/>
              <a:gdLst>
                <a:gd name="T0" fmla="*/ 0 w 5"/>
                <a:gd name="T1" fmla="*/ 6 h 6"/>
                <a:gd name="T2" fmla="*/ 0 w 5"/>
                <a:gd name="T3" fmla="*/ 0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0" y="0"/>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36" name="Line 661"/>
            <p:cNvSpPr>
              <a:spLocks noChangeShapeType="1"/>
            </p:cNvSpPr>
            <p:nvPr/>
          </p:nvSpPr>
          <p:spPr bwMode="auto">
            <a:xfrm>
              <a:off x="2009" y="1778"/>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37" name="Freeform 662"/>
            <p:cNvSpPr>
              <a:spLocks/>
            </p:cNvSpPr>
            <p:nvPr/>
          </p:nvSpPr>
          <p:spPr bwMode="auto">
            <a:xfrm>
              <a:off x="2021" y="1778"/>
              <a:ext cx="5" cy="12"/>
            </a:xfrm>
            <a:custGeom>
              <a:avLst/>
              <a:gdLst>
                <a:gd name="T0" fmla="*/ 0 w 5"/>
                <a:gd name="T1" fmla="*/ 0 h 12"/>
                <a:gd name="T2" fmla="*/ 5 w 5"/>
                <a:gd name="T3" fmla="*/ 6 h 12"/>
                <a:gd name="T4" fmla="*/ 5 w 5"/>
                <a:gd name="T5" fmla="*/ 12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0"/>
                  </a:moveTo>
                  <a:lnTo>
                    <a:pt x="5" y="6"/>
                  </a:lnTo>
                  <a:lnTo>
                    <a:pt x="5"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38" name="Line 663"/>
            <p:cNvSpPr>
              <a:spLocks noChangeShapeType="1"/>
            </p:cNvSpPr>
            <p:nvPr/>
          </p:nvSpPr>
          <p:spPr bwMode="auto">
            <a:xfrm>
              <a:off x="2026" y="179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39" name="Line 664"/>
            <p:cNvSpPr>
              <a:spLocks noChangeShapeType="1"/>
            </p:cNvSpPr>
            <p:nvPr/>
          </p:nvSpPr>
          <p:spPr bwMode="auto">
            <a:xfrm>
              <a:off x="2032" y="1795"/>
              <a:ext cx="11"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40" name="Line 665"/>
            <p:cNvSpPr>
              <a:spLocks noChangeShapeType="1"/>
            </p:cNvSpPr>
            <p:nvPr/>
          </p:nvSpPr>
          <p:spPr bwMode="auto">
            <a:xfrm>
              <a:off x="2043" y="1807"/>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41" name="Line 666"/>
            <p:cNvSpPr>
              <a:spLocks noChangeShapeType="1"/>
            </p:cNvSpPr>
            <p:nvPr/>
          </p:nvSpPr>
          <p:spPr bwMode="auto">
            <a:xfrm>
              <a:off x="2049" y="181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42" name="Line 667"/>
            <p:cNvSpPr>
              <a:spLocks noChangeShapeType="1"/>
            </p:cNvSpPr>
            <p:nvPr/>
          </p:nvSpPr>
          <p:spPr bwMode="auto">
            <a:xfrm>
              <a:off x="2055" y="1824"/>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43" name="Line 668"/>
            <p:cNvSpPr>
              <a:spLocks noChangeShapeType="1"/>
            </p:cNvSpPr>
            <p:nvPr/>
          </p:nvSpPr>
          <p:spPr bwMode="auto">
            <a:xfrm>
              <a:off x="2066" y="1835"/>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44" name="Line 669"/>
            <p:cNvSpPr>
              <a:spLocks noChangeShapeType="1"/>
            </p:cNvSpPr>
            <p:nvPr/>
          </p:nvSpPr>
          <p:spPr bwMode="auto">
            <a:xfrm>
              <a:off x="2072" y="1841"/>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45" name="Line 670"/>
            <p:cNvSpPr>
              <a:spLocks noChangeShapeType="1"/>
            </p:cNvSpPr>
            <p:nvPr/>
          </p:nvSpPr>
          <p:spPr bwMode="auto">
            <a:xfrm>
              <a:off x="2077" y="1852"/>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46" name="Line 671"/>
            <p:cNvSpPr>
              <a:spLocks noChangeShapeType="1"/>
            </p:cNvSpPr>
            <p:nvPr/>
          </p:nvSpPr>
          <p:spPr bwMode="auto">
            <a:xfrm>
              <a:off x="2083" y="1863"/>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47" name="Line 672"/>
            <p:cNvSpPr>
              <a:spLocks noChangeShapeType="1"/>
            </p:cNvSpPr>
            <p:nvPr/>
          </p:nvSpPr>
          <p:spPr bwMode="auto">
            <a:xfrm>
              <a:off x="2094"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48" name="Line 673"/>
            <p:cNvSpPr>
              <a:spLocks noChangeShapeType="1"/>
            </p:cNvSpPr>
            <p:nvPr/>
          </p:nvSpPr>
          <p:spPr bwMode="auto">
            <a:xfrm>
              <a:off x="2100"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49" name="Line 674"/>
            <p:cNvSpPr>
              <a:spLocks noChangeShapeType="1"/>
            </p:cNvSpPr>
            <p:nvPr/>
          </p:nvSpPr>
          <p:spPr bwMode="auto">
            <a:xfrm>
              <a:off x="2106" y="186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50" name="Line 675"/>
            <p:cNvSpPr>
              <a:spLocks noChangeShapeType="1"/>
            </p:cNvSpPr>
            <p:nvPr/>
          </p:nvSpPr>
          <p:spPr bwMode="auto">
            <a:xfrm>
              <a:off x="2117"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51" name="Line 676"/>
            <p:cNvSpPr>
              <a:spLocks noChangeShapeType="1"/>
            </p:cNvSpPr>
            <p:nvPr/>
          </p:nvSpPr>
          <p:spPr bwMode="auto">
            <a:xfrm>
              <a:off x="2123" y="1869"/>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52" name="Line 677"/>
            <p:cNvSpPr>
              <a:spLocks noChangeShapeType="1"/>
            </p:cNvSpPr>
            <p:nvPr/>
          </p:nvSpPr>
          <p:spPr bwMode="auto">
            <a:xfrm>
              <a:off x="2128" y="1869"/>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53" name="Line 678"/>
            <p:cNvSpPr>
              <a:spLocks noChangeShapeType="1"/>
            </p:cNvSpPr>
            <p:nvPr/>
          </p:nvSpPr>
          <p:spPr bwMode="auto">
            <a:xfrm flipV="1">
              <a:off x="2140" y="1863"/>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54" name="Line 679"/>
            <p:cNvSpPr>
              <a:spLocks noChangeShapeType="1"/>
            </p:cNvSpPr>
            <p:nvPr/>
          </p:nvSpPr>
          <p:spPr bwMode="auto">
            <a:xfrm>
              <a:off x="2145" y="186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55" name="Line 680"/>
            <p:cNvSpPr>
              <a:spLocks noChangeShapeType="1"/>
            </p:cNvSpPr>
            <p:nvPr/>
          </p:nvSpPr>
          <p:spPr bwMode="auto">
            <a:xfrm>
              <a:off x="2151" y="186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56" name="Line 681"/>
            <p:cNvSpPr>
              <a:spLocks noChangeShapeType="1"/>
            </p:cNvSpPr>
            <p:nvPr/>
          </p:nvSpPr>
          <p:spPr bwMode="auto">
            <a:xfrm>
              <a:off x="2157" y="186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57" name="Line 682"/>
            <p:cNvSpPr>
              <a:spLocks noChangeShapeType="1"/>
            </p:cNvSpPr>
            <p:nvPr/>
          </p:nvSpPr>
          <p:spPr bwMode="auto">
            <a:xfrm>
              <a:off x="2168" y="186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58" name="Freeform 683"/>
            <p:cNvSpPr>
              <a:spLocks/>
            </p:cNvSpPr>
            <p:nvPr/>
          </p:nvSpPr>
          <p:spPr bwMode="auto">
            <a:xfrm>
              <a:off x="2174" y="1863"/>
              <a:ext cx="5" cy="6"/>
            </a:xfrm>
            <a:custGeom>
              <a:avLst/>
              <a:gdLst>
                <a:gd name="T0" fmla="*/ 0 w 5"/>
                <a:gd name="T1" fmla="*/ 0 h 6"/>
                <a:gd name="T2" fmla="*/ 0 w 5"/>
                <a:gd name="T3" fmla="*/ 0 h 6"/>
                <a:gd name="T4" fmla="*/ 5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0" y="0"/>
                  </a:lnTo>
                  <a:lnTo>
                    <a:pt x="5"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59" name="Line 684"/>
            <p:cNvSpPr>
              <a:spLocks noChangeShapeType="1"/>
            </p:cNvSpPr>
            <p:nvPr/>
          </p:nvSpPr>
          <p:spPr bwMode="auto">
            <a:xfrm>
              <a:off x="2179" y="1869"/>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60" name="Line 685"/>
            <p:cNvSpPr>
              <a:spLocks noChangeShapeType="1"/>
            </p:cNvSpPr>
            <p:nvPr/>
          </p:nvSpPr>
          <p:spPr bwMode="auto">
            <a:xfrm>
              <a:off x="2191" y="186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61" name="Freeform 686"/>
            <p:cNvSpPr>
              <a:spLocks/>
            </p:cNvSpPr>
            <p:nvPr/>
          </p:nvSpPr>
          <p:spPr bwMode="auto">
            <a:xfrm>
              <a:off x="2197" y="1869"/>
              <a:ext cx="5" cy="6"/>
            </a:xfrm>
            <a:custGeom>
              <a:avLst/>
              <a:gdLst>
                <a:gd name="T0" fmla="*/ 0 w 5"/>
                <a:gd name="T1" fmla="*/ 0 h 6"/>
                <a:gd name="T2" fmla="*/ 0 w 5"/>
                <a:gd name="T3" fmla="*/ 0 h 6"/>
                <a:gd name="T4" fmla="*/ 5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0" y="0"/>
                  </a:lnTo>
                  <a:lnTo>
                    <a:pt x="5"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62" name="Line 687"/>
            <p:cNvSpPr>
              <a:spLocks noChangeShapeType="1"/>
            </p:cNvSpPr>
            <p:nvPr/>
          </p:nvSpPr>
          <p:spPr bwMode="auto">
            <a:xfrm>
              <a:off x="2202" y="1875"/>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63" name="Freeform 688"/>
            <p:cNvSpPr>
              <a:spLocks/>
            </p:cNvSpPr>
            <p:nvPr/>
          </p:nvSpPr>
          <p:spPr bwMode="auto">
            <a:xfrm>
              <a:off x="2208" y="1875"/>
              <a:ext cx="11" cy="5"/>
            </a:xfrm>
            <a:custGeom>
              <a:avLst/>
              <a:gdLst>
                <a:gd name="T0" fmla="*/ 0 w 11"/>
                <a:gd name="T1" fmla="*/ 0 h 5"/>
                <a:gd name="T2" fmla="*/ 6 w 11"/>
                <a:gd name="T3" fmla="*/ 0 h 5"/>
                <a:gd name="T4" fmla="*/ 11 w 11"/>
                <a:gd name="T5" fmla="*/ 5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0"/>
                  </a:moveTo>
                  <a:lnTo>
                    <a:pt x="6" y="0"/>
                  </a:lnTo>
                  <a:lnTo>
                    <a:pt x="11"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64" name="Line 689"/>
            <p:cNvSpPr>
              <a:spLocks noChangeShapeType="1"/>
            </p:cNvSpPr>
            <p:nvPr/>
          </p:nvSpPr>
          <p:spPr bwMode="auto">
            <a:xfrm>
              <a:off x="2219" y="188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65" name="Line 690"/>
            <p:cNvSpPr>
              <a:spLocks noChangeShapeType="1"/>
            </p:cNvSpPr>
            <p:nvPr/>
          </p:nvSpPr>
          <p:spPr bwMode="auto">
            <a:xfrm>
              <a:off x="2225" y="188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66" name="Freeform 691"/>
            <p:cNvSpPr>
              <a:spLocks/>
            </p:cNvSpPr>
            <p:nvPr/>
          </p:nvSpPr>
          <p:spPr bwMode="auto">
            <a:xfrm>
              <a:off x="2231" y="1880"/>
              <a:ext cx="11" cy="6"/>
            </a:xfrm>
            <a:custGeom>
              <a:avLst/>
              <a:gdLst>
                <a:gd name="T0" fmla="*/ 0 w 11"/>
                <a:gd name="T1" fmla="*/ 0 h 6"/>
                <a:gd name="T2" fmla="*/ 5 w 11"/>
                <a:gd name="T3" fmla="*/ 0 h 6"/>
                <a:gd name="T4" fmla="*/ 11 w 11"/>
                <a:gd name="T5" fmla="*/ 6 h 6"/>
                <a:gd name="T6" fmla="*/ 0 60000 65536"/>
                <a:gd name="T7" fmla="*/ 0 60000 65536"/>
                <a:gd name="T8" fmla="*/ 0 60000 65536"/>
                <a:gd name="T9" fmla="*/ 0 w 11"/>
                <a:gd name="T10" fmla="*/ 0 h 6"/>
                <a:gd name="T11" fmla="*/ 11 w 11"/>
                <a:gd name="T12" fmla="*/ 6 h 6"/>
              </a:gdLst>
              <a:ahLst/>
              <a:cxnLst>
                <a:cxn ang="T6">
                  <a:pos x="T0" y="T1"/>
                </a:cxn>
                <a:cxn ang="T7">
                  <a:pos x="T2" y="T3"/>
                </a:cxn>
                <a:cxn ang="T8">
                  <a:pos x="T4" y="T5"/>
                </a:cxn>
              </a:cxnLst>
              <a:rect l="T9" t="T10" r="T11" b="T12"/>
              <a:pathLst>
                <a:path w="11" h="6">
                  <a:moveTo>
                    <a:pt x="0" y="0"/>
                  </a:moveTo>
                  <a:lnTo>
                    <a:pt x="5" y="0"/>
                  </a:lnTo>
                  <a:lnTo>
                    <a:pt x="11"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67" name="Line 692"/>
            <p:cNvSpPr>
              <a:spLocks noChangeShapeType="1"/>
            </p:cNvSpPr>
            <p:nvPr/>
          </p:nvSpPr>
          <p:spPr bwMode="auto">
            <a:xfrm>
              <a:off x="2242" y="1886"/>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68" name="Line 693"/>
            <p:cNvSpPr>
              <a:spLocks noChangeShapeType="1"/>
            </p:cNvSpPr>
            <p:nvPr/>
          </p:nvSpPr>
          <p:spPr bwMode="auto">
            <a:xfrm>
              <a:off x="2248" y="1886"/>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69" name="Line 694"/>
            <p:cNvSpPr>
              <a:spLocks noChangeShapeType="1"/>
            </p:cNvSpPr>
            <p:nvPr/>
          </p:nvSpPr>
          <p:spPr bwMode="auto">
            <a:xfrm>
              <a:off x="2253" y="1892"/>
              <a:ext cx="12"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0" name="Line 695"/>
            <p:cNvSpPr>
              <a:spLocks noChangeShapeType="1"/>
            </p:cNvSpPr>
            <p:nvPr/>
          </p:nvSpPr>
          <p:spPr bwMode="auto">
            <a:xfrm>
              <a:off x="2265" y="18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1" name="Line 696"/>
            <p:cNvSpPr>
              <a:spLocks noChangeShapeType="1"/>
            </p:cNvSpPr>
            <p:nvPr/>
          </p:nvSpPr>
          <p:spPr bwMode="auto">
            <a:xfrm>
              <a:off x="2270" y="189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2" name="Line 697"/>
            <p:cNvSpPr>
              <a:spLocks noChangeShapeType="1"/>
            </p:cNvSpPr>
            <p:nvPr/>
          </p:nvSpPr>
          <p:spPr bwMode="auto">
            <a:xfrm>
              <a:off x="2276" y="1903"/>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3" name="Line 698"/>
            <p:cNvSpPr>
              <a:spLocks noChangeShapeType="1"/>
            </p:cNvSpPr>
            <p:nvPr/>
          </p:nvSpPr>
          <p:spPr bwMode="auto">
            <a:xfrm>
              <a:off x="2282" y="190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4" name="Line 699"/>
            <p:cNvSpPr>
              <a:spLocks noChangeShapeType="1"/>
            </p:cNvSpPr>
            <p:nvPr/>
          </p:nvSpPr>
          <p:spPr bwMode="auto">
            <a:xfrm>
              <a:off x="2293" y="1909"/>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5" name="Line 700"/>
            <p:cNvSpPr>
              <a:spLocks noChangeShapeType="1"/>
            </p:cNvSpPr>
            <p:nvPr/>
          </p:nvSpPr>
          <p:spPr bwMode="auto">
            <a:xfrm>
              <a:off x="2299" y="191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6" name="Line 701"/>
            <p:cNvSpPr>
              <a:spLocks noChangeShapeType="1"/>
            </p:cNvSpPr>
            <p:nvPr/>
          </p:nvSpPr>
          <p:spPr bwMode="auto">
            <a:xfrm>
              <a:off x="2304" y="192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7" name="Line 702"/>
            <p:cNvSpPr>
              <a:spLocks noChangeShapeType="1"/>
            </p:cNvSpPr>
            <p:nvPr/>
          </p:nvSpPr>
          <p:spPr bwMode="auto">
            <a:xfrm>
              <a:off x="2316" y="1920"/>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8" name="Line 703"/>
            <p:cNvSpPr>
              <a:spLocks noChangeShapeType="1"/>
            </p:cNvSpPr>
            <p:nvPr/>
          </p:nvSpPr>
          <p:spPr bwMode="auto">
            <a:xfrm flipV="1">
              <a:off x="2321" y="191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79" name="Line 704"/>
            <p:cNvSpPr>
              <a:spLocks noChangeShapeType="1"/>
            </p:cNvSpPr>
            <p:nvPr/>
          </p:nvSpPr>
          <p:spPr bwMode="auto">
            <a:xfrm flipV="1">
              <a:off x="2327" y="1909"/>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80" name="Line 705"/>
            <p:cNvSpPr>
              <a:spLocks noChangeShapeType="1"/>
            </p:cNvSpPr>
            <p:nvPr/>
          </p:nvSpPr>
          <p:spPr bwMode="auto">
            <a:xfrm>
              <a:off x="2338" y="190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81" name="Freeform 706"/>
            <p:cNvSpPr>
              <a:spLocks/>
            </p:cNvSpPr>
            <p:nvPr/>
          </p:nvSpPr>
          <p:spPr bwMode="auto">
            <a:xfrm>
              <a:off x="2344" y="1903"/>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82" name="Line 707"/>
            <p:cNvSpPr>
              <a:spLocks noChangeShapeType="1"/>
            </p:cNvSpPr>
            <p:nvPr/>
          </p:nvSpPr>
          <p:spPr bwMode="auto">
            <a:xfrm>
              <a:off x="2350" y="190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83" name="Line 708"/>
            <p:cNvSpPr>
              <a:spLocks noChangeShapeType="1"/>
            </p:cNvSpPr>
            <p:nvPr/>
          </p:nvSpPr>
          <p:spPr bwMode="auto">
            <a:xfrm flipV="1">
              <a:off x="2355" y="1897"/>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84" name="Line 709"/>
            <p:cNvSpPr>
              <a:spLocks noChangeShapeType="1"/>
            </p:cNvSpPr>
            <p:nvPr/>
          </p:nvSpPr>
          <p:spPr bwMode="auto">
            <a:xfrm flipV="1">
              <a:off x="2367" y="1892"/>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85" name="Line 710"/>
            <p:cNvSpPr>
              <a:spLocks noChangeShapeType="1"/>
            </p:cNvSpPr>
            <p:nvPr/>
          </p:nvSpPr>
          <p:spPr bwMode="auto">
            <a:xfrm>
              <a:off x="2372" y="189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86" name="Freeform 711"/>
            <p:cNvSpPr>
              <a:spLocks/>
            </p:cNvSpPr>
            <p:nvPr/>
          </p:nvSpPr>
          <p:spPr bwMode="auto">
            <a:xfrm>
              <a:off x="2378" y="1886"/>
              <a:ext cx="11" cy="6"/>
            </a:xfrm>
            <a:custGeom>
              <a:avLst/>
              <a:gdLst>
                <a:gd name="T0" fmla="*/ 0 w 11"/>
                <a:gd name="T1" fmla="*/ 6 h 6"/>
                <a:gd name="T2" fmla="*/ 6 w 11"/>
                <a:gd name="T3" fmla="*/ 0 h 6"/>
                <a:gd name="T4" fmla="*/ 11 w 11"/>
                <a:gd name="T5" fmla="*/ 0 h 6"/>
                <a:gd name="T6" fmla="*/ 0 60000 65536"/>
                <a:gd name="T7" fmla="*/ 0 60000 65536"/>
                <a:gd name="T8" fmla="*/ 0 60000 65536"/>
                <a:gd name="T9" fmla="*/ 0 w 11"/>
                <a:gd name="T10" fmla="*/ 0 h 6"/>
                <a:gd name="T11" fmla="*/ 11 w 11"/>
                <a:gd name="T12" fmla="*/ 6 h 6"/>
              </a:gdLst>
              <a:ahLst/>
              <a:cxnLst>
                <a:cxn ang="T6">
                  <a:pos x="T0" y="T1"/>
                </a:cxn>
                <a:cxn ang="T7">
                  <a:pos x="T2" y="T3"/>
                </a:cxn>
                <a:cxn ang="T8">
                  <a:pos x="T4" y="T5"/>
                </a:cxn>
              </a:cxnLst>
              <a:rect l="T9" t="T10" r="T11" b="T12"/>
              <a:pathLst>
                <a:path w="11" h="6">
                  <a:moveTo>
                    <a:pt x="0" y="6"/>
                  </a:moveTo>
                  <a:lnTo>
                    <a:pt x="6" y="0"/>
                  </a:lnTo>
                  <a:lnTo>
                    <a:pt x="11"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87" name="Freeform 712"/>
            <p:cNvSpPr>
              <a:spLocks/>
            </p:cNvSpPr>
            <p:nvPr/>
          </p:nvSpPr>
          <p:spPr bwMode="auto">
            <a:xfrm>
              <a:off x="2389" y="1886"/>
              <a:ext cx="6" cy="6"/>
            </a:xfrm>
            <a:custGeom>
              <a:avLst/>
              <a:gdLst>
                <a:gd name="T0" fmla="*/ 0 w 6"/>
                <a:gd name="T1" fmla="*/ 0 h 6"/>
                <a:gd name="T2" fmla="*/ 6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6"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88" name="Line 713"/>
            <p:cNvSpPr>
              <a:spLocks noChangeShapeType="1"/>
            </p:cNvSpPr>
            <p:nvPr/>
          </p:nvSpPr>
          <p:spPr bwMode="auto">
            <a:xfrm>
              <a:off x="2395" y="189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89" name="Line 714"/>
            <p:cNvSpPr>
              <a:spLocks noChangeShapeType="1"/>
            </p:cNvSpPr>
            <p:nvPr/>
          </p:nvSpPr>
          <p:spPr bwMode="auto">
            <a:xfrm>
              <a:off x="2401" y="1892"/>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90" name="Line 715"/>
            <p:cNvSpPr>
              <a:spLocks noChangeShapeType="1"/>
            </p:cNvSpPr>
            <p:nvPr/>
          </p:nvSpPr>
          <p:spPr bwMode="auto">
            <a:xfrm>
              <a:off x="2412" y="189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91" name="Line 716"/>
            <p:cNvSpPr>
              <a:spLocks noChangeShapeType="1"/>
            </p:cNvSpPr>
            <p:nvPr/>
          </p:nvSpPr>
          <p:spPr bwMode="auto">
            <a:xfrm>
              <a:off x="2418" y="1903"/>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92" name="Line 717"/>
            <p:cNvSpPr>
              <a:spLocks noChangeShapeType="1"/>
            </p:cNvSpPr>
            <p:nvPr/>
          </p:nvSpPr>
          <p:spPr bwMode="auto">
            <a:xfrm>
              <a:off x="2423" y="190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93" name="Line 718"/>
            <p:cNvSpPr>
              <a:spLocks noChangeShapeType="1"/>
            </p:cNvSpPr>
            <p:nvPr/>
          </p:nvSpPr>
          <p:spPr bwMode="auto">
            <a:xfrm>
              <a:off x="2429" y="1909"/>
              <a:ext cx="12"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94" name="Line 719"/>
            <p:cNvSpPr>
              <a:spLocks noChangeShapeType="1"/>
            </p:cNvSpPr>
            <p:nvPr/>
          </p:nvSpPr>
          <p:spPr bwMode="auto">
            <a:xfrm>
              <a:off x="2441" y="191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95" name="Line 720"/>
            <p:cNvSpPr>
              <a:spLocks noChangeShapeType="1"/>
            </p:cNvSpPr>
            <p:nvPr/>
          </p:nvSpPr>
          <p:spPr bwMode="auto">
            <a:xfrm>
              <a:off x="2446" y="192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96" name="Line 721"/>
            <p:cNvSpPr>
              <a:spLocks noChangeShapeType="1"/>
            </p:cNvSpPr>
            <p:nvPr/>
          </p:nvSpPr>
          <p:spPr bwMode="auto">
            <a:xfrm>
              <a:off x="2452" y="1926"/>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97" name="Line 722"/>
            <p:cNvSpPr>
              <a:spLocks noChangeShapeType="1"/>
            </p:cNvSpPr>
            <p:nvPr/>
          </p:nvSpPr>
          <p:spPr bwMode="auto">
            <a:xfrm>
              <a:off x="2463" y="1926"/>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49998" name="Freeform 723"/>
            <p:cNvSpPr>
              <a:spLocks/>
            </p:cNvSpPr>
            <p:nvPr/>
          </p:nvSpPr>
          <p:spPr bwMode="auto">
            <a:xfrm>
              <a:off x="2469" y="1926"/>
              <a:ext cx="6" cy="5"/>
            </a:xfrm>
            <a:custGeom>
              <a:avLst/>
              <a:gdLst>
                <a:gd name="T0" fmla="*/ 0 w 6"/>
                <a:gd name="T1" fmla="*/ 0 h 5"/>
                <a:gd name="T2" fmla="*/ 0 w 6"/>
                <a:gd name="T3" fmla="*/ 0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0" y="0"/>
                  </a:lnTo>
                  <a:lnTo>
                    <a:pt x="6"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9999" name="Line 724"/>
            <p:cNvSpPr>
              <a:spLocks noChangeShapeType="1"/>
            </p:cNvSpPr>
            <p:nvPr/>
          </p:nvSpPr>
          <p:spPr bwMode="auto">
            <a:xfrm>
              <a:off x="2475" y="1931"/>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00" name="Line 725"/>
            <p:cNvSpPr>
              <a:spLocks noChangeShapeType="1"/>
            </p:cNvSpPr>
            <p:nvPr/>
          </p:nvSpPr>
          <p:spPr bwMode="auto">
            <a:xfrm>
              <a:off x="2480" y="1931"/>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01" name="Line 726"/>
            <p:cNvSpPr>
              <a:spLocks noChangeShapeType="1"/>
            </p:cNvSpPr>
            <p:nvPr/>
          </p:nvSpPr>
          <p:spPr bwMode="auto">
            <a:xfrm>
              <a:off x="2492" y="1931"/>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02" name="Line 727"/>
            <p:cNvSpPr>
              <a:spLocks noChangeShapeType="1"/>
            </p:cNvSpPr>
            <p:nvPr/>
          </p:nvSpPr>
          <p:spPr bwMode="auto">
            <a:xfrm>
              <a:off x="2497" y="193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03" name="Line 728"/>
            <p:cNvSpPr>
              <a:spLocks noChangeShapeType="1"/>
            </p:cNvSpPr>
            <p:nvPr/>
          </p:nvSpPr>
          <p:spPr bwMode="auto">
            <a:xfrm>
              <a:off x="2503" y="1931"/>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04" name="Line 729"/>
            <p:cNvSpPr>
              <a:spLocks noChangeShapeType="1"/>
            </p:cNvSpPr>
            <p:nvPr/>
          </p:nvSpPr>
          <p:spPr bwMode="auto">
            <a:xfrm>
              <a:off x="2514" y="193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05" name="Line 730"/>
            <p:cNvSpPr>
              <a:spLocks noChangeShapeType="1"/>
            </p:cNvSpPr>
            <p:nvPr/>
          </p:nvSpPr>
          <p:spPr bwMode="auto">
            <a:xfrm>
              <a:off x="2520" y="1931"/>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06" name="Line 731"/>
            <p:cNvSpPr>
              <a:spLocks noChangeShapeType="1"/>
            </p:cNvSpPr>
            <p:nvPr/>
          </p:nvSpPr>
          <p:spPr bwMode="auto">
            <a:xfrm>
              <a:off x="2526" y="1931"/>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07" name="Line 732"/>
            <p:cNvSpPr>
              <a:spLocks noChangeShapeType="1"/>
            </p:cNvSpPr>
            <p:nvPr/>
          </p:nvSpPr>
          <p:spPr bwMode="auto">
            <a:xfrm>
              <a:off x="2537" y="193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08" name="Line 733"/>
            <p:cNvSpPr>
              <a:spLocks noChangeShapeType="1"/>
            </p:cNvSpPr>
            <p:nvPr/>
          </p:nvSpPr>
          <p:spPr bwMode="auto">
            <a:xfrm>
              <a:off x="2543" y="1937"/>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09" name="Line 734"/>
            <p:cNvSpPr>
              <a:spLocks noChangeShapeType="1"/>
            </p:cNvSpPr>
            <p:nvPr/>
          </p:nvSpPr>
          <p:spPr bwMode="auto">
            <a:xfrm>
              <a:off x="2548" y="1943"/>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10" name="Line 735"/>
            <p:cNvSpPr>
              <a:spLocks noChangeShapeType="1"/>
            </p:cNvSpPr>
            <p:nvPr/>
          </p:nvSpPr>
          <p:spPr bwMode="auto">
            <a:xfrm>
              <a:off x="2554" y="194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11" name="Line 736"/>
            <p:cNvSpPr>
              <a:spLocks noChangeShapeType="1"/>
            </p:cNvSpPr>
            <p:nvPr/>
          </p:nvSpPr>
          <p:spPr bwMode="auto">
            <a:xfrm>
              <a:off x="2565" y="195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12" name="Line 737"/>
            <p:cNvSpPr>
              <a:spLocks noChangeShapeType="1"/>
            </p:cNvSpPr>
            <p:nvPr/>
          </p:nvSpPr>
          <p:spPr bwMode="auto">
            <a:xfrm>
              <a:off x="2571" y="196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13" name="Line 738"/>
            <p:cNvSpPr>
              <a:spLocks noChangeShapeType="1"/>
            </p:cNvSpPr>
            <p:nvPr/>
          </p:nvSpPr>
          <p:spPr bwMode="auto">
            <a:xfrm>
              <a:off x="2577" y="1965"/>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14" name="Line 739"/>
            <p:cNvSpPr>
              <a:spLocks noChangeShapeType="1"/>
            </p:cNvSpPr>
            <p:nvPr/>
          </p:nvSpPr>
          <p:spPr bwMode="auto">
            <a:xfrm>
              <a:off x="2588" y="197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15" name="Line 740"/>
            <p:cNvSpPr>
              <a:spLocks noChangeShapeType="1"/>
            </p:cNvSpPr>
            <p:nvPr/>
          </p:nvSpPr>
          <p:spPr bwMode="auto">
            <a:xfrm>
              <a:off x="2594" y="1977"/>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16" name="Line 741"/>
            <p:cNvSpPr>
              <a:spLocks noChangeShapeType="1"/>
            </p:cNvSpPr>
            <p:nvPr/>
          </p:nvSpPr>
          <p:spPr bwMode="auto">
            <a:xfrm>
              <a:off x="2599" y="198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17" name="Line 742"/>
            <p:cNvSpPr>
              <a:spLocks noChangeShapeType="1"/>
            </p:cNvSpPr>
            <p:nvPr/>
          </p:nvSpPr>
          <p:spPr bwMode="auto">
            <a:xfrm>
              <a:off x="2611" y="1982"/>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18" name="Line 743"/>
            <p:cNvSpPr>
              <a:spLocks noChangeShapeType="1"/>
            </p:cNvSpPr>
            <p:nvPr/>
          </p:nvSpPr>
          <p:spPr bwMode="auto">
            <a:xfrm>
              <a:off x="2616" y="198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19" name="Line 744"/>
            <p:cNvSpPr>
              <a:spLocks noChangeShapeType="1"/>
            </p:cNvSpPr>
            <p:nvPr/>
          </p:nvSpPr>
          <p:spPr bwMode="auto">
            <a:xfrm>
              <a:off x="2622" y="1994"/>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20" name="Line 745"/>
            <p:cNvSpPr>
              <a:spLocks noChangeShapeType="1"/>
            </p:cNvSpPr>
            <p:nvPr/>
          </p:nvSpPr>
          <p:spPr bwMode="auto">
            <a:xfrm>
              <a:off x="2628" y="1999"/>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21" name="Line 746"/>
            <p:cNvSpPr>
              <a:spLocks noChangeShapeType="1"/>
            </p:cNvSpPr>
            <p:nvPr/>
          </p:nvSpPr>
          <p:spPr bwMode="auto">
            <a:xfrm>
              <a:off x="2634" y="200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22" name="Line 747"/>
            <p:cNvSpPr>
              <a:spLocks noChangeShapeType="1"/>
            </p:cNvSpPr>
            <p:nvPr/>
          </p:nvSpPr>
          <p:spPr bwMode="auto">
            <a:xfrm>
              <a:off x="2640" y="201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23" name="Line 748"/>
            <p:cNvSpPr>
              <a:spLocks noChangeShapeType="1"/>
            </p:cNvSpPr>
            <p:nvPr/>
          </p:nvSpPr>
          <p:spPr bwMode="auto">
            <a:xfrm>
              <a:off x="2646" y="2010"/>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24" name="Line 749"/>
            <p:cNvSpPr>
              <a:spLocks noChangeShapeType="1"/>
            </p:cNvSpPr>
            <p:nvPr/>
          </p:nvSpPr>
          <p:spPr bwMode="auto">
            <a:xfrm>
              <a:off x="2657" y="2016"/>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25" name="Line 750"/>
            <p:cNvSpPr>
              <a:spLocks noChangeShapeType="1"/>
            </p:cNvSpPr>
            <p:nvPr/>
          </p:nvSpPr>
          <p:spPr bwMode="auto">
            <a:xfrm>
              <a:off x="2663" y="2021"/>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26" name="Line 751"/>
            <p:cNvSpPr>
              <a:spLocks noChangeShapeType="1"/>
            </p:cNvSpPr>
            <p:nvPr/>
          </p:nvSpPr>
          <p:spPr bwMode="auto">
            <a:xfrm>
              <a:off x="2668" y="2027"/>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27" name="Line 752"/>
            <p:cNvSpPr>
              <a:spLocks noChangeShapeType="1"/>
            </p:cNvSpPr>
            <p:nvPr/>
          </p:nvSpPr>
          <p:spPr bwMode="auto">
            <a:xfrm>
              <a:off x="2680" y="203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28" name="Line 753"/>
            <p:cNvSpPr>
              <a:spLocks noChangeShapeType="1"/>
            </p:cNvSpPr>
            <p:nvPr/>
          </p:nvSpPr>
          <p:spPr bwMode="auto">
            <a:xfrm>
              <a:off x="2685" y="203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29" name="Line 754"/>
            <p:cNvSpPr>
              <a:spLocks noChangeShapeType="1"/>
            </p:cNvSpPr>
            <p:nvPr/>
          </p:nvSpPr>
          <p:spPr bwMode="auto">
            <a:xfrm>
              <a:off x="2691" y="203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30" name="Line 755"/>
            <p:cNvSpPr>
              <a:spLocks noChangeShapeType="1"/>
            </p:cNvSpPr>
            <p:nvPr/>
          </p:nvSpPr>
          <p:spPr bwMode="auto">
            <a:xfrm>
              <a:off x="2697" y="203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31" name="Line 756"/>
            <p:cNvSpPr>
              <a:spLocks noChangeShapeType="1"/>
            </p:cNvSpPr>
            <p:nvPr/>
          </p:nvSpPr>
          <p:spPr bwMode="auto">
            <a:xfrm>
              <a:off x="2708" y="203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32" name="Freeform 757"/>
            <p:cNvSpPr>
              <a:spLocks/>
            </p:cNvSpPr>
            <p:nvPr/>
          </p:nvSpPr>
          <p:spPr bwMode="auto">
            <a:xfrm>
              <a:off x="2714" y="2033"/>
              <a:ext cx="5" cy="5"/>
            </a:xfrm>
            <a:custGeom>
              <a:avLst/>
              <a:gdLst>
                <a:gd name="T0" fmla="*/ 0 w 5"/>
                <a:gd name="T1" fmla="*/ 0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0"/>
                  </a:lnTo>
                  <a:lnTo>
                    <a:pt x="5"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33" name="Line 758"/>
            <p:cNvSpPr>
              <a:spLocks noChangeShapeType="1"/>
            </p:cNvSpPr>
            <p:nvPr/>
          </p:nvSpPr>
          <p:spPr bwMode="auto">
            <a:xfrm>
              <a:off x="2719" y="2038"/>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34" name="Line 759"/>
            <p:cNvSpPr>
              <a:spLocks noChangeShapeType="1"/>
            </p:cNvSpPr>
            <p:nvPr/>
          </p:nvSpPr>
          <p:spPr bwMode="auto">
            <a:xfrm>
              <a:off x="2731" y="2038"/>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35" name="Line 760"/>
            <p:cNvSpPr>
              <a:spLocks noChangeShapeType="1"/>
            </p:cNvSpPr>
            <p:nvPr/>
          </p:nvSpPr>
          <p:spPr bwMode="auto">
            <a:xfrm>
              <a:off x="2736" y="203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36" name="Freeform 761"/>
            <p:cNvSpPr>
              <a:spLocks/>
            </p:cNvSpPr>
            <p:nvPr/>
          </p:nvSpPr>
          <p:spPr bwMode="auto">
            <a:xfrm>
              <a:off x="2742" y="2038"/>
              <a:ext cx="12" cy="1"/>
            </a:xfrm>
            <a:custGeom>
              <a:avLst/>
              <a:gdLst>
                <a:gd name="T0" fmla="*/ 0 w 12"/>
                <a:gd name="T1" fmla="*/ 0 h 1"/>
                <a:gd name="T2" fmla="*/ 6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37" name="Freeform 762"/>
            <p:cNvSpPr>
              <a:spLocks/>
            </p:cNvSpPr>
            <p:nvPr/>
          </p:nvSpPr>
          <p:spPr bwMode="auto">
            <a:xfrm>
              <a:off x="2754" y="2038"/>
              <a:ext cx="5" cy="12"/>
            </a:xfrm>
            <a:custGeom>
              <a:avLst/>
              <a:gdLst>
                <a:gd name="T0" fmla="*/ 0 w 5"/>
                <a:gd name="T1" fmla="*/ 0 h 12"/>
                <a:gd name="T2" fmla="*/ 5 w 5"/>
                <a:gd name="T3" fmla="*/ 6 h 12"/>
                <a:gd name="T4" fmla="*/ 5 w 5"/>
                <a:gd name="T5" fmla="*/ 12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0"/>
                  </a:moveTo>
                  <a:lnTo>
                    <a:pt x="5" y="6"/>
                  </a:lnTo>
                  <a:lnTo>
                    <a:pt x="5"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38" name="Line 763"/>
            <p:cNvSpPr>
              <a:spLocks noChangeShapeType="1"/>
            </p:cNvSpPr>
            <p:nvPr/>
          </p:nvSpPr>
          <p:spPr bwMode="auto">
            <a:xfrm>
              <a:off x="2759" y="205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39" name="Line 764"/>
            <p:cNvSpPr>
              <a:spLocks noChangeShapeType="1"/>
            </p:cNvSpPr>
            <p:nvPr/>
          </p:nvSpPr>
          <p:spPr bwMode="auto">
            <a:xfrm>
              <a:off x="2765" y="2055"/>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40" name="Line 765"/>
            <p:cNvSpPr>
              <a:spLocks noChangeShapeType="1"/>
            </p:cNvSpPr>
            <p:nvPr/>
          </p:nvSpPr>
          <p:spPr bwMode="auto">
            <a:xfrm>
              <a:off x="2771" y="2067"/>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41" name="Line 766"/>
            <p:cNvSpPr>
              <a:spLocks noChangeShapeType="1"/>
            </p:cNvSpPr>
            <p:nvPr/>
          </p:nvSpPr>
          <p:spPr bwMode="auto">
            <a:xfrm>
              <a:off x="2782" y="207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42" name="Line 767"/>
            <p:cNvSpPr>
              <a:spLocks noChangeShapeType="1"/>
            </p:cNvSpPr>
            <p:nvPr/>
          </p:nvSpPr>
          <p:spPr bwMode="auto">
            <a:xfrm>
              <a:off x="2788" y="2084"/>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43" name="Line 768"/>
            <p:cNvSpPr>
              <a:spLocks noChangeShapeType="1"/>
            </p:cNvSpPr>
            <p:nvPr/>
          </p:nvSpPr>
          <p:spPr bwMode="auto">
            <a:xfrm>
              <a:off x="2793" y="2095"/>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44" name="Line 769"/>
            <p:cNvSpPr>
              <a:spLocks noChangeShapeType="1"/>
            </p:cNvSpPr>
            <p:nvPr/>
          </p:nvSpPr>
          <p:spPr bwMode="auto">
            <a:xfrm>
              <a:off x="2805" y="2101"/>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45" name="Line 770"/>
            <p:cNvSpPr>
              <a:spLocks noChangeShapeType="1"/>
            </p:cNvSpPr>
            <p:nvPr/>
          </p:nvSpPr>
          <p:spPr bwMode="auto">
            <a:xfrm>
              <a:off x="2810" y="2112"/>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46" name="Line 771"/>
            <p:cNvSpPr>
              <a:spLocks noChangeShapeType="1"/>
            </p:cNvSpPr>
            <p:nvPr/>
          </p:nvSpPr>
          <p:spPr bwMode="auto">
            <a:xfrm>
              <a:off x="2816" y="2123"/>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47" name="Line 772"/>
            <p:cNvSpPr>
              <a:spLocks noChangeShapeType="1"/>
            </p:cNvSpPr>
            <p:nvPr/>
          </p:nvSpPr>
          <p:spPr bwMode="auto">
            <a:xfrm>
              <a:off x="2822" y="212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48" name="Line 773"/>
            <p:cNvSpPr>
              <a:spLocks noChangeShapeType="1"/>
            </p:cNvSpPr>
            <p:nvPr/>
          </p:nvSpPr>
          <p:spPr bwMode="auto">
            <a:xfrm>
              <a:off x="2833" y="212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49" name="Freeform 774"/>
            <p:cNvSpPr>
              <a:spLocks/>
            </p:cNvSpPr>
            <p:nvPr/>
          </p:nvSpPr>
          <p:spPr bwMode="auto">
            <a:xfrm>
              <a:off x="2839" y="2123"/>
              <a:ext cx="5" cy="6"/>
            </a:xfrm>
            <a:custGeom>
              <a:avLst/>
              <a:gdLst>
                <a:gd name="T0" fmla="*/ 0 w 5"/>
                <a:gd name="T1" fmla="*/ 6 h 6"/>
                <a:gd name="T2" fmla="*/ 0 w 5"/>
                <a:gd name="T3" fmla="*/ 0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0" y="0"/>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50" name="Line 775"/>
            <p:cNvSpPr>
              <a:spLocks noChangeShapeType="1"/>
            </p:cNvSpPr>
            <p:nvPr/>
          </p:nvSpPr>
          <p:spPr bwMode="auto">
            <a:xfrm>
              <a:off x="2844" y="2123"/>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51" name="Line 776"/>
            <p:cNvSpPr>
              <a:spLocks noChangeShapeType="1"/>
            </p:cNvSpPr>
            <p:nvPr/>
          </p:nvSpPr>
          <p:spPr bwMode="auto">
            <a:xfrm>
              <a:off x="2856" y="212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52" name="Freeform 777"/>
            <p:cNvSpPr>
              <a:spLocks/>
            </p:cNvSpPr>
            <p:nvPr/>
          </p:nvSpPr>
          <p:spPr bwMode="auto">
            <a:xfrm>
              <a:off x="2861" y="2118"/>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53" name="Line 778"/>
            <p:cNvSpPr>
              <a:spLocks noChangeShapeType="1"/>
            </p:cNvSpPr>
            <p:nvPr/>
          </p:nvSpPr>
          <p:spPr bwMode="auto">
            <a:xfrm>
              <a:off x="2867" y="2118"/>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54" name="Line 779"/>
            <p:cNvSpPr>
              <a:spLocks noChangeShapeType="1"/>
            </p:cNvSpPr>
            <p:nvPr/>
          </p:nvSpPr>
          <p:spPr bwMode="auto">
            <a:xfrm>
              <a:off x="2878"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55" name="Line 780"/>
            <p:cNvSpPr>
              <a:spLocks noChangeShapeType="1"/>
            </p:cNvSpPr>
            <p:nvPr/>
          </p:nvSpPr>
          <p:spPr bwMode="auto">
            <a:xfrm>
              <a:off x="2884"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56" name="Freeform 781"/>
            <p:cNvSpPr>
              <a:spLocks/>
            </p:cNvSpPr>
            <p:nvPr/>
          </p:nvSpPr>
          <p:spPr bwMode="auto">
            <a:xfrm>
              <a:off x="2890" y="2112"/>
              <a:ext cx="5" cy="6"/>
            </a:xfrm>
            <a:custGeom>
              <a:avLst/>
              <a:gdLst>
                <a:gd name="T0" fmla="*/ 0 w 5"/>
                <a:gd name="T1" fmla="*/ 6 h 6"/>
                <a:gd name="T2" fmla="*/ 0 w 5"/>
                <a:gd name="T3" fmla="*/ 0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0" y="0"/>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57" name="Line 782"/>
            <p:cNvSpPr>
              <a:spLocks noChangeShapeType="1"/>
            </p:cNvSpPr>
            <p:nvPr/>
          </p:nvSpPr>
          <p:spPr bwMode="auto">
            <a:xfrm>
              <a:off x="2895" y="211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58" name="Line 783"/>
            <p:cNvSpPr>
              <a:spLocks noChangeShapeType="1"/>
            </p:cNvSpPr>
            <p:nvPr/>
          </p:nvSpPr>
          <p:spPr bwMode="auto">
            <a:xfrm>
              <a:off x="2907" y="211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59" name="Freeform 784"/>
            <p:cNvSpPr>
              <a:spLocks/>
            </p:cNvSpPr>
            <p:nvPr/>
          </p:nvSpPr>
          <p:spPr bwMode="auto">
            <a:xfrm>
              <a:off x="2912" y="2112"/>
              <a:ext cx="6" cy="6"/>
            </a:xfrm>
            <a:custGeom>
              <a:avLst/>
              <a:gdLst>
                <a:gd name="T0" fmla="*/ 0 w 6"/>
                <a:gd name="T1" fmla="*/ 0 h 6"/>
                <a:gd name="T2" fmla="*/ 0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0"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60" name="Line 785"/>
            <p:cNvSpPr>
              <a:spLocks noChangeShapeType="1"/>
            </p:cNvSpPr>
            <p:nvPr/>
          </p:nvSpPr>
          <p:spPr bwMode="auto">
            <a:xfrm>
              <a:off x="2918" y="2118"/>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61" name="Line 786"/>
            <p:cNvSpPr>
              <a:spLocks noChangeShapeType="1"/>
            </p:cNvSpPr>
            <p:nvPr/>
          </p:nvSpPr>
          <p:spPr bwMode="auto">
            <a:xfrm>
              <a:off x="2929"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62" name="Line 787"/>
            <p:cNvSpPr>
              <a:spLocks noChangeShapeType="1"/>
            </p:cNvSpPr>
            <p:nvPr/>
          </p:nvSpPr>
          <p:spPr bwMode="auto">
            <a:xfrm>
              <a:off x="2935"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63" name="Line 788"/>
            <p:cNvSpPr>
              <a:spLocks noChangeShapeType="1"/>
            </p:cNvSpPr>
            <p:nvPr/>
          </p:nvSpPr>
          <p:spPr bwMode="auto">
            <a:xfrm>
              <a:off x="2941" y="2118"/>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64" name="Line 789"/>
            <p:cNvSpPr>
              <a:spLocks noChangeShapeType="1"/>
            </p:cNvSpPr>
            <p:nvPr/>
          </p:nvSpPr>
          <p:spPr bwMode="auto">
            <a:xfrm>
              <a:off x="2952"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65" name="Line 790"/>
            <p:cNvSpPr>
              <a:spLocks noChangeShapeType="1"/>
            </p:cNvSpPr>
            <p:nvPr/>
          </p:nvSpPr>
          <p:spPr bwMode="auto">
            <a:xfrm>
              <a:off x="2958" y="2118"/>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66" name="Line 791"/>
            <p:cNvSpPr>
              <a:spLocks noChangeShapeType="1"/>
            </p:cNvSpPr>
            <p:nvPr/>
          </p:nvSpPr>
          <p:spPr bwMode="auto">
            <a:xfrm>
              <a:off x="2963"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67" name="Freeform 792"/>
            <p:cNvSpPr>
              <a:spLocks/>
            </p:cNvSpPr>
            <p:nvPr/>
          </p:nvSpPr>
          <p:spPr bwMode="auto">
            <a:xfrm>
              <a:off x="2969" y="2118"/>
              <a:ext cx="11" cy="5"/>
            </a:xfrm>
            <a:custGeom>
              <a:avLst/>
              <a:gdLst>
                <a:gd name="T0" fmla="*/ 0 w 11"/>
                <a:gd name="T1" fmla="*/ 0 h 5"/>
                <a:gd name="T2" fmla="*/ 6 w 11"/>
                <a:gd name="T3" fmla="*/ 0 h 5"/>
                <a:gd name="T4" fmla="*/ 11 w 11"/>
                <a:gd name="T5" fmla="*/ 5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0"/>
                  </a:moveTo>
                  <a:lnTo>
                    <a:pt x="6" y="0"/>
                  </a:lnTo>
                  <a:lnTo>
                    <a:pt x="11"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68" name="Line 793"/>
            <p:cNvSpPr>
              <a:spLocks noChangeShapeType="1"/>
            </p:cNvSpPr>
            <p:nvPr/>
          </p:nvSpPr>
          <p:spPr bwMode="auto">
            <a:xfrm>
              <a:off x="2980" y="212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69" name="Freeform 794"/>
            <p:cNvSpPr>
              <a:spLocks/>
            </p:cNvSpPr>
            <p:nvPr/>
          </p:nvSpPr>
          <p:spPr bwMode="auto">
            <a:xfrm>
              <a:off x="2986" y="2123"/>
              <a:ext cx="6" cy="6"/>
            </a:xfrm>
            <a:custGeom>
              <a:avLst/>
              <a:gdLst>
                <a:gd name="T0" fmla="*/ 0 w 6"/>
                <a:gd name="T1" fmla="*/ 0 h 6"/>
                <a:gd name="T2" fmla="*/ 0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0"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70" name="Line 795"/>
            <p:cNvSpPr>
              <a:spLocks noChangeShapeType="1"/>
            </p:cNvSpPr>
            <p:nvPr/>
          </p:nvSpPr>
          <p:spPr bwMode="auto">
            <a:xfrm>
              <a:off x="2992" y="212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71" name="Line 796"/>
            <p:cNvSpPr>
              <a:spLocks noChangeShapeType="1"/>
            </p:cNvSpPr>
            <p:nvPr/>
          </p:nvSpPr>
          <p:spPr bwMode="auto">
            <a:xfrm>
              <a:off x="3003" y="212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72" name="Freeform 797"/>
            <p:cNvSpPr>
              <a:spLocks/>
            </p:cNvSpPr>
            <p:nvPr/>
          </p:nvSpPr>
          <p:spPr bwMode="auto">
            <a:xfrm>
              <a:off x="3009" y="2129"/>
              <a:ext cx="6" cy="6"/>
            </a:xfrm>
            <a:custGeom>
              <a:avLst/>
              <a:gdLst>
                <a:gd name="T0" fmla="*/ 0 w 6"/>
                <a:gd name="T1" fmla="*/ 0 h 6"/>
                <a:gd name="T2" fmla="*/ 0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0"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73" name="Line 798"/>
            <p:cNvSpPr>
              <a:spLocks noChangeShapeType="1"/>
            </p:cNvSpPr>
            <p:nvPr/>
          </p:nvSpPr>
          <p:spPr bwMode="auto">
            <a:xfrm>
              <a:off x="3015" y="2135"/>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74" name="Freeform 799"/>
            <p:cNvSpPr>
              <a:spLocks/>
            </p:cNvSpPr>
            <p:nvPr/>
          </p:nvSpPr>
          <p:spPr bwMode="auto">
            <a:xfrm>
              <a:off x="3026" y="2135"/>
              <a:ext cx="6" cy="5"/>
            </a:xfrm>
            <a:custGeom>
              <a:avLst/>
              <a:gdLst>
                <a:gd name="T0" fmla="*/ 0 w 6"/>
                <a:gd name="T1" fmla="*/ 0 h 5"/>
                <a:gd name="T2" fmla="*/ 6 w 6"/>
                <a:gd name="T3" fmla="*/ 0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6" y="0"/>
                  </a:lnTo>
                  <a:lnTo>
                    <a:pt x="6"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75" name="Line 800"/>
            <p:cNvSpPr>
              <a:spLocks noChangeShapeType="1"/>
            </p:cNvSpPr>
            <p:nvPr/>
          </p:nvSpPr>
          <p:spPr bwMode="auto">
            <a:xfrm>
              <a:off x="3032" y="2140"/>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76" name="Line 801"/>
            <p:cNvSpPr>
              <a:spLocks noChangeShapeType="1"/>
            </p:cNvSpPr>
            <p:nvPr/>
          </p:nvSpPr>
          <p:spPr bwMode="auto">
            <a:xfrm>
              <a:off x="3037" y="214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77" name="Line 802"/>
            <p:cNvSpPr>
              <a:spLocks noChangeShapeType="1"/>
            </p:cNvSpPr>
            <p:nvPr/>
          </p:nvSpPr>
          <p:spPr bwMode="auto">
            <a:xfrm>
              <a:off x="3043" y="2146"/>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78" name="Line 803"/>
            <p:cNvSpPr>
              <a:spLocks noChangeShapeType="1"/>
            </p:cNvSpPr>
            <p:nvPr/>
          </p:nvSpPr>
          <p:spPr bwMode="auto">
            <a:xfrm>
              <a:off x="3054" y="2152"/>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79" name="Line 804"/>
            <p:cNvSpPr>
              <a:spLocks noChangeShapeType="1"/>
            </p:cNvSpPr>
            <p:nvPr/>
          </p:nvSpPr>
          <p:spPr bwMode="auto">
            <a:xfrm>
              <a:off x="3060" y="215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80" name="Line 805"/>
            <p:cNvSpPr>
              <a:spLocks noChangeShapeType="1"/>
            </p:cNvSpPr>
            <p:nvPr/>
          </p:nvSpPr>
          <p:spPr bwMode="auto">
            <a:xfrm>
              <a:off x="3066" y="2163"/>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81" name="Line 806"/>
            <p:cNvSpPr>
              <a:spLocks noChangeShapeType="1"/>
            </p:cNvSpPr>
            <p:nvPr/>
          </p:nvSpPr>
          <p:spPr bwMode="auto">
            <a:xfrm>
              <a:off x="3077" y="2169"/>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82" name="Line 807"/>
            <p:cNvSpPr>
              <a:spLocks noChangeShapeType="1"/>
            </p:cNvSpPr>
            <p:nvPr/>
          </p:nvSpPr>
          <p:spPr bwMode="auto">
            <a:xfrm>
              <a:off x="3083" y="217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83" name="Line 808"/>
            <p:cNvSpPr>
              <a:spLocks noChangeShapeType="1"/>
            </p:cNvSpPr>
            <p:nvPr/>
          </p:nvSpPr>
          <p:spPr bwMode="auto">
            <a:xfrm>
              <a:off x="3088" y="218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84" name="Line 809"/>
            <p:cNvSpPr>
              <a:spLocks noChangeShapeType="1"/>
            </p:cNvSpPr>
            <p:nvPr/>
          </p:nvSpPr>
          <p:spPr bwMode="auto">
            <a:xfrm>
              <a:off x="3094" y="2186"/>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85" name="Line 810"/>
            <p:cNvSpPr>
              <a:spLocks noChangeShapeType="1"/>
            </p:cNvSpPr>
            <p:nvPr/>
          </p:nvSpPr>
          <p:spPr bwMode="auto">
            <a:xfrm>
              <a:off x="3105" y="219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86" name="Line 811"/>
            <p:cNvSpPr>
              <a:spLocks noChangeShapeType="1"/>
            </p:cNvSpPr>
            <p:nvPr/>
          </p:nvSpPr>
          <p:spPr bwMode="auto">
            <a:xfrm>
              <a:off x="3111" y="219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87" name="Line 812"/>
            <p:cNvSpPr>
              <a:spLocks noChangeShapeType="1"/>
            </p:cNvSpPr>
            <p:nvPr/>
          </p:nvSpPr>
          <p:spPr bwMode="auto">
            <a:xfrm>
              <a:off x="3117" y="220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88" name="Line 813"/>
            <p:cNvSpPr>
              <a:spLocks noChangeShapeType="1"/>
            </p:cNvSpPr>
            <p:nvPr/>
          </p:nvSpPr>
          <p:spPr bwMode="auto">
            <a:xfrm flipV="1">
              <a:off x="3128" y="219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89" name="Line 814"/>
            <p:cNvSpPr>
              <a:spLocks noChangeShapeType="1"/>
            </p:cNvSpPr>
            <p:nvPr/>
          </p:nvSpPr>
          <p:spPr bwMode="auto">
            <a:xfrm>
              <a:off x="3134" y="21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90" name="Line 815"/>
            <p:cNvSpPr>
              <a:spLocks noChangeShapeType="1"/>
            </p:cNvSpPr>
            <p:nvPr/>
          </p:nvSpPr>
          <p:spPr bwMode="auto">
            <a:xfrm>
              <a:off x="3139" y="2197"/>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91" name="Line 816"/>
            <p:cNvSpPr>
              <a:spLocks noChangeShapeType="1"/>
            </p:cNvSpPr>
            <p:nvPr/>
          </p:nvSpPr>
          <p:spPr bwMode="auto">
            <a:xfrm>
              <a:off x="3151" y="21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92" name="Line 817"/>
            <p:cNvSpPr>
              <a:spLocks noChangeShapeType="1"/>
            </p:cNvSpPr>
            <p:nvPr/>
          </p:nvSpPr>
          <p:spPr bwMode="auto">
            <a:xfrm>
              <a:off x="3156" y="219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93" name="Line 818"/>
            <p:cNvSpPr>
              <a:spLocks noChangeShapeType="1"/>
            </p:cNvSpPr>
            <p:nvPr/>
          </p:nvSpPr>
          <p:spPr bwMode="auto">
            <a:xfrm>
              <a:off x="3162" y="219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94" name="Line 819"/>
            <p:cNvSpPr>
              <a:spLocks noChangeShapeType="1"/>
            </p:cNvSpPr>
            <p:nvPr/>
          </p:nvSpPr>
          <p:spPr bwMode="auto">
            <a:xfrm>
              <a:off x="3168" y="2197"/>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95" name="Line 820"/>
            <p:cNvSpPr>
              <a:spLocks noChangeShapeType="1"/>
            </p:cNvSpPr>
            <p:nvPr/>
          </p:nvSpPr>
          <p:spPr bwMode="auto">
            <a:xfrm>
              <a:off x="3179" y="219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96" name="Line 821"/>
            <p:cNvSpPr>
              <a:spLocks noChangeShapeType="1"/>
            </p:cNvSpPr>
            <p:nvPr/>
          </p:nvSpPr>
          <p:spPr bwMode="auto">
            <a:xfrm>
              <a:off x="3185" y="21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97" name="Freeform 822"/>
            <p:cNvSpPr>
              <a:spLocks/>
            </p:cNvSpPr>
            <p:nvPr/>
          </p:nvSpPr>
          <p:spPr bwMode="auto">
            <a:xfrm>
              <a:off x="3190" y="2197"/>
              <a:ext cx="12" cy="6"/>
            </a:xfrm>
            <a:custGeom>
              <a:avLst/>
              <a:gdLst>
                <a:gd name="T0" fmla="*/ 0 w 12"/>
                <a:gd name="T1" fmla="*/ 0 h 6"/>
                <a:gd name="T2" fmla="*/ 6 w 12"/>
                <a:gd name="T3" fmla="*/ 0 h 6"/>
                <a:gd name="T4" fmla="*/ 12 w 12"/>
                <a:gd name="T5" fmla="*/ 6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0"/>
                  </a:moveTo>
                  <a:lnTo>
                    <a:pt x="6" y="0"/>
                  </a:lnTo>
                  <a:lnTo>
                    <a:pt x="12"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098" name="Line 823"/>
            <p:cNvSpPr>
              <a:spLocks noChangeShapeType="1"/>
            </p:cNvSpPr>
            <p:nvPr/>
          </p:nvSpPr>
          <p:spPr bwMode="auto">
            <a:xfrm>
              <a:off x="3202" y="220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099" name="Line 824"/>
            <p:cNvSpPr>
              <a:spLocks noChangeShapeType="1"/>
            </p:cNvSpPr>
            <p:nvPr/>
          </p:nvSpPr>
          <p:spPr bwMode="auto">
            <a:xfrm>
              <a:off x="3207" y="2203"/>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00" name="Line 825"/>
            <p:cNvSpPr>
              <a:spLocks noChangeShapeType="1"/>
            </p:cNvSpPr>
            <p:nvPr/>
          </p:nvSpPr>
          <p:spPr bwMode="auto">
            <a:xfrm>
              <a:off x="3213" y="220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01" name="Line 826"/>
            <p:cNvSpPr>
              <a:spLocks noChangeShapeType="1"/>
            </p:cNvSpPr>
            <p:nvPr/>
          </p:nvSpPr>
          <p:spPr bwMode="auto">
            <a:xfrm>
              <a:off x="3224" y="221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02" name="Line 827"/>
            <p:cNvSpPr>
              <a:spLocks noChangeShapeType="1"/>
            </p:cNvSpPr>
            <p:nvPr/>
          </p:nvSpPr>
          <p:spPr bwMode="auto">
            <a:xfrm>
              <a:off x="3230" y="222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03" name="Line 828"/>
            <p:cNvSpPr>
              <a:spLocks noChangeShapeType="1"/>
            </p:cNvSpPr>
            <p:nvPr/>
          </p:nvSpPr>
          <p:spPr bwMode="auto">
            <a:xfrm>
              <a:off x="3236" y="2225"/>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04" name="Line 829"/>
            <p:cNvSpPr>
              <a:spLocks noChangeShapeType="1"/>
            </p:cNvSpPr>
            <p:nvPr/>
          </p:nvSpPr>
          <p:spPr bwMode="auto">
            <a:xfrm>
              <a:off x="3242" y="2231"/>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05" name="Line 830"/>
            <p:cNvSpPr>
              <a:spLocks noChangeShapeType="1"/>
            </p:cNvSpPr>
            <p:nvPr/>
          </p:nvSpPr>
          <p:spPr bwMode="auto">
            <a:xfrm>
              <a:off x="3253" y="223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06" name="Line 831"/>
            <p:cNvSpPr>
              <a:spLocks noChangeShapeType="1"/>
            </p:cNvSpPr>
            <p:nvPr/>
          </p:nvSpPr>
          <p:spPr bwMode="auto">
            <a:xfrm>
              <a:off x="3259" y="2237"/>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07" name="Line 832"/>
            <p:cNvSpPr>
              <a:spLocks noChangeShapeType="1"/>
            </p:cNvSpPr>
            <p:nvPr/>
          </p:nvSpPr>
          <p:spPr bwMode="auto">
            <a:xfrm>
              <a:off x="3264" y="224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08" name="Line 833"/>
            <p:cNvSpPr>
              <a:spLocks noChangeShapeType="1"/>
            </p:cNvSpPr>
            <p:nvPr/>
          </p:nvSpPr>
          <p:spPr bwMode="auto">
            <a:xfrm>
              <a:off x="3276" y="224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09" name="Line 834"/>
            <p:cNvSpPr>
              <a:spLocks noChangeShapeType="1"/>
            </p:cNvSpPr>
            <p:nvPr/>
          </p:nvSpPr>
          <p:spPr bwMode="auto">
            <a:xfrm>
              <a:off x="3281"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10" name="Line 835"/>
            <p:cNvSpPr>
              <a:spLocks noChangeShapeType="1"/>
            </p:cNvSpPr>
            <p:nvPr/>
          </p:nvSpPr>
          <p:spPr bwMode="auto">
            <a:xfrm>
              <a:off x="3287" y="2242"/>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11" name="Line 836"/>
            <p:cNvSpPr>
              <a:spLocks noChangeShapeType="1"/>
            </p:cNvSpPr>
            <p:nvPr/>
          </p:nvSpPr>
          <p:spPr bwMode="auto">
            <a:xfrm>
              <a:off x="3298"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12" name="Line 837"/>
            <p:cNvSpPr>
              <a:spLocks noChangeShapeType="1"/>
            </p:cNvSpPr>
            <p:nvPr/>
          </p:nvSpPr>
          <p:spPr bwMode="auto">
            <a:xfrm>
              <a:off x="3304"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13" name="Line 838"/>
            <p:cNvSpPr>
              <a:spLocks noChangeShapeType="1"/>
            </p:cNvSpPr>
            <p:nvPr/>
          </p:nvSpPr>
          <p:spPr bwMode="auto">
            <a:xfrm>
              <a:off x="3310" y="224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14" name="Line 839"/>
            <p:cNvSpPr>
              <a:spLocks noChangeShapeType="1"/>
            </p:cNvSpPr>
            <p:nvPr/>
          </p:nvSpPr>
          <p:spPr bwMode="auto">
            <a:xfrm>
              <a:off x="3315" y="224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15" name="Line 840"/>
            <p:cNvSpPr>
              <a:spLocks noChangeShapeType="1"/>
            </p:cNvSpPr>
            <p:nvPr/>
          </p:nvSpPr>
          <p:spPr bwMode="auto">
            <a:xfrm>
              <a:off x="3327" y="224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16" name="Line 841"/>
            <p:cNvSpPr>
              <a:spLocks noChangeShapeType="1"/>
            </p:cNvSpPr>
            <p:nvPr/>
          </p:nvSpPr>
          <p:spPr bwMode="auto">
            <a:xfrm>
              <a:off x="3332"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17" name="Freeform 842"/>
            <p:cNvSpPr>
              <a:spLocks/>
            </p:cNvSpPr>
            <p:nvPr/>
          </p:nvSpPr>
          <p:spPr bwMode="auto">
            <a:xfrm>
              <a:off x="3338" y="2237"/>
              <a:ext cx="11" cy="5"/>
            </a:xfrm>
            <a:custGeom>
              <a:avLst/>
              <a:gdLst>
                <a:gd name="T0" fmla="*/ 0 w 11"/>
                <a:gd name="T1" fmla="*/ 5 h 5"/>
                <a:gd name="T2" fmla="*/ 6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6" y="0"/>
                  </a:lnTo>
                  <a:lnTo>
                    <a:pt x="11"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18" name="Line 843"/>
            <p:cNvSpPr>
              <a:spLocks noChangeShapeType="1"/>
            </p:cNvSpPr>
            <p:nvPr/>
          </p:nvSpPr>
          <p:spPr bwMode="auto">
            <a:xfrm>
              <a:off x="3349" y="223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19" name="Freeform 844"/>
            <p:cNvSpPr>
              <a:spLocks/>
            </p:cNvSpPr>
            <p:nvPr/>
          </p:nvSpPr>
          <p:spPr bwMode="auto">
            <a:xfrm>
              <a:off x="3355" y="2231"/>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20" name="Line 845"/>
            <p:cNvSpPr>
              <a:spLocks noChangeShapeType="1"/>
            </p:cNvSpPr>
            <p:nvPr/>
          </p:nvSpPr>
          <p:spPr bwMode="auto">
            <a:xfrm>
              <a:off x="3361" y="2231"/>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21" name="Freeform 846"/>
            <p:cNvSpPr>
              <a:spLocks/>
            </p:cNvSpPr>
            <p:nvPr/>
          </p:nvSpPr>
          <p:spPr bwMode="auto">
            <a:xfrm>
              <a:off x="3366" y="2225"/>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22" name="Line 847"/>
            <p:cNvSpPr>
              <a:spLocks noChangeShapeType="1"/>
            </p:cNvSpPr>
            <p:nvPr/>
          </p:nvSpPr>
          <p:spPr bwMode="auto">
            <a:xfrm>
              <a:off x="3378" y="2225"/>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23" name="Freeform 848"/>
            <p:cNvSpPr>
              <a:spLocks/>
            </p:cNvSpPr>
            <p:nvPr/>
          </p:nvSpPr>
          <p:spPr bwMode="auto">
            <a:xfrm>
              <a:off x="3383" y="2220"/>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24" name="Line 849"/>
            <p:cNvSpPr>
              <a:spLocks noChangeShapeType="1"/>
            </p:cNvSpPr>
            <p:nvPr/>
          </p:nvSpPr>
          <p:spPr bwMode="auto">
            <a:xfrm>
              <a:off x="3389" y="2220"/>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25" name="Line 850"/>
            <p:cNvSpPr>
              <a:spLocks noChangeShapeType="1"/>
            </p:cNvSpPr>
            <p:nvPr/>
          </p:nvSpPr>
          <p:spPr bwMode="auto">
            <a:xfrm flipV="1">
              <a:off x="3400" y="221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26" name="Line 851"/>
            <p:cNvSpPr>
              <a:spLocks noChangeShapeType="1"/>
            </p:cNvSpPr>
            <p:nvPr/>
          </p:nvSpPr>
          <p:spPr bwMode="auto">
            <a:xfrm>
              <a:off x="3406" y="221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27" name="Line 852"/>
            <p:cNvSpPr>
              <a:spLocks noChangeShapeType="1"/>
            </p:cNvSpPr>
            <p:nvPr/>
          </p:nvSpPr>
          <p:spPr bwMode="auto">
            <a:xfrm>
              <a:off x="3412" y="2214"/>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28" name="Line 853"/>
            <p:cNvSpPr>
              <a:spLocks noChangeShapeType="1"/>
            </p:cNvSpPr>
            <p:nvPr/>
          </p:nvSpPr>
          <p:spPr bwMode="auto">
            <a:xfrm>
              <a:off x="3423" y="222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29" name="Line 854"/>
            <p:cNvSpPr>
              <a:spLocks noChangeShapeType="1"/>
            </p:cNvSpPr>
            <p:nvPr/>
          </p:nvSpPr>
          <p:spPr bwMode="auto">
            <a:xfrm>
              <a:off x="3429" y="2225"/>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30" name="Line 855"/>
            <p:cNvSpPr>
              <a:spLocks noChangeShapeType="1"/>
            </p:cNvSpPr>
            <p:nvPr/>
          </p:nvSpPr>
          <p:spPr bwMode="auto">
            <a:xfrm>
              <a:off x="3434" y="223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31" name="Line 856"/>
            <p:cNvSpPr>
              <a:spLocks noChangeShapeType="1"/>
            </p:cNvSpPr>
            <p:nvPr/>
          </p:nvSpPr>
          <p:spPr bwMode="auto">
            <a:xfrm>
              <a:off x="3440" y="2237"/>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32" name="Line 857"/>
            <p:cNvSpPr>
              <a:spLocks noChangeShapeType="1"/>
            </p:cNvSpPr>
            <p:nvPr/>
          </p:nvSpPr>
          <p:spPr bwMode="auto">
            <a:xfrm>
              <a:off x="3451"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33" name="Line 858"/>
            <p:cNvSpPr>
              <a:spLocks noChangeShapeType="1"/>
            </p:cNvSpPr>
            <p:nvPr/>
          </p:nvSpPr>
          <p:spPr bwMode="auto">
            <a:xfrm>
              <a:off x="3457" y="2242"/>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34" name="Line 859"/>
            <p:cNvSpPr>
              <a:spLocks noChangeShapeType="1"/>
            </p:cNvSpPr>
            <p:nvPr/>
          </p:nvSpPr>
          <p:spPr bwMode="auto">
            <a:xfrm>
              <a:off x="3463" y="224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35" name="Line 860"/>
            <p:cNvSpPr>
              <a:spLocks noChangeShapeType="1"/>
            </p:cNvSpPr>
            <p:nvPr/>
          </p:nvSpPr>
          <p:spPr bwMode="auto">
            <a:xfrm>
              <a:off x="3474" y="2254"/>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36" name="Line 861"/>
            <p:cNvSpPr>
              <a:spLocks noChangeShapeType="1"/>
            </p:cNvSpPr>
            <p:nvPr/>
          </p:nvSpPr>
          <p:spPr bwMode="auto">
            <a:xfrm>
              <a:off x="3480" y="225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37" name="Line 862"/>
            <p:cNvSpPr>
              <a:spLocks noChangeShapeType="1"/>
            </p:cNvSpPr>
            <p:nvPr/>
          </p:nvSpPr>
          <p:spPr bwMode="auto">
            <a:xfrm>
              <a:off x="3486" y="2265"/>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38" name="Line 863"/>
            <p:cNvSpPr>
              <a:spLocks noChangeShapeType="1"/>
            </p:cNvSpPr>
            <p:nvPr/>
          </p:nvSpPr>
          <p:spPr bwMode="auto">
            <a:xfrm>
              <a:off x="3497" y="2276"/>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39" name="Line 864"/>
            <p:cNvSpPr>
              <a:spLocks noChangeShapeType="1"/>
            </p:cNvSpPr>
            <p:nvPr/>
          </p:nvSpPr>
          <p:spPr bwMode="auto">
            <a:xfrm>
              <a:off x="3503" y="2288"/>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40" name="Line 865"/>
            <p:cNvSpPr>
              <a:spLocks noChangeShapeType="1"/>
            </p:cNvSpPr>
            <p:nvPr/>
          </p:nvSpPr>
          <p:spPr bwMode="auto">
            <a:xfrm>
              <a:off x="3508" y="2299"/>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41" name="Line 866"/>
            <p:cNvSpPr>
              <a:spLocks noChangeShapeType="1"/>
            </p:cNvSpPr>
            <p:nvPr/>
          </p:nvSpPr>
          <p:spPr bwMode="auto">
            <a:xfrm>
              <a:off x="3514" y="2310"/>
              <a:ext cx="11"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42" name="Line 867"/>
            <p:cNvSpPr>
              <a:spLocks noChangeShapeType="1"/>
            </p:cNvSpPr>
            <p:nvPr/>
          </p:nvSpPr>
          <p:spPr bwMode="auto">
            <a:xfrm>
              <a:off x="3525" y="2322"/>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43" name="Line 868"/>
            <p:cNvSpPr>
              <a:spLocks noChangeShapeType="1"/>
            </p:cNvSpPr>
            <p:nvPr/>
          </p:nvSpPr>
          <p:spPr bwMode="auto">
            <a:xfrm>
              <a:off x="3531" y="2333"/>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44" name="Line 869"/>
            <p:cNvSpPr>
              <a:spLocks noChangeShapeType="1"/>
            </p:cNvSpPr>
            <p:nvPr/>
          </p:nvSpPr>
          <p:spPr bwMode="auto">
            <a:xfrm>
              <a:off x="3537" y="2345"/>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45" name="Line 870"/>
            <p:cNvSpPr>
              <a:spLocks noChangeShapeType="1"/>
            </p:cNvSpPr>
            <p:nvPr/>
          </p:nvSpPr>
          <p:spPr bwMode="auto">
            <a:xfrm>
              <a:off x="3548" y="2356"/>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46" name="Freeform 871"/>
            <p:cNvSpPr>
              <a:spLocks/>
            </p:cNvSpPr>
            <p:nvPr/>
          </p:nvSpPr>
          <p:spPr bwMode="auto">
            <a:xfrm>
              <a:off x="3554" y="2367"/>
              <a:ext cx="5" cy="12"/>
            </a:xfrm>
            <a:custGeom>
              <a:avLst/>
              <a:gdLst>
                <a:gd name="T0" fmla="*/ 0 w 5"/>
                <a:gd name="T1" fmla="*/ 0 h 12"/>
                <a:gd name="T2" fmla="*/ 0 w 5"/>
                <a:gd name="T3" fmla="*/ 6 h 12"/>
                <a:gd name="T4" fmla="*/ 5 w 5"/>
                <a:gd name="T5" fmla="*/ 12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0"/>
                  </a:moveTo>
                  <a:lnTo>
                    <a:pt x="0" y="6"/>
                  </a:lnTo>
                  <a:lnTo>
                    <a:pt x="5"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47" name="Freeform 872"/>
            <p:cNvSpPr>
              <a:spLocks/>
            </p:cNvSpPr>
            <p:nvPr/>
          </p:nvSpPr>
          <p:spPr bwMode="auto">
            <a:xfrm>
              <a:off x="3559" y="2373"/>
              <a:ext cx="12" cy="6"/>
            </a:xfrm>
            <a:custGeom>
              <a:avLst/>
              <a:gdLst>
                <a:gd name="T0" fmla="*/ 0 w 12"/>
                <a:gd name="T1" fmla="*/ 6 h 6"/>
                <a:gd name="T2" fmla="*/ 6 w 12"/>
                <a:gd name="T3" fmla="*/ 6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6"/>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48" name="Line 873"/>
            <p:cNvSpPr>
              <a:spLocks noChangeShapeType="1"/>
            </p:cNvSpPr>
            <p:nvPr/>
          </p:nvSpPr>
          <p:spPr bwMode="auto">
            <a:xfrm>
              <a:off x="3571" y="237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49" name="Freeform 874"/>
            <p:cNvSpPr>
              <a:spLocks/>
            </p:cNvSpPr>
            <p:nvPr/>
          </p:nvSpPr>
          <p:spPr bwMode="auto">
            <a:xfrm>
              <a:off x="3576" y="2367"/>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50" name="Line 875"/>
            <p:cNvSpPr>
              <a:spLocks noChangeShapeType="1"/>
            </p:cNvSpPr>
            <p:nvPr/>
          </p:nvSpPr>
          <p:spPr bwMode="auto">
            <a:xfrm>
              <a:off x="3582" y="236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51" name="Freeform 876"/>
            <p:cNvSpPr>
              <a:spLocks/>
            </p:cNvSpPr>
            <p:nvPr/>
          </p:nvSpPr>
          <p:spPr bwMode="auto">
            <a:xfrm>
              <a:off x="3588" y="2362"/>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52" name="Line 877"/>
            <p:cNvSpPr>
              <a:spLocks noChangeShapeType="1"/>
            </p:cNvSpPr>
            <p:nvPr/>
          </p:nvSpPr>
          <p:spPr bwMode="auto">
            <a:xfrm>
              <a:off x="3599" y="236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53" name="Line 878"/>
            <p:cNvSpPr>
              <a:spLocks noChangeShapeType="1"/>
            </p:cNvSpPr>
            <p:nvPr/>
          </p:nvSpPr>
          <p:spPr bwMode="auto">
            <a:xfrm>
              <a:off x="3605" y="236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54" name="Freeform 879"/>
            <p:cNvSpPr>
              <a:spLocks/>
            </p:cNvSpPr>
            <p:nvPr/>
          </p:nvSpPr>
          <p:spPr bwMode="auto">
            <a:xfrm>
              <a:off x="3610" y="2356"/>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55" name="Line 880"/>
            <p:cNvSpPr>
              <a:spLocks noChangeShapeType="1"/>
            </p:cNvSpPr>
            <p:nvPr/>
          </p:nvSpPr>
          <p:spPr bwMode="auto">
            <a:xfrm>
              <a:off x="3622" y="2356"/>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56" name="Freeform 881"/>
            <p:cNvSpPr>
              <a:spLocks/>
            </p:cNvSpPr>
            <p:nvPr/>
          </p:nvSpPr>
          <p:spPr bwMode="auto">
            <a:xfrm>
              <a:off x="3627" y="2350"/>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57" name="Line 882"/>
            <p:cNvSpPr>
              <a:spLocks noChangeShapeType="1"/>
            </p:cNvSpPr>
            <p:nvPr/>
          </p:nvSpPr>
          <p:spPr bwMode="auto">
            <a:xfrm>
              <a:off x="3633" y="235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58" name="Line 883"/>
            <p:cNvSpPr>
              <a:spLocks noChangeShapeType="1"/>
            </p:cNvSpPr>
            <p:nvPr/>
          </p:nvSpPr>
          <p:spPr bwMode="auto">
            <a:xfrm flipV="1">
              <a:off x="3639" y="2345"/>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59" name="Line 884"/>
            <p:cNvSpPr>
              <a:spLocks noChangeShapeType="1"/>
            </p:cNvSpPr>
            <p:nvPr/>
          </p:nvSpPr>
          <p:spPr bwMode="auto">
            <a:xfrm flipV="1">
              <a:off x="3650" y="233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60" name="Line 885"/>
            <p:cNvSpPr>
              <a:spLocks noChangeShapeType="1"/>
            </p:cNvSpPr>
            <p:nvPr/>
          </p:nvSpPr>
          <p:spPr bwMode="auto">
            <a:xfrm>
              <a:off x="3656" y="2339"/>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61" name="Freeform 886"/>
            <p:cNvSpPr>
              <a:spLocks/>
            </p:cNvSpPr>
            <p:nvPr/>
          </p:nvSpPr>
          <p:spPr bwMode="auto">
            <a:xfrm>
              <a:off x="3661" y="2333"/>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62" name="Line 887"/>
            <p:cNvSpPr>
              <a:spLocks noChangeShapeType="1"/>
            </p:cNvSpPr>
            <p:nvPr/>
          </p:nvSpPr>
          <p:spPr bwMode="auto">
            <a:xfrm>
              <a:off x="3673" y="233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63" name="Line 888"/>
            <p:cNvSpPr>
              <a:spLocks noChangeShapeType="1"/>
            </p:cNvSpPr>
            <p:nvPr/>
          </p:nvSpPr>
          <p:spPr bwMode="auto">
            <a:xfrm flipV="1">
              <a:off x="3678" y="2328"/>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64" name="Line 889"/>
            <p:cNvSpPr>
              <a:spLocks noChangeShapeType="1"/>
            </p:cNvSpPr>
            <p:nvPr/>
          </p:nvSpPr>
          <p:spPr bwMode="auto">
            <a:xfrm flipV="1">
              <a:off x="3684" y="2322"/>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65" name="Line 890"/>
            <p:cNvSpPr>
              <a:spLocks noChangeShapeType="1"/>
            </p:cNvSpPr>
            <p:nvPr/>
          </p:nvSpPr>
          <p:spPr bwMode="auto">
            <a:xfrm>
              <a:off x="3695" y="232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66" name="Freeform 891"/>
            <p:cNvSpPr>
              <a:spLocks/>
            </p:cNvSpPr>
            <p:nvPr/>
          </p:nvSpPr>
          <p:spPr bwMode="auto">
            <a:xfrm>
              <a:off x="3701" y="2316"/>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67" name="Freeform 892"/>
            <p:cNvSpPr>
              <a:spLocks/>
            </p:cNvSpPr>
            <p:nvPr/>
          </p:nvSpPr>
          <p:spPr bwMode="auto">
            <a:xfrm>
              <a:off x="3707" y="2316"/>
              <a:ext cx="5" cy="17"/>
            </a:xfrm>
            <a:custGeom>
              <a:avLst/>
              <a:gdLst>
                <a:gd name="T0" fmla="*/ 0 w 5"/>
                <a:gd name="T1" fmla="*/ 0 h 17"/>
                <a:gd name="T2" fmla="*/ 0 w 5"/>
                <a:gd name="T3" fmla="*/ 6 h 17"/>
                <a:gd name="T4" fmla="*/ 5 w 5"/>
                <a:gd name="T5" fmla="*/ 17 h 17"/>
                <a:gd name="T6" fmla="*/ 0 60000 65536"/>
                <a:gd name="T7" fmla="*/ 0 60000 65536"/>
                <a:gd name="T8" fmla="*/ 0 60000 65536"/>
                <a:gd name="T9" fmla="*/ 0 w 5"/>
                <a:gd name="T10" fmla="*/ 0 h 17"/>
                <a:gd name="T11" fmla="*/ 5 w 5"/>
                <a:gd name="T12" fmla="*/ 17 h 17"/>
              </a:gdLst>
              <a:ahLst/>
              <a:cxnLst>
                <a:cxn ang="T6">
                  <a:pos x="T0" y="T1"/>
                </a:cxn>
                <a:cxn ang="T7">
                  <a:pos x="T2" y="T3"/>
                </a:cxn>
                <a:cxn ang="T8">
                  <a:pos x="T4" y="T5"/>
                </a:cxn>
              </a:cxnLst>
              <a:rect l="T9" t="T10" r="T11" b="T12"/>
              <a:pathLst>
                <a:path w="5" h="17">
                  <a:moveTo>
                    <a:pt x="0" y="0"/>
                  </a:moveTo>
                  <a:lnTo>
                    <a:pt x="0" y="6"/>
                  </a:lnTo>
                  <a:lnTo>
                    <a:pt x="5"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68" name="Line 893"/>
            <p:cNvSpPr>
              <a:spLocks noChangeShapeType="1"/>
            </p:cNvSpPr>
            <p:nvPr/>
          </p:nvSpPr>
          <p:spPr bwMode="auto">
            <a:xfrm>
              <a:off x="3712" y="2333"/>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69" name="Line 894"/>
            <p:cNvSpPr>
              <a:spLocks noChangeShapeType="1"/>
            </p:cNvSpPr>
            <p:nvPr/>
          </p:nvSpPr>
          <p:spPr bwMode="auto">
            <a:xfrm>
              <a:off x="3724" y="2350"/>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0" name="Line 895"/>
            <p:cNvSpPr>
              <a:spLocks noChangeShapeType="1"/>
            </p:cNvSpPr>
            <p:nvPr/>
          </p:nvSpPr>
          <p:spPr bwMode="auto">
            <a:xfrm>
              <a:off x="3730" y="2367"/>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1" name="Line 896"/>
            <p:cNvSpPr>
              <a:spLocks noChangeShapeType="1"/>
            </p:cNvSpPr>
            <p:nvPr/>
          </p:nvSpPr>
          <p:spPr bwMode="auto">
            <a:xfrm>
              <a:off x="3735" y="2384"/>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2" name="Line 897"/>
            <p:cNvSpPr>
              <a:spLocks noChangeShapeType="1"/>
            </p:cNvSpPr>
            <p:nvPr/>
          </p:nvSpPr>
          <p:spPr bwMode="auto">
            <a:xfrm>
              <a:off x="3747" y="2401"/>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3" name="Line 898"/>
            <p:cNvSpPr>
              <a:spLocks noChangeShapeType="1"/>
            </p:cNvSpPr>
            <p:nvPr/>
          </p:nvSpPr>
          <p:spPr bwMode="auto">
            <a:xfrm>
              <a:off x="3752" y="2418"/>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4" name="Line 899"/>
            <p:cNvSpPr>
              <a:spLocks noChangeShapeType="1"/>
            </p:cNvSpPr>
            <p:nvPr/>
          </p:nvSpPr>
          <p:spPr bwMode="auto">
            <a:xfrm>
              <a:off x="3758" y="2430"/>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175" name="Line 900"/>
            <p:cNvSpPr>
              <a:spLocks noChangeShapeType="1"/>
            </p:cNvSpPr>
            <p:nvPr/>
          </p:nvSpPr>
          <p:spPr bwMode="auto">
            <a:xfrm>
              <a:off x="3769" y="2447"/>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72" name="Freeform 901"/>
            <p:cNvSpPr>
              <a:spLocks/>
            </p:cNvSpPr>
            <p:nvPr/>
          </p:nvSpPr>
          <p:spPr bwMode="auto">
            <a:xfrm>
              <a:off x="3775" y="2464"/>
              <a:ext cx="6" cy="17"/>
            </a:xfrm>
            <a:custGeom>
              <a:avLst/>
              <a:gdLst>
                <a:gd name="T0" fmla="*/ 0 w 6"/>
                <a:gd name="T1" fmla="*/ 0 h 17"/>
                <a:gd name="T2" fmla="*/ 0 w 6"/>
                <a:gd name="T3" fmla="*/ 11 h 17"/>
                <a:gd name="T4" fmla="*/ 6 w 6"/>
                <a:gd name="T5" fmla="*/ 17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0"/>
                  </a:moveTo>
                  <a:lnTo>
                    <a:pt x="0" y="11"/>
                  </a:lnTo>
                  <a:lnTo>
                    <a:pt x="6"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3" name="Freeform 902"/>
            <p:cNvSpPr>
              <a:spLocks/>
            </p:cNvSpPr>
            <p:nvPr/>
          </p:nvSpPr>
          <p:spPr bwMode="auto">
            <a:xfrm>
              <a:off x="3781" y="2469"/>
              <a:ext cx="5" cy="12"/>
            </a:xfrm>
            <a:custGeom>
              <a:avLst/>
              <a:gdLst>
                <a:gd name="T0" fmla="*/ 0 w 5"/>
                <a:gd name="T1" fmla="*/ 12 h 12"/>
                <a:gd name="T2" fmla="*/ 0 w 5"/>
                <a:gd name="T3" fmla="*/ 6 h 12"/>
                <a:gd name="T4" fmla="*/ 5 w 5"/>
                <a:gd name="T5" fmla="*/ 0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12"/>
                  </a:moveTo>
                  <a:lnTo>
                    <a:pt x="0" y="6"/>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4" name="Line 903"/>
            <p:cNvSpPr>
              <a:spLocks noChangeShapeType="1"/>
            </p:cNvSpPr>
            <p:nvPr/>
          </p:nvSpPr>
          <p:spPr bwMode="auto">
            <a:xfrm flipV="1">
              <a:off x="3786" y="2458"/>
              <a:ext cx="12"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75" name="Line 904"/>
            <p:cNvSpPr>
              <a:spLocks noChangeShapeType="1"/>
            </p:cNvSpPr>
            <p:nvPr/>
          </p:nvSpPr>
          <p:spPr bwMode="auto">
            <a:xfrm flipV="1">
              <a:off x="3798" y="2452"/>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76" name="Line 905"/>
            <p:cNvSpPr>
              <a:spLocks noChangeShapeType="1"/>
            </p:cNvSpPr>
            <p:nvPr/>
          </p:nvSpPr>
          <p:spPr bwMode="auto">
            <a:xfrm flipV="1">
              <a:off x="3803" y="2441"/>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77" name="Line 906"/>
            <p:cNvSpPr>
              <a:spLocks noChangeShapeType="1"/>
            </p:cNvSpPr>
            <p:nvPr/>
          </p:nvSpPr>
          <p:spPr bwMode="auto">
            <a:xfrm flipV="1">
              <a:off x="3809" y="2430"/>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78" name="Line 907"/>
            <p:cNvSpPr>
              <a:spLocks noChangeShapeType="1"/>
            </p:cNvSpPr>
            <p:nvPr/>
          </p:nvSpPr>
          <p:spPr bwMode="auto">
            <a:xfrm flipV="1">
              <a:off x="3820" y="2418"/>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79" name="Line 908"/>
            <p:cNvSpPr>
              <a:spLocks noChangeShapeType="1"/>
            </p:cNvSpPr>
            <p:nvPr/>
          </p:nvSpPr>
          <p:spPr bwMode="auto">
            <a:xfrm flipV="1">
              <a:off x="3826" y="2407"/>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80" name="Line 909"/>
            <p:cNvSpPr>
              <a:spLocks noChangeShapeType="1"/>
            </p:cNvSpPr>
            <p:nvPr/>
          </p:nvSpPr>
          <p:spPr bwMode="auto">
            <a:xfrm flipV="1">
              <a:off x="3832" y="2396"/>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81" name="Line 910"/>
            <p:cNvSpPr>
              <a:spLocks noChangeShapeType="1"/>
            </p:cNvSpPr>
            <p:nvPr/>
          </p:nvSpPr>
          <p:spPr bwMode="auto">
            <a:xfrm flipV="1">
              <a:off x="3843" y="2384"/>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82" name="Line 911"/>
            <p:cNvSpPr>
              <a:spLocks noChangeShapeType="1"/>
            </p:cNvSpPr>
            <p:nvPr/>
          </p:nvSpPr>
          <p:spPr bwMode="auto">
            <a:xfrm flipV="1">
              <a:off x="3849" y="2373"/>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83" name="Line 912"/>
            <p:cNvSpPr>
              <a:spLocks noChangeShapeType="1"/>
            </p:cNvSpPr>
            <p:nvPr/>
          </p:nvSpPr>
          <p:spPr bwMode="auto">
            <a:xfrm flipV="1">
              <a:off x="3854" y="236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84" name="Line 913"/>
            <p:cNvSpPr>
              <a:spLocks noChangeShapeType="1"/>
            </p:cNvSpPr>
            <p:nvPr/>
          </p:nvSpPr>
          <p:spPr bwMode="auto">
            <a:xfrm flipV="1">
              <a:off x="3860" y="2362"/>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85" name="Line 914"/>
            <p:cNvSpPr>
              <a:spLocks noChangeShapeType="1"/>
            </p:cNvSpPr>
            <p:nvPr/>
          </p:nvSpPr>
          <p:spPr bwMode="auto">
            <a:xfrm flipV="1">
              <a:off x="3871" y="2356"/>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86" name="Line 915"/>
            <p:cNvSpPr>
              <a:spLocks noChangeShapeType="1"/>
            </p:cNvSpPr>
            <p:nvPr/>
          </p:nvSpPr>
          <p:spPr bwMode="auto">
            <a:xfrm flipV="1">
              <a:off x="3877" y="235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87" name="Line 916"/>
            <p:cNvSpPr>
              <a:spLocks noChangeShapeType="1"/>
            </p:cNvSpPr>
            <p:nvPr/>
          </p:nvSpPr>
          <p:spPr bwMode="auto">
            <a:xfrm flipV="1">
              <a:off x="3883" y="2339"/>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88" name="Line 917"/>
            <p:cNvSpPr>
              <a:spLocks noChangeShapeType="1"/>
            </p:cNvSpPr>
            <p:nvPr/>
          </p:nvSpPr>
          <p:spPr bwMode="auto">
            <a:xfrm flipV="1">
              <a:off x="3894" y="2333"/>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89" name="Line 918"/>
            <p:cNvSpPr>
              <a:spLocks noChangeShapeType="1"/>
            </p:cNvSpPr>
            <p:nvPr/>
          </p:nvSpPr>
          <p:spPr bwMode="auto">
            <a:xfrm flipV="1">
              <a:off x="3900" y="2328"/>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90" name="Line 919"/>
            <p:cNvSpPr>
              <a:spLocks noChangeShapeType="1"/>
            </p:cNvSpPr>
            <p:nvPr/>
          </p:nvSpPr>
          <p:spPr bwMode="auto">
            <a:xfrm flipV="1">
              <a:off x="3905" y="2322"/>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91" name="Line 920"/>
            <p:cNvSpPr>
              <a:spLocks noChangeShapeType="1"/>
            </p:cNvSpPr>
            <p:nvPr/>
          </p:nvSpPr>
          <p:spPr bwMode="auto">
            <a:xfrm flipV="1">
              <a:off x="3917" y="2316"/>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92" name="Freeform 921"/>
            <p:cNvSpPr>
              <a:spLocks/>
            </p:cNvSpPr>
            <p:nvPr/>
          </p:nvSpPr>
          <p:spPr bwMode="auto">
            <a:xfrm>
              <a:off x="3922" y="2305"/>
              <a:ext cx="6" cy="11"/>
            </a:xfrm>
            <a:custGeom>
              <a:avLst/>
              <a:gdLst>
                <a:gd name="T0" fmla="*/ 0 w 6"/>
                <a:gd name="T1" fmla="*/ 11 h 11"/>
                <a:gd name="T2" fmla="*/ 0 w 6"/>
                <a:gd name="T3" fmla="*/ 5 h 11"/>
                <a:gd name="T4" fmla="*/ 6 w 6"/>
                <a:gd name="T5" fmla="*/ 0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11"/>
                  </a:moveTo>
                  <a:lnTo>
                    <a:pt x="0" y="5"/>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93" name="Freeform 922"/>
            <p:cNvSpPr>
              <a:spLocks/>
            </p:cNvSpPr>
            <p:nvPr/>
          </p:nvSpPr>
          <p:spPr bwMode="auto">
            <a:xfrm>
              <a:off x="3928" y="2305"/>
              <a:ext cx="6" cy="17"/>
            </a:xfrm>
            <a:custGeom>
              <a:avLst/>
              <a:gdLst>
                <a:gd name="T0" fmla="*/ 0 w 6"/>
                <a:gd name="T1" fmla="*/ 0 h 17"/>
                <a:gd name="T2" fmla="*/ 0 w 6"/>
                <a:gd name="T3" fmla="*/ 5 h 17"/>
                <a:gd name="T4" fmla="*/ 6 w 6"/>
                <a:gd name="T5" fmla="*/ 17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0"/>
                  </a:moveTo>
                  <a:lnTo>
                    <a:pt x="0" y="5"/>
                  </a:lnTo>
                  <a:lnTo>
                    <a:pt x="6"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94" name="Line 923"/>
            <p:cNvSpPr>
              <a:spLocks noChangeShapeType="1"/>
            </p:cNvSpPr>
            <p:nvPr/>
          </p:nvSpPr>
          <p:spPr bwMode="auto">
            <a:xfrm>
              <a:off x="3934" y="2322"/>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95" name="Line 924"/>
            <p:cNvSpPr>
              <a:spLocks noChangeShapeType="1"/>
            </p:cNvSpPr>
            <p:nvPr/>
          </p:nvSpPr>
          <p:spPr bwMode="auto">
            <a:xfrm>
              <a:off x="3945" y="2339"/>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96" name="Line 925"/>
            <p:cNvSpPr>
              <a:spLocks noChangeShapeType="1"/>
            </p:cNvSpPr>
            <p:nvPr/>
          </p:nvSpPr>
          <p:spPr bwMode="auto">
            <a:xfrm>
              <a:off x="3951" y="2350"/>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97" name="Line 926"/>
            <p:cNvSpPr>
              <a:spLocks noChangeShapeType="1"/>
            </p:cNvSpPr>
            <p:nvPr/>
          </p:nvSpPr>
          <p:spPr bwMode="auto">
            <a:xfrm>
              <a:off x="3956" y="2367"/>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98" name="Line 927"/>
            <p:cNvSpPr>
              <a:spLocks noChangeShapeType="1"/>
            </p:cNvSpPr>
            <p:nvPr/>
          </p:nvSpPr>
          <p:spPr bwMode="auto">
            <a:xfrm>
              <a:off x="3968" y="2384"/>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499" name="Freeform 928"/>
            <p:cNvSpPr>
              <a:spLocks/>
            </p:cNvSpPr>
            <p:nvPr/>
          </p:nvSpPr>
          <p:spPr bwMode="auto">
            <a:xfrm>
              <a:off x="3974" y="2396"/>
              <a:ext cx="5" cy="17"/>
            </a:xfrm>
            <a:custGeom>
              <a:avLst/>
              <a:gdLst>
                <a:gd name="T0" fmla="*/ 0 w 5"/>
                <a:gd name="T1" fmla="*/ 0 h 17"/>
                <a:gd name="T2" fmla="*/ 0 w 5"/>
                <a:gd name="T3" fmla="*/ 5 h 17"/>
                <a:gd name="T4" fmla="*/ 5 w 5"/>
                <a:gd name="T5" fmla="*/ 17 h 17"/>
                <a:gd name="T6" fmla="*/ 0 60000 65536"/>
                <a:gd name="T7" fmla="*/ 0 60000 65536"/>
                <a:gd name="T8" fmla="*/ 0 60000 65536"/>
                <a:gd name="T9" fmla="*/ 0 w 5"/>
                <a:gd name="T10" fmla="*/ 0 h 17"/>
                <a:gd name="T11" fmla="*/ 5 w 5"/>
                <a:gd name="T12" fmla="*/ 17 h 17"/>
              </a:gdLst>
              <a:ahLst/>
              <a:cxnLst>
                <a:cxn ang="T6">
                  <a:pos x="T0" y="T1"/>
                </a:cxn>
                <a:cxn ang="T7">
                  <a:pos x="T2" y="T3"/>
                </a:cxn>
                <a:cxn ang="T8">
                  <a:pos x="T4" y="T5"/>
                </a:cxn>
              </a:cxnLst>
              <a:rect l="T9" t="T10" r="T11" b="T12"/>
              <a:pathLst>
                <a:path w="5" h="17">
                  <a:moveTo>
                    <a:pt x="0" y="0"/>
                  </a:moveTo>
                  <a:lnTo>
                    <a:pt x="0" y="5"/>
                  </a:lnTo>
                  <a:lnTo>
                    <a:pt x="5"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00" name="Line 929"/>
            <p:cNvSpPr>
              <a:spLocks noChangeShapeType="1"/>
            </p:cNvSpPr>
            <p:nvPr/>
          </p:nvSpPr>
          <p:spPr bwMode="auto">
            <a:xfrm>
              <a:off x="3979" y="2413"/>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01" name="Line 930"/>
            <p:cNvSpPr>
              <a:spLocks noChangeShapeType="1"/>
            </p:cNvSpPr>
            <p:nvPr/>
          </p:nvSpPr>
          <p:spPr bwMode="auto">
            <a:xfrm>
              <a:off x="3985" y="2424"/>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02" name="Line 931"/>
            <p:cNvSpPr>
              <a:spLocks noChangeShapeType="1"/>
            </p:cNvSpPr>
            <p:nvPr/>
          </p:nvSpPr>
          <p:spPr bwMode="auto">
            <a:xfrm>
              <a:off x="3996" y="2441"/>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03" name="Freeform 932"/>
            <p:cNvSpPr>
              <a:spLocks/>
            </p:cNvSpPr>
            <p:nvPr/>
          </p:nvSpPr>
          <p:spPr bwMode="auto">
            <a:xfrm>
              <a:off x="4002" y="2458"/>
              <a:ext cx="6" cy="23"/>
            </a:xfrm>
            <a:custGeom>
              <a:avLst/>
              <a:gdLst>
                <a:gd name="T0" fmla="*/ 0 w 6"/>
                <a:gd name="T1" fmla="*/ 0 h 23"/>
                <a:gd name="T2" fmla="*/ 0 w 6"/>
                <a:gd name="T3" fmla="*/ 11 h 23"/>
                <a:gd name="T4" fmla="*/ 6 w 6"/>
                <a:gd name="T5" fmla="*/ 23 h 23"/>
                <a:gd name="T6" fmla="*/ 0 60000 65536"/>
                <a:gd name="T7" fmla="*/ 0 60000 65536"/>
                <a:gd name="T8" fmla="*/ 0 60000 65536"/>
                <a:gd name="T9" fmla="*/ 0 w 6"/>
                <a:gd name="T10" fmla="*/ 0 h 23"/>
                <a:gd name="T11" fmla="*/ 6 w 6"/>
                <a:gd name="T12" fmla="*/ 23 h 23"/>
              </a:gdLst>
              <a:ahLst/>
              <a:cxnLst>
                <a:cxn ang="T6">
                  <a:pos x="T0" y="T1"/>
                </a:cxn>
                <a:cxn ang="T7">
                  <a:pos x="T2" y="T3"/>
                </a:cxn>
                <a:cxn ang="T8">
                  <a:pos x="T4" y="T5"/>
                </a:cxn>
              </a:cxnLst>
              <a:rect l="T9" t="T10" r="T11" b="T12"/>
              <a:pathLst>
                <a:path w="6" h="23">
                  <a:moveTo>
                    <a:pt x="0" y="0"/>
                  </a:moveTo>
                  <a:lnTo>
                    <a:pt x="0" y="11"/>
                  </a:lnTo>
                  <a:lnTo>
                    <a:pt x="6" y="23"/>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04" name="Line 933"/>
            <p:cNvSpPr>
              <a:spLocks noChangeShapeType="1"/>
            </p:cNvSpPr>
            <p:nvPr/>
          </p:nvSpPr>
          <p:spPr bwMode="auto">
            <a:xfrm>
              <a:off x="4008" y="2481"/>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05" name="Line 934"/>
            <p:cNvSpPr>
              <a:spLocks noChangeShapeType="1"/>
            </p:cNvSpPr>
            <p:nvPr/>
          </p:nvSpPr>
          <p:spPr bwMode="auto">
            <a:xfrm>
              <a:off x="4019" y="2498"/>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06" name="Line 935"/>
            <p:cNvSpPr>
              <a:spLocks noChangeShapeType="1"/>
            </p:cNvSpPr>
            <p:nvPr/>
          </p:nvSpPr>
          <p:spPr bwMode="auto">
            <a:xfrm>
              <a:off x="4025" y="2520"/>
              <a:ext cx="5"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07" name="Line 936"/>
            <p:cNvSpPr>
              <a:spLocks noChangeShapeType="1"/>
            </p:cNvSpPr>
            <p:nvPr/>
          </p:nvSpPr>
          <p:spPr bwMode="auto">
            <a:xfrm>
              <a:off x="4030" y="2543"/>
              <a:ext cx="12"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08" name="Line 937"/>
            <p:cNvSpPr>
              <a:spLocks noChangeShapeType="1"/>
            </p:cNvSpPr>
            <p:nvPr/>
          </p:nvSpPr>
          <p:spPr bwMode="auto">
            <a:xfrm>
              <a:off x="4042" y="2566"/>
              <a:ext cx="5"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09" name="Line 938"/>
            <p:cNvSpPr>
              <a:spLocks noChangeShapeType="1"/>
            </p:cNvSpPr>
            <p:nvPr/>
          </p:nvSpPr>
          <p:spPr bwMode="auto">
            <a:xfrm>
              <a:off x="4047" y="2588"/>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10" name="Line 939"/>
            <p:cNvSpPr>
              <a:spLocks noChangeShapeType="1"/>
            </p:cNvSpPr>
            <p:nvPr/>
          </p:nvSpPr>
          <p:spPr bwMode="auto">
            <a:xfrm>
              <a:off x="4053" y="2611"/>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11" name="Line 940"/>
            <p:cNvSpPr>
              <a:spLocks noChangeShapeType="1"/>
            </p:cNvSpPr>
            <p:nvPr/>
          </p:nvSpPr>
          <p:spPr bwMode="auto">
            <a:xfrm>
              <a:off x="4059" y="2634"/>
              <a:ext cx="11"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12" name="Freeform 941"/>
            <p:cNvSpPr>
              <a:spLocks/>
            </p:cNvSpPr>
            <p:nvPr/>
          </p:nvSpPr>
          <p:spPr bwMode="auto">
            <a:xfrm>
              <a:off x="4070" y="2657"/>
              <a:ext cx="6" cy="22"/>
            </a:xfrm>
            <a:custGeom>
              <a:avLst/>
              <a:gdLst>
                <a:gd name="T0" fmla="*/ 0 w 6"/>
                <a:gd name="T1" fmla="*/ 0 h 22"/>
                <a:gd name="T2" fmla="*/ 6 w 6"/>
                <a:gd name="T3" fmla="*/ 17 h 22"/>
                <a:gd name="T4" fmla="*/ 6 w 6"/>
                <a:gd name="T5" fmla="*/ 22 h 22"/>
                <a:gd name="T6" fmla="*/ 0 60000 65536"/>
                <a:gd name="T7" fmla="*/ 0 60000 65536"/>
                <a:gd name="T8" fmla="*/ 0 60000 65536"/>
                <a:gd name="T9" fmla="*/ 0 w 6"/>
                <a:gd name="T10" fmla="*/ 0 h 22"/>
                <a:gd name="T11" fmla="*/ 6 w 6"/>
                <a:gd name="T12" fmla="*/ 22 h 22"/>
              </a:gdLst>
              <a:ahLst/>
              <a:cxnLst>
                <a:cxn ang="T6">
                  <a:pos x="T0" y="T1"/>
                </a:cxn>
                <a:cxn ang="T7">
                  <a:pos x="T2" y="T3"/>
                </a:cxn>
                <a:cxn ang="T8">
                  <a:pos x="T4" y="T5"/>
                </a:cxn>
              </a:cxnLst>
              <a:rect l="T9" t="T10" r="T11" b="T12"/>
              <a:pathLst>
                <a:path w="6" h="22">
                  <a:moveTo>
                    <a:pt x="0" y="0"/>
                  </a:moveTo>
                  <a:lnTo>
                    <a:pt x="6" y="17"/>
                  </a:lnTo>
                  <a:lnTo>
                    <a:pt x="6" y="2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13" name="Freeform 942"/>
            <p:cNvSpPr>
              <a:spLocks/>
            </p:cNvSpPr>
            <p:nvPr/>
          </p:nvSpPr>
          <p:spPr bwMode="auto">
            <a:xfrm>
              <a:off x="4076" y="2651"/>
              <a:ext cx="5" cy="28"/>
            </a:xfrm>
            <a:custGeom>
              <a:avLst/>
              <a:gdLst>
                <a:gd name="T0" fmla="*/ 0 w 5"/>
                <a:gd name="T1" fmla="*/ 28 h 28"/>
                <a:gd name="T2" fmla="*/ 0 w 5"/>
                <a:gd name="T3" fmla="*/ 23 h 28"/>
                <a:gd name="T4" fmla="*/ 0 w 5"/>
                <a:gd name="T5" fmla="*/ 17 h 28"/>
                <a:gd name="T6" fmla="*/ 5 w 5"/>
                <a:gd name="T7" fmla="*/ 0 h 28"/>
                <a:gd name="T8" fmla="*/ 0 60000 65536"/>
                <a:gd name="T9" fmla="*/ 0 60000 65536"/>
                <a:gd name="T10" fmla="*/ 0 60000 65536"/>
                <a:gd name="T11" fmla="*/ 0 60000 65536"/>
                <a:gd name="T12" fmla="*/ 0 w 5"/>
                <a:gd name="T13" fmla="*/ 0 h 28"/>
                <a:gd name="T14" fmla="*/ 5 w 5"/>
                <a:gd name="T15" fmla="*/ 28 h 28"/>
              </a:gdLst>
              <a:ahLst/>
              <a:cxnLst>
                <a:cxn ang="T8">
                  <a:pos x="T0" y="T1"/>
                </a:cxn>
                <a:cxn ang="T9">
                  <a:pos x="T2" y="T3"/>
                </a:cxn>
                <a:cxn ang="T10">
                  <a:pos x="T4" y="T5"/>
                </a:cxn>
                <a:cxn ang="T11">
                  <a:pos x="T6" y="T7"/>
                </a:cxn>
              </a:cxnLst>
              <a:rect l="T12" t="T13" r="T14" b="T15"/>
              <a:pathLst>
                <a:path w="5" h="28">
                  <a:moveTo>
                    <a:pt x="0" y="28"/>
                  </a:moveTo>
                  <a:lnTo>
                    <a:pt x="0" y="23"/>
                  </a:lnTo>
                  <a:lnTo>
                    <a:pt x="0" y="17"/>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14" name="Line 943"/>
            <p:cNvSpPr>
              <a:spLocks noChangeShapeType="1"/>
            </p:cNvSpPr>
            <p:nvPr/>
          </p:nvSpPr>
          <p:spPr bwMode="auto">
            <a:xfrm flipV="1">
              <a:off x="4081" y="2628"/>
              <a:ext cx="12"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15" name="Line 944"/>
            <p:cNvSpPr>
              <a:spLocks noChangeShapeType="1"/>
            </p:cNvSpPr>
            <p:nvPr/>
          </p:nvSpPr>
          <p:spPr bwMode="auto">
            <a:xfrm flipV="1">
              <a:off x="4093" y="2600"/>
              <a:ext cx="5" cy="28"/>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16" name="Line 945"/>
            <p:cNvSpPr>
              <a:spLocks noChangeShapeType="1"/>
            </p:cNvSpPr>
            <p:nvPr/>
          </p:nvSpPr>
          <p:spPr bwMode="auto">
            <a:xfrm flipV="1">
              <a:off x="4098" y="2571"/>
              <a:ext cx="6"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17" name="Line 946"/>
            <p:cNvSpPr>
              <a:spLocks noChangeShapeType="1"/>
            </p:cNvSpPr>
            <p:nvPr/>
          </p:nvSpPr>
          <p:spPr bwMode="auto">
            <a:xfrm>
              <a:off x="2634" y="200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18" name="Line 947"/>
            <p:cNvSpPr>
              <a:spLocks noChangeShapeType="1"/>
            </p:cNvSpPr>
            <p:nvPr/>
          </p:nvSpPr>
          <p:spPr bwMode="auto">
            <a:xfrm>
              <a:off x="2640" y="201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19" name="Line 948"/>
            <p:cNvSpPr>
              <a:spLocks noChangeShapeType="1"/>
            </p:cNvSpPr>
            <p:nvPr/>
          </p:nvSpPr>
          <p:spPr bwMode="auto">
            <a:xfrm>
              <a:off x="2646" y="2010"/>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0" name="Line 949"/>
            <p:cNvSpPr>
              <a:spLocks noChangeShapeType="1"/>
            </p:cNvSpPr>
            <p:nvPr/>
          </p:nvSpPr>
          <p:spPr bwMode="auto">
            <a:xfrm>
              <a:off x="2657" y="2016"/>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1" name="Line 950"/>
            <p:cNvSpPr>
              <a:spLocks noChangeShapeType="1"/>
            </p:cNvSpPr>
            <p:nvPr/>
          </p:nvSpPr>
          <p:spPr bwMode="auto">
            <a:xfrm>
              <a:off x="2663" y="2021"/>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2" name="Line 951"/>
            <p:cNvSpPr>
              <a:spLocks noChangeShapeType="1"/>
            </p:cNvSpPr>
            <p:nvPr/>
          </p:nvSpPr>
          <p:spPr bwMode="auto">
            <a:xfrm>
              <a:off x="2668" y="2027"/>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3" name="Line 952"/>
            <p:cNvSpPr>
              <a:spLocks noChangeShapeType="1"/>
            </p:cNvSpPr>
            <p:nvPr/>
          </p:nvSpPr>
          <p:spPr bwMode="auto">
            <a:xfrm>
              <a:off x="2680" y="203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4" name="Line 953"/>
            <p:cNvSpPr>
              <a:spLocks noChangeShapeType="1"/>
            </p:cNvSpPr>
            <p:nvPr/>
          </p:nvSpPr>
          <p:spPr bwMode="auto">
            <a:xfrm>
              <a:off x="2685" y="203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5" name="Line 954"/>
            <p:cNvSpPr>
              <a:spLocks noChangeShapeType="1"/>
            </p:cNvSpPr>
            <p:nvPr/>
          </p:nvSpPr>
          <p:spPr bwMode="auto">
            <a:xfrm>
              <a:off x="2691" y="203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6" name="Line 955"/>
            <p:cNvSpPr>
              <a:spLocks noChangeShapeType="1"/>
            </p:cNvSpPr>
            <p:nvPr/>
          </p:nvSpPr>
          <p:spPr bwMode="auto">
            <a:xfrm>
              <a:off x="2697" y="203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7" name="Line 956"/>
            <p:cNvSpPr>
              <a:spLocks noChangeShapeType="1"/>
            </p:cNvSpPr>
            <p:nvPr/>
          </p:nvSpPr>
          <p:spPr bwMode="auto">
            <a:xfrm>
              <a:off x="2708" y="203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8" name="Freeform 957"/>
            <p:cNvSpPr>
              <a:spLocks/>
            </p:cNvSpPr>
            <p:nvPr/>
          </p:nvSpPr>
          <p:spPr bwMode="auto">
            <a:xfrm>
              <a:off x="2714" y="2033"/>
              <a:ext cx="5" cy="5"/>
            </a:xfrm>
            <a:custGeom>
              <a:avLst/>
              <a:gdLst>
                <a:gd name="T0" fmla="*/ 0 w 5"/>
                <a:gd name="T1" fmla="*/ 0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0"/>
                  </a:lnTo>
                  <a:lnTo>
                    <a:pt x="5"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29" name="Line 958"/>
            <p:cNvSpPr>
              <a:spLocks noChangeShapeType="1"/>
            </p:cNvSpPr>
            <p:nvPr/>
          </p:nvSpPr>
          <p:spPr bwMode="auto">
            <a:xfrm>
              <a:off x="2719" y="2038"/>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30" name="Line 959"/>
            <p:cNvSpPr>
              <a:spLocks noChangeShapeType="1"/>
            </p:cNvSpPr>
            <p:nvPr/>
          </p:nvSpPr>
          <p:spPr bwMode="auto">
            <a:xfrm>
              <a:off x="2731" y="2038"/>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31" name="Line 960"/>
            <p:cNvSpPr>
              <a:spLocks noChangeShapeType="1"/>
            </p:cNvSpPr>
            <p:nvPr/>
          </p:nvSpPr>
          <p:spPr bwMode="auto">
            <a:xfrm>
              <a:off x="2736" y="203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32" name="Freeform 961"/>
            <p:cNvSpPr>
              <a:spLocks/>
            </p:cNvSpPr>
            <p:nvPr/>
          </p:nvSpPr>
          <p:spPr bwMode="auto">
            <a:xfrm>
              <a:off x="2742" y="2038"/>
              <a:ext cx="12" cy="1"/>
            </a:xfrm>
            <a:custGeom>
              <a:avLst/>
              <a:gdLst>
                <a:gd name="T0" fmla="*/ 0 w 12"/>
                <a:gd name="T1" fmla="*/ 0 h 1"/>
                <a:gd name="T2" fmla="*/ 6 w 12"/>
                <a:gd name="T3" fmla="*/ 0 h 1"/>
                <a:gd name="T4" fmla="*/ 12 w 12"/>
                <a:gd name="T5" fmla="*/ 0 h 1"/>
                <a:gd name="T6" fmla="*/ 0 60000 65536"/>
                <a:gd name="T7" fmla="*/ 0 60000 65536"/>
                <a:gd name="T8" fmla="*/ 0 60000 65536"/>
                <a:gd name="T9" fmla="*/ 0 w 12"/>
                <a:gd name="T10" fmla="*/ 0 h 1"/>
                <a:gd name="T11" fmla="*/ 12 w 12"/>
                <a:gd name="T12" fmla="*/ 1 h 1"/>
              </a:gdLst>
              <a:ahLst/>
              <a:cxnLst>
                <a:cxn ang="T6">
                  <a:pos x="T0" y="T1"/>
                </a:cxn>
                <a:cxn ang="T7">
                  <a:pos x="T2" y="T3"/>
                </a:cxn>
                <a:cxn ang="T8">
                  <a:pos x="T4" y="T5"/>
                </a:cxn>
              </a:cxnLst>
              <a:rect l="T9" t="T10" r="T11" b="T12"/>
              <a:pathLst>
                <a:path w="12" h="1">
                  <a:moveTo>
                    <a:pt x="0" y="0"/>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33" name="Freeform 962"/>
            <p:cNvSpPr>
              <a:spLocks/>
            </p:cNvSpPr>
            <p:nvPr/>
          </p:nvSpPr>
          <p:spPr bwMode="auto">
            <a:xfrm>
              <a:off x="2754" y="2038"/>
              <a:ext cx="5" cy="12"/>
            </a:xfrm>
            <a:custGeom>
              <a:avLst/>
              <a:gdLst>
                <a:gd name="T0" fmla="*/ 0 w 5"/>
                <a:gd name="T1" fmla="*/ 0 h 12"/>
                <a:gd name="T2" fmla="*/ 5 w 5"/>
                <a:gd name="T3" fmla="*/ 6 h 12"/>
                <a:gd name="T4" fmla="*/ 5 w 5"/>
                <a:gd name="T5" fmla="*/ 12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0"/>
                  </a:moveTo>
                  <a:lnTo>
                    <a:pt x="5" y="6"/>
                  </a:lnTo>
                  <a:lnTo>
                    <a:pt x="5"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34" name="Line 963"/>
            <p:cNvSpPr>
              <a:spLocks noChangeShapeType="1"/>
            </p:cNvSpPr>
            <p:nvPr/>
          </p:nvSpPr>
          <p:spPr bwMode="auto">
            <a:xfrm>
              <a:off x="2759" y="205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35" name="Line 964"/>
            <p:cNvSpPr>
              <a:spLocks noChangeShapeType="1"/>
            </p:cNvSpPr>
            <p:nvPr/>
          </p:nvSpPr>
          <p:spPr bwMode="auto">
            <a:xfrm>
              <a:off x="2765" y="2055"/>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36" name="Line 965"/>
            <p:cNvSpPr>
              <a:spLocks noChangeShapeType="1"/>
            </p:cNvSpPr>
            <p:nvPr/>
          </p:nvSpPr>
          <p:spPr bwMode="auto">
            <a:xfrm>
              <a:off x="2771" y="2067"/>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37" name="Line 966"/>
            <p:cNvSpPr>
              <a:spLocks noChangeShapeType="1"/>
            </p:cNvSpPr>
            <p:nvPr/>
          </p:nvSpPr>
          <p:spPr bwMode="auto">
            <a:xfrm>
              <a:off x="2782" y="207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38" name="Line 967"/>
            <p:cNvSpPr>
              <a:spLocks noChangeShapeType="1"/>
            </p:cNvSpPr>
            <p:nvPr/>
          </p:nvSpPr>
          <p:spPr bwMode="auto">
            <a:xfrm>
              <a:off x="2788" y="2084"/>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39" name="Line 968"/>
            <p:cNvSpPr>
              <a:spLocks noChangeShapeType="1"/>
            </p:cNvSpPr>
            <p:nvPr/>
          </p:nvSpPr>
          <p:spPr bwMode="auto">
            <a:xfrm>
              <a:off x="2793" y="2095"/>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0" name="Line 969"/>
            <p:cNvSpPr>
              <a:spLocks noChangeShapeType="1"/>
            </p:cNvSpPr>
            <p:nvPr/>
          </p:nvSpPr>
          <p:spPr bwMode="auto">
            <a:xfrm>
              <a:off x="2805" y="2101"/>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1" name="Line 970"/>
            <p:cNvSpPr>
              <a:spLocks noChangeShapeType="1"/>
            </p:cNvSpPr>
            <p:nvPr/>
          </p:nvSpPr>
          <p:spPr bwMode="auto">
            <a:xfrm>
              <a:off x="2810" y="2112"/>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2" name="Line 971"/>
            <p:cNvSpPr>
              <a:spLocks noChangeShapeType="1"/>
            </p:cNvSpPr>
            <p:nvPr/>
          </p:nvSpPr>
          <p:spPr bwMode="auto">
            <a:xfrm>
              <a:off x="2816" y="2123"/>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3" name="Line 972"/>
            <p:cNvSpPr>
              <a:spLocks noChangeShapeType="1"/>
            </p:cNvSpPr>
            <p:nvPr/>
          </p:nvSpPr>
          <p:spPr bwMode="auto">
            <a:xfrm>
              <a:off x="2822" y="212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4" name="Line 973"/>
            <p:cNvSpPr>
              <a:spLocks noChangeShapeType="1"/>
            </p:cNvSpPr>
            <p:nvPr/>
          </p:nvSpPr>
          <p:spPr bwMode="auto">
            <a:xfrm>
              <a:off x="2833" y="212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5" name="Freeform 974"/>
            <p:cNvSpPr>
              <a:spLocks/>
            </p:cNvSpPr>
            <p:nvPr/>
          </p:nvSpPr>
          <p:spPr bwMode="auto">
            <a:xfrm>
              <a:off x="2839" y="2123"/>
              <a:ext cx="5" cy="6"/>
            </a:xfrm>
            <a:custGeom>
              <a:avLst/>
              <a:gdLst>
                <a:gd name="T0" fmla="*/ 0 w 5"/>
                <a:gd name="T1" fmla="*/ 6 h 6"/>
                <a:gd name="T2" fmla="*/ 0 w 5"/>
                <a:gd name="T3" fmla="*/ 0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0" y="0"/>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46" name="Line 975"/>
            <p:cNvSpPr>
              <a:spLocks noChangeShapeType="1"/>
            </p:cNvSpPr>
            <p:nvPr/>
          </p:nvSpPr>
          <p:spPr bwMode="auto">
            <a:xfrm>
              <a:off x="2844" y="2123"/>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7" name="Line 976"/>
            <p:cNvSpPr>
              <a:spLocks noChangeShapeType="1"/>
            </p:cNvSpPr>
            <p:nvPr/>
          </p:nvSpPr>
          <p:spPr bwMode="auto">
            <a:xfrm>
              <a:off x="2856" y="212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8" name="Freeform 977"/>
            <p:cNvSpPr>
              <a:spLocks/>
            </p:cNvSpPr>
            <p:nvPr/>
          </p:nvSpPr>
          <p:spPr bwMode="auto">
            <a:xfrm>
              <a:off x="2861" y="2118"/>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49" name="Line 978"/>
            <p:cNvSpPr>
              <a:spLocks noChangeShapeType="1"/>
            </p:cNvSpPr>
            <p:nvPr/>
          </p:nvSpPr>
          <p:spPr bwMode="auto">
            <a:xfrm>
              <a:off x="2867" y="2118"/>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0" name="Line 979"/>
            <p:cNvSpPr>
              <a:spLocks noChangeShapeType="1"/>
            </p:cNvSpPr>
            <p:nvPr/>
          </p:nvSpPr>
          <p:spPr bwMode="auto">
            <a:xfrm>
              <a:off x="2878"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1" name="Line 980"/>
            <p:cNvSpPr>
              <a:spLocks noChangeShapeType="1"/>
            </p:cNvSpPr>
            <p:nvPr/>
          </p:nvSpPr>
          <p:spPr bwMode="auto">
            <a:xfrm>
              <a:off x="2884"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2" name="Freeform 981"/>
            <p:cNvSpPr>
              <a:spLocks/>
            </p:cNvSpPr>
            <p:nvPr/>
          </p:nvSpPr>
          <p:spPr bwMode="auto">
            <a:xfrm>
              <a:off x="2890" y="2112"/>
              <a:ext cx="5" cy="6"/>
            </a:xfrm>
            <a:custGeom>
              <a:avLst/>
              <a:gdLst>
                <a:gd name="T0" fmla="*/ 0 w 5"/>
                <a:gd name="T1" fmla="*/ 6 h 6"/>
                <a:gd name="T2" fmla="*/ 0 w 5"/>
                <a:gd name="T3" fmla="*/ 0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0" y="0"/>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53" name="Line 982"/>
            <p:cNvSpPr>
              <a:spLocks noChangeShapeType="1"/>
            </p:cNvSpPr>
            <p:nvPr/>
          </p:nvSpPr>
          <p:spPr bwMode="auto">
            <a:xfrm>
              <a:off x="2895" y="211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4" name="Line 983"/>
            <p:cNvSpPr>
              <a:spLocks noChangeShapeType="1"/>
            </p:cNvSpPr>
            <p:nvPr/>
          </p:nvSpPr>
          <p:spPr bwMode="auto">
            <a:xfrm>
              <a:off x="2907" y="211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5" name="Freeform 984"/>
            <p:cNvSpPr>
              <a:spLocks/>
            </p:cNvSpPr>
            <p:nvPr/>
          </p:nvSpPr>
          <p:spPr bwMode="auto">
            <a:xfrm>
              <a:off x="2912" y="2112"/>
              <a:ext cx="6" cy="6"/>
            </a:xfrm>
            <a:custGeom>
              <a:avLst/>
              <a:gdLst>
                <a:gd name="T0" fmla="*/ 0 w 6"/>
                <a:gd name="T1" fmla="*/ 0 h 6"/>
                <a:gd name="T2" fmla="*/ 0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0"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56" name="Line 985"/>
            <p:cNvSpPr>
              <a:spLocks noChangeShapeType="1"/>
            </p:cNvSpPr>
            <p:nvPr/>
          </p:nvSpPr>
          <p:spPr bwMode="auto">
            <a:xfrm>
              <a:off x="2918" y="2118"/>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7" name="Line 986"/>
            <p:cNvSpPr>
              <a:spLocks noChangeShapeType="1"/>
            </p:cNvSpPr>
            <p:nvPr/>
          </p:nvSpPr>
          <p:spPr bwMode="auto">
            <a:xfrm>
              <a:off x="2929"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8" name="Line 987"/>
            <p:cNvSpPr>
              <a:spLocks noChangeShapeType="1"/>
            </p:cNvSpPr>
            <p:nvPr/>
          </p:nvSpPr>
          <p:spPr bwMode="auto">
            <a:xfrm>
              <a:off x="2935"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9" name="Line 988"/>
            <p:cNvSpPr>
              <a:spLocks noChangeShapeType="1"/>
            </p:cNvSpPr>
            <p:nvPr/>
          </p:nvSpPr>
          <p:spPr bwMode="auto">
            <a:xfrm>
              <a:off x="2941" y="2118"/>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0" name="Line 989"/>
            <p:cNvSpPr>
              <a:spLocks noChangeShapeType="1"/>
            </p:cNvSpPr>
            <p:nvPr/>
          </p:nvSpPr>
          <p:spPr bwMode="auto">
            <a:xfrm>
              <a:off x="2952"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1" name="Line 990"/>
            <p:cNvSpPr>
              <a:spLocks noChangeShapeType="1"/>
            </p:cNvSpPr>
            <p:nvPr/>
          </p:nvSpPr>
          <p:spPr bwMode="auto">
            <a:xfrm>
              <a:off x="2958" y="2118"/>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2" name="Line 991"/>
            <p:cNvSpPr>
              <a:spLocks noChangeShapeType="1"/>
            </p:cNvSpPr>
            <p:nvPr/>
          </p:nvSpPr>
          <p:spPr bwMode="auto">
            <a:xfrm>
              <a:off x="2963" y="2118"/>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3" name="Freeform 992"/>
            <p:cNvSpPr>
              <a:spLocks/>
            </p:cNvSpPr>
            <p:nvPr/>
          </p:nvSpPr>
          <p:spPr bwMode="auto">
            <a:xfrm>
              <a:off x="2969" y="2118"/>
              <a:ext cx="11" cy="5"/>
            </a:xfrm>
            <a:custGeom>
              <a:avLst/>
              <a:gdLst>
                <a:gd name="T0" fmla="*/ 0 w 11"/>
                <a:gd name="T1" fmla="*/ 0 h 5"/>
                <a:gd name="T2" fmla="*/ 6 w 11"/>
                <a:gd name="T3" fmla="*/ 0 h 5"/>
                <a:gd name="T4" fmla="*/ 11 w 11"/>
                <a:gd name="T5" fmla="*/ 5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0"/>
                  </a:moveTo>
                  <a:lnTo>
                    <a:pt x="6" y="0"/>
                  </a:lnTo>
                  <a:lnTo>
                    <a:pt x="11"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64" name="Line 993"/>
            <p:cNvSpPr>
              <a:spLocks noChangeShapeType="1"/>
            </p:cNvSpPr>
            <p:nvPr/>
          </p:nvSpPr>
          <p:spPr bwMode="auto">
            <a:xfrm>
              <a:off x="2980" y="2123"/>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5" name="Freeform 994"/>
            <p:cNvSpPr>
              <a:spLocks/>
            </p:cNvSpPr>
            <p:nvPr/>
          </p:nvSpPr>
          <p:spPr bwMode="auto">
            <a:xfrm>
              <a:off x="2986" y="2123"/>
              <a:ext cx="6" cy="6"/>
            </a:xfrm>
            <a:custGeom>
              <a:avLst/>
              <a:gdLst>
                <a:gd name="T0" fmla="*/ 0 w 6"/>
                <a:gd name="T1" fmla="*/ 0 h 6"/>
                <a:gd name="T2" fmla="*/ 0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0"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66" name="Line 995"/>
            <p:cNvSpPr>
              <a:spLocks noChangeShapeType="1"/>
            </p:cNvSpPr>
            <p:nvPr/>
          </p:nvSpPr>
          <p:spPr bwMode="auto">
            <a:xfrm>
              <a:off x="2992" y="2129"/>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7" name="Line 996"/>
            <p:cNvSpPr>
              <a:spLocks noChangeShapeType="1"/>
            </p:cNvSpPr>
            <p:nvPr/>
          </p:nvSpPr>
          <p:spPr bwMode="auto">
            <a:xfrm>
              <a:off x="3003" y="2129"/>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8" name="Freeform 997"/>
            <p:cNvSpPr>
              <a:spLocks/>
            </p:cNvSpPr>
            <p:nvPr/>
          </p:nvSpPr>
          <p:spPr bwMode="auto">
            <a:xfrm>
              <a:off x="3009" y="2129"/>
              <a:ext cx="6" cy="6"/>
            </a:xfrm>
            <a:custGeom>
              <a:avLst/>
              <a:gdLst>
                <a:gd name="T0" fmla="*/ 0 w 6"/>
                <a:gd name="T1" fmla="*/ 0 h 6"/>
                <a:gd name="T2" fmla="*/ 0 w 6"/>
                <a:gd name="T3" fmla="*/ 0 h 6"/>
                <a:gd name="T4" fmla="*/ 6 w 6"/>
                <a:gd name="T5" fmla="*/ 6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0"/>
                  </a:moveTo>
                  <a:lnTo>
                    <a:pt x="0" y="0"/>
                  </a:lnTo>
                  <a:lnTo>
                    <a:pt x="6"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69" name="Line 998"/>
            <p:cNvSpPr>
              <a:spLocks noChangeShapeType="1"/>
            </p:cNvSpPr>
            <p:nvPr/>
          </p:nvSpPr>
          <p:spPr bwMode="auto">
            <a:xfrm>
              <a:off x="3015" y="2135"/>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0" name="Freeform 999"/>
            <p:cNvSpPr>
              <a:spLocks/>
            </p:cNvSpPr>
            <p:nvPr/>
          </p:nvSpPr>
          <p:spPr bwMode="auto">
            <a:xfrm>
              <a:off x="3026" y="2135"/>
              <a:ext cx="6" cy="5"/>
            </a:xfrm>
            <a:custGeom>
              <a:avLst/>
              <a:gdLst>
                <a:gd name="T0" fmla="*/ 0 w 6"/>
                <a:gd name="T1" fmla="*/ 0 h 5"/>
                <a:gd name="T2" fmla="*/ 6 w 6"/>
                <a:gd name="T3" fmla="*/ 0 h 5"/>
                <a:gd name="T4" fmla="*/ 6 w 6"/>
                <a:gd name="T5" fmla="*/ 5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0"/>
                  </a:moveTo>
                  <a:lnTo>
                    <a:pt x="6" y="0"/>
                  </a:lnTo>
                  <a:lnTo>
                    <a:pt x="6" y="5"/>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71" name="Line 1000"/>
            <p:cNvSpPr>
              <a:spLocks noChangeShapeType="1"/>
            </p:cNvSpPr>
            <p:nvPr/>
          </p:nvSpPr>
          <p:spPr bwMode="auto">
            <a:xfrm>
              <a:off x="3032" y="2140"/>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2" name="Line 1001"/>
            <p:cNvSpPr>
              <a:spLocks noChangeShapeType="1"/>
            </p:cNvSpPr>
            <p:nvPr/>
          </p:nvSpPr>
          <p:spPr bwMode="auto">
            <a:xfrm>
              <a:off x="3037" y="214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3" name="Line 1002"/>
            <p:cNvSpPr>
              <a:spLocks noChangeShapeType="1"/>
            </p:cNvSpPr>
            <p:nvPr/>
          </p:nvSpPr>
          <p:spPr bwMode="auto">
            <a:xfrm>
              <a:off x="3043" y="2146"/>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4" name="Line 1003"/>
            <p:cNvSpPr>
              <a:spLocks noChangeShapeType="1"/>
            </p:cNvSpPr>
            <p:nvPr/>
          </p:nvSpPr>
          <p:spPr bwMode="auto">
            <a:xfrm>
              <a:off x="3054" y="2152"/>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5" name="Line 1004"/>
            <p:cNvSpPr>
              <a:spLocks noChangeShapeType="1"/>
            </p:cNvSpPr>
            <p:nvPr/>
          </p:nvSpPr>
          <p:spPr bwMode="auto">
            <a:xfrm>
              <a:off x="3060" y="215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6" name="Line 1005"/>
            <p:cNvSpPr>
              <a:spLocks noChangeShapeType="1"/>
            </p:cNvSpPr>
            <p:nvPr/>
          </p:nvSpPr>
          <p:spPr bwMode="auto">
            <a:xfrm>
              <a:off x="3066" y="2163"/>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7" name="Line 1006"/>
            <p:cNvSpPr>
              <a:spLocks noChangeShapeType="1"/>
            </p:cNvSpPr>
            <p:nvPr/>
          </p:nvSpPr>
          <p:spPr bwMode="auto">
            <a:xfrm>
              <a:off x="3077" y="2169"/>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8" name="Line 1007"/>
            <p:cNvSpPr>
              <a:spLocks noChangeShapeType="1"/>
            </p:cNvSpPr>
            <p:nvPr/>
          </p:nvSpPr>
          <p:spPr bwMode="auto">
            <a:xfrm>
              <a:off x="3083" y="217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9" name="Line 1008"/>
            <p:cNvSpPr>
              <a:spLocks noChangeShapeType="1"/>
            </p:cNvSpPr>
            <p:nvPr/>
          </p:nvSpPr>
          <p:spPr bwMode="auto">
            <a:xfrm>
              <a:off x="3088" y="218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0" name="Line 1009"/>
            <p:cNvSpPr>
              <a:spLocks noChangeShapeType="1"/>
            </p:cNvSpPr>
            <p:nvPr/>
          </p:nvSpPr>
          <p:spPr bwMode="auto">
            <a:xfrm>
              <a:off x="3094" y="2186"/>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1" name="Line 1010"/>
            <p:cNvSpPr>
              <a:spLocks noChangeShapeType="1"/>
            </p:cNvSpPr>
            <p:nvPr/>
          </p:nvSpPr>
          <p:spPr bwMode="auto">
            <a:xfrm>
              <a:off x="3105" y="219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2" name="Line 1011"/>
            <p:cNvSpPr>
              <a:spLocks noChangeShapeType="1"/>
            </p:cNvSpPr>
            <p:nvPr/>
          </p:nvSpPr>
          <p:spPr bwMode="auto">
            <a:xfrm>
              <a:off x="3111" y="219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3" name="Line 1012"/>
            <p:cNvSpPr>
              <a:spLocks noChangeShapeType="1"/>
            </p:cNvSpPr>
            <p:nvPr/>
          </p:nvSpPr>
          <p:spPr bwMode="auto">
            <a:xfrm>
              <a:off x="3117" y="2203"/>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4" name="Line 1013"/>
            <p:cNvSpPr>
              <a:spLocks noChangeShapeType="1"/>
            </p:cNvSpPr>
            <p:nvPr/>
          </p:nvSpPr>
          <p:spPr bwMode="auto">
            <a:xfrm flipV="1">
              <a:off x="3128" y="219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5" name="Line 1014"/>
            <p:cNvSpPr>
              <a:spLocks noChangeShapeType="1"/>
            </p:cNvSpPr>
            <p:nvPr/>
          </p:nvSpPr>
          <p:spPr bwMode="auto">
            <a:xfrm>
              <a:off x="3134" y="21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6" name="Line 1015"/>
            <p:cNvSpPr>
              <a:spLocks noChangeShapeType="1"/>
            </p:cNvSpPr>
            <p:nvPr/>
          </p:nvSpPr>
          <p:spPr bwMode="auto">
            <a:xfrm>
              <a:off x="3139" y="2197"/>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7" name="Line 1016"/>
            <p:cNvSpPr>
              <a:spLocks noChangeShapeType="1"/>
            </p:cNvSpPr>
            <p:nvPr/>
          </p:nvSpPr>
          <p:spPr bwMode="auto">
            <a:xfrm>
              <a:off x="3151" y="21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8" name="Line 1017"/>
            <p:cNvSpPr>
              <a:spLocks noChangeShapeType="1"/>
            </p:cNvSpPr>
            <p:nvPr/>
          </p:nvSpPr>
          <p:spPr bwMode="auto">
            <a:xfrm>
              <a:off x="3156" y="219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9" name="Line 1018"/>
            <p:cNvSpPr>
              <a:spLocks noChangeShapeType="1"/>
            </p:cNvSpPr>
            <p:nvPr/>
          </p:nvSpPr>
          <p:spPr bwMode="auto">
            <a:xfrm>
              <a:off x="3162" y="219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0" name="Line 1019"/>
            <p:cNvSpPr>
              <a:spLocks noChangeShapeType="1"/>
            </p:cNvSpPr>
            <p:nvPr/>
          </p:nvSpPr>
          <p:spPr bwMode="auto">
            <a:xfrm>
              <a:off x="3168" y="2197"/>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1" name="Line 1020"/>
            <p:cNvSpPr>
              <a:spLocks noChangeShapeType="1"/>
            </p:cNvSpPr>
            <p:nvPr/>
          </p:nvSpPr>
          <p:spPr bwMode="auto">
            <a:xfrm>
              <a:off x="3179" y="219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2" name="Line 1021"/>
            <p:cNvSpPr>
              <a:spLocks noChangeShapeType="1"/>
            </p:cNvSpPr>
            <p:nvPr/>
          </p:nvSpPr>
          <p:spPr bwMode="auto">
            <a:xfrm>
              <a:off x="3185" y="2197"/>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3" name="Freeform 1022"/>
            <p:cNvSpPr>
              <a:spLocks/>
            </p:cNvSpPr>
            <p:nvPr/>
          </p:nvSpPr>
          <p:spPr bwMode="auto">
            <a:xfrm>
              <a:off x="3190" y="2197"/>
              <a:ext cx="12" cy="6"/>
            </a:xfrm>
            <a:custGeom>
              <a:avLst/>
              <a:gdLst>
                <a:gd name="T0" fmla="*/ 0 w 12"/>
                <a:gd name="T1" fmla="*/ 0 h 6"/>
                <a:gd name="T2" fmla="*/ 6 w 12"/>
                <a:gd name="T3" fmla="*/ 0 h 6"/>
                <a:gd name="T4" fmla="*/ 12 w 12"/>
                <a:gd name="T5" fmla="*/ 6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0"/>
                  </a:moveTo>
                  <a:lnTo>
                    <a:pt x="6" y="0"/>
                  </a:lnTo>
                  <a:lnTo>
                    <a:pt x="12"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94" name="Line 1023"/>
            <p:cNvSpPr>
              <a:spLocks noChangeShapeType="1"/>
            </p:cNvSpPr>
            <p:nvPr/>
          </p:nvSpPr>
          <p:spPr bwMode="auto">
            <a:xfrm>
              <a:off x="3202" y="220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5" name="Line 1024"/>
            <p:cNvSpPr>
              <a:spLocks noChangeShapeType="1"/>
            </p:cNvSpPr>
            <p:nvPr/>
          </p:nvSpPr>
          <p:spPr bwMode="auto">
            <a:xfrm>
              <a:off x="3207" y="2203"/>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6" name="Line 1025"/>
            <p:cNvSpPr>
              <a:spLocks noChangeShapeType="1"/>
            </p:cNvSpPr>
            <p:nvPr/>
          </p:nvSpPr>
          <p:spPr bwMode="auto">
            <a:xfrm>
              <a:off x="3213" y="220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7" name="Line 1026"/>
            <p:cNvSpPr>
              <a:spLocks noChangeShapeType="1"/>
            </p:cNvSpPr>
            <p:nvPr/>
          </p:nvSpPr>
          <p:spPr bwMode="auto">
            <a:xfrm>
              <a:off x="3224" y="221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8" name="Line 1027"/>
            <p:cNvSpPr>
              <a:spLocks noChangeShapeType="1"/>
            </p:cNvSpPr>
            <p:nvPr/>
          </p:nvSpPr>
          <p:spPr bwMode="auto">
            <a:xfrm>
              <a:off x="3230" y="222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9" name="Line 1028"/>
            <p:cNvSpPr>
              <a:spLocks noChangeShapeType="1"/>
            </p:cNvSpPr>
            <p:nvPr/>
          </p:nvSpPr>
          <p:spPr bwMode="auto">
            <a:xfrm>
              <a:off x="3236" y="2225"/>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00" name="Line 1029"/>
            <p:cNvSpPr>
              <a:spLocks noChangeShapeType="1"/>
            </p:cNvSpPr>
            <p:nvPr/>
          </p:nvSpPr>
          <p:spPr bwMode="auto">
            <a:xfrm>
              <a:off x="3242" y="2231"/>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01" name="Line 1030"/>
            <p:cNvSpPr>
              <a:spLocks noChangeShapeType="1"/>
            </p:cNvSpPr>
            <p:nvPr/>
          </p:nvSpPr>
          <p:spPr bwMode="auto">
            <a:xfrm>
              <a:off x="3253" y="223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02" name="Line 1031"/>
            <p:cNvSpPr>
              <a:spLocks noChangeShapeType="1"/>
            </p:cNvSpPr>
            <p:nvPr/>
          </p:nvSpPr>
          <p:spPr bwMode="auto">
            <a:xfrm>
              <a:off x="3259" y="2237"/>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03" name="Line 1032"/>
            <p:cNvSpPr>
              <a:spLocks noChangeShapeType="1"/>
            </p:cNvSpPr>
            <p:nvPr/>
          </p:nvSpPr>
          <p:spPr bwMode="auto">
            <a:xfrm>
              <a:off x="3264" y="224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04" name="Line 1033"/>
            <p:cNvSpPr>
              <a:spLocks noChangeShapeType="1"/>
            </p:cNvSpPr>
            <p:nvPr/>
          </p:nvSpPr>
          <p:spPr bwMode="auto">
            <a:xfrm>
              <a:off x="3276" y="224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05" name="Line 1034"/>
            <p:cNvSpPr>
              <a:spLocks noChangeShapeType="1"/>
            </p:cNvSpPr>
            <p:nvPr/>
          </p:nvSpPr>
          <p:spPr bwMode="auto">
            <a:xfrm>
              <a:off x="3281"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06" name="Line 1035"/>
            <p:cNvSpPr>
              <a:spLocks noChangeShapeType="1"/>
            </p:cNvSpPr>
            <p:nvPr/>
          </p:nvSpPr>
          <p:spPr bwMode="auto">
            <a:xfrm>
              <a:off x="3287" y="2242"/>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07" name="Line 1036"/>
            <p:cNvSpPr>
              <a:spLocks noChangeShapeType="1"/>
            </p:cNvSpPr>
            <p:nvPr/>
          </p:nvSpPr>
          <p:spPr bwMode="auto">
            <a:xfrm>
              <a:off x="3298"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08" name="Line 1037"/>
            <p:cNvSpPr>
              <a:spLocks noChangeShapeType="1"/>
            </p:cNvSpPr>
            <p:nvPr/>
          </p:nvSpPr>
          <p:spPr bwMode="auto">
            <a:xfrm>
              <a:off x="3304"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09" name="Line 1038"/>
            <p:cNvSpPr>
              <a:spLocks noChangeShapeType="1"/>
            </p:cNvSpPr>
            <p:nvPr/>
          </p:nvSpPr>
          <p:spPr bwMode="auto">
            <a:xfrm>
              <a:off x="3310" y="224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10" name="Line 1039"/>
            <p:cNvSpPr>
              <a:spLocks noChangeShapeType="1"/>
            </p:cNvSpPr>
            <p:nvPr/>
          </p:nvSpPr>
          <p:spPr bwMode="auto">
            <a:xfrm>
              <a:off x="3315" y="2242"/>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11" name="Line 1040"/>
            <p:cNvSpPr>
              <a:spLocks noChangeShapeType="1"/>
            </p:cNvSpPr>
            <p:nvPr/>
          </p:nvSpPr>
          <p:spPr bwMode="auto">
            <a:xfrm>
              <a:off x="3327" y="224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12" name="Line 1041"/>
            <p:cNvSpPr>
              <a:spLocks noChangeShapeType="1"/>
            </p:cNvSpPr>
            <p:nvPr/>
          </p:nvSpPr>
          <p:spPr bwMode="auto">
            <a:xfrm>
              <a:off x="3332"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13" name="Freeform 1042"/>
            <p:cNvSpPr>
              <a:spLocks/>
            </p:cNvSpPr>
            <p:nvPr/>
          </p:nvSpPr>
          <p:spPr bwMode="auto">
            <a:xfrm>
              <a:off x="3338" y="2237"/>
              <a:ext cx="11" cy="5"/>
            </a:xfrm>
            <a:custGeom>
              <a:avLst/>
              <a:gdLst>
                <a:gd name="T0" fmla="*/ 0 w 11"/>
                <a:gd name="T1" fmla="*/ 5 h 5"/>
                <a:gd name="T2" fmla="*/ 6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6" y="0"/>
                  </a:lnTo>
                  <a:lnTo>
                    <a:pt x="11"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14" name="Line 1043"/>
            <p:cNvSpPr>
              <a:spLocks noChangeShapeType="1"/>
            </p:cNvSpPr>
            <p:nvPr/>
          </p:nvSpPr>
          <p:spPr bwMode="auto">
            <a:xfrm>
              <a:off x="3349" y="223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15" name="Freeform 1044"/>
            <p:cNvSpPr>
              <a:spLocks/>
            </p:cNvSpPr>
            <p:nvPr/>
          </p:nvSpPr>
          <p:spPr bwMode="auto">
            <a:xfrm>
              <a:off x="3355" y="2231"/>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16" name="Line 1045"/>
            <p:cNvSpPr>
              <a:spLocks noChangeShapeType="1"/>
            </p:cNvSpPr>
            <p:nvPr/>
          </p:nvSpPr>
          <p:spPr bwMode="auto">
            <a:xfrm>
              <a:off x="3361" y="2231"/>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17" name="Freeform 1046"/>
            <p:cNvSpPr>
              <a:spLocks/>
            </p:cNvSpPr>
            <p:nvPr/>
          </p:nvSpPr>
          <p:spPr bwMode="auto">
            <a:xfrm>
              <a:off x="3366" y="2225"/>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18" name="Line 1047"/>
            <p:cNvSpPr>
              <a:spLocks noChangeShapeType="1"/>
            </p:cNvSpPr>
            <p:nvPr/>
          </p:nvSpPr>
          <p:spPr bwMode="auto">
            <a:xfrm>
              <a:off x="3378" y="2225"/>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19" name="Freeform 1048"/>
            <p:cNvSpPr>
              <a:spLocks/>
            </p:cNvSpPr>
            <p:nvPr/>
          </p:nvSpPr>
          <p:spPr bwMode="auto">
            <a:xfrm>
              <a:off x="3383" y="2220"/>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20" name="Line 1049"/>
            <p:cNvSpPr>
              <a:spLocks noChangeShapeType="1"/>
            </p:cNvSpPr>
            <p:nvPr/>
          </p:nvSpPr>
          <p:spPr bwMode="auto">
            <a:xfrm>
              <a:off x="3389" y="2220"/>
              <a:ext cx="11"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21" name="Line 1050"/>
            <p:cNvSpPr>
              <a:spLocks noChangeShapeType="1"/>
            </p:cNvSpPr>
            <p:nvPr/>
          </p:nvSpPr>
          <p:spPr bwMode="auto">
            <a:xfrm flipV="1">
              <a:off x="3400" y="2214"/>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22" name="Line 1051"/>
            <p:cNvSpPr>
              <a:spLocks noChangeShapeType="1"/>
            </p:cNvSpPr>
            <p:nvPr/>
          </p:nvSpPr>
          <p:spPr bwMode="auto">
            <a:xfrm>
              <a:off x="3406" y="2214"/>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23" name="Line 1052"/>
            <p:cNvSpPr>
              <a:spLocks noChangeShapeType="1"/>
            </p:cNvSpPr>
            <p:nvPr/>
          </p:nvSpPr>
          <p:spPr bwMode="auto">
            <a:xfrm>
              <a:off x="3412" y="2214"/>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24" name="Line 1053"/>
            <p:cNvSpPr>
              <a:spLocks noChangeShapeType="1"/>
            </p:cNvSpPr>
            <p:nvPr/>
          </p:nvSpPr>
          <p:spPr bwMode="auto">
            <a:xfrm>
              <a:off x="3423" y="2220"/>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25" name="Line 1054"/>
            <p:cNvSpPr>
              <a:spLocks noChangeShapeType="1"/>
            </p:cNvSpPr>
            <p:nvPr/>
          </p:nvSpPr>
          <p:spPr bwMode="auto">
            <a:xfrm>
              <a:off x="3429" y="2225"/>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26" name="Line 1055"/>
            <p:cNvSpPr>
              <a:spLocks noChangeShapeType="1"/>
            </p:cNvSpPr>
            <p:nvPr/>
          </p:nvSpPr>
          <p:spPr bwMode="auto">
            <a:xfrm>
              <a:off x="3434" y="2231"/>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27" name="Line 1056"/>
            <p:cNvSpPr>
              <a:spLocks noChangeShapeType="1"/>
            </p:cNvSpPr>
            <p:nvPr/>
          </p:nvSpPr>
          <p:spPr bwMode="auto">
            <a:xfrm>
              <a:off x="3440" y="2237"/>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28" name="Line 1057"/>
            <p:cNvSpPr>
              <a:spLocks noChangeShapeType="1"/>
            </p:cNvSpPr>
            <p:nvPr/>
          </p:nvSpPr>
          <p:spPr bwMode="auto">
            <a:xfrm>
              <a:off x="3451" y="224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29" name="Line 1058"/>
            <p:cNvSpPr>
              <a:spLocks noChangeShapeType="1"/>
            </p:cNvSpPr>
            <p:nvPr/>
          </p:nvSpPr>
          <p:spPr bwMode="auto">
            <a:xfrm>
              <a:off x="3457" y="2242"/>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30" name="Line 1059"/>
            <p:cNvSpPr>
              <a:spLocks noChangeShapeType="1"/>
            </p:cNvSpPr>
            <p:nvPr/>
          </p:nvSpPr>
          <p:spPr bwMode="auto">
            <a:xfrm>
              <a:off x="3463" y="2248"/>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31" name="Line 1060"/>
            <p:cNvSpPr>
              <a:spLocks noChangeShapeType="1"/>
            </p:cNvSpPr>
            <p:nvPr/>
          </p:nvSpPr>
          <p:spPr bwMode="auto">
            <a:xfrm>
              <a:off x="3474" y="2254"/>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32" name="Line 1061"/>
            <p:cNvSpPr>
              <a:spLocks noChangeShapeType="1"/>
            </p:cNvSpPr>
            <p:nvPr/>
          </p:nvSpPr>
          <p:spPr bwMode="auto">
            <a:xfrm>
              <a:off x="3480" y="225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33" name="Line 1062"/>
            <p:cNvSpPr>
              <a:spLocks noChangeShapeType="1"/>
            </p:cNvSpPr>
            <p:nvPr/>
          </p:nvSpPr>
          <p:spPr bwMode="auto">
            <a:xfrm>
              <a:off x="3486" y="2265"/>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34" name="Line 1063"/>
            <p:cNvSpPr>
              <a:spLocks noChangeShapeType="1"/>
            </p:cNvSpPr>
            <p:nvPr/>
          </p:nvSpPr>
          <p:spPr bwMode="auto">
            <a:xfrm>
              <a:off x="3497" y="2276"/>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35" name="Line 1064"/>
            <p:cNvSpPr>
              <a:spLocks noChangeShapeType="1"/>
            </p:cNvSpPr>
            <p:nvPr/>
          </p:nvSpPr>
          <p:spPr bwMode="auto">
            <a:xfrm>
              <a:off x="3503" y="2288"/>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36" name="Line 1065"/>
            <p:cNvSpPr>
              <a:spLocks noChangeShapeType="1"/>
            </p:cNvSpPr>
            <p:nvPr/>
          </p:nvSpPr>
          <p:spPr bwMode="auto">
            <a:xfrm>
              <a:off x="3508" y="2299"/>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37" name="Line 1066"/>
            <p:cNvSpPr>
              <a:spLocks noChangeShapeType="1"/>
            </p:cNvSpPr>
            <p:nvPr/>
          </p:nvSpPr>
          <p:spPr bwMode="auto">
            <a:xfrm>
              <a:off x="3514" y="2310"/>
              <a:ext cx="11"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38" name="Line 1067"/>
            <p:cNvSpPr>
              <a:spLocks noChangeShapeType="1"/>
            </p:cNvSpPr>
            <p:nvPr/>
          </p:nvSpPr>
          <p:spPr bwMode="auto">
            <a:xfrm>
              <a:off x="3525" y="2322"/>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39" name="Line 1068"/>
            <p:cNvSpPr>
              <a:spLocks noChangeShapeType="1"/>
            </p:cNvSpPr>
            <p:nvPr/>
          </p:nvSpPr>
          <p:spPr bwMode="auto">
            <a:xfrm>
              <a:off x="3531" y="2333"/>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40" name="Line 1069"/>
            <p:cNvSpPr>
              <a:spLocks noChangeShapeType="1"/>
            </p:cNvSpPr>
            <p:nvPr/>
          </p:nvSpPr>
          <p:spPr bwMode="auto">
            <a:xfrm>
              <a:off x="3537" y="2345"/>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41" name="Line 1070"/>
            <p:cNvSpPr>
              <a:spLocks noChangeShapeType="1"/>
            </p:cNvSpPr>
            <p:nvPr/>
          </p:nvSpPr>
          <p:spPr bwMode="auto">
            <a:xfrm>
              <a:off x="3548" y="2356"/>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42" name="Freeform 1071"/>
            <p:cNvSpPr>
              <a:spLocks/>
            </p:cNvSpPr>
            <p:nvPr/>
          </p:nvSpPr>
          <p:spPr bwMode="auto">
            <a:xfrm>
              <a:off x="3554" y="2367"/>
              <a:ext cx="5" cy="12"/>
            </a:xfrm>
            <a:custGeom>
              <a:avLst/>
              <a:gdLst>
                <a:gd name="T0" fmla="*/ 0 w 5"/>
                <a:gd name="T1" fmla="*/ 0 h 12"/>
                <a:gd name="T2" fmla="*/ 0 w 5"/>
                <a:gd name="T3" fmla="*/ 6 h 12"/>
                <a:gd name="T4" fmla="*/ 5 w 5"/>
                <a:gd name="T5" fmla="*/ 12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0"/>
                  </a:moveTo>
                  <a:lnTo>
                    <a:pt x="0" y="6"/>
                  </a:lnTo>
                  <a:lnTo>
                    <a:pt x="5" y="1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43" name="Freeform 1072"/>
            <p:cNvSpPr>
              <a:spLocks/>
            </p:cNvSpPr>
            <p:nvPr/>
          </p:nvSpPr>
          <p:spPr bwMode="auto">
            <a:xfrm>
              <a:off x="3559" y="2373"/>
              <a:ext cx="12" cy="6"/>
            </a:xfrm>
            <a:custGeom>
              <a:avLst/>
              <a:gdLst>
                <a:gd name="T0" fmla="*/ 0 w 12"/>
                <a:gd name="T1" fmla="*/ 6 h 6"/>
                <a:gd name="T2" fmla="*/ 6 w 12"/>
                <a:gd name="T3" fmla="*/ 6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6"/>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44" name="Line 1073"/>
            <p:cNvSpPr>
              <a:spLocks noChangeShapeType="1"/>
            </p:cNvSpPr>
            <p:nvPr/>
          </p:nvSpPr>
          <p:spPr bwMode="auto">
            <a:xfrm>
              <a:off x="3571" y="237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45" name="Freeform 1074"/>
            <p:cNvSpPr>
              <a:spLocks/>
            </p:cNvSpPr>
            <p:nvPr/>
          </p:nvSpPr>
          <p:spPr bwMode="auto">
            <a:xfrm>
              <a:off x="3576" y="2367"/>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46" name="Line 1075"/>
            <p:cNvSpPr>
              <a:spLocks noChangeShapeType="1"/>
            </p:cNvSpPr>
            <p:nvPr/>
          </p:nvSpPr>
          <p:spPr bwMode="auto">
            <a:xfrm>
              <a:off x="3582" y="236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47" name="Freeform 1076"/>
            <p:cNvSpPr>
              <a:spLocks/>
            </p:cNvSpPr>
            <p:nvPr/>
          </p:nvSpPr>
          <p:spPr bwMode="auto">
            <a:xfrm>
              <a:off x="3588" y="2362"/>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48" name="Line 1077"/>
            <p:cNvSpPr>
              <a:spLocks noChangeShapeType="1"/>
            </p:cNvSpPr>
            <p:nvPr/>
          </p:nvSpPr>
          <p:spPr bwMode="auto">
            <a:xfrm>
              <a:off x="3599" y="236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49" name="Line 1078"/>
            <p:cNvSpPr>
              <a:spLocks noChangeShapeType="1"/>
            </p:cNvSpPr>
            <p:nvPr/>
          </p:nvSpPr>
          <p:spPr bwMode="auto">
            <a:xfrm>
              <a:off x="3605" y="2362"/>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50" name="Freeform 1079"/>
            <p:cNvSpPr>
              <a:spLocks/>
            </p:cNvSpPr>
            <p:nvPr/>
          </p:nvSpPr>
          <p:spPr bwMode="auto">
            <a:xfrm>
              <a:off x="3610" y="2356"/>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51" name="Line 1080"/>
            <p:cNvSpPr>
              <a:spLocks noChangeShapeType="1"/>
            </p:cNvSpPr>
            <p:nvPr/>
          </p:nvSpPr>
          <p:spPr bwMode="auto">
            <a:xfrm>
              <a:off x="3622" y="2356"/>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52" name="Freeform 1081"/>
            <p:cNvSpPr>
              <a:spLocks/>
            </p:cNvSpPr>
            <p:nvPr/>
          </p:nvSpPr>
          <p:spPr bwMode="auto">
            <a:xfrm>
              <a:off x="3627" y="2350"/>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53" name="Line 1082"/>
            <p:cNvSpPr>
              <a:spLocks noChangeShapeType="1"/>
            </p:cNvSpPr>
            <p:nvPr/>
          </p:nvSpPr>
          <p:spPr bwMode="auto">
            <a:xfrm>
              <a:off x="3633" y="2350"/>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54" name="Line 1083"/>
            <p:cNvSpPr>
              <a:spLocks noChangeShapeType="1"/>
            </p:cNvSpPr>
            <p:nvPr/>
          </p:nvSpPr>
          <p:spPr bwMode="auto">
            <a:xfrm flipV="1">
              <a:off x="3639" y="2345"/>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55" name="Line 1084"/>
            <p:cNvSpPr>
              <a:spLocks noChangeShapeType="1"/>
            </p:cNvSpPr>
            <p:nvPr/>
          </p:nvSpPr>
          <p:spPr bwMode="auto">
            <a:xfrm flipV="1">
              <a:off x="3650" y="2339"/>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56" name="Line 1085"/>
            <p:cNvSpPr>
              <a:spLocks noChangeShapeType="1"/>
            </p:cNvSpPr>
            <p:nvPr/>
          </p:nvSpPr>
          <p:spPr bwMode="auto">
            <a:xfrm>
              <a:off x="3656" y="2339"/>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57" name="Freeform 1086"/>
            <p:cNvSpPr>
              <a:spLocks/>
            </p:cNvSpPr>
            <p:nvPr/>
          </p:nvSpPr>
          <p:spPr bwMode="auto">
            <a:xfrm>
              <a:off x="3661" y="2333"/>
              <a:ext cx="12" cy="6"/>
            </a:xfrm>
            <a:custGeom>
              <a:avLst/>
              <a:gdLst>
                <a:gd name="T0" fmla="*/ 0 w 12"/>
                <a:gd name="T1" fmla="*/ 6 h 6"/>
                <a:gd name="T2" fmla="*/ 6 w 12"/>
                <a:gd name="T3" fmla="*/ 0 h 6"/>
                <a:gd name="T4" fmla="*/ 12 w 12"/>
                <a:gd name="T5" fmla="*/ 0 h 6"/>
                <a:gd name="T6" fmla="*/ 0 60000 65536"/>
                <a:gd name="T7" fmla="*/ 0 60000 65536"/>
                <a:gd name="T8" fmla="*/ 0 60000 65536"/>
                <a:gd name="T9" fmla="*/ 0 w 12"/>
                <a:gd name="T10" fmla="*/ 0 h 6"/>
                <a:gd name="T11" fmla="*/ 12 w 12"/>
                <a:gd name="T12" fmla="*/ 6 h 6"/>
              </a:gdLst>
              <a:ahLst/>
              <a:cxnLst>
                <a:cxn ang="T6">
                  <a:pos x="T0" y="T1"/>
                </a:cxn>
                <a:cxn ang="T7">
                  <a:pos x="T2" y="T3"/>
                </a:cxn>
                <a:cxn ang="T8">
                  <a:pos x="T4" y="T5"/>
                </a:cxn>
              </a:cxnLst>
              <a:rect l="T9" t="T10" r="T11" b="T12"/>
              <a:pathLst>
                <a:path w="12" h="6">
                  <a:moveTo>
                    <a:pt x="0" y="6"/>
                  </a:moveTo>
                  <a:lnTo>
                    <a:pt x="6" y="0"/>
                  </a:lnTo>
                  <a:lnTo>
                    <a:pt x="12"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58" name="Line 1087"/>
            <p:cNvSpPr>
              <a:spLocks noChangeShapeType="1"/>
            </p:cNvSpPr>
            <p:nvPr/>
          </p:nvSpPr>
          <p:spPr bwMode="auto">
            <a:xfrm>
              <a:off x="3673" y="2333"/>
              <a:ext cx="5"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59" name="Line 1088"/>
            <p:cNvSpPr>
              <a:spLocks noChangeShapeType="1"/>
            </p:cNvSpPr>
            <p:nvPr/>
          </p:nvSpPr>
          <p:spPr bwMode="auto">
            <a:xfrm flipV="1">
              <a:off x="3678" y="2328"/>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60" name="Line 1089"/>
            <p:cNvSpPr>
              <a:spLocks noChangeShapeType="1"/>
            </p:cNvSpPr>
            <p:nvPr/>
          </p:nvSpPr>
          <p:spPr bwMode="auto">
            <a:xfrm flipV="1">
              <a:off x="3684" y="2322"/>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61" name="Line 1090"/>
            <p:cNvSpPr>
              <a:spLocks noChangeShapeType="1"/>
            </p:cNvSpPr>
            <p:nvPr/>
          </p:nvSpPr>
          <p:spPr bwMode="auto">
            <a:xfrm>
              <a:off x="3695" y="2322"/>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62" name="Freeform 1091"/>
            <p:cNvSpPr>
              <a:spLocks/>
            </p:cNvSpPr>
            <p:nvPr/>
          </p:nvSpPr>
          <p:spPr bwMode="auto">
            <a:xfrm>
              <a:off x="3701" y="2316"/>
              <a:ext cx="6" cy="6"/>
            </a:xfrm>
            <a:custGeom>
              <a:avLst/>
              <a:gdLst>
                <a:gd name="T0" fmla="*/ 0 w 6"/>
                <a:gd name="T1" fmla="*/ 6 h 6"/>
                <a:gd name="T2" fmla="*/ 0 w 6"/>
                <a:gd name="T3" fmla="*/ 0 h 6"/>
                <a:gd name="T4" fmla="*/ 6 w 6"/>
                <a:gd name="T5" fmla="*/ 0 h 6"/>
                <a:gd name="T6" fmla="*/ 0 60000 65536"/>
                <a:gd name="T7" fmla="*/ 0 60000 65536"/>
                <a:gd name="T8" fmla="*/ 0 60000 65536"/>
                <a:gd name="T9" fmla="*/ 0 w 6"/>
                <a:gd name="T10" fmla="*/ 0 h 6"/>
                <a:gd name="T11" fmla="*/ 6 w 6"/>
                <a:gd name="T12" fmla="*/ 6 h 6"/>
              </a:gdLst>
              <a:ahLst/>
              <a:cxnLst>
                <a:cxn ang="T6">
                  <a:pos x="T0" y="T1"/>
                </a:cxn>
                <a:cxn ang="T7">
                  <a:pos x="T2" y="T3"/>
                </a:cxn>
                <a:cxn ang="T8">
                  <a:pos x="T4" y="T5"/>
                </a:cxn>
              </a:cxnLst>
              <a:rect l="T9" t="T10" r="T11" b="T12"/>
              <a:pathLst>
                <a:path w="6" h="6">
                  <a:moveTo>
                    <a:pt x="0" y="6"/>
                  </a:moveTo>
                  <a:lnTo>
                    <a:pt x="0" y="0"/>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63" name="Freeform 1092"/>
            <p:cNvSpPr>
              <a:spLocks/>
            </p:cNvSpPr>
            <p:nvPr/>
          </p:nvSpPr>
          <p:spPr bwMode="auto">
            <a:xfrm>
              <a:off x="3707" y="2316"/>
              <a:ext cx="5" cy="17"/>
            </a:xfrm>
            <a:custGeom>
              <a:avLst/>
              <a:gdLst>
                <a:gd name="T0" fmla="*/ 0 w 5"/>
                <a:gd name="T1" fmla="*/ 0 h 17"/>
                <a:gd name="T2" fmla="*/ 0 w 5"/>
                <a:gd name="T3" fmla="*/ 6 h 17"/>
                <a:gd name="T4" fmla="*/ 5 w 5"/>
                <a:gd name="T5" fmla="*/ 17 h 17"/>
                <a:gd name="T6" fmla="*/ 0 60000 65536"/>
                <a:gd name="T7" fmla="*/ 0 60000 65536"/>
                <a:gd name="T8" fmla="*/ 0 60000 65536"/>
                <a:gd name="T9" fmla="*/ 0 w 5"/>
                <a:gd name="T10" fmla="*/ 0 h 17"/>
                <a:gd name="T11" fmla="*/ 5 w 5"/>
                <a:gd name="T12" fmla="*/ 17 h 17"/>
              </a:gdLst>
              <a:ahLst/>
              <a:cxnLst>
                <a:cxn ang="T6">
                  <a:pos x="T0" y="T1"/>
                </a:cxn>
                <a:cxn ang="T7">
                  <a:pos x="T2" y="T3"/>
                </a:cxn>
                <a:cxn ang="T8">
                  <a:pos x="T4" y="T5"/>
                </a:cxn>
              </a:cxnLst>
              <a:rect l="T9" t="T10" r="T11" b="T12"/>
              <a:pathLst>
                <a:path w="5" h="17">
                  <a:moveTo>
                    <a:pt x="0" y="0"/>
                  </a:moveTo>
                  <a:lnTo>
                    <a:pt x="0" y="6"/>
                  </a:lnTo>
                  <a:lnTo>
                    <a:pt x="5"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64" name="Line 1093"/>
            <p:cNvSpPr>
              <a:spLocks noChangeShapeType="1"/>
            </p:cNvSpPr>
            <p:nvPr/>
          </p:nvSpPr>
          <p:spPr bwMode="auto">
            <a:xfrm>
              <a:off x="3712" y="2333"/>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65" name="Line 1094"/>
            <p:cNvSpPr>
              <a:spLocks noChangeShapeType="1"/>
            </p:cNvSpPr>
            <p:nvPr/>
          </p:nvSpPr>
          <p:spPr bwMode="auto">
            <a:xfrm>
              <a:off x="3724" y="2350"/>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66" name="Line 1095"/>
            <p:cNvSpPr>
              <a:spLocks noChangeShapeType="1"/>
            </p:cNvSpPr>
            <p:nvPr/>
          </p:nvSpPr>
          <p:spPr bwMode="auto">
            <a:xfrm>
              <a:off x="3730" y="2367"/>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67" name="Line 1096"/>
            <p:cNvSpPr>
              <a:spLocks noChangeShapeType="1"/>
            </p:cNvSpPr>
            <p:nvPr/>
          </p:nvSpPr>
          <p:spPr bwMode="auto">
            <a:xfrm>
              <a:off x="3735" y="2384"/>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68" name="Line 1097"/>
            <p:cNvSpPr>
              <a:spLocks noChangeShapeType="1"/>
            </p:cNvSpPr>
            <p:nvPr/>
          </p:nvSpPr>
          <p:spPr bwMode="auto">
            <a:xfrm>
              <a:off x="3747" y="2401"/>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69" name="Line 1098"/>
            <p:cNvSpPr>
              <a:spLocks noChangeShapeType="1"/>
            </p:cNvSpPr>
            <p:nvPr/>
          </p:nvSpPr>
          <p:spPr bwMode="auto">
            <a:xfrm>
              <a:off x="3752" y="2418"/>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70" name="Line 1099"/>
            <p:cNvSpPr>
              <a:spLocks noChangeShapeType="1"/>
            </p:cNvSpPr>
            <p:nvPr/>
          </p:nvSpPr>
          <p:spPr bwMode="auto">
            <a:xfrm>
              <a:off x="3758" y="2430"/>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71" name="Line 1100"/>
            <p:cNvSpPr>
              <a:spLocks noChangeShapeType="1"/>
            </p:cNvSpPr>
            <p:nvPr/>
          </p:nvSpPr>
          <p:spPr bwMode="auto">
            <a:xfrm>
              <a:off x="3769" y="2447"/>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72" name="Freeform 1101"/>
            <p:cNvSpPr>
              <a:spLocks/>
            </p:cNvSpPr>
            <p:nvPr/>
          </p:nvSpPr>
          <p:spPr bwMode="auto">
            <a:xfrm>
              <a:off x="3775" y="2464"/>
              <a:ext cx="6" cy="17"/>
            </a:xfrm>
            <a:custGeom>
              <a:avLst/>
              <a:gdLst>
                <a:gd name="T0" fmla="*/ 0 w 6"/>
                <a:gd name="T1" fmla="*/ 0 h 17"/>
                <a:gd name="T2" fmla="*/ 0 w 6"/>
                <a:gd name="T3" fmla="*/ 11 h 17"/>
                <a:gd name="T4" fmla="*/ 6 w 6"/>
                <a:gd name="T5" fmla="*/ 17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0"/>
                  </a:moveTo>
                  <a:lnTo>
                    <a:pt x="0" y="11"/>
                  </a:lnTo>
                  <a:lnTo>
                    <a:pt x="6"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73" name="Freeform 1102"/>
            <p:cNvSpPr>
              <a:spLocks/>
            </p:cNvSpPr>
            <p:nvPr/>
          </p:nvSpPr>
          <p:spPr bwMode="auto">
            <a:xfrm>
              <a:off x="3781" y="2469"/>
              <a:ext cx="5" cy="12"/>
            </a:xfrm>
            <a:custGeom>
              <a:avLst/>
              <a:gdLst>
                <a:gd name="T0" fmla="*/ 0 w 5"/>
                <a:gd name="T1" fmla="*/ 12 h 12"/>
                <a:gd name="T2" fmla="*/ 0 w 5"/>
                <a:gd name="T3" fmla="*/ 6 h 12"/>
                <a:gd name="T4" fmla="*/ 5 w 5"/>
                <a:gd name="T5" fmla="*/ 0 h 12"/>
                <a:gd name="T6" fmla="*/ 0 60000 65536"/>
                <a:gd name="T7" fmla="*/ 0 60000 65536"/>
                <a:gd name="T8" fmla="*/ 0 60000 65536"/>
                <a:gd name="T9" fmla="*/ 0 w 5"/>
                <a:gd name="T10" fmla="*/ 0 h 12"/>
                <a:gd name="T11" fmla="*/ 5 w 5"/>
                <a:gd name="T12" fmla="*/ 12 h 12"/>
              </a:gdLst>
              <a:ahLst/>
              <a:cxnLst>
                <a:cxn ang="T6">
                  <a:pos x="T0" y="T1"/>
                </a:cxn>
                <a:cxn ang="T7">
                  <a:pos x="T2" y="T3"/>
                </a:cxn>
                <a:cxn ang="T8">
                  <a:pos x="T4" y="T5"/>
                </a:cxn>
              </a:cxnLst>
              <a:rect l="T9" t="T10" r="T11" b="T12"/>
              <a:pathLst>
                <a:path w="5" h="12">
                  <a:moveTo>
                    <a:pt x="0" y="12"/>
                  </a:moveTo>
                  <a:lnTo>
                    <a:pt x="0" y="6"/>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74" name="Line 1103"/>
            <p:cNvSpPr>
              <a:spLocks noChangeShapeType="1"/>
            </p:cNvSpPr>
            <p:nvPr/>
          </p:nvSpPr>
          <p:spPr bwMode="auto">
            <a:xfrm flipV="1">
              <a:off x="3786" y="2458"/>
              <a:ext cx="12"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75" name="Line 1104"/>
            <p:cNvSpPr>
              <a:spLocks noChangeShapeType="1"/>
            </p:cNvSpPr>
            <p:nvPr/>
          </p:nvSpPr>
          <p:spPr bwMode="auto">
            <a:xfrm flipV="1">
              <a:off x="3798" y="2452"/>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76" name="Line 1105"/>
            <p:cNvSpPr>
              <a:spLocks noChangeShapeType="1"/>
            </p:cNvSpPr>
            <p:nvPr/>
          </p:nvSpPr>
          <p:spPr bwMode="auto">
            <a:xfrm flipV="1">
              <a:off x="3803" y="2441"/>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77" name="Line 1106"/>
            <p:cNvSpPr>
              <a:spLocks noChangeShapeType="1"/>
            </p:cNvSpPr>
            <p:nvPr/>
          </p:nvSpPr>
          <p:spPr bwMode="auto">
            <a:xfrm flipV="1">
              <a:off x="3809" y="2430"/>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78" name="Line 1107"/>
            <p:cNvSpPr>
              <a:spLocks noChangeShapeType="1"/>
            </p:cNvSpPr>
            <p:nvPr/>
          </p:nvSpPr>
          <p:spPr bwMode="auto">
            <a:xfrm flipV="1">
              <a:off x="3820" y="2418"/>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79" name="Line 1108"/>
            <p:cNvSpPr>
              <a:spLocks noChangeShapeType="1"/>
            </p:cNvSpPr>
            <p:nvPr/>
          </p:nvSpPr>
          <p:spPr bwMode="auto">
            <a:xfrm flipV="1">
              <a:off x="3826" y="2407"/>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80" name="Line 1109"/>
            <p:cNvSpPr>
              <a:spLocks noChangeShapeType="1"/>
            </p:cNvSpPr>
            <p:nvPr/>
          </p:nvSpPr>
          <p:spPr bwMode="auto">
            <a:xfrm flipV="1">
              <a:off x="3832" y="2396"/>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81" name="Line 1110"/>
            <p:cNvSpPr>
              <a:spLocks noChangeShapeType="1"/>
            </p:cNvSpPr>
            <p:nvPr/>
          </p:nvSpPr>
          <p:spPr bwMode="auto">
            <a:xfrm flipV="1">
              <a:off x="3843" y="2384"/>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82" name="Line 1111"/>
            <p:cNvSpPr>
              <a:spLocks noChangeShapeType="1"/>
            </p:cNvSpPr>
            <p:nvPr/>
          </p:nvSpPr>
          <p:spPr bwMode="auto">
            <a:xfrm flipV="1">
              <a:off x="3849" y="2373"/>
              <a:ext cx="5"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83" name="Line 1112"/>
            <p:cNvSpPr>
              <a:spLocks noChangeShapeType="1"/>
            </p:cNvSpPr>
            <p:nvPr/>
          </p:nvSpPr>
          <p:spPr bwMode="auto">
            <a:xfrm flipV="1">
              <a:off x="3854" y="2367"/>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84" name="Line 1113"/>
            <p:cNvSpPr>
              <a:spLocks noChangeShapeType="1"/>
            </p:cNvSpPr>
            <p:nvPr/>
          </p:nvSpPr>
          <p:spPr bwMode="auto">
            <a:xfrm flipV="1">
              <a:off x="3860" y="2362"/>
              <a:ext cx="11"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85" name="Line 1114"/>
            <p:cNvSpPr>
              <a:spLocks noChangeShapeType="1"/>
            </p:cNvSpPr>
            <p:nvPr/>
          </p:nvSpPr>
          <p:spPr bwMode="auto">
            <a:xfrm flipV="1">
              <a:off x="3871" y="2356"/>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86" name="Line 1115"/>
            <p:cNvSpPr>
              <a:spLocks noChangeShapeType="1"/>
            </p:cNvSpPr>
            <p:nvPr/>
          </p:nvSpPr>
          <p:spPr bwMode="auto">
            <a:xfrm flipV="1">
              <a:off x="3877" y="2350"/>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87" name="Line 1116"/>
            <p:cNvSpPr>
              <a:spLocks noChangeShapeType="1"/>
            </p:cNvSpPr>
            <p:nvPr/>
          </p:nvSpPr>
          <p:spPr bwMode="auto">
            <a:xfrm flipV="1">
              <a:off x="3883" y="2339"/>
              <a:ext cx="11"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88" name="Line 1117"/>
            <p:cNvSpPr>
              <a:spLocks noChangeShapeType="1"/>
            </p:cNvSpPr>
            <p:nvPr/>
          </p:nvSpPr>
          <p:spPr bwMode="auto">
            <a:xfrm flipV="1">
              <a:off x="3894" y="2333"/>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89" name="Line 1118"/>
            <p:cNvSpPr>
              <a:spLocks noChangeShapeType="1"/>
            </p:cNvSpPr>
            <p:nvPr/>
          </p:nvSpPr>
          <p:spPr bwMode="auto">
            <a:xfrm flipV="1">
              <a:off x="3900" y="2328"/>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90" name="Line 1119"/>
            <p:cNvSpPr>
              <a:spLocks noChangeShapeType="1"/>
            </p:cNvSpPr>
            <p:nvPr/>
          </p:nvSpPr>
          <p:spPr bwMode="auto">
            <a:xfrm flipV="1">
              <a:off x="3905" y="2322"/>
              <a:ext cx="12"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91" name="Line 1120"/>
            <p:cNvSpPr>
              <a:spLocks noChangeShapeType="1"/>
            </p:cNvSpPr>
            <p:nvPr/>
          </p:nvSpPr>
          <p:spPr bwMode="auto">
            <a:xfrm flipV="1">
              <a:off x="3917" y="2316"/>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92" name="Freeform 1121"/>
            <p:cNvSpPr>
              <a:spLocks/>
            </p:cNvSpPr>
            <p:nvPr/>
          </p:nvSpPr>
          <p:spPr bwMode="auto">
            <a:xfrm>
              <a:off x="3922" y="2305"/>
              <a:ext cx="6" cy="11"/>
            </a:xfrm>
            <a:custGeom>
              <a:avLst/>
              <a:gdLst>
                <a:gd name="T0" fmla="*/ 0 w 6"/>
                <a:gd name="T1" fmla="*/ 11 h 11"/>
                <a:gd name="T2" fmla="*/ 0 w 6"/>
                <a:gd name="T3" fmla="*/ 5 h 11"/>
                <a:gd name="T4" fmla="*/ 6 w 6"/>
                <a:gd name="T5" fmla="*/ 0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0" y="11"/>
                  </a:moveTo>
                  <a:lnTo>
                    <a:pt x="0" y="5"/>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93" name="Freeform 1122"/>
            <p:cNvSpPr>
              <a:spLocks/>
            </p:cNvSpPr>
            <p:nvPr/>
          </p:nvSpPr>
          <p:spPr bwMode="auto">
            <a:xfrm>
              <a:off x="3928" y="2305"/>
              <a:ext cx="6" cy="17"/>
            </a:xfrm>
            <a:custGeom>
              <a:avLst/>
              <a:gdLst>
                <a:gd name="T0" fmla="*/ 0 w 6"/>
                <a:gd name="T1" fmla="*/ 0 h 17"/>
                <a:gd name="T2" fmla="*/ 0 w 6"/>
                <a:gd name="T3" fmla="*/ 5 h 17"/>
                <a:gd name="T4" fmla="*/ 6 w 6"/>
                <a:gd name="T5" fmla="*/ 17 h 17"/>
                <a:gd name="T6" fmla="*/ 0 60000 65536"/>
                <a:gd name="T7" fmla="*/ 0 60000 65536"/>
                <a:gd name="T8" fmla="*/ 0 60000 65536"/>
                <a:gd name="T9" fmla="*/ 0 w 6"/>
                <a:gd name="T10" fmla="*/ 0 h 17"/>
                <a:gd name="T11" fmla="*/ 6 w 6"/>
                <a:gd name="T12" fmla="*/ 17 h 17"/>
              </a:gdLst>
              <a:ahLst/>
              <a:cxnLst>
                <a:cxn ang="T6">
                  <a:pos x="T0" y="T1"/>
                </a:cxn>
                <a:cxn ang="T7">
                  <a:pos x="T2" y="T3"/>
                </a:cxn>
                <a:cxn ang="T8">
                  <a:pos x="T4" y="T5"/>
                </a:cxn>
              </a:cxnLst>
              <a:rect l="T9" t="T10" r="T11" b="T12"/>
              <a:pathLst>
                <a:path w="6" h="17">
                  <a:moveTo>
                    <a:pt x="0" y="0"/>
                  </a:moveTo>
                  <a:lnTo>
                    <a:pt x="0" y="5"/>
                  </a:lnTo>
                  <a:lnTo>
                    <a:pt x="6"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94" name="Line 1123"/>
            <p:cNvSpPr>
              <a:spLocks noChangeShapeType="1"/>
            </p:cNvSpPr>
            <p:nvPr/>
          </p:nvSpPr>
          <p:spPr bwMode="auto">
            <a:xfrm>
              <a:off x="3934" y="2322"/>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95" name="Line 1124"/>
            <p:cNvSpPr>
              <a:spLocks noChangeShapeType="1"/>
            </p:cNvSpPr>
            <p:nvPr/>
          </p:nvSpPr>
          <p:spPr bwMode="auto">
            <a:xfrm>
              <a:off x="3945" y="2339"/>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96" name="Line 1125"/>
            <p:cNvSpPr>
              <a:spLocks noChangeShapeType="1"/>
            </p:cNvSpPr>
            <p:nvPr/>
          </p:nvSpPr>
          <p:spPr bwMode="auto">
            <a:xfrm>
              <a:off x="3951" y="2350"/>
              <a:ext cx="5"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97" name="Line 1126"/>
            <p:cNvSpPr>
              <a:spLocks noChangeShapeType="1"/>
            </p:cNvSpPr>
            <p:nvPr/>
          </p:nvSpPr>
          <p:spPr bwMode="auto">
            <a:xfrm>
              <a:off x="3956" y="2367"/>
              <a:ext cx="12"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98" name="Line 1127"/>
            <p:cNvSpPr>
              <a:spLocks noChangeShapeType="1"/>
            </p:cNvSpPr>
            <p:nvPr/>
          </p:nvSpPr>
          <p:spPr bwMode="auto">
            <a:xfrm>
              <a:off x="3968" y="2384"/>
              <a:ext cx="6" cy="1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699" name="Freeform 1128"/>
            <p:cNvSpPr>
              <a:spLocks/>
            </p:cNvSpPr>
            <p:nvPr/>
          </p:nvSpPr>
          <p:spPr bwMode="auto">
            <a:xfrm>
              <a:off x="3974" y="2396"/>
              <a:ext cx="5" cy="17"/>
            </a:xfrm>
            <a:custGeom>
              <a:avLst/>
              <a:gdLst>
                <a:gd name="T0" fmla="*/ 0 w 5"/>
                <a:gd name="T1" fmla="*/ 0 h 17"/>
                <a:gd name="T2" fmla="*/ 0 w 5"/>
                <a:gd name="T3" fmla="*/ 5 h 17"/>
                <a:gd name="T4" fmla="*/ 5 w 5"/>
                <a:gd name="T5" fmla="*/ 17 h 17"/>
                <a:gd name="T6" fmla="*/ 0 60000 65536"/>
                <a:gd name="T7" fmla="*/ 0 60000 65536"/>
                <a:gd name="T8" fmla="*/ 0 60000 65536"/>
                <a:gd name="T9" fmla="*/ 0 w 5"/>
                <a:gd name="T10" fmla="*/ 0 h 17"/>
                <a:gd name="T11" fmla="*/ 5 w 5"/>
                <a:gd name="T12" fmla="*/ 17 h 17"/>
              </a:gdLst>
              <a:ahLst/>
              <a:cxnLst>
                <a:cxn ang="T6">
                  <a:pos x="T0" y="T1"/>
                </a:cxn>
                <a:cxn ang="T7">
                  <a:pos x="T2" y="T3"/>
                </a:cxn>
                <a:cxn ang="T8">
                  <a:pos x="T4" y="T5"/>
                </a:cxn>
              </a:cxnLst>
              <a:rect l="T9" t="T10" r="T11" b="T12"/>
              <a:pathLst>
                <a:path w="5" h="17">
                  <a:moveTo>
                    <a:pt x="0" y="0"/>
                  </a:moveTo>
                  <a:lnTo>
                    <a:pt x="0" y="5"/>
                  </a:lnTo>
                  <a:lnTo>
                    <a:pt x="5" y="17"/>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00" name="Line 1129"/>
            <p:cNvSpPr>
              <a:spLocks noChangeShapeType="1"/>
            </p:cNvSpPr>
            <p:nvPr/>
          </p:nvSpPr>
          <p:spPr bwMode="auto">
            <a:xfrm>
              <a:off x="3979" y="2413"/>
              <a:ext cx="6" cy="1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01" name="Line 1130"/>
            <p:cNvSpPr>
              <a:spLocks noChangeShapeType="1"/>
            </p:cNvSpPr>
            <p:nvPr/>
          </p:nvSpPr>
          <p:spPr bwMode="auto">
            <a:xfrm>
              <a:off x="3985" y="2424"/>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02" name="Line 1131"/>
            <p:cNvSpPr>
              <a:spLocks noChangeShapeType="1"/>
            </p:cNvSpPr>
            <p:nvPr/>
          </p:nvSpPr>
          <p:spPr bwMode="auto">
            <a:xfrm>
              <a:off x="3996" y="2441"/>
              <a:ext cx="6"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03" name="Freeform 1132"/>
            <p:cNvSpPr>
              <a:spLocks/>
            </p:cNvSpPr>
            <p:nvPr/>
          </p:nvSpPr>
          <p:spPr bwMode="auto">
            <a:xfrm>
              <a:off x="4002" y="2458"/>
              <a:ext cx="6" cy="23"/>
            </a:xfrm>
            <a:custGeom>
              <a:avLst/>
              <a:gdLst>
                <a:gd name="T0" fmla="*/ 0 w 6"/>
                <a:gd name="T1" fmla="*/ 0 h 23"/>
                <a:gd name="T2" fmla="*/ 0 w 6"/>
                <a:gd name="T3" fmla="*/ 11 h 23"/>
                <a:gd name="T4" fmla="*/ 6 w 6"/>
                <a:gd name="T5" fmla="*/ 23 h 23"/>
                <a:gd name="T6" fmla="*/ 0 60000 65536"/>
                <a:gd name="T7" fmla="*/ 0 60000 65536"/>
                <a:gd name="T8" fmla="*/ 0 60000 65536"/>
                <a:gd name="T9" fmla="*/ 0 w 6"/>
                <a:gd name="T10" fmla="*/ 0 h 23"/>
                <a:gd name="T11" fmla="*/ 6 w 6"/>
                <a:gd name="T12" fmla="*/ 23 h 23"/>
              </a:gdLst>
              <a:ahLst/>
              <a:cxnLst>
                <a:cxn ang="T6">
                  <a:pos x="T0" y="T1"/>
                </a:cxn>
                <a:cxn ang="T7">
                  <a:pos x="T2" y="T3"/>
                </a:cxn>
                <a:cxn ang="T8">
                  <a:pos x="T4" y="T5"/>
                </a:cxn>
              </a:cxnLst>
              <a:rect l="T9" t="T10" r="T11" b="T12"/>
              <a:pathLst>
                <a:path w="6" h="23">
                  <a:moveTo>
                    <a:pt x="0" y="0"/>
                  </a:moveTo>
                  <a:lnTo>
                    <a:pt x="0" y="11"/>
                  </a:lnTo>
                  <a:lnTo>
                    <a:pt x="6" y="23"/>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04" name="Line 1133"/>
            <p:cNvSpPr>
              <a:spLocks noChangeShapeType="1"/>
            </p:cNvSpPr>
            <p:nvPr/>
          </p:nvSpPr>
          <p:spPr bwMode="auto">
            <a:xfrm>
              <a:off x="4008" y="2481"/>
              <a:ext cx="11" cy="17"/>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05" name="Line 1134"/>
            <p:cNvSpPr>
              <a:spLocks noChangeShapeType="1"/>
            </p:cNvSpPr>
            <p:nvPr/>
          </p:nvSpPr>
          <p:spPr bwMode="auto">
            <a:xfrm>
              <a:off x="4019" y="2498"/>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06" name="Line 1135"/>
            <p:cNvSpPr>
              <a:spLocks noChangeShapeType="1"/>
            </p:cNvSpPr>
            <p:nvPr/>
          </p:nvSpPr>
          <p:spPr bwMode="auto">
            <a:xfrm>
              <a:off x="4025" y="2520"/>
              <a:ext cx="5"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07" name="Line 1136"/>
            <p:cNvSpPr>
              <a:spLocks noChangeShapeType="1"/>
            </p:cNvSpPr>
            <p:nvPr/>
          </p:nvSpPr>
          <p:spPr bwMode="auto">
            <a:xfrm>
              <a:off x="4030" y="2543"/>
              <a:ext cx="12"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08" name="Line 1137"/>
            <p:cNvSpPr>
              <a:spLocks noChangeShapeType="1"/>
            </p:cNvSpPr>
            <p:nvPr/>
          </p:nvSpPr>
          <p:spPr bwMode="auto">
            <a:xfrm>
              <a:off x="4042" y="2566"/>
              <a:ext cx="5"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09" name="Line 1138"/>
            <p:cNvSpPr>
              <a:spLocks noChangeShapeType="1"/>
            </p:cNvSpPr>
            <p:nvPr/>
          </p:nvSpPr>
          <p:spPr bwMode="auto">
            <a:xfrm>
              <a:off x="4047" y="2588"/>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10" name="Line 1139"/>
            <p:cNvSpPr>
              <a:spLocks noChangeShapeType="1"/>
            </p:cNvSpPr>
            <p:nvPr/>
          </p:nvSpPr>
          <p:spPr bwMode="auto">
            <a:xfrm>
              <a:off x="4053" y="2611"/>
              <a:ext cx="6"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11" name="Line 1140"/>
            <p:cNvSpPr>
              <a:spLocks noChangeShapeType="1"/>
            </p:cNvSpPr>
            <p:nvPr/>
          </p:nvSpPr>
          <p:spPr bwMode="auto">
            <a:xfrm>
              <a:off x="4059" y="2634"/>
              <a:ext cx="11"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12" name="Freeform 1141"/>
            <p:cNvSpPr>
              <a:spLocks/>
            </p:cNvSpPr>
            <p:nvPr/>
          </p:nvSpPr>
          <p:spPr bwMode="auto">
            <a:xfrm>
              <a:off x="4070" y="2657"/>
              <a:ext cx="6" cy="22"/>
            </a:xfrm>
            <a:custGeom>
              <a:avLst/>
              <a:gdLst>
                <a:gd name="T0" fmla="*/ 0 w 6"/>
                <a:gd name="T1" fmla="*/ 0 h 22"/>
                <a:gd name="T2" fmla="*/ 6 w 6"/>
                <a:gd name="T3" fmla="*/ 17 h 22"/>
                <a:gd name="T4" fmla="*/ 6 w 6"/>
                <a:gd name="T5" fmla="*/ 22 h 22"/>
                <a:gd name="T6" fmla="*/ 0 60000 65536"/>
                <a:gd name="T7" fmla="*/ 0 60000 65536"/>
                <a:gd name="T8" fmla="*/ 0 60000 65536"/>
                <a:gd name="T9" fmla="*/ 0 w 6"/>
                <a:gd name="T10" fmla="*/ 0 h 22"/>
                <a:gd name="T11" fmla="*/ 6 w 6"/>
                <a:gd name="T12" fmla="*/ 22 h 22"/>
              </a:gdLst>
              <a:ahLst/>
              <a:cxnLst>
                <a:cxn ang="T6">
                  <a:pos x="T0" y="T1"/>
                </a:cxn>
                <a:cxn ang="T7">
                  <a:pos x="T2" y="T3"/>
                </a:cxn>
                <a:cxn ang="T8">
                  <a:pos x="T4" y="T5"/>
                </a:cxn>
              </a:cxnLst>
              <a:rect l="T9" t="T10" r="T11" b="T12"/>
              <a:pathLst>
                <a:path w="6" h="22">
                  <a:moveTo>
                    <a:pt x="0" y="0"/>
                  </a:moveTo>
                  <a:lnTo>
                    <a:pt x="6" y="17"/>
                  </a:lnTo>
                  <a:lnTo>
                    <a:pt x="6" y="22"/>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13" name="Freeform 1142"/>
            <p:cNvSpPr>
              <a:spLocks/>
            </p:cNvSpPr>
            <p:nvPr/>
          </p:nvSpPr>
          <p:spPr bwMode="auto">
            <a:xfrm>
              <a:off x="4076" y="2651"/>
              <a:ext cx="5" cy="28"/>
            </a:xfrm>
            <a:custGeom>
              <a:avLst/>
              <a:gdLst>
                <a:gd name="T0" fmla="*/ 0 w 5"/>
                <a:gd name="T1" fmla="*/ 28 h 28"/>
                <a:gd name="T2" fmla="*/ 0 w 5"/>
                <a:gd name="T3" fmla="*/ 23 h 28"/>
                <a:gd name="T4" fmla="*/ 0 w 5"/>
                <a:gd name="T5" fmla="*/ 17 h 28"/>
                <a:gd name="T6" fmla="*/ 5 w 5"/>
                <a:gd name="T7" fmla="*/ 0 h 28"/>
                <a:gd name="T8" fmla="*/ 0 60000 65536"/>
                <a:gd name="T9" fmla="*/ 0 60000 65536"/>
                <a:gd name="T10" fmla="*/ 0 60000 65536"/>
                <a:gd name="T11" fmla="*/ 0 60000 65536"/>
                <a:gd name="T12" fmla="*/ 0 w 5"/>
                <a:gd name="T13" fmla="*/ 0 h 28"/>
                <a:gd name="T14" fmla="*/ 5 w 5"/>
                <a:gd name="T15" fmla="*/ 28 h 28"/>
              </a:gdLst>
              <a:ahLst/>
              <a:cxnLst>
                <a:cxn ang="T8">
                  <a:pos x="T0" y="T1"/>
                </a:cxn>
                <a:cxn ang="T9">
                  <a:pos x="T2" y="T3"/>
                </a:cxn>
                <a:cxn ang="T10">
                  <a:pos x="T4" y="T5"/>
                </a:cxn>
                <a:cxn ang="T11">
                  <a:pos x="T6" y="T7"/>
                </a:cxn>
              </a:cxnLst>
              <a:rect l="T12" t="T13" r="T14" b="T15"/>
              <a:pathLst>
                <a:path w="5" h="28">
                  <a:moveTo>
                    <a:pt x="0" y="28"/>
                  </a:moveTo>
                  <a:lnTo>
                    <a:pt x="0" y="23"/>
                  </a:lnTo>
                  <a:lnTo>
                    <a:pt x="0" y="17"/>
                  </a:lnTo>
                  <a:lnTo>
                    <a:pt x="5"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14" name="Line 1143"/>
            <p:cNvSpPr>
              <a:spLocks noChangeShapeType="1"/>
            </p:cNvSpPr>
            <p:nvPr/>
          </p:nvSpPr>
          <p:spPr bwMode="auto">
            <a:xfrm flipV="1">
              <a:off x="4081" y="2628"/>
              <a:ext cx="12"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15" name="Line 1144"/>
            <p:cNvSpPr>
              <a:spLocks noChangeShapeType="1"/>
            </p:cNvSpPr>
            <p:nvPr/>
          </p:nvSpPr>
          <p:spPr bwMode="auto">
            <a:xfrm flipV="1">
              <a:off x="4093" y="2600"/>
              <a:ext cx="5" cy="28"/>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16" name="Line 1145"/>
            <p:cNvSpPr>
              <a:spLocks noChangeShapeType="1"/>
            </p:cNvSpPr>
            <p:nvPr/>
          </p:nvSpPr>
          <p:spPr bwMode="auto">
            <a:xfrm flipV="1">
              <a:off x="4098" y="2571"/>
              <a:ext cx="6"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17" name="Line 1146"/>
            <p:cNvSpPr>
              <a:spLocks noChangeShapeType="1"/>
            </p:cNvSpPr>
            <p:nvPr/>
          </p:nvSpPr>
          <p:spPr bwMode="auto">
            <a:xfrm flipV="1">
              <a:off x="4105" y="2546"/>
              <a:ext cx="12"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18" name="Line 1147"/>
            <p:cNvSpPr>
              <a:spLocks noChangeShapeType="1"/>
            </p:cNvSpPr>
            <p:nvPr/>
          </p:nvSpPr>
          <p:spPr bwMode="auto">
            <a:xfrm flipV="1">
              <a:off x="4117" y="2518"/>
              <a:ext cx="5" cy="28"/>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19" name="Line 1148"/>
            <p:cNvSpPr>
              <a:spLocks noChangeShapeType="1"/>
            </p:cNvSpPr>
            <p:nvPr/>
          </p:nvSpPr>
          <p:spPr bwMode="auto">
            <a:xfrm flipV="1">
              <a:off x="4122" y="2489"/>
              <a:ext cx="6"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20" name="Line 1149"/>
            <p:cNvSpPr>
              <a:spLocks noChangeShapeType="1"/>
            </p:cNvSpPr>
            <p:nvPr/>
          </p:nvSpPr>
          <p:spPr bwMode="auto">
            <a:xfrm flipV="1">
              <a:off x="4128" y="2467"/>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21" name="Line 1150"/>
            <p:cNvSpPr>
              <a:spLocks noChangeShapeType="1"/>
            </p:cNvSpPr>
            <p:nvPr/>
          </p:nvSpPr>
          <p:spPr bwMode="auto">
            <a:xfrm flipV="1">
              <a:off x="4134" y="2438"/>
              <a:ext cx="11"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22" name="Freeform 1151"/>
            <p:cNvSpPr>
              <a:spLocks/>
            </p:cNvSpPr>
            <p:nvPr/>
          </p:nvSpPr>
          <p:spPr bwMode="auto">
            <a:xfrm>
              <a:off x="4145" y="2410"/>
              <a:ext cx="6" cy="28"/>
            </a:xfrm>
            <a:custGeom>
              <a:avLst/>
              <a:gdLst>
                <a:gd name="T0" fmla="*/ 0 w 6"/>
                <a:gd name="T1" fmla="*/ 28 h 28"/>
                <a:gd name="T2" fmla="*/ 6 w 6"/>
                <a:gd name="T3" fmla="*/ 11 h 28"/>
                <a:gd name="T4" fmla="*/ 6 w 6"/>
                <a:gd name="T5" fmla="*/ 6 h 28"/>
                <a:gd name="T6" fmla="*/ 6 w 6"/>
                <a:gd name="T7" fmla="*/ 0 h 28"/>
                <a:gd name="T8" fmla="*/ 0 60000 65536"/>
                <a:gd name="T9" fmla="*/ 0 60000 65536"/>
                <a:gd name="T10" fmla="*/ 0 60000 65536"/>
                <a:gd name="T11" fmla="*/ 0 60000 65536"/>
                <a:gd name="T12" fmla="*/ 0 w 6"/>
                <a:gd name="T13" fmla="*/ 0 h 28"/>
                <a:gd name="T14" fmla="*/ 6 w 6"/>
                <a:gd name="T15" fmla="*/ 28 h 28"/>
              </a:gdLst>
              <a:ahLst/>
              <a:cxnLst>
                <a:cxn ang="T8">
                  <a:pos x="T0" y="T1"/>
                </a:cxn>
                <a:cxn ang="T9">
                  <a:pos x="T2" y="T3"/>
                </a:cxn>
                <a:cxn ang="T10">
                  <a:pos x="T4" y="T5"/>
                </a:cxn>
                <a:cxn ang="T11">
                  <a:pos x="T6" y="T7"/>
                </a:cxn>
              </a:cxnLst>
              <a:rect l="T12" t="T13" r="T14" b="T15"/>
              <a:pathLst>
                <a:path w="6" h="28">
                  <a:moveTo>
                    <a:pt x="0" y="28"/>
                  </a:moveTo>
                  <a:lnTo>
                    <a:pt x="6" y="11"/>
                  </a:lnTo>
                  <a:lnTo>
                    <a:pt x="6" y="6"/>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23" name="Freeform 1152"/>
            <p:cNvSpPr>
              <a:spLocks/>
            </p:cNvSpPr>
            <p:nvPr/>
          </p:nvSpPr>
          <p:spPr bwMode="auto">
            <a:xfrm>
              <a:off x="4151" y="2410"/>
              <a:ext cx="5" cy="6"/>
            </a:xfrm>
            <a:custGeom>
              <a:avLst/>
              <a:gdLst>
                <a:gd name="T0" fmla="*/ 0 w 5"/>
                <a:gd name="T1" fmla="*/ 0 h 6"/>
                <a:gd name="T2" fmla="*/ 0 w 5"/>
                <a:gd name="T3" fmla="*/ 0 h 6"/>
                <a:gd name="T4" fmla="*/ 5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0" y="0"/>
                  </a:lnTo>
                  <a:lnTo>
                    <a:pt x="5"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24" name="Line 1153"/>
            <p:cNvSpPr>
              <a:spLocks noChangeShapeType="1"/>
            </p:cNvSpPr>
            <p:nvPr/>
          </p:nvSpPr>
          <p:spPr bwMode="auto">
            <a:xfrm>
              <a:off x="4156" y="2416"/>
              <a:ext cx="12"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25" name="Line 1154"/>
            <p:cNvSpPr>
              <a:spLocks noChangeShapeType="1"/>
            </p:cNvSpPr>
            <p:nvPr/>
          </p:nvSpPr>
          <p:spPr bwMode="auto">
            <a:xfrm>
              <a:off x="4168" y="2421"/>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26" name="Line 1155"/>
            <p:cNvSpPr>
              <a:spLocks noChangeShapeType="1"/>
            </p:cNvSpPr>
            <p:nvPr/>
          </p:nvSpPr>
          <p:spPr bwMode="auto">
            <a:xfrm>
              <a:off x="4173" y="242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27" name="Line 1156"/>
            <p:cNvSpPr>
              <a:spLocks noChangeShapeType="1"/>
            </p:cNvSpPr>
            <p:nvPr/>
          </p:nvSpPr>
          <p:spPr bwMode="auto">
            <a:xfrm>
              <a:off x="4179" y="2427"/>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28" name="Line 1157"/>
            <p:cNvSpPr>
              <a:spLocks noChangeShapeType="1"/>
            </p:cNvSpPr>
            <p:nvPr/>
          </p:nvSpPr>
          <p:spPr bwMode="auto">
            <a:xfrm>
              <a:off x="4190" y="2433"/>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29" name="Line 1158"/>
            <p:cNvSpPr>
              <a:spLocks noChangeShapeType="1"/>
            </p:cNvSpPr>
            <p:nvPr/>
          </p:nvSpPr>
          <p:spPr bwMode="auto">
            <a:xfrm>
              <a:off x="4196" y="243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30" name="Line 1159"/>
            <p:cNvSpPr>
              <a:spLocks noChangeShapeType="1"/>
            </p:cNvSpPr>
            <p:nvPr/>
          </p:nvSpPr>
          <p:spPr bwMode="auto">
            <a:xfrm>
              <a:off x="4202" y="244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31" name="Line 1160"/>
            <p:cNvSpPr>
              <a:spLocks noChangeShapeType="1"/>
            </p:cNvSpPr>
            <p:nvPr/>
          </p:nvSpPr>
          <p:spPr bwMode="auto">
            <a:xfrm>
              <a:off x="4207" y="245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32" name="Line 1161"/>
            <p:cNvSpPr>
              <a:spLocks noChangeShapeType="1"/>
            </p:cNvSpPr>
            <p:nvPr/>
          </p:nvSpPr>
          <p:spPr bwMode="auto">
            <a:xfrm>
              <a:off x="4219" y="2450"/>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33" name="Line 1162"/>
            <p:cNvSpPr>
              <a:spLocks noChangeShapeType="1"/>
            </p:cNvSpPr>
            <p:nvPr/>
          </p:nvSpPr>
          <p:spPr bwMode="auto">
            <a:xfrm flipV="1">
              <a:off x="4105" y="2546"/>
              <a:ext cx="12" cy="23"/>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34" name="Line 1163"/>
            <p:cNvSpPr>
              <a:spLocks noChangeShapeType="1"/>
            </p:cNvSpPr>
            <p:nvPr/>
          </p:nvSpPr>
          <p:spPr bwMode="auto">
            <a:xfrm flipV="1">
              <a:off x="4117" y="2518"/>
              <a:ext cx="5" cy="28"/>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35" name="Line 1164"/>
            <p:cNvSpPr>
              <a:spLocks noChangeShapeType="1"/>
            </p:cNvSpPr>
            <p:nvPr/>
          </p:nvSpPr>
          <p:spPr bwMode="auto">
            <a:xfrm flipV="1">
              <a:off x="4122" y="2489"/>
              <a:ext cx="6"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36" name="Line 1165"/>
            <p:cNvSpPr>
              <a:spLocks noChangeShapeType="1"/>
            </p:cNvSpPr>
            <p:nvPr/>
          </p:nvSpPr>
          <p:spPr bwMode="auto">
            <a:xfrm flipV="1">
              <a:off x="4128" y="2467"/>
              <a:ext cx="6" cy="22"/>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37" name="Line 1166"/>
            <p:cNvSpPr>
              <a:spLocks noChangeShapeType="1"/>
            </p:cNvSpPr>
            <p:nvPr/>
          </p:nvSpPr>
          <p:spPr bwMode="auto">
            <a:xfrm flipV="1">
              <a:off x="4134" y="2438"/>
              <a:ext cx="11" cy="29"/>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38" name="Freeform 1167"/>
            <p:cNvSpPr>
              <a:spLocks/>
            </p:cNvSpPr>
            <p:nvPr/>
          </p:nvSpPr>
          <p:spPr bwMode="auto">
            <a:xfrm>
              <a:off x="4145" y="2410"/>
              <a:ext cx="6" cy="28"/>
            </a:xfrm>
            <a:custGeom>
              <a:avLst/>
              <a:gdLst>
                <a:gd name="T0" fmla="*/ 0 w 6"/>
                <a:gd name="T1" fmla="*/ 28 h 28"/>
                <a:gd name="T2" fmla="*/ 6 w 6"/>
                <a:gd name="T3" fmla="*/ 11 h 28"/>
                <a:gd name="T4" fmla="*/ 6 w 6"/>
                <a:gd name="T5" fmla="*/ 6 h 28"/>
                <a:gd name="T6" fmla="*/ 6 w 6"/>
                <a:gd name="T7" fmla="*/ 0 h 28"/>
                <a:gd name="T8" fmla="*/ 0 60000 65536"/>
                <a:gd name="T9" fmla="*/ 0 60000 65536"/>
                <a:gd name="T10" fmla="*/ 0 60000 65536"/>
                <a:gd name="T11" fmla="*/ 0 60000 65536"/>
                <a:gd name="T12" fmla="*/ 0 w 6"/>
                <a:gd name="T13" fmla="*/ 0 h 28"/>
                <a:gd name="T14" fmla="*/ 6 w 6"/>
                <a:gd name="T15" fmla="*/ 28 h 28"/>
              </a:gdLst>
              <a:ahLst/>
              <a:cxnLst>
                <a:cxn ang="T8">
                  <a:pos x="T0" y="T1"/>
                </a:cxn>
                <a:cxn ang="T9">
                  <a:pos x="T2" y="T3"/>
                </a:cxn>
                <a:cxn ang="T10">
                  <a:pos x="T4" y="T5"/>
                </a:cxn>
                <a:cxn ang="T11">
                  <a:pos x="T6" y="T7"/>
                </a:cxn>
              </a:cxnLst>
              <a:rect l="T12" t="T13" r="T14" b="T15"/>
              <a:pathLst>
                <a:path w="6" h="28">
                  <a:moveTo>
                    <a:pt x="0" y="28"/>
                  </a:moveTo>
                  <a:lnTo>
                    <a:pt x="6" y="11"/>
                  </a:lnTo>
                  <a:lnTo>
                    <a:pt x="6" y="6"/>
                  </a:lnTo>
                  <a:lnTo>
                    <a:pt x="6" y="0"/>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39" name="Freeform 1168"/>
            <p:cNvSpPr>
              <a:spLocks/>
            </p:cNvSpPr>
            <p:nvPr/>
          </p:nvSpPr>
          <p:spPr bwMode="auto">
            <a:xfrm>
              <a:off x="4151" y="2410"/>
              <a:ext cx="5" cy="6"/>
            </a:xfrm>
            <a:custGeom>
              <a:avLst/>
              <a:gdLst>
                <a:gd name="T0" fmla="*/ 0 w 5"/>
                <a:gd name="T1" fmla="*/ 0 h 6"/>
                <a:gd name="T2" fmla="*/ 0 w 5"/>
                <a:gd name="T3" fmla="*/ 0 h 6"/>
                <a:gd name="T4" fmla="*/ 5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0"/>
                  </a:moveTo>
                  <a:lnTo>
                    <a:pt x="0" y="0"/>
                  </a:lnTo>
                  <a:lnTo>
                    <a:pt x="5" y="6"/>
                  </a:lnTo>
                </a:path>
              </a:pathLst>
            </a:custGeom>
            <a:noFill/>
            <a:ln w="17463" cap="flat">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40" name="Line 1169"/>
            <p:cNvSpPr>
              <a:spLocks noChangeShapeType="1"/>
            </p:cNvSpPr>
            <p:nvPr/>
          </p:nvSpPr>
          <p:spPr bwMode="auto">
            <a:xfrm>
              <a:off x="4156" y="2416"/>
              <a:ext cx="12"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41" name="Line 1170"/>
            <p:cNvSpPr>
              <a:spLocks noChangeShapeType="1"/>
            </p:cNvSpPr>
            <p:nvPr/>
          </p:nvSpPr>
          <p:spPr bwMode="auto">
            <a:xfrm>
              <a:off x="4168" y="2421"/>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42" name="Line 1171"/>
            <p:cNvSpPr>
              <a:spLocks noChangeShapeType="1"/>
            </p:cNvSpPr>
            <p:nvPr/>
          </p:nvSpPr>
          <p:spPr bwMode="auto">
            <a:xfrm>
              <a:off x="4173" y="2427"/>
              <a:ext cx="6"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43" name="Line 1172"/>
            <p:cNvSpPr>
              <a:spLocks noChangeShapeType="1"/>
            </p:cNvSpPr>
            <p:nvPr/>
          </p:nvSpPr>
          <p:spPr bwMode="auto">
            <a:xfrm>
              <a:off x="4179" y="2427"/>
              <a:ext cx="11"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44" name="Line 1173"/>
            <p:cNvSpPr>
              <a:spLocks noChangeShapeType="1"/>
            </p:cNvSpPr>
            <p:nvPr/>
          </p:nvSpPr>
          <p:spPr bwMode="auto">
            <a:xfrm>
              <a:off x="4190" y="2433"/>
              <a:ext cx="6"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45" name="Line 1174"/>
            <p:cNvSpPr>
              <a:spLocks noChangeShapeType="1"/>
            </p:cNvSpPr>
            <p:nvPr/>
          </p:nvSpPr>
          <p:spPr bwMode="auto">
            <a:xfrm>
              <a:off x="4196" y="2438"/>
              <a:ext cx="6"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46" name="Line 1175"/>
            <p:cNvSpPr>
              <a:spLocks noChangeShapeType="1"/>
            </p:cNvSpPr>
            <p:nvPr/>
          </p:nvSpPr>
          <p:spPr bwMode="auto">
            <a:xfrm>
              <a:off x="4202" y="2444"/>
              <a:ext cx="5" cy="6"/>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47" name="Line 1176"/>
            <p:cNvSpPr>
              <a:spLocks noChangeShapeType="1"/>
            </p:cNvSpPr>
            <p:nvPr/>
          </p:nvSpPr>
          <p:spPr bwMode="auto">
            <a:xfrm>
              <a:off x="4207" y="2450"/>
              <a:ext cx="12" cy="1"/>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748" name="Line 1177"/>
            <p:cNvSpPr>
              <a:spLocks noChangeShapeType="1"/>
            </p:cNvSpPr>
            <p:nvPr/>
          </p:nvSpPr>
          <p:spPr bwMode="auto">
            <a:xfrm>
              <a:off x="4219" y="2450"/>
              <a:ext cx="5" cy="5"/>
            </a:xfrm>
            <a:prstGeom prst="line">
              <a:avLst/>
            </a:prstGeom>
            <a:noFill/>
            <a:ln w="17463">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49174" name="Rectangle 1179"/>
          <p:cNvSpPr>
            <a:spLocks noChangeArrowheads="1"/>
          </p:cNvSpPr>
          <p:nvPr/>
        </p:nvSpPr>
        <p:spPr bwMode="auto">
          <a:xfrm>
            <a:off x="6783388" y="5189538"/>
            <a:ext cx="274637"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700">
                <a:solidFill>
                  <a:srgbClr val="000000"/>
                </a:solidFill>
                <a:latin typeface="Symbol" pitchFamily="18" charset="2"/>
              </a:rPr>
              <a:t>l </a:t>
            </a:r>
            <a:endParaRPr lang="en-US" sz="1400" b="1" i="0">
              <a:latin typeface="Arial" charset="0"/>
            </a:endParaRPr>
          </a:p>
        </p:txBody>
      </p:sp>
      <p:sp>
        <p:nvSpPr>
          <p:cNvPr id="49175" name="Rectangle 1180"/>
          <p:cNvSpPr>
            <a:spLocks noChangeArrowheads="1"/>
          </p:cNvSpPr>
          <p:nvPr/>
        </p:nvSpPr>
        <p:spPr bwMode="auto">
          <a:xfrm>
            <a:off x="7051675" y="5189538"/>
            <a:ext cx="114300"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700" i="0">
                <a:solidFill>
                  <a:srgbClr val="000000"/>
                </a:solidFill>
                <a:latin typeface="Symbol" pitchFamily="18" charset="2"/>
              </a:rPr>
              <a:t>(</a:t>
            </a:r>
            <a:endParaRPr lang="en-US" sz="1400" b="1" i="0">
              <a:latin typeface="Arial" charset="0"/>
            </a:endParaRPr>
          </a:p>
        </p:txBody>
      </p:sp>
      <p:sp>
        <p:nvSpPr>
          <p:cNvPr id="49176" name="Rectangle 1181"/>
          <p:cNvSpPr>
            <a:spLocks noChangeArrowheads="1"/>
          </p:cNvSpPr>
          <p:nvPr/>
        </p:nvSpPr>
        <p:spPr bwMode="auto">
          <a:xfrm>
            <a:off x="7164388" y="5226050"/>
            <a:ext cx="423193"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700" dirty="0">
                <a:solidFill>
                  <a:srgbClr val="000000"/>
                </a:solidFill>
              </a:rPr>
              <a:t>nm</a:t>
            </a:r>
            <a:endParaRPr lang="en-US" sz="1400" b="1" dirty="0">
              <a:latin typeface="Arial" charset="0"/>
            </a:endParaRPr>
          </a:p>
        </p:txBody>
      </p:sp>
      <p:sp>
        <p:nvSpPr>
          <p:cNvPr id="49177" name="Rectangle 1182"/>
          <p:cNvSpPr>
            <a:spLocks noChangeArrowheads="1"/>
          </p:cNvSpPr>
          <p:nvPr/>
        </p:nvSpPr>
        <p:spPr bwMode="auto">
          <a:xfrm>
            <a:off x="7594600" y="5189538"/>
            <a:ext cx="114300"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700" i="0">
                <a:solidFill>
                  <a:srgbClr val="000000"/>
                </a:solidFill>
                <a:latin typeface="Symbol" pitchFamily="18" charset="2"/>
              </a:rPr>
              <a:t>)</a:t>
            </a:r>
            <a:endParaRPr lang="en-US" sz="1400" b="1" i="0">
              <a:latin typeface="Arial" charset="0"/>
            </a:endParaRPr>
          </a:p>
        </p:txBody>
      </p:sp>
      <p:sp>
        <p:nvSpPr>
          <p:cNvPr id="49178" name="Rectangle 1183"/>
          <p:cNvSpPr>
            <a:spLocks noChangeArrowheads="1"/>
          </p:cNvSpPr>
          <p:nvPr/>
        </p:nvSpPr>
        <p:spPr bwMode="auto">
          <a:xfrm>
            <a:off x="2816225" y="3224213"/>
            <a:ext cx="1046163"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300">
                <a:solidFill>
                  <a:srgbClr val="000000"/>
                </a:solidFill>
              </a:rPr>
              <a:t>CIE D65</a:t>
            </a:r>
            <a:endParaRPr lang="en-US" sz="1400" b="1" i="0">
              <a:latin typeface="Arial" charset="0"/>
            </a:endParaRPr>
          </a:p>
        </p:txBody>
      </p:sp>
      <p:sp>
        <p:nvSpPr>
          <p:cNvPr id="49179" name="Rectangle 1184"/>
          <p:cNvSpPr>
            <a:spLocks noChangeArrowheads="1"/>
          </p:cNvSpPr>
          <p:nvPr/>
        </p:nvSpPr>
        <p:spPr bwMode="auto">
          <a:xfrm>
            <a:off x="4268788" y="4303713"/>
            <a:ext cx="542925"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300">
                <a:solidFill>
                  <a:srgbClr val="000000"/>
                </a:solidFill>
              </a:rPr>
              <a:t>CIE </a:t>
            </a:r>
            <a:endParaRPr lang="en-US" sz="1400" b="1" i="0">
              <a:latin typeface="Arial" charset="0"/>
            </a:endParaRPr>
          </a:p>
        </p:txBody>
      </p:sp>
      <p:sp>
        <p:nvSpPr>
          <p:cNvPr id="49180" name="Rectangle 1185"/>
          <p:cNvSpPr>
            <a:spLocks noChangeArrowheads="1"/>
          </p:cNvSpPr>
          <p:nvPr/>
        </p:nvSpPr>
        <p:spPr bwMode="auto">
          <a:xfrm>
            <a:off x="4805363" y="4303713"/>
            <a:ext cx="1265237"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300">
                <a:solidFill>
                  <a:srgbClr val="000000"/>
                </a:solidFill>
              </a:rPr>
              <a:t>Iluminante</a:t>
            </a:r>
            <a:endParaRPr lang="en-US" sz="1400" b="1" i="0">
              <a:latin typeface="Arial" charset="0"/>
            </a:endParaRPr>
          </a:p>
        </p:txBody>
      </p:sp>
      <p:sp>
        <p:nvSpPr>
          <p:cNvPr id="49181" name="Rectangle 1186"/>
          <p:cNvSpPr>
            <a:spLocks noChangeArrowheads="1"/>
          </p:cNvSpPr>
          <p:nvPr/>
        </p:nvSpPr>
        <p:spPr bwMode="auto">
          <a:xfrm>
            <a:off x="6126163" y="4303713"/>
            <a:ext cx="177800"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300">
                <a:solidFill>
                  <a:srgbClr val="000000"/>
                </a:solidFill>
              </a:rPr>
              <a:t>A</a:t>
            </a:r>
            <a:endParaRPr lang="en-US" sz="1400" b="1" i="0">
              <a:latin typeface="Arial" charset="0"/>
            </a:endParaRPr>
          </a:p>
        </p:txBody>
      </p:sp>
      <p:grpSp>
        <p:nvGrpSpPr>
          <p:cNvPr id="49182" name="Group 1650"/>
          <p:cNvGrpSpPr>
            <a:grpSpLocks/>
          </p:cNvGrpSpPr>
          <p:nvPr/>
        </p:nvGrpSpPr>
        <p:grpSpPr bwMode="auto">
          <a:xfrm>
            <a:off x="2030413" y="5221288"/>
            <a:ext cx="4673600" cy="173831"/>
            <a:chOff x="1279" y="3289"/>
            <a:chExt cx="2944" cy="224"/>
          </a:xfrm>
        </p:grpSpPr>
        <p:grpSp>
          <p:nvGrpSpPr>
            <p:cNvPr id="49183" name="Group 1387"/>
            <p:cNvGrpSpPr>
              <a:grpSpLocks/>
            </p:cNvGrpSpPr>
            <p:nvPr/>
          </p:nvGrpSpPr>
          <p:grpSpPr bwMode="auto">
            <a:xfrm>
              <a:off x="1279" y="3289"/>
              <a:ext cx="1153" cy="224"/>
              <a:chOff x="1279" y="3289"/>
              <a:chExt cx="1153" cy="224"/>
            </a:xfrm>
          </p:grpSpPr>
          <p:sp>
            <p:nvSpPr>
              <p:cNvPr id="49446" name="Rectangle 1187"/>
              <p:cNvSpPr>
                <a:spLocks noChangeArrowheads="1"/>
              </p:cNvSpPr>
              <p:nvPr/>
            </p:nvSpPr>
            <p:spPr bwMode="auto">
              <a:xfrm>
                <a:off x="1279" y="3289"/>
                <a:ext cx="5" cy="224"/>
              </a:xfrm>
              <a:prstGeom prst="rect">
                <a:avLst/>
              </a:prstGeom>
              <a:solidFill>
                <a:srgbClr val="A603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47" name="Rectangle 1188"/>
              <p:cNvSpPr>
                <a:spLocks noChangeArrowheads="1"/>
              </p:cNvSpPr>
              <p:nvPr/>
            </p:nvSpPr>
            <p:spPr bwMode="auto">
              <a:xfrm>
                <a:off x="1284" y="3289"/>
                <a:ext cx="9" cy="224"/>
              </a:xfrm>
              <a:prstGeom prst="rect">
                <a:avLst/>
              </a:prstGeom>
              <a:solidFill>
                <a:srgbClr val="A403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48" name="Rectangle 1189"/>
              <p:cNvSpPr>
                <a:spLocks noChangeArrowheads="1"/>
              </p:cNvSpPr>
              <p:nvPr/>
            </p:nvSpPr>
            <p:spPr bwMode="auto">
              <a:xfrm>
                <a:off x="1293" y="3289"/>
                <a:ext cx="6" cy="224"/>
              </a:xfrm>
              <a:prstGeom prst="rect">
                <a:avLst/>
              </a:prstGeom>
              <a:solidFill>
                <a:srgbClr val="A203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49" name="Rectangle 1190"/>
              <p:cNvSpPr>
                <a:spLocks noChangeArrowheads="1"/>
              </p:cNvSpPr>
              <p:nvPr/>
            </p:nvSpPr>
            <p:spPr bwMode="auto">
              <a:xfrm>
                <a:off x="1299" y="3289"/>
                <a:ext cx="5" cy="224"/>
              </a:xfrm>
              <a:prstGeom prst="rect">
                <a:avLst/>
              </a:prstGeom>
              <a:solidFill>
                <a:srgbClr val="A104A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50" name="Rectangle 1191"/>
              <p:cNvSpPr>
                <a:spLocks noChangeArrowheads="1"/>
              </p:cNvSpPr>
              <p:nvPr/>
            </p:nvSpPr>
            <p:spPr bwMode="auto">
              <a:xfrm>
                <a:off x="1304" y="3289"/>
                <a:ext cx="8" cy="224"/>
              </a:xfrm>
              <a:prstGeom prst="rect">
                <a:avLst/>
              </a:prstGeom>
              <a:solidFill>
                <a:srgbClr val="9F04A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51" name="Rectangle 1192"/>
              <p:cNvSpPr>
                <a:spLocks noChangeArrowheads="1"/>
              </p:cNvSpPr>
              <p:nvPr/>
            </p:nvSpPr>
            <p:spPr bwMode="auto">
              <a:xfrm>
                <a:off x="1312" y="3289"/>
                <a:ext cx="7" cy="224"/>
              </a:xfrm>
              <a:prstGeom prst="rect">
                <a:avLst/>
              </a:prstGeom>
              <a:solidFill>
                <a:srgbClr val="9D04A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52" name="Rectangle 1193"/>
              <p:cNvSpPr>
                <a:spLocks noChangeArrowheads="1"/>
              </p:cNvSpPr>
              <p:nvPr/>
            </p:nvSpPr>
            <p:spPr bwMode="auto">
              <a:xfrm>
                <a:off x="1319" y="3289"/>
                <a:ext cx="8" cy="224"/>
              </a:xfrm>
              <a:prstGeom prst="rect">
                <a:avLst/>
              </a:prstGeom>
              <a:solidFill>
                <a:srgbClr val="9B05B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53" name="Rectangle 1194"/>
              <p:cNvSpPr>
                <a:spLocks noChangeArrowheads="1"/>
              </p:cNvSpPr>
              <p:nvPr/>
            </p:nvSpPr>
            <p:spPr bwMode="auto">
              <a:xfrm>
                <a:off x="1327" y="3289"/>
                <a:ext cx="7" cy="224"/>
              </a:xfrm>
              <a:prstGeom prst="rect">
                <a:avLst/>
              </a:prstGeom>
              <a:solidFill>
                <a:srgbClr val="9905B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54" name="Rectangle 1195"/>
              <p:cNvSpPr>
                <a:spLocks noChangeArrowheads="1"/>
              </p:cNvSpPr>
              <p:nvPr/>
            </p:nvSpPr>
            <p:spPr bwMode="auto">
              <a:xfrm>
                <a:off x="1334" y="3289"/>
                <a:ext cx="9" cy="224"/>
              </a:xfrm>
              <a:prstGeom prst="rect">
                <a:avLst/>
              </a:prstGeom>
              <a:solidFill>
                <a:srgbClr val="9705B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55" name="Rectangle 1196"/>
              <p:cNvSpPr>
                <a:spLocks noChangeArrowheads="1"/>
              </p:cNvSpPr>
              <p:nvPr/>
            </p:nvSpPr>
            <p:spPr bwMode="auto">
              <a:xfrm>
                <a:off x="1343" y="3289"/>
                <a:ext cx="7" cy="224"/>
              </a:xfrm>
              <a:prstGeom prst="rect">
                <a:avLst/>
              </a:prstGeom>
              <a:solidFill>
                <a:srgbClr val="9505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56" name="Rectangle 1197"/>
              <p:cNvSpPr>
                <a:spLocks noChangeArrowheads="1"/>
              </p:cNvSpPr>
              <p:nvPr/>
            </p:nvSpPr>
            <p:spPr bwMode="auto">
              <a:xfrm>
                <a:off x="1350" y="3289"/>
                <a:ext cx="8" cy="224"/>
              </a:xfrm>
              <a:prstGeom prst="rect">
                <a:avLst/>
              </a:prstGeom>
              <a:solidFill>
                <a:srgbClr val="9305B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57" name="Rectangle 1198"/>
              <p:cNvSpPr>
                <a:spLocks noChangeArrowheads="1"/>
              </p:cNvSpPr>
              <p:nvPr/>
            </p:nvSpPr>
            <p:spPr bwMode="auto">
              <a:xfrm>
                <a:off x="1358" y="3289"/>
                <a:ext cx="7" cy="224"/>
              </a:xfrm>
              <a:prstGeom prst="rect">
                <a:avLst/>
              </a:prstGeom>
              <a:solidFill>
                <a:srgbClr val="9106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58" name="Rectangle 1199"/>
              <p:cNvSpPr>
                <a:spLocks noChangeArrowheads="1"/>
              </p:cNvSpPr>
              <p:nvPr/>
            </p:nvSpPr>
            <p:spPr bwMode="auto">
              <a:xfrm>
                <a:off x="1365" y="3289"/>
                <a:ext cx="9" cy="224"/>
              </a:xfrm>
              <a:prstGeom prst="rect">
                <a:avLst/>
              </a:prstGeom>
              <a:solidFill>
                <a:srgbClr val="8F0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59" name="Rectangle 1200"/>
              <p:cNvSpPr>
                <a:spLocks noChangeArrowheads="1"/>
              </p:cNvSpPr>
              <p:nvPr/>
            </p:nvSpPr>
            <p:spPr bwMode="auto">
              <a:xfrm>
                <a:off x="1374" y="3289"/>
                <a:ext cx="10" cy="224"/>
              </a:xfrm>
              <a:prstGeom prst="rect">
                <a:avLst/>
              </a:prstGeom>
              <a:solidFill>
                <a:srgbClr val="8D06B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60" name="Rectangle 1201"/>
              <p:cNvSpPr>
                <a:spLocks noChangeArrowheads="1"/>
              </p:cNvSpPr>
              <p:nvPr/>
            </p:nvSpPr>
            <p:spPr bwMode="auto">
              <a:xfrm>
                <a:off x="1384" y="3289"/>
                <a:ext cx="7" cy="224"/>
              </a:xfrm>
              <a:prstGeom prst="rect">
                <a:avLst/>
              </a:prstGeom>
              <a:solidFill>
                <a:srgbClr val="8B07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61" name="Rectangle 1202"/>
              <p:cNvSpPr>
                <a:spLocks noChangeArrowheads="1"/>
              </p:cNvSpPr>
              <p:nvPr/>
            </p:nvSpPr>
            <p:spPr bwMode="auto">
              <a:xfrm>
                <a:off x="1391" y="3289"/>
                <a:ext cx="5" cy="224"/>
              </a:xfrm>
              <a:prstGeom prst="rect">
                <a:avLst/>
              </a:prstGeom>
              <a:solidFill>
                <a:srgbClr val="8A07B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62" name="Rectangle 1203"/>
              <p:cNvSpPr>
                <a:spLocks noChangeArrowheads="1"/>
              </p:cNvSpPr>
              <p:nvPr/>
            </p:nvSpPr>
            <p:spPr bwMode="auto">
              <a:xfrm>
                <a:off x="1396" y="3289"/>
                <a:ext cx="7" cy="224"/>
              </a:xfrm>
              <a:prstGeom prst="rect">
                <a:avLst/>
              </a:prstGeom>
              <a:solidFill>
                <a:srgbClr val="8807B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63" name="Rectangle 1204"/>
              <p:cNvSpPr>
                <a:spLocks noChangeArrowheads="1"/>
              </p:cNvSpPr>
              <p:nvPr/>
            </p:nvSpPr>
            <p:spPr bwMode="auto">
              <a:xfrm>
                <a:off x="1403" y="3289"/>
                <a:ext cx="9" cy="224"/>
              </a:xfrm>
              <a:prstGeom prst="rect">
                <a:avLst/>
              </a:prstGeom>
              <a:solidFill>
                <a:srgbClr val="8608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64" name="Rectangle 1205"/>
              <p:cNvSpPr>
                <a:spLocks noChangeArrowheads="1"/>
              </p:cNvSpPr>
              <p:nvPr/>
            </p:nvSpPr>
            <p:spPr bwMode="auto">
              <a:xfrm>
                <a:off x="1412" y="3289"/>
                <a:ext cx="7" cy="224"/>
              </a:xfrm>
              <a:prstGeom prst="rect">
                <a:avLst/>
              </a:prstGeom>
              <a:solidFill>
                <a:srgbClr val="8408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65" name="Rectangle 1206"/>
              <p:cNvSpPr>
                <a:spLocks noChangeArrowheads="1"/>
              </p:cNvSpPr>
              <p:nvPr/>
            </p:nvSpPr>
            <p:spPr bwMode="auto">
              <a:xfrm>
                <a:off x="1419" y="3289"/>
                <a:ext cx="8" cy="224"/>
              </a:xfrm>
              <a:prstGeom prst="rect">
                <a:avLst/>
              </a:prstGeom>
              <a:solidFill>
                <a:srgbClr val="8208B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66" name="Rectangle 1207"/>
              <p:cNvSpPr>
                <a:spLocks noChangeArrowheads="1"/>
              </p:cNvSpPr>
              <p:nvPr/>
            </p:nvSpPr>
            <p:spPr bwMode="auto">
              <a:xfrm>
                <a:off x="1427" y="3289"/>
                <a:ext cx="7" cy="224"/>
              </a:xfrm>
              <a:prstGeom prst="rect">
                <a:avLst/>
              </a:prstGeom>
              <a:solidFill>
                <a:srgbClr val="8008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67" name="Rectangle 1208"/>
              <p:cNvSpPr>
                <a:spLocks noChangeArrowheads="1"/>
              </p:cNvSpPr>
              <p:nvPr/>
            </p:nvSpPr>
            <p:spPr bwMode="auto">
              <a:xfrm>
                <a:off x="1434" y="3289"/>
                <a:ext cx="8" cy="224"/>
              </a:xfrm>
              <a:prstGeom prst="rect">
                <a:avLst/>
              </a:prstGeom>
              <a:solidFill>
                <a:srgbClr val="7E09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68" name="Rectangle 1209"/>
              <p:cNvSpPr>
                <a:spLocks noChangeArrowheads="1"/>
              </p:cNvSpPr>
              <p:nvPr/>
            </p:nvSpPr>
            <p:spPr bwMode="auto">
              <a:xfrm>
                <a:off x="1442" y="3289"/>
                <a:ext cx="8" cy="224"/>
              </a:xfrm>
              <a:prstGeom prst="rect">
                <a:avLst/>
              </a:prstGeom>
              <a:solidFill>
                <a:srgbClr val="7C09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69" name="Rectangle 1210"/>
              <p:cNvSpPr>
                <a:spLocks noChangeArrowheads="1"/>
              </p:cNvSpPr>
              <p:nvPr/>
            </p:nvSpPr>
            <p:spPr bwMode="auto">
              <a:xfrm>
                <a:off x="1450" y="3289"/>
                <a:ext cx="7" cy="224"/>
              </a:xfrm>
              <a:prstGeom prst="rect">
                <a:avLst/>
              </a:prstGeom>
              <a:solidFill>
                <a:srgbClr val="7A09C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70" name="Rectangle 1211"/>
              <p:cNvSpPr>
                <a:spLocks noChangeArrowheads="1"/>
              </p:cNvSpPr>
              <p:nvPr/>
            </p:nvSpPr>
            <p:spPr bwMode="auto">
              <a:xfrm>
                <a:off x="1457" y="3289"/>
                <a:ext cx="8" cy="224"/>
              </a:xfrm>
              <a:prstGeom prst="rect">
                <a:avLst/>
              </a:prstGeom>
              <a:solidFill>
                <a:srgbClr val="780A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71" name="Rectangle 1212"/>
              <p:cNvSpPr>
                <a:spLocks noChangeArrowheads="1"/>
              </p:cNvSpPr>
              <p:nvPr/>
            </p:nvSpPr>
            <p:spPr bwMode="auto">
              <a:xfrm>
                <a:off x="1465" y="3289"/>
                <a:ext cx="7" cy="224"/>
              </a:xfrm>
              <a:prstGeom prst="rect">
                <a:avLst/>
              </a:prstGeom>
              <a:solidFill>
                <a:srgbClr val="760AC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72" name="Rectangle 1213"/>
              <p:cNvSpPr>
                <a:spLocks noChangeArrowheads="1"/>
              </p:cNvSpPr>
              <p:nvPr/>
            </p:nvSpPr>
            <p:spPr bwMode="auto">
              <a:xfrm>
                <a:off x="1472" y="3289"/>
                <a:ext cx="9" cy="224"/>
              </a:xfrm>
              <a:prstGeom prst="rect">
                <a:avLst/>
              </a:prstGeom>
              <a:solidFill>
                <a:srgbClr val="740AC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73" name="Rectangle 1214"/>
              <p:cNvSpPr>
                <a:spLocks noChangeArrowheads="1"/>
              </p:cNvSpPr>
              <p:nvPr/>
            </p:nvSpPr>
            <p:spPr bwMode="auto">
              <a:xfrm>
                <a:off x="1481" y="3289"/>
                <a:ext cx="7" cy="224"/>
              </a:xfrm>
              <a:prstGeom prst="rect">
                <a:avLst/>
              </a:prstGeom>
              <a:solidFill>
                <a:srgbClr val="720A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74" name="Rectangle 1215"/>
              <p:cNvSpPr>
                <a:spLocks noChangeArrowheads="1"/>
              </p:cNvSpPr>
              <p:nvPr/>
            </p:nvSpPr>
            <p:spPr bwMode="auto">
              <a:xfrm>
                <a:off x="1488" y="3289"/>
                <a:ext cx="8" cy="224"/>
              </a:xfrm>
              <a:prstGeom prst="rect">
                <a:avLst/>
              </a:prstGeom>
              <a:solidFill>
                <a:srgbClr val="700A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75" name="Rectangle 1216"/>
              <p:cNvSpPr>
                <a:spLocks noChangeArrowheads="1"/>
              </p:cNvSpPr>
              <p:nvPr/>
            </p:nvSpPr>
            <p:spPr bwMode="auto">
              <a:xfrm>
                <a:off x="1496" y="3289"/>
                <a:ext cx="7" cy="224"/>
              </a:xfrm>
              <a:prstGeom prst="rect">
                <a:avLst/>
              </a:prstGeom>
              <a:solidFill>
                <a:srgbClr val="6E0B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76" name="Rectangle 1217"/>
              <p:cNvSpPr>
                <a:spLocks noChangeArrowheads="1"/>
              </p:cNvSpPr>
              <p:nvPr/>
            </p:nvSpPr>
            <p:spPr bwMode="auto">
              <a:xfrm>
                <a:off x="1503" y="3289"/>
                <a:ext cx="8" cy="224"/>
              </a:xfrm>
              <a:prstGeom prst="rect">
                <a:avLst/>
              </a:prstGeom>
              <a:solidFill>
                <a:srgbClr val="6C0B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77" name="Rectangle 1218"/>
              <p:cNvSpPr>
                <a:spLocks noChangeArrowheads="1"/>
              </p:cNvSpPr>
              <p:nvPr/>
            </p:nvSpPr>
            <p:spPr bwMode="auto">
              <a:xfrm>
                <a:off x="1511" y="3289"/>
                <a:ext cx="8" cy="224"/>
              </a:xfrm>
              <a:prstGeom prst="rect">
                <a:avLst/>
              </a:prstGeom>
              <a:solidFill>
                <a:srgbClr val="6A0BC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78" name="Rectangle 1219"/>
              <p:cNvSpPr>
                <a:spLocks noChangeArrowheads="1"/>
              </p:cNvSpPr>
              <p:nvPr/>
            </p:nvSpPr>
            <p:spPr bwMode="auto">
              <a:xfrm>
                <a:off x="1519" y="3289"/>
                <a:ext cx="7" cy="224"/>
              </a:xfrm>
              <a:prstGeom prst="rect">
                <a:avLst/>
              </a:prstGeom>
              <a:solidFill>
                <a:srgbClr val="680C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79" name="Rectangle 1220"/>
              <p:cNvSpPr>
                <a:spLocks noChangeArrowheads="1"/>
              </p:cNvSpPr>
              <p:nvPr/>
            </p:nvSpPr>
            <p:spPr bwMode="auto">
              <a:xfrm>
                <a:off x="1526" y="3289"/>
                <a:ext cx="8" cy="224"/>
              </a:xfrm>
              <a:prstGeom prst="rect">
                <a:avLst/>
              </a:prstGeom>
              <a:solidFill>
                <a:srgbClr val="660CC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80" name="Rectangle 1221"/>
              <p:cNvSpPr>
                <a:spLocks noChangeArrowheads="1"/>
              </p:cNvSpPr>
              <p:nvPr/>
            </p:nvSpPr>
            <p:spPr bwMode="auto">
              <a:xfrm>
                <a:off x="1534" y="3289"/>
                <a:ext cx="7" cy="224"/>
              </a:xfrm>
              <a:prstGeom prst="rect">
                <a:avLst/>
              </a:prstGeom>
              <a:solidFill>
                <a:srgbClr val="640C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81" name="Rectangle 1222"/>
              <p:cNvSpPr>
                <a:spLocks noChangeArrowheads="1"/>
              </p:cNvSpPr>
              <p:nvPr/>
            </p:nvSpPr>
            <p:spPr bwMode="auto">
              <a:xfrm>
                <a:off x="1541" y="3289"/>
                <a:ext cx="9" cy="224"/>
              </a:xfrm>
              <a:prstGeom prst="rect">
                <a:avLst/>
              </a:prstGeom>
              <a:solidFill>
                <a:srgbClr val="620C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82" name="Rectangle 1223"/>
              <p:cNvSpPr>
                <a:spLocks noChangeArrowheads="1"/>
              </p:cNvSpPr>
              <p:nvPr/>
            </p:nvSpPr>
            <p:spPr bwMode="auto">
              <a:xfrm>
                <a:off x="1550" y="3289"/>
                <a:ext cx="8" cy="224"/>
              </a:xfrm>
              <a:prstGeom prst="rect">
                <a:avLst/>
              </a:prstGeom>
              <a:solidFill>
                <a:srgbClr val="600D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83" name="Rectangle 1224"/>
              <p:cNvSpPr>
                <a:spLocks noChangeArrowheads="1"/>
              </p:cNvSpPr>
              <p:nvPr/>
            </p:nvSpPr>
            <p:spPr bwMode="auto">
              <a:xfrm>
                <a:off x="1558" y="3289"/>
                <a:ext cx="11" cy="224"/>
              </a:xfrm>
              <a:prstGeom prst="rect">
                <a:avLst/>
              </a:prstGeom>
              <a:solidFill>
                <a:srgbClr val="5E0DC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84" name="Rectangle 1225"/>
              <p:cNvSpPr>
                <a:spLocks noChangeArrowheads="1"/>
              </p:cNvSpPr>
              <p:nvPr/>
            </p:nvSpPr>
            <p:spPr bwMode="auto">
              <a:xfrm>
                <a:off x="1569" y="3289"/>
                <a:ext cx="6" cy="224"/>
              </a:xfrm>
              <a:prstGeom prst="rect">
                <a:avLst/>
              </a:prstGeom>
              <a:solidFill>
                <a:srgbClr val="5C0D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85" name="Rectangle 1226"/>
              <p:cNvSpPr>
                <a:spLocks noChangeArrowheads="1"/>
              </p:cNvSpPr>
              <p:nvPr/>
            </p:nvSpPr>
            <p:spPr bwMode="auto">
              <a:xfrm>
                <a:off x="1575" y="3289"/>
                <a:ext cx="5" cy="224"/>
              </a:xfrm>
              <a:prstGeom prst="rect">
                <a:avLst/>
              </a:prstGeom>
              <a:solidFill>
                <a:srgbClr val="5B0ED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86" name="Rectangle 1227"/>
              <p:cNvSpPr>
                <a:spLocks noChangeArrowheads="1"/>
              </p:cNvSpPr>
              <p:nvPr/>
            </p:nvSpPr>
            <p:spPr bwMode="auto">
              <a:xfrm>
                <a:off x="1580" y="3289"/>
                <a:ext cx="8" cy="224"/>
              </a:xfrm>
              <a:prstGeom prst="rect">
                <a:avLst/>
              </a:prstGeom>
              <a:solidFill>
                <a:srgbClr val="590ED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87" name="Rectangle 1228"/>
              <p:cNvSpPr>
                <a:spLocks noChangeArrowheads="1"/>
              </p:cNvSpPr>
              <p:nvPr/>
            </p:nvSpPr>
            <p:spPr bwMode="auto">
              <a:xfrm>
                <a:off x="1588" y="3289"/>
                <a:ext cx="7" cy="224"/>
              </a:xfrm>
              <a:prstGeom prst="rect">
                <a:avLst/>
              </a:prstGeom>
              <a:solidFill>
                <a:srgbClr val="570E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88" name="Rectangle 1229"/>
              <p:cNvSpPr>
                <a:spLocks noChangeArrowheads="1"/>
              </p:cNvSpPr>
              <p:nvPr/>
            </p:nvSpPr>
            <p:spPr bwMode="auto">
              <a:xfrm>
                <a:off x="1595" y="3289"/>
                <a:ext cx="8" cy="224"/>
              </a:xfrm>
              <a:prstGeom prst="rect">
                <a:avLst/>
              </a:prstGeom>
              <a:solidFill>
                <a:srgbClr val="550ED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89" name="Rectangle 1230"/>
              <p:cNvSpPr>
                <a:spLocks noChangeArrowheads="1"/>
              </p:cNvSpPr>
              <p:nvPr/>
            </p:nvSpPr>
            <p:spPr bwMode="auto">
              <a:xfrm>
                <a:off x="1603" y="3289"/>
                <a:ext cx="7" cy="224"/>
              </a:xfrm>
              <a:prstGeom prst="rect">
                <a:avLst/>
              </a:prstGeom>
              <a:solidFill>
                <a:srgbClr val="530E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90" name="Rectangle 1231"/>
              <p:cNvSpPr>
                <a:spLocks noChangeArrowheads="1"/>
              </p:cNvSpPr>
              <p:nvPr/>
            </p:nvSpPr>
            <p:spPr bwMode="auto">
              <a:xfrm>
                <a:off x="1610" y="3289"/>
                <a:ext cx="9" cy="224"/>
              </a:xfrm>
              <a:prstGeom prst="rect">
                <a:avLst/>
              </a:prstGeom>
              <a:solidFill>
                <a:srgbClr val="510F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91" name="Rectangle 1232"/>
              <p:cNvSpPr>
                <a:spLocks noChangeArrowheads="1"/>
              </p:cNvSpPr>
              <p:nvPr/>
            </p:nvSpPr>
            <p:spPr bwMode="auto">
              <a:xfrm>
                <a:off x="1619" y="3289"/>
                <a:ext cx="7" cy="224"/>
              </a:xfrm>
              <a:prstGeom prst="rect">
                <a:avLst/>
              </a:prstGeom>
              <a:solidFill>
                <a:srgbClr val="4F0FD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92" name="Rectangle 1233"/>
              <p:cNvSpPr>
                <a:spLocks noChangeArrowheads="1"/>
              </p:cNvSpPr>
              <p:nvPr/>
            </p:nvSpPr>
            <p:spPr bwMode="auto">
              <a:xfrm>
                <a:off x="1626" y="3289"/>
                <a:ext cx="8" cy="224"/>
              </a:xfrm>
              <a:prstGeom prst="rect">
                <a:avLst/>
              </a:prstGeom>
              <a:solidFill>
                <a:srgbClr val="4D0F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93" name="Rectangle 1234"/>
              <p:cNvSpPr>
                <a:spLocks noChangeArrowheads="1"/>
              </p:cNvSpPr>
              <p:nvPr/>
            </p:nvSpPr>
            <p:spPr bwMode="auto">
              <a:xfrm>
                <a:off x="1634" y="3289"/>
                <a:ext cx="7" cy="224"/>
              </a:xfrm>
              <a:prstGeom prst="rect">
                <a:avLst/>
              </a:prstGeom>
              <a:solidFill>
                <a:srgbClr val="4B10D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94" name="Rectangle 1235"/>
              <p:cNvSpPr>
                <a:spLocks noChangeArrowheads="1"/>
              </p:cNvSpPr>
              <p:nvPr/>
            </p:nvSpPr>
            <p:spPr bwMode="auto">
              <a:xfrm>
                <a:off x="1641" y="3289"/>
                <a:ext cx="8" cy="224"/>
              </a:xfrm>
              <a:prstGeom prst="rect">
                <a:avLst/>
              </a:prstGeom>
              <a:solidFill>
                <a:srgbClr val="4910D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95" name="Rectangle 1236"/>
              <p:cNvSpPr>
                <a:spLocks noChangeArrowheads="1"/>
              </p:cNvSpPr>
              <p:nvPr/>
            </p:nvSpPr>
            <p:spPr bwMode="auto">
              <a:xfrm>
                <a:off x="1649" y="3289"/>
                <a:ext cx="8" cy="224"/>
              </a:xfrm>
              <a:prstGeom prst="rect">
                <a:avLst/>
              </a:prstGeom>
              <a:solidFill>
                <a:srgbClr val="4710D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96" name="Rectangle 1237"/>
              <p:cNvSpPr>
                <a:spLocks noChangeArrowheads="1"/>
              </p:cNvSpPr>
              <p:nvPr/>
            </p:nvSpPr>
            <p:spPr bwMode="auto">
              <a:xfrm>
                <a:off x="1657" y="3289"/>
                <a:ext cx="7" cy="224"/>
              </a:xfrm>
              <a:prstGeom prst="rect">
                <a:avLst/>
              </a:prstGeom>
              <a:solidFill>
                <a:srgbClr val="4511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97" name="Rectangle 1238"/>
              <p:cNvSpPr>
                <a:spLocks noChangeArrowheads="1"/>
              </p:cNvSpPr>
              <p:nvPr/>
            </p:nvSpPr>
            <p:spPr bwMode="auto">
              <a:xfrm>
                <a:off x="1664" y="3289"/>
                <a:ext cx="8" cy="224"/>
              </a:xfrm>
              <a:prstGeom prst="rect">
                <a:avLst/>
              </a:prstGeom>
              <a:solidFill>
                <a:srgbClr val="4311D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98" name="Rectangle 1239"/>
              <p:cNvSpPr>
                <a:spLocks noChangeArrowheads="1"/>
              </p:cNvSpPr>
              <p:nvPr/>
            </p:nvSpPr>
            <p:spPr bwMode="auto">
              <a:xfrm>
                <a:off x="1672" y="3289"/>
                <a:ext cx="7" cy="224"/>
              </a:xfrm>
              <a:prstGeom prst="rect">
                <a:avLst/>
              </a:prstGeom>
              <a:solidFill>
                <a:srgbClr val="4111D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99" name="Rectangle 1240"/>
              <p:cNvSpPr>
                <a:spLocks noChangeArrowheads="1"/>
              </p:cNvSpPr>
              <p:nvPr/>
            </p:nvSpPr>
            <p:spPr bwMode="auto">
              <a:xfrm>
                <a:off x="1679" y="3289"/>
                <a:ext cx="9" cy="224"/>
              </a:xfrm>
              <a:prstGeom prst="rect">
                <a:avLst/>
              </a:prstGeom>
              <a:solidFill>
                <a:srgbClr val="3F11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00" name="Rectangle 1241"/>
              <p:cNvSpPr>
                <a:spLocks noChangeArrowheads="1"/>
              </p:cNvSpPr>
              <p:nvPr/>
            </p:nvSpPr>
            <p:spPr bwMode="auto">
              <a:xfrm>
                <a:off x="1688" y="3289"/>
                <a:ext cx="7" cy="224"/>
              </a:xfrm>
              <a:prstGeom prst="rect">
                <a:avLst/>
              </a:prstGeom>
              <a:solidFill>
                <a:srgbClr val="3D12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01" name="Rectangle 1242"/>
              <p:cNvSpPr>
                <a:spLocks noChangeArrowheads="1"/>
              </p:cNvSpPr>
              <p:nvPr/>
            </p:nvSpPr>
            <p:spPr bwMode="auto">
              <a:xfrm>
                <a:off x="1695" y="3289"/>
                <a:ext cx="8" cy="224"/>
              </a:xfrm>
              <a:prstGeom prst="rect">
                <a:avLst/>
              </a:prstGeom>
              <a:solidFill>
                <a:srgbClr val="3B12E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02" name="Rectangle 1243"/>
              <p:cNvSpPr>
                <a:spLocks noChangeArrowheads="1"/>
              </p:cNvSpPr>
              <p:nvPr/>
            </p:nvSpPr>
            <p:spPr bwMode="auto">
              <a:xfrm>
                <a:off x="1703" y="3289"/>
                <a:ext cx="7" cy="224"/>
              </a:xfrm>
              <a:prstGeom prst="rect">
                <a:avLst/>
              </a:prstGeom>
              <a:solidFill>
                <a:srgbClr val="391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03" name="Rectangle 1244"/>
              <p:cNvSpPr>
                <a:spLocks noChangeArrowheads="1"/>
              </p:cNvSpPr>
              <p:nvPr/>
            </p:nvSpPr>
            <p:spPr bwMode="auto">
              <a:xfrm>
                <a:off x="1710" y="3289"/>
                <a:ext cx="8" cy="224"/>
              </a:xfrm>
              <a:prstGeom prst="rect">
                <a:avLst/>
              </a:prstGeom>
              <a:solidFill>
                <a:srgbClr val="371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04" name="Rectangle 1245"/>
              <p:cNvSpPr>
                <a:spLocks noChangeArrowheads="1"/>
              </p:cNvSpPr>
              <p:nvPr/>
            </p:nvSpPr>
            <p:spPr bwMode="auto">
              <a:xfrm>
                <a:off x="1718" y="3289"/>
                <a:ext cx="8" cy="224"/>
              </a:xfrm>
              <a:prstGeom prst="rect">
                <a:avLst/>
              </a:prstGeom>
              <a:solidFill>
                <a:srgbClr val="3513E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05" name="Rectangle 1246"/>
              <p:cNvSpPr>
                <a:spLocks noChangeArrowheads="1"/>
              </p:cNvSpPr>
              <p:nvPr/>
            </p:nvSpPr>
            <p:spPr bwMode="auto">
              <a:xfrm>
                <a:off x="1726" y="3289"/>
                <a:ext cx="7" cy="224"/>
              </a:xfrm>
              <a:prstGeom prst="rect">
                <a:avLst/>
              </a:prstGeom>
              <a:solidFill>
                <a:srgbClr val="3313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06" name="Rectangle 1247"/>
              <p:cNvSpPr>
                <a:spLocks noChangeArrowheads="1"/>
              </p:cNvSpPr>
              <p:nvPr/>
            </p:nvSpPr>
            <p:spPr bwMode="auto">
              <a:xfrm>
                <a:off x="1733" y="3289"/>
                <a:ext cx="9" cy="224"/>
              </a:xfrm>
              <a:prstGeom prst="rect">
                <a:avLst/>
              </a:prstGeom>
              <a:solidFill>
                <a:srgbClr val="3113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07" name="Rectangle 1248"/>
              <p:cNvSpPr>
                <a:spLocks noChangeArrowheads="1"/>
              </p:cNvSpPr>
              <p:nvPr/>
            </p:nvSpPr>
            <p:spPr bwMode="auto">
              <a:xfrm>
                <a:off x="1742" y="3289"/>
                <a:ext cx="10" cy="224"/>
              </a:xfrm>
              <a:prstGeom prst="rect">
                <a:avLst/>
              </a:prstGeom>
              <a:solidFill>
                <a:srgbClr val="2F13E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08" name="Rectangle 1249"/>
              <p:cNvSpPr>
                <a:spLocks noChangeArrowheads="1"/>
              </p:cNvSpPr>
              <p:nvPr/>
            </p:nvSpPr>
            <p:spPr bwMode="auto">
              <a:xfrm>
                <a:off x="1752" y="3289"/>
                <a:ext cx="8" cy="224"/>
              </a:xfrm>
              <a:prstGeom prst="rect">
                <a:avLst/>
              </a:prstGeom>
              <a:solidFill>
                <a:srgbClr val="2D14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09" name="Rectangle 1250"/>
              <p:cNvSpPr>
                <a:spLocks noChangeArrowheads="1"/>
              </p:cNvSpPr>
              <p:nvPr/>
            </p:nvSpPr>
            <p:spPr bwMode="auto">
              <a:xfrm>
                <a:off x="1760" y="3289"/>
                <a:ext cx="8" cy="224"/>
              </a:xfrm>
              <a:prstGeom prst="rect">
                <a:avLst/>
              </a:prstGeom>
              <a:solidFill>
                <a:srgbClr val="2B14E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10" name="Rectangle 1251"/>
              <p:cNvSpPr>
                <a:spLocks noChangeArrowheads="1"/>
              </p:cNvSpPr>
              <p:nvPr/>
            </p:nvSpPr>
            <p:spPr bwMode="auto">
              <a:xfrm>
                <a:off x="1768" y="3289"/>
                <a:ext cx="8" cy="224"/>
              </a:xfrm>
              <a:prstGeom prst="rect">
                <a:avLst/>
              </a:prstGeom>
              <a:solidFill>
                <a:srgbClr val="2915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11" name="Rectangle 1252"/>
              <p:cNvSpPr>
                <a:spLocks noChangeArrowheads="1"/>
              </p:cNvSpPr>
              <p:nvPr/>
            </p:nvSpPr>
            <p:spPr bwMode="auto">
              <a:xfrm>
                <a:off x="1776" y="3289"/>
                <a:ext cx="7" cy="224"/>
              </a:xfrm>
              <a:prstGeom prst="rect">
                <a:avLst/>
              </a:prstGeom>
              <a:solidFill>
                <a:srgbClr val="2715E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12" name="Rectangle 1253"/>
              <p:cNvSpPr>
                <a:spLocks noChangeArrowheads="1"/>
              </p:cNvSpPr>
              <p:nvPr/>
            </p:nvSpPr>
            <p:spPr bwMode="auto">
              <a:xfrm>
                <a:off x="1783" y="3289"/>
                <a:ext cx="8" cy="224"/>
              </a:xfrm>
              <a:prstGeom prst="rect">
                <a:avLst/>
              </a:prstGeom>
              <a:solidFill>
                <a:srgbClr val="2515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13" name="Rectangle 1254"/>
              <p:cNvSpPr>
                <a:spLocks noChangeArrowheads="1"/>
              </p:cNvSpPr>
              <p:nvPr/>
            </p:nvSpPr>
            <p:spPr bwMode="auto">
              <a:xfrm>
                <a:off x="1791" y="3289"/>
                <a:ext cx="7" cy="224"/>
              </a:xfrm>
              <a:prstGeom prst="rect">
                <a:avLst/>
              </a:prstGeom>
              <a:solidFill>
                <a:srgbClr val="2315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14" name="Rectangle 1255"/>
              <p:cNvSpPr>
                <a:spLocks noChangeArrowheads="1"/>
              </p:cNvSpPr>
              <p:nvPr/>
            </p:nvSpPr>
            <p:spPr bwMode="auto">
              <a:xfrm>
                <a:off x="1798" y="3289"/>
                <a:ext cx="9" cy="224"/>
              </a:xfrm>
              <a:prstGeom prst="rect">
                <a:avLst/>
              </a:prstGeom>
              <a:solidFill>
                <a:srgbClr val="2115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15" name="Rectangle 1256"/>
              <p:cNvSpPr>
                <a:spLocks noChangeArrowheads="1"/>
              </p:cNvSpPr>
              <p:nvPr/>
            </p:nvSpPr>
            <p:spPr bwMode="auto">
              <a:xfrm>
                <a:off x="1807" y="3289"/>
                <a:ext cx="7" cy="224"/>
              </a:xfrm>
              <a:prstGeom prst="rect">
                <a:avLst/>
              </a:prstGeom>
              <a:solidFill>
                <a:srgbClr val="1F16E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16" name="Rectangle 1257"/>
              <p:cNvSpPr>
                <a:spLocks noChangeArrowheads="1"/>
              </p:cNvSpPr>
              <p:nvPr/>
            </p:nvSpPr>
            <p:spPr bwMode="auto">
              <a:xfrm>
                <a:off x="1814" y="3289"/>
                <a:ext cx="7" cy="224"/>
              </a:xfrm>
              <a:prstGeom prst="rect">
                <a:avLst/>
              </a:prstGeom>
              <a:solidFill>
                <a:srgbClr val="1D16F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17" name="Rectangle 1258"/>
              <p:cNvSpPr>
                <a:spLocks noChangeArrowheads="1"/>
              </p:cNvSpPr>
              <p:nvPr/>
            </p:nvSpPr>
            <p:spPr bwMode="auto">
              <a:xfrm>
                <a:off x="1821" y="3289"/>
                <a:ext cx="8" cy="224"/>
              </a:xfrm>
              <a:prstGeom prst="rect">
                <a:avLst/>
              </a:prstGeom>
              <a:solidFill>
                <a:srgbClr val="1B16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18" name="Rectangle 1259"/>
              <p:cNvSpPr>
                <a:spLocks noChangeArrowheads="1"/>
              </p:cNvSpPr>
              <p:nvPr/>
            </p:nvSpPr>
            <p:spPr bwMode="auto">
              <a:xfrm>
                <a:off x="1829" y="3289"/>
                <a:ext cx="8" cy="224"/>
              </a:xfrm>
              <a:prstGeom prst="rect">
                <a:avLst/>
              </a:prstGeom>
              <a:solidFill>
                <a:srgbClr val="1917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19" name="Rectangle 1260"/>
              <p:cNvSpPr>
                <a:spLocks noChangeArrowheads="1"/>
              </p:cNvSpPr>
              <p:nvPr/>
            </p:nvSpPr>
            <p:spPr bwMode="auto">
              <a:xfrm>
                <a:off x="1837" y="3289"/>
                <a:ext cx="8" cy="224"/>
              </a:xfrm>
              <a:prstGeom prst="rect">
                <a:avLst/>
              </a:prstGeom>
              <a:solidFill>
                <a:srgbClr val="1717F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20" name="Rectangle 1261"/>
              <p:cNvSpPr>
                <a:spLocks noChangeArrowheads="1"/>
              </p:cNvSpPr>
              <p:nvPr/>
            </p:nvSpPr>
            <p:spPr bwMode="auto">
              <a:xfrm>
                <a:off x="1845" y="3289"/>
                <a:ext cx="7" cy="224"/>
              </a:xfrm>
              <a:prstGeom prst="rect">
                <a:avLst/>
              </a:prstGeom>
              <a:solidFill>
                <a:srgbClr val="1517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21" name="Rectangle 1262"/>
              <p:cNvSpPr>
                <a:spLocks noChangeArrowheads="1"/>
              </p:cNvSpPr>
              <p:nvPr/>
            </p:nvSpPr>
            <p:spPr bwMode="auto">
              <a:xfrm>
                <a:off x="1852" y="3289"/>
                <a:ext cx="8" cy="224"/>
              </a:xfrm>
              <a:prstGeom prst="rect">
                <a:avLst/>
              </a:prstGeom>
              <a:solidFill>
                <a:srgbClr val="1317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22" name="Rectangle 1263"/>
              <p:cNvSpPr>
                <a:spLocks noChangeArrowheads="1"/>
              </p:cNvSpPr>
              <p:nvPr/>
            </p:nvSpPr>
            <p:spPr bwMode="auto">
              <a:xfrm>
                <a:off x="1860" y="3289"/>
                <a:ext cx="7" cy="224"/>
              </a:xfrm>
              <a:prstGeom prst="rect">
                <a:avLst/>
              </a:prstGeom>
              <a:solidFill>
                <a:srgbClr val="1118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23" name="Rectangle 1264"/>
              <p:cNvSpPr>
                <a:spLocks noChangeArrowheads="1"/>
              </p:cNvSpPr>
              <p:nvPr/>
            </p:nvSpPr>
            <p:spPr bwMode="auto">
              <a:xfrm>
                <a:off x="1867" y="3289"/>
                <a:ext cx="9" cy="224"/>
              </a:xfrm>
              <a:prstGeom prst="rect">
                <a:avLst/>
              </a:prstGeom>
              <a:solidFill>
                <a:srgbClr val="0F18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24" name="Rectangle 1265"/>
              <p:cNvSpPr>
                <a:spLocks noChangeArrowheads="1"/>
              </p:cNvSpPr>
              <p:nvPr/>
            </p:nvSpPr>
            <p:spPr bwMode="auto">
              <a:xfrm>
                <a:off x="1876" y="3289"/>
                <a:ext cx="7" cy="224"/>
              </a:xfrm>
              <a:prstGeom prst="rect">
                <a:avLst/>
              </a:prstGeom>
              <a:solidFill>
                <a:srgbClr val="0D1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25" name="Rectangle 1266"/>
              <p:cNvSpPr>
                <a:spLocks noChangeArrowheads="1"/>
              </p:cNvSpPr>
              <p:nvPr/>
            </p:nvSpPr>
            <p:spPr bwMode="auto">
              <a:xfrm>
                <a:off x="1883" y="3289"/>
                <a:ext cx="9" cy="224"/>
              </a:xfrm>
              <a:prstGeom prst="rect">
                <a:avLst/>
              </a:prstGeom>
              <a:solidFill>
                <a:srgbClr val="0B19F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26" name="Rectangle 1267"/>
              <p:cNvSpPr>
                <a:spLocks noChangeArrowheads="1"/>
              </p:cNvSpPr>
              <p:nvPr/>
            </p:nvSpPr>
            <p:spPr bwMode="auto">
              <a:xfrm>
                <a:off x="1892" y="3289"/>
                <a:ext cx="10" cy="224"/>
              </a:xfrm>
              <a:prstGeom prst="rect">
                <a:avLst/>
              </a:prstGeom>
              <a:solidFill>
                <a:srgbClr val="0919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27" name="Rectangle 1268"/>
              <p:cNvSpPr>
                <a:spLocks noChangeArrowheads="1"/>
              </p:cNvSpPr>
              <p:nvPr/>
            </p:nvSpPr>
            <p:spPr bwMode="auto">
              <a:xfrm>
                <a:off x="1902" y="3289"/>
                <a:ext cx="4" cy="224"/>
              </a:xfrm>
              <a:prstGeom prst="rect">
                <a:avLst/>
              </a:prstGeom>
              <a:solidFill>
                <a:srgbClr val="081BF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28" name="Rectangle 1269"/>
              <p:cNvSpPr>
                <a:spLocks noChangeArrowheads="1"/>
              </p:cNvSpPr>
              <p:nvPr/>
            </p:nvSpPr>
            <p:spPr bwMode="auto">
              <a:xfrm>
                <a:off x="1906" y="3289"/>
                <a:ext cx="4" cy="224"/>
              </a:xfrm>
              <a:prstGeom prst="rect">
                <a:avLst/>
              </a:prstGeom>
              <a:solidFill>
                <a:srgbClr val="091C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29" name="Rectangle 1270"/>
              <p:cNvSpPr>
                <a:spLocks noChangeArrowheads="1"/>
              </p:cNvSpPr>
              <p:nvPr/>
            </p:nvSpPr>
            <p:spPr bwMode="auto">
              <a:xfrm>
                <a:off x="1910" y="3289"/>
                <a:ext cx="5" cy="224"/>
              </a:xfrm>
              <a:prstGeom prst="rect">
                <a:avLst/>
              </a:prstGeom>
              <a:solidFill>
                <a:srgbClr val="091D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30" name="Rectangle 1271"/>
              <p:cNvSpPr>
                <a:spLocks noChangeArrowheads="1"/>
              </p:cNvSpPr>
              <p:nvPr/>
            </p:nvSpPr>
            <p:spPr bwMode="auto">
              <a:xfrm>
                <a:off x="1915" y="3289"/>
                <a:ext cx="5" cy="224"/>
              </a:xfrm>
              <a:prstGeom prst="rect">
                <a:avLst/>
              </a:prstGeom>
              <a:solidFill>
                <a:srgbClr val="091EF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31" name="Rectangle 1272"/>
              <p:cNvSpPr>
                <a:spLocks noChangeArrowheads="1"/>
              </p:cNvSpPr>
              <p:nvPr/>
            </p:nvSpPr>
            <p:spPr bwMode="auto">
              <a:xfrm>
                <a:off x="1920" y="3289"/>
                <a:ext cx="5" cy="224"/>
              </a:xfrm>
              <a:prstGeom prst="rect">
                <a:avLst/>
              </a:prstGeom>
              <a:solidFill>
                <a:srgbClr val="091F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32" name="Rectangle 1273"/>
              <p:cNvSpPr>
                <a:spLocks noChangeArrowheads="1"/>
              </p:cNvSpPr>
              <p:nvPr/>
            </p:nvSpPr>
            <p:spPr bwMode="auto">
              <a:xfrm>
                <a:off x="1925" y="3289"/>
                <a:ext cx="4" cy="224"/>
              </a:xfrm>
              <a:prstGeom prst="rect">
                <a:avLst/>
              </a:prstGeom>
              <a:solidFill>
                <a:srgbClr val="0921E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33" name="Rectangle 1274"/>
              <p:cNvSpPr>
                <a:spLocks noChangeArrowheads="1"/>
              </p:cNvSpPr>
              <p:nvPr/>
            </p:nvSpPr>
            <p:spPr bwMode="auto">
              <a:xfrm>
                <a:off x="1929" y="3289"/>
                <a:ext cx="5" cy="224"/>
              </a:xfrm>
              <a:prstGeom prst="rect">
                <a:avLst/>
              </a:prstGeom>
              <a:solidFill>
                <a:srgbClr val="0A22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34" name="Rectangle 1275"/>
              <p:cNvSpPr>
                <a:spLocks noChangeArrowheads="1"/>
              </p:cNvSpPr>
              <p:nvPr/>
            </p:nvSpPr>
            <p:spPr bwMode="auto">
              <a:xfrm>
                <a:off x="1934" y="3289"/>
                <a:ext cx="4" cy="224"/>
              </a:xfrm>
              <a:prstGeom prst="rect">
                <a:avLst/>
              </a:prstGeom>
              <a:solidFill>
                <a:srgbClr val="0A23E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35" name="Rectangle 1276"/>
              <p:cNvSpPr>
                <a:spLocks noChangeArrowheads="1"/>
              </p:cNvSpPr>
              <p:nvPr/>
            </p:nvSpPr>
            <p:spPr bwMode="auto">
              <a:xfrm>
                <a:off x="1938" y="3289"/>
                <a:ext cx="4" cy="224"/>
              </a:xfrm>
              <a:prstGeom prst="rect">
                <a:avLst/>
              </a:prstGeom>
              <a:solidFill>
                <a:srgbClr val="0A24E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36" name="Rectangle 1277"/>
              <p:cNvSpPr>
                <a:spLocks noChangeArrowheads="1"/>
              </p:cNvSpPr>
              <p:nvPr/>
            </p:nvSpPr>
            <p:spPr bwMode="auto">
              <a:xfrm>
                <a:off x="1942" y="3289"/>
                <a:ext cx="3" cy="224"/>
              </a:xfrm>
              <a:prstGeom prst="rect">
                <a:avLst/>
              </a:prstGeom>
              <a:solidFill>
                <a:srgbClr val="0A26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37" name="Rectangle 1278"/>
              <p:cNvSpPr>
                <a:spLocks noChangeArrowheads="1"/>
              </p:cNvSpPr>
              <p:nvPr/>
            </p:nvSpPr>
            <p:spPr bwMode="auto">
              <a:xfrm>
                <a:off x="1945" y="3289"/>
                <a:ext cx="4" cy="224"/>
              </a:xfrm>
              <a:prstGeom prst="rect">
                <a:avLst/>
              </a:prstGeom>
              <a:solidFill>
                <a:srgbClr val="0A27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38" name="Rectangle 1279"/>
              <p:cNvSpPr>
                <a:spLocks noChangeArrowheads="1"/>
              </p:cNvSpPr>
              <p:nvPr/>
            </p:nvSpPr>
            <p:spPr bwMode="auto">
              <a:xfrm>
                <a:off x="1949" y="3289"/>
                <a:ext cx="6" cy="224"/>
              </a:xfrm>
              <a:prstGeom prst="rect">
                <a:avLst/>
              </a:prstGeom>
              <a:solidFill>
                <a:srgbClr val="0A28E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39" name="Rectangle 1280"/>
              <p:cNvSpPr>
                <a:spLocks noChangeArrowheads="1"/>
              </p:cNvSpPr>
              <p:nvPr/>
            </p:nvSpPr>
            <p:spPr bwMode="auto">
              <a:xfrm>
                <a:off x="1955" y="3289"/>
                <a:ext cx="4" cy="224"/>
              </a:xfrm>
              <a:prstGeom prst="rect">
                <a:avLst/>
              </a:prstGeom>
              <a:solidFill>
                <a:srgbClr val="0B29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40" name="Rectangle 1281"/>
              <p:cNvSpPr>
                <a:spLocks noChangeArrowheads="1"/>
              </p:cNvSpPr>
              <p:nvPr/>
            </p:nvSpPr>
            <p:spPr bwMode="auto">
              <a:xfrm>
                <a:off x="1959" y="3289"/>
                <a:ext cx="5" cy="224"/>
              </a:xfrm>
              <a:prstGeom prst="rect">
                <a:avLst/>
              </a:prstGeom>
              <a:solidFill>
                <a:srgbClr val="0B2B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41" name="Rectangle 1282"/>
              <p:cNvSpPr>
                <a:spLocks noChangeArrowheads="1"/>
              </p:cNvSpPr>
              <p:nvPr/>
            </p:nvSpPr>
            <p:spPr bwMode="auto">
              <a:xfrm>
                <a:off x="1964" y="3289"/>
                <a:ext cx="4" cy="224"/>
              </a:xfrm>
              <a:prstGeom prst="rect">
                <a:avLst/>
              </a:prstGeom>
              <a:solidFill>
                <a:srgbClr val="0B2CD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42" name="Rectangle 1283"/>
              <p:cNvSpPr>
                <a:spLocks noChangeArrowheads="1"/>
              </p:cNvSpPr>
              <p:nvPr/>
            </p:nvSpPr>
            <p:spPr bwMode="auto">
              <a:xfrm>
                <a:off x="1968" y="3289"/>
                <a:ext cx="5" cy="224"/>
              </a:xfrm>
              <a:prstGeom prst="rect">
                <a:avLst/>
              </a:prstGeom>
              <a:solidFill>
                <a:srgbClr val="0B2D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43" name="Rectangle 1284"/>
              <p:cNvSpPr>
                <a:spLocks noChangeArrowheads="1"/>
              </p:cNvSpPr>
              <p:nvPr/>
            </p:nvSpPr>
            <p:spPr bwMode="auto">
              <a:xfrm>
                <a:off x="1973" y="3289"/>
                <a:ext cx="4" cy="224"/>
              </a:xfrm>
              <a:prstGeom prst="rect">
                <a:avLst/>
              </a:prstGeom>
              <a:solidFill>
                <a:srgbClr val="0B2ED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44" name="Rectangle 1285"/>
              <p:cNvSpPr>
                <a:spLocks noChangeArrowheads="1"/>
              </p:cNvSpPr>
              <p:nvPr/>
            </p:nvSpPr>
            <p:spPr bwMode="auto">
              <a:xfrm>
                <a:off x="1977" y="3289"/>
                <a:ext cx="5" cy="224"/>
              </a:xfrm>
              <a:prstGeom prst="rect">
                <a:avLst/>
              </a:prstGeom>
              <a:solidFill>
                <a:srgbClr val="0C2F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45" name="Rectangle 1286"/>
              <p:cNvSpPr>
                <a:spLocks noChangeArrowheads="1"/>
              </p:cNvSpPr>
              <p:nvPr/>
            </p:nvSpPr>
            <p:spPr bwMode="auto">
              <a:xfrm>
                <a:off x="1982" y="3289"/>
                <a:ext cx="4" cy="224"/>
              </a:xfrm>
              <a:prstGeom prst="rect">
                <a:avLst/>
              </a:prstGeom>
              <a:solidFill>
                <a:srgbClr val="0C31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46" name="Rectangle 1287"/>
              <p:cNvSpPr>
                <a:spLocks noChangeArrowheads="1"/>
              </p:cNvSpPr>
              <p:nvPr/>
            </p:nvSpPr>
            <p:spPr bwMode="auto">
              <a:xfrm>
                <a:off x="1986" y="3289"/>
                <a:ext cx="5" cy="224"/>
              </a:xfrm>
              <a:prstGeom prst="rect">
                <a:avLst/>
              </a:prstGeom>
              <a:solidFill>
                <a:srgbClr val="0C32D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47" name="Rectangle 1288"/>
              <p:cNvSpPr>
                <a:spLocks noChangeArrowheads="1"/>
              </p:cNvSpPr>
              <p:nvPr/>
            </p:nvSpPr>
            <p:spPr bwMode="auto">
              <a:xfrm>
                <a:off x="1991" y="3289"/>
                <a:ext cx="4" cy="224"/>
              </a:xfrm>
              <a:prstGeom prst="rect">
                <a:avLst/>
              </a:prstGeom>
              <a:solidFill>
                <a:srgbClr val="0C34D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48" name="Rectangle 1289"/>
              <p:cNvSpPr>
                <a:spLocks noChangeArrowheads="1"/>
              </p:cNvSpPr>
              <p:nvPr/>
            </p:nvSpPr>
            <p:spPr bwMode="auto">
              <a:xfrm>
                <a:off x="1995" y="3289"/>
                <a:ext cx="5" cy="224"/>
              </a:xfrm>
              <a:prstGeom prst="rect">
                <a:avLst/>
              </a:prstGeom>
              <a:solidFill>
                <a:srgbClr val="0C35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49" name="Rectangle 1290"/>
              <p:cNvSpPr>
                <a:spLocks noChangeArrowheads="1"/>
              </p:cNvSpPr>
              <p:nvPr/>
            </p:nvSpPr>
            <p:spPr bwMode="auto">
              <a:xfrm>
                <a:off x="2000" y="3289"/>
                <a:ext cx="4" cy="224"/>
              </a:xfrm>
              <a:prstGeom prst="rect">
                <a:avLst/>
              </a:prstGeom>
              <a:solidFill>
                <a:srgbClr val="0D36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50" name="Rectangle 1291"/>
              <p:cNvSpPr>
                <a:spLocks noChangeArrowheads="1"/>
              </p:cNvSpPr>
              <p:nvPr/>
            </p:nvSpPr>
            <p:spPr bwMode="auto">
              <a:xfrm>
                <a:off x="2004" y="3289"/>
                <a:ext cx="5" cy="224"/>
              </a:xfrm>
              <a:prstGeom prst="rect">
                <a:avLst/>
              </a:prstGeom>
              <a:solidFill>
                <a:srgbClr val="0D37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51" name="Rectangle 1292"/>
              <p:cNvSpPr>
                <a:spLocks noChangeArrowheads="1"/>
              </p:cNvSpPr>
              <p:nvPr/>
            </p:nvSpPr>
            <p:spPr bwMode="auto">
              <a:xfrm>
                <a:off x="2009" y="3289"/>
                <a:ext cx="5" cy="224"/>
              </a:xfrm>
              <a:prstGeom prst="rect">
                <a:avLst/>
              </a:prstGeom>
              <a:solidFill>
                <a:srgbClr val="0D39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52" name="Rectangle 1293"/>
              <p:cNvSpPr>
                <a:spLocks noChangeArrowheads="1"/>
              </p:cNvSpPr>
              <p:nvPr/>
            </p:nvSpPr>
            <p:spPr bwMode="auto">
              <a:xfrm>
                <a:off x="2014" y="3289"/>
                <a:ext cx="4" cy="224"/>
              </a:xfrm>
              <a:prstGeom prst="rect">
                <a:avLst/>
              </a:prstGeom>
              <a:solidFill>
                <a:srgbClr val="0D3A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53" name="Rectangle 1294"/>
              <p:cNvSpPr>
                <a:spLocks noChangeArrowheads="1"/>
              </p:cNvSpPr>
              <p:nvPr/>
            </p:nvSpPr>
            <p:spPr bwMode="auto">
              <a:xfrm>
                <a:off x="2018" y="3289"/>
                <a:ext cx="6" cy="224"/>
              </a:xfrm>
              <a:prstGeom prst="rect">
                <a:avLst/>
              </a:prstGeom>
              <a:solidFill>
                <a:srgbClr val="0D3B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54" name="Rectangle 1295"/>
              <p:cNvSpPr>
                <a:spLocks noChangeArrowheads="1"/>
              </p:cNvSpPr>
              <p:nvPr/>
            </p:nvSpPr>
            <p:spPr bwMode="auto">
              <a:xfrm>
                <a:off x="2024" y="3289"/>
                <a:ext cx="4" cy="224"/>
              </a:xfrm>
              <a:prstGeom prst="rect">
                <a:avLst/>
              </a:prstGeom>
              <a:solidFill>
                <a:srgbClr val="0E3CC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55" name="Rectangle 1296"/>
              <p:cNvSpPr>
                <a:spLocks noChangeArrowheads="1"/>
              </p:cNvSpPr>
              <p:nvPr/>
            </p:nvSpPr>
            <p:spPr bwMode="auto">
              <a:xfrm>
                <a:off x="2028" y="3289"/>
                <a:ext cx="5" cy="224"/>
              </a:xfrm>
              <a:prstGeom prst="rect">
                <a:avLst/>
              </a:prstGeom>
              <a:solidFill>
                <a:srgbClr val="0E3E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56" name="Rectangle 1297"/>
              <p:cNvSpPr>
                <a:spLocks noChangeArrowheads="1"/>
              </p:cNvSpPr>
              <p:nvPr/>
            </p:nvSpPr>
            <p:spPr bwMode="auto">
              <a:xfrm>
                <a:off x="2033" y="3289"/>
                <a:ext cx="3" cy="224"/>
              </a:xfrm>
              <a:prstGeom prst="rect">
                <a:avLst/>
              </a:prstGeom>
              <a:solidFill>
                <a:srgbClr val="0E3F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57" name="Rectangle 1298"/>
              <p:cNvSpPr>
                <a:spLocks noChangeArrowheads="1"/>
              </p:cNvSpPr>
              <p:nvPr/>
            </p:nvSpPr>
            <p:spPr bwMode="auto">
              <a:xfrm>
                <a:off x="2036" y="3289"/>
                <a:ext cx="3" cy="224"/>
              </a:xfrm>
              <a:prstGeom prst="rect">
                <a:avLst/>
              </a:prstGeom>
              <a:solidFill>
                <a:srgbClr val="0E41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58" name="Rectangle 1299"/>
              <p:cNvSpPr>
                <a:spLocks noChangeArrowheads="1"/>
              </p:cNvSpPr>
              <p:nvPr/>
            </p:nvSpPr>
            <p:spPr bwMode="auto">
              <a:xfrm>
                <a:off x="2039" y="3289"/>
                <a:ext cx="5" cy="224"/>
              </a:xfrm>
              <a:prstGeom prst="rect">
                <a:avLst/>
              </a:prstGeom>
              <a:solidFill>
                <a:srgbClr val="0E41B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59" name="Rectangle 1300"/>
              <p:cNvSpPr>
                <a:spLocks noChangeArrowheads="1"/>
              </p:cNvSpPr>
              <p:nvPr/>
            </p:nvSpPr>
            <p:spPr bwMode="auto">
              <a:xfrm>
                <a:off x="2044" y="3289"/>
                <a:ext cx="4" cy="224"/>
              </a:xfrm>
              <a:prstGeom prst="rect">
                <a:avLst/>
              </a:prstGeom>
              <a:solidFill>
                <a:srgbClr val="0F43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60" name="Rectangle 1301"/>
              <p:cNvSpPr>
                <a:spLocks noChangeArrowheads="1"/>
              </p:cNvSpPr>
              <p:nvPr/>
            </p:nvSpPr>
            <p:spPr bwMode="auto">
              <a:xfrm>
                <a:off x="2048" y="3289"/>
                <a:ext cx="5" cy="224"/>
              </a:xfrm>
              <a:prstGeom prst="rect">
                <a:avLst/>
              </a:prstGeom>
              <a:solidFill>
                <a:srgbClr val="0F44B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61" name="Rectangle 1302"/>
              <p:cNvSpPr>
                <a:spLocks noChangeArrowheads="1"/>
              </p:cNvSpPr>
              <p:nvPr/>
            </p:nvSpPr>
            <p:spPr bwMode="auto">
              <a:xfrm>
                <a:off x="2053" y="3289"/>
                <a:ext cx="5" cy="224"/>
              </a:xfrm>
              <a:prstGeom prst="rect">
                <a:avLst/>
              </a:prstGeom>
              <a:solidFill>
                <a:srgbClr val="0F45B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62" name="Rectangle 1303"/>
              <p:cNvSpPr>
                <a:spLocks noChangeArrowheads="1"/>
              </p:cNvSpPr>
              <p:nvPr/>
            </p:nvSpPr>
            <p:spPr bwMode="auto">
              <a:xfrm>
                <a:off x="2058" y="3289"/>
                <a:ext cx="5" cy="224"/>
              </a:xfrm>
              <a:prstGeom prst="rect">
                <a:avLst/>
              </a:prstGeom>
              <a:solidFill>
                <a:srgbClr val="0F46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63" name="Rectangle 1304"/>
              <p:cNvSpPr>
                <a:spLocks noChangeArrowheads="1"/>
              </p:cNvSpPr>
              <p:nvPr/>
            </p:nvSpPr>
            <p:spPr bwMode="auto">
              <a:xfrm>
                <a:off x="2063" y="3289"/>
                <a:ext cx="4" cy="224"/>
              </a:xfrm>
              <a:prstGeom prst="rect">
                <a:avLst/>
              </a:prstGeom>
              <a:solidFill>
                <a:srgbClr val="0F48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64" name="Rectangle 1305"/>
              <p:cNvSpPr>
                <a:spLocks noChangeArrowheads="1"/>
              </p:cNvSpPr>
              <p:nvPr/>
            </p:nvSpPr>
            <p:spPr bwMode="auto">
              <a:xfrm>
                <a:off x="2067" y="3289"/>
                <a:ext cx="5" cy="224"/>
              </a:xfrm>
              <a:prstGeom prst="rect">
                <a:avLst/>
              </a:prstGeom>
              <a:solidFill>
                <a:srgbClr val="1049B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65" name="Rectangle 1306"/>
              <p:cNvSpPr>
                <a:spLocks noChangeArrowheads="1"/>
              </p:cNvSpPr>
              <p:nvPr/>
            </p:nvSpPr>
            <p:spPr bwMode="auto">
              <a:xfrm>
                <a:off x="2072" y="3289"/>
                <a:ext cx="4" cy="224"/>
              </a:xfrm>
              <a:prstGeom prst="rect">
                <a:avLst/>
              </a:prstGeom>
              <a:solidFill>
                <a:srgbClr val="104AA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66" name="Rectangle 1307"/>
              <p:cNvSpPr>
                <a:spLocks noChangeArrowheads="1"/>
              </p:cNvSpPr>
              <p:nvPr/>
            </p:nvSpPr>
            <p:spPr bwMode="auto">
              <a:xfrm>
                <a:off x="2076" y="3289"/>
                <a:ext cx="4" cy="224"/>
              </a:xfrm>
              <a:prstGeom prst="rect">
                <a:avLst/>
              </a:prstGeom>
              <a:solidFill>
                <a:srgbClr val="104B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67" name="Rectangle 1308"/>
              <p:cNvSpPr>
                <a:spLocks noChangeArrowheads="1"/>
              </p:cNvSpPr>
              <p:nvPr/>
            </p:nvSpPr>
            <p:spPr bwMode="auto">
              <a:xfrm>
                <a:off x="2080" y="3289"/>
                <a:ext cx="3" cy="224"/>
              </a:xfrm>
              <a:prstGeom prst="rect">
                <a:avLst/>
              </a:prstGeom>
              <a:solidFill>
                <a:srgbClr val="104D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68" name="Rectangle 1309"/>
              <p:cNvSpPr>
                <a:spLocks noChangeArrowheads="1"/>
              </p:cNvSpPr>
              <p:nvPr/>
            </p:nvSpPr>
            <p:spPr bwMode="auto">
              <a:xfrm>
                <a:off x="2083" y="3289"/>
                <a:ext cx="4" cy="224"/>
              </a:xfrm>
              <a:prstGeom prst="rect">
                <a:avLst/>
              </a:prstGeom>
              <a:solidFill>
                <a:srgbClr val="104E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69" name="Rectangle 1310"/>
              <p:cNvSpPr>
                <a:spLocks noChangeArrowheads="1"/>
              </p:cNvSpPr>
              <p:nvPr/>
            </p:nvSpPr>
            <p:spPr bwMode="auto">
              <a:xfrm>
                <a:off x="2087" y="3289"/>
                <a:ext cx="6" cy="224"/>
              </a:xfrm>
              <a:prstGeom prst="rect">
                <a:avLst/>
              </a:prstGeom>
              <a:solidFill>
                <a:srgbClr val="104FA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70" name="Rectangle 1311"/>
              <p:cNvSpPr>
                <a:spLocks noChangeArrowheads="1"/>
              </p:cNvSpPr>
              <p:nvPr/>
            </p:nvSpPr>
            <p:spPr bwMode="auto">
              <a:xfrm>
                <a:off x="2093" y="3289"/>
                <a:ext cx="4" cy="224"/>
              </a:xfrm>
              <a:prstGeom prst="rect">
                <a:avLst/>
              </a:prstGeom>
              <a:solidFill>
                <a:srgbClr val="1150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71" name="Rectangle 1312"/>
              <p:cNvSpPr>
                <a:spLocks noChangeArrowheads="1"/>
              </p:cNvSpPr>
              <p:nvPr/>
            </p:nvSpPr>
            <p:spPr bwMode="auto">
              <a:xfrm>
                <a:off x="2097" y="3289"/>
                <a:ext cx="5" cy="224"/>
              </a:xfrm>
              <a:prstGeom prst="rect">
                <a:avLst/>
              </a:prstGeom>
              <a:solidFill>
                <a:srgbClr val="1152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72" name="Rectangle 1313"/>
              <p:cNvSpPr>
                <a:spLocks noChangeArrowheads="1"/>
              </p:cNvSpPr>
              <p:nvPr/>
            </p:nvSpPr>
            <p:spPr bwMode="auto">
              <a:xfrm>
                <a:off x="2102" y="3289"/>
                <a:ext cx="4" cy="224"/>
              </a:xfrm>
              <a:prstGeom prst="rect">
                <a:avLst/>
              </a:prstGeom>
              <a:solidFill>
                <a:srgbClr val="1153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73" name="Rectangle 1314"/>
              <p:cNvSpPr>
                <a:spLocks noChangeArrowheads="1"/>
              </p:cNvSpPr>
              <p:nvPr/>
            </p:nvSpPr>
            <p:spPr bwMode="auto">
              <a:xfrm>
                <a:off x="2106" y="3289"/>
                <a:ext cx="5" cy="224"/>
              </a:xfrm>
              <a:prstGeom prst="rect">
                <a:avLst/>
              </a:prstGeom>
              <a:solidFill>
                <a:srgbClr val="1154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74" name="Rectangle 1315"/>
              <p:cNvSpPr>
                <a:spLocks noChangeArrowheads="1"/>
              </p:cNvSpPr>
              <p:nvPr/>
            </p:nvSpPr>
            <p:spPr bwMode="auto">
              <a:xfrm>
                <a:off x="2111" y="3289"/>
                <a:ext cx="4" cy="224"/>
              </a:xfrm>
              <a:prstGeom prst="rect">
                <a:avLst/>
              </a:prstGeom>
              <a:solidFill>
                <a:srgbClr val="11559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75" name="Rectangle 1316"/>
              <p:cNvSpPr>
                <a:spLocks noChangeArrowheads="1"/>
              </p:cNvSpPr>
              <p:nvPr/>
            </p:nvSpPr>
            <p:spPr bwMode="auto">
              <a:xfrm>
                <a:off x="2115" y="3289"/>
                <a:ext cx="5" cy="224"/>
              </a:xfrm>
              <a:prstGeom prst="rect">
                <a:avLst/>
              </a:prstGeom>
              <a:solidFill>
                <a:srgbClr val="12569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76" name="Rectangle 1317"/>
              <p:cNvSpPr>
                <a:spLocks noChangeArrowheads="1"/>
              </p:cNvSpPr>
              <p:nvPr/>
            </p:nvSpPr>
            <p:spPr bwMode="auto">
              <a:xfrm>
                <a:off x="2120" y="3289"/>
                <a:ext cx="4" cy="224"/>
              </a:xfrm>
              <a:prstGeom prst="rect">
                <a:avLst/>
              </a:prstGeom>
              <a:solidFill>
                <a:srgbClr val="12589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77" name="Rectangle 1318"/>
              <p:cNvSpPr>
                <a:spLocks noChangeArrowheads="1"/>
              </p:cNvSpPr>
              <p:nvPr/>
            </p:nvSpPr>
            <p:spPr bwMode="auto">
              <a:xfrm>
                <a:off x="2124" y="3289"/>
                <a:ext cx="5" cy="224"/>
              </a:xfrm>
              <a:prstGeom prst="rect">
                <a:avLst/>
              </a:prstGeom>
              <a:solidFill>
                <a:srgbClr val="12599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78" name="Rectangle 1319"/>
              <p:cNvSpPr>
                <a:spLocks noChangeArrowheads="1"/>
              </p:cNvSpPr>
              <p:nvPr/>
            </p:nvSpPr>
            <p:spPr bwMode="auto">
              <a:xfrm>
                <a:off x="2129" y="3289"/>
                <a:ext cx="4" cy="224"/>
              </a:xfrm>
              <a:prstGeom prst="rect">
                <a:avLst/>
              </a:prstGeom>
              <a:solidFill>
                <a:srgbClr val="125B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79" name="Rectangle 1320"/>
              <p:cNvSpPr>
                <a:spLocks noChangeArrowheads="1"/>
              </p:cNvSpPr>
              <p:nvPr/>
            </p:nvSpPr>
            <p:spPr bwMode="auto">
              <a:xfrm>
                <a:off x="2133" y="3289"/>
                <a:ext cx="5" cy="224"/>
              </a:xfrm>
              <a:prstGeom prst="rect">
                <a:avLst/>
              </a:prstGeom>
              <a:solidFill>
                <a:srgbClr val="125C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80" name="Rectangle 1321"/>
              <p:cNvSpPr>
                <a:spLocks noChangeArrowheads="1"/>
              </p:cNvSpPr>
              <p:nvPr/>
            </p:nvSpPr>
            <p:spPr bwMode="auto">
              <a:xfrm>
                <a:off x="2138" y="3289"/>
                <a:ext cx="4" cy="224"/>
              </a:xfrm>
              <a:prstGeom prst="rect">
                <a:avLst/>
              </a:prstGeom>
              <a:solidFill>
                <a:srgbClr val="135D9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81" name="Rectangle 1322"/>
              <p:cNvSpPr>
                <a:spLocks noChangeArrowheads="1"/>
              </p:cNvSpPr>
              <p:nvPr/>
            </p:nvSpPr>
            <p:spPr bwMode="auto">
              <a:xfrm>
                <a:off x="2142" y="3289"/>
                <a:ext cx="5" cy="224"/>
              </a:xfrm>
              <a:prstGeom prst="rect">
                <a:avLst/>
              </a:prstGeom>
              <a:solidFill>
                <a:srgbClr val="135E9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82" name="Rectangle 1323"/>
              <p:cNvSpPr>
                <a:spLocks noChangeArrowheads="1"/>
              </p:cNvSpPr>
              <p:nvPr/>
            </p:nvSpPr>
            <p:spPr bwMode="auto">
              <a:xfrm>
                <a:off x="2147" y="3289"/>
                <a:ext cx="5" cy="224"/>
              </a:xfrm>
              <a:prstGeom prst="rect">
                <a:avLst/>
              </a:prstGeom>
              <a:solidFill>
                <a:srgbClr val="1360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83" name="Rectangle 1324"/>
              <p:cNvSpPr>
                <a:spLocks noChangeArrowheads="1"/>
              </p:cNvSpPr>
              <p:nvPr/>
            </p:nvSpPr>
            <p:spPr bwMode="auto">
              <a:xfrm>
                <a:off x="2152" y="3289"/>
                <a:ext cx="4" cy="224"/>
              </a:xfrm>
              <a:prstGeom prst="rect">
                <a:avLst/>
              </a:prstGeom>
              <a:solidFill>
                <a:srgbClr val="13618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84" name="Rectangle 1325"/>
              <p:cNvSpPr>
                <a:spLocks noChangeArrowheads="1"/>
              </p:cNvSpPr>
              <p:nvPr/>
            </p:nvSpPr>
            <p:spPr bwMode="auto">
              <a:xfrm>
                <a:off x="2156" y="3289"/>
                <a:ext cx="6" cy="224"/>
              </a:xfrm>
              <a:prstGeom prst="rect">
                <a:avLst/>
              </a:prstGeom>
              <a:solidFill>
                <a:srgbClr val="13628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85" name="Rectangle 1326"/>
              <p:cNvSpPr>
                <a:spLocks noChangeArrowheads="1"/>
              </p:cNvSpPr>
              <p:nvPr/>
            </p:nvSpPr>
            <p:spPr bwMode="auto">
              <a:xfrm>
                <a:off x="2162" y="3289"/>
                <a:ext cx="4" cy="224"/>
              </a:xfrm>
              <a:prstGeom prst="rect">
                <a:avLst/>
              </a:prstGeom>
              <a:solidFill>
                <a:srgbClr val="1463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86" name="Rectangle 1327"/>
              <p:cNvSpPr>
                <a:spLocks noChangeArrowheads="1"/>
              </p:cNvSpPr>
              <p:nvPr/>
            </p:nvSpPr>
            <p:spPr bwMode="auto">
              <a:xfrm>
                <a:off x="2166" y="3289"/>
                <a:ext cx="5" cy="224"/>
              </a:xfrm>
              <a:prstGeom prst="rect">
                <a:avLst/>
              </a:prstGeom>
              <a:solidFill>
                <a:srgbClr val="14658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87" name="Rectangle 1328"/>
              <p:cNvSpPr>
                <a:spLocks noChangeArrowheads="1"/>
              </p:cNvSpPr>
              <p:nvPr/>
            </p:nvSpPr>
            <p:spPr bwMode="auto">
              <a:xfrm>
                <a:off x="2171" y="3289"/>
                <a:ext cx="4" cy="224"/>
              </a:xfrm>
              <a:prstGeom prst="rect">
                <a:avLst/>
              </a:prstGeom>
              <a:solidFill>
                <a:srgbClr val="1466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88" name="Rectangle 1329"/>
              <p:cNvSpPr>
                <a:spLocks noChangeArrowheads="1"/>
              </p:cNvSpPr>
              <p:nvPr/>
            </p:nvSpPr>
            <p:spPr bwMode="auto">
              <a:xfrm>
                <a:off x="2175" y="3289"/>
                <a:ext cx="5" cy="224"/>
              </a:xfrm>
              <a:prstGeom prst="rect">
                <a:avLst/>
              </a:prstGeom>
              <a:solidFill>
                <a:srgbClr val="1467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89" name="Rectangle 1330"/>
              <p:cNvSpPr>
                <a:spLocks noChangeArrowheads="1"/>
              </p:cNvSpPr>
              <p:nvPr/>
            </p:nvSpPr>
            <p:spPr bwMode="auto">
              <a:xfrm>
                <a:off x="2180" y="3289"/>
                <a:ext cx="3" cy="224"/>
              </a:xfrm>
              <a:prstGeom prst="rect">
                <a:avLst/>
              </a:prstGeom>
              <a:solidFill>
                <a:srgbClr val="1468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90" name="Rectangle 1331"/>
              <p:cNvSpPr>
                <a:spLocks noChangeArrowheads="1"/>
              </p:cNvSpPr>
              <p:nvPr/>
            </p:nvSpPr>
            <p:spPr bwMode="auto">
              <a:xfrm>
                <a:off x="2183" y="3289"/>
                <a:ext cx="3" cy="224"/>
              </a:xfrm>
              <a:prstGeom prst="rect">
                <a:avLst/>
              </a:prstGeom>
              <a:solidFill>
                <a:srgbClr val="156A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91" name="Rectangle 1332"/>
              <p:cNvSpPr>
                <a:spLocks noChangeArrowheads="1"/>
              </p:cNvSpPr>
              <p:nvPr/>
            </p:nvSpPr>
            <p:spPr bwMode="auto">
              <a:xfrm>
                <a:off x="2186" y="3289"/>
                <a:ext cx="5" cy="224"/>
              </a:xfrm>
              <a:prstGeom prst="rect">
                <a:avLst/>
              </a:prstGeom>
              <a:solidFill>
                <a:srgbClr val="156B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92" name="Rectangle 1333"/>
              <p:cNvSpPr>
                <a:spLocks noChangeArrowheads="1"/>
              </p:cNvSpPr>
              <p:nvPr/>
            </p:nvSpPr>
            <p:spPr bwMode="auto">
              <a:xfrm>
                <a:off x="2191" y="3289"/>
                <a:ext cx="5" cy="224"/>
              </a:xfrm>
              <a:prstGeom prst="rect">
                <a:avLst/>
              </a:prstGeom>
              <a:solidFill>
                <a:srgbClr val="156C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93" name="Rectangle 1334"/>
              <p:cNvSpPr>
                <a:spLocks noChangeArrowheads="1"/>
              </p:cNvSpPr>
              <p:nvPr/>
            </p:nvSpPr>
            <p:spPr bwMode="auto">
              <a:xfrm>
                <a:off x="2196" y="3289"/>
                <a:ext cx="5" cy="224"/>
              </a:xfrm>
              <a:prstGeom prst="rect">
                <a:avLst/>
              </a:prstGeom>
              <a:solidFill>
                <a:srgbClr val="156D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94" name="Rectangle 1335"/>
              <p:cNvSpPr>
                <a:spLocks noChangeArrowheads="1"/>
              </p:cNvSpPr>
              <p:nvPr/>
            </p:nvSpPr>
            <p:spPr bwMode="auto">
              <a:xfrm>
                <a:off x="2201" y="3289"/>
                <a:ext cx="4" cy="224"/>
              </a:xfrm>
              <a:prstGeom prst="rect">
                <a:avLst/>
              </a:prstGeom>
              <a:solidFill>
                <a:srgbClr val="156F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95" name="Rectangle 1336"/>
              <p:cNvSpPr>
                <a:spLocks noChangeArrowheads="1"/>
              </p:cNvSpPr>
              <p:nvPr/>
            </p:nvSpPr>
            <p:spPr bwMode="auto">
              <a:xfrm>
                <a:off x="2205" y="3289"/>
                <a:ext cx="5" cy="224"/>
              </a:xfrm>
              <a:prstGeom prst="rect">
                <a:avLst/>
              </a:prstGeom>
              <a:solidFill>
                <a:srgbClr val="16707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96" name="Rectangle 1337"/>
              <p:cNvSpPr>
                <a:spLocks noChangeArrowheads="1"/>
              </p:cNvSpPr>
              <p:nvPr/>
            </p:nvSpPr>
            <p:spPr bwMode="auto">
              <a:xfrm>
                <a:off x="2210" y="3289"/>
                <a:ext cx="4" cy="224"/>
              </a:xfrm>
              <a:prstGeom prst="rect">
                <a:avLst/>
              </a:prstGeom>
              <a:solidFill>
                <a:srgbClr val="1671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97" name="Rectangle 1338"/>
              <p:cNvSpPr>
                <a:spLocks noChangeArrowheads="1"/>
              </p:cNvSpPr>
              <p:nvPr/>
            </p:nvSpPr>
            <p:spPr bwMode="auto">
              <a:xfrm>
                <a:off x="2214" y="3289"/>
                <a:ext cx="5" cy="224"/>
              </a:xfrm>
              <a:prstGeom prst="rect">
                <a:avLst/>
              </a:prstGeom>
              <a:solidFill>
                <a:srgbClr val="16727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98" name="Rectangle 1339"/>
              <p:cNvSpPr>
                <a:spLocks noChangeArrowheads="1"/>
              </p:cNvSpPr>
              <p:nvPr/>
            </p:nvSpPr>
            <p:spPr bwMode="auto">
              <a:xfrm>
                <a:off x="2219" y="3289"/>
                <a:ext cx="4" cy="224"/>
              </a:xfrm>
              <a:prstGeom prst="rect">
                <a:avLst/>
              </a:prstGeom>
              <a:solidFill>
                <a:srgbClr val="16736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599" name="Rectangle 1340"/>
              <p:cNvSpPr>
                <a:spLocks noChangeArrowheads="1"/>
              </p:cNvSpPr>
              <p:nvPr/>
            </p:nvSpPr>
            <p:spPr bwMode="auto">
              <a:xfrm>
                <a:off x="2223" y="3289"/>
                <a:ext cx="5" cy="224"/>
              </a:xfrm>
              <a:prstGeom prst="rect">
                <a:avLst/>
              </a:prstGeom>
              <a:solidFill>
                <a:srgbClr val="16756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00" name="Rectangle 1341"/>
              <p:cNvSpPr>
                <a:spLocks noChangeArrowheads="1"/>
              </p:cNvSpPr>
              <p:nvPr/>
            </p:nvSpPr>
            <p:spPr bwMode="auto">
              <a:xfrm>
                <a:off x="2228" y="3289"/>
                <a:ext cx="4" cy="224"/>
              </a:xfrm>
              <a:prstGeom prst="rect">
                <a:avLst/>
              </a:prstGeom>
              <a:solidFill>
                <a:srgbClr val="17766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01" name="Rectangle 1342"/>
              <p:cNvSpPr>
                <a:spLocks noChangeArrowheads="1"/>
              </p:cNvSpPr>
              <p:nvPr/>
            </p:nvSpPr>
            <p:spPr bwMode="auto">
              <a:xfrm>
                <a:off x="2232" y="3289"/>
                <a:ext cx="5" cy="224"/>
              </a:xfrm>
              <a:prstGeom prst="rect">
                <a:avLst/>
              </a:prstGeom>
              <a:solidFill>
                <a:srgbClr val="17786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02" name="Rectangle 1343"/>
              <p:cNvSpPr>
                <a:spLocks noChangeArrowheads="1"/>
              </p:cNvSpPr>
              <p:nvPr/>
            </p:nvSpPr>
            <p:spPr bwMode="auto">
              <a:xfrm>
                <a:off x="2237" y="3289"/>
                <a:ext cx="4" cy="224"/>
              </a:xfrm>
              <a:prstGeom prst="rect">
                <a:avLst/>
              </a:prstGeom>
              <a:solidFill>
                <a:srgbClr val="17796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03" name="Rectangle 1344"/>
              <p:cNvSpPr>
                <a:spLocks noChangeArrowheads="1"/>
              </p:cNvSpPr>
              <p:nvPr/>
            </p:nvSpPr>
            <p:spPr bwMode="auto">
              <a:xfrm>
                <a:off x="2241" y="3289"/>
                <a:ext cx="5" cy="224"/>
              </a:xfrm>
              <a:prstGeom prst="rect">
                <a:avLst/>
              </a:prstGeom>
              <a:solidFill>
                <a:srgbClr val="177A6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04" name="Rectangle 1345"/>
              <p:cNvSpPr>
                <a:spLocks noChangeArrowheads="1"/>
              </p:cNvSpPr>
              <p:nvPr/>
            </p:nvSpPr>
            <p:spPr bwMode="auto">
              <a:xfrm>
                <a:off x="2246" y="3289"/>
                <a:ext cx="5" cy="224"/>
              </a:xfrm>
              <a:prstGeom prst="rect">
                <a:avLst/>
              </a:prstGeom>
              <a:solidFill>
                <a:srgbClr val="177B6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05" name="Rectangle 1346"/>
              <p:cNvSpPr>
                <a:spLocks noChangeArrowheads="1"/>
              </p:cNvSpPr>
              <p:nvPr/>
            </p:nvSpPr>
            <p:spPr bwMode="auto">
              <a:xfrm>
                <a:off x="2251" y="3289"/>
                <a:ext cx="4" cy="224"/>
              </a:xfrm>
              <a:prstGeom prst="rect">
                <a:avLst/>
              </a:prstGeom>
              <a:solidFill>
                <a:srgbClr val="187D6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06" name="Rectangle 1347"/>
              <p:cNvSpPr>
                <a:spLocks noChangeArrowheads="1"/>
              </p:cNvSpPr>
              <p:nvPr/>
            </p:nvSpPr>
            <p:spPr bwMode="auto">
              <a:xfrm>
                <a:off x="2255" y="3289"/>
                <a:ext cx="5" cy="224"/>
              </a:xfrm>
              <a:prstGeom prst="rect">
                <a:avLst/>
              </a:prstGeom>
              <a:solidFill>
                <a:srgbClr val="187E5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07" name="Rectangle 1348"/>
              <p:cNvSpPr>
                <a:spLocks noChangeArrowheads="1"/>
              </p:cNvSpPr>
              <p:nvPr/>
            </p:nvSpPr>
            <p:spPr bwMode="auto">
              <a:xfrm>
                <a:off x="2260" y="3289"/>
                <a:ext cx="5" cy="224"/>
              </a:xfrm>
              <a:prstGeom prst="rect">
                <a:avLst/>
              </a:prstGeom>
              <a:solidFill>
                <a:srgbClr val="187F5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08" name="Rectangle 1349"/>
              <p:cNvSpPr>
                <a:spLocks noChangeArrowheads="1"/>
              </p:cNvSpPr>
              <p:nvPr/>
            </p:nvSpPr>
            <p:spPr bwMode="auto">
              <a:xfrm>
                <a:off x="2265" y="3289"/>
                <a:ext cx="5" cy="224"/>
              </a:xfrm>
              <a:prstGeom prst="rect">
                <a:avLst/>
              </a:prstGeom>
              <a:solidFill>
                <a:srgbClr val="18805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09" name="Rectangle 1350"/>
              <p:cNvSpPr>
                <a:spLocks noChangeArrowheads="1"/>
              </p:cNvSpPr>
              <p:nvPr/>
            </p:nvSpPr>
            <p:spPr bwMode="auto">
              <a:xfrm>
                <a:off x="2270" y="3289"/>
                <a:ext cx="4" cy="224"/>
              </a:xfrm>
              <a:prstGeom prst="rect">
                <a:avLst/>
              </a:prstGeom>
              <a:solidFill>
                <a:srgbClr val="18825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10" name="Rectangle 1351"/>
              <p:cNvSpPr>
                <a:spLocks noChangeArrowheads="1"/>
              </p:cNvSpPr>
              <p:nvPr/>
            </p:nvSpPr>
            <p:spPr bwMode="auto">
              <a:xfrm>
                <a:off x="2274" y="3289"/>
                <a:ext cx="4" cy="224"/>
              </a:xfrm>
              <a:prstGeom prst="rect">
                <a:avLst/>
              </a:prstGeom>
              <a:solidFill>
                <a:srgbClr val="1983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11" name="Rectangle 1352"/>
              <p:cNvSpPr>
                <a:spLocks noChangeArrowheads="1"/>
              </p:cNvSpPr>
              <p:nvPr/>
            </p:nvSpPr>
            <p:spPr bwMode="auto">
              <a:xfrm>
                <a:off x="2278" y="3289"/>
                <a:ext cx="2" cy="224"/>
              </a:xfrm>
              <a:prstGeom prst="rect">
                <a:avLst/>
              </a:prstGeom>
              <a:solidFill>
                <a:srgbClr val="19855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12" name="Rectangle 1353"/>
              <p:cNvSpPr>
                <a:spLocks noChangeArrowheads="1"/>
              </p:cNvSpPr>
              <p:nvPr/>
            </p:nvSpPr>
            <p:spPr bwMode="auto">
              <a:xfrm>
                <a:off x="2280" y="3289"/>
                <a:ext cx="5" cy="224"/>
              </a:xfrm>
              <a:prstGeom prst="rect">
                <a:avLst/>
              </a:prstGeom>
              <a:solidFill>
                <a:srgbClr val="19855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13" name="Rectangle 1354"/>
              <p:cNvSpPr>
                <a:spLocks noChangeArrowheads="1"/>
              </p:cNvSpPr>
              <p:nvPr/>
            </p:nvSpPr>
            <p:spPr bwMode="auto">
              <a:xfrm>
                <a:off x="2285" y="3289"/>
                <a:ext cx="5" cy="224"/>
              </a:xfrm>
              <a:prstGeom prst="rect">
                <a:avLst/>
              </a:prstGeom>
              <a:solidFill>
                <a:srgbClr val="19875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14" name="Rectangle 1355"/>
              <p:cNvSpPr>
                <a:spLocks noChangeArrowheads="1"/>
              </p:cNvSpPr>
              <p:nvPr/>
            </p:nvSpPr>
            <p:spPr bwMode="auto">
              <a:xfrm>
                <a:off x="2290" y="3289"/>
                <a:ext cx="4" cy="224"/>
              </a:xfrm>
              <a:prstGeom prst="rect">
                <a:avLst/>
              </a:prstGeom>
              <a:solidFill>
                <a:srgbClr val="19885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15" name="Rectangle 1356"/>
              <p:cNvSpPr>
                <a:spLocks noChangeArrowheads="1"/>
              </p:cNvSpPr>
              <p:nvPr/>
            </p:nvSpPr>
            <p:spPr bwMode="auto">
              <a:xfrm>
                <a:off x="2294" y="3289"/>
                <a:ext cx="6" cy="224"/>
              </a:xfrm>
              <a:prstGeom prst="rect">
                <a:avLst/>
              </a:prstGeom>
              <a:solidFill>
                <a:srgbClr val="19894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16" name="Rectangle 1357"/>
              <p:cNvSpPr>
                <a:spLocks noChangeArrowheads="1"/>
              </p:cNvSpPr>
              <p:nvPr/>
            </p:nvSpPr>
            <p:spPr bwMode="auto">
              <a:xfrm>
                <a:off x="2300" y="3289"/>
                <a:ext cx="4" cy="224"/>
              </a:xfrm>
              <a:prstGeom prst="rect">
                <a:avLst/>
              </a:prstGeom>
              <a:solidFill>
                <a:srgbClr val="1A8A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17" name="Rectangle 1358"/>
              <p:cNvSpPr>
                <a:spLocks noChangeArrowheads="1"/>
              </p:cNvSpPr>
              <p:nvPr/>
            </p:nvSpPr>
            <p:spPr bwMode="auto">
              <a:xfrm>
                <a:off x="2304" y="3289"/>
                <a:ext cx="6" cy="224"/>
              </a:xfrm>
              <a:prstGeom prst="rect">
                <a:avLst/>
              </a:prstGeom>
              <a:solidFill>
                <a:srgbClr val="1A8C4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18" name="Rectangle 1359"/>
              <p:cNvSpPr>
                <a:spLocks noChangeArrowheads="1"/>
              </p:cNvSpPr>
              <p:nvPr/>
            </p:nvSpPr>
            <p:spPr bwMode="auto">
              <a:xfrm>
                <a:off x="2310" y="3289"/>
                <a:ext cx="5" cy="224"/>
              </a:xfrm>
              <a:prstGeom prst="rect">
                <a:avLst/>
              </a:prstGeom>
              <a:solidFill>
                <a:srgbClr val="1B8D4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19" name="Rectangle 1360"/>
              <p:cNvSpPr>
                <a:spLocks noChangeArrowheads="1"/>
              </p:cNvSpPr>
              <p:nvPr/>
            </p:nvSpPr>
            <p:spPr bwMode="auto">
              <a:xfrm>
                <a:off x="2315" y="3289"/>
                <a:ext cx="5" cy="224"/>
              </a:xfrm>
              <a:prstGeom prst="rect">
                <a:avLst/>
              </a:prstGeom>
              <a:solidFill>
                <a:srgbClr val="1D8E4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20" name="Rectangle 1361"/>
              <p:cNvSpPr>
                <a:spLocks noChangeArrowheads="1"/>
              </p:cNvSpPr>
              <p:nvPr/>
            </p:nvSpPr>
            <p:spPr bwMode="auto">
              <a:xfrm>
                <a:off x="2320" y="3289"/>
                <a:ext cx="4" cy="224"/>
              </a:xfrm>
              <a:prstGeom prst="rect">
                <a:avLst/>
              </a:prstGeom>
              <a:solidFill>
                <a:srgbClr val="1F904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21" name="Rectangle 1362"/>
              <p:cNvSpPr>
                <a:spLocks noChangeArrowheads="1"/>
              </p:cNvSpPr>
              <p:nvPr/>
            </p:nvSpPr>
            <p:spPr bwMode="auto">
              <a:xfrm>
                <a:off x="2324" y="3289"/>
                <a:ext cx="5" cy="224"/>
              </a:xfrm>
              <a:prstGeom prst="rect">
                <a:avLst/>
              </a:prstGeom>
              <a:solidFill>
                <a:srgbClr val="21914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22" name="Rectangle 1363"/>
              <p:cNvSpPr>
                <a:spLocks noChangeArrowheads="1"/>
              </p:cNvSpPr>
              <p:nvPr/>
            </p:nvSpPr>
            <p:spPr bwMode="auto">
              <a:xfrm>
                <a:off x="2329" y="3289"/>
                <a:ext cx="3" cy="224"/>
              </a:xfrm>
              <a:prstGeom prst="rect">
                <a:avLst/>
              </a:prstGeom>
              <a:solidFill>
                <a:srgbClr val="23924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23" name="Rectangle 1364"/>
              <p:cNvSpPr>
                <a:spLocks noChangeArrowheads="1"/>
              </p:cNvSpPr>
              <p:nvPr/>
            </p:nvSpPr>
            <p:spPr bwMode="auto">
              <a:xfrm>
                <a:off x="2332" y="3289"/>
                <a:ext cx="4" cy="224"/>
              </a:xfrm>
              <a:prstGeom prst="rect">
                <a:avLst/>
              </a:prstGeom>
              <a:solidFill>
                <a:srgbClr val="25924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24" name="Rectangle 1365"/>
              <p:cNvSpPr>
                <a:spLocks noChangeArrowheads="1"/>
              </p:cNvSpPr>
              <p:nvPr/>
            </p:nvSpPr>
            <p:spPr bwMode="auto">
              <a:xfrm>
                <a:off x="2336" y="3289"/>
                <a:ext cx="4" cy="224"/>
              </a:xfrm>
              <a:prstGeom prst="rect">
                <a:avLst/>
              </a:prstGeom>
              <a:solidFill>
                <a:srgbClr val="27934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25" name="Rectangle 1366"/>
              <p:cNvSpPr>
                <a:spLocks noChangeArrowheads="1"/>
              </p:cNvSpPr>
              <p:nvPr/>
            </p:nvSpPr>
            <p:spPr bwMode="auto">
              <a:xfrm>
                <a:off x="2340" y="3289"/>
                <a:ext cx="5" cy="224"/>
              </a:xfrm>
              <a:prstGeom prst="rect">
                <a:avLst/>
              </a:prstGeom>
              <a:solidFill>
                <a:srgbClr val="29944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26" name="Rectangle 1367"/>
              <p:cNvSpPr>
                <a:spLocks noChangeArrowheads="1"/>
              </p:cNvSpPr>
              <p:nvPr/>
            </p:nvSpPr>
            <p:spPr bwMode="auto">
              <a:xfrm>
                <a:off x="2345" y="3289"/>
                <a:ext cx="4" cy="224"/>
              </a:xfrm>
              <a:prstGeom prst="rect">
                <a:avLst/>
              </a:prstGeom>
              <a:solidFill>
                <a:srgbClr val="2B954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27" name="Rectangle 1368"/>
              <p:cNvSpPr>
                <a:spLocks noChangeArrowheads="1"/>
              </p:cNvSpPr>
              <p:nvPr/>
            </p:nvSpPr>
            <p:spPr bwMode="auto">
              <a:xfrm>
                <a:off x="2349" y="3289"/>
                <a:ext cx="5" cy="224"/>
              </a:xfrm>
              <a:prstGeom prst="rect">
                <a:avLst/>
              </a:prstGeom>
              <a:solidFill>
                <a:srgbClr val="2D964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28" name="Rectangle 1369"/>
              <p:cNvSpPr>
                <a:spLocks noChangeArrowheads="1"/>
              </p:cNvSpPr>
              <p:nvPr/>
            </p:nvSpPr>
            <p:spPr bwMode="auto">
              <a:xfrm>
                <a:off x="2354" y="3289"/>
                <a:ext cx="5" cy="224"/>
              </a:xfrm>
              <a:prstGeom prst="rect">
                <a:avLst/>
              </a:prstGeom>
              <a:solidFill>
                <a:srgbClr val="2F984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29" name="Rectangle 1370"/>
              <p:cNvSpPr>
                <a:spLocks noChangeArrowheads="1"/>
              </p:cNvSpPr>
              <p:nvPr/>
            </p:nvSpPr>
            <p:spPr bwMode="auto">
              <a:xfrm>
                <a:off x="2359" y="3289"/>
                <a:ext cx="4" cy="224"/>
              </a:xfrm>
              <a:prstGeom prst="rect">
                <a:avLst/>
              </a:prstGeom>
              <a:solidFill>
                <a:srgbClr val="31994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30" name="Rectangle 1371"/>
              <p:cNvSpPr>
                <a:spLocks noChangeArrowheads="1"/>
              </p:cNvSpPr>
              <p:nvPr/>
            </p:nvSpPr>
            <p:spPr bwMode="auto">
              <a:xfrm>
                <a:off x="2363" y="3289"/>
                <a:ext cx="6" cy="224"/>
              </a:xfrm>
              <a:prstGeom prst="rect">
                <a:avLst/>
              </a:prstGeom>
              <a:solidFill>
                <a:srgbClr val="339A4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31" name="Rectangle 1372"/>
              <p:cNvSpPr>
                <a:spLocks noChangeArrowheads="1"/>
              </p:cNvSpPr>
              <p:nvPr/>
            </p:nvSpPr>
            <p:spPr bwMode="auto">
              <a:xfrm>
                <a:off x="2369" y="3289"/>
                <a:ext cx="3" cy="224"/>
              </a:xfrm>
              <a:prstGeom prst="rect">
                <a:avLst/>
              </a:prstGeom>
              <a:solidFill>
                <a:srgbClr val="359B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32" name="Rectangle 1373"/>
              <p:cNvSpPr>
                <a:spLocks noChangeArrowheads="1"/>
              </p:cNvSpPr>
              <p:nvPr/>
            </p:nvSpPr>
            <p:spPr bwMode="auto">
              <a:xfrm>
                <a:off x="2372" y="3289"/>
                <a:ext cx="5" cy="224"/>
              </a:xfrm>
              <a:prstGeom prst="rect">
                <a:avLst/>
              </a:prstGeom>
              <a:solidFill>
                <a:srgbClr val="379B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33" name="Rectangle 1374"/>
              <p:cNvSpPr>
                <a:spLocks noChangeArrowheads="1"/>
              </p:cNvSpPr>
              <p:nvPr/>
            </p:nvSpPr>
            <p:spPr bwMode="auto">
              <a:xfrm>
                <a:off x="2377" y="3289"/>
                <a:ext cx="3" cy="224"/>
              </a:xfrm>
              <a:prstGeom prst="rect">
                <a:avLst/>
              </a:prstGeom>
              <a:solidFill>
                <a:srgbClr val="399C3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34" name="Rectangle 1375"/>
              <p:cNvSpPr>
                <a:spLocks noChangeArrowheads="1"/>
              </p:cNvSpPr>
              <p:nvPr/>
            </p:nvSpPr>
            <p:spPr bwMode="auto">
              <a:xfrm>
                <a:off x="2380" y="3289"/>
                <a:ext cx="4" cy="224"/>
              </a:xfrm>
              <a:prstGeom prst="rect">
                <a:avLst/>
              </a:prstGeom>
              <a:solidFill>
                <a:srgbClr val="3B9D3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35" name="Rectangle 1376"/>
              <p:cNvSpPr>
                <a:spLocks noChangeArrowheads="1"/>
              </p:cNvSpPr>
              <p:nvPr/>
            </p:nvSpPr>
            <p:spPr bwMode="auto">
              <a:xfrm>
                <a:off x="2384" y="3289"/>
                <a:ext cx="5" cy="224"/>
              </a:xfrm>
              <a:prstGeom prst="rect">
                <a:avLst/>
              </a:prstGeom>
              <a:solidFill>
                <a:srgbClr val="3D9E3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36" name="Rectangle 1377"/>
              <p:cNvSpPr>
                <a:spLocks noChangeArrowheads="1"/>
              </p:cNvSpPr>
              <p:nvPr/>
            </p:nvSpPr>
            <p:spPr bwMode="auto">
              <a:xfrm>
                <a:off x="2389" y="3289"/>
                <a:ext cx="4" cy="224"/>
              </a:xfrm>
              <a:prstGeom prst="rect">
                <a:avLst/>
              </a:prstGeom>
              <a:solidFill>
                <a:srgbClr val="3F9F3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37" name="Rectangle 1378"/>
              <p:cNvSpPr>
                <a:spLocks noChangeArrowheads="1"/>
              </p:cNvSpPr>
              <p:nvPr/>
            </p:nvSpPr>
            <p:spPr bwMode="auto">
              <a:xfrm>
                <a:off x="2393" y="3289"/>
                <a:ext cx="5" cy="224"/>
              </a:xfrm>
              <a:prstGeom prst="rect">
                <a:avLst/>
              </a:prstGeom>
              <a:solidFill>
                <a:srgbClr val="41A03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38" name="Rectangle 1379"/>
              <p:cNvSpPr>
                <a:spLocks noChangeArrowheads="1"/>
              </p:cNvSpPr>
              <p:nvPr/>
            </p:nvSpPr>
            <p:spPr bwMode="auto">
              <a:xfrm>
                <a:off x="2398" y="3289"/>
                <a:ext cx="5" cy="224"/>
              </a:xfrm>
              <a:prstGeom prst="rect">
                <a:avLst/>
              </a:prstGeom>
              <a:solidFill>
                <a:srgbClr val="43A13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39" name="Rectangle 1380"/>
              <p:cNvSpPr>
                <a:spLocks noChangeArrowheads="1"/>
              </p:cNvSpPr>
              <p:nvPr/>
            </p:nvSpPr>
            <p:spPr bwMode="auto">
              <a:xfrm>
                <a:off x="2403" y="3289"/>
                <a:ext cx="5" cy="224"/>
              </a:xfrm>
              <a:prstGeom prst="rect">
                <a:avLst/>
              </a:prstGeom>
              <a:solidFill>
                <a:srgbClr val="45A23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40" name="Rectangle 1381"/>
              <p:cNvSpPr>
                <a:spLocks noChangeArrowheads="1"/>
              </p:cNvSpPr>
              <p:nvPr/>
            </p:nvSpPr>
            <p:spPr bwMode="auto">
              <a:xfrm>
                <a:off x="2408" y="3289"/>
                <a:ext cx="4" cy="224"/>
              </a:xfrm>
              <a:prstGeom prst="rect">
                <a:avLst/>
              </a:prstGeom>
              <a:solidFill>
                <a:srgbClr val="47A43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41" name="Rectangle 1382"/>
              <p:cNvSpPr>
                <a:spLocks noChangeArrowheads="1"/>
              </p:cNvSpPr>
              <p:nvPr/>
            </p:nvSpPr>
            <p:spPr bwMode="auto">
              <a:xfrm>
                <a:off x="2412" y="3289"/>
                <a:ext cx="5" cy="224"/>
              </a:xfrm>
              <a:prstGeom prst="rect">
                <a:avLst/>
              </a:prstGeom>
              <a:solidFill>
                <a:srgbClr val="49A53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42" name="Rectangle 1383"/>
              <p:cNvSpPr>
                <a:spLocks noChangeArrowheads="1"/>
              </p:cNvSpPr>
              <p:nvPr/>
            </p:nvSpPr>
            <p:spPr bwMode="auto">
              <a:xfrm>
                <a:off x="2417" y="3289"/>
                <a:ext cx="3" cy="224"/>
              </a:xfrm>
              <a:prstGeom prst="rect">
                <a:avLst/>
              </a:prstGeom>
              <a:solidFill>
                <a:srgbClr val="4BA63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43" name="Rectangle 1384"/>
              <p:cNvSpPr>
                <a:spLocks noChangeArrowheads="1"/>
              </p:cNvSpPr>
              <p:nvPr/>
            </p:nvSpPr>
            <p:spPr bwMode="auto">
              <a:xfrm>
                <a:off x="2420" y="3289"/>
                <a:ext cx="4" cy="224"/>
              </a:xfrm>
              <a:prstGeom prst="rect">
                <a:avLst/>
              </a:prstGeom>
              <a:solidFill>
                <a:srgbClr val="4DA73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44" name="Rectangle 1385"/>
              <p:cNvSpPr>
                <a:spLocks noChangeArrowheads="1"/>
              </p:cNvSpPr>
              <p:nvPr/>
            </p:nvSpPr>
            <p:spPr bwMode="auto">
              <a:xfrm>
                <a:off x="2424" y="3289"/>
                <a:ext cx="4" cy="224"/>
              </a:xfrm>
              <a:prstGeom prst="rect">
                <a:avLst/>
              </a:prstGeom>
              <a:solidFill>
                <a:srgbClr val="4FA7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645" name="Rectangle 1386"/>
              <p:cNvSpPr>
                <a:spLocks noChangeArrowheads="1"/>
              </p:cNvSpPr>
              <p:nvPr/>
            </p:nvSpPr>
            <p:spPr bwMode="auto">
              <a:xfrm>
                <a:off x="2428" y="3289"/>
                <a:ext cx="4" cy="224"/>
              </a:xfrm>
              <a:prstGeom prst="rect">
                <a:avLst/>
              </a:prstGeom>
              <a:solidFill>
                <a:srgbClr val="51A8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grpSp>
        <p:grpSp>
          <p:nvGrpSpPr>
            <p:cNvPr id="49184" name="Group 1588"/>
            <p:cNvGrpSpPr>
              <a:grpSpLocks/>
            </p:cNvGrpSpPr>
            <p:nvPr/>
          </p:nvGrpSpPr>
          <p:grpSpPr bwMode="auto">
            <a:xfrm>
              <a:off x="2432" y="3289"/>
              <a:ext cx="1208" cy="224"/>
              <a:chOff x="2432" y="3289"/>
              <a:chExt cx="1208" cy="224"/>
            </a:xfrm>
          </p:grpSpPr>
          <p:sp>
            <p:nvSpPr>
              <p:cNvPr id="49246" name="Rectangle 1388"/>
              <p:cNvSpPr>
                <a:spLocks noChangeArrowheads="1"/>
              </p:cNvSpPr>
              <p:nvPr/>
            </p:nvSpPr>
            <p:spPr bwMode="auto">
              <a:xfrm>
                <a:off x="2432" y="3289"/>
                <a:ext cx="6" cy="224"/>
              </a:xfrm>
              <a:prstGeom prst="rect">
                <a:avLst/>
              </a:prstGeom>
              <a:solidFill>
                <a:srgbClr val="53A93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47" name="Rectangle 1389"/>
              <p:cNvSpPr>
                <a:spLocks noChangeArrowheads="1"/>
              </p:cNvSpPr>
              <p:nvPr/>
            </p:nvSpPr>
            <p:spPr bwMode="auto">
              <a:xfrm>
                <a:off x="2438" y="3289"/>
                <a:ext cx="4" cy="224"/>
              </a:xfrm>
              <a:prstGeom prst="rect">
                <a:avLst/>
              </a:prstGeom>
              <a:solidFill>
                <a:srgbClr val="55AA3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48" name="Rectangle 1390"/>
              <p:cNvSpPr>
                <a:spLocks noChangeArrowheads="1"/>
              </p:cNvSpPr>
              <p:nvPr/>
            </p:nvSpPr>
            <p:spPr bwMode="auto">
              <a:xfrm>
                <a:off x="2442" y="3289"/>
                <a:ext cx="5" cy="224"/>
              </a:xfrm>
              <a:prstGeom prst="rect">
                <a:avLst/>
              </a:prstGeom>
              <a:solidFill>
                <a:srgbClr val="57AB3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49" name="Rectangle 1391"/>
              <p:cNvSpPr>
                <a:spLocks noChangeArrowheads="1"/>
              </p:cNvSpPr>
              <p:nvPr/>
            </p:nvSpPr>
            <p:spPr bwMode="auto">
              <a:xfrm>
                <a:off x="2447" y="3289"/>
                <a:ext cx="4" cy="224"/>
              </a:xfrm>
              <a:prstGeom prst="rect">
                <a:avLst/>
              </a:prstGeom>
              <a:solidFill>
                <a:srgbClr val="59AC3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50" name="Rectangle 1392"/>
              <p:cNvSpPr>
                <a:spLocks noChangeArrowheads="1"/>
              </p:cNvSpPr>
              <p:nvPr/>
            </p:nvSpPr>
            <p:spPr bwMode="auto">
              <a:xfrm>
                <a:off x="2451" y="3289"/>
                <a:ext cx="4" cy="224"/>
              </a:xfrm>
              <a:prstGeom prst="rect">
                <a:avLst/>
              </a:prstGeom>
              <a:solidFill>
                <a:srgbClr val="5BAD3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51" name="Rectangle 1393"/>
              <p:cNvSpPr>
                <a:spLocks noChangeArrowheads="1"/>
              </p:cNvSpPr>
              <p:nvPr/>
            </p:nvSpPr>
            <p:spPr bwMode="auto">
              <a:xfrm>
                <a:off x="2455" y="3289"/>
                <a:ext cx="3" cy="224"/>
              </a:xfrm>
              <a:prstGeom prst="rect">
                <a:avLst/>
              </a:prstGeom>
              <a:solidFill>
                <a:srgbClr val="5DAE3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52" name="Rectangle 1394"/>
              <p:cNvSpPr>
                <a:spLocks noChangeArrowheads="1"/>
              </p:cNvSpPr>
              <p:nvPr/>
            </p:nvSpPr>
            <p:spPr bwMode="auto">
              <a:xfrm>
                <a:off x="2458" y="3289"/>
                <a:ext cx="5" cy="224"/>
              </a:xfrm>
              <a:prstGeom prst="rect">
                <a:avLst/>
              </a:prstGeom>
              <a:solidFill>
                <a:srgbClr val="5FAF3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53" name="Rectangle 1395"/>
              <p:cNvSpPr>
                <a:spLocks noChangeArrowheads="1"/>
              </p:cNvSpPr>
              <p:nvPr/>
            </p:nvSpPr>
            <p:spPr bwMode="auto">
              <a:xfrm>
                <a:off x="2463" y="3289"/>
                <a:ext cx="4" cy="224"/>
              </a:xfrm>
              <a:prstGeom prst="rect">
                <a:avLst/>
              </a:prstGeom>
              <a:solidFill>
                <a:srgbClr val="61B03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54" name="Rectangle 1396"/>
              <p:cNvSpPr>
                <a:spLocks noChangeArrowheads="1"/>
              </p:cNvSpPr>
              <p:nvPr/>
            </p:nvSpPr>
            <p:spPr bwMode="auto">
              <a:xfrm>
                <a:off x="2467" y="3289"/>
                <a:ext cx="5" cy="224"/>
              </a:xfrm>
              <a:prstGeom prst="rect">
                <a:avLst/>
              </a:prstGeom>
              <a:solidFill>
                <a:srgbClr val="63B13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55" name="Rectangle 1397"/>
              <p:cNvSpPr>
                <a:spLocks noChangeArrowheads="1"/>
              </p:cNvSpPr>
              <p:nvPr/>
            </p:nvSpPr>
            <p:spPr bwMode="auto">
              <a:xfrm>
                <a:off x="2472" y="3289"/>
                <a:ext cx="5" cy="224"/>
              </a:xfrm>
              <a:prstGeom prst="rect">
                <a:avLst/>
              </a:prstGeom>
              <a:solidFill>
                <a:srgbClr val="65B2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56" name="Rectangle 1398"/>
              <p:cNvSpPr>
                <a:spLocks noChangeArrowheads="1"/>
              </p:cNvSpPr>
              <p:nvPr/>
            </p:nvSpPr>
            <p:spPr bwMode="auto">
              <a:xfrm>
                <a:off x="2477" y="3289"/>
                <a:ext cx="4" cy="224"/>
              </a:xfrm>
              <a:prstGeom prst="rect">
                <a:avLst/>
              </a:prstGeom>
              <a:solidFill>
                <a:srgbClr val="67B33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57" name="Rectangle 1399"/>
              <p:cNvSpPr>
                <a:spLocks noChangeArrowheads="1"/>
              </p:cNvSpPr>
              <p:nvPr/>
            </p:nvSpPr>
            <p:spPr bwMode="auto">
              <a:xfrm>
                <a:off x="2481" y="3289"/>
                <a:ext cx="5" cy="224"/>
              </a:xfrm>
              <a:prstGeom prst="rect">
                <a:avLst/>
              </a:prstGeom>
              <a:solidFill>
                <a:srgbClr val="69B42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58" name="Rectangle 1400"/>
              <p:cNvSpPr>
                <a:spLocks noChangeArrowheads="1"/>
              </p:cNvSpPr>
              <p:nvPr/>
            </p:nvSpPr>
            <p:spPr bwMode="auto">
              <a:xfrm>
                <a:off x="2486" y="3289"/>
                <a:ext cx="4" cy="224"/>
              </a:xfrm>
              <a:prstGeom prst="rect">
                <a:avLst/>
              </a:prstGeom>
              <a:solidFill>
                <a:srgbClr val="6BB52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59" name="Rectangle 1401"/>
              <p:cNvSpPr>
                <a:spLocks noChangeArrowheads="1"/>
              </p:cNvSpPr>
              <p:nvPr/>
            </p:nvSpPr>
            <p:spPr bwMode="auto">
              <a:xfrm>
                <a:off x="2490" y="3289"/>
                <a:ext cx="5" cy="224"/>
              </a:xfrm>
              <a:prstGeom prst="rect">
                <a:avLst/>
              </a:prstGeom>
              <a:solidFill>
                <a:srgbClr val="6DB62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60" name="Rectangle 1402"/>
              <p:cNvSpPr>
                <a:spLocks noChangeArrowheads="1"/>
              </p:cNvSpPr>
              <p:nvPr/>
            </p:nvSpPr>
            <p:spPr bwMode="auto">
              <a:xfrm>
                <a:off x="2495" y="3289"/>
                <a:ext cx="4" cy="224"/>
              </a:xfrm>
              <a:prstGeom prst="rect">
                <a:avLst/>
              </a:prstGeom>
              <a:solidFill>
                <a:srgbClr val="6FB72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61" name="Rectangle 1403"/>
              <p:cNvSpPr>
                <a:spLocks noChangeArrowheads="1"/>
              </p:cNvSpPr>
              <p:nvPr/>
            </p:nvSpPr>
            <p:spPr bwMode="auto">
              <a:xfrm>
                <a:off x="2499" y="3289"/>
                <a:ext cx="4" cy="224"/>
              </a:xfrm>
              <a:prstGeom prst="rect">
                <a:avLst/>
              </a:prstGeom>
              <a:solidFill>
                <a:srgbClr val="71B82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62" name="Rectangle 1404"/>
              <p:cNvSpPr>
                <a:spLocks noChangeArrowheads="1"/>
              </p:cNvSpPr>
              <p:nvPr/>
            </p:nvSpPr>
            <p:spPr bwMode="auto">
              <a:xfrm>
                <a:off x="2503" y="3289"/>
                <a:ext cx="4" cy="224"/>
              </a:xfrm>
              <a:prstGeom prst="rect">
                <a:avLst/>
              </a:prstGeom>
              <a:solidFill>
                <a:srgbClr val="73B92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63" name="Rectangle 1405"/>
              <p:cNvSpPr>
                <a:spLocks noChangeArrowheads="1"/>
              </p:cNvSpPr>
              <p:nvPr/>
            </p:nvSpPr>
            <p:spPr bwMode="auto">
              <a:xfrm>
                <a:off x="2507" y="3289"/>
                <a:ext cx="4" cy="224"/>
              </a:xfrm>
              <a:prstGeom prst="rect">
                <a:avLst/>
              </a:prstGeom>
              <a:solidFill>
                <a:srgbClr val="75BA2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64" name="Rectangle 1406"/>
              <p:cNvSpPr>
                <a:spLocks noChangeArrowheads="1"/>
              </p:cNvSpPr>
              <p:nvPr/>
            </p:nvSpPr>
            <p:spPr bwMode="auto">
              <a:xfrm>
                <a:off x="2511" y="3289"/>
                <a:ext cx="5" cy="224"/>
              </a:xfrm>
              <a:prstGeom prst="rect">
                <a:avLst/>
              </a:prstGeom>
              <a:solidFill>
                <a:srgbClr val="77BB2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65" name="Rectangle 1407"/>
              <p:cNvSpPr>
                <a:spLocks noChangeArrowheads="1"/>
              </p:cNvSpPr>
              <p:nvPr/>
            </p:nvSpPr>
            <p:spPr bwMode="auto">
              <a:xfrm>
                <a:off x="2516" y="3289"/>
                <a:ext cx="4" cy="224"/>
              </a:xfrm>
              <a:prstGeom prst="rect">
                <a:avLst/>
              </a:prstGeom>
              <a:solidFill>
                <a:srgbClr val="79BC2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66" name="Rectangle 1408"/>
              <p:cNvSpPr>
                <a:spLocks noChangeArrowheads="1"/>
              </p:cNvSpPr>
              <p:nvPr/>
            </p:nvSpPr>
            <p:spPr bwMode="auto">
              <a:xfrm>
                <a:off x="2520" y="3289"/>
                <a:ext cx="5" cy="224"/>
              </a:xfrm>
              <a:prstGeom prst="rect">
                <a:avLst/>
              </a:prstGeom>
              <a:solidFill>
                <a:srgbClr val="7BBD2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67" name="Rectangle 1409"/>
              <p:cNvSpPr>
                <a:spLocks noChangeArrowheads="1"/>
              </p:cNvSpPr>
              <p:nvPr/>
            </p:nvSpPr>
            <p:spPr bwMode="auto">
              <a:xfrm>
                <a:off x="2525" y="3289"/>
                <a:ext cx="4" cy="224"/>
              </a:xfrm>
              <a:prstGeom prst="rect">
                <a:avLst/>
              </a:prstGeom>
              <a:solidFill>
                <a:srgbClr val="7DBE2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68" name="Rectangle 1410"/>
              <p:cNvSpPr>
                <a:spLocks noChangeArrowheads="1"/>
              </p:cNvSpPr>
              <p:nvPr/>
            </p:nvSpPr>
            <p:spPr bwMode="auto">
              <a:xfrm>
                <a:off x="2529" y="3289"/>
                <a:ext cx="5" cy="224"/>
              </a:xfrm>
              <a:prstGeom prst="rect">
                <a:avLst/>
              </a:prstGeom>
              <a:solidFill>
                <a:srgbClr val="7FBF2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69" name="Rectangle 1411"/>
              <p:cNvSpPr>
                <a:spLocks noChangeArrowheads="1"/>
              </p:cNvSpPr>
              <p:nvPr/>
            </p:nvSpPr>
            <p:spPr bwMode="auto">
              <a:xfrm>
                <a:off x="2534" y="3289"/>
                <a:ext cx="4" cy="224"/>
              </a:xfrm>
              <a:prstGeom prst="rect">
                <a:avLst/>
              </a:prstGeom>
              <a:solidFill>
                <a:srgbClr val="81C02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70" name="Rectangle 1412"/>
              <p:cNvSpPr>
                <a:spLocks noChangeArrowheads="1"/>
              </p:cNvSpPr>
              <p:nvPr/>
            </p:nvSpPr>
            <p:spPr bwMode="auto">
              <a:xfrm>
                <a:off x="2538" y="3289"/>
                <a:ext cx="5" cy="224"/>
              </a:xfrm>
              <a:prstGeom prst="rect">
                <a:avLst/>
              </a:prstGeom>
              <a:solidFill>
                <a:srgbClr val="83C12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71" name="Rectangle 1413"/>
              <p:cNvSpPr>
                <a:spLocks noChangeArrowheads="1"/>
              </p:cNvSpPr>
              <p:nvPr/>
            </p:nvSpPr>
            <p:spPr bwMode="auto">
              <a:xfrm>
                <a:off x="2543" y="3289"/>
                <a:ext cx="4" cy="224"/>
              </a:xfrm>
              <a:prstGeom prst="rect">
                <a:avLst/>
              </a:prstGeom>
              <a:solidFill>
                <a:srgbClr val="85C22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72" name="Rectangle 1414"/>
              <p:cNvSpPr>
                <a:spLocks noChangeArrowheads="1"/>
              </p:cNvSpPr>
              <p:nvPr/>
            </p:nvSpPr>
            <p:spPr bwMode="auto">
              <a:xfrm>
                <a:off x="2547" y="3289"/>
                <a:ext cx="4" cy="224"/>
              </a:xfrm>
              <a:prstGeom prst="rect">
                <a:avLst/>
              </a:prstGeom>
              <a:solidFill>
                <a:srgbClr val="87C32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73" name="Rectangle 1415"/>
              <p:cNvSpPr>
                <a:spLocks noChangeArrowheads="1"/>
              </p:cNvSpPr>
              <p:nvPr/>
            </p:nvSpPr>
            <p:spPr bwMode="auto">
              <a:xfrm>
                <a:off x="2551" y="3289"/>
                <a:ext cx="4" cy="224"/>
              </a:xfrm>
              <a:prstGeom prst="rect">
                <a:avLst/>
              </a:prstGeom>
              <a:solidFill>
                <a:srgbClr val="89C42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74" name="Rectangle 1416"/>
              <p:cNvSpPr>
                <a:spLocks noChangeArrowheads="1"/>
              </p:cNvSpPr>
              <p:nvPr/>
            </p:nvSpPr>
            <p:spPr bwMode="auto">
              <a:xfrm>
                <a:off x="2555" y="3289"/>
                <a:ext cx="4" cy="224"/>
              </a:xfrm>
              <a:prstGeom prst="rect">
                <a:avLst/>
              </a:prstGeom>
              <a:solidFill>
                <a:srgbClr val="8BC52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75" name="Rectangle 1417"/>
              <p:cNvSpPr>
                <a:spLocks noChangeArrowheads="1"/>
              </p:cNvSpPr>
              <p:nvPr/>
            </p:nvSpPr>
            <p:spPr bwMode="auto">
              <a:xfrm>
                <a:off x="2559" y="3289"/>
                <a:ext cx="5" cy="224"/>
              </a:xfrm>
              <a:prstGeom prst="rect">
                <a:avLst/>
              </a:prstGeom>
              <a:solidFill>
                <a:srgbClr val="8DC62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76" name="Rectangle 1418"/>
              <p:cNvSpPr>
                <a:spLocks noChangeArrowheads="1"/>
              </p:cNvSpPr>
              <p:nvPr/>
            </p:nvSpPr>
            <p:spPr bwMode="auto">
              <a:xfrm>
                <a:off x="2564" y="3289"/>
                <a:ext cx="4" cy="224"/>
              </a:xfrm>
              <a:prstGeom prst="rect">
                <a:avLst/>
              </a:prstGeom>
              <a:solidFill>
                <a:srgbClr val="8FC72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77" name="Rectangle 1419"/>
              <p:cNvSpPr>
                <a:spLocks noChangeArrowheads="1"/>
              </p:cNvSpPr>
              <p:nvPr/>
            </p:nvSpPr>
            <p:spPr bwMode="auto">
              <a:xfrm>
                <a:off x="2568" y="3289"/>
                <a:ext cx="5" cy="224"/>
              </a:xfrm>
              <a:prstGeom prst="rect">
                <a:avLst/>
              </a:prstGeom>
              <a:solidFill>
                <a:srgbClr val="91C82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78" name="Rectangle 1420"/>
              <p:cNvSpPr>
                <a:spLocks noChangeArrowheads="1"/>
              </p:cNvSpPr>
              <p:nvPr/>
            </p:nvSpPr>
            <p:spPr bwMode="auto">
              <a:xfrm>
                <a:off x="2573" y="3289"/>
                <a:ext cx="4" cy="224"/>
              </a:xfrm>
              <a:prstGeom prst="rect">
                <a:avLst/>
              </a:prstGeom>
              <a:solidFill>
                <a:srgbClr val="93C92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79" name="Rectangle 1421"/>
              <p:cNvSpPr>
                <a:spLocks noChangeArrowheads="1"/>
              </p:cNvSpPr>
              <p:nvPr/>
            </p:nvSpPr>
            <p:spPr bwMode="auto">
              <a:xfrm>
                <a:off x="2577" y="3289"/>
                <a:ext cx="5" cy="224"/>
              </a:xfrm>
              <a:prstGeom prst="rect">
                <a:avLst/>
              </a:prstGeom>
              <a:solidFill>
                <a:srgbClr val="95CA2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80" name="Rectangle 1422"/>
              <p:cNvSpPr>
                <a:spLocks noChangeArrowheads="1"/>
              </p:cNvSpPr>
              <p:nvPr/>
            </p:nvSpPr>
            <p:spPr bwMode="auto">
              <a:xfrm>
                <a:off x="2582" y="3289"/>
                <a:ext cx="4" cy="224"/>
              </a:xfrm>
              <a:prstGeom prst="rect">
                <a:avLst/>
              </a:prstGeom>
              <a:solidFill>
                <a:srgbClr val="97CB2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81" name="Rectangle 1423"/>
              <p:cNvSpPr>
                <a:spLocks noChangeArrowheads="1"/>
              </p:cNvSpPr>
              <p:nvPr/>
            </p:nvSpPr>
            <p:spPr bwMode="auto">
              <a:xfrm>
                <a:off x="2586" y="3289"/>
                <a:ext cx="5" cy="224"/>
              </a:xfrm>
              <a:prstGeom prst="rect">
                <a:avLst/>
              </a:prstGeom>
              <a:solidFill>
                <a:srgbClr val="99CC2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82" name="Rectangle 1424"/>
              <p:cNvSpPr>
                <a:spLocks noChangeArrowheads="1"/>
              </p:cNvSpPr>
              <p:nvPr/>
            </p:nvSpPr>
            <p:spPr bwMode="auto">
              <a:xfrm>
                <a:off x="2591" y="3289"/>
                <a:ext cx="4" cy="224"/>
              </a:xfrm>
              <a:prstGeom prst="rect">
                <a:avLst/>
              </a:prstGeom>
              <a:solidFill>
                <a:srgbClr val="9BCD2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83" name="Rectangle 1425"/>
              <p:cNvSpPr>
                <a:spLocks noChangeArrowheads="1"/>
              </p:cNvSpPr>
              <p:nvPr/>
            </p:nvSpPr>
            <p:spPr bwMode="auto">
              <a:xfrm>
                <a:off x="2595" y="3289"/>
                <a:ext cx="3" cy="224"/>
              </a:xfrm>
              <a:prstGeom prst="rect">
                <a:avLst/>
              </a:prstGeom>
              <a:solidFill>
                <a:srgbClr val="9DCE1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84" name="Rectangle 1426"/>
              <p:cNvSpPr>
                <a:spLocks noChangeArrowheads="1"/>
              </p:cNvSpPr>
              <p:nvPr/>
            </p:nvSpPr>
            <p:spPr bwMode="auto">
              <a:xfrm>
                <a:off x="2598" y="3289"/>
                <a:ext cx="5" cy="224"/>
              </a:xfrm>
              <a:prstGeom prst="rect">
                <a:avLst/>
              </a:prstGeom>
              <a:solidFill>
                <a:srgbClr val="9FCF1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85" name="Rectangle 1427"/>
              <p:cNvSpPr>
                <a:spLocks noChangeArrowheads="1"/>
              </p:cNvSpPr>
              <p:nvPr/>
            </p:nvSpPr>
            <p:spPr bwMode="auto">
              <a:xfrm>
                <a:off x="2603" y="3289"/>
                <a:ext cx="4" cy="224"/>
              </a:xfrm>
              <a:prstGeom prst="rect">
                <a:avLst/>
              </a:prstGeom>
              <a:solidFill>
                <a:srgbClr val="A1D01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86" name="Rectangle 1428"/>
              <p:cNvSpPr>
                <a:spLocks noChangeArrowheads="1"/>
              </p:cNvSpPr>
              <p:nvPr/>
            </p:nvSpPr>
            <p:spPr bwMode="auto">
              <a:xfrm>
                <a:off x="2607" y="3289"/>
                <a:ext cx="5" cy="224"/>
              </a:xfrm>
              <a:prstGeom prst="rect">
                <a:avLst/>
              </a:prstGeom>
              <a:solidFill>
                <a:srgbClr val="A3D11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87" name="Rectangle 1429"/>
              <p:cNvSpPr>
                <a:spLocks noChangeArrowheads="1"/>
              </p:cNvSpPr>
              <p:nvPr/>
            </p:nvSpPr>
            <p:spPr bwMode="auto">
              <a:xfrm>
                <a:off x="2612" y="3289"/>
                <a:ext cx="4" cy="224"/>
              </a:xfrm>
              <a:prstGeom prst="rect">
                <a:avLst/>
              </a:prstGeom>
              <a:solidFill>
                <a:srgbClr val="A5D21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88" name="Rectangle 1430"/>
              <p:cNvSpPr>
                <a:spLocks noChangeArrowheads="1"/>
              </p:cNvSpPr>
              <p:nvPr/>
            </p:nvSpPr>
            <p:spPr bwMode="auto">
              <a:xfrm>
                <a:off x="2616" y="3289"/>
                <a:ext cx="5" cy="224"/>
              </a:xfrm>
              <a:prstGeom prst="rect">
                <a:avLst/>
              </a:prstGeom>
              <a:solidFill>
                <a:srgbClr val="A7D31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89" name="Rectangle 1431"/>
              <p:cNvSpPr>
                <a:spLocks noChangeArrowheads="1"/>
              </p:cNvSpPr>
              <p:nvPr/>
            </p:nvSpPr>
            <p:spPr bwMode="auto">
              <a:xfrm>
                <a:off x="2621" y="3289"/>
                <a:ext cx="4" cy="224"/>
              </a:xfrm>
              <a:prstGeom prst="rect">
                <a:avLst/>
              </a:prstGeom>
              <a:solidFill>
                <a:srgbClr val="A9D41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90" name="Rectangle 1432"/>
              <p:cNvSpPr>
                <a:spLocks noChangeArrowheads="1"/>
              </p:cNvSpPr>
              <p:nvPr/>
            </p:nvSpPr>
            <p:spPr bwMode="auto">
              <a:xfrm>
                <a:off x="2625" y="3289"/>
                <a:ext cx="5" cy="224"/>
              </a:xfrm>
              <a:prstGeom prst="rect">
                <a:avLst/>
              </a:prstGeom>
              <a:solidFill>
                <a:srgbClr val="ABD51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91" name="Rectangle 1433"/>
              <p:cNvSpPr>
                <a:spLocks noChangeArrowheads="1"/>
              </p:cNvSpPr>
              <p:nvPr/>
            </p:nvSpPr>
            <p:spPr bwMode="auto">
              <a:xfrm>
                <a:off x="2630" y="3289"/>
                <a:ext cx="5" cy="224"/>
              </a:xfrm>
              <a:prstGeom prst="rect">
                <a:avLst/>
              </a:prstGeom>
              <a:solidFill>
                <a:srgbClr val="ADD61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92" name="Rectangle 1434"/>
              <p:cNvSpPr>
                <a:spLocks noChangeArrowheads="1"/>
              </p:cNvSpPr>
              <p:nvPr/>
            </p:nvSpPr>
            <p:spPr bwMode="auto">
              <a:xfrm>
                <a:off x="2635" y="3289"/>
                <a:ext cx="4" cy="224"/>
              </a:xfrm>
              <a:prstGeom prst="rect">
                <a:avLst/>
              </a:prstGeom>
              <a:solidFill>
                <a:srgbClr val="AFD71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93" name="Rectangle 1435"/>
              <p:cNvSpPr>
                <a:spLocks noChangeArrowheads="1"/>
              </p:cNvSpPr>
              <p:nvPr/>
            </p:nvSpPr>
            <p:spPr bwMode="auto">
              <a:xfrm>
                <a:off x="2639" y="3289"/>
                <a:ext cx="4" cy="224"/>
              </a:xfrm>
              <a:prstGeom prst="rect">
                <a:avLst/>
              </a:prstGeom>
              <a:solidFill>
                <a:srgbClr val="B1D81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94" name="Rectangle 1436"/>
              <p:cNvSpPr>
                <a:spLocks noChangeArrowheads="1"/>
              </p:cNvSpPr>
              <p:nvPr/>
            </p:nvSpPr>
            <p:spPr bwMode="auto">
              <a:xfrm>
                <a:off x="2643" y="3289"/>
                <a:ext cx="3" cy="224"/>
              </a:xfrm>
              <a:prstGeom prst="rect">
                <a:avLst/>
              </a:prstGeom>
              <a:solidFill>
                <a:srgbClr val="B3D91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95" name="Rectangle 1437"/>
              <p:cNvSpPr>
                <a:spLocks noChangeArrowheads="1"/>
              </p:cNvSpPr>
              <p:nvPr/>
            </p:nvSpPr>
            <p:spPr bwMode="auto">
              <a:xfrm>
                <a:off x="2646" y="3289"/>
                <a:ext cx="5" cy="224"/>
              </a:xfrm>
              <a:prstGeom prst="rect">
                <a:avLst/>
              </a:prstGeom>
              <a:solidFill>
                <a:srgbClr val="B5D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96" name="Rectangle 1438"/>
              <p:cNvSpPr>
                <a:spLocks noChangeArrowheads="1"/>
              </p:cNvSpPr>
              <p:nvPr/>
            </p:nvSpPr>
            <p:spPr bwMode="auto">
              <a:xfrm>
                <a:off x="2651" y="3289"/>
                <a:ext cx="4" cy="224"/>
              </a:xfrm>
              <a:prstGeom prst="rect">
                <a:avLst/>
              </a:prstGeom>
              <a:solidFill>
                <a:srgbClr val="B7DB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97" name="Rectangle 1439"/>
              <p:cNvSpPr>
                <a:spLocks noChangeArrowheads="1"/>
              </p:cNvSpPr>
              <p:nvPr/>
            </p:nvSpPr>
            <p:spPr bwMode="auto">
              <a:xfrm>
                <a:off x="2655" y="3289"/>
                <a:ext cx="5" cy="224"/>
              </a:xfrm>
              <a:prstGeom prst="rect">
                <a:avLst/>
              </a:prstGeom>
              <a:solidFill>
                <a:srgbClr val="B9DC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98" name="Rectangle 1440"/>
              <p:cNvSpPr>
                <a:spLocks noChangeArrowheads="1"/>
              </p:cNvSpPr>
              <p:nvPr/>
            </p:nvSpPr>
            <p:spPr bwMode="auto">
              <a:xfrm>
                <a:off x="2660" y="3289"/>
                <a:ext cx="5" cy="224"/>
              </a:xfrm>
              <a:prstGeom prst="rect">
                <a:avLst/>
              </a:prstGeom>
              <a:solidFill>
                <a:srgbClr val="BBDD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99" name="Rectangle 1441"/>
              <p:cNvSpPr>
                <a:spLocks noChangeArrowheads="1"/>
              </p:cNvSpPr>
              <p:nvPr/>
            </p:nvSpPr>
            <p:spPr bwMode="auto">
              <a:xfrm>
                <a:off x="2665" y="3289"/>
                <a:ext cx="4" cy="224"/>
              </a:xfrm>
              <a:prstGeom prst="rect">
                <a:avLst/>
              </a:prstGeom>
              <a:solidFill>
                <a:srgbClr val="BDDE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00" name="Rectangle 1442"/>
              <p:cNvSpPr>
                <a:spLocks noChangeArrowheads="1"/>
              </p:cNvSpPr>
              <p:nvPr/>
            </p:nvSpPr>
            <p:spPr bwMode="auto">
              <a:xfrm>
                <a:off x="2669" y="3289"/>
                <a:ext cx="5" cy="224"/>
              </a:xfrm>
              <a:prstGeom prst="rect">
                <a:avLst/>
              </a:prstGeom>
              <a:solidFill>
                <a:srgbClr val="BFDF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01" name="Rectangle 1443"/>
              <p:cNvSpPr>
                <a:spLocks noChangeArrowheads="1"/>
              </p:cNvSpPr>
              <p:nvPr/>
            </p:nvSpPr>
            <p:spPr bwMode="auto">
              <a:xfrm>
                <a:off x="2674" y="3289"/>
                <a:ext cx="5" cy="224"/>
              </a:xfrm>
              <a:prstGeom prst="rect">
                <a:avLst/>
              </a:prstGeom>
              <a:solidFill>
                <a:srgbClr val="C1E0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02" name="Rectangle 1444"/>
              <p:cNvSpPr>
                <a:spLocks noChangeArrowheads="1"/>
              </p:cNvSpPr>
              <p:nvPr/>
            </p:nvSpPr>
            <p:spPr bwMode="auto">
              <a:xfrm>
                <a:off x="2679" y="3289"/>
                <a:ext cx="4" cy="224"/>
              </a:xfrm>
              <a:prstGeom prst="rect">
                <a:avLst/>
              </a:prstGeom>
              <a:solidFill>
                <a:srgbClr val="C3E1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03" name="Rectangle 1445"/>
              <p:cNvSpPr>
                <a:spLocks noChangeArrowheads="1"/>
              </p:cNvSpPr>
              <p:nvPr/>
            </p:nvSpPr>
            <p:spPr bwMode="auto">
              <a:xfrm>
                <a:off x="2683" y="3289"/>
                <a:ext cx="4" cy="224"/>
              </a:xfrm>
              <a:prstGeom prst="rect">
                <a:avLst/>
              </a:prstGeom>
              <a:solidFill>
                <a:srgbClr val="C5E2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04" name="Rectangle 1446"/>
              <p:cNvSpPr>
                <a:spLocks noChangeArrowheads="1"/>
              </p:cNvSpPr>
              <p:nvPr/>
            </p:nvSpPr>
            <p:spPr bwMode="auto">
              <a:xfrm>
                <a:off x="2687" y="3289"/>
                <a:ext cx="4" cy="224"/>
              </a:xfrm>
              <a:prstGeom prst="rect">
                <a:avLst/>
              </a:prstGeom>
              <a:solidFill>
                <a:srgbClr val="C7E3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05" name="Rectangle 1447"/>
              <p:cNvSpPr>
                <a:spLocks noChangeArrowheads="1"/>
              </p:cNvSpPr>
              <p:nvPr/>
            </p:nvSpPr>
            <p:spPr bwMode="auto">
              <a:xfrm>
                <a:off x="2691" y="3289"/>
                <a:ext cx="3" cy="224"/>
              </a:xfrm>
              <a:prstGeom prst="rect">
                <a:avLst/>
              </a:prstGeom>
              <a:solidFill>
                <a:srgbClr val="C9E4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06" name="Rectangle 1448"/>
              <p:cNvSpPr>
                <a:spLocks noChangeArrowheads="1"/>
              </p:cNvSpPr>
              <p:nvPr/>
            </p:nvSpPr>
            <p:spPr bwMode="auto">
              <a:xfrm>
                <a:off x="2694" y="3289"/>
                <a:ext cx="5" cy="224"/>
              </a:xfrm>
              <a:prstGeom prst="rect">
                <a:avLst/>
              </a:prstGeom>
              <a:solidFill>
                <a:srgbClr val="CBE4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07" name="Rectangle 1449"/>
              <p:cNvSpPr>
                <a:spLocks noChangeArrowheads="1"/>
              </p:cNvSpPr>
              <p:nvPr/>
            </p:nvSpPr>
            <p:spPr bwMode="auto">
              <a:xfrm>
                <a:off x="2699" y="3289"/>
                <a:ext cx="5" cy="224"/>
              </a:xfrm>
              <a:prstGeom prst="rect">
                <a:avLst/>
              </a:prstGeom>
              <a:solidFill>
                <a:srgbClr val="CDE6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08" name="Rectangle 1450"/>
              <p:cNvSpPr>
                <a:spLocks noChangeArrowheads="1"/>
              </p:cNvSpPr>
              <p:nvPr/>
            </p:nvSpPr>
            <p:spPr bwMode="auto">
              <a:xfrm>
                <a:off x="2704" y="3289"/>
                <a:ext cx="4" cy="224"/>
              </a:xfrm>
              <a:prstGeom prst="rect">
                <a:avLst/>
              </a:prstGeom>
              <a:solidFill>
                <a:srgbClr val="CFE7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09" name="Rectangle 1451"/>
              <p:cNvSpPr>
                <a:spLocks noChangeArrowheads="1"/>
              </p:cNvSpPr>
              <p:nvPr/>
            </p:nvSpPr>
            <p:spPr bwMode="auto">
              <a:xfrm>
                <a:off x="2708" y="3289"/>
                <a:ext cx="6" cy="224"/>
              </a:xfrm>
              <a:prstGeom prst="rect">
                <a:avLst/>
              </a:prstGeom>
              <a:solidFill>
                <a:srgbClr val="D1E8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10" name="Rectangle 1452"/>
              <p:cNvSpPr>
                <a:spLocks noChangeArrowheads="1"/>
              </p:cNvSpPr>
              <p:nvPr/>
            </p:nvSpPr>
            <p:spPr bwMode="auto">
              <a:xfrm>
                <a:off x="2714" y="3289"/>
                <a:ext cx="3" cy="224"/>
              </a:xfrm>
              <a:prstGeom prst="rect">
                <a:avLst/>
              </a:prstGeom>
              <a:solidFill>
                <a:srgbClr val="D3E9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11" name="Rectangle 1453"/>
              <p:cNvSpPr>
                <a:spLocks noChangeArrowheads="1"/>
              </p:cNvSpPr>
              <p:nvPr/>
            </p:nvSpPr>
            <p:spPr bwMode="auto">
              <a:xfrm>
                <a:off x="2717" y="3289"/>
                <a:ext cx="5" cy="224"/>
              </a:xfrm>
              <a:prstGeom prst="rect">
                <a:avLst/>
              </a:prstGeom>
              <a:solidFill>
                <a:srgbClr val="D5EA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12" name="Rectangle 1454"/>
              <p:cNvSpPr>
                <a:spLocks noChangeArrowheads="1"/>
              </p:cNvSpPr>
              <p:nvPr/>
            </p:nvSpPr>
            <p:spPr bwMode="auto">
              <a:xfrm>
                <a:off x="2722" y="3289"/>
                <a:ext cx="3" cy="224"/>
              </a:xfrm>
              <a:prstGeom prst="rect">
                <a:avLst/>
              </a:prstGeom>
              <a:solidFill>
                <a:srgbClr val="D7EB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13" name="Rectangle 1455"/>
              <p:cNvSpPr>
                <a:spLocks noChangeArrowheads="1"/>
              </p:cNvSpPr>
              <p:nvPr/>
            </p:nvSpPr>
            <p:spPr bwMode="auto">
              <a:xfrm>
                <a:off x="2725" y="3289"/>
                <a:ext cx="4" cy="224"/>
              </a:xfrm>
              <a:prstGeom prst="rect">
                <a:avLst/>
              </a:prstGeom>
              <a:solidFill>
                <a:srgbClr val="D9EC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14" name="Rectangle 1456"/>
              <p:cNvSpPr>
                <a:spLocks noChangeArrowheads="1"/>
              </p:cNvSpPr>
              <p:nvPr/>
            </p:nvSpPr>
            <p:spPr bwMode="auto">
              <a:xfrm>
                <a:off x="2729" y="3289"/>
                <a:ext cx="5" cy="224"/>
              </a:xfrm>
              <a:prstGeom prst="rect">
                <a:avLst/>
              </a:prstGeom>
              <a:solidFill>
                <a:srgbClr val="DBEC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15" name="Rectangle 1457"/>
              <p:cNvSpPr>
                <a:spLocks noChangeArrowheads="1"/>
              </p:cNvSpPr>
              <p:nvPr/>
            </p:nvSpPr>
            <p:spPr bwMode="auto">
              <a:xfrm>
                <a:off x="2734" y="3289"/>
                <a:ext cx="4" cy="224"/>
              </a:xfrm>
              <a:prstGeom prst="rect">
                <a:avLst/>
              </a:prstGeom>
              <a:solidFill>
                <a:srgbClr val="DDEE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16" name="Rectangle 1458"/>
              <p:cNvSpPr>
                <a:spLocks noChangeArrowheads="1"/>
              </p:cNvSpPr>
              <p:nvPr/>
            </p:nvSpPr>
            <p:spPr bwMode="auto">
              <a:xfrm>
                <a:off x="2738" y="3289"/>
                <a:ext cx="5" cy="224"/>
              </a:xfrm>
              <a:prstGeom prst="rect">
                <a:avLst/>
              </a:prstGeom>
              <a:solidFill>
                <a:srgbClr val="DFEF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17" name="Rectangle 1459"/>
              <p:cNvSpPr>
                <a:spLocks noChangeArrowheads="1"/>
              </p:cNvSpPr>
              <p:nvPr/>
            </p:nvSpPr>
            <p:spPr bwMode="auto">
              <a:xfrm>
                <a:off x="2743" y="3289"/>
                <a:ext cx="5" cy="224"/>
              </a:xfrm>
              <a:prstGeom prst="rect">
                <a:avLst/>
              </a:prstGeom>
              <a:solidFill>
                <a:srgbClr val="E1F0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18" name="Rectangle 1460"/>
              <p:cNvSpPr>
                <a:spLocks noChangeArrowheads="1"/>
              </p:cNvSpPr>
              <p:nvPr/>
            </p:nvSpPr>
            <p:spPr bwMode="auto">
              <a:xfrm>
                <a:off x="2748" y="3289"/>
                <a:ext cx="5" cy="224"/>
              </a:xfrm>
              <a:prstGeom prst="rect">
                <a:avLst/>
              </a:prstGeom>
              <a:solidFill>
                <a:srgbClr val="E3F1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19" name="Rectangle 1461"/>
              <p:cNvSpPr>
                <a:spLocks noChangeArrowheads="1"/>
              </p:cNvSpPr>
              <p:nvPr/>
            </p:nvSpPr>
            <p:spPr bwMode="auto">
              <a:xfrm>
                <a:off x="2753" y="3289"/>
                <a:ext cx="4" cy="224"/>
              </a:xfrm>
              <a:prstGeom prst="rect">
                <a:avLst/>
              </a:prstGeom>
              <a:solidFill>
                <a:srgbClr val="E5F2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20" name="Rectangle 1462"/>
              <p:cNvSpPr>
                <a:spLocks noChangeArrowheads="1"/>
              </p:cNvSpPr>
              <p:nvPr/>
            </p:nvSpPr>
            <p:spPr bwMode="auto">
              <a:xfrm>
                <a:off x="2757" y="3289"/>
                <a:ext cx="5" cy="224"/>
              </a:xfrm>
              <a:prstGeom prst="rect">
                <a:avLst/>
              </a:prstGeom>
              <a:solidFill>
                <a:srgbClr val="E7F3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21" name="Rectangle 1463"/>
              <p:cNvSpPr>
                <a:spLocks noChangeArrowheads="1"/>
              </p:cNvSpPr>
              <p:nvPr/>
            </p:nvSpPr>
            <p:spPr bwMode="auto">
              <a:xfrm>
                <a:off x="2762" y="3289"/>
                <a:ext cx="3" cy="224"/>
              </a:xfrm>
              <a:prstGeom prst="rect">
                <a:avLst/>
              </a:prstGeom>
              <a:solidFill>
                <a:srgbClr val="E9F4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22" name="Rectangle 1464"/>
              <p:cNvSpPr>
                <a:spLocks noChangeArrowheads="1"/>
              </p:cNvSpPr>
              <p:nvPr/>
            </p:nvSpPr>
            <p:spPr bwMode="auto">
              <a:xfrm>
                <a:off x="2765" y="3289"/>
                <a:ext cx="4" cy="224"/>
              </a:xfrm>
              <a:prstGeom prst="rect">
                <a:avLst/>
              </a:prstGeom>
              <a:solidFill>
                <a:srgbClr val="EBF5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23" name="Rectangle 1465"/>
              <p:cNvSpPr>
                <a:spLocks noChangeArrowheads="1"/>
              </p:cNvSpPr>
              <p:nvPr/>
            </p:nvSpPr>
            <p:spPr bwMode="auto">
              <a:xfrm>
                <a:off x="2769" y="3289"/>
                <a:ext cx="4" cy="224"/>
              </a:xfrm>
              <a:prstGeom prst="rect">
                <a:avLst/>
              </a:prstGeom>
              <a:solidFill>
                <a:srgbClr val="EDF6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24" name="Rectangle 1466"/>
              <p:cNvSpPr>
                <a:spLocks noChangeArrowheads="1"/>
              </p:cNvSpPr>
              <p:nvPr/>
            </p:nvSpPr>
            <p:spPr bwMode="auto">
              <a:xfrm>
                <a:off x="2773" y="3289"/>
                <a:ext cx="4" cy="224"/>
              </a:xfrm>
              <a:prstGeom prst="rect">
                <a:avLst/>
              </a:prstGeom>
              <a:solidFill>
                <a:srgbClr val="EFF7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25" name="Rectangle 1467"/>
              <p:cNvSpPr>
                <a:spLocks noChangeArrowheads="1"/>
              </p:cNvSpPr>
              <p:nvPr/>
            </p:nvSpPr>
            <p:spPr bwMode="auto">
              <a:xfrm>
                <a:off x="2777" y="3289"/>
                <a:ext cx="6" cy="224"/>
              </a:xfrm>
              <a:prstGeom prst="rect">
                <a:avLst/>
              </a:prstGeom>
              <a:solidFill>
                <a:srgbClr val="F1F8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26" name="Rectangle 1468"/>
              <p:cNvSpPr>
                <a:spLocks noChangeArrowheads="1"/>
              </p:cNvSpPr>
              <p:nvPr/>
            </p:nvSpPr>
            <p:spPr bwMode="auto">
              <a:xfrm>
                <a:off x="2783" y="3289"/>
                <a:ext cx="4" cy="224"/>
              </a:xfrm>
              <a:prstGeom prst="rect">
                <a:avLst/>
              </a:prstGeom>
              <a:solidFill>
                <a:srgbClr val="F3F9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27" name="Rectangle 1469"/>
              <p:cNvSpPr>
                <a:spLocks noChangeArrowheads="1"/>
              </p:cNvSpPr>
              <p:nvPr/>
            </p:nvSpPr>
            <p:spPr bwMode="auto">
              <a:xfrm>
                <a:off x="2787" y="3289"/>
                <a:ext cx="5" cy="224"/>
              </a:xfrm>
              <a:prstGeom prst="rect">
                <a:avLst/>
              </a:prstGeom>
              <a:solidFill>
                <a:srgbClr val="F5FA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28" name="Rectangle 1470"/>
              <p:cNvSpPr>
                <a:spLocks noChangeArrowheads="1"/>
              </p:cNvSpPr>
              <p:nvPr/>
            </p:nvSpPr>
            <p:spPr bwMode="auto">
              <a:xfrm>
                <a:off x="2792" y="3289"/>
                <a:ext cx="4" cy="224"/>
              </a:xfrm>
              <a:prstGeom prst="rect">
                <a:avLst/>
              </a:prstGeom>
              <a:solidFill>
                <a:srgbClr val="F7FB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29" name="Rectangle 1471"/>
              <p:cNvSpPr>
                <a:spLocks noChangeArrowheads="1"/>
              </p:cNvSpPr>
              <p:nvPr/>
            </p:nvSpPr>
            <p:spPr bwMode="auto">
              <a:xfrm>
                <a:off x="2796" y="3289"/>
                <a:ext cx="5" cy="224"/>
              </a:xfrm>
              <a:prstGeom prst="rect">
                <a:avLst/>
              </a:prstGeom>
              <a:solidFill>
                <a:srgbClr val="F9FC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30" name="Rectangle 1472"/>
              <p:cNvSpPr>
                <a:spLocks noChangeArrowheads="1"/>
              </p:cNvSpPr>
              <p:nvPr/>
            </p:nvSpPr>
            <p:spPr bwMode="auto">
              <a:xfrm>
                <a:off x="2801" y="3289"/>
                <a:ext cx="4" cy="224"/>
              </a:xfrm>
              <a:prstGeom prst="rect">
                <a:avLst/>
              </a:prstGeom>
              <a:solidFill>
                <a:srgbClr val="FBFD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31" name="Rectangle 1473"/>
              <p:cNvSpPr>
                <a:spLocks noChangeArrowheads="1"/>
              </p:cNvSpPr>
              <p:nvPr/>
            </p:nvSpPr>
            <p:spPr bwMode="auto">
              <a:xfrm>
                <a:off x="2805" y="3289"/>
                <a:ext cx="9" cy="224"/>
              </a:xfrm>
              <a:prstGeom prst="rect">
                <a:avLst/>
              </a:prstGeom>
              <a:solidFill>
                <a:srgbClr val="FDFE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32" name="Rectangle 1474"/>
              <p:cNvSpPr>
                <a:spLocks noChangeArrowheads="1"/>
              </p:cNvSpPr>
              <p:nvPr/>
            </p:nvSpPr>
            <p:spPr bwMode="auto">
              <a:xfrm>
                <a:off x="2814" y="3289"/>
                <a:ext cx="8" cy="224"/>
              </a:xfrm>
              <a:prstGeom prst="rect">
                <a:avLst/>
              </a:prstGeom>
              <a:solidFill>
                <a:srgbClr val="FFFD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33" name="Rectangle 1475"/>
              <p:cNvSpPr>
                <a:spLocks noChangeArrowheads="1"/>
              </p:cNvSpPr>
              <p:nvPr/>
            </p:nvSpPr>
            <p:spPr bwMode="auto">
              <a:xfrm>
                <a:off x="2822" y="3289"/>
                <a:ext cx="5" cy="224"/>
              </a:xfrm>
              <a:prstGeom prst="rect">
                <a:avLst/>
              </a:prstGeom>
              <a:solidFill>
                <a:srgbClr val="FFFB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34" name="Rectangle 1476"/>
              <p:cNvSpPr>
                <a:spLocks noChangeArrowheads="1"/>
              </p:cNvSpPr>
              <p:nvPr/>
            </p:nvSpPr>
            <p:spPr bwMode="auto">
              <a:xfrm>
                <a:off x="2827" y="3289"/>
                <a:ext cx="6" cy="224"/>
              </a:xfrm>
              <a:prstGeom prst="rect">
                <a:avLst/>
              </a:prstGeom>
              <a:solidFill>
                <a:srgbClr val="FEF9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35" name="Rectangle 1477"/>
              <p:cNvSpPr>
                <a:spLocks noChangeArrowheads="1"/>
              </p:cNvSpPr>
              <p:nvPr/>
            </p:nvSpPr>
            <p:spPr bwMode="auto">
              <a:xfrm>
                <a:off x="2833" y="3289"/>
                <a:ext cx="9" cy="224"/>
              </a:xfrm>
              <a:prstGeom prst="rect">
                <a:avLst/>
              </a:prstGeom>
              <a:solidFill>
                <a:srgbClr val="FEF7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36" name="Rectangle 1478"/>
              <p:cNvSpPr>
                <a:spLocks noChangeArrowheads="1"/>
              </p:cNvSpPr>
              <p:nvPr/>
            </p:nvSpPr>
            <p:spPr bwMode="auto">
              <a:xfrm>
                <a:off x="2842" y="3289"/>
                <a:ext cx="5" cy="224"/>
              </a:xfrm>
              <a:prstGeom prst="rect">
                <a:avLst/>
              </a:prstGeom>
              <a:solidFill>
                <a:srgbClr val="FEF5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37" name="Rectangle 1479"/>
              <p:cNvSpPr>
                <a:spLocks noChangeArrowheads="1"/>
              </p:cNvSpPr>
              <p:nvPr/>
            </p:nvSpPr>
            <p:spPr bwMode="auto">
              <a:xfrm>
                <a:off x="2847" y="3289"/>
                <a:ext cx="6" cy="224"/>
              </a:xfrm>
              <a:prstGeom prst="rect">
                <a:avLst/>
              </a:prstGeom>
              <a:solidFill>
                <a:srgbClr val="FEF30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38" name="Rectangle 1480"/>
              <p:cNvSpPr>
                <a:spLocks noChangeArrowheads="1"/>
              </p:cNvSpPr>
              <p:nvPr/>
            </p:nvSpPr>
            <p:spPr bwMode="auto">
              <a:xfrm>
                <a:off x="2853" y="3289"/>
                <a:ext cx="8" cy="224"/>
              </a:xfrm>
              <a:prstGeom prst="rect">
                <a:avLst/>
              </a:prstGeom>
              <a:solidFill>
                <a:srgbClr val="FEF1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39" name="Rectangle 1481"/>
              <p:cNvSpPr>
                <a:spLocks noChangeArrowheads="1"/>
              </p:cNvSpPr>
              <p:nvPr/>
            </p:nvSpPr>
            <p:spPr bwMode="auto">
              <a:xfrm>
                <a:off x="2861" y="3289"/>
                <a:ext cx="7" cy="224"/>
              </a:xfrm>
              <a:prstGeom prst="rect">
                <a:avLst/>
              </a:prstGeom>
              <a:solidFill>
                <a:srgbClr val="FDEF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40" name="Rectangle 1482"/>
              <p:cNvSpPr>
                <a:spLocks noChangeArrowheads="1"/>
              </p:cNvSpPr>
              <p:nvPr/>
            </p:nvSpPr>
            <p:spPr bwMode="auto">
              <a:xfrm>
                <a:off x="2868" y="3289"/>
                <a:ext cx="5" cy="224"/>
              </a:xfrm>
              <a:prstGeom prst="rect">
                <a:avLst/>
              </a:prstGeom>
              <a:solidFill>
                <a:srgbClr val="FDED0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41" name="Rectangle 1483"/>
              <p:cNvSpPr>
                <a:spLocks noChangeArrowheads="1"/>
              </p:cNvSpPr>
              <p:nvPr/>
            </p:nvSpPr>
            <p:spPr bwMode="auto">
              <a:xfrm>
                <a:off x="2873" y="3289"/>
                <a:ext cx="6" cy="224"/>
              </a:xfrm>
              <a:prstGeom prst="rect">
                <a:avLst/>
              </a:prstGeom>
              <a:solidFill>
                <a:srgbClr val="FDEB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42" name="Rectangle 1484"/>
              <p:cNvSpPr>
                <a:spLocks noChangeArrowheads="1"/>
              </p:cNvSpPr>
              <p:nvPr/>
            </p:nvSpPr>
            <p:spPr bwMode="auto">
              <a:xfrm>
                <a:off x="2879" y="3289"/>
                <a:ext cx="6" cy="224"/>
              </a:xfrm>
              <a:prstGeom prst="rect">
                <a:avLst/>
              </a:prstGeom>
              <a:solidFill>
                <a:srgbClr val="FDE9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43" name="Rectangle 1485"/>
              <p:cNvSpPr>
                <a:spLocks noChangeArrowheads="1"/>
              </p:cNvSpPr>
              <p:nvPr/>
            </p:nvSpPr>
            <p:spPr bwMode="auto">
              <a:xfrm>
                <a:off x="2885" y="3289"/>
                <a:ext cx="6" cy="224"/>
              </a:xfrm>
              <a:prstGeom prst="rect">
                <a:avLst/>
              </a:prstGeom>
              <a:solidFill>
                <a:srgbClr val="FDE7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44" name="Rectangle 1486"/>
              <p:cNvSpPr>
                <a:spLocks noChangeArrowheads="1"/>
              </p:cNvSpPr>
              <p:nvPr/>
            </p:nvSpPr>
            <p:spPr bwMode="auto">
              <a:xfrm>
                <a:off x="2891" y="3289"/>
                <a:ext cx="8" cy="224"/>
              </a:xfrm>
              <a:prstGeom prst="rect">
                <a:avLst/>
              </a:prstGeom>
              <a:solidFill>
                <a:srgbClr val="FDE5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45" name="Rectangle 1487"/>
              <p:cNvSpPr>
                <a:spLocks noChangeArrowheads="1"/>
              </p:cNvSpPr>
              <p:nvPr/>
            </p:nvSpPr>
            <p:spPr bwMode="auto">
              <a:xfrm>
                <a:off x="2899" y="3289"/>
                <a:ext cx="6" cy="224"/>
              </a:xfrm>
              <a:prstGeom prst="rect">
                <a:avLst/>
              </a:prstGeom>
              <a:solidFill>
                <a:srgbClr val="FDE3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46" name="Rectangle 1488"/>
              <p:cNvSpPr>
                <a:spLocks noChangeArrowheads="1"/>
              </p:cNvSpPr>
              <p:nvPr/>
            </p:nvSpPr>
            <p:spPr bwMode="auto">
              <a:xfrm>
                <a:off x="2905" y="3289"/>
                <a:ext cx="6" cy="224"/>
              </a:xfrm>
              <a:prstGeom prst="rect">
                <a:avLst/>
              </a:prstGeom>
              <a:solidFill>
                <a:srgbClr val="FDE10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47" name="Rectangle 1489"/>
              <p:cNvSpPr>
                <a:spLocks noChangeArrowheads="1"/>
              </p:cNvSpPr>
              <p:nvPr/>
            </p:nvSpPr>
            <p:spPr bwMode="auto">
              <a:xfrm>
                <a:off x="2911" y="3289"/>
                <a:ext cx="7" cy="224"/>
              </a:xfrm>
              <a:prstGeom prst="rect">
                <a:avLst/>
              </a:prstGeom>
              <a:solidFill>
                <a:srgbClr val="FCDF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48" name="Rectangle 1490"/>
              <p:cNvSpPr>
                <a:spLocks noChangeArrowheads="1"/>
              </p:cNvSpPr>
              <p:nvPr/>
            </p:nvSpPr>
            <p:spPr bwMode="auto">
              <a:xfrm>
                <a:off x="2918" y="3289"/>
                <a:ext cx="7" cy="224"/>
              </a:xfrm>
              <a:prstGeom prst="rect">
                <a:avLst/>
              </a:prstGeom>
              <a:solidFill>
                <a:srgbClr val="FCDD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49" name="Rectangle 1491"/>
              <p:cNvSpPr>
                <a:spLocks noChangeArrowheads="1"/>
              </p:cNvSpPr>
              <p:nvPr/>
            </p:nvSpPr>
            <p:spPr bwMode="auto">
              <a:xfrm>
                <a:off x="2925" y="3289"/>
                <a:ext cx="6" cy="224"/>
              </a:xfrm>
              <a:prstGeom prst="rect">
                <a:avLst/>
              </a:prstGeom>
              <a:solidFill>
                <a:srgbClr val="FCDB0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50" name="Rectangle 1492"/>
              <p:cNvSpPr>
                <a:spLocks noChangeArrowheads="1"/>
              </p:cNvSpPr>
              <p:nvPr/>
            </p:nvSpPr>
            <p:spPr bwMode="auto">
              <a:xfrm>
                <a:off x="2931" y="3289"/>
                <a:ext cx="6" cy="224"/>
              </a:xfrm>
              <a:prstGeom prst="rect">
                <a:avLst/>
              </a:prstGeom>
              <a:solidFill>
                <a:srgbClr val="FCD9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51" name="Rectangle 1493"/>
              <p:cNvSpPr>
                <a:spLocks noChangeArrowheads="1"/>
              </p:cNvSpPr>
              <p:nvPr/>
            </p:nvSpPr>
            <p:spPr bwMode="auto">
              <a:xfrm>
                <a:off x="2937" y="3289"/>
                <a:ext cx="8" cy="224"/>
              </a:xfrm>
              <a:prstGeom prst="rect">
                <a:avLst/>
              </a:prstGeom>
              <a:solidFill>
                <a:srgbClr val="FCD7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52" name="Rectangle 1494"/>
              <p:cNvSpPr>
                <a:spLocks noChangeArrowheads="1"/>
              </p:cNvSpPr>
              <p:nvPr/>
            </p:nvSpPr>
            <p:spPr bwMode="auto">
              <a:xfrm>
                <a:off x="2945" y="3289"/>
                <a:ext cx="6" cy="224"/>
              </a:xfrm>
              <a:prstGeom prst="rect">
                <a:avLst/>
              </a:prstGeom>
              <a:solidFill>
                <a:srgbClr val="FBD5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53" name="Rectangle 1495"/>
              <p:cNvSpPr>
                <a:spLocks noChangeArrowheads="1"/>
              </p:cNvSpPr>
              <p:nvPr/>
            </p:nvSpPr>
            <p:spPr bwMode="auto">
              <a:xfrm>
                <a:off x="2951" y="3289"/>
                <a:ext cx="6" cy="224"/>
              </a:xfrm>
              <a:prstGeom prst="rect">
                <a:avLst/>
              </a:prstGeom>
              <a:solidFill>
                <a:srgbClr val="FBD30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54" name="Rectangle 1496"/>
              <p:cNvSpPr>
                <a:spLocks noChangeArrowheads="1"/>
              </p:cNvSpPr>
              <p:nvPr/>
            </p:nvSpPr>
            <p:spPr bwMode="auto">
              <a:xfrm>
                <a:off x="2957" y="3289"/>
                <a:ext cx="5" cy="224"/>
              </a:xfrm>
              <a:prstGeom prst="rect">
                <a:avLst/>
              </a:prstGeom>
              <a:solidFill>
                <a:srgbClr val="FBD1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55" name="Rectangle 1497"/>
              <p:cNvSpPr>
                <a:spLocks noChangeArrowheads="1"/>
              </p:cNvSpPr>
              <p:nvPr/>
            </p:nvSpPr>
            <p:spPr bwMode="auto">
              <a:xfrm>
                <a:off x="2962" y="3289"/>
                <a:ext cx="6" cy="224"/>
              </a:xfrm>
              <a:prstGeom prst="rect">
                <a:avLst/>
              </a:prstGeom>
              <a:solidFill>
                <a:srgbClr val="FBCF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56" name="Rectangle 1498"/>
              <p:cNvSpPr>
                <a:spLocks noChangeArrowheads="1"/>
              </p:cNvSpPr>
              <p:nvPr/>
            </p:nvSpPr>
            <p:spPr bwMode="auto">
              <a:xfrm>
                <a:off x="2968" y="3289"/>
                <a:ext cx="7" cy="224"/>
              </a:xfrm>
              <a:prstGeom prst="rect">
                <a:avLst/>
              </a:prstGeom>
              <a:solidFill>
                <a:srgbClr val="FBCD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57" name="Rectangle 1499"/>
              <p:cNvSpPr>
                <a:spLocks noChangeArrowheads="1"/>
              </p:cNvSpPr>
              <p:nvPr/>
            </p:nvSpPr>
            <p:spPr bwMode="auto">
              <a:xfrm>
                <a:off x="2975" y="3289"/>
                <a:ext cx="7" cy="224"/>
              </a:xfrm>
              <a:prstGeom prst="rect">
                <a:avLst/>
              </a:prstGeom>
              <a:solidFill>
                <a:srgbClr val="FACB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58" name="Rectangle 1500"/>
              <p:cNvSpPr>
                <a:spLocks noChangeArrowheads="1"/>
              </p:cNvSpPr>
              <p:nvPr/>
            </p:nvSpPr>
            <p:spPr bwMode="auto">
              <a:xfrm>
                <a:off x="2982" y="3289"/>
                <a:ext cx="7" cy="224"/>
              </a:xfrm>
              <a:prstGeom prst="rect">
                <a:avLst/>
              </a:prstGeom>
              <a:solidFill>
                <a:srgbClr val="FAC90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59" name="Rectangle 1501"/>
              <p:cNvSpPr>
                <a:spLocks noChangeArrowheads="1"/>
              </p:cNvSpPr>
              <p:nvPr/>
            </p:nvSpPr>
            <p:spPr bwMode="auto">
              <a:xfrm>
                <a:off x="2989" y="3289"/>
                <a:ext cx="5" cy="224"/>
              </a:xfrm>
              <a:prstGeom prst="rect">
                <a:avLst/>
              </a:prstGeom>
              <a:solidFill>
                <a:srgbClr val="FAC7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60" name="Rectangle 1502"/>
              <p:cNvSpPr>
                <a:spLocks noChangeArrowheads="1"/>
              </p:cNvSpPr>
              <p:nvPr/>
            </p:nvSpPr>
            <p:spPr bwMode="auto">
              <a:xfrm>
                <a:off x="2994" y="3289"/>
                <a:ext cx="8" cy="224"/>
              </a:xfrm>
              <a:prstGeom prst="rect">
                <a:avLst/>
              </a:prstGeom>
              <a:solidFill>
                <a:srgbClr val="FAC5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61" name="Rectangle 1503"/>
              <p:cNvSpPr>
                <a:spLocks noChangeArrowheads="1"/>
              </p:cNvSpPr>
              <p:nvPr/>
            </p:nvSpPr>
            <p:spPr bwMode="auto">
              <a:xfrm>
                <a:off x="3002" y="3289"/>
                <a:ext cx="7" cy="224"/>
              </a:xfrm>
              <a:prstGeom prst="rect">
                <a:avLst/>
              </a:prstGeom>
              <a:solidFill>
                <a:srgbClr val="FAC3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62" name="Rectangle 1504"/>
              <p:cNvSpPr>
                <a:spLocks noChangeArrowheads="1"/>
              </p:cNvSpPr>
              <p:nvPr/>
            </p:nvSpPr>
            <p:spPr bwMode="auto">
              <a:xfrm>
                <a:off x="3009" y="3289"/>
                <a:ext cx="5" cy="224"/>
              </a:xfrm>
              <a:prstGeom prst="rect">
                <a:avLst/>
              </a:prstGeom>
              <a:solidFill>
                <a:srgbClr val="FAC10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63" name="Rectangle 1505"/>
              <p:cNvSpPr>
                <a:spLocks noChangeArrowheads="1"/>
              </p:cNvSpPr>
              <p:nvPr/>
            </p:nvSpPr>
            <p:spPr bwMode="auto">
              <a:xfrm>
                <a:off x="3014" y="3289"/>
                <a:ext cx="7" cy="224"/>
              </a:xfrm>
              <a:prstGeom prst="rect">
                <a:avLst/>
              </a:prstGeom>
              <a:solidFill>
                <a:srgbClr val="F9BF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64" name="Rectangle 1506"/>
              <p:cNvSpPr>
                <a:spLocks noChangeArrowheads="1"/>
              </p:cNvSpPr>
              <p:nvPr/>
            </p:nvSpPr>
            <p:spPr bwMode="auto">
              <a:xfrm>
                <a:off x="3021" y="3289"/>
                <a:ext cx="8" cy="224"/>
              </a:xfrm>
              <a:prstGeom prst="rect">
                <a:avLst/>
              </a:prstGeom>
              <a:solidFill>
                <a:srgbClr val="F9BD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65" name="Rectangle 1507"/>
              <p:cNvSpPr>
                <a:spLocks noChangeArrowheads="1"/>
              </p:cNvSpPr>
              <p:nvPr/>
            </p:nvSpPr>
            <p:spPr bwMode="auto">
              <a:xfrm>
                <a:off x="3029" y="3289"/>
                <a:ext cx="5" cy="224"/>
              </a:xfrm>
              <a:prstGeom prst="rect">
                <a:avLst/>
              </a:prstGeom>
              <a:solidFill>
                <a:srgbClr val="F9BB0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66" name="Rectangle 1508"/>
              <p:cNvSpPr>
                <a:spLocks noChangeArrowheads="1"/>
              </p:cNvSpPr>
              <p:nvPr/>
            </p:nvSpPr>
            <p:spPr bwMode="auto">
              <a:xfrm>
                <a:off x="3034" y="3289"/>
                <a:ext cx="6" cy="224"/>
              </a:xfrm>
              <a:prstGeom prst="rect">
                <a:avLst/>
              </a:prstGeom>
              <a:solidFill>
                <a:srgbClr val="F9B9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67" name="Rectangle 1509"/>
              <p:cNvSpPr>
                <a:spLocks noChangeArrowheads="1"/>
              </p:cNvSpPr>
              <p:nvPr/>
            </p:nvSpPr>
            <p:spPr bwMode="auto">
              <a:xfrm>
                <a:off x="3040" y="3289"/>
                <a:ext cx="6" cy="224"/>
              </a:xfrm>
              <a:prstGeom prst="rect">
                <a:avLst/>
              </a:prstGeom>
              <a:solidFill>
                <a:srgbClr val="F9B7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68" name="Rectangle 1510"/>
              <p:cNvSpPr>
                <a:spLocks noChangeArrowheads="1"/>
              </p:cNvSpPr>
              <p:nvPr/>
            </p:nvSpPr>
            <p:spPr bwMode="auto">
              <a:xfrm>
                <a:off x="3046" y="3289"/>
                <a:ext cx="6" cy="224"/>
              </a:xfrm>
              <a:prstGeom prst="rect">
                <a:avLst/>
              </a:prstGeom>
              <a:solidFill>
                <a:srgbClr val="F8B5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69" name="Rectangle 1511"/>
              <p:cNvSpPr>
                <a:spLocks noChangeArrowheads="1"/>
              </p:cNvSpPr>
              <p:nvPr/>
            </p:nvSpPr>
            <p:spPr bwMode="auto">
              <a:xfrm>
                <a:off x="3052" y="3289"/>
                <a:ext cx="7" cy="224"/>
              </a:xfrm>
              <a:prstGeom prst="rect">
                <a:avLst/>
              </a:prstGeom>
              <a:solidFill>
                <a:srgbClr val="F8B3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70" name="Rectangle 1512"/>
              <p:cNvSpPr>
                <a:spLocks noChangeArrowheads="1"/>
              </p:cNvSpPr>
              <p:nvPr/>
            </p:nvSpPr>
            <p:spPr bwMode="auto">
              <a:xfrm>
                <a:off x="3059" y="3289"/>
                <a:ext cx="7" cy="224"/>
              </a:xfrm>
              <a:prstGeom prst="rect">
                <a:avLst/>
              </a:prstGeom>
              <a:solidFill>
                <a:srgbClr val="F8B1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71" name="Rectangle 1513"/>
              <p:cNvSpPr>
                <a:spLocks noChangeArrowheads="1"/>
              </p:cNvSpPr>
              <p:nvPr/>
            </p:nvSpPr>
            <p:spPr bwMode="auto">
              <a:xfrm>
                <a:off x="3066" y="3289"/>
                <a:ext cx="5" cy="224"/>
              </a:xfrm>
              <a:prstGeom prst="rect">
                <a:avLst/>
              </a:prstGeom>
              <a:solidFill>
                <a:srgbClr val="F8AF0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72" name="Rectangle 1514"/>
              <p:cNvSpPr>
                <a:spLocks noChangeArrowheads="1"/>
              </p:cNvSpPr>
              <p:nvPr/>
            </p:nvSpPr>
            <p:spPr bwMode="auto">
              <a:xfrm>
                <a:off x="3071" y="3289"/>
                <a:ext cx="8" cy="224"/>
              </a:xfrm>
              <a:prstGeom prst="rect">
                <a:avLst/>
              </a:prstGeom>
              <a:solidFill>
                <a:srgbClr val="F8AD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73" name="Rectangle 1515"/>
              <p:cNvSpPr>
                <a:spLocks noChangeArrowheads="1"/>
              </p:cNvSpPr>
              <p:nvPr/>
            </p:nvSpPr>
            <p:spPr bwMode="auto">
              <a:xfrm>
                <a:off x="3079" y="3289"/>
                <a:ext cx="7" cy="224"/>
              </a:xfrm>
              <a:prstGeom prst="rect">
                <a:avLst/>
              </a:prstGeom>
              <a:solidFill>
                <a:srgbClr val="F7AB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74" name="Rectangle 1516"/>
              <p:cNvSpPr>
                <a:spLocks noChangeArrowheads="1"/>
              </p:cNvSpPr>
              <p:nvPr/>
            </p:nvSpPr>
            <p:spPr bwMode="auto">
              <a:xfrm>
                <a:off x="3086" y="3289"/>
                <a:ext cx="6" cy="224"/>
              </a:xfrm>
              <a:prstGeom prst="rect">
                <a:avLst/>
              </a:prstGeom>
              <a:solidFill>
                <a:srgbClr val="F7A90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75" name="Rectangle 1517"/>
              <p:cNvSpPr>
                <a:spLocks noChangeArrowheads="1"/>
              </p:cNvSpPr>
              <p:nvPr/>
            </p:nvSpPr>
            <p:spPr bwMode="auto">
              <a:xfrm>
                <a:off x="3092" y="3289"/>
                <a:ext cx="6" cy="224"/>
              </a:xfrm>
              <a:prstGeom prst="rect">
                <a:avLst/>
              </a:prstGeom>
              <a:solidFill>
                <a:srgbClr val="F7A7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76" name="Rectangle 1518"/>
              <p:cNvSpPr>
                <a:spLocks noChangeArrowheads="1"/>
              </p:cNvSpPr>
              <p:nvPr/>
            </p:nvSpPr>
            <p:spPr bwMode="auto">
              <a:xfrm>
                <a:off x="3098" y="3289"/>
                <a:ext cx="8" cy="224"/>
              </a:xfrm>
              <a:prstGeom prst="rect">
                <a:avLst/>
              </a:prstGeom>
              <a:solidFill>
                <a:srgbClr val="F7A5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77" name="Rectangle 1519"/>
              <p:cNvSpPr>
                <a:spLocks noChangeArrowheads="1"/>
              </p:cNvSpPr>
              <p:nvPr/>
            </p:nvSpPr>
            <p:spPr bwMode="auto">
              <a:xfrm>
                <a:off x="3106" y="3289"/>
                <a:ext cx="6" cy="224"/>
              </a:xfrm>
              <a:prstGeom prst="rect">
                <a:avLst/>
              </a:prstGeom>
              <a:solidFill>
                <a:srgbClr val="F7A3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78" name="Rectangle 1520"/>
              <p:cNvSpPr>
                <a:spLocks noChangeArrowheads="1"/>
              </p:cNvSpPr>
              <p:nvPr/>
            </p:nvSpPr>
            <p:spPr bwMode="auto">
              <a:xfrm>
                <a:off x="3112" y="3289"/>
                <a:ext cx="6" cy="224"/>
              </a:xfrm>
              <a:prstGeom prst="rect">
                <a:avLst/>
              </a:prstGeom>
              <a:solidFill>
                <a:srgbClr val="F7A10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79" name="Rectangle 1521"/>
              <p:cNvSpPr>
                <a:spLocks noChangeArrowheads="1"/>
              </p:cNvSpPr>
              <p:nvPr/>
            </p:nvSpPr>
            <p:spPr bwMode="auto">
              <a:xfrm>
                <a:off x="3118" y="3289"/>
                <a:ext cx="5" cy="224"/>
              </a:xfrm>
              <a:prstGeom prst="rect">
                <a:avLst/>
              </a:prstGeom>
              <a:solidFill>
                <a:srgbClr val="F79F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80" name="Rectangle 1522"/>
              <p:cNvSpPr>
                <a:spLocks noChangeArrowheads="1"/>
              </p:cNvSpPr>
              <p:nvPr/>
            </p:nvSpPr>
            <p:spPr bwMode="auto">
              <a:xfrm>
                <a:off x="3123" y="3289"/>
                <a:ext cx="6" cy="224"/>
              </a:xfrm>
              <a:prstGeom prst="rect">
                <a:avLst/>
              </a:prstGeom>
              <a:solidFill>
                <a:srgbClr val="F79D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81" name="Rectangle 1523"/>
              <p:cNvSpPr>
                <a:spLocks noChangeArrowheads="1"/>
              </p:cNvSpPr>
              <p:nvPr/>
            </p:nvSpPr>
            <p:spPr bwMode="auto">
              <a:xfrm>
                <a:off x="3129" y="3289"/>
                <a:ext cx="8" cy="224"/>
              </a:xfrm>
              <a:prstGeom prst="rect">
                <a:avLst/>
              </a:prstGeom>
              <a:solidFill>
                <a:srgbClr val="F69B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82" name="Rectangle 1524"/>
              <p:cNvSpPr>
                <a:spLocks noChangeArrowheads="1"/>
              </p:cNvSpPr>
              <p:nvPr/>
            </p:nvSpPr>
            <p:spPr bwMode="auto">
              <a:xfrm>
                <a:off x="3137" y="3289"/>
                <a:ext cx="7" cy="224"/>
              </a:xfrm>
              <a:prstGeom prst="rect">
                <a:avLst/>
              </a:prstGeom>
              <a:solidFill>
                <a:srgbClr val="F699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83" name="Rectangle 1525"/>
              <p:cNvSpPr>
                <a:spLocks noChangeArrowheads="1"/>
              </p:cNvSpPr>
              <p:nvPr/>
            </p:nvSpPr>
            <p:spPr bwMode="auto">
              <a:xfrm>
                <a:off x="3144" y="3289"/>
                <a:ext cx="5" cy="224"/>
              </a:xfrm>
              <a:prstGeom prst="rect">
                <a:avLst/>
              </a:prstGeom>
              <a:solidFill>
                <a:srgbClr val="F6970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84" name="Rectangle 1526"/>
              <p:cNvSpPr>
                <a:spLocks noChangeArrowheads="1"/>
              </p:cNvSpPr>
              <p:nvPr/>
            </p:nvSpPr>
            <p:spPr bwMode="auto">
              <a:xfrm>
                <a:off x="3149" y="3289"/>
                <a:ext cx="7" cy="224"/>
              </a:xfrm>
              <a:prstGeom prst="rect">
                <a:avLst/>
              </a:prstGeom>
              <a:solidFill>
                <a:srgbClr val="F695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85" name="Rectangle 1527"/>
              <p:cNvSpPr>
                <a:spLocks noChangeArrowheads="1"/>
              </p:cNvSpPr>
              <p:nvPr/>
            </p:nvSpPr>
            <p:spPr bwMode="auto">
              <a:xfrm>
                <a:off x="3156" y="3289"/>
                <a:ext cx="7" cy="224"/>
              </a:xfrm>
              <a:prstGeom prst="rect">
                <a:avLst/>
              </a:prstGeom>
              <a:solidFill>
                <a:srgbClr val="F693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86" name="Rectangle 1528"/>
              <p:cNvSpPr>
                <a:spLocks noChangeArrowheads="1"/>
              </p:cNvSpPr>
              <p:nvPr/>
            </p:nvSpPr>
            <p:spPr bwMode="auto">
              <a:xfrm>
                <a:off x="3163" y="3289"/>
                <a:ext cx="6" cy="224"/>
              </a:xfrm>
              <a:prstGeom prst="rect">
                <a:avLst/>
              </a:prstGeom>
              <a:solidFill>
                <a:srgbClr val="F591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87" name="Rectangle 1529"/>
              <p:cNvSpPr>
                <a:spLocks noChangeArrowheads="1"/>
              </p:cNvSpPr>
              <p:nvPr/>
            </p:nvSpPr>
            <p:spPr bwMode="auto">
              <a:xfrm>
                <a:off x="3169" y="3289"/>
                <a:ext cx="6" cy="224"/>
              </a:xfrm>
              <a:prstGeom prst="rect">
                <a:avLst/>
              </a:prstGeom>
              <a:solidFill>
                <a:srgbClr val="F58F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88" name="Rectangle 1530"/>
              <p:cNvSpPr>
                <a:spLocks noChangeArrowheads="1"/>
              </p:cNvSpPr>
              <p:nvPr/>
            </p:nvSpPr>
            <p:spPr bwMode="auto">
              <a:xfrm>
                <a:off x="3175" y="3289"/>
                <a:ext cx="7" cy="224"/>
              </a:xfrm>
              <a:prstGeom prst="rect">
                <a:avLst/>
              </a:prstGeom>
              <a:solidFill>
                <a:srgbClr val="F58D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89" name="Rectangle 1531"/>
              <p:cNvSpPr>
                <a:spLocks noChangeArrowheads="1"/>
              </p:cNvSpPr>
              <p:nvPr/>
            </p:nvSpPr>
            <p:spPr bwMode="auto">
              <a:xfrm>
                <a:off x="3182" y="3289"/>
                <a:ext cx="7" cy="224"/>
              </a:xfrm>
              <a:prstGeom prst="rect">
                <a:avLst/>
              </a:prstGeom>
              <a:solidFill>
                <a:srgbClr val="F58B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90" name="Rectangle 1532"/>
              <p:cNvSpPr>
                <a:spLocks noChangeArrowheads="1"/>
              </p:cNvSpPr>
              <p:nvPr/>
            </p:nvSpPr>
            <p:spPr bwMode="auto">
              <a:xfrm>
                <a:off x="3189" y="3289"/>
                <a:ext cx="7" cy="224"/>
              </a:xfrm>
              <a:prstGeom prst="rect">
                <a:avLst/>
              </a:prstGeom>
              <a:solidFill>
                <a:srgbClr val="F589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91" name="Rectangle 1533"/>
              <p:cNvSpPr>
                <a:spLocks noChangeArrowheads="1"/>
              </p:cNvSpPr>
              <p:nvPr/>
            </p:nvSpPr>
            <p:spPr bwMode="auto">
              <a:xfrm>
                <a:off x="3196" y="3289"/>
                <a:ext cx="5" cy="224"/>
              </a:xfrm>
              <a:prstGeom prst="rect">
                <a:avLst/>
              </a:prstGeom>
              <a:solidFill>
                <a:srgbClr val="F487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92" name="Rectangle 1534"/>
              <p:cNvSpPr>
                <a:spLocks noChangeArrowheads="1"/>
              </p:cNvSpPr>
              <p:nvPr/>
            </p:nvSpPr>
            <p:spPr bwMode="auto">
              <a:xfrm>
                <a:off x="3201" y="3289"/>
                <a:ext cx="6" cy="224"/>
              </a:xfrm>
              <a:prstGeom prst="rect">
                <a:avLst/>
              </a:prstGeom>
              <a:solidFill>
                <a:srgbClr val="F4850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93" name="Rectangle 1535"/>
              <p:cNvSpPr>
                <a:spLocks noChangeArrowheads="1"/>
              </p:cNvSpPr>
              <p:nvPr/>
            </p:nvSpPr>
            <p:spPr bwMode="auto">
              <a:xfrm>
                <a:off x="3207" y="3289"/>
                <a:ext cx="6" cy="224"/>
              </a:xfrm>
              <a:prstGeom prst="rect">
                <a:avLst/>
              </a:prstGeom>
              <a:solidFill>
                <a:srgbClr val="F483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94" name="Rectangle 1536"/>
              <p:cNvSpPr>
                <a:spLocks noChangeArrowheads="1"/>
              </p:cNvSpPr>
              <p:nvPr/>
            </p:nvSpPr>
            <p:spPr bwMode="auto">
              <a:xfrm>
                <a:off x="3213" y="3289"/>
                <a:ext cx="8" cy="224"/>
              </a:xfrm>
              <a:prstGeom prst="rect">
                <a:avLst/>
              </a:prstGeom>
              <a:solidFill>
                <a:srgbClr val="F481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95" name="Rectangle 1537"/>
              <p:cNvSpPr>
                <a:spLocks noChangeArrowheads="1"/>
              </p:cNvSpPr>
              <p:nvPr/>
            </p:nvSpPr>
            <p:spPr bwMode="auto">
              <a:xfrm>
                <a:off x="3221" y="3289"/>
                <a:ext cx="6" cy="224"/>
              </a:xfrm>
              <a:prstGeom prst="rect">
                <a:avLst/>
              </a:prstGeom>
              <a:solidFill>
                <a:srgbClr val="F47F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96" name="Rectangle 1538"/>
              <p:cNvSpPr>
                <a:spLocks noChangeArrowheads="1"/>
              </p:cNvSpPr>
              <p:nvPr/>
            </p:nvSpPr>
            <p:spPr bwMode="auto">
              <a:xfrm>
                <a:off x="3227" y="3289"/>
                <a:ext cx="6" cy="224"/>
              </a:xfrm>
              <a:prstGeom prst="rect">
                <a:avLst/>
              </a:prstGeom>
              <a:solidFill>
                <a:srgbClr val="F47D0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97" name="Rectangle 1539"/>
              <p:cNvSpPr>
                <a:spLocks noChangeArrowheads="1"/>
              </p:cNvSpPr>
              <p:nvPr/>
            </p:nvSpPr>
            <p:spPr bwMode="auto">
              <a:xfrm>
                <a:off x="3233" y="3289"/>
                <a:ext cx="7" cy="224"/>
              </a:xfrm>
              <a:prstGeom prst="rect">
                <a:avLst/>
              </a:prstGeom>
              <a:solidFill>
                <a:srgbClr val="F37B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98" name="Rectangle 1540"/>
              <p:cNvSpPr>
                <a:spLocks noChangeArrowheads="1"/>
              </p:cNvSpPr>
              <p:nvPr/>
            </p:nvSpPr>
            <p:spPr bwMode="auto">
              <a:xfrm>
                <a:off x="3240" y="3289"/>
                <a:ext cx="7" cy="224"/>
              </a:xfrm>
              <a:prstGeom prst="rect">
                <a:avLst/>
              </a:prstGeom>
              <a:solidFill>
                <a:srgbClr val="F379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399" name="Rectangle 1541"/>
              <p:cNvSpPr>
                <a:spLocks noChangeArrowheads="1"/>
              </p:cNvSpPr>
              <p:nvPr/>
            </p:nvSpPr>
            <p:spPr bwMode="auto">
              <a:xfrm>
                <a:off x="3247" y="3289"/>
                <a:ext cx="6" cy="224"/>
              </a:xfrm>
              <a:prstGeom prst="rect">
                <a:avLst/>
              </a:prstGeom>
              <a:solidFill>
                <a:srgbClr val="F3771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00" name="Rectangle 1542"/>
              <p:cNvSpPr>
                <a:spLocks noChangeArrowheads="1"/>
              </p:cNvSpPr>
              <p:nvPr/>
            </p:nvSpPr>
            <p:spPr bwMode="auto">
              <a:xfrm>
                <a:off x="3253" y="3289"/>
                <a:ext cx="6" cy="224"/>
              </a:xfrm>
              <a:prstGeom prst="rect">
                <a:avLst/>
              </a:prstGeom>
              <a:solidFill>
                <a:srgbClr val="F375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01" name="Rectangle 1543"/>
              <p:cNvSpPr>
                <a:spLocks noChangeArrowheads="1"/>
              </p:cNvSpPr>
              <p:nvPr/>
            </p:nvSpPr>
            <p:spPr bwMode="auto">
              <a:xfrm>
                <a:off x="3259" y="3289"/>
                <a:ext cx="7" cy="224"/>
              </a:xfrm>
              <a:prstGeom prst="rect">
                <a:avLst/>
              </a:prstGeom>
              <a:solidFill>
                <a:srgbClr val="F373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02" name="Rectangle 1544"/>
              <p:cNvSpPr>
                <a:spLocks noChangeArrowheads="1"/>
              </p:cNvSpPr>
              <p:nvPr/>
            </p:nvSpPr>
            <p:spPr bwMode="auto">
              <a:xfrm>
                <a:off x="3266" y="3289"/>
                <a:ext cx="7" cy="224"/>
              </a:xfrm>
              <a:prstGeom prst="rect">
                <a:avLst/>
              </a:prstGeom>
              <a:solidFill>
                <a:srgbClr val="F271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03" name="Rectangle 1545"/>
              <p:cNvSpPr>
                <a:spLocks noChangeArrowheads="1"/>
              </p:cNvSpPr>
              <p:nvPr/>
            </p:nvSpPr>
            <p:spPr bwMode="auto">
              <a:xfrm>
                <a:off x="3273" y="3289"/>
                <a:ext cx="5" cy="224"/>
              </a:xfrm>
              <a:prstGeom prst="rect">
                <a:avLst/>
              </a:prstGeom>
              <a:solidFill>
                <a:srgbClr val="F26F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04" name="Rectangle 1546"/>
              <p:cNvSpPr>
                <a:spLocks noChangeArrowheads="1"/>
              </p:cNvSpPr>
              <p:nvPr/>
            </p:nvSpPr>
            <p:spPr bwMode="auto">
              <a:xfrm>
                <a:off x="3278" y="3289"/>
                <a:ext cx="7" cy="224"/>
              </a:xfrm>
              <a:prstGeom prst="rect">
                <a:avLst/>
              </a:prstGeom>
              <a:solidFill>
                <a:srgbClr val="F26D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05" name="Rectangle 1547"/>
              <p:cNvSpPr>
                <a:spLocks noChangeArrowheads="1"/>
              </p:cNvSpPr>
              <p:nvPr/>
            </p:nvSpPr>
            <p:spPr bwMode="auto">
              <a:xfrm>
                <a:off x="3285" y="3289"/>
                <a:ext cx="5" cy="224"/>
              </a:xfrm>
              <a:prstGeom prst="rect">
                <a:avLst/>
              </a:prstGeom>
              <a:solidFill>
                <a:srgbClr val="F26B1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06" name="Rectangle 1548"/>
              <p:cNvSpPr>
                <a:spLocks noChangeArrowheads="1"/>
              </p:cNvSpPr>
              <p:nvPr/>
            </p:nvSpPr>
            <p:spPr bwMode="auto">
              <a:xfrm>
                <a:off x="3290" y="3289"/>
                <a:ext cx="7" cy="224"/>
              </a:xfrm>
              <a:prstGeom prst="rect">
                <a:avLst/>
              </a:prstGeom>
              <a:solidFill>
                <a:srgbClr val="F269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07" name="Rectangle 1549"/>
              <p:cNvSpPr>
                <a:spLocks noChangeArrowheads="1"/>
              </p:cNvSpPr>
              <p:nvPr/>
            </p:nvSpPr>
            <p:spPr bwMode="auto">
              <a:xfrm>
                <a:off x="3297" y="3289"/>
                <a:ext cx="8" cy="224"/>
              </a:xfrm>
              <a:prstGeom prst="rect">
                <a:avLst/>
              </a:prstGeom>
              <a:solidFill>
                <a:srgbClr val="F167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08" name="Rectangle 1550"/>
              <p:cNvSpPr>
                <a:spLocks noChangeArrowheads="1"/>
              </p:cNvSpPr>
              <p:nvPr/>
            </p:nvSpPr>
            <p:spPr bwMode="auto">
              <a:xfrm>
                <a:off x="3305" y="3289"/>
                <a:ext cx="5" cy="224"/>
              </a:xfrm>
              <a:prstGeom prst="rect">
                <a:avLst/>
              </a:prstGeom>
              <a:solidFill>
                <a:srgbClr val="F1651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09" name="Rectangle 1551"/>
              <p:cNvSpPr>
                <a:spLocks noChangeArrowheads="1"/>
              </p:cNvSpPr>
              <p:nvPr/>
            </p:nvSpPr>
            <p:spPr bwMode="auto">
              <a:xfrm>
                <a:off x="3310" y="3289"/>
                <a:ext cx="6" cy="224"/>
              </a:xfrm>
              <a:prstGeom prst="rect">
                <a:avLst/>
              </a:prstGeom>
              <a:solidFill>
                <a:srgbClr val="F163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10" name="Rectangle 1552"/>
              <p:cNvSpPr>
                <a:spLocks noChangeArrowheads="1"/>
              </p:cNvSpPr>
              <p:nvPr/>
            </p:nvSpPr>
            <p:spPr bwMode="auto">
              <a:xfrm>
                <a:off x="3316" y="3289"/>
                <a:ext cx="9" cy="224"/>
              </a:xfrm>
              <a:prstGeom prst="rect">
                <a:avLst/>
              </a:prstGeom>
              <a:solidFill>
                <a:srgbClr val="F161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11" name="Rectangle 1553"/>
              <p:cNvSpPr>
                <a:spLocks noChangeArrowheads="1"/>
              </p:cNvSpPr>
              <p:nvPr/>
            </p:nvSpPr>
            <p:spPr bwMode="auto">
              <a:xfrm>
                <a:off x="3325" y="3289"/>
                <a:ext cx="5" cy="224"/>
              </a:xfrm>
              <a:prstGeom prst="rect">
                <a:avLst/>
              </a:prstGeom>
              <a:solidFill>
                <a:srgbClr val="F15F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12" name="Rectangle 1554"/>
              <p:cNvSpPr>
                <a:spLocks noChangeArrowheads="1"/>
              </p:cNvSpPr>
              <p:nvPr/>
            </p:nvSpPr>
            <p:spPr bwMode="auto">
              <a:xfrm>
                <a:off x="3330" y="3289"/>
                <a:ext cx="6" cy="224"/>
              </a:xfrm>
              <a:prstGeom prst="rect">
                <a:avLst/>
              </a:prstGeom>
              <a:solidFill>
                <a:srgbClr val="F15D1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13" name="Rectangle 1555"/>
              <p:cNvSpPr>
                <a:spLocks noChangeArrowheads="1"/>
              </p:cNvSpPr>
              <p:nvPr/>
            </p:nvSpPr>
            <p:spPr bwMode="auto">
              <a:xfrm>
                <a:off x="3336" y="3289"/>
                <a:ext cx="8" cy="224"/>
              </a:xfrm>
              <a:prstGeom prst="rect">
                <a:avLst/>
              </a:prstGeom>
              <a:solidFill>
                <a:srgbClr val="F05B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14" name="Rectangle 1556"/>
              <p:cNvSpPr>
                <a:spLocks noChangeArrowheads="1"/>
              </p:cNvSpPr>
              <p:nvPr/>
            </p:nvSpPr>
            <p:spPr bwMode="auto">
              <a:xfrm>
                <a:off x="3344" y="3289"/>
                <a:ext cx="7" cy="224"/>
              </a:xfrm>
              <a:prstGeom prst="rect">
                <a:avLst/>
              </a:prstGeom>
              <a:solidFill>
                <a:srgbClr val="F059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15" name="Rectangle 1557"/>
              <p:cNvSpPr>
                <a:spLocks noChangeArrowheads="1"/>
              </p:cNvSpPr>
              <p:nvPr/>
            </p:nvSpPr>
            <p:spPr bwMode="auto">
              <a:xfrm>
                <a:off x="3351" y="3289"/>
                <a:ext cx="5" cy="224"/>
              </a:xfrm>
              <a:prstGeom prst="rect">
                <a:avLst/>
              </a:prstGeom>
              <a:solidFill>
                <a:srgbClr val="F057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16" name="Rectangle 1558"/>
              <p:cNvSpPr>
                <a:spLocks noChangeArrowheads="1"/>
              </p:cNvSpPr>
              <p:nvPr/>
            </p:nvSpPr>
            <p:spPr bwMode="auto">
              <a:xfrm>
                <a:off x="3356" y="3289"/>
                <a:ext cx="6" cy="224"/>
              </a:xfrm>
              <a:prstGeom prst="rect">
                <a:avLst/>
              </a:prstGeom>
              <a:solidFill>
                <a:srgbClr val="F055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17" name="Rectangle 1559"/>
              <p:cNvSpPr>
                <a:spLocks noChangeArrowheads="1"/>
              </p:cNvSpPr>
              <p:nvPr/>
            </p:nvSpPr>
            <p:spPr bwMode="auto">
              <a:xfrm>
                <a:off x="3362" y="3289"/>
                <a:ext cx="6" cy="224"/>
              </a:xfrm>
              <a:prstGeom prst="rect">
                <a:avLst/>
              </a:prstGeom>
              <a:solidFill>
                <a:srgbClr val="F0531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18" name="Rectangle 1560"/>
              <p:cNvSpPr>
                <a:spLocks noChangeArrowheads="1"/>
              </p:cNvSpPr>
              <p:nvPr/>
            </p:nvSpPr>
            <p:spPr bwMode="auto">
              <a:xfrm>
                <a:off x="3368" y="3289"/>
                <a:ext cx="6" cy="224"/>
              </a:xfrm>
              <a:prstGeom prst="rect">
                <a:avLst/>
              </a:prstGeom>
              <a:solidFill>
                <a:srgbClr val="F051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19" name="Rectangle 1561"/>
              <p:cNvSpPr>
                <a:spLocks noChangeArrowheads="1"/>
              </p:cNvSpPr>
              <p:nvPr/>
            </p:nvSpPr>
            <p:spPr bwMode="auto">
              <a:xfrm>
                <a:off x="3374" y="3289"/>
                <a:ext cx="8" cy="224"/>
              </a:xfrm>
              <a:prstGeom prst="rect">
                <a:avLst/>
              </a:prstGeom>
              <a:solidFill>
                <a:srgbClr val="F04F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20" name="Rectangle 1562"/>
              <p:cNvSpPr>
                <a:spLocks noChangeArrowheads="1"/>
              </p:cNvSpPr>
              <p:nvPr/>
            </p:nvSpPr>
            <p:spPr bwMode="auto">
              <a:xfrm>
                <a:off x="3382" y="3289"/>
                <a:ext cx="6" cy="224"/>
              </a:xfrm>
              <a:prstGeom prst="rect">
                <a:avLst/>
              </a:prstGeom>
              <a:solidFill>
                <a:srgbClr val="EF4D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21" name="Rectangle 1563"/>
              <p:cNvSpPr>
                <a:spLocks noChangeArrowheads="1"/>
              </p:cNvSpPr>
              <p:nvPr/>
            </p:nvSpPr>
            <p:spPr bwMode="auto">
              <a:xfrm>
                <a:off x="3388" y="3289"/>
                <a:ext cx="6" cy="224"/>
              </a:xfrm>
              <a:prstGeom prst="rect">
                <a:avLst/>
              </a:prstGeom>
              <a:solidFill>
                <a:srgbClr val="EF4B1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22" name="Rectangle 1564"/>
              <p:cNvSpPr>
                <a:spLocks noChangeArrowheads="1"/>
              </p:cNvSpPr>
              <p:nvPr/>
            </p:nvSpPr>
            <p:spPr bwMode="auto">
              <a:xfrm>
                <a:off x="3394" y="3289"/>
                <a:ext cx="7" cy="224"/>
              </a:xfrm>
              <a:prstGeom prst="rect">
                <a:avLst/>
              </a:prstGeom>
              <a:solidFill>
                <a:srgbClr val="EF49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23" name="Rectangle 1565"/>
              <p:cNvSpPr>
                <a:spLocks noChangeArrowheads="1"/>
              </p:cNvSpPr>
              <p:nvPr/>
            </p:nvSpPr>
            <p:spPr bwMode="auto">
              <a:xfrm>
                <a:off x="3401" y="3289"/>
                <a:ext cx="7" cy="224"/>
              </a:xfrm>
              <a:prstGeom prst="rect">
                <a:avLst/>
              </a:prstGeom>
              <a:solidFill>
                <a:srgbClr val="EF47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24" name="Rectangle 1566"/>
              <p:cNvSpPr>
                <a:spLocks noChangeArrowheads="1"/>
              </p:cNvSpPr>
              <p:nvPr/>
            </p:nvSpPr>
            <p:spPr bwMode="auto">
              <a:xfrm>
                <a:off x="3408" y="3289"/>
                <a:ext cx="6" cy="224"/>
              </a:xfrm>
              <a:prstGeom prst="rect">
                <a:avLst/>
              </a:prstGeom>
              <a:solidFill>
                <a:srgbClr val="EF4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25" name="Rectangle 1567"/>
              <p:cNvSpPr>
                <a:spLocks noChangeArrowheads="1"/>
              </p:cNvSpPr>
              <p:nvPr/>
            </p:nvSpPr>
            <p:spPr bwMode="auto">
              <a:xfrm>
                <a:off x="3414" y="3289"/>
                <a:ext cx="6" cy="224"/>
              </a:xfrm>
              <a:prstGeom prst="rect">
                <a:avLst/>
              </a:prstGeom>
              <a:solidFill>
                <a:srgbClr val="EE43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26" name="Rectangle 1568"/>
              <p:cNvSpPr>
                <a:spLocks noChangeArrowheads="1"/>
              </p:cNvSpPr>
              <p:nvPr/>
            </p:nvSpPr>
            <p:spPr bwMode="auto">
              <a:xfrm>
                <a:off x="3420" y="3289"/>
                <a:ext cx="8" cy="224"/>
              </a:xfrm>
              <a:prstGeom prst="rect">
                <a:avLst/>
              </a:prstGeom>
              <a:solidFill>
                <a:srgbClr val="EE41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27" name="Rectangle 1569"/>
              <p:cNvSpPr>
                <a:spLocks noChangeArrowheads="1"/>
              </p:cNvSpPr>
              <p:nvPr/>
            </p:nvSpPr>
            <p:spPr bwMode="auto">
              <a:xfrm>
                <a:off x="3428" y="3289"/>
                <a:ext cx="10" cy="224"/>
              </a:xfrm>
              <a:prstGeom prst="rect">
                <a:avLst/>
              </a:prstGeom>
              <a:solidFill>
                <a:srgbClr val="EE3F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28" name="Rectangle 1570"/>
              <p:cNvSpPr>
                <a:spLocks noChangeArrowheads="1"/>
              </p:cNvSpPr>
              <p:nvPr/>
            </p:nvSpPr>
            <p:spPr bwMode="auto">
              <a:xfrm>
                <a:off x="3438" y="3289"/>
                <a:ext cx="12" cy="224"/>
              </a:xfrm>
              <a:prstGeom prst="rect">
                <a:avLst/>
              </a:prstGeom>
              <a:solidFill>
                <a:srgbClr val="EE3E1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29" name="Rectangle 1571"/>
              <p:cNvSpPr>
                <a:spLocks noChangeArrowheads="1"/>
              </p:cNvSpPr>
              <p:nvPr/>
            </p:nvSpPr>
            <p:spPr bwMode="auto">
              <a:xfrm>
                <a:off x="3450" y="3289"/>
                <a:ext cx="11" cy="224"/>
              </a:xfrm>
              <a:prstGeom prst="rect">
                <a:avLst/>
              </a:prstGeom>
              <a:solidFill>
                <a:srgbClr val="EE3D1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30" name="Rectangle 1572"/>
              <p:cNvSpPr>
                <a:spLocks noChangeArrowheads="1"/>
              </p:cNvSpPr>
              <p:nvPr/>
            </p:nvSpPr>
            <p:spPr bwMode="auto">
              <a:xfrm>
                <a:off x="3461" y="3289"/>
                <a:ext cx="12" cy="224"/>
              </a:xfrm>
              <a:prstGeom prst="rect">
                <a:avLst/>
              </a:prstGeom>
              <a:solidFill>
                <a:srgbClr val="EE3C1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31" name="Rectangle 1573"/>
              <p:cNvSpPr>
                <a:spLocks noChangeArrowheads="1"/>
              </p:cNvSpPr>
              <p:nvPr/>
            </p:nvSpPr>
            <p:spPr bwMode="auto">
              <a:xfrm>
                <a:off x="3473" y="3289"/>
                <a:ext cx="9" cy="224"/>
              </a:xfrm>
              <a:prstGeom prst="rect">
                <a:avLst/>
              </a:prstGeom>
              <a:solidFill>
                <a:srgbClr val="ED3B1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32" name="Rectangle 1574"/>
              <p:cNvSpPr>
                <a:spLocks noChangeArrowheads="1"/>
              </p:cNvSpPr>
              <p:nvPr/>
            </p:nvSpPr>
            <p:spPr bwMode="auto">
              <a:xfrm>
                <a:off x="3482" y="3289"/>
                <a:ext cx="8" cy="224"/>
              </a:xfrm>
              <a:prstGeom prst="rect">
                <a:avLst/>
              </a:prstGeom>
              <a:solidFill>
                <a:srgbClr val="ED3A2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33" name="Rectangle 1575"/>
              <p:cNvSpPr>
                <a:spLocks noChangeArrowheads="1"/>
              </p:cNvSpPr>
              <p:nvPr/>
            </p:nvSpPr>
            <p:spPr bwMode="auto">
              <a:xfrm>
                <a:off x="3490" y="3289"/>
                <a:ext cx="12" cy="224"/>
              </a:xfrm>
              <a:prstGeom prst="rect">
                <a:avLst/>
              </a:prstGeom>
              <a:solidFill>
                <a:srgbClr val="ED3A2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34" name="Rectangle 1576"/>
              <p:cNvSpPr>
                <a:spLocks noChangeArrowheads="1"/>
              </p:cNvSpPr>
              <p:nvPr/>
            </p:nvSpPr>
            <p:spPr bwMode="auto">
              <a:xfrm>
                <a:off x="3502" y="3289"/>
                <a:ext cx="11" cy="224"/>
              </a:xfrm>
              <a:prstGeom prst="rect">
                <a:avLst/>
              </a:prstGeom>
              <a:solidFill>
                <a:srgbClr val="ED392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35" name="Rectangle 1577"/>
              <p:cNvSpPr>
                <a:spLocks noChangeArrowheads="1"/>
              </p:cNvSpPr>
              <p:nvPr/>
            </p:nvSpPr>
            <p:spPr bwMode="auto">
              <a:xfrm>
                <a:off x="3513" y="3289"/>
                <a:ext cx="11" cy="224"/>
              </a:xfrm>
              <a:prstGeom prst="rect">
                <a:avLst/>
              </a:prstGeom>
              <a:solidFill>
                <a:srgbClr val="ED382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36" name="Rectangle 1578"/>
              <p:cNvSpPr>
                <a:spLocks noChangeArrowheads="1"/>
              </p:cNvSpPr>
              <p:nvPr/>
            </p:nvSpPr>
            <p:spPr bwMode="auto">
              <a:xfrm>
                <a:off x="3524" y="3289"/>
                <a:ext cx="12" cy="224"/>
              </a:xfrm>
              <a:prstGeom prst="rect">
                <a:avLst/>
              </a:prstGeom>
              <a:solidFill>
                <a:srgbClr val="ED362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37" name="Rectangle 1579"/>
              <p:cNvSpPr>
                <a:spLocks noChangeArrowheads="1"/>
              </p:cNvSpPr>
              <p:nvPr/>
            </p:nvSpPr>
            <p:spPr bwMode="auto">
              <a:xfrm>
                <a:off x="3536" y="3289"/>
                <a:ext cx="11" cy="224"/>
              </a:xfrm>
              <a:prstGeom prst="rect">
                <a:avLst/>
              </a:prstGeom>
              <a:solidFill>
                <a:srgbClr val="ED352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38" name="Rectangle 1580"/>
              <p:cNvSpPr>
                <a:spLocks noChangeArrowheads="1"/>
              </p:cNvSpPr>
              <p:nvPr/>
            </p:nvSpPr>
            <p:spPr bwMode="auto">
              <a:xfrm>
                <a:off x="3547" y="3289"/>
                <a:ext cx="12" cy="224"/>
              </a:xfrm>
              <a:prstGeom prst="rect">
                <a:avLst/>
              </a:prstGeom>
              <a:solidFill>
                <a:srgbClr val="EC342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39" name="Rectangle 1581"/>
              <p:cNvSpPr>
                <a:spLocks noChangeArrowheads="1"/>
              </p:cNvSpPr>
              <p:nvPr/>
            </p:nvSpPr>
            <p:spPr bwMode="auto">
              <a:xfrm>
                <a:off x="3559" y="3289"/>
                <a:ext cx="12" cy="224"/>
              </a:xfrm>
              <a:prstGeom prst="rect">
                <a:avLst/>
              </a:prstGeom>
              <a:solidFill>
                <a:srgbClr val="EC332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40" name="Rectangle 1582"/>
              <p:cNvSpPr>
                <a:spLocks noChangeArrowheads="1"/>
              </p:cNvSpPr>
              <p:nvPr/>
            </p:nvSpPr>
            <p:spPr bwMode="auto">
              <a:xfrm>
                <a:off x="3571" y="3289"/>
                <a:ext cx="11" cy="224"/>
              </a:xfrm>
              <a:prstGeom prst="rect">
                <a:avLst/>
              </a:prstGeom>
              <a:solidFill>
                <a:srgbClr val="EC323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41" name="Rectangle 1583"/>
              <p:cNvSpPr>
                <a:spLocks noChangeArrowheads="1"/>
              </p:cNvSpPr>
              <p:nvPr/>
            </p:nvSpPr>
            <p:spPr bwMode="auto">
              <a:xfrm>
                <a:off x="3582" y="3289"/>
                <a:ext cx="11" cy="224"/>
              </a:xfrm>
              <a:prstGeom prst="rect">
                <a:avLst/>
              </a:prstGeom>
              <a:solidFill>
                <a:srgbClr val="EC313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42" name="Rectangle 1584"/>
              <p:cNvSpPr>
                <a:spLocks noChangeArrowheads="1"/>
              </p:cNvSpPr>
              <p:nvPr/>
            </p:nvSpPr>
            <p:spPr bwMode="auto">
              <a:xfrm>
                <a:off x="3593" y="3289"/>
                <a:ext cx="12" cy="224"/>
              </a:xfrm>
              <a:prstGeom prst="rect">
                <a:avLst/>
              </a:prstGeom>
              <a:solidFill>
                <a:srgbClr val="EC303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43" name="Rectangle 1585"/>
              <p:cNvSpPr>
                <a:spLocks noChangeArrowheads="1"/>
              </p:cNvSpPr>
              <p:nvPr/>
            </p:nvSpPr>
            <p:spPr bwMode="auto">
              <a:xfrm>
                <a:off x="3605" y="3289"/>
                <a:ext cx="11" cy="224"/>
              </a:xfrm>
              <a:prstGeom prst="rect">
                <a:avLst/>
              </a:prstGeom>
              <a:solidFill>
                <a:srgbClr val="EC2F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44" name="Rectangle 1586"/>
              <p:cNvSpPr>
                <a:spLocks noChangeArrowheads="1"/>
              </p:cNvSpPr>
              <p:nvPr/>
            </p:nvSpPr>
            <p:spPr bwMode="auto">
              <a:xfrm>
                <a:off x="3616" y="3289"/>
                <a:ext cx="12" cy="224"/>
              </a:xfrm>
              <a:prstGeom prst="rect">
                <a:avLst/>
              </a:prstGeom>
              <a:solidFill>
                <a:srgbClr val="EB2E3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445" name="Rectangle 1587"/>
              <p:cNvSpPr>
                <a:spLocks noChangeArrowheads="1"/>
              </p:cNvSpPr>
              <p:nvPr/>
            </p:nvSpPr>
            <p:spPr bwMode="auto">
              <a:xfrm>
                <a:off x="3628" y="3289"/>
                <a:ext cx="12" cy="224"/>
              </a:xfrm>
              <a:prstGeom prst="rect">
                <a:avLst/>
              </a:prstGeom>
              <a:solidFill>
                <a:srgbClr val="EB2D3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grpSp>
        <p:sp>
          <p:nvSpPr>
            <p:cNvPr id="49185" name="Rectangle 1589"/>
            <p:cNvSpPr>
              <a:spLocks noChangeArrowheads="1"/>
            </p:cNvSpPr>
            <p:nvPr/>
          </p:nvSpPr>
          <p:spPr bwMode="auto">
            <a:xfrm>
              <a:off x="3640" y="3289"/>
              <a:ext cx="11" cy="224"/>
            </a:xfrm>
            <a:prstGeom prst="rect">
              <a:avLst/>
            </a:prstGeom>
            <a:solidFill>
              <a:srgbClr val="EB2C3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86" name="Rectangle 1590"/>
            <p:cNvSpPr>
              <a:spLocks noChangeArrowheads="1"/>
            </p:cNvSpPr>
            <p:nvPr/>
          </p:nvSpPr>
          <p:spPr bwMode="auto">
            <a:xfrm>
              <a:off x="3651" y="3289"/>
              <a:ext cx="11" cy="224"/>
            </a:xfrm>
            <a:prstGeom prst="rect">
              <a:avLst/>
            </a:prstGeom>
            <a:solidFill>
              <a:srgbClr val="EB2B3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87" name="Rectangle 1591"/>
            <p:cNvSpPr>
              <a:spLocks noChangeArrowheads="1"/>
            </p:cNvSpPr>
            <p:nvPr/>
          </p:nvSpPr>
          <p:spPr bwMode="auto">
            <a:xfrm>
              <a:off x="3662" y="3289"/>
              <a:ext cx="11" cy="224"/>
            </a:xfrm>
            <a:prstGeom prst="rect">
              <a:avLst/>
            </a:prstGeom>
            <a:solidFill>
              <a:srgbClr val="EB2A4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88" name="Rectangle 1592"/>
            <p:cNvSpPr>
              <a:spLocks noChangeArrowheads="1"/>
            </p:cNvSpPr>
            <p:nvPr/>
          </p:nvSpPr>
          <p:spPr bwMode="auto">
            <a:xfrm>
              <a:off x="3673" y="3289"/>
              <a:ext cx="7" cy="224"/>
            </a:xfrm>
            <a:prstGeom prst="rect">
              <a:avLst/>
            </a:prstGeom>
            <a:solidFill>
              <a:srgbClr val="EB294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89" name="Rectangle 1593"/>
            <p:cNvSpPr>
              <a:spLocks noChangeArrowheads="1"/>
            </p:cNvSpPr>
            <p:nvPr/>
          </p:nvSpPr>
          <p:spPr bwMode="auto">
            <a:xfrm>
              <a:off x="3680" y="3289"/>
              <a:ext cx="11" cy="224"/>
            </a:xfrm>
            <a:prstGeom prst="rect">
              <a:avLst/>
            </a:prstGeom>
            <a:solidFill>
              <a:srgbClr val="EB284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90" name="Rectangle 1594"/>
            <p:cNvSpPr>
              <a:spLocks noChangeArrowheads="1"/>
            </p:cNvSpPr>
            <p:nvPr/>
          </p:nvSpPr>
          <p:spPr bwMode="auto">
            <a:xfrm>
              <a:off x="3691" y="3289"/>
              <a:ext cx="11" cy="224"/>
            </a:xfrm>
            <a:prstGeom prst="rect">
              <a:avLst/>
            </a:prstGeom>
            <a:solidFill>
              <a:srgbClr val="EA274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91" name="Rectangle 1595"/>
            <p:cNvSpPr>
              <a:spLocks noChangeArrowheads="1"/>
            </p:cNvSpPr>
            <p:nvPr/>
          </p:nvSpPr>
          <p:spPr bwMode="auto">
            <a:xfrm>
              <a:off x="3702" y="3289"/>
              <a:ext cx="12" cy="224"/>
            </a:xfrm>
            <a:prstGeom prst="rect">
              <a:avLst/>
            </a:prstGeom>
            <a:solidFill>
              <a:srgbClr val="EA264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92" name="Rectangle 1596"/>
            <p:cNvSpPr>
              <a:spLocks noChangeArrowheads="1"/>
            </p:cNvSpPr>
            <p:nvPr/>
          </p:nvSpPr>
          <p:spPr bwMode="auto">
            <a:xfrm>
              <a:off x="3714" y="3289"/>
              <a:ext cx="12" cy="224"/>
            </a:xfrm>
            <a:prstGeom prst="rect">
              <a:avLst/>
            </a:prstGeom>
            <a:solidFill>
              <a:srgbClr val="EA254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93" name="Rectangle 1597"/>
            <p:cNvSpPr>
              <a:spLocks noChangeArrowheads="1"/>
            </p:cNvSpPr>
            <p:nvPr/>
          </p:nvSpPr>
          <p:spPr bwMode="auto">
            <a:xfrm>
              <a:off x="3726" y="3289"/>
              <a:ext cx="11" cy="224"/>
            </a:xfrm>
            <a:prstGeom prst="rect">
              <a:avLst/>
            </a:prstGeom>
            <a:solidFill>
              <a:srgbClr val="EA244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94" name="Rectangle 1598"/>
            <p:cNvSpPr>
              <a:spLocks noChangeArrowheads="1"/>
            </p:cNvSpPr>
            <p:nvPr/>
          </p:nvSpPr>
          <p:spPr bwMode="auto">
            <a:xfrm>
              <a:off x="3737" y="3289"/>
              <a:ext cx="12" cy="224"/>
            </a:xfrm>
            <a:prstGeom prst="rect">
              <a:avLst/>
            </a:prstGeom>
            <a:solidFill>
              <a:srgbClr val="EA234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95" name="Rectangle 1599"/>
            <p:cNvSpPr>
              <a:spLocks noChangeArrowheads="1"/>
            </p:cNvSpPr>
            <p:nvPr/>
          </p:nvSpPr>
          <p:spPr bwMode="auto">
            <a:xfrm>
              <a:off x="3749" y="3289"/>
              <a:ext cx="11" cy="224"/>
            </a:xfrm>
            <a:prstGeom prst="rect">
              <a:avLst/>
            </a:prstGeom>
            <a:solidFill>
              <a:srgbClr val="EA225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96" name="Rectangle 1600"/>
            <p:cNvSpPr>
              <a:spLocks noChangeArrowheads="1"/>
            </p:cNvSpPr>
            <p:nvPr/>
          </p:nvSpPr>
          <p:spPr bwMode="auto">
            <a:xfrm>
              <a:off x="3760" y="3289"/>
              <a:ext cx="11" cy="224"/>
            </a:xfrm>
            <a:prstGeom prst="rect">
              <a:avLst/>
            </a:prstGeom>
            <a:solidFill>
              <a:srgbClr val="E9215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97" name="Rectangle 1601"/>
            <p:cNvSpPr>
              <a:spLocks noChangeArrowheads="1"/>
            </p:cNvSpPr>
            <p:nvPr/>
          </p:nvSpPr>
          <p:spPr bwMode="auto">
            <a:xfrm>
              <a:off x="3771" y="3289"/>
              <a:ext cx="12" cy="224"/>
            </a:xfrm>
            <a:prstGeom prst="rect">
              <a:avLst/>
            </a:prstGeom>
            <a:solidFill>
              <a:srgbClr val="E9205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98" name="Rectangle 1602"/>
            <p:cNvSpPr>
              <a:spLocks noChangeArrowheads="1"/>
            </p:cNvSpPr>
            <p:nvPr/>
          </p:nvSpPr>
          <p:spPr bwMode="auto">
            <a:xfrm>
              <a:off x="3783" y="3289"/>
              <a:ext cx="12" cy="224"/>
            </a:xfrm>
            <a:prstGeom prst="rect">
              <a:avLst/>
            </a:prstGeom>
            <a:solidFill>
              <a:srgbClr val="E91F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199" name="Rectangle 1603"/>
            <p:cNvSpPr>
              <a:spLocks noChangeArrowheads="1"/>
            </p:cNvSpPr>
            <p:nvPr/>
          </p:nvSpPr>
          <p:spPr bwMode="auto">
            <a:xfrm>
              <a:off x="3795" y="3289"/>
              <a:ext cx="11" cy="224"/>
            </a:xfrm>
            <a:prstGeom prst="rect">
              <a:avLst/>
            </a:prstGeom>
            <a:solidFill>
              <a:srgbClr val="E91E5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00" name="Rectangle 1604"/>
            <p:cNvSpPr>
              <a:spLocks noChangeArrowheads="1"/>
            </p:cNvSpPr>
            <p:nvPr/>
          </p:nvSpPr>
          <p:spPr bwMode="auto">
            <a:xfrm>
              <a:off x="3806" y="3289"/>
              <a:ext cx="12" cy="224"/>
            </a:xfrm>
            <a:prstGeom prst="rect">
              <a:avLst/>
            </a:prstGeom>
            <a:solidFill>
              <a:srgbClr val="E91D5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01" name="Rectangle 1605"/>
            <p:cNvSpPr>
              <a:spLocks noChangeArrowheads="1"/>
            </p:cNvSpPr>
            <p:nvPr/>
          </p:nvSpPr>
          <p:spPr bwMode="auto">
            <a:xfrm>
              <a:off x="3818" y="3289"/>
              <a:ext cx="11" cy="224"/>
            </a:xfrm>
            <a:prstGeom prst="rect">
              <a:avLst/>
            </a:prstGeom>
            <a:solidFill>
              <a:srgbClr val="E91B5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02" name="Rectangle 1606"/>
            <p:cNvSpPr>
              <a:spLocks noChangeArrowheads="1"/>
            </p:cNvSpPr>
            <p:nvPr/>
          </p:nvSpPr>
          <p:spPr bwMode="auto">
            <a:xfrm>
              <a:off x="3829" y="3289"/>
              <a:ext cx="11" cy="224"/>
            </a:xfrm>
            <a:prstGeom prst="rect">
              <a:avLst/>
            </a:prstGeom>
            <a:solidFill>
              <a:srgbClr val="E91A5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03" name="Rectangle 1607"/>
            <p:cNvSpPr>
              <a:spLocks noChangeArrowheads="1"/>
            </p:cNvSpPr>
            <p:nvPr/>
          </p:nvSpPr>
          <p:spPr bwMode="auto">
            <a:xfrm>
              <a:off x="3840" y="3289"/>
              <a:ext cx="12" cy="224"/>
            </a:xfrm>
            <a:prstGeom prst="rect">
              <a:avLst/>
            </a:prstGeom>
            <a:solidFill>
              <a:srgbClr val="E8196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04" name="Rectangle 1608"/>
            <p:cNvSpPr>
              <a:spLocks noChangeArrowheads="1"/>
            </p:cNvSpPr>
            <p:nvPr/>
          </p:nvSpPr>
          <p:spPr bwMode="auto">
            <a:xfrm>
              <a:off x="3852" y="3289"/>
              <a:ext cx="12" cy="224"/>
            </a:xfrm>
            <a:prstGeom prst="rect">
              <a:avLst/>
            </a:prstGeom>
            <a:solidFill>
              <a:srgbClr val="E8186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05" name="Rectangle 1609"/>
            <p:cNvSpPr>
              <a:spLocks noChangeArrowheads="1"/>
            </p:cNvSpPr>
            <p:nvPr/>
          </p:nvSpPr>
          <p:spPr bwMode="auto">
            <a:xfrm>
              <a:off x="3864" y="3289"/>
              <a:ext cx="8" cy="224"/>
            </a:xfrm>
            <a:prstGeom prst="rect">
              <a:avLst/>
            </a:prstGeom>
            <a:solidFill>
              <a:srgbClr val="E8176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06" name="Rectangle 1610"/>
            <p:cNvSpPr>
              <a:spLocks noChangeArrowheads="1"/>
            </p:cNvSpPr>
            <p:nvPr/>
          </p:nvSpPr>
          <p:spPr bwMode="auto">
            <a:xfrm>
              <a:off x="3872" y="3289"/>
              <a:ext cx="9" cy="224"/>
            </a:xfrm>
            <a:prstGeom prst="rect">
              <a:avLst/>
            </a:prstGeom>
            <a:solidFill>
              <a:srgbClr val="E7176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07" name="Rectangle 1611"/>
            <p:cNvSpPr>
              <a:spLocks noChangeArrowheads="1"/>
            </p:cNvSpPr>
            <p:nvPr/>
          </p:nvSpPr>
          <p:spPr bwMode="auto">
            <a:xfrm>
              <a:off x="3881" y="3289"/>
              <a:ext cx="11" cy="224"/>
            </a:xfrm>
            <a:prstGeom prst="rect">
              <a:avLst/>
            </a:prstGeom>
            <a:solidFill>
              <a:srgbClr val="E5176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08" name="Rectangle 1612"/>
            <p:cNvSpPr>
              <a:spLocks noChangeArrowheads="1"/>
            </p:cNvSpPr>
            <p:nvPr/>
          </p:nvSpPr>
          <p:spPr bwMode="auto">
            <a:xfrm>
              <a:off x="3892" y="3289"/>
              <a:ext cx="12" cy="224"/>
            </a:xfrm>
            <a:prstGeom prst="rect">
              <a:avLst/>
            </a:prstGeom>
            <a:solidFill>
              <a:srgbClr val="E3166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09" name="Rectangle 1613"/>
            <p:cNvSpPr>
              <a:spLocks noChangeArrowheads="1"/>
            </p:cNvSpPr>
            <p:nvPr/>
          </p:nvSpPr>
          <p:spPr bwMode="auto">
            <a:xfrm>
              <a:off x="3904" y="3289"/>
              <a:ext cx="11" cy="224"/>
            </a:xfrm>
            <a:prstGeom prst="rect">
              <a:avLst/>
            </a:prstGeom>
            <a:solidFill>
              <a:srgbClr val="E1156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10" name="Rectangle 1614"/>
            <p:cNvSpPr>
              <a:spLocks noChangeArrowheads="1"/>
            </p:cNvSpPr>
            <p:nvPr/>
          </p:nvSpPr>
          <p:spPr bwMode="auto">
            <a:xfrm>
              <a:off x="3915" y="3289"/>
              <a:ext cx="6" cy="224"/>
            </a:xfrm>
            <a:prstGeom prst="rect">
              <a:avLst/>
            </a:prstGeom>
            <a:solidFill>
              <a:srgbClr val="E0156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11" name="Rectangle 1615"/>
            <p:cNvSpPr>
              <a:spLocks noChangeArrowheads="1"/>
            </p:cNvSpPr>
            <p:nvPr/>
          </p:nvSpPr>
          <p:spPr bwMode="auto">
            <a:xfrm>
              <a:off x="3921" y="3289"/>
              <a:ext cx="6" cy="224"/>
            </a:xfrm>
            <a:prstGeom prst="rect">
              <a:avLst/>
            </a:prstGeom>
            <a:solidFill>
              <a:srgbClr val="DE147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12" name="Rectangle 1616"/>
            <p:cNvSpPr>
              <a:spLocks noChangeArrowheads="1"/>
            </p:cNvSpPr>
            <p:nvPr/>
          </p:nvSpPr>
          <p:spPr bwMode="auto">
            <a:xfrm>
              <a:off x="3927" y="3289"/>
              <a:ext cx="11" cy="224"/>
            </a:xfrm>
            <a:prstGeom prst="rect">
              <a:avLst/>
            </a:prstGeom>
            <a:solidFill>
              <a:srgbClr val="DD147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13" name="Rectangle 1617"/>
            <p:cNvSpPr>
              <a:spLocks noChangeArrowheads="1"/>
            </p:cNvSpPr>
            <p:nvPr/>
          </p:nvSpPr>
          <p:spPr bwMode="auto">
            <a:xfrm>
              <a:off x="3938" y="3289"/>
              <a:ext cx="11" cy="224"/>
            </a:xfrm>
            <a:prstGeom prst="rect">
              <a:avLst/>
            </a:prstGeom>
            <a:solidFill>
              <a:srgbClr val="DB137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14" name="Rectangle 1618"/>
            <p:cNvSpPr>
              <a:spLocks noChangeArrowheads="1"/>
            </p:cNvSpPr>
            <p:nvPr/>
          </p:nvSpPr>
          <p:spPr bwMode="auto">
            <a:xfrm>
              <a:off x="3949" y="3289"/>
              <a:ext cx="7" cy="224"/>
            </a:xfrm>
            <a:prstGeom prst="rect">
              <a:avLst/>
            </a:prstGeom>
            <a:solidFill>
              <a:srgbClr val="D9137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15" name="Rectangle 1619"/>
            <p:cNvSpPr>
              <a:spLocks noChangeArrowheads="1"/>
            </p:cNvSpPr>
            <p:nvPr/>
          </p:nvSpPr>
          <p:spPr bwMode="auto">
            <a:xfrm>
              <a:off x="3956" y="3289"/>
              <a:ext cx="5" cy="224"/>
            </a:xfrm>
            <a:prstGeom prst="rect">
              <a:avLst/>
            </a:prstGeom>
            <a:solidFill>
              <a:srgbClr val="D812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16" name="Rectangle 1620"/>
            <p:cNvSpPr>
              <a:spLocks noChangeArrowheads="1"/>
            </p:cNvSpPr>
            <p:nvPr/>
          </p:nvSpPr>
          <p:spPr bwMode="auto">
            <a:xfrm>
              <a:off x="3961" y="3289"/>
              <a:ext cx="7" cy="224"/>
            </a:xfrm>
            <a:prstGeom prst="rect">
              <a:avLst/>
            </a:prstGeom>
            <a:solidFill>
              <a:srgbClr val="D6127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17" name="Rectangle 1621"/>
            <p:cNvSpPr>
              <a:spLocks noChangeArrowheads="1"/>
            </p:cNvSpPr>
            <p:nvPr/>
          </p:nvSpPr>
          <p:spPr bwMode="auto">
            <a:xfrm>
              <a:off x="3968" y="3289"/>
              <a:ext cx="10" cy="224"/>
            </a:xfrm>
            <a:prstGeom prst="rect">
              <a:avLst/>
            </a:prstGeom>
            <a:solidFill>
              <a:srgbClr val="D5117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18" name="Rectangle 1622"/>
            <p:cNvSpPr>
              <a:spLocks noChangeArrowheads="1"/>
            </p:cNvSpPr>
            <p:nvPr/>
          </p:nvSpPr>
          <p:spPr bwMode="auto">
            <a:xfrm>
              <a:off x="3978" y="3289"/>
              <a:ext cx="12" cy="224"/>
            </a:xfrm>
            <a:prstGeom prst="rect">
              <a:avLst/>
            </a:prstGeom>
            <a:solidFill>
              <a:srgbClr val="D311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19" name="Rectangle 1623"/>
            <p:cNvSpPr>
              <a:spLocks noChangeArrowheads="1"/>
            </p:cNvSpPr>
            <p:nvPr/>
          </p:nvSpPr>
          <p:spPr bwMode="auto">
            <a:xfrm>
              <a:off x="3990" y="3289"/>
              <a:ext cx="12" cy="224"/>
            </a:xfrm>
            <a:prstGeom prst="rect">
              <a:avLst/>
            </a:prstGeom>
            <a:solidFill>
              <a:srgbClr val="D110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20" name="Rectangle 1624"/>
            <p:cNvSpPr>
              <a:spLocks noChangeArrowheads="1"/>
            </p:cNvSpPr>
            <p:nvPr/>
          </p:nvSpPr>
          <p:spPr bwMode="auto">
            <a:xfrm>
              <a:off x="4002" y="3289"/>
              <a:ext cx="8" cy="224"/>
            </a:xfrm>
            <a:prstGeom prst="rect">
              <a:avLst/>
            </a:prstGeom>
            <a:solidFill>
              <a:srgbClr val="CF0F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21" name="Rectangle 1625"/>
            <p:cNvSpPr>
              <a:spLocks noChangeArrowheads="1"/>
            </p:cNvSpPr>
            <p:nvPr/>
          </p:nvSpPr>
          <p:spPr bwMode="auto">
            <a:xfrm>
              <a:off x="4010" y="3289"/>
              <a:ext cx="9" cy="224"/>
            </a:xfrm>
            <a:prstGeom prst="rect">
              <a:avLst/>
            </a:prstGeom>
            <a:solidFill>
              <a:srgbClr val="CE0F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22" name="Rectangle 1626"/>
            <p:cNvSpPr>
              <a:spLocks noChangeArrowheads="1"/>
            </p:cNvSpPr>
            <p:nvPr/>
          </p:nvSpPr>
          <p:spPr bwMode="auto">
            <a:xfrm>
              <a:off x="4019" y="3289"/>
              <a:ext cx="10" cy="224"/>
            </a:xfrm>
            <a:prstGeom prst="rect">
              <a:avLst/>
            </a:prstGeom>
            <a:solidFill>
              <a:srgbClr val="CC0F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23" name="Rectangle 1627"/>
            <p:cNvSpPr>
              <a:spLocks noChangeArrowheads="1"/>
            </p:cNvSpPr>
            <p:nvPr/>
          </p:nvSpPr>
          <p:spPr bwMode="auto">
            <a:xfrm>
              <a:off x="4029" y="3289"/>
              <a:ext cx="7" cy="224"/>
            </a:xfrm>
            <a:prstGeom prst="rect">
              <a:avLst/>
            </a:prstGeom>
            <a:solidFill>
              <a:srgbClr val="CA0E8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24" name="Rectangle 1628"/>
            <p:cNvSpPr>
              <a:spLocks noChangeArrowheads="1"/>
            </p:cNvSpPr>
            <p:nvPr/>
          </p:nvSpPr>
          <p:spPr bwMode="auto">
            <a:xfrm>
              <a:off x="4036" y="3289"/>
              <a:ext cx="6" cy="224"/>
            </a:xfrm>
            <a:prstGeom prst="rect">
              <a:avLst/>
            </a:prstGeom>
            <a:solidFill>
              <a:srgbClr val="C90D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25" name="Rectangle 1629"/>
            <p:cNvSpPr>
              <a:spLocks noChangeArrowheads="1"/>
            </p:cNvSpPr>
            <p:nvPr/>
          </p:nvSpPr>
          <p:spPr bwMode="auto">
            <a:xfrm>
              <a:off x="4042" y="3289"/>
              <a:ext cx="11" cy="224"/>
            </a:xfrm>
            <a:prstGeom prst="rect">
              <a:avLst/>
            </a:prstGeom>
            <a:solidFill>
              <a:srgbClr val="C70D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26" name="Rectangle 1630"/>
            <p:cNvSpPr>
              <a:spLocks noChangeArrowheads="1"/>
            </p:cNvSpPr>
            <p:nvPr/>
          </p:nvSpPr>
          <p:spPr bwMode="auto">
            <a:xfrm>
              <a:off x="4053" y="3289"/>
              <a:ext cx="6" cy="224"/>
            </a:xfrm>
            <a:prstGeom prst="rect">
              <a:avLst/>
            </a:prstGeom>
            <a:solidFill>
              <a:srgbClr val="C60D8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27" name="Rectangle 1631"/>
            <p:cNvSpPr>
              <a:spLocks noChangeArrowheads="1"/>
            </p:cNvSpPr>
            <p:nvPr/>
          </p:nvSpPr>
          <p:spPr bwMode="auto">
            <a:xfrm>
              <a:off x="4059" y="3289"/>
              <a:ext cx="6" cy="224"/>
            </a:xfrm>
            <a:prstGeom prst="rect">
              <a:avLst/>
            </a:prstGeom>
            <a:solidFill>
              <a:srgbClr val="C40C8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28" name="Rectangle 1632"/>
            <p:cNvSpPr>
              <a:spLocks noChangeArrowheads="1"/>
            </p:cNvSpPr>
            <p:nvPr/>
          </p:nvSpPr>
          <p:spPr bwMode="auto">
            <a:xfrm>
              <a:off x="4065" y="3289"/>
              <a:ext cx="11" cy="224"/>
            </a:xfrm>
            <a:prstGeom prst="rect">
              <a:avLst/>
            </a:prstGeom>
            <a:solidFill>
              <a:srgbClr val="C30C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29" name="Rectangle 1633"/>
            <p:cNvSpPr>
              <a:spLocks noChangeArrowheads="1"/>
            </p:cNvSpPr>
            <p:nvPr/>
          </p:nvSpPr>
          <p:spPr bwMode="auto">
            <a:xfrm>
              <a:off x="4076" y="3289"/>
              <a:ext cx="12" cy="224"/>
            </a:xfrm>
            <a:prstGeom prst="rect">
              <a:avLst/>
            </a:prstGeom>
            <a:solidFill>
              <a:srgbClr val="C10B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30" name="Rectangle 1634"/>
            <p:cNvSpPr>
              <a:spLocks noChangeArrowheads="1"/>
            </p:cNvSpPr>
            <p:nvPr/>
          </p:nvSpPr>
          <p:spPr bwMode="auto">
            <a:xfrm>
              <a:off x="4088" y="3289"/>
              <a:ext cx="10" cy="224"/>
            </a:xfrm>
            <a:prstGeom prst="rect">
              <a:avLst/>
            </a:prstGeom>
            <a:solidFill>
              <a:srgbClr val="BF0B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31" name="Rectangle 1635"/>
            <p:cNvSpPr>
              <a:spLocks noChangeArrowheads="1"/>
            </p:cNvSpPr>
            <p:nvPr/>
          </p:nvSpPr>
          <p:spPr bwMode="auto">
            <a:xfrm>
              <a:off x="4098" y="3289"/>
              <a:ext cx="8" cy="224"/>
            </a:xfrm>
            <a:prstGeom prst="rect">
              <a:avLst/>
            </a:prstGeom>
            <a:solidFill>
              <a:srgbClr val="BD0A9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32" name="Rectangle 1636"/>
            <p:cNvSpPr>
              <a:spLocks noChangeArrowheads="1"/>
            </p:cNvSpPr>
            <p:nvPr/>
          </p:nvSpPr>
          <p:spPr bwMode="auto">
            <a:xfrm>
              <a:off x="4106" y="3289"/>
              <a:ext cx="10" cy="224"/>
            </a:xfrm>
            <a:prstGeom prst="rect">
              <a:avLst/>
            </a:prstGeom>
            <a:solidFill>
              <a:srgbClr val="BB0A9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33" name="Rectangle 1637"/>
            <p:cNvSpPr>
              <a:spLocks noChangeArrowheads="1"/>
            </p:cNvSpPr>
            <p:nvPr/>
          </p:nvSpPr>
          <p:spPr bwMode="auto">
            <a:xfrm>
              <a:off x="4116" y="3289"/>
              <a:ext cx="12" cy="224"/>
            </a:xfrm>
            <a:prstGeom prst="rect">
              <a:avLst/>
            </a:prstGeom>
            <a:solidFill>
              <a:srgbClr val="B909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34" name="Rectangle 1638"/>
            <p:cNvSpPr>
              <a:spLocks noChangeArrowheads="1"/>
            </p:cNvSpPr>
            <p:nvPr/>
          </p:nvSpPr>
          <p:spPr bwMode="auto">
            <a:xfrm>
              <a:off x="4128" y="3289"/>
              <a:ext cx="12" cy="224"/>
            </a:xfrm>
            <a:prstGeom prst="rect">
              <a:avLst/>
            </a:prstGeom>
            <a:solidFill>
              <a:srgbClr val="B708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35" name="Rectangle 1639"/>
            <p:cNvSpPr>
              <a:spLocks noChangeArrowheads="1"/>
            </p:cNvSpPr>
            <p:nvPr/>
          </p:nvSpPr>
          <p:spPr bwMode="auto">
            <a:xfrm>
              <a:off x="4140" y="3289"/>
              <a:ext cx="8" cy="224"/>
            </a:xfrm>
            <a:prstGeom prst="rect">
              <a:avLst/>
            </a:prstGeom>
            <a:solidFill>
              <a:srgbClr val="B508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36" name="Rectangle 1640"/>
            <p:cNvSpPr>
              <a:spLocks noChangeArrowheads="1"/>
            </p:cNvSpPr>
            <p:nvPr/>
          </p:nvSpPr>
          <p:spPr bwMode="auto">
            <a:xfrm>
              <a:off x="4148" y="3289"/>
              <a:ext cx="9" cy="224"/>
            </a:xfrm>
            <a:prstGeom prst="rect">
              <a:avLst/>
            </a:prstGeom>
            <a:solidFill>
              <a:srgbClr val="B40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37" name="Rectangle 1641"/>
            <p:cNvSpPr>
              <a:spLocks noChangeArrowheads="1"/>
            </p:cNvSpPr>
            <p:nvPr/>
          </p:nvSpPr>
          <p:spPr bwMode="auto">
            <a:xfrm>
              <a:off x="4157" y="3289"/>
              <a:ext cx="11" cy="224"/>
            </a:xfrm>
            <a:prstGeom prst="rect">
              <a:avLst/>
            </a:prstGeom>
            <a:solidFill>
              <a:srgbClr val="B2079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38" name="Rectangle 1642"/>
            <p:cNvSpPr>
              <a:spLocks noChangeArrowheads="1"/>
            </p:cNvSpPr>
            <p:nvPr/>
          </p:nvSpPr>
          <p:spPr bwMode="auto">
            <a:xfrm>
              <a:off x="4168" y="3289"/>
              <a:ext cx="11" cy="224"/>
            </a:xfrm>
            <a:prstGeom prst="rect">
              <a:avLst/>
            </a:prstGeom>
            <a:solidFill>
              <a:srgbClr val="B006A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39" name="Rectangle 1643"/>
            <p:cNvSpPr>
              <a:spLocks noChangeArrowheads="1"/>
            </p:cNvSpPr>
            <p:nvPr/>
          </p:nvSpPr>
          <p:spPr bwMode="auto">
            <a:xfrm>
              <a:off x="4179" y="3289"/>
              <a:ext cx="6" cy="224"/>
            </a:xfrm>
            <a:prstGeom prst="rect">
              <a:avLst/>
            </a:prstGeom>
            <a:solidFill>
              <a:srgbClr val="AE06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40" name="Rectangle 1644"/>
            <p:cNvSpPr>
              <a:spLocks noChangeArrowheads="1"/>
            </p:cNvSpPr>
            <p:nvPr/>
          </p:nvSpPr>
          <p:spPr bwMode="auto">
            <a:xfrm>
              <a:off x="4185" y="3289"/>
              <a:ext cx="7" cy="224"/>
            </a:xfrm>
            <a:prstGeom prst="rect">
              <a:avLst/>
            </a:prstGeom>
            <a:solidFill>
              <a:srgbClr val="AD05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41" name="Rectangle 1645"/>
            <p:cNvSpPr>
              <a:spLocks noChangeArrowheads="1"/>
            </p:cNvSpPr>
            <p:nvPr/>
          </p:nvSpPr>
          <p:spPr bwMode="auto">
            <a:xfrm>
              <a:off x="4192" y="3289"/>
              <a:ext cx="6" cy="224"/>
            </a:xfrm>
            <a:prstGeom prst="rect">
              <a:avLst/>
            </a:prstGeom>
            <a:solidFill>
              <a:srgbClr val="AB05A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42" name="Rectangle 1646"/>
            <p:cNvSpPr>
              <a:spLocks noChangeArrowheads="1"/>
            </p:cNvSpPr>
            <p:nvPr/>
          </p:nvSpPr>
          <p:spPr bwMode="auto">
            <a:xfrm>
              <a:off x="4198" y="3289"/>
              <a:ext cx="11" cy="224"/>
            </a:xfrm>
            <a:prstGeom prst="rect">
              <a:avLst/>
            </a:prstGeom>
            <a:solidFill>
              <a:srgbClr val="AA04A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43" name="Rectangle 1647"/>
            <p:cNvSpPr>
              <a:spLocks noChangeArrowheads="1"/>
            </p:cNvSpPr>
            <p:nvPr/>
          </p:nvSpPr>
          <p:spPr bwMode="auto">
            <a:xfrm>
              <a:off x="4209" y="3289"/>
              <a:ext cx="11" cy="224"/>
            </a:xfrm>
            <a:prstGeom prst="rect">
              <a:avLst/>
            </a:prstGeom>
            <a:solidFill>
              <a:srgbClr val="A804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44" name="Rectangle 1648"/>
            <p:cNvSpPr>
              <a:spLocks noChangeArrowheads="1"/>
            </p:cNvSpPr>
            <p:nvPr/>
          </p:nvSpPr>
          <p:spPr bwMode="auto">
            <a:xfrm>
              <a:off x="4220" y="3289"/>
              <a:ext cx="3" cy="224"/>
            </a:xfrm>
            <a:prstGeom prst="rect">
              <a:avLst/>
            </a:prstGeom>
            <a:solidFill>
              <a:srgbClr val="A603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49245" name="Rectangle 1649"/>
            <p:cNvSpPr>
              <a:spLocks noChangeArrowheads="1"/>
            </p:cNvSpPr>
            <p:nvPr/>
          </p:nvSpPr>
          <p:spPr bwMode="auto">
            <a:xfrm>
              <a:off x="1279" y="3289"/>
              <a:ext cx="2944" cy="224"/>
            </a:xfrm>
            <a:prstGeom prst="rect">
              <a:avLst/>
            </a:prstGeom>
            <a:noFill/>
            <a:ln w="1111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pt-BR"/>
            </a:p>
          </p:txBody>
        </p:sp>
      </p:grpSp>
      <p:graphicFrame>
        <p:nvGraphicFramePr>
          <p:cNvPr id="49155" name="Object 1652"/>
          <p:cNvGraphicFramePr>
            <a:graphicFrameLocks noChangeAspect="1"/>
          </p:cNvGraphicFramePr>
          <p:nvPr>
            <p:extLst>
              <p:ext uri="{D42A27DB-BD31-4B8C-83A1-F6EECF244321}">
                <p14:modId xmlns:p14="http://schemas.microsoft.com/office/powerpoint/2010/main" val="218689628"/>
              </p:ext>
            </p:extLst>
          </p:nvPr>
        </p:nvGraphicFramePr>
        <p:xfrm>
          <a:off x="1293813" y="2049462"/>
          <a:ext cx="676275" cy="581025"/>
        </p:xfrm>
        <a:graphic>
          <a:graphicData uri="http://schemas.openxmlformats.org/presentationml/2006/ole">
            <mc:AlternateContent xmlns:mc="http://schemas.openxmlformats.org/markup-compatibility/2006">
              <mc:Choice xmlns:v="urn:schemas-microsoft-com:vml" Requires="v">
                <p:oleObj spid="_x0000_s234161" name="Equation" r:id="rId4" imgW="266400" imgH="228600" progId="Equation.3">
                  <p:embed/>
                </p:oleObj>
              </mc:Choice>
              <mc:Fallback>
                <p:oleObj name="Equation" r:id="rId4" imgW="266400" imgH="228600" progId="Equation.3">
                  <p:embed/>
                  <p:pic>
                    <p:nvPicPr>
                      <p:cNvPr id="0" name="Object 1652"/>
                      <p:cNvPicPr>
                        <a:picLocks noChangeAspect="1" noChangeArrowheads="1"/>
                      </p:cNvPicPr>
                      <p:nvPr/>
                    </p:nvPicPr>
                    <p:blipFill>
                      <a:blip r:embed="rId5"/>
                      <a:srcRect/>
                      <a:stretch>
                        <a:fillRect/>
                      </a:stretch>
                    </p:blipFill>
                    <p:spPr bwMode="auto">
                      <a:xfrm>
                        <a:off x="1293813" y="2049462"/>
                        <a:ext cx="676275" cy="5810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65</a:t>
            </a:fld>
            <a:endParaRPr lang="en-US"/>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8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1489461-0D3F-4B28-86F8-94035EDC81BE}" type="datetime1">
              <a:rPr lang="en-US" sz="1200" i="0" smtClean="0"/>
              <a:t>3/20/18</a:t>
            </a:fld>
            <a:endParaRPr lang="en-US" sz="1200" i="0"/>
          </a:p>
        </p:txBody>
      </p:sp>
      <p:sp>
        <p:nvSpPr>
          <p:cNvPr id="50181" name="Rectangle 4"/>
          <p:cNvSpPr>
            <a:spLocks noGrp="1" noChangeArrowheads="1"/>
          </p:cNvSpPr>
          <p:nvPr>
            <p:ph type="title"/>
          </p:nvPr>
        </p:nvSpPr>
        <p:spPr/>
        <p:txBody>
          <a:bodyPr/>
          <a:lstStyle/>
          <a:p>
            <a:r>
              <a:rPr lang="en-US"/>
              <a:t>Espectro CIE D65 e da lâmpada incandecente (</a:t>
            </a:r>
            <a:r>
              <a:rPr lang="en-US" i="1"/>
              <a:t>illuminant A)</a:t>
            </a:r>
          </a:p>
        </p:txBody>
      </p:sp>
      <p:pic>
        <p:nvPicPr>
          <p:cNvPr id="50182" name="Picture 6" descr="CIED65"/>
          <p:cNvPicPr>
            <a:picLocks noChangeAspect="1" noChangeArrowheads="1"/>
          </p:cNvPicPr>
          <p:nvPr/>
        </p:nvPicPr>
        <p:blipFill rotWithShape="1">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l="7909"/>
          <a:stretch/>
        </p:blipFill>
        <p:spPr bwMode="auto">
          <a:xfrm>
            <a:off x="353682" y="2608263"/>
            <a:ext cx="4118305" cy="345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183" name="Picture 7" descr="CIE_IlumA"/>
          <p:cNvPicPr>
            <a:picLocks noChangeAspect="1" noChangeArrowheads="1"/>
          </p:cNvPicPr>
          <p:nvPr/>
        </p:nvPicPr>
        <p:blipFill rotWithShape="1">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l="5578"/>
          <a:stretch/>
        </p:blipFill>
        <p:spPr bwMode="auto">
          <a:xfrm>
            <a:off x="4718649" y="2579688"/>
            <a:ext cx="4228501" cy="345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4" name="Rectangle 8"/>
          <p:cNvSpPr>
            <a:spLocks noChangeArrowheads="1"/>
          </p:cNvSpPr>
          <p:nvPr/>
        </p:nvSpPr>
        <p:spPr bwMode="auto">
          <a:xfrm>
            <a:off x="1954213" y="2239963"/>
            <a:ext cx="1046162" cy="35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300">
                <a:solidFill>
                  <a:srgbClr val="000000"/>
                </a:solidFill>
              </a:rPr>
              <a:t>CIE D65</a:t>
            </a:r>
            <a:endParaRPr lang="en-US" sz="1400" b="1" i="0">
              <a:latin typeface="Arial" charset="0"/>
            </a:endParaRPr>
          </a:p>
        </p:txBody>
      </p:sp>
      <p:sp>
        <p:nvSpPr>
          <p:cNvPr id="50185" name="Rectangle 9"/>
          <p:cNvSpPr>
            <a:spLocks noChangeArrowheads="1"/>
          </p:cNvSpPr>
          <p:nvPr/>
        </p:nvSpPr>
        <p:spPr bwMode="auto">
          <a:xfrm>
            <a:off x="5757863" y="2162175"/>
            <a:ext cx="542925"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300">
                <a:solidFill>
                  <a:srgbClr val="000000"/>
                </a:solidFill>
              </a:rPr>
              <a:t>CIE </a:t>
            </a:r>
            <a:endParaRPr lang="en-US" sz="1400" b="1" i="0">
              <a:latin typeface="Arial" charset="0"/>
            </a:endParaRPr>
          </a:p>
        </p:txBody>
      </p:sp>
      <p:sp>
        <p:nvSpPr>
          <p:cNvPr id="50186" name="Rectangle 10"/>
          <p:cNvSpPr>
            <a:spLocks noChangeArrowheads="1"/>
          </p:cNvSpPr>
          <p:nvPr/>
        </p:nvSpPr>
        <p:spPr bwMode="auto">
          <a:xfrm>
            <a:off x="6294438" y="2162175"/>
            <a:ext cx="1265237"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300">
                <a:solidFill>
                  <a:srgbClr val="000000"/>
                </a:solidFill>
              </a:rPr>
              <a:t>Iluminante</a:t>
            </a:r>
            <a:endParaRPr lang="en-US" sz="1400" b="1" i="0">
              <a:latin typeface="Arial" charset="0"/>
            </a:endParaRPr>
          </a:p>
        </p:txBody>
      </p:sp>
      <p:sp>
        <p:nvSpPr>
          <p:cNvPr id="50187" name="Rectangle 11"/>
          <p:cNvSpPr>
            <a:spLocks noChangeArrowheads="1"/>
          </p:cNvSpPr>
          <p:nvPr/>
        </p:nvSpPr>
        <p:spPr bwMode="auto">
          <a:xfrm>
            <a:off x="7615238" y="2162175"/>
            <a:ext cx="177800"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300">
                <a:solidFill>
                  <a:srgbClr val="000000"/>
                </a:solidFill>
              </a:rPr>
              <a:t>A</a:t>
            </a:r>
            <a:endParaRPr lang="en-US" sz="1400" b="1" i="0">
              <a:latin typeface="Arial" charset="0"/>
            </a:endParaRP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66</a:t>
            </a:fld>
            <a:endParaRPr lang="en-US"/>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E16CF7A2-13DC-4D65-934C-9876CF339238}" type="datetime1">
              <a:rPr lang="en-US" sz="1200" i="0" smtClean="0"/>
              <a:t>3/20/18</a:t>
            </a:fld>
            <a:endParaRPr lang="en-US" sz="1200" i="0"/>
          </a:p>
        </p:txBody>
      </p:sp>
      <p:sp>
        <p:nvSpPr>
          <p:cNvPr id="237571" name="Rectangle 2"/>
          <p:cNvSpPr>
            <a:spLocks noGrp="1" noChangeArrowheads="1"/>
          </p:cNvSpPr>
          <p:nvPr>
            <p:ph type="title"/>
          </p:nvPr>
        </p:nvSpPr>
        <p:spPr/>
        <p:txBody>
          <a:bodyPr/>
          <a:lstStyle/>
          <a:p>
            <a:r>
              <a:rPr lang="en-US"/>
              <a:t>Características do espectro de fontes luminosas</a:t>
            </a:r>
          </a:p>
        </p:txBody>
      </p:sp>
      <p:grpSp>
        <p:nvGrpSpPr>
          <p:cNvPr id="237572" name="Group 3"/>
          <p:cNvGrpSpPr>
            <a:grpSpLocks/>
          </p:cNvGrpSpPr>
          <p:nvPr/>
        </p:nvGrpSpPr>
        <p:grpSpPr bwMode="auto">
          <a:xfrm>
            <a:off x="3414713" y="3663950"/>
            <a:ext cx="2070100" cy="1590675"/>
            <a:chOff x="773" y="1389"/>
            <a:chExt cx="1304" cy="1002"/>
          </a:xfrm>
        </p:grpSpPr>
        <p:pic>
          <p:nvPicPr>
            <p:cNvPr id="237599" name="Picture 4" descr="M580D50"/>
            <p:cNvPicPr>
              <a:picLocks noChangeAspect="1" noChangeArrowheads="1"/>
            </p:cNvPicPr>
            <p:nvPr/>
          </p:nvPicPr>
          <p:blipFill>
            <a:blip r:embed="rId3">
              <a:extLst>
                <a:ext uri="{28A0092B-C50C-407E-A947-70E740481C1C}">
                  <a14:useLocalDpi xmlns:a14="http://schemas.microsoft.com/office/drawing/2010/main" val="0"/>
                </a:ext>
              </a:extLst>
            </a:blip>
            <a:srcRect l="9758" b="10135"/>
            <a:stretch>
              <a:fillRect/>
            </a:stretch>
          </p:blipFill>
          <p:spPr bwMode="auto">
            <a:xfrm>
              <a:off x="773" y="1389"/>
              <a:ext cx="1304" cy="10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600" name="Rectangle 5"/>
            <p:cNvSpPr>
              <a:spLocks noChangeArrowheads="1"/>
            </p:cNvSpPr>
            <p:nvPr/>
          </p:nvSpPr>
          <p:spPr bwMode="auto">
            <a:xfrm>
              <a:off x="1767" y="1451"/>
              <a:ext cx="237" cy="175"/>
            </a:xfrm>
            <a:prstGeom prst="rect">
              <a:avLst/>
            </a:prstGeom>
            <a:solidFill>
              <a:srgbClr val="82C700"/>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grpSp>
        <p:nvGrpSpPr>
          <p:cNvPr id="3" name="Group 6"/>
          <p:cNvGrpSpPr>
            <a:grpSpLocks/>
          </p:cNvGrpSpPr>
          <p:nvPr/>
        </p:nvGrpSpPr>
        <p:grpSpPr bwMode="auto">
          <a:xfrm>
            <a:off x="3403600" y="1522413"/>
            <a:ext cx="3709988" cy="2082800"/>
            <a:chOff x="2144" y="959"/>
            <a:chExt cx="2337" cy="1312"/>
          </a:xfrm>
        </p:grpSpPr>
        <p:grpSp>
          <p:nvGrpSpPr>
            <p:cNvPr id="237591" name="Group 7"/>
            <p:cNvGrpSpPr>
              <a:grpSpLocks/>
            </p:cNvGrpSpPr>
            <p:nvPr/>
          </p:nvGrpSpPr>
          <p:grpSpPr bwMode="auto">
            <a:xfrm>
              <a:off x="2144" y="959"/>
              <a:ext cx="1309" cy="996"/>
              <a:chOff x="666" y="2727"/>
              <a:chExt cx="1309" cy="996"/>
            </a:xfrm>
          </p:grpSpPr>
          <p:pic>
            <p:nvPicPr>
              <p:cNvPr id="237597" name="Picture 8" descr="M580D10"/>
              <p:cNvPicPr>
                <a:picLocks noChangeAspect="1" noChangeArrowheads="1"/>
              </p:cNvPicPr>
              <p:nvPr/>
            </p:nvPicPr>
            <p:blipFill>
              <a:blip r:embed="rId4">
                <a:extLst>
                  <a:ext uri="{28A0092B-C50C-407E-A947-70E740481C1C}">
                    <a14:useLocalDpi xmlns:a14="http://schemas.microsoft.com/office/drawing/2010/main" val="0"/>
                  </a:ext>
                </a:extLst>
              </a:blip>
              <a:srcRect l="9412" b="10672"/>
              <a:stretch>
                <a:fillRect/>
              </a:stretch>
            </p:blipFill>
            <p:spPr bwMode="auto">
              <a:xfrm>
                <a:off x="666" y="2727"/>
                <a:ext cx="1309" cy="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98" name="Rectangle 9"/>
              <p:cNvSpPr>
                <a:spLocks noChangeArrowheads="1"/>
              </p:cNvSpPr>
              <p:nvPr/>
            </p:nvSpPr>
            <p:spPr bwMode="auto">
              <a:xfrm>
                <a:off x="1653" y="2790"/>
                <a:ext cx="237" cy="175"/>
              </a:xfrm>
              <a:prstGeom prst="rect">
                <a:avLst/>
              </a:prstGeom>
              <a:solidFill>
                <a:srgbClr val="124000"/>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sp>
          <p:nvSpPr>
            <p:cNvPr id="237592" name="Text Box 10"/>
            <p:cNvSpPr txBox="1">
              <a:spLocks noChangeArrowheads="1"/>
            </p:cNvSpPr>
            <p:nvPr/>
          </p:nvSpPr>
          <p:spPr bwMode="auto">
            <a:xfrm>
              <a:off x="3470" y="1211"/>
              <a:ext cx="1011"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a:t>saturação</a:t>
              </a:r>
            </a:p>
          </p:txBody>
        </p:sp>
        <p:sp>
          <p:nvSpPr>
            <p:cNvPr id="237593" name="Line 11"/>
            <p:cNvSpPr>
              <a:spLocks noChangeShapeType="1"/>
            </p:cNvSpPr>
            <p:nvPr/>
          </p:nvSpPr>
          <p:spPr bwMode="auto">
            <a:xfrm flipV="1">
              <a:off x="2733" y="1983"/>
              <a:ext cx="0" cy="288"/>
            </a:xfrm>
            <a:prstGeom prst="line">
              <a:avLst/>
            </a:prstGeom>
            <a:noFill/>
            <a:ln w="19050">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237594" name="Line 12"/>
            <p:cNvSpPr>
              <a:spLocks noChangeShapeType="1"/>
            </p:cNvSpPr>
            <p:nvPr/>
          </p:nvSpPr>
          <p:spPr bwMode="auto">
            <a:xfrm>
              <a:off x="2863" y="1988"/>
              <a:ext cx="0" cy="276"/>
            </a:xfrm>
            <a:prstGeom prst="line">
              <a:avLst/>
            </a:prstGeom>
            <a:noFill/>
            <a:ln w="19050">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237595" name="Text Box 13"/>
            <p:cNvSpPr txBox="1">
              <a:spLocks noChangeArrowheads="1"/>
            </p:cNvSpPr>
            <p:nvPr/>
          </p:nvSpPr>
          <p:spPr bwMode="auto">
            <a:xfrm>
              <a:off x="2466" y="1935"/>
              <a:ext cx="2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i="0"/>
                <a:t>+</a:t>
              </a:r>
            </a:p>
          </p:txBody>
        </p:sp>
        <p:sp>
          <p:nvSpPr>
            <p:cNvPr id="237596" name="Text Box 14"/>
            <p:cNvSpPr txBox="1">
              <a:spLocks noChangeArrowheads="1"/>
            </p:cNvSpPr>
            <p:nvPr/>
          </p:nvSpPr>
          <p:spPr bwMode="auto">
            <a:xfrm>
              <a:off x="2933" y="1919"/>
              <a:ext cx="1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i="0"/>
                <a:t>-</a:t>
              </a:r>
            </a:p>
          </p:txBody>
        </p:sp>
      </p:grpSp>
      <p:grpSp>
        <p:nvGrpSpPr>
          <p:cNvPr id="5" name="Group 15"/>
          <p:cNvGrpSpPr>
            <a:grpSpLocks/>
          </p:cNvGrpSpPr>
          <p:nvPr/>
        </p:nvGrpSpPr>
        <p:grpSpPr bwMode="auto">
          <a:xfrm>
            <a:off x="717550" y="4270375"/>
            <a:ext cx="2884488" cy="2079625"/>
            <a:chOff x="452" y="2690"/>
            <a:chExt cx="1817" cy="1310"/>
          </a:xfrm>
        </p:grpSpPr>
        <p:grpSp>
          <p:nvGrpSpPr>
            <p:cNvPr id="237583" name="Group 16"/>
            <p:cNvGrpSpPr>
              <a:grpSpLocks/>
            </p:cNvGrpSpPr>
            <p:nvPr/>
          </p:nvGrpSpPr>
          <p:grpSpPr bwMode="auto">
            <a:xfrm>
              <a:off x="452" y="3015"/>
              <a:ext cx="1303" cy="985"/>
              <a:chOff x="2311" y="1315"/>
              <a:chExt cx="1303" cy="985"/>
            </a:xfrm>
          </p:grpSpPr>
          <p:pic>
            <p:nvPicPr>
              <p:cNvPr id="237589" name="Picture 17" descr="M580D50div2"/>
              <p:cNvPicPr>
                <a:picLocks noChangeAspect="1" noChangeArrowheads="1"/>
              </p:cNvPicPr>
              <p:nvPr/>
            </p:nvPicPr>
            <p:blipFill>
              <a:blip r:embed="rId5">
                <a:extLst>
                  <a:ext uri="{28A0092B-C50C-407E-A947-70E740481C1C}">
                    <a14:useLocalDpi xmlns:a14="http://schemas.microsoft.com/office/drawing/2010/main" val="0"/>
                  </a:ext>
                </a:extLst>
              </a:blip>
              <a:srcRect l="9827" b="11659"/>
              <a:stretch>
                <a:fillRect/>
              </a:stretch>
            </p:blipFill>
            <p:spPr bwMode="auto">
              <a:xfrm>
                <a:off x="2311" y="1315"/>
                <a:ext cx="1303" cy="9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90" name="Rectangle 18"/>
              <p:cNvSpPr>
                <a:spLocks noChangeArrowheads="1"/>
              </p:cNvSpPr>
              <p:nvPr/>
            </p:nvSpPr>
            <p:spPr bwMode="auto">
              <a:xfrm>
                <a:off x="3291" y="1377"/>
                <a:ext cx="237" cy="175"/>
              </a:xfrm>
              <a:prstGeom prst="rect">
                <a:avLst/>
              </a:prstGeom>
              <a:solidFill>
                <a:srgbClr val="416300"/>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sp>
          <p:nvSpPr>
            <p:cNvPr id="237584" name="Line 19"/>
            <p:cNvSpPr>
              <a:spLocks noChangeShapeType="1"/>
            </p:cNvSpPr>
            <p:nvPr/>
          </p:nvSpPr>
          <p:spPr bwMode="auto">
            <a:xfrm rot="3517620" flipV="1">
              <a:off x="1968" y="3324"/>
              <a:ext cx="0" cy="288"/>
            </a:xfrm>
            <a:prstGeom prst="line">
              <a:avLst/>
            </a:prstGeom>
            <a:noFill/>
            <a:ln w="19050">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237585" name="Line 20"/>
            <p:cNvSpPr>
              <a:spLocks noChangeShapeType="1"/>
            </p:cNvSpPr>
            <p:nvPr/>
          </p:nvSpPr>
          <p:spPr bwMode="auto">
            <a:xfrm rot="3517620">
              <a:off x="2037" y="3440"/>
              <a:ext cx="0" cy="276"/>
            </a:xfrm>
            <a:prstGeom prst="line">
              <a:avLst/>
            </a:prstGeom>
            <a:noFill/>
            <a:ln w="19050">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237586" name="Text Box 21"/>
            <p:cNvSpPr txBox="1">
              <a:spLocks noChangeArrowheads="1"/>
            </p:cNvSpPr>
            <p:nvPr/>
          </p:nvSpPr>
          <p:spPr bwMode="auto">
            <a:xfrm>
              <a:off x="1820" y="3173"/>
              <a:ext cx="2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i="0"/>
                <a:t>+</a:t>
              </a:r>
            </a:p>
          </p:txBody>
        </p:sp>
        <p:sp>
          <p:nvSpPr>
            <p:cNvPr id="237587" name="Text Box 22"/>
            <p:cNvSpPr txBox="1">
              <a:spLocks noChangeArrowheads="1"/>
            </p:cNvSpPr>
            <p:nvPr/>
          </p:nvSpPr>
          <p:spPr bwMode="auto">
            <a:xfrm>
              <a:off x="2089" y="3542"/>
              <a:ext cx="1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i="0"/>
                <a:t>-</a:t>
              </a:r>
            </a:p>
          </p:txBody>
        </p:sp>
        <p:sp>
          <p:nvSpPr>
            <p:cNvPr id="237588" name="Text Box 23"/>
            <p:cNvSpPr txBox="1">
              <a:spLocks noChangeArrowheads="1"/>
            </p:cNvSpPr>
            <p:nvPr/>
          </p:nvSpPr>
          <p:spPr bwMode="auto">
            <a:xfrm>
              <a:off x="728" y="2690"/>
              <a:ext cx="66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a:t>brilho</a:t>
              </a:r>
            </a:p>
          </p:txBody>
        </p:sp>
      </p:grpSp>
      <p:grpSp>
        <p:nvGrpSpPr>
          <p:cNvPr id="7" name="Group 24"/>
          <p:cNvGrpSpPr>
            <a:grpSpLocks/>
          </p:cNvGrpSpPr>
          <p:nvPr/>
        </p:nvGrpSpPr>
        <p:grpSpPr bwMode="auto">
          <a:xfrm>
            <a:off x="5213350" y="4271963"/>
            <a:ext cx="2935288" cy="2141537"/>
            <a:chOff x="3284" y="2691"/>
            <a:chExt cx="1849" cy="1349"/>
          </a:xfrm>
        </p:grpSpPr>
        <p:grpSp>
          <p:nvGrpSpPr>
            <p:cNvPr id="237576" name="Group 25"/>
            <p:cNvGrpSpPr>
              <a:grpSpLocks/>
            </p:cNvGrpSpPr>
            <p:nvPr/>
          </p:nvGrpSpPr>
          <p:grpSpPr bwMode="auto">
            <a:xfrm>
              <a:off x="3824" y="3049"/>
              <a:ext cx="1309" cy="991"/>
              <a:chOff x="2310" y="2693"/>
              <a:chExt cx="1309" cy="991"/>
            </a:xfrm>
          </p:grpSpPr>
          <p:pic>
            <p:nvPicPr>
              <p:cNvPr id="237581" name="Picture 26" descr="M500D50"/>
              <p:cNvPicPr>
                <a:picLocks noChangeAspect="1" noChangeArrowheads="1"/>
              </p:cNvPicPr>
              <p:nvPr/>
            </p:nvPicPr>
            <p:blipFill>
              <a:blip r:embed="rId6">
                <a:extLst>
                  <a:ext uri="{28A0092B-C50C-407E-A947-70E740481C1C}">
                    <a14:useLocalDpi xmlns:a14="http://schemas.microsoft.com/office/drawing/2010/main" val="0"/>
                  </a:ext>
                </a:extLst>
              </a:blip>
              <a:srcRect l="9412" b="11121"/>
              <a:stretch>
                <a:fillRect/>
              </a:stretch>
            </p:blipFill>
            <p:spPr bwMode="auto">
              <a:xfrm>
                <a:off x="2310" y="2693"/>
                <a:ext cx="1309" cy="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82" name="Rectangle 27"/>
              <p:cNvSpPr>
                <a:spLocks noChangeArrowheads="1"/>
              </p:cNvSpPr>
              <p:nvPr/>
            </p:nvSpPr>
            <p:spPr bwMode="auto">
              <a:xfrm>
                <a:off x="3292" y="2755"/>
                <a:ext cx="237" cy="175"/>
              </a:xfrm>
              <a:prstGeom prst="rect">
                <a:avLst/>
              </a:prstGeom>
              <a:solidFill>
                <a:srgbClr val="00B197"/>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sp>
          <p:nvSpPr>
            <p:cNvPr id="237577" name="Line 28"/>
            <p:cNvSpPr>
              <a:spLocks noChangeShapeType="1"/>
            </p:cNvSpPr>
            <p:nvPr/>
          </p:nvSpPr>
          <p:spPr bwMode="auto">
            <a:xfrm rot="-3517620" flipH="1" flipV="1">
              <a:off x="3587" y="3290"/>
              <a:ext cx="0" cy="288"/>
            </a:xfrm>
            <a:prstGeom prst="line">
              <a:avLst/>
            </a:prstGeom>
            <a:noFill/>
            <a:ln w="19050">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237578" name="Line 29"/>
            <p:cNvSpPr>
              <a:spLocks noChangeShapeType="1"/>
            </p:cNvSpPr>
            <p:nvPr/>
          </p:nvSpPr>
          <p:spPr bwMode="auto">
            <a:xfrm rot="18082380" flipH="1">
              <a:off x="3518" y="3406"/>
              <a:ext cx="0" cy="276"/>
            </a:xfrm>
            <a:prstGeom prst="line">
              <a:avLst/>
            </a:prstGeom>
            <a:noFill/>
            <a:ln w="19050">
              <a:solidFill>
                <a:schemeClr val="tx1"/>
              </a:solidFill>
              <a:round/>
              <a:headEnd type="none" w="sm" len="sm"/>
              <a:tailEnd type="arrow" w="lg" len="lg"/>
            </a:ln>
            <a:extLst>
              <a:ext uri="{909E8E84-426E-40DD-AFC4-6F175D3DCCD1}">
                <a14:hiddenFill xmlns:a14="http://schemas.microsoft.com/office/drawing/2010/main">
                  <a:noFill/>
                </a14:hiddenFill>
              </a:ext>
            </a:extLst>
          </p:spPr>
          <p:txBody>
            <a:bodyPr/>
            <a:lstStyle/>
            <a:p>
              <a:endParaRPr lang="en-US"/>
            </a:p>
          </p:txBody>
        </p:sp>
        <p:sp>
          <p:nvSpPr>
            <p:cNvPr id="237579" name="Text Box 30"/>
            <p:cNvSpPr txBox="1">
              <a:spLocks noChangeArrowheads="1"/>
            </p:cNvSpPr>
            <p:nvPr/>
          </p:nvSpPr>
          <p:spPr bwMode="auto">
            <a:xfrm>
              <a:off x="3988" y="2691"/>
              <a:ext cx="113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a:t>matiz </a:t>
              </a:r>
              <a:r>
                <a:rPr lang="en-US" sz="2800" i="0"/>
                <a:t>(</a:t>
              </a:r>
              <a:r>
                <a:rPr lang="en-US" sz="2800"/>
                <a:t>hue</a:t>
              </a:r>
              <a:r>
                <a:rPr lang="en-US" sz="2800" i="0"/>
                <a:t>)</a:t>
              </a:r>
            </a:p>
          </p:txBody>
        </p:sp>
        <p:sp>
          <p:nvSpPr>
            <p:cNvPr id="237580" name="Text Box 31"/>
            <p:cNvSpPr txBox="1">
              <a:spLocks noChangeArrowheads="1"/>
            </p:cNvSpPr>
            <p:nvPr/>
          </p:nvSpPr>
          <p:spPr bwMode="auto">
            <a:xfrm>
              <a:off x="3284" y="3490"/>
              <a:ext cx="22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b="1" i="0">
                  <a:sym typeface="Symbol" pitchFamily="18" charset="2"/>
                </a:rPr>
                <a:t></a:t>
              </a:r>
            </a:p>
          </p:txBody>
        </p:sp>
      </p:grpSp>
      <p:sp>
        <p:nvSpPr>
          <p:cNvPr id="2" name="Footer Placeholder 1"/>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67</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E0E6D31B-9209-402C-BA0A-A33F44D7C349}" type="datetime1">
              <a:rPr lang="en-US" sz="1200" i="0" smtClean="0"/>
              <a:t>3/20/18</a:t>
            </a:fld>
            <a:endParaRPr lang="en-US" sz="1200" i="0"/>
          </a:p>
        </p:txBody>
      </p:sp>
      <p:sp>
        <p:nvSpPr>
          <p:cNvPr id="238595" name="Rectangle 2"/>
          <p:cNvSpPr>
            <a:spLocks noGrp="1" noChangeArrowheads="1"/>
          </p:cNvSpPr>
          <p:nvPr>
            <p:ph type="title"/>
          </p:nvPr>
        </p:nvSpPr>
        <p:spPr>
          <a:xfrm>
            <a:off x="474663" y="236538"/>
            <a:ext cx="8156575" cy="866775"/>
          </a:xfrm>
          <a:noFill/>
        </p:spPr>
        <p:txBody>
          <a:bodyPr/>
          <a:lstStyle/>
          <a:p>
            <a:r>
              <a:rPr lang="en-US" sz="2800"/>
              <a:t>Características das fontes luminosas</a:t>
            </a:r>
          </a:p>
        </p:txBody>
      </p:sp>
      <p:pic>
        <p:nvPicPr>
          <p:cNvPr id="23859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213" y="1746250"/>
            <a:ext cx="3727450" cy="186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238597"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7650" y="4470400"/>
            <a:ext cx="3697288" cy="182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pic>
        <p:nvPicPr>
          <p:cNvPr id="23859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5213" y="1773238"/>
            <a:ext cx="3746500" cy="184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68</a:t>
            </a:fld>
            <a:endParaRPr lang="en-US"/>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77638" y="1500996"/>
            <a:ext cx="8928339" cy="5046453"/>
          </a:xfrm>
          <a:prstGeom prst="rect">
            <a:avLst/>
          </a:prstGeom>
          <a:solidFill>
            <a:schemeClr val="bg1"/>
          </a:solidFill>
          <a:ln w="12700" cap="flat" cmpd="sng" algn="ctr">
            <a:solidFill>
              <a:schemeClr val="tx1"/>
            </a:solidFill>
            <a:prstDash val="solid"/>
            <a:round/>
            <a:headEnd type="none" w="sm" len="sm"/>
            <a:tailEnd type="none" w="sm" len="sm"/>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4400" b="0" i="1" u="none" strike="noStrike" cap="none" normalizeH="0" baseline="0">
              <a:ln>
                <a:noFill/>
              </a:ln>
              <a:solidFill>
                <a:schemeClr val="tx1"/>
              </a:solidFill>
              <a:effectLst/>
              <a:latin typeface="Times New Roman" pitchFamily="18" charset="0"/>
            </a:endParaRPr>
          </a:p>
        </p:txBody>
      </p:sp>
      <p:sp>
        <p:nvSpPr>
          <p:cNvPr id="239618"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407F977-4D10-4F82-BC2C-EC1D75B93537}" type="datetime1">
              <a:rPr lang="en-US" sz="1200" i="0" smtClean="0"/>
              <a:t>3/20/18</a:t>
            </a:fld>
            <a:endParaRPr lang="en-US" sz="1200" i="0"/>
          </a:p>
        </p:txBody>
      </p:sp>
      <p:sp>
        <p:nvSpPr>
          <p:cNvPr id="239619" name="Rectangle 2"/>
          <p:cNvSpPr>
            <a:spLocks noGrp="1" noChangeArrowheads="1"/>
          </p:cNvSpPr>
          <p:nvPr>
            <p:ph type="title"/>
          </p:nvPr>
        </p:nvSpPr>
        <p:spPr/>
        <p:txBody>
          <a:bodyPr/>
          <a:lstStyle/>
          <a:p>
            <a:pPr defTabSz="914400"/>
            <a:r>
              <a:rPr lang="en-US" dirty="0"/>
              <a:t>Um </a:t>
            </a:r>
            <a:r>
              <a:rPr lang="en-US" dirty="0" err="1"/>
              <a:t>ponto</a:t>
            </a:r>
            <a:r>
              <a:rPr lang="en-US" dirty="0"/>
              <a:t> de vista </a:t>
            </a:r>
            <a:r>
              <a:rPr lang="en-US" dirty="0" err="1"/>
              <a:t>artistico</a:t>
            </a:r>
            <a:endParaRPr lang="en-US" dirty="0"/>
          </a:p>
        </p:txBody>
      </p:sp>
      <p:sp>
        <p:nvSpPr>
          <p:cNvPr id="239620" name="Rectangle 3"/>
          <p:cNvSpPr>
            <a:spLocks noGrp="1" noChangeArrowheads="1"/>
          </p:cNvSpPr>
          <p:nvPr>
            <p:ph type="body" idx="1"/>
          </p:nvPr>
        </p:nvSpPr>
        <p:spPr>
          <a:xfrm>
            <a:off x="533400" y="1981200"/>
            <a:ext cx="7772400" cy="4114800"/>
          </a:xfrm>
        </p:spPr>
        <p:txBody>
          <a:bodyPr/>
          <a:lstStyle/>
          <a:p>
            <a:r>
              <a:rPr lang="pt-BR" sz="2000" dirty="0"/>
              <a:t>Matiz(</a:t>
            </a:r>
            <a:r>
              <a:rPr lang="pt-BR" sz="2000" i="1" dirty="0"/>
              <a:t>Hue</a:t>
            </a:r>
            <a:r>
              <a:rPr lang="pt-BR" sz="2000" dirty="0"/>
              <a:t>) - A cor que vemos (vermelho, verde, roxo)</a:t>
            </a:r>
          </a:p>
          <a:p>
            <a:r>
              <a:rPr lang="pt-BR" sz="2000" dirty="0"/>
              <a:t>Saturação (</a:t>
            </a:r>
            <a:r>
              <a:rPr lang="pt-BR" sz="2000" i="1" dirty="0"/>
              <a:t>Saturation</a:t>
            </a:r>
            <a:r>
              <a:rPr lang="pt-BR" sz="2000" dirty="0"/>
              <a:t>) - Até que ponto é a cor de cinza (cor de rosa é menos saturado que o vermelho, o azul do céu é menos saturado do que o azul royal)</a:t>
            </a:r>
          </a:p>
          <a:p>
            <a:r>
              <a:rPr lang="pt-BR" sz="2000" dirty="0"/>
              <a:t>Brilho (</a:t>
            </a:r>
            <a:r>
              <a:rPr lang="pt-BR" sz="2000" i="1" dirty="0"/>
              <a:t>Brightness</a:t>
            </a:r>
            <a:r>
              <a:rPr lang="pt-BR" sz="2000" dirty="0"/>
              <a:t>) - Quão brilhante é a cor</a:t>
            </a:r>
          </a:p>
          <a:p>
            <a:pPr marL="0" indent="0" defTabSz="914400">
              <a:buNone/>
            </a:pPr>
            <a:endParaRPr lang="en-US" sz="2000" dirty="0"/>
          </a:p>
        </p:txBody>
      </p:sp>
      <p:grpSp>
        <p:nvGrpSpPr>
          <p:cNvPr id="239621" name="Group 4"/>
          <p:cNvGrpSpPr>
            <a:grpSpLocks/>
          </p:cNvGrpSpPr>
          <p:nvPr/>
        </p:nvGrpSpPr>
        <p:grpSpPr bwMode="auto">
          <a:xfrm>
            <a:off x="4961604" y="4306028"/>
            <a:ext cx="3733800" cy="1981200"/>
            <a:chOff x="912" y="1728"/>
            <a:chExt cx="3608" cy="2176"/>
          </a:xfrm>
        </p:grpSpPr>
        <p:sp>
          <p:nvSpPr>
            <p:cNvPr id="239622" name="Freeform 5" descr="Bouquet"/>
            <p:cNvSpPr>
              <a:spLocks/>
            </p:cNvSpPr>
            <p:nvPr/>
          </p:nvSpPr>
          <p:spPr bwMode="auto">
            <a:xfrm>
              <a:off x="912" y="1728"/>
              <a:ext cx="3608" cy="2176"/>
            </a:xfrm>
            <a:custGeom>
              <a:avLst/>
              <a:gdLst>
                <a:gd name="T0" fmla="*/ 1816 w 3608"/>
                <a:gd name="T1" fmla="*/ 1016 h 2368"/>
                <a:gd name="T2" fmla="*/ 616 w 3608"/>
                <a:gd name="T3" fmla="*/ 912 h 2368"/>
                <a:gd name="T4" fmla="*/ 40 w 3608"/>
                <a:gd name="T5" fmla="*/ 522 h 2368"/>
                <a:gd name="T6" fmla="*/ 376 w 3608"/>
                <a:gd name="T7" fmla="*/ 130 h 2368"/>
                <a:gd name="T8" fmla="*/ 1720 w 3608"/>
                <a:gd name="T9" fmla="*/ 28 h 2368"/>
                <a:gd name="T10" fmla="*/ 3160 w 3608"/>
                <a:gd name="T11" fmla="*/ 90 h 2368"/>
                <a:gd name="T12" fmla="*/ 3592 w 3608"/>
                <a:gd name="T13" fmla="*/ 562 h 2368"/>
                <a:gd name="T14" fmla="*/ 3064 w 3608"/>
                <a:gd name="T15" fmla="*/ 769 h 2368"/>
                <a:gd name="T16" fmla="*/ 2344 w 3608"/>
                <a:gd name="T17" fmla="*/ 646 h 2368"/>
                <a:gd name="T18" fmla="*/ 1672 w 3608"/>
                <a:gd name="T19" fmla="*/ 769 h 2368"/>
                <a:gd name="T20" fmla="*/ 1912 w 3608"/>
                <a:gd name="T21" fmla="*/ 912 h 2368"/>
                <a:gd name="T22" fmla="*/ 1816 w 3608"/>
                <a:gd name="T23" fmla="*/ 1016 h 23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08"/>
                <a:gd name="T37" fmla="*/ 0 h 2368"/>
                <a:gd name="T38" fmla="*/ 3608 w 3608"/>
                <a:gd name="T39" fmla="*/ 2368 h 236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08" h="2368">
                  <a:moveTo>
                    <a:pt x="1816" y="2368"/>
                  </a:moveTo>
                  <a:cubicBezTo>
                    <a:pt x="1600" y="2368"/>
                    <a:pt x="912" y="2320"/>
                    <a:pt x="616" y="2128"/>
                  </a:cubicBezTo>
                  <a:cubicBezTo>
                    <a:pt x="320" y="1936"/>
                    <a:pt x="80" y="1520"/>
                    <a:pt x="40" y="1216"/>
                  </a:cubicBezTo>
                  <a:cubicBezTo>
                    <a:pt x="0" y="912"/>
                    <a:pt x="96" y="496"/>
                    <a:pt x="376" y="304"/>
                  </a:cubicBezTo>
                  <a:cubicBezTo>
                    <a:pt x="656" y="112"/>
                    <a:pt x="1256" y="80"/>
                    <a:pt x="1720" y="64"/>
                  </a:cubicBezTo>
                  <a:cubicBezTo>
                    <a:pt x="2184" y="48"/>
                    <a:pt x="2848" y="0"/>
                    <a:pt x="3160" y="208"/>
                  </a:cubicBezTo>
                  <a:cubicBezTo>
                    <a:pt x="3472" y="416"/>
                    <a:pt x="3608" y="1048"/>
                    <a:pt x="3592" y="1312"/>
                  </a:cubicBezTo>
                  <a:cubicBezTo>
                    <a:pt x="3576" y="1576"/>
                    <a:pt x="3272" y="1760"/>
                    <a:pt x="3064" y="1792"/>
                  </a:cubicBezTo>
                  <a:cubicBezTo>
                    <a:pt x="2856" y="1824"/>
                    <a:pt x="2576" y="1504"/>
                    <a:pt x="2344" y="1504"/>
                  </a:cubicBezTo>
                  <a:cubicBezTo>
                    <a:pt x="2112" y="1504"/>
                    <a:pt x="1744" y="1688"/>
                    <a:pt x="1672" y="1792"/>
                  </a:cubicBezTo>
                  <a:cubicBezTo>
                    <a:pt x="1600" y="1896"/>
                    <a:pt x="1888" y="2032"/>
                    <a:pt x="1912" y="2128"/>
                  </a:cubicBezTo>
                  <a:cubicBezTo>
                    <a:pt x="1936" y="2224"/>
                    <a:pt x="2032" y="2368"/>
                    <a:pt x="1816" y="2368"/>
                  </a:cubicBezTo>
                  <a:close/>
                </a:path>
              </a:pathLst>
            </a:custGeom>
            <a:blipFill dpi="0" rotWithShape="0">
              <a:blip r:embed="rId3"/>
              <a:srcRect/>
              <a:tile tx="0" ty="0" sx="100000" sy="100000" flip="none" algn="tl"/>
            </a:blipFill>
            <a:ln w="38100" cap="flat" cmpd="sng">
              <a:solidFill>
                <a:schemeClr val="tx1"/>
              </a:solidFill>
              <a:prstDash val="sysDot"/>
              <a:round/>
              <a:headEnd/>
              <a:tailEnd/>
            </a:ln>
          </p:spPr>
          <p:txBody>
            <a:bodyPr wrap="none" anchor="ctr"/>
            <a:lstStyle/>
            <a:p>
              <a:endParaRPr lang="en-US"/>
            </a:p>
          </p:txBody>
        </p:sp>
        <p:sp>
          <p:nvSpPr>
            <p:cNvPr id="239623" name="Oval 6"/>
            <p:cNvSpPr>
              <a:spLocks noChangeArrowheads="1"/>
            </p:cNvSpPr>
            <p:nvPr/>
          </p:nvSpPr>
          <p:spPr bwMode="auto">
            <a:xfrm>
              <a:off x="1584" y="3264"/>
              <a:ext cx="384" cy="336"/>
            </a:xfrm>
            <a:prstGeom prst="ellipse">
              <a:avLst/>
            </a:prstGeom>
            <a:solidFill>
              <a:srgbClr val="2408F0"/>
            </a:solidFill>
            <a:ln w="38100">
              <a:solidFill>
                <a:schemeClr val="tx1"/>
              </a:solidFill>
              <a:round/>
              <a:headEnd/>
              <a:tailEnd/>
            </a:ln>
          </p:spPr>
          <p:txBody>
            <a:bodyPr wrap="none" anchor="ctr"/>
            <a:lstStyle/>
            <a:p>
              <a:endParaRPr lang="pt-BR"/>
            </a:p>
          </p:txBody>
        </p:sp>
        <p:sp>
          <p:nvSpPr>
            <p:cNvPr id="239624" name="Oval 7"/>
            <p:cNvSpPr>
              <a:spLocks noChangeArrowheads="1"/>
            </p:cNvSpPr>
            <p:nvPr/>
          </p:nvSpPr>
          <p:spPr bwMode="auto">
            <a:xfrm>
              <a:off x="1248" y="2880"/>
              <a:ext cx="384" cy="336"/>
            </a:xfrm>
            <a:prstGeom prst="ellipse">
              <a:avLst/>
            </a:prstGeom>
            <a:solidFill>
              <a:srgbClr val="FFFF00"/>
            </a:solidFill>
            <a:ln w="38100">
              <a:solidFill>
                <a:schemeClr val="tx1"/>
              </a:solidFill>
              <a:round/>
              <a:headEnd/>
              <a:tailEnd/>
            </a:ln>
          </p:spPr>
          <p:txBody>
            <a:bodyPr wrap="none" anchor="ctr"/>
            <a:lstStyle/>
            <a:p>
              <a:endParaRPr lang="pt-BR"/>
            </a:p>
          </p:txBody>
        </p:sp>
        <p:sp>
          <p:nvSpPr>
            <p:cNvPr id="239625" name="Oval 8"/>
            <p:cNvSpPr>
              <a:spLocks noChangeArrowheads="1"/>
            </p:cNvSpPr>
            <p:nvPr/>
          </p:nvSpPr>
          <p:spPr bwMode="auto">
            <a:xfrm>
              <a:off x="1200" y="2352"/>
              <a:ext cx="384" cy="336"/>
            </a:xfrm>
            <a:prstGeom prst="ellipse">
              <a:avLst/>
            </a:prstGeom>
            <a:solidFill>
              <a:srgbClr val="E21702"/>
            </a:solidFill>
            <a:ln w="38100">
              <a:solidFill>
                <a:schemeClr val="tx1"/>
              </a:solidFill>
              <a:round/>
              <a:headEnd/>
              <a:tailEnd/>
            </a:ln>
          </p:spPr>
          <p:txBody>
            <a:bodyPr wrap="none" anchor="ctr"/>
            <a:lstStyle/>
            <a:p>
              <a:endParaRPr lang="pt-BR"/>
            </a:p>
          </p:txBody>
        </p:sp>
        <p:sp>
          <p:nvSpPr>
            <p:cNvPr id="239626" name="Oval 9"/>
            <p:cNvSpPr>
              <a:spLocks noChangeArrowheads="1"/>
            </p:cNvSpPr>
            <p:nvPr/>
          </p:nvSpPr>
          <p:spPr bwMode="auto">
            <a:xfrm>
              <a:off x="1680" y="1968"/>
              <a:ext cx="384" cy="336"/>
            </a:xfrm>
            <a:prstGeom prst="ellipse">
              <a:avLst/>
            </a:prstGeom>
            <a:solidFill>
              <a:srgbClr val="00E200"/>
            </a:solidFill>
            <a:ln w="38100">
              <a:solidFill>
                <a:schemeClr val="tx1"/>
              </a:solidFill>
              <a:round/>
              <a:headEnd/>
              <a:tailEnd/>
            </a:ln>
          </p:spPr>
          <p:txBody>
            <a:bodyPr wrap="none" anchor="ctr"/>
            <a:lstStyle/>
            <a:p>
              <a:endParaRPr lang="pt-BR"/>
            </a:p>
          </p:txBody>
        </p:sp>
        <p:sp>
          <p:nvSpPr>
            <p:cNvPr id="239627" name="Oval 10"/>
            <p:cNvSpPr>
              <a:spLocks noChangeArrowheads="1"/>
            </p:cNvSpPr>
            <p:nvPr/>
          </p:nvSpPr>
          <p:spPr bwMode="auto">
            <a:xfrm>
              <a:off x="2256" y="1920"/>
              <a:ext cx="384" cy="336"/>
            </a:xfrm>
            <a:prstGeom prst="ellipse">
              <a:avLst/>
            </a:prstGeom>
            <a:solidFill>
              <a:schemeClr val="tx2"/>
            </a:solidFill>
            <a:ln w="38100">
              <a:solidFill>
                <a:schemeClr val="tx1"/>
              </a:solidFill>
              <a:round/>
              <a:headEnd/>
              <a:tailEnd/>
            </a:ln>
          </p:spPr>
          <p:txBody>
            <a:bodyPr wrap="none" anchor="ctr"/>
            <a:lstStyle/>
            <a:p>
              <a:endParaRPr lang="pt-BR"/>
            </a:p>
          </p:txBody>
        </p:sp>
        <p:sp>
          <p:nvSpPr>
            <p:cNvPr id="239628" name="Oval 11"/>
            <p:cNvSpPr>
              <a:spLocks noChangeArrowheads="1"/>
            </p:cNvSpPr>
            <p:nvPr/>
          </p:nvSpPr>
          <p:spPr bwMode="auto">
            <a:xfrm>
              <a:off x="2880" y="1872"/>
              <a:ext cx="384" cy="336"/>
            </a:xfrm>
            <a:prstGeom prst="ellipse">
              <a:avLst/>
            </a:prstGeom>
            <a:solidFill>
              <a:srgbClr val="DF9603"/>
            </a:solidFill>
            <a:ln w="38100">
              <a:solidFill>
                <a:schemeClr val="tx1"/>
              </a:solidFill>
              <a:round/>
              <a:headEnd/>
              <a:tailEnd/>
            </a:ln>
          </p:spPr>
          <p:txBody>
            <a:bodyPr wrap="none" anchor="ctr"/>
            <a:lstStyle/>
            <a:p>
              <a:endParaRPr lang="pt-BR"/>
            </a:p>
          </p:txBody>
        </p:sp>
        <p:sp>
          <p:nvSpPr>
            <p:cNvPr id="239629" name="Oval 12"/>
            <p:cNvSpPr>
              <a:spLocks noChangeArrowheads="1"/>
            </p:cNvSpPr>
            <p:nvPr/>
          </p:nvSpPr>
          <p:spPr bwMode="auto">
            <a:xfrm>
              <a:off x="3408" y="1920"/>
              <a:ext cx="384" cy="336"/>
            </a:xfrm>
            <a:prstGeom prst="ellipse">
              <a:avLst/>
            </a:prstGeom>
            <a:solidFill>
              <a:srgbClr val="DF03A5"/>
            </a:solidFill>
            <a:ln w="38100">
              <a:solidFill>
                <a:schemeClr val="tx1"/>
              </a:solidFill>
              <a:round/>
              <a:headEnd/>
              <a:tailEnd/>
            </a:ln>
          </p:spPr>
          <p:txBody>
            <a:bodyPr wrap="none" anchor="ctr"/>
            <a:lstStyle/>
            <a:p>
              <a:endParaRPr lang="pt-BR"/>
            </a:p>
          </p:txBody>
        </p:sp>
        <p:sp>
          <p:nvSpPr>
            <p:cNvPr id="239630" name="Oval 13"/>
            <p:cNvSpPr>
              <a:spLocks noChangeArrowheads="1"/>
            </p:cNvSpPr>
            <p:nvPr/>
          </p:nvSpPr>
          <p:spPr bwMode="auto">
            <a:xfrm>
              <a:off x="3840" y="2208"/>
              <a:ext cx="384" cy="336"/>
            </a:xfrm>
            <a:prstGeom prst="ellipse">
              <a:avLst/>
            </a:prstGeom>
            <a:solidFill>
              <a:srgbClr val="0276E0"/>
            </a:solidFill>
            <a:ln w="38100">
              <a:solidFill>
                <a:schemeClr val="tx1"/>
              </a:solidFill>
              <a:round/>
              <a:headEnd/>
              <a:tailEnd/>
            </a:ln>
          </p:spPr>
          <p:txBody>
            <a:bodyPr wrap="none" anchor="ctr"/>
            <a:lstStyle/>
            <a:p>
              <a:endParaRPr lang="pt-BR"/>
            </a:p>
          </p:txBody>
        </p:sp>
        <p:sp>
          <p:nvSpPr>
            <p:cNvPr id="239631" name="Oval 14"/>
            <p:cNvSpPr>
              <a:spLocks noChangeArrowheads="1"/>
            </p:cNvSpPr>
            <p:nvPr/>
          </p:nvSpPr>
          <p:spPr bwMode="auto">
            <a:xfrm>
              <a:off x="3888" y="2736"/>
              <a:ext cx="384" cy="336"/>
            </a:xfrm>
            <a:prstGeom prst="ellipse">
              <a:avLst/>
            </a:prstGeom>
            <a:solidFill>
              <a:srgbClr val="6AF701"/>
            </a:solidFill>
            <a:ln w="38100">
              <a:solidFill>
                <a:schemeClr val="tx1"/>
              </a:solidFill>
              <a:round/>
              <a:headEnd/>
              <a:tailEnd/>
            </a:ln>
          </p:spPr>
          <p:txBody>
            <a:bodyPr wrap="none" anchor="ctr"/>
            <a:lstStyle/>
            <a:p>
              <a:endParaRPr lang="pt-BR"/>
            </a:p>
          </p:txBody>
        </p:sp>
        <p:sp>
          <p:nvSpPr>
            <p:cNvPr id="239632" name="Oval 15"/>
            <p:cNvSpPr>
              <a:spLocks noChangeArrowheads="1"/>
            </p:cNvSpPr>
            <p:nvPr/>
          </p:nvSpPr>
          <p:spPr bwMode="auto">
            <a:xfrm>
              <a:off x="2448" y="2592"/>
              <a:ext cx="864" cy="384"/>
            </a:xfrm>
            <a:prstGeom prst="ellipse">
              <a:avLst/>
            </a:prstGeom>
            <a:solidFill>
              <a:schemeClr val="bg1"/>
            </a:solidFill>
            <a:ln w="38100">
              <a:solidFill>
                <a:schemeClr val="tx1"/>
              </a:solidFill>
              <a:round/>
              <a:headEnd/>
              <a:tailEnd/>
            </a:ln>
          </p:spPr>
          <p:txBody>
            <a:bodyPr wrap="none" anchor="ctr"/>
            <a:lstStyle/>
            <a:p>
              <a:pPr algn="ctr" eaLnBrk="1" hangingPunct="1"/>
              <a:r>
                <a:rPr lang="en-US" sz="2400" i="0" dirty="0">
                  <a:latin typeface="Tahoma" pitchFamily="34" charset="0"/>
                  <a:cs typeface="Times New Roman" pitchFamily="18" charset="0"/>
                </a:rPr>
                <a:t>white</a:t>
              </a:r>
            </a:p>
          </p:txBody>
        </p:sp>
      </p:gr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BCB0D9E7-0DFE-4945-AD01-8C69C8E9772C}" type="slidenum">
              <a:rPr lang="en-US" smtClean="0"/>
              <a:pPr>
                <a:defRPr/>
              </a:pPr>
              <a:t>69</a:t>
            </a:fld>
            <a:endParaRPr lang="en-US"/>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Rectangle 40"/>
          <p:cNvSpPr/>
          <p:nvPr/>
        </p:nvSpPr>
        <p:spPr bwMode="auto">
          <a:xfrm>
            <a:off x="77638" y="1500996"/>
            <a:ext cx="8928339" cy="5046453"/>
          </a:xfrm>
          <a:prstGeom prst="rect">
            <a:avLst/>
          </a:prstGeom>
          <a:solidFill>
            <a:schemeClr val="bg1"/>
          </a:solidFill>
          <a:ln w="12700" cap="flat" cmpd="sng" algn="ctr">
            <a:solidFill>
              <a:schemeClr val="tx1"/>
            </a:solidFill>
            <a:prstDash val="solid"/>
            <a:round/>
            <a:headEnd type="none" w="sm" len="sm"/>
            <a:tailEnd type="none" w="sm" len="sm"/>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4400" b="0" i="1" u="none" strike="noStrike" cap="none" normalizeH="0" baseline="0">
              <a:ln>
                <a:noFill/>
              </a:ln>
              <a:solidFill>
                <a:schemeClr val="tx1"/>
              </a:solidFill>
              <a:effectLst/>
              <a:latin typeface="Times New Roman" pitchFamily="18" charset="0"/>
            </a:endParaRPr>
          </a:p>
        </p:txBody>
      </p:sp>
      <p:sp>
        <p:nvSpPr>
          <p:cNvPr id="24064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D8CAB4B-63F0-4016-8A9C-C28E1D0F9509}" type="datetime1">
              <a:rPr lang="en-US" sz="1200" i="0" smtClean="0"/>
              <a:t>3/20/18</a:t>
            </a:fld>
            <a:endParaRPr lang="en-US" sz="1200" i="0"/>
          </a:p>
        </p:txBody>
      </p:sp>
      <p:pic>
        <p:nvPicPr>
          <p:cNvPr id="240643" name="Picture 2" descr="munse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400" y="2003425"/>
            <a:ext cx="2830513" cy="196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0644" name="Rectangle 3"/>
          <p:cNvSpPr>
            <a:spLocks noGrp="1" noChangeArrowheads="1"/>
          </p:cNvSpPr>
          <p:nvPr>
            <p:ph type="title"/>
          </p:nvPr>
        </p:nvSpPr>
        <p:spPr>
          <a:xfrm>
            <a:off x="976313" y="111125"/>
            <a:ext cx="7158037" cy="1143000"/>
          </a:xfrm>
          <a:noFill/>
        </p:spPr>
        <p:txBody>
          <a:bodyPr/>
          <a:lstStyle/>
          <a:p>
            <a:r>
              <a:rPr lang="en-US"/>
              <a:t>Sistemas de cores por</a:t>
            </a:r>
            <a:br>
              <a:rPr lang="en-US"/>
            </a:br>
            <a:r>
              <a:rPr lang="en-US"/>
              <a:t>enumeração</a:t>
            </a:r>
          </a:p>
        </p:txBody>
      </p:sp>
      <p:sp>
        <p:nvSpPr>
          <p:cNvPr id="240645" name="Rectangle 4"/>
          <p:cNvSpPr>
            <a:spLocks noChangeArrowheads="1"/>
          </p:cNvSpPr>
          <p:nvPr/>
        </p:nvSpPr>
        <p:spPr bwMode="auto">
          <a:xfrm>
            <a:off x="406400" y="1558925"/>
            <a:ext cx="1624013"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b="1"/>
              <a:t>Munsell</a:t>
            </a:r>
          </a:p>
        </p:txBody>
      </p:sp>
      <p:sp>
        <p:nvSpPr>
          <p:cNvPr id="240646" name="Rectangle 5"/>
          <p:cNvSpPr>
            <a:spLocks noChangeArrowheads="1"/>
          </p:cNvSpPr>
          <p:nvPr/>
        </p:nvSpPr>
        <p:spPr bwMode="auto">
          <a:xfrm>
            <a:off x="4037013" y="2044700"/>
            <a:ext cx="4657725"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Albert H. Munsell  - </a:t>
            </a:r>
            <a:r>
              <a:rPr lang="en-US" sz="1400" i="0">
                <a:latin typeface="Arial" charset="0"/>
              </a:rPr>
              <a:t>artista plástico</a:t>
            </a:r>
            <a:r>
              <a:rPr lang="en-US" sz="1400" b="1" i="0">
                <a:latin typeface="Arial" charset="0"/>
              </a:rPr>
              <a:t> </a:t>
            </a:r>
            <a:r>
              <a:rPr lang="en-US" sz="1400" i="0"/>
              <a:t>(1905)</a:t>
            </a:r>
          </a:p>
        </p:txBody>
      </p:sp>
      <p:sp>
        <p:nvSpPr>
          <p:cNvPr id="240647" name="Rectangle 6"/>
          <p:cNvSpPr>
            <a:spLocks noChangeArrowheads="1"/>
          </p:cNvSpPr>
          <p:nvPr/>
        </p:nvSpPr>
        <p:spPr bwMode="auto">
          <a:xfrm>
            <a:off x="503238" y="5999163"/>
            <a:ext cx="4435475" cy="446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b="1"/>
              <a:t>Pantone (início dos 60’s)</a:t>
            </a:r>
          </a:p>
        </p:txBody>
      </p:sp>
      <p:sp>
        <p:nvSpPr>
          <p:cNvPr id="240648" name="Line 7"/>
          <p:cNvSpPr>
            <a:spLocks noChangeShapeType="1"/>
          </p:cNvSpPr>
          <p:nvPr/>
        </p:nvSpPr>
        <p:spPr bwMode="auto">
          <a:xfrm>
            <a:off x="3690938" y="5060950"/>
            <a:ext cx="2981325"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40649" name="Line 8"/>
          <p:cNvSpPr>
            <a:spLocks noChangeShapeType="1"/>
          </p:cNvSpPr>
          <p:nvPr/>
        </p:nvSpPr>
        <p:spPr bwMode="auto">
          <a:xfrm flipV="1">
            <a:off x="4114800" y="2933700"/>
            <a:ext cx="0" cy="225107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40650" name="Line 9"/>
          <p:cNvSpPr>
            <a:spLocks noChangeShapeType="1"/>
          </p:cNvSpPr>
          <p:nvPr/>
        </p:nvSpPr>
        <p:spPr bwMode="auto">
          <a:xfrm flipH="1">
            <a:off x="3116263" y="5011738"/>
            <a:ext cx="1082675" cy="6191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51" name="Freeform 10"/>
          <p:cNvSpPr>
            <a:spLocks/>
          </p:cNvSpPr>
          <p:nvPr/>
        </p:nvSpPr>
        <p:spPr bwMode="auto">
          <a:xfrm>
            <a:off x="2489200" y="3087688"/>
            <a:ext cx="1627188" cy="1955800"/>
          </a:xfrm>
          <a:custGeom>
            <a:avLst/>
            <a:gdLst>
              <a:gd name="T0" fmla="*/ 2147483647 w 769"/>
              <a:gd name="T1" fmla="*/ 0 h 1265"/>
              <a:gd name="T2" fmla="*/ 2147483647 w 769"/>
              <a:gd name="T3" fmla="*/ 2147483647 h 1265"/>
              <a:gd name="T4" fmla="*/ 2147483647 w 769"/>
              <a:gd name="T5" fmla="*/ 2147483647 h 1265"/>
              <a:gd name="T6" fmla="*/ 2147483647 w 769"/>
              <a:gd name="T7" fmla="*/ 2147483647 h 1265"/>
              <a:gd name="T8" fmla="*/ 2147483647 w 769"/>
              <a:gd name="T9" fmla="*/ 2147483647 h 1265"/>
              <a:gd name="T10" fmla="*/ 0 w 769"/>
              <a:gd name="T11" fmla="*/ 2147483647 h 1265"/>
              <a:gd name="T12" fmla="*/ 2147483647 w 769"/>
              <a:gd name="T13" fmla="*/ 2147483647 h 1265"/>
              <a:gd name="T14" fmla="*/ 2147483647 w 769"/>
              <a:gd name="T15" fmla="*/ 2147483647 h 1265"/>
              <a:gd name="T16" fmla="*/ 2147483647 w 769"/>
              <a:gd name="T17" fmla="*/ 2147483647 h 1265"/>
              <a:gd name="T18" fmla="*/ 2147483647 w 769"/>
              <a:gd name="T19" fmla="*/ 2147483647 h 1265"/>
              <a:gd name="T20" fmla="*/ 2147483647 w 769"/>
              <a:gd name="T21" fmla="*/ 2147483647 h 1265"/>
              <a:gd name="T22" fmla="*/ 2147483647 w 769"/>
              <a:gd name="T23" fmla="*/ 0 h 12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69"/>
              <a:gd name="T37" fmla="*/ 0 h 1265"/>
              <a:gd name="T38" fmla="*/ 769 w 769"/>
              <a:gd name="T39" fmla="*/ 1265 h 12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69" h="1265">
                <a:moveTo>
                  <a:pt x="764" y="0"/>
                </a:moveTo>
                <a:lnTo>
                  <a:pt x="520" y="108"/>
                </a:lnTo>
                <a:lnTo>
                  <a:pt x="400" y="192"/>
                </a:lnTo>
                <a:lnTo>
                  <a:pt x="268" y="372"/>
                </a:lnTo>
                <a:lnTo>
                  <a:pt x="96" y="532"/>
                </a:lnTo>
                <a:lnTo>
                  <a:pt x="0" y="780"/>
                </a:lnTo>
                <a:lnTo>
                  <a:pt x="12" y="948"/>
                </a:lnTo>
                <a:lnTo>
                  <a:pt x="120" y="1028"/>
                </a:lnTo>
                <a:lnTo>
                  <a:pt x="388" y="1192"/>
                </a:lnTo>
                <a:lnTo>
                  <a:pt x="684" y="1264"/>
                </a:lnTo>
                <a:lnTo>
                  <a:pt x="768" y="1264"/>
                </a:lnTo>
                <a:lnTo>
                  <a:pt x="764" y="0"/>
                </a:lnTo>
              </a:path>
            </a:pathLst>
          </a:custGeom>
          <a:solidFill>
            <a:schemeClr val="bg1"/>
          </a:solidFill>
          <a:ln w="12700" cap="rnd" cmpd="sng">
            <a:solidFill>
              <a:schemeClr val="tx1"/>
            </a:solidFill>
            <a:prstDash val="solid"/>
            <a:round/>
            <a:headEnd/>
            <a:tailEnd/>
          </a:ln>
        </p:spPr>
        <p:txBody>
          <a:bodyPr/>
          <a:lstStyle/>
          <a:p>
            <a:endParaRPr lang="en-US"/>
          </a:p>
        </p:txBody>
      </p:sp>
      <p:sp>
        <p:nvSpPr>
          <p:cNvPr id="240652" name="Freeform 11"/>
          <p:cNvSpPr>
            <a:spLocks/>
          </p:cNvSpPr>
          <p:nvPr/>
        </p:nvSpPr>
        <p:spPr bwMode="auto">
          <a:xfrm>
            <a:off x="2794000" y="3087688"/>
            <a:ext cx="1322388" cy="2017712"/>
          </a:xfrm>
          <a:custGeom>
            <a:avLst/>
            <a:gdLst>
              <a:gd name="T0" fmla="*/ 2147483647 w 625"/>
              <a:gd name="T1" fmla="*/ 0 h 1305"/>
              <a:gd name="T2" fmla="*/ 2147483647 w 625"/>
              <a:gd name="T3" fmla="*/ 2147483647 h 1305"/>
              <a:gd name="T4" fmla="*/ 2147483647 w 625"/>
              <a:gd name="T5" fmla="*/ 2147483647 h 1305"/>
              <a:gd name="T6" fmla="*/ 2147483647 w 625"/>
              <a:gd name="T7" fmla="*/ 2147483647 h 1305"/>
              <a:gd name="T8" fmla="*/ 2147483647 w 625"/>
              <a:gd name="T9" fmla="*/ 2147483647 h 1305"/>
              <a:gd name="T10" fmla="*/ 2147483647 w 625"/>
              <a:gd name="T11" fmla="*/ 2147483647 h 1305"/>
              <a:gd name="T12" fmla="*/ 0 w 625"/>
              <a:gd name="T13" fmla="*/ 2147483647 h 1305"/>
              <a:gd name="T14" fmla="*/ 2147483647 w 625"/>
              <a:gd name="T15" fmla="*/ 2147483647 h 1305"/>
              <a:gd name="T16" fmla="*/ 2147483647 w 625"/>
              <a:gd name="T17" fmla="*/ 2147483647 h 1305"/>
              <a:gd name="T18" fmla="*/ 2147483647 w 625"/>
              <a:gd name="T19" fmla="*/ 2147483647 h 1305"/>
              <a:gd name="T20" fmla="*/ 2147483647 w 625"/>
              <a:gd name="T21" fmla="*/ 2147483647 h 1305"/>
              <a:gd name="T22" fmla="*/ 2147483647 w 625"/>
              <a:gd name="T23" fmla="*/ 2147483647 h 1305"/>
              <a:gd name="T24" fmla="*/ 2147483647 w 625"/>
              <a:gd name="T25" fmla="*/ 0 h 130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5"/>
              <a:gd name="T40" fmla="*/ 0 h 1305"/>
              <a:gd name="T41" fmla="*/ 625 w 625"/>
              <a:gd name="T42" fmla="*/ 1305 h 130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5" h="1305">
                <a:moveTo>
                  <a:pt x="620" y="0"/>
                </a:moveTo>
                <a:lnTo>
                  <a:pt x="500" y="184"/>
                </a:lnTo>
                <a:lnTo>
                  <a:pt x="360" y="456"/>
                </a:lnTo>
                <a:lnTo>
                  <a:pt x="228" y="628"/>
                </a:lnTo>
                <a:lnTo>
                  <a:pt x="156" y="736"/>
                </a:lnTo>
                <a:lnTo>
                  <a:pt x="28" y="984"/>
                </a:lnTo>
                <a:lnTo>
                  <a:pt x="0" y="1124"/>
                </a:lnTo>
                <a:lnTo>
                  <a:pt x="24" y="1264"/>
                </a:lnTo>
                <a:lnTo>
                  <a:pt x="136" y="1304"/>
                </a:lnTo>
                <a:lnTo>
                  <a:pt x="224" y="1300"/>
                </a:lnTo>
                <a:lnTo>
                  <a:pt x="360" y="1292"/>
                </a:lnTo>
                <a:lnTo>
                  <a:pt x="624" y="1268"/>
                </a:lnTo>
                <a:lnTo>
                  <a:pt x="620" y="0"/>
                </a:lnTo>
              </a:path>
            </a:pathLst>
          </a:custGeom>
          <a:solidFill>
            <a:schemeClr val="bg1"/>
          </a:solidFill>
          <a:ln w="12700" cap="rnd" cmpd="sng">
            <a:solidFill>
              <a:schemeClr val="tx1"/>
            </a:solidFill>
            <a:prstDash val="solid"/>
            <a:round/>
            <a:headEnd/>
            <a:tailEnd/>
          </a:ln>
        </p:spPr>
        <p:txBody>
          <a:bodyPr/>
          <a:lstStyle/>
          <a:p>
            <a:endParaRPr lang="en-US"/>
          </a:p>
        </p:txBody>
      </p:sp>
      <p:sp>
        <p:nvSpPr>
          <p:cNvPr id="240653" name="Freeform 12"/>
          <p:cNvSpPr>
            <a:spLocks/>
          </p:cNvSpPr>
          <p:nvPr/>
        </p:nvSpPr>
        <p:spPr bwMode="auto">
          <a:xfrm>
            <a:off x="4097338" y="3087688"/>
            <a:ext cx="1331912" cy="1955800"/>
          </a:xfrm>
          <a:custGeom>
            <a:avLst/>
            <a:gdLst>
              <a:gd name="T0" fmla="*/ 2147483647 w 629"/>
              <a:gd name="T1" fmla="*/ 0 h 1265"/>
              <a:gd name="T2" fmla="*/ 2147483647 w 629"/>
              <a:gd name="T3" fmla="*/ 2147483647 h 1265"/>
              <a:gd name="T4" fmla="*/ 2147483647 w 629"/>
              <a:gd name="T5" fmla="*/ 2147483647 h 1265"/>
              <a:gd name="T6" fmla="*/ 2147483647 w 629"/>
              <a:gd name="T7" fmla="*/ 2147483647 h 1265"/>
              <a:gd name="T8" fmla="*/ 2147483647 w 629"/>
              <a:gd name="T9" fmla="*/ 2147483647 h 1265"/>
              <a:gd name="T10" fmla="*/ 2147483647 w 629"/>
              <a:gd name="T11" fmla="*/ 2147483647 h 1265"/>
              <a:gd name="T12" fmla="*/ 2147483647 w 629"/>
              <a:gd name="T13" fmla="*/ 2147483647 h 1265"/>
              <a:gd name="T14" fmla="*/ 2147483647 w 629"/>
              <a:gd name="T15" fmla="*/ 2147483647 h 1265"/>
              <a:gd name="T16" fmla="*/ 0 w 629"/>
              <a:gd name="T17" fmla="*/ 2147483647 h 1265"/>
              <a:gd name="T18" fmla="*/ 2147483647 w 629"/>
              <a:gd name="T19" fmla="*/ 0 h 12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9"/>
              <a:gd name="T31" fmla="*/ 0 h 1265"/>
              <a:gd name="T32" fmla="*/ 629 w 629"/>
              <a:gd name="T33" fmla="*/ 1265 h 12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9" h="1265">
                <a:moveTo>
                  <a:pt x="12" y="0"/>
                </a:moveTo>
                <a:lnTo>
                  <a:pt x="156" y="20"/>
                </a:lnTo>
                <a:lnTo>
                  <a:pt x="272" y="52"/>
                </a:lnTo>
                <a:lnTo>
                  <a:pt x="428" y="72"/>
                </a:lnTo>
                <a:lnTo>
                  <a:pt x="540" y="76"/>
                </a:lnTo>
                <a:lnTo>
                  <a:pt x="616" y="160"/>
                </a:lnTo>
                <a:lnTo>
                  <a:pt x="628" y="324"/>
                </a:lnTo>
                <a:lnTo>
                  <a:pt x="8" y="1264"/>
                </a:lnTo>
                <a:lnTo>
                  <a:pt x="0" y="16"/>
                </a:lnTo>
                <a:lnTo>
                  <a:pt x="12" y="0"/>
                </a:lnTo>
              </a:path>
            </a:pathLst>
          </a:custGeom>
          <a:solidFill>
            <a:schemeClr val="bg1"/>
          </a:solidFill>
          <a:ln w="12700" cap="rnd" cmpd="sng">
            <a:solidFill>
              <a:schemeClr val="tx1"/>
            </a:solidFill>
            <a:prstDash val="solid"/>
            <a:round/>
            <a:headEnd/>
            <a:tailEnd/>
          </a:ln>
        </p:spPr>
        <p:txBody>
          <a:bodyPr/>
          <a:lstStyle/>
          <a:p>
            <a:endParaRPr lang="en-US"/>
          </a:p>
        </p:txBody>
      </p:sp>
      <p:sp>
        <p:nvSpPr>
          <p:cNvPr id="240654" name="Freeform 13"/>
          <p:cNvSpPr>
            <a:spLocks/>
          </p:cNvSpPr>
          <p:nvPr/>
        </p:nvSpPr>
        <p:spPr bwMode="auto">
          <a:xfrm>
            <a:off x="4064000" y="3117850"/>
            <a:ext cx="1822450" cy="1962150"/>
          </a:xfrm>
          <a:custGeom>
            <a:avLst/>
            <a:gdLst>
              <a:gd name="T0" fmla="*/ 0 w 861"/>
              <a:gd name="T1" fmla="*/ 2147483647 h 1269"/>
              <a:gd name="T2" fmla="*/ 0 w 861"/>
              <a:gd name="T3" fmla="*/ 0 h 1269"/>
              <a:gd name="T4" fmla="*/ 2147483647 w 861"/>
              <a:gd name="T5" fmla="*/ 2147483647 h 1269"/>
              <a:gd name="T6" fmla="*/ 2147483647 w 861"/>
              <a:gd name="T7" fmla="*/ 2147483647 h 1269"/>
              <a:gd name="T8" fmla="*/ 2147483647 w 861"/>
              <a:gd name="T9" fmla="*/ 2147483647 h 1269"/>
              <a:gd name="T10" fmla="*/ 2147483647 w 861"/>
              <a:gd name="T11" fmla="*/ 2147483647 h 1269"/>
              <a:gd name="T12" fmla="*/ 2147483647 w 861"/>
              <a:gd name="T13" fmla="*/ 2147483647 h 1269"/>
              <a:gd name="T14" fmla="*/ 2147483647 w 861"/>
              <a:gd name="T15" fmla="*/ 2147483647 h 1269"/>
              <a:gd name="T16" fmla="*/ 2147483647 w 861"/>
              <a:gd name="T17" fmla="*/ 2147483647 h 1269"/>
              <a:gd name="T18" fmla="*/ 2147483647 w 861"/>
              <a:gd name="T19" fmla="*/ 2147483647 h 1269"/>
              <a:gd name="T20" fmla="*/ 2147483647 w 861"/>
              <a:gd name="T21" fmla="*/ 2147483647 h 1269"/>
              <a:gd name="T22" fmla="*/ 0 w 861"/>
              <a:gd name="T23" fmla="*/ 2147483647 h 1269"/>
              <a:gd name="T24" fmla="*/ 0 w 861"/>
              <a:gd name="T25" fmla="*/ 2147483647 h 12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61"/>
              <a:gd name="T40" fmla="*/ 0 h 1269"/>
              <a:gd name="T41" fmla="*/ 861 w 861"/>
              <a:gd name="T42" fmla="*/ 1269 h 12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61" h="1269">
                <a:moveTo>
                  <a:pt x="0" y="1268"/>
                </a:moveTo>
                <a:lnTo>
                  <a:pt x="0" y="0"/>
                </a:lnTo>
                <a:lnTo>
                  <a:pt x="176" y="116"/>
                </a:lnTo>
                <a:lnTo>
                  <a:pt x="356" y="264"/>
                </a:lnTo>
                <a:lnTo>
                  <a:pt x="632" y="444"/>
                </a:lnTo>
                <a:lnTo>
                  <a:pt x="796" y="636"/>
                </a:lnTo>
                <a:lnTo>
                  <a:pt x="860" y="788"/>
                </a:lnTo>
                <a:lnTo>
                  <a:pt x="824" y="928"/>
                </a:lnTo>
                <a:lnTo>
                  <a:pt x="680" y="1076"/>
                </a:lnTo>
                <a:lnTo>
                  <a:pt x="28" y="1260"/>
                </a:lnTo>
                <a:lnTo>
                  <a:pt x="16" y="1264"/>
                </a:lnTo>
                <a:lnTo>
                  <a:pt x="0" y="1268"/>
                </a:lnTo>
              </a:path>
            </a:pathLst>
          </a:custGeom>
          <a:solidFill>
            <a:schemeClr val="bg1"/>
          </a:solidFill>
          <a:ln w="12700" cap="rnd" cmpd="sng">
            <a:solidFill>
              <a:schemeClr val="tx1"/>
            </a:solidFill>
            <a:prstDash val="solid"/>
            <a:round/>
            <a:headEnd/>
            <a:tailEnd/>
          </a:ln>
        </p:spPr>
        <p:txBody>
          <a:bodyPr/>
          <a:lstStyle/>
          <a:p>
            <a:endParaRPr lang="en-US"/>
          </a:p>
        </p:txBody>
      </p:sp>
      <p:sp>
        <p:nvSpPr>
          <p:cNvPr id="240655" name="Line 14"/>
          <p:cNvSpPr>
            <a:spLocks noChangeShapeType="1"/>
          </p:cNvSpPr>
          <p:nvPr/>
        </p:nvSpPr>
        <p:spPr bwMode="auto">
          <a:xfrm>
            <a:off x="4097338" y="3484563"/>
            <a:ext cx="7366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56" name="Line 15"/>
          <p:cNvSpPr>
            <a:spLocks noChangeShapeType="1"/>
          </p:cNvSpPr>
          <p:nvPr/>
        </p:nvSpPr>
        <p:spPr bwMode="auto">
          <a:xfrm>
            <a:off x="4097338" y="3781425"/>
            <a:ext cx="128746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57" name="Line 16"/>
          <p:cNvSpPr>
            <a:spLocks noChangeShapeType="1"/>
          </p:cNvSpPr>
          <p:nvPr/>
        </p:nvSpPr>
        <p:spPr bwMode="auto">
          <a:xfrm>
            <a:off x="4089400" y="4078288"/>
            <a:ext cx="165893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58" name="Line 17"/>
          <p:cNvSpPr>
            <a:spLocks noChangeShapeType="1"/>
          </p:cNvSpPr>
          <p:nvPr/>
        </p:nvSpPr>
        <p:spPr bwMode="auto">
          <a:xfrm>
            <a:off x="4114800" y="4337050"/>
            <a:ext cx="1795463"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59" name="Line 18"/>
          <p:cNvSpPr>
            <a:spLocks noChangeShapeType="1"/>
          </p:cNvSpPr>
          <p:nvPr/>
        </p:nvSpPr>
        <p:spPr bwMode="auto">
          <a:xfrm>
            <a:off x="4089400" y="4591050"/>
            <a:ext cx="160813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60" name="Line 19"/>
          <p:cNvSpPr>
            <a:spLocks noChangeShapeType="1"/>
          </p:cNvSpPr>
          <p:nvPr/>
        </p:nvSpPr>
        <p:spPr bwMode="auto">
          <a:xfrm>
            <a:off x="4114800" y="4851400"/>
            <a:ext cx="9398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61" name="Line 20"/>
          <p:cNvSpPr>
            <a:spLocks noChangeShapeType="1"/>
          </p:cNvSpPr>
          <p:nvPr/>
        </p:nvSpPr>
        <p:spPr bwMode="auto">
          <a:xfrm flipH="1">
            <a:off x="3598863" y="3484563"/>
            <a:ext cx="490537" cy="29051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62" name="Line 21"/>
          <p:cNvSpPr>
            <a:spLocks noChangeShapeType="1"/>
          </p:cNvSpPr>
          <p:nvPr/>
        </p:nvSpPr>
        <p:spPr bwMode="auto">
          <a:xfrm flipH="1">
            <a:off x="3005138" y="3786188"/>
            <a:ext cx="1084262" cy="6191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63" name="Line 22"/>
          <p:cNvSpPr>
            <a:spLocks noChangeShapeType="1"/>
          </p:cNvSpPr>
          <p:nvPr/>
        </p:nvSpPr>
        <p:spPr bwMode="auto">
          <a:xfrm flipH="1">
            <a:off x="2801938" y="4084638"/>
            <a:ext cx="1279525" cy="7112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64" name="Line 23"/>
          <p:cNvSpPr>
            <a:spLocks noChangeShapeType="1"/>
          </p:cNvSpPr>
          <p:nvPr/>
        </p:nvSpPr>
        <p:spPr bwMode="auto">
          <a:xfrm flipH="1">
            <a:off x="2862263" y="4337050"/>
            <a:ext cx="1235075" cy="6746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65" name="Line 24"/>
          <p:cNvSpPr>
            <a:spLocks noChangeShapeType="1"/>
          </p:cNvSpPr>
          <p:nvPr/>
        </p:nvSpPr>
        <p:spPr bwMode="auto">
          <a:xfrm flipH="1">
            <a:off x="3217863" y="4591050"/>
            <a:ext cx="896937" cy="5080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66" name="Line 25"/>
          <p:cNvSpPr>
            <a:spLocks noChangeShapeType="1"/>
          </p:cNvSpPr>
          <p:nvPr/>
        </p:nvSpPr>
        <p:spPr bwMode="auto">
          <a:xfrm flipH="1">
            <a:off x="3690938" y="4857750"/>
            <a:ext cx="398462" cy="2286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67" name="Line 26"/>
          <p:cNvSpPr>
            <a:spLocks noChangeShapeType="1"/>
          </p:cNvSpPr>
          <p:nvPr/>
        </p:nvSpPr>
        <p:spPr bwMode="auto">
          <a:xfrm>
            <a:off x="4462463" y="3267075"/>
            <a:ext cx="0" cy="16827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68" name="Line 27"/>
          <p:cNvSpPr>
            <a:spLocks noChangeShapeType="1"/>
          </p:cNvSpPr>
          <p:nvPr/>
        </p:nvSpPr>
        <p:spPr bwMode="auto">
          <a:xfrm>
            <a:off x="4833938" y="3502025"/>
            <a:ext cx="0" cy="13858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69" name="Line 28"/>
          <p:cNvSpPr>
            <a:spLocks noChangeShapeType="1"/>
          </p:cNvSpPr>
          <p:nvPr/>
        </p:nvSpPr>
        <p:spPr bwMode="auto">
          <a:xfrm>
            <a:off x="5156200" y="3675063"/>
            <a:ext cx="0" cy="115093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70" name="Line 29"/>
          <p:cNvSpPr>
            <a:spLocks noChangeShapeType="1"/>
          </p:cNvSpPr>
          <p:nvPr/>
        </p:nvSpPr>
        <p:spPr bwMode="auto">
          <a:xfrm>
            <a:off x="5461000" y="3830638"/>
            <a:ext cx="0" cy="9207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71" name="Line 30"/>
          <p:cNvSpPr>
            <a:spLocks noChangeShapeType="1"/>
          </p:cNvSpPr>
          <p:nvPr/>
        </p:nvSpPr>
        <p:spPr bwMode="auto">
          <a:xfrm>
            <a:off x="3852863" y="3371850"/>
            <a:ext cx="0" cy="16891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72" name="Line 31"/>
          <p:cNvSpPr>
            <a:spLocks noChangeShapeType="1"/>
          </p:cNvSpPr>
          <p:nvPr/>
        </p:nvSpPr>
        <p:spPr bwMode="auto">
          <a:xfrm>
            <a:off x="3581400" y="3756025"/>
            <a:ext cx="0" cy="129857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73" name="Line 32"/>
          <p:cNvSpPr>
            <a:spLocks noChangeShapeType="1"/>
          </p:cNvSpPr>
          <p:nvPr/>
        </p:nvSpPr>
        <p:spPr bwMode="auto">
          <a:xfrm>
            <a:off x="3302000" y="4040188"/>
            <a:ext cx="0" cy="10636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74" name="Line 33"/>
          <p:cNvSpPr>
            <a:spLocks noChangeShapeType="1"/>
          </p:cNvSpPr>
          <p:nvPr/>
        </p:nvSpPr>
        <p:spPr bwMode="auto">
          <a:xfrm>
            <a:off x="3022600" y="4386263"/>
            <a:ext cx="0" cy="66833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40675" name="Rectangle 34"/>
          <p:cNvSpPr>
            <a:spLocks noChangeArrowheads="1"/>
          </p:cNvSpPr>
          <p:nvPr/>
        </p:nvSpPr>
        <p:spPr bwMode="auto">
          <a:xfrm>
            <a:off x="5507038" y="3671888"/>
            <a:ext cx="2032000"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a:latin typeface="Arial" charset="0"/>
              </a:rPr>
              <a:t>mapas de cores</a:t>
            </a:r>
          </a:p>
        </p:txBody>
      </p:sp>
      <p:sp>
        <p:nvSpPr>
          <p:cNvPr id="240676" name="Rectangle 35"/>
          <p:cNvSpPr>
            <a:spLocks noChangeArrowheads="1"/>
          </p:cNvSpPr>
          <p:nvPr/>
        </p:nvSpPr>
        <p:spPr bwMode="auto">
          <a:xfrm>
            <a:off x="5278438" y="5078413"/>
            <a:ext cx="1376362" cy="42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nSpc>
                <a:spcPct val="80000"/>
              </a:lnSpc>
            </a:pPr>
            <a:r>
              <a:rPr lang="en-US" sz="1400" b="1" i="0">
                <a:latin typeface="Arial" charset="0"/>
              </a:rPr>
              <a:t>croma ou </a:t>
            </a:r>
          </a:p>
          <a:p>
            <a:pPr>
              <a:lnSpc>
                <a:spcPct val="80000"/>
              </a:lnSpc>
            </a:pPr>
            <a:r>
              <a:rPr lang="en-US" sz="1400" b="1" i="0">
                <a:latin typeface="Arial" charset="0"/>
              </a:rPr>
              <a:t>saturação</a:t>
            </a:r>
          </a:p>
        </p:txBody>
      </p:sp>
      <p:sp>
        <p:nvSpPr>
          <p:cNvPr id="240677" name="Arc 36"/>
          <p:cNvSpPr>
            <a:spLocks/>
          </p:cNvSpPr>
          <p:nvPr/>
        </p:nvSpPr>
        <p:spPr bwMode="auto">
          <a:xfrm>
            <a:off x="3530600" y="5221288"/>
            <a:ext cx="1262063" cy="179387"/>
          </a:xfrm>
          <a:custGeom>
            <a:avLst/>
            <a:gdLst>
              <a:gd name="T0" fmla="*/ 2147483647 w 21600"/>
              <a:gd name="T1" fmla="*/ 0 h 21600"/>
              <a:gd name="T2" fmla="*/ 0 w 21600"/>
              <a:gd name="T3" fmla="*/ 2147483647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12700" cap="rnd">
            <a:solidFill>
              <a:schemeClr val="tx1"/>
            </a:solidFill>
            <a:round/>
            <a:headEnd type="stealth" w="med" len="med"/>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40678" name="Rectangle 37"/>
          <p:cNvSpPr>
            <a:spLocks noChangeArrowheads="1"/>
          </p:cNvSpPr>
          <p:nvPr/>
        </p:nvSpPr>
        <p:spPr bwMode="auto">
          <a:xfrm>
            <a:off x="3713163" y="5411788"/>
            <a:ext cx="1423987" cy="42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nSpc>
                <a:spcPct val="80000"/>
              </a:lnSpc>
            </a:pPr>
            <a:r>
              <a:rPr lang="en-US" sz="1400" b="1" i="0">
                <a:latin typeface="Arial" charset="0"/>
              </a:rPr>
              <a:t>tonalidade</a:t>
            </a:r>
          </a:p>
          <a:p>
            <a:pPr>
              <a:lnSpc>
                <a:spcPct val="80000"/>
              </a:lnSpc>
            </a:pPr>
            <a:r>
              <a:rPr lang="en-US" sz="1400" b="1" i="0">
                <a:latin typeface="Arial" charset="0"/>
              </a:rPr>
              <a:t>ou matiz </a:t>
            </a:r>
          </a:p>
        </p:txBody>
      </p:sp>
      <p:sp>
        <p:nvSpPr>
          <p:cNvPr id="240679" name="Rectangle 38"/>
          <p:cNvSpPr>
            <a:spLocks noChangeArrowheads="1"/>
          </p:cNvSpPr>
          <p:nvPr/>
        </p:nvSpPr>
        <p:spPr bwMode="auto">
          <a:xfrm>
            <a:off x="4033838" y="2774950"/>
            <a:ext cx="2606675"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valor ou intensidade </a:t>
            </a:r>
          </a:p>
        </p:txBody>
      </p:sp>
      <p:sp>
        <p:nvSpPr>
          <p:cNvPr id="240680" name="Rectangle 39"/>
          <p:cNvSpPr>
            <a:spLocks noChangeArrowheads="1"/>
          </p:cNvSpPr>
          <p:nvPr/>
        </p:nvSpPr>
        <p:spPr bwMode="auto">
          <a:xfrm>
            <a:off x="6999288" y="4665663"/>
            <a:ext cx="1663700"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base para </a:t>
            </a:r>
          </a:p>
          <a:p>
            <a:r>
              <a:rPr lang="en-US" sz="1400" b="1" i="0">
                <a:latin typeface="Arial" charset="0"/>
              </a:rPr>
              <a:t>os sistemas </a:t>
            </a:r>
          </a:p>
          <a:p>
            <a:r>
              <a:rPr lang="en-US" sz="1400" b="1" i="0">
                <a:latin typeface="Arial" charset="0"/>
              </a:rPr>
              <a:t>de interface</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70</a:t>
            </a:fld>
            <a:endParaRPr lang="en-US"/>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bwMode="auto">
          <a:xfrm>
            <a:off x="77638" y="1500996"/>
            <a:ext cx="8928339" cy="5046453"/>
          </a:xfrm>
          <a:prstGeom prst="rect">
            <a:avLst/>
          </a:prstGeom>
          <a:solidFill>
            <a:schemeClr val="bg1"/>
          </a:solidFill>
          <a:ln w="12700" cap="flat" cmpd="sng" algn="ctr">
            <a:solidFill>
              <a:schemeClr val="tx1"/>
            </a:solidFill>
            <a:prstDash val="solid"/>
            <a:round/>
            <a:headEnd type="none" w="sm" len="sm"/>
            <a:tailEnd type="none" w="sm" len="sm"/>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4400" b="0" i="1" u="none" strike="noStrike" cap="none" normalizeH="0" baseline="0">
              <a:ln>
                <a:noFill/>
              </a:ln>
              <a:solidFill>
                <a:schemeClr val="tx1"/>
              </a:solidFill>
              <a:effectLst/>
              <a:latin typeface="Times New Roman" pitchFamily="18" charset="0"/>
            </a:endParaRPr>
          </a:p>
        </p:txBody>
      </p:sp>
      <p:sp>
        <p:nvSpPr>
          <p:cNvPr id="24166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D4ECFCF-1575-4D09-80F4-828493900D96}" type="datetime1">
              <a:rPr lang="en-US" sz="1200" i="0" smtClean="0"/>
              <a:t>3/20/18</a:t>
            </a:fld>
            <a:endParaRPr lang="en-US" sz="1200" i="0"/>
          </a:p>
        </p:txBody>
      </p:sp>
      <p:sp>
        <p:nvSpPr>
          <p:cNvPr id="241667" name="Rectangle 2"/>
          <p:cNvSpPr>
            <a:spLocks noGrp="1" noChangeArrowheads="1"/>
          </p:cNvSpPr>
          <p:nvPr>
            <p:ph type="title"/>
          </p:nvPr>
        </p:nvSpPr>
        <p:spPr/>
        <p:txBody>
          <a:bodyPr/>
          <a:lstStyle/>
          <a:p>
            <a:pPr defTabSz="914400"/>
            <a:r>
              <a:rPr lang="en-US"/>
              <a:t>Munsell Book of Colors </a:t>
            </a:r>
          </a:p>
        </p:txBody>
      </p:sp>
      <p:pic>
        <p:nvPicPr>
          <p:cNvPr id="241668" name="Picture 3"/>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1000" y="1673225"/>
            <a:ext cx="2382838" cy="217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pic>
        <p:nvPicPr>
          <p:cNvPr id="241669"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8450" y="1660525"/>
            <a:ext cx="1039813"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41670" name="Text Box 5"/>
          <p:cNvSpPr txBox="1">
            <a:spLocks noChangeArrowheads="1"/>
          </p:cNvSpPr>
          <p:nvPr/>
        </p:nvSpPr>
        <p:spPr bwMode="auto">
          <a:xfrm>
            <a:off x="220663" y="2892425"/>
            <a:ext cx="963612"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000" i="0">
                <a:sym typeface="Symbol" pitchFamily="18" charset="2"/>
              </a:rPr>
              <a:t></a:t>
            </a:r>
            <a:r>
              <a:rPr lang="en-US" sz="1000" i="0">
                <a:sym typeface="Wingdings" pitchFamily="2" charset="2"/>
              </a:rPr>
              <a:t></a:t>
            </a:r>
            <a:r>
              <a:rPr lang="en-US" sz="1000" i="0"/>
              <a:t>1858 </a:t>
            </a:r>
            <a:r>
              <a:rPr lang="en-US" sz="1000" i="0">
                <a:sym typeface="Wingdings" pitchFamily="2" charset="2"/>
              </a:rPr>
              <a:t></a:t>
            </a:r>
            <a:r>
              <a:rPr lang="en-US" sz="1000" i="0"/>
              <a:t>1918</a:t>
            </a:r>
          </a:p>
        </p:txBody>
      </p:sp>
      <p:sp>
        <p:nvSpPr>
          <p:cNvPr id="241671" name="Rectangle 6"/>
          <p:cNvSpPr>
            <a:spLocks noChangeArrowheads="1"/>
          </p:cNvSpPr>
          <p:nvPr/>
        </p:nvSpPr>
        <p:spPr bwMode="auto">
          <a:xfrm>
            <a:off x="119063" y="3141663"/>
            <a:ext cx="1570037"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r>
              <a:rPr lang="en-US" sz="1200" i="0"/>
              <a:t>Albert Henry Munsell</a:t>
            </a:r>
            <a:r>
              <a:rPr lang="en-US" sz="1200"/>
              <a:t> </a:t>
            </a:r>
          </a:p>
        </p:txBody>
      </p:sp>
      <p:pic>
        <p:nvPicPr>
          <p:cNvPr id="241672" name="Picture 7"/>
          <p:cNvPicPr>
            <a:picLocks noChangeAspect="1" noChangeArrowheads="1"/>
          </p:cNvPicPr>
          <p:nvPr/>
        </p:nvPicPr>
        <p:blipFill>
          <a:blip r:embed="rId5">
            <a:extLst>
              <a:ext uri="{28A0092B-C50C-407E-A947-70E740481C1C}">
                <a14:useLocalDpi xmlns:a14="http://schemas.microsoft.com/office/drawing/2010/main" val="0"/>
              </a:ext>
            </a:extLst>
          </a:blip>
          <a:srcRect r="3784"/>
          <a:stretch>
            <a:fillRect/>
          </a:stretch>
        </p:blipFill>
        <p:spPr bwMode="auto">
          <a:xfrm>
            <a:off x="635000" y="3509963"/>
            <a:ext cx="477838"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24167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r="764"/>
          <a:stretch>
            <a:fillRect/>
          </a:stretch>
        </p:blipFill>
        <p:spPr bwMode="auto">
          <a:xfrm>
            <a:off x="3933672" y="4025462"/>
            <a:ext cx="2060575" cy="207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241674"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360959" y="4014349"/>
            <a:ext cx="2479675" cy="2060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41675" name="Rectangle 12"/>
          <p:cNvSpPr>
            <a:spLocks noChangeArrowheads="1"/>
          </p:cNvSpPr>
          <p:nvPr/>
        </p:nvSpPr>
        <p:spPr bwMode="auto">
          <a:xfrm>
            <a:off x="4268634" y="6105087"/>
            <a:ext cx="13446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i="0"/>
              <a:t>matiz (</a:t>
            </a:r>
            <a:r>
              <a:rPr lang="en-US" sz="2000"/>
              <a:t>hue</a:t>
            </a:r>
            <a:r>
              <a:rPr lang="en-US" sz="2000" i="0"/>
              <a:t>)</a:t>
            </a:r>
          </a:p>
        </p:txBody>
      </p:sp>
      <p:sp>
        <p:nvSpPr>
          <p:cNvPr id="241676" name="Rectangle 13"/>
          <p:cNvSpPr>
            <a:spLocks noChangeArrowheads="1"/>
          </p:cNvSpPr>
          <p:nvPr/>
        </p:nvSpPr>
        <p:spPr bwMode="auto">
          <a:xfrm>
            <a:off x="6441922" y="6122549"/>
            <a:ext cx="22129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pt-BR" sz="2000" i="0">
                <a:solidFill>
                  <a:srgbClr val="000000"/>
                </a:solidFill>
                <a:cs typeface="Times New Roman" pitchFamily="18" charset="0"/>
              </a:rPr>
              <a:t>saturação (</a:t>
            </a:r>
            <a:r>
              <a:rPr lang="pt-BR" sz="2000">
                <a:solidFill>
                  <a:srgbClr val="000000"/>
                </a:solidFill>
                <a:cs typeface="Times New Roman" pitchFamily="18" charset="0"/>
              </a:rPr>
              <a:t>chroma</a:t>
            </a:r>
            <a:r>
              <a:rPr lang="pt-BR" sz="2000" i="0">
                <a:solidFill>
                  <a:srgbClr val="000000"/>
                </a:solidFill>
                <a:cs typeface="Times New Roman" pitchFamily="18" charset="0"/>
              </a:rPr>
              <a:t>)</a:t>
            </a:r>
            <a:r>
              <a:rPr lang="pt-BR" sz="2000"/>
              <a:t> </a:t>
            </a:r>
            <a:endParaRPr lang="en-US" sz="2000"/>
          </a:p>
        </p:txBody>
      </p:sp>
      <p:sp>
        <p:nvSpPr>
          <p:cNvPr id="241677" name="Line 14"/>
          <p:cNvSpPr>
            <a:spLocks noChangeShapeType="1"/>
          </p:cNvSpPr>
          <p:nvPr/>
        </p:nvSpPr>
        <p:spPr bwMode="auto">
          <a:xfrm>
            <a:off x="6448272" y="6151124"/>
            <a:ext cx="2209800" cy="0"/>
          </a:xfrm>
          <a:prstGeom prst="line">
            <a:avLst/>
          </a:prstGeom>
          <a:noFill/>
          <a:ln w="127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41678" name="Line 15"/>
          <p:cNvSpPr>
            <a:spLocks noChangeShapeType="1"/>
          </p:cNvSpPr>
          <p:nvPr/>
        </p:nvSpPr>
        <p:spPr bwMode="auto">
          <a:xfrm>
            <a:off x="7757959" y="6070162"/>
            <a:ext cx="0" cy="1317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41679" name="Line 16"/>
          <p:cNvSpPr>
            <a:spLocks noChangeShapeType="1"/>
          </p:cNvSpPr>
          <p:nvPr/>
        </p:nvSpPr>
        <p:spPr bwMode="auto">
          <a:xfrm flipV="1">
            <a:off x="6287934" y="4242949"/>
            <a:ext cx="1588" cy="1784350"/>
          </a:xfrm>
          <a:prstGeom prst="line">
            <a:avLst/>
          </a:prstGeom>
          <a:noFill/>
          <a:ln w="12700">
            <a:solidFill>
              <a:schemeClr val="tx1"/>
            </a:solidFill>
            <a:round/>
            <a:headEnd type="oval" w="sm" len="sm"/>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41680" name="Rectangle 17"/>
          <p:cNvSpPr>
            <a:spLocks noChangeArrowheads="1"/>
          </p:cNvSpPr>
          <p:nvPr/>
        </p:nvSpPr>
        <p:spPr bwMode="auto">
          <a:xfrm rot="-5400000">
            <a:off x="5821210" y="4766824"/>
            <a:ext cx="7048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i="0"/>
              <a:t>valor</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71</a:t>
            </a:fld>
            <a:endParaRPr lang="en-US"/>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bwMode="auto">
          <a:xfrm>
            <a:off x="77638" y="1500996"/>
            <a:ext cx="8928339" cy="5046453"/>
          </a:xfrm>
          <a:prstGeom prst="rect">
            <a:avLst/>
          </a:prstGeom>
          <a:solidFill>
            <a:schemeClr val="bg1"/>
          </a:solidFill>
          <a:ln w="12700" cap="flat" cmpd="sng" algn="ctr">
            <a:solidFill>
              <a:schemeClr val="tx1"/>
            </a:solidFill>
            <a:prstDash val="solid"/>
            <a:round/>
            <a:headEnd type="none" w="sm" len="sm"/>
            <a:tailEnd type="none" w="sm" len="sm"/>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4400" b="0" i="1" u="none" strike="noStrike" cap="none" normalizeH="0" baseline="0">
              <a:ln>
                <a:noFill/>
              </a:ln>
              <a:solidFill>
                <a:schemeClr val="tx1"/>
              </a:solidFill>
              <a:effectLst/>
              <a:latin typeface="Times New Roman" pitchFamily="18" charset="0"/>
            </a:endParaRPr>
          </a:p>
        </p:txBody>
      </p:sp>
      <p:sp>
        <p:nvSpPr>
          <p:cNvPr id="24269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6416B0C1-EEEC-4115-9915-1B56459663FF}" type="datetime1">
              <a:rPr lang="en-US" sz="1200" i="0" smtClean="0"/>
              <a:t>3/20/18</a:t>
            </a:fld>
            <a:endParaRPr lang="en-US" sz="1200" i="0"/>
          </a:p>
        </p:txBody>
      </p:sp>
      <p:sp>
        <p:nvSpPr>
          <p:cNvPr id="242691" name="Rectangle 2"/>
          <p:cNvSpPr>
            <a:spLocks noGrp="1" noChangeArrowheads="1"/>
          </p:cNvSpPr>
          <p:nvPr>
            <p:ph type="title"/>
          </p:nvPr>
        </p:nvSpPr>
        <p:spPr/>
        <p:txBody>
          <a:bodyPr/>
          <a:lstStyle/>
          <a:p>
            <a:pPr defTabSz="914400"/>
            <a:r>
              <a:rPr lang="en-US" dirty="0" err="1"/>
              <a:t>Sistema</a:t>
            </a:r>
            <a:r>
              <a:rPr lang="en-US" dirty="0"/>
              <a:t> de </a:t>
            </a:r>
            <a:r>
              <a:rPr lang="en-US" dirty="0" err="1"/>
              <a:t>cor</a:t>
            </a:r>
            <a:r>
              <a:rPr lang="en-US" dirty="0"/>
              <a:t> de </a:t>
            </a:r>
            <a:r>
              <a:rPr lang="en-US" dirty="0" err="1"/>
              <a:t>Munsell</a:t>
            </a:r>
            <a:endParaRPr lang="en-US" dirty="0"/>
          </a:p>
        </p:txBody>
      </p:sp>
      <p:pic>
        <p:nvPicPr>
          <p:cNvPr id="242692" name="Picture 3" descr="3_axe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6536" y="3610003"/>
            <a:ext cx="5257800" cy="282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693" name="Picture 4" descr="munsell_spher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73725" y="3480981"/>
            <a:ext cx="3044825" cy="304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694" name="Rectangle 5"/>
          <p:cNvSpPr>
            <a:spLocks noChangeArrowheads="1"/>
          </p:cNvSpPr>
          <p:nvPr/>
        </p:nvSpPr>
        <p:spPr bwMode="auto">
          <a:xfrm>
            <a:off x="1143000" y="1828800"/>
            <a:ext cx="7367274" cy="17825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dirty="0" err="1">
                <a:latin typeface="Arial" charset="0"/>
                <a:cs typeface="Times New Roman (Hebrew)" charset="-79"/>
              </a:rPr>
              <a:t>Passos</a:t>
            </a:r>
            <a:r>
              <a:rPr lang="en-US" sz="2200" i="0" dirty="0">
                <a:latin typeface="Arial" charset="0"/>
                <a:cs typeface="Times New Roman (Hebrew)" charset="-79"/>
              </a:rPr>
              <a:t> </a:t>
            </a:r>
            <a:r>
              <a:rPr lang="en-US" sz="2200" i="0" dirty="0" err="1">
                <a:latin typeface="Arial" charset="0"/>
                <a:cs typeface="Times New Roman (Hebrew)" charset="-79"/>
              </a:rPr>
              <a:t>iguais</a:t>
            </a:r>
            <a:r>
              <a:rPr lang="en-US" sz="2200" i="0" dirty="0">
                <a:latin typeface="Arial" charset="0"/>
                <a:cs typeface="Times New Roman (Hebrew)" charset="-79"/>
              </a:rPr>
              <a:t> </a:t>
            </a:r>
            <a:r>
              <a:rPr lang="en-US" sz="2200" i="0" dirty="0" err="1">
                <a:latin typeface="Arial" charset="0"/>
                <a:cs typeface="Times New Roman (Hebrew)" charset="-79"/>
              </a:rPr>
              <a:t>perceptualmente</a:t>
            </a:r>
            <a:r>
              <a:rPr lang="en-US" sz="2200" i="0" dirty="0">
                <a:latin typeface="Arial" charset="0"/>
                <a:cs typeface="Times New Roman (Hebrew)" charset="-79"/>
              </a:rPr>
              <a:t> </a:t>
            </a:r>
            <a:r>
              <a:rPr lang="en-US" sz="2200" i="0" dirty="0" err="1">
                <a:latin typeface="Arial" charset="0"/>
                <a:cs typeface="Times New Roman (Hebrew)" charset="-79"/>
              </a:rPr>
              <a:t>em</a:t>
            </a:r>
            <a:r>
              <a:rPr lang="en-US" sz="2200" i="0" dirty="0">
                <a:latin typeface="Arial" charset="0"/>
                <a:cs typeface="Times New Roman (Hebrew)" charset="-79"/>
              </a:rPr>
              <a:t> </a:t>
            </a:r>
            <a:r>
              <a:rPr lang="en-US" sz="2200" i="0" dirty="0" err="1">
                <a:latin typeface="Arial" charset="0"/>
                <a:cs typeface="Times New Roman (Hebrew)" charset="-79"/>
              </a:rPr>
              <a:t>Matiz</a:t>
            </a:r>
            <a:r>
              <a:rPr lang="en-US" sz="2200" i="0" dirty="0">
                <a:latin typeface="Arial" charset="0"/>
                <a:cs typeface="Times New Roman (Hebrew)" charset="-79"/>
              </a:rPr>
              <a:t>, Valor e </a:t>
            </a:r>
            <a:r>
              <a:rPr lang="en-US" sz="2200" i="0" dirty="0" err="1">
                <a:latin typeface="Arial" charset="0"/>
                <a:cs typeface="Times New Roman (Hebrew)" charset="-79"/>
              </a:rPr>
              <a:t>Croma</a:t>
            </a:r>
            <a:r>
              <a:rPr lang="en-US" sz="2200" i="0" dirty="0">
                <a:latin typeface="Arial" charset="0"/>
                <a:cs typeface="Times New Roman (Hebrew)" charset="-79"/>
              </a:rPr>
              <a:t>.</a:t>
            </a:r>
          </a:p>
          <a:p>
            <a:r>
              <a:rPr lang="en-US" sz="2200" i="0" dirty="0" err="1">
                <a:latin typeface="Arial" charset="0"/>
                <a:cs typeface="Times New Roman (Hebrew)" charset="-79"/>
              </a:rPr>
              <a:t>Matiz</a:t>
            </a:r>
            <a:r>
              <a:rPr lang="en-US" sz="2200" i="0" dirty="0">
                <a:latin typeface="Arial" charset="0"/>
                <a:cs typeface="Times New Roman (Hebrew)" charset="-79"/>
              </a:rPr>
              <a:t>(</a:t>
            </a:r>
            <a:r>
              <a:rPr lang="en-US" sz="2200" dirty="0">
                <a:latin typeface="Arial" charset="0"/>
                <a:cs typeface="Times New Roman (Hebrew)" charset="-79"/>
              </a:rPr>
              <a:t>Hue</a:t>
            </a:r>
            <a:r>
              <a:rPr lang="en-US" sz="2200" i="0" dirty="0">
                <a:latin typeface="Arial" charset="0"/>
                <a:cs typeface="Times New Roman (Hebrew)" charset="-79"/>
              </a:rPr>
              <a:t>):     R, YR, Y, GY, G, BG, B, PB, P, RP</a:t>
            </a:r>
          </a:p>
          <a:p>
            <a:r>
              <a:rPr lang="en-US" sz="2200" i="0" dirty="0">
                <a:latin typeface="Arial" charset="0"/>
                <a:cs typeface="Times New Roman (Hebrew)" charset="-79"/>
              </a:rPr>
              <a:t>                      (</a:t>
            </a:r>
            <a:r>
              <a:rPr lang="en-US" sz="2200" i="0" dirty="0" err="1">
                <a:latin typeface="Arial" charset="0"/>
                <a:cs typeface="Times New Roman (Hebrew)" charset="-79"/>
              </a:rPr>
              <a:t>cada</a:t>
            </a:r>
            <a:r>
              <a:rPr lang="en-US" sz="2200" i="0" dirty="0">
                <a:latin typeface="Arial" charset="0"/>
                <a:cs typeface="Times New Roman (Hebrew)" charset="-79"/>
              </a:rPr>
              <a:t> um </a:t>
            </a:r>
            <a:r>
              <a:rPr lang="en-US" sz="2200" i="0" dirty="0" err="1">
                <a:latin typeface="Arial" charset="0"/>
                <a:cs typeface="Times New Roman (Hebrew)" charset="-79"/>
              </a:rPr>
              <a:t>subdividido</a:t>
            </a:r>
            <a:r>
              <a:rPr lang="en-US" sz="2200" i="0" dirty="0">
                <a:latin typeface="Arial" charset="0"/>
                <a:cs typeface="Times New Roman (Hebrew)" charset="-79"/>
              </a:rPr>
              <a:t> </a:t>
            </a:r>
            <a:r>
              <a:rPr lang="en-US" sz="2200" i="0" dirty="0" err="1">
                <a:latin typeface="Arial" charset="0"/>
                <a:cs typeface="Times New Roman (Hebrew)" charset="-79"/>
              </a:rPr>
              <a:t>em</a:t>
            </a:r>
            <a:r>
              <a:rPr lang="en-US" sz="2200" i="0" dirty="0">
                <a:latin typeface="Arial" charset="0"/>
                <a:cs typeface="Times New Roman (Hebrew)" charset="-79"/>
              </a:rPr>
              <a:t> 10)</a:t>
            </a:r>
          </a:p>
          <a:p>
            <a:r>
              <a:rPr lang="en-US" sz="2200" i="0" dirty="0">
                <a:latin typeface="Arial" charset="0"/>
                <a:cs typeface="Times New Roman (Hebrew)" charset="-79"/>
              </a:rPr>
              <a:t>Valor(</a:t>
            </a:r>
            <a:r>
              <a:rPr lang="en-US" sz="2200" dirty="0">
                <a:latin typeface="Arial" charset="0"/>
                <a:cs typeface="Times New Roman (Hebrew)" charset="-79"/>
              </a:rPr>
              <a:t>Value)</a:t>
            </a:r>
            <a:r>
              <a:rPr lang="en-US" sz="2200" i="0" dirty="0">
                <a:latin typeface="Arial" charset="0"/>
                <a:cs typeface="Times New Roman (Hebrew)" charset="-79"/>
              </a:rPr>
              <a:t>:     0 ... 10        (</a:t>
            </a:r>
            <a:r>
              <a:rPr lang="en-US" sz="2200" i="0" dirty="0" err="1">
                <a:latin typeface="Arial" charset="0"/>
                <a:cs typeface="Times New Roman (Hebrew)" charset="-79"/>
              </a:rPr>
              <a:t>escuro</a:t>
            </a:r>
            <a:r>
              <a:rPr lang="en-US" sz="2200" i="0" dirty="0">
                <a:latin typeface="Arial" charset="0"/>
                <a:cs typeface="Times New Roman (Hebrew)" charset="-79"/>
              </a:rPr>
              <a:t> ... </a:t>
            </a:r>
            <a:r>
              <a:rPr lang="en-US" sz="2200" i="0" dirty="0" err="1">
                <a:latin typeface="Arial" charset="0"/>
                <a:cs typeface="Times New Roman (Hebrew)" charset="-79"/>
              </a:rPr>
              <a:t>branco</a:t>
            </a:r>
            <a:r>
              <a:rPr lang="en-US" sz="2200" i="0" dirty="0">
                <a:latin typeface="Arial" charset="0"/>
                <a:cs typeface="Times New Roman (Hebrew)" charset="-79"/>
              </a:rPr>
              <a:t>)</a:t>
            </a:r>
          </a:p>
          <a:p>
            <a:r>
              <a:rPr lang="en-US" sz="2200" i="0" dirty="0" err="1">
                <a:latin typeface="Arial" charset="0"/>
                <a:cs typeface="Times New Roman (Hebrew)" charset="-79"/>
              </a:rPr>
              <a:t>Croma</a:t>
            </a:r>
            <a:r>
              <a:rPr lang="en-US" sz="2200" i="0" dirty="0">
                <a:latin typeface="Arial" charset="0"/>
                <a:cs typeface="Times New Roman (Hebrew)" charset="-79"/>
              </a:rPr>
              <a:t>(</a:t>
            </a:r>
            <a:r>
              <a:rPr lang="en-US" sz="2200" dirty="0">
                <a:latin typeface="Arial" charset="0"/>
                <a:cs typeface="Times New Roman (Hebrew)" charset="-79"/>
              </a:rPr>
              <a:t>Chroma</a:t>
            </a:r>
            <a:r>
              <a:rPr lang="en-US" sz="2200" i="0" dirty="0">
                <a:latin typeface="Arial" charset="0"/>
                <a:cs typeface="Times New Roman (Hebrew)" charset="-79"/>
              </a:rPr>
              <a:t>):  0 ... 20      (</a:t>
            </a:r>
            <a:r>
              <a:rPr lang="en-US" sz="2200" i="0" dirty="0" err="1">
                <a:latin typeface="Arial" charset="0"/>
                <a:cs typeface="Times New Roman (Hebrew)" charset="-79"/>
              </a:rPr>
              <a:t>neutro</a:t>
            </a:r>
            <a:r>
              <a:rPr lang="en-US" sz="2200" i="0" dirty="0">
                <a:latin typeface="Arial" charset="0"/>
                <a:cs typeface="Times New Roman (Hebrew)" charset="-79"/>
              </a:rPr>
              <a:t> ... </a:t>
            </a:r>
            <a:r>
              <a:rPr lang="en-US" sz="2200" i="0" dirty="0" err="1">
                <a:latin typeface="Arial" charset="0"/>
                <a:cs typeface="Times New Roman (Hebrew)" charset="-79"/>
              </a:rPr>
              <a:t>saturado</a:t>
            </a:r>
            <a:r>
              <a:rPr lang="en-US" sz="2200" i="0" dirty="0">
                <a:latin typeface="Arial" charset="0"/>
                <a:cs typeface="Times New Roman (Hebrew)" charset="-79"/>
              </a:rPr>
              <a:t>)</a:t>
            </a:r>
          </a:p>
        </p:txBody>
      </p:sp>
      <p:sp>
        <p:nvSpPr>
          <p:cNvPr id="242695" name="Rectangle 6"/>
          <p:cNvSpPr>
            <a:spLocks noChangeArrowheads="1"/>
          </p:cNvSpPr>
          <p:nvPr/>
        </p:nvSpPr>
        <p:spPr bwMode="auto">
          <a:xfrm>
            <a:off x="7391400" y="2590800"/>
            <a:ext cx="1358900" cy="7715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0488" tIns="44450" rIns="90488" bIns="44450">
            <a:spAutoFit/>
          </a:bodyPr>
          <a:lstStyle/>
          <a:p>
            <a:r>
              <a:rPr lang="en-US" sz="2200" i="0" dirty="0" err="1">
                <a:latin typeface="Arial" charset="0"/>
                <a:cs typeface="Times New Roman (Hebrew)" charset="-79"/>
              </a:rPr>
              <a:t>Examplo</a:t>
            </a:r>
            <a:r>
              <a:rPr lang="en-US" sz="2200" i="0" dirty="0">
                <a:latin typeface="Arial" charset="0"/>
                <a:cs typeface="Times New Roman (Hebrew)" charset="-79"/>
              </a:rPr>
              <a:t>:</a:t>
            </a:r>
          </a:p>
          <a:p>
            <a:r>
              <a:rPr lang="en-US" sz="2200" i="0" dirty="0">
                <a:latin typeface="Arial" charset="0"/>
                <a:cs typeface="Times New Roman (Hebrew)" charset="-79"/>
              </a:rPr>
              <a:t> 5YR 8/4</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72</a:t>
            </a:fld>
            <a:endParaRPr lang="en-US"/>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C532ECD-DD3C-4E06-ADE0-082BD65FAFE7}" type="datetime1">
              <a:rPr lang="en-US" sz="1200" i="0" smtClean="0"/>
              <a:t>3/20/18</a:t>
            </a:fld>
            <a:endParaRPr lang="en-US" sz="1200" i="0"/>
          </a:p>
        </p:txBody>
      </p:sp>
      <p:sp>
        <p:nvSpPr>
          <p:cNvPr id="243715" name="Rectangle 2"/>
          <p:cNvSpPr>
            <a:spLocks noGrp="1" noChangeArrowheads="1"/>
          </p:cNvSpPr>
          <p:nvPr>
            <p:ph type="title"/>
          </p:nvPr>
        </p:nvSpPr>
        <p:spPr/>
        <p:txBody>
          <a:bodyPr/>
          <a:lstStyle/>
          <a:p>
            <a:pPr defTabSz="914400"/>
            <a:r>
              <a:rPr lang="en-US"/>
              <a:t>Munsell Book of Colors </a:t>
            </a:r>
          </a:p>
        </p:txBody>
      </p:sp>
      <p:pic>
        <p:nvPicPr>
          <p:cNvPr id="243716" name="Picture 3" descr="10Y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9200" y="1905000"/>
            <a:ext cx="2320925" cy="4125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3717" name="Picture 4" descr="5R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3800" y="1905000"/>
            <a:ext cx="4365625" cy="416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73</a:t>
            </a:fld>
            <a:endParaRPr lang="en-US"/>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5254F810-6FAB-45D7-8F39-784105BC82FD}" type="datetime1">
              <a:rPr lang="en-US" sz="1200" i="0" smtClean="0"/>
              <a:t>3/20/18</a:t>
            </a:fld>
            <a:endParaRPr lang="en-US" sz="1200" i="0"/>
          </a:p>
        </p:txBody>
      </p:sp>
      <p:sp>
        <p:nvSpPr>
          <p:cNvPr id="244739" name="Rectangle 2"/>
          <p:cNvSpPr>
            <a:spLocks noGrp="1" noChangeArrowheads="1"/>
          </p:cNvSpPr>
          <p:nvPr>
            <p:ph type="title"/>
          </p:nvPr>
        </p:nvSpPr>
        <p:spPr/>
        <p:txBody>
          <a:bodyPr/>
          <a:lstStyle/>
          <a:p>
            <a:r>
              <a:rPr lang="en-US"/>
              <a:t>PANTONE</a:t>
            </a:r>
          </a:p>
        </p:txBody>
      </p:sp>
      <p:pic>
        <p:nvPicPr>
          <p:cNvPr id="2447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9613" y="1438275"/>
            <a:ext cx="7620000" cy="5076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74</a:t>
            </a:fld>
            <a:endParaRPr lang="en-US"/>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3143B63-676E-40B5-AA65-87E7B31689E6}" type="datetime1">
              <a:rPr lang="en-US" sz="1200" i="0" smtClean="0"/>
              <a:t>3/20/18</a:t>
            </a:fld>
            <a:endParaRPr lang="en-US" sz="1200" i="0"/>
          </a:p>
        </p:txBody>
      </p:sp>
      <p:sp>
        <p:nvSpPr>
          <p:cNvPr id="245763" name="Rectangle 2"/>
          <p:cNvSpPr>
            <a:spLocks noGrp="1" noChangeArrowheads="1"/>
          </p:cNvSpPr>
          <p:nvPr>
            <p:ph type="title"/>
          </p:nvPr>
        </p:nvSpPr>
        <p:spPr/>
        <p:txBody>
          <a:bodyPr/>
          <a:lstStyle/>
          <a:p>
            <a:r>
              <a:rPr lang="en-US"/>
              <a:t>PANTONE</a:t>
            </a:r>
          </a:p>
        </p:txBody>
      </p:sp>
      <p:pic>
        <p:nvPicPr>
          <p:cNvPr id="2457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86150" y="2443163"/>
            <a:ext cx="2171700" cy="197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45765" name="Rectangle 7"/>
          <p:cNvSpPr>
            <a:spLocks noChangeArrowheads="1"/>
          </p:cNvSpPr>
          <p:nvPr/>
        </p:nvSpPr>
        <p:spPr bwMode="auto">
          <a:xfrm>
            <a:off x="3311525" y="1905000"/>
            <a:ext cx="2554288" cy="76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bIns="204723" anchor="ctr">
            <a:spAutoFit/>
          </a:bodyPr>
          <a:lstStyle/>
          <a:p>
            <a:r>
              <a:rPr lang="en-US" sz="2400" b="1" i="0"/>
              <a:t>Pantone: Blue Iris</a:t>
            </a:r>
          </a:p>
          <a:p>
            <a:endParaRPr lang="en-US" sz="1000" i="0"/>
          </a:p>
        </p:txBody>
      </p:sp>
      <p:sp>
        <p:nvSpPr>
          <p:cNvPr id="245766" name="Rectangle 8"/>
          <p:cNvSpPr>
            <a:spLocks noChangeArrowheads="1"/>
          </p:cNvSpPr>
          <p:nvPr/>
        </p:nvSpPr>
        <p:spPr bwMode="auto">
          <a:xfrm>
            <a:off x="2803525" y="4400550"/>
            <a:ext cx="36766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br>
              <a:rPr lang="en-US" sz="1800" i="0"/>
            </a:br>
            <a:r>
              <a:rPr lang="en-US" sz="1800" b="1" i="0"/>
              <a:t>HEX:</a:t>
            </a:r>
            <a:r>
              <a:rPr lang="en-US" sz="1800" i="0"/>
              <a:t> #506EB2   </a:t>
            </a:r>
            <a:r>
              <a:rPr lang="en-US" sz="1800" b="1" i="0"/>
              <a:t>RGB:</a:t>
            </a:r>
            <a:r>
              <a:rPr lang="en-US" sz="1800" i="0"/>
              <a:t> 80, 110, 178</a:t>
            </a:r>
            <a:r>
              <a:rPr lang="en-US" sz="1800"/>
              <a:t> </a:t>
            </a:r>
          </a:p>
        </p:txBody>
      </p:sp>
      <p:grpSp>
        <p:nvGrpSpPr>
          <p:cNvPr id="2" name="Group 12"/>
          <p:cNvGrpSpPr>
            <a:grpSpLocks/>
          </p:cNvGrpSpPr>
          <p:nvPr/>
        </p:nvGrpSpPr>
        <p:grpSpPr bwMode="auto">
          <a:xfrm>
            <a:off x="4481513" y="4573588"/>
            <a:ext cx="3030537" cy="1851025"/>
            <a:chOff x="2823" y="2881"/>
            <a:chExt cx="1909" cy="1166"/>
          </a:xfrm>
        </p:grpSpPr>
        <p:sp>
          <p:nvSpPr>
            <p:cNvPr id="245768" name="Oval 9"/>
            <p:cNvSpPr>
              <a:spLocks noChangeArrowheads="1"/>
            </p:cNvSpPr>
            <p:nvPr/>
          </p:nvSpPr>
          <p:spPr bwMode="auto">
            <a:xfrm>
              <a:off x="2823" y="2881"/>
              <a:ext cx="1300" cy="386"/>
            </a:xfrm>
            <a:prstGeom prst="ellipse">
              <a:avLst/>
            </a:prstGeom>
            <a:noFill/>
            <a:ln w="12700">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245769" name="Line 10"/>
            <p:cNvSpPr>
              <a:spLocks noChangeShapeType="1"/>
            </p:cNvSpPr>
            <p:nvPr/>
          </p:nvSpPr>
          <p:spPr bwMode="auto">
            <a:xfrm flipH="1" flipV="1">
              <a:off x="3456" y="3267"/>
              <a:ext cx="749" cy="543"/>
            </a:xfrm>
            <a:prstGeom prst="line">
              <a:avLst/>
            </a:prstGeom>
            <a:noFill/>
            <a:ln w="12700">
              <a:solidFill>
                <a:srgbClr val="FF0000"/>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sp>
          <p:nvSpPr>
            <p:cNvPr id="245770" name="Text Box 11"/>
            <p:cNvSpPr txBox="1">
              <a:spLocks noChangeArrowheads="1"/>
            </p:cNvSpPr>
            <p:nvPr/>
          </p:nvSpPr>
          <p:spPr bwMode="auto">
            <a:xfrm>
              <a:off x="3958" y="3720"/>
              <a:ext cx="77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800">
                  <a:solidFill>
                    <a:srgbClr val="FF0000"/>
                  </a:solidFill>
                </a:rPr>
                <a:t>valores</a:t>
              </a:r>
            </a:p>
          </p:txBody>
        </p:sp>
      </p:gr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75</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46786" name="Rectangle 2"/>
          <p:cNvSpPr>
            <a:spLocks noGrp="1" noChangeArrowheads="1"/>
          </p:cNvSpPr>
          <p:nvPr>
            <p:ph type="title"/>
          </p:nvPr>
        </p:nvSpPr>
        <p:spPr>
          <a:xfrm>
            <a:off x="165100" y="0"/>
            <a:ext cx="7159625" cy="1143000"/>
          </a:xfrm>
        </p:spPr>
        <p:txBody>
          <a:bodyPr/>
          <a:lstStyle/>
          <a:p>
            <a:pPr algn="l" defTabSz="914400"/>
            <a:r>
              <a:rPr lang="en-US" sz="3200"/>
              <a:t>Interação da fonte </a:t>
            </a:r>
            <a:br>
              <a:rPr lang="en-US" sz="3200"/>
            </a:br>
            <a:r>
              <a:rPr lang="en-US" sz="3200"/>
              <a:t>com as superfícies</a:t>
            </a:r>
          </a:p>
        </p:txBody>
      </p:sp>
      <p:pic>
        <p:nvPicPr>
          <p:cNvPr id="246787" name="Picture 3" descr="davi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62125"/>
            <a:ext cx="3883025" cy="403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4"/>
          <p:cNvGrpSpPr>
            <a:grpSpLocks/>
          </p:cNvGrpSpPr>
          <p:nvPr/>
        </p:nvGrpSpPr>
        <p:grpSpPr bwMode="auto">
          <a:xfrm>
            <a:off x="25400" y="3111500"/>
            <a:ext cx="2540000" cy="1727200"/>
            <a:chOff x="16" y="1960"/>
            <a:chExt cx="1600" cy="1088"/>
          </a:xfrm>
        </p:grpSpPr>
        <p:sp>
          <p:nvSpPr>
            <p:cNvPr id="246811" name="AutoShape 5"/>
            <p:cNvSpPr>
              <a:spLocks noChangeArrowheads="1"/>
            </p:cNvSpPr>
            <p:nvPr/>
          </p:nvSpPr>
          <p:spPr bwMode="auto">
            <a:xfrm flipH="1">
              <a:off x="16" y="1960"/>
              <a:ext cx="1600" cy="1088"/>
            </a:xfrm>
            <a:prstGeom prst="wedgeRectCallout">
              <a:avLst>
                <a:gd name="adj1" fmla="val -82315"/>
                <a:gd name="adj2" fmla="val -51843"/>
              </a:avLst>
            </a:prstGeom>
            <a:solidFill>
              <a:srgbClr val="FFFFFF"/>
            </a:solidFill>
            <a:ln w="9525">
              <a:solidFill>
                <a:srgbClr val="FF0000"/>
              </a:solidFill>
              <a:miter lim="800000"/>
              <a:headEnd/>
              <a:tailEnd/>
            </a:ln>
          </p:spPr>
          <p:txBody>
            <a:bodyPr/>
            <a:lstStyle/>
            <a:p>
              <a:pPr algn="ctr">
                <a:spcBef>
                  <a:spcPct val="50000"/>
                </a:spcBef>
              </a:pPr>
              <a:endParaRPr lang="pt-BR" sz="2400" i="0"/>
            </a:p>
          </p:txBody>
        </p:sp>
        <p:pic>
          <p:nvPicPr>
            <p:cNvPr id="246812" name="Picture 6" descr="redpat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 y="2001"/>
              <a:ext cx="1555" cy="10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13" name="Text Box 7"/>
            <p:cNvSpPr txBox="1">
              <a:spLocks noChangeArrowheads="1"/>
            </p:cNvSpPr>
            <p:nvPr/>
          </p:nvSpPr>
          <p:spPr bwMode="auto">
            <a:xfrm>
              <a:off x="166" y="1997"/>
              <a:ext cx="537"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1000" i="0">
                  <a:solidFill>
                    <a:srgbClr val="000000"/>
                  </a:solidFill>
                  <a:latin typeface="Helvetica" pitchFamily="34" charset="0"/>
                </a:rPr>
                <a:t>Reflectance</a:t>
              </a:r>
            </a:p>
            <a:p>
              <a:pPr>
                <a:spcBef>
                  <a:spcPct val="50000"/>
                </a:spcBef>
              </a:pPr>
              <a:r>
                <a:rPr lang="en-US" sz="1000" i="0">
                  <a:solidFill>
                    <a:srgbClr val="000000"/>
                  </a:solidFill>
                  <a:latin typeface="Helvetica" pitchFamily="34" charset="0"/>
                </a:rPr>
                <a:t>Spectrum</a:t>
              </a:r>
            </a:p>
          </p:txBody>
        </p:sp>
      </p:grpSp>
      <p:grpSp>
        <p:nvGrpSpPr>
          <p:cNvPr id="3" name="Group 8"/>
          <p:cNvGrpSpPr>
            <a:grpSpLocks/>
          </p:cNvGrpSpPr>
          <p:nvPr/>
        </p:nvGrpSpPr>
        <p:grpSpPr bwMode="auto">
          <a:xfrm>
            <a:off x="3302000" y="3670300"/>
            <a:ext cx="4419600" cy="2133600"/>
            <a:chOff x="2080" y="2312"/>
            <a:chExt cx="2784" cy="1344"/>
          </a:xfrm>
        </p:grpSpPr>
        <p:sp>
          <p:nvSpPr>
            <p:cNvPr id="246806" name="AutoShape 9"/>
            <p:cNvSpPr>
              <a:spLocks noChangeArrowheads="1"/>
            </p:cNvSpPr>
            <p:nvPr/>
          </p:nvSpPr>
          <p:spPr bwMode="auto">
            <a:xfrm rot="-8120487">
              <a:off x="2080" y="2312"/>
              <a:ext cx="784" cy="224"/>
            </a:xfrm>
            <a:prstGeom prst="leftArrow">
              <a:avLst>
                <a:gd name="adj1" fmla="val 50000"/>
                <a:gd name="adj2" fmla="val 87500"/>
              </a:avLst>
            </a:prstGeom>
            <a:solidFill>
              <a:srgbClr val="FFCCCC"/>
            </a:solidFill>
            <a:ln w="9525">
              <a:solidFill>
                <a:srgbClr val="000000"/>
              </a:solidFill>
              <a:miter lim="800000"/>
              <a:headEnd/>
              <a:tailEnd/>
            </a:ln>
          </p:spPr>
          <p:txBody>
            <a:bodyPr anchor="ctr">
              <a:spAutoFit/>
            </a:bodyPr>
            <a:lstStyle/>
            <a:p>
              <a:endParaRPr lang="pt-BR"/>
            </a:p>
          </p:txBody>
        </p:sp>
        <p:grpSp>
          <p:nvGrpSpPr>
            <p:cNvPr id="246807" name="Group 10"/>
            <p:cNvGrpSpPr>
              <a:grpSpLocks/>
            </p:cNvGrpSpPr>
            <p:nvPr/>
          </p:nvGrpSpPr>
          <p:grpSpPr bwMode="auto">
            <a:xfrm>
              <a:off x="3152" y="2568"/>
              <a:ext cx="1712" cy="1088"/>
              <a:chOff x="3152" y="2568"/>
              <a:chExt cx="1712" cy="1088"/>
            </a:xfrm>
          </p:grpSpPr>
          <p:sp>
            <p:nvSpPr>
              <p:cNvPr id="246808" name="AutoShape 11"/>
              <p:cNvSpPr>
                <a:spLocks noChangeArrowheads="1"/>
              </p:cNvSpPr>
              <p:nvPr/>
            </p:nvSpPr>
            <p:spPr bwMode="auto">
              <a:xfrm>
                <a:off x="3152" y="2568"/>
                <a:ext cx="1712" cy="1088"/>
              </a:xfrm>
              <a:prstGeom prst="wedgeRectCallout">
                <a:avLst>
                  <a:gd name="adj1" fmla="val -80315"/>
                  <a:gd name="adj2" fmla="val -51745"/>
                </a:avLst>
              </a:prstGeom>
              <a:solidFill>
                <a:srgbClr val="FFFFFF"/>
              </a:solidFill>
              <a:ln w="9525">
                <a:solidFill>
                  <a:srgbClr val="FF0000"/>
                </a:solidFill>
                <a:miter lim="800000"/>
                <a:headEnd/>
                <a:tailEnd/>
              </a:ln>
            </p:spPr>
            <p:txBody>
              <a:bodyPr/>
              <a:lstStyle/>
              <a:p>
                <a:pPr algn="ctr">
                  <a:spcBef>
                    <a:spcPct val="50000"/>
                  </a:spcBef>
                </a:pPr>
                <a:endParaRPr lang="pt-BR" sz="2400" i="0"/>
              </a:p>
            </p:txBody>
          </p:sp>
          <p:pic>
            <p:nvPicPr>
              <p:cNvPr id="246809" name="Picture 12" descr="redpatchD6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22" y="2624"/>
                <a:ext cx="1555" cy="1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10" name="Text Box 13"/>
              <p:cNvSpPr txBox="1">
                <a:spLocks noChangeArrowheads="1"/>
              </p:cNvSpPr>
              <p:nvPr/>
            </p:nvSpPr>
            <p:spPr bwMode="auto">
              <a:xfrm>
                <a:off x="3398" y="2629"/>
                <a:ext cx="515"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1000" i="0">
                    <a:solidFill>
                      <a:srgbClr val="000000"/>
                    </a:solidFill>
                    <a:latin typeface="Helvetica" pitchFamily="34" charset="0"/>
                  </a:rPr>
                  <a:t>Spectral</a:t>
                </a:r>
              </a:p>
              <a:p>
                <a:pPr>
                  <a:spcBef>
                    <a:spcPct val="50000"/>
                  </a:spcBef>
                </a:pPr>
                <a:r>
                  <a:rPr lang="en-US" sz="1000" i="0">
                    <a:solidFill>
                      <a:srgbClr val="000000"/>
                    </a:solidFill>
                    <a:latin typeface="Helvetica" pitchFamily="34" charset="0"/>
                  </a:rPr>
                  <a:t>Power</a:t>
                </a:r>
              </a:p>
              <a:p>
                <a:pPr>
                  <a:spcBef>
                    <a:spcPct val="50000"/>
                  </a:spcBef>
                </a:pPr>
                <a:r>
                  <a:rPr lang="en-US" sz="1000" i="0">
                    <a:solidFill>
                      <a:srgbClr val="000000"/>
                    </a:solidFill>
                    <a:latin typeface="Helvetica" pitchFamily="34" charset="0"/>
                  </a:rPr>
                  <a:t>Distribution</a:t>
                </a:r>
              </a:p>
            </p:txBody>
          </p:sp>
        </p:grpSp>
      </p:grpSp>
      <p:grpSp>
        <p:nvGrpSpPr>
          <p:cNvPr id="5" name="Group 14"/>
          <p:cNvGrpSpPr>
            <a:grpSpLocks/>
          </p:cNvGrpSpPr>
          <p:nvPr/>
        </p:nvGrpSpPr>
        <p:grpSpPr bwMode="auto">
          <a:xfrm>
            <a:off x="3822700" y="0"/>
            <a:ext cx="3886200" cy="3838575"/>
            <a:chOff x="2408" y="0"/>
            <a:chExt cx="2448" cy="2418"/>
          </a:xfrm>
        </p:grpSpPr>
        <p:grpSp>
          <p:nvGrpSpPr>
            <p:cNvPr id="246792" name="Group 15"/>
            <p:cNvGrpSpPr>
              <a:grpSpLocks/>
            </p:cNvGrpSpPr>
            <p:nvPr/>
          </p:nvGrpSpPr>
          <p:grpSpPr bwMode="auto">
            <a:xfrm>
              <a:off x="2408" y="0"/>
              <a:ext cx="2448" cy="2418"/>
              <a:chOff x="2408" y="0"/>
              <a:chExt cx="2448" cy="2418"/>
            </a:xfrm>
          </p:grpSpPr>
          <p:grpSp>
            <p:nvGrpSpPr>
              <p:cNvPr id="246794" name="Group 16"/>
              <p:cNvGrpSpPr>
                <a:grpSpLocks/>
              </p:cNvGrpSpPr>
              <p:nvPr/>
            </p:nvGrpSpPr>
            <p:grpSpPr bwMode="auto">
              <a:xfrm>
                <a:off x="2408" y="0"/>
                <a:ext cx="1024" cy="1872"/>
                <a:chOff x="2408" y="0"/>
                <a:chExt cx="1024" cy="1872"/>
              </a:xfrm>
            </p:grpSpPr>
            <p:sp>
              <p:nvSpPr>
                <p:cNvPr id="246804" name="AutoShape 17"/>
                <p:cNvSpPr>
                  <a:spLocks noChangeArrowheads="1"/>
                </p:cNvSpPr>
                <p:nvPr/>
              </p:nvSpPr>
              <p:spPr bwMode="auto">
                <a:xfrm>
                  <a:off x="2664" y="0"/>
                  <a:ext cx="768" cy="712"/>
                </a:xfrm>
                <a:prstGeom prst="sun">
                  <a:avLst>
                    <a:gd name="adj" fmla="val 25000"/>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p>
                  <a:endParaRPr lang="pt-BR"/>
                </a:p>
              </p:txBody>
            </p:sp>
            <p:sp>
              <p:nvSpPr>
                <p:cNvPr id="246805" name="AutoShape 18"/>
                <p:cNvSpPr>
                  <a:spLocks noChangeArrowheads="1"/>
                </p:cNvSpPr>
                <p:nvPr/>
              </p:nvSpPr>
              <p:spPr bwMode="auto">
                <a:xfrm rot="-3534070">
                  <a:off x="1896" y="1136"/>
                  <a:ext cx="1248" cy="224"/>
                </a:xfrm>
                <a:prstGeom prst="leftArrow">
                  <a:avLst>
                    <a:gd name="adj1" fmla="val 50000"/>
                    <a:gd name="adj2" fmla="val 139286"/>
                  </a:avLst>
                </a:prstGeom>
                <a:solidFill>
                  <a:srgbClr val="FFFFCC"/>
                </a:solidFill>
                <a:ln w="9525">
                  <a:solidFill>
                    <a:srgbClr val="000000"/>
                  </a:solidFill>
                  <a:miter lim="800000"/>
                  <a:headEnd/>
                  <a:tailEnd/>
                </a:ln>
              </p:spPr>
              <p:txBody>
                <a:bodyPr wrap="none" anchor="ctr">
                  <a:spAutoFit/>
                </a:bodyPr>
                <a:lstStyle/>
                <a:p>
                  <a:endParaRPr lang="pt-BR"/>
                </a:p>
              </p:txBody>
            </p:sp>
          </p:grpSp>
          <p:grpSp>
            <p:nvGrpSpPr>
              <p:cNvPr id="246795" name="Group 19"/>
              <p:cNvGrpSpPr>
                <a:grpSpLocks/>
              </p:cNvGrpSpPr>
              <p:nvPr/>
            </p:nvGrpSpPr>
            <p:grpSpPr bwMode="auto">
              <a:xfrm>
                <a:off x="3144" y="1096"/>
                <a:ext cx="1712" cy="1088"/>
                <a:chOff x="3240" y="936"/>
                <a:chExt cx="1712" cy="1088"/>
              </a:xfrm>
            </p:grpSpPr>
            <p:grpSp>
              <p:nvGrpSpPr>
                <p:cNvPr id="246799" name="Group 20"/>
                <p:cNvGrpSpPr>
                  <a:grpSpLocks/>
                </p:cNvGrpSpPr>
                <p:nvPr/>
              </p:nvGrpSpPr>
              <p:grpSpPr bwMode="auto">
                <a:xfrm>
                  <a:off x="3240" y="936"/>
                  <a:ext cx="1712" cy="1088"/>
                  <a:chOff x="3240" y="936"/>
                  <a:chExt cx="1712" cy="1088"/>
                </a:xfrm>
              </p:grpSpPr>
              <p:sp>
                <p:nvSpPr>
                  <p:cNvPr id="246801" name="AutoShape 21"/>
                  <p:cNvSpPr>
                    <a:spLocks noChangeArrowheads="1"/>
                  </p:cNvSpPr>
                  <p:nvPr/>
                </p:nvSpPr>
                <p:spPr bwMode="auto">
                  <a:xfrm>
                    <a:off x="3240" y="936"/>
                    <a:ext cx="1712" cy="1088"/>
                  </a:xfrm>
                  <a:prstGeom prst="wedgeRectCallout">
                    <a:avLst>
                      <a:gd name="adj1" fmla="val -80315"/>
                      <a:gd name="adj2" fmla="val -51745"/>
                    </a:avLst>
                  </a:prstGeom>
                  <a:solidFill>
                    <a:srgbClr val="FFFFFF"/>
                  </a:solidFill>
                  <a:ln w="9525">
                    <a:solidFill>
                      <a:srgbClr val="FF0000"/>
                    </a:solidFill>
                    <a:miter lim="800000"/>
                    <a:headEnd/>
                    <a:tailEnd/>
                  </a:ln>
                </p:spPr>
                <p:txBody>
                  <a:bodyPr/>
                  <a:lstStyle/>
                  <a:p>
                    <a:pPr algn="ctr">
                      <a:spcBef>
                        <a:spcPct val="50000"/>
                      </a:spcBef>
                    </a:pPr>
                    <a:endParaRPr lang="pt-BR" sz="2400" i="0"/>
                  </a:p>
                </p:txBody>
              </p:sp>
              <p:pic>
                <p:nvPicPr>
                  <p:cNvPr id="246802" name="Picture 22" descr="illD6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6" y="995"/>
                    <a:ext cx="1555" cy="1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803" name="Text Box 23"/>
                  <p:cNvSpPr txBox="1">
                    <a:spLocks noChangeArrowheads="1"/>
                  </p:cNvSpPr>
                  <p:nvPr/>
                </p:nvSpPr>
                <p:spPr bwMode="auto">
                  <a:xfrm>
                    <a:off x="4406" y="957"/>
                    <a:ext cx="515"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r">
                      <a:spcBef>
                        <a:spcPct val="50000"/>
                      </a:spcBef>
                    </a:pPr>
                    <a:r>
                      <a:rPr lang="en-US" sz="1000" i="0">
                        <a:solidFill>
                          <a:srgbClr val="000000"/>
                        </a:solidFill>
                        <a:latin typeface="Helvetica" pitchFamily="34" charset="0"/>
                      </a:rPr>
                      <a:t>Spectral</a:t>
                    </a:r>
                  </a:p>
                  <a:p>
                    <a:pPr algn="r">
                      <a:spcBef>
                        <a:spcPct val="50000"/>
                      </a:spcBef>
                    </a:pPr>
                    <a:r>
                      <a:rPr lang="en-US" sz="1000" i="0">
                        <a:solidFill>
                          <a:srgbClr val="000000"/>
                        </a:solidFill>
                        <a:latin typeface="Helvetica" pitchFamily="34" charset="0"/>
                      </a:rPr>
                      <a:t>Power</a:t>
                    </a:r>
                  </a:p>
                  <a:p>
                    <a:pPr algn="r">
                      <a:spcBef>
                        <a:spcPct val="50000"/>
                      </a:spcBef>
                    </a:pPr>
                    <a:r>
                      <a:rPr lang="en-US" sz="1000" i="0">
                        <a:solidFill>
                          <a:srgbClr val="000000"/>
                        </a:solidFill>
                        <a:latin typeface="Helvetica" pitchFamily="34" charset="0"/>
                      </a:rPr>
                      <a:t>Distribution</a:t>
                    </a:r>
                  </a:p>
                </p:txBody>
              </p:sp>
            </p:grpSp>
            <p:sp>
              <p:nvSpPr>
                <p:cNvPr id="246800" name="Rectangle 24"/>
                <p:cNvSpPr>
                  <a:spLocks noChangeArrowheads="1"/>
                </p:cNvSpPr>
                <p:nvPr/>
              </p:nvSpPr>
              <p:spPr bwMode="auto">
                <a:xfrm>
                  <a:off x="3481" y="1677"/>
                  <a:ext cx="90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spcBef>
                      <a:spcPct val="50000"/>
                    </a:spcBef>
                  </a:pPr>
                  <a:r>
                    <a:rPr lang="en-US" sz="1600" i="0">
                      <a:solidFill>
                        <a:srgbClr val="3333FF"/>
                      </a:solidFill>
                    </a:rPr>
                    <a:t>Illuminant D65</a:t>
                  </a:r>
                </a:p>
              </p:txBody>
            </p:sp>
          </p:grpSp>
          <p:pic>
            <p:nvPicPr>
              <p:cNvPr id="246796" name="Picture 25" descr="z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76" y="2210"/>
                <a:ext cx="1637" cy="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797" name="Picture 26" descr="wav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39" y="472"/>
                <a:ext cx="1274" cy="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798" name="Rectangle 27"/>
              <p:cNvSpPr>
                <a:spLocks noChangeArrowheads="1"/>
              </p:cNvSpPr>
              <p:nvPr/>
            </p:nvSpPr>
            <p:spPr bwMode="auto">
              <a:xfrm>
                <a:off x="3313" y="946"/>
                <a:ext cx="132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spcBef>
                    <a:spcPct val="50000"/>
                  </a:spcBef>
                </a:pPr>
                <a:r>
                  <a:rPr lang="en-US" sz="1400" i="0">
                    <a:latin typeface="Bookman Old Style" pitchFamily="18" charset="0"/>
                  </a:rPr>
                  <a:t>Electromagnetic Wave</a:t>
                </a:r>
              </a:p>
            </p:txBody>
          </p:sp>
        </p:grpSp>
        <p:sp>
          <p:nvSpPr>
            <p:cNvPr id="246793" name="Text Box 28"/>
            <p:cNvSpPr txBox="1">
              <a:spLocks noChangeArrowheads="1"/>
            </p:cNvSpPr>
            <p:nvPr/>
          </p:nvSpPr>
          <p:spPr bwMode="auto">
            <a:xfrm>
              <a:off x="4534" y="2053"/>
              <a:ext cx="281"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1000" i="0">
                  <a:solidFill>
                    <a:srgbClr val="000000"/>
                  </a:solidFill>
                  <a:latin typeface="Helvetica" pitchFamily="34" charset="0"/>
                </a:rPr>
                <a:t>(nm)</a:t>
              </a:r>
            </a:p>
          </p:txBody>
        </p:sp>
      </p:grpSp>
      <p:sp>
        <p:nvSpPr>
          <p:cNvPr id="246791" name="Text Box 29"/>
          <p:cNvSpPr txBox="1">
            <a:spLocks noChangeArrowheads="1"/>
          </p:cNvSpPr>
          <p:nvPr/>
        </p:nvSpPr>
        <p:spPr bwMode="auto">
          <a:xfrm>
            <a:off x="90488" y="6402388"/>
            <a:ext cx="4637087" cy="366712"/>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spcBef>
                <a:spcPct val="20000"/>
              </a:spcBef>
              <a:buClr>
                <a:schemeClr val="tx2"/>
              </a:buClr>
            </a:pPr>
            <a:r>
              <a:rPr lang="en-US" sz="1800">
                <a:cs typeface="Times New Roman" pitchFamily="18" charset="0"/>
              </a:rPr>
              <a:t>Frédo Durand and Barb Cutler  MIT- EECS</a:t>
            </a:r>
            <a:endParaRPr lang="en-US" sz="1800"/>
          </a:p>
        </p:txBody>
      </p:sp>
      <p:sp>
        <p:nvSpPr>
          <p:cNvPr id="4" name="Date Placeholder 3"/>
          <p:cNvSpPr>
            <a:spLocks noGrp="1"/>
          </p:cNvSpPr>
          <p:nvPr>
            <p:ph type="dt" sz="half" idx="10"/>
          </p:nvPr>
        </p:nvSpPr>
        <p:spPr/>
        <p:txBody>
          <a:bodyPr/>
          <a:lstStyle/>
          <a:p>
            <a:pPr>
              <a:defRPr/>
            </a:pPr>
            <a:fld id="{3FFA440A-872B-41BE-86F8-DCC9C79B0618}" type="datetime1">
              <a:rPr lang="en-US" smtClean="0"/>
              <a:t>3/20/18</a:t>
            </a:fld>
            <a:endParaRPr lang="en-US"/>
          </a:p>
        </p:txBody>
      </p:sp>
      <p:sp>
        <p:nvSpPr>
          <p:cNvPr id="6" name="Footer Placeholder 5"/>
          <p:cNvSpPr>
            <a:spLocks noGrp="1"/>
          </p:cNvSpPr>
          <p:nvPr>
            <p:ph type="ftr" sz="quarter" idx="11"/>
          </p:nvPr>
        </p:nvSpPr>
        <p:spPr/>
        <p:txBody>
          <a:bodyPr/>
          <a:lstStyle/>
          <a:p>
            <a:pPr>
              <a:defRPr/>
            </a:pPr>
            <a:r>
              <a:rPr lang="en-US"/>
              <a:t>Cor </a:t>
            </a:r>
          </a:p>
        </p:txBody>
      </p:sp>
      <p:sp>
        <p:nvSpPr>
          <p:cNvPr id="7" name="Slide Number Placeholder 6"/>
          <p:cNvSpPr>
            <a:spLocks noGrp="1"/>
          </p:cNvSpPr>
          <p:nvPr>
            <p:ph type="sldNum" sz="quarter" idx="12"/>
          </p:nvPr>
        </p:nvSpPr>
        <p:spPr/>
        <p:txBody>
          <a:bodyPr/>
          <a:lstStyle/>
          <a:p>
            <a:pPr>
              <a:defRPr/>
            </a:pPr>
            <a:fld id="{C25392F8-605B-4C03-9A7D-73B2593217B5}" type="slidenum">
              <a:rPr lang="en-US" smtClean="0"/>
              <a:pPr>
                <a:defRPr/>
              </a:pPr>
              <a:t>76</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8"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0-#ppt_w/2"/>
                                          </p:val>
                                        </p:tav>
                                        <p:tav tm="100000">
                                          <p:val>
                                            <p:strVal val="#ppt_x"/>
                                          </p:val>
                                        </p:tav>
                                      </p:tavLst>
                                    </p:anim>
                                    <p:anim calcmode="lin" valueType="num">
                                      <p:cBhvr additive="base">
                                        <p:cTn id="1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dissolve">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7810" name="Text Box 2"/>
          <p:cNvSpPr txBox="1">
            <a:spLocks noChangeArrowheads="1"/>
          </p:cNvSpPr>
          <p:nvPr/>
        </p:nvSpPr>
        <p:spPr bwMode="auto">
          <a:xfrm>
            <a:off x="115888" y="6353175"/>
            <a:ext cx="4637087" cy="366713"/>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spcBef>
                <a:spcPct val="20000"/>
              </a:spcBef>
              <a:buClr>
                <a:schemeClr val="tx2"/>
              </a:buClr>
            </a:pPr>
            <a:r>
              <a:rPr lang="en-US" sz="1800">
                <a:cs typeface="Times New Roman" pitchFamily="18" charset="0"/>
              </a:rPr>
              <a:t>Frédo Durand and Barb Cutler  MIT- EECS</a:t>
            </a:r>
            <a:endParaRPr lang="en-US" sz="1800"/>
          </a:p>
        </p:txBody>
      </p:sp>
      <p:pic>
        <p:nvPicPr>
          <p:cNvPr id="247811" name="Picture 3" descr="david-bluis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74825"/>
            <a:ext cx="3892550" cy="404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812" name="Rectangle 4"/>
          <p:cNvSpPr>
            <a:spLocks noGrp="1" noChangeArrowheads="1"/>
          </p:cNvSpPr>
          <p:nvPr>
            <p:ph type="title"/>
          </p:nvPr>
        </p:nvSpPr>
        <p:spPr>
          <a:xfrm>
            <a:off x="0" y="182563"/>
            <a:ext cx="7159625" cy="1143000"/>
          </a:xfrm>
        </p:spPr>
        <p:txBody>
          <a:bodyPr/>
          <a:lstStyle/>
          <a:p>
            <a:pPr algn="l" defTabSz="914400"/>
            <a:r>
              <a:rPr lang="en-US" sz="3200"/>
              <a:t>Interação da fonte </a:t>
            </a:r>
            <a:br>
              <a:rPr lang="en-US" sz="3200"/>
            </a:br>
            <a:r>
              <a:rPr lang="en-US" sz="3200"/>
              <a:t>com as superfícies</a:t>
            </a:r>
          </a:p>
        </p:txBody>
      </p:sp>
      <p:sp>
        <p:nvSpPr>
          <p:cNvPr id="247813" name="AutoShape 5"/>
          <p:cNvSpPr>
            <a:spLocks noChangeArrowheads="1"/>
          </p:cNvSpPr>
          <p:nvPr/>
        </p:nvSpPr>
        <p:spPr bwMode="auto">
          <a:xfrm rot="-3534070">
            <a:off x="3009900" y="1803400"/>
            <a:ext cx="1981200" cy="355600"/>
          </a:xfrm>
          <a:prstGeom prst="leftArrow">
            <a:avLst>
              <a:gd name="adj1" fmla="val 50000"/>
              <a:gd name="adj2" fmla="val 139286"/>
            </a:avLst>
          </a:prstGeom>
          <a:solidFill>
            <a:srgbClr val="CCECFF"/>
          </a:solidFill>
          <a:ln w="9525">
            <a:solidFill>
              <a:srgbClr val="000000"/>
            </a:solidFill>
            <a:miter lim="800000"/>
            <a:headEnd/>
            <a:tailEnd/>
          </a:ln>
        </p:spPr>
        <p:txBody>
          <a:bodyPr wrap="none" anchor="ctr">
            <a:spAutoFit/>
          </a:bodyPr>
          <a:lstStyle/>
          <a:p>
            <a:endParaRPr lang="pt-BR"/>
          </a:p>
        </p:txBody>
      </p:sp>
      <p:grpSp>
        <p:nvGrpSpPr>
          <p:cNvPr id="247814" name="Group 6"/>
          <p:cNvGrpSpPr>
            <a:grpSpLocks/>
          </p:cNvGrpSpPr>
          <p:nvPr/>
        </p:nvGrpSpPr>
        <p:grpSpPr bwMode="auto">
          <a:xfrm>
            <a:off x="25400" y="3111500"/>
            <a:ext cx="2540000" cy="1727200"/>
            <a:chOff x="16" y="1960"/>
            <a:chExt cx="1600" cy="1088"/>
          </a:xfrm>
        </p:grpSpPr>
        <p:sp>
          <p:nvSpPr>
            <p:cNvPr id="247835" name="AutoShape 7"/>
            <p:cNvSpPr>
              <a:spLocks noChangeArrowheads="1"/>
            </p:cNvSpPr>
            <p:nvPr/>
          </p:nvSpPr>
          <p:spPr bwMode="auto">
            <a:xfrm flipH="1">
              <a:off x="16" y="1960"/>
              <a:ext cx="1600" cy="1088"/>
            </a:xfrm>
            <a:prstGeom prst="wedgeRectCallout">
              <a:avLst>
                <a:gd name="adj1" fmla="val -82315"/>
                <a:gd name="adj2" fmla="val -51843"/>
              </a:avLst>
            </a:prstGeom>
            <a:solidFill>
              <a:srgbClr val="FFFFFF"/>
            </a:solidFill>
            <a:ln w="9525">
              <a:solidFill>
                <a:srgbClr val="FF0000"/>
              </a:solidFill>
              <a:miter lim="800000"/>
              <a:headEnd/>
              <a:tailEnd/>
            </a:ln>
          </p:spPr>
          <p:txBody>
            <a:bodyPr/>
            <a:lstStyle/>
            <a:p>
              <a:pPr algn="ctr">
                <a:spcBef>
                  <a:spcPct val="50000"/>
                </a:spcBef>
              </a:pPr>
              <a:endParaRPr lang="pt-BR" sz="2400" i="0"/>
            </a:p>
          </p:txBody>
        </p:sp>
        <p:pic>
          <p:nvPicPr>
            <p:cNvPr id="247836" name="Picture 8" descr="redpatc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 y="2001"/>
              <a:ext cx="1555" cy="10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837" name="Text Box 9"/>
            <p:cNvSpPr txBox="1">
              <a:spLocks noChangeArrowheads="1"/>
            </p:cNvSpPr>
            <p:nvPr/>
          </p:nvSpPr>
          <p:spPr bwMode="auto">
            <a:xfrm>
              <a:off x="166" y="1997"/>
              <a:ext cx="537" cy="2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1000" i="0">
                  <a:solidFill>
                    <a:srgbClr val="000000"/>
                  </a:solidFill>
                  <a:latin typeface="Helvetica" pitchFamily="34" charset="0"/>
                </a:rPr>
                <a:t>Reflectance</a:t>
              </a:r>
            </a:p>
            <a:p>
              <a:pPr>
                <a:spcBef>
                  <a:spcPct val="50000"/>
                </a:spcBef>
              </a:pPr>
              <a:r>
                <a:rPr lang="en-US" sz="1000" i="0">
                  <a:solidFill>
                    <a:srgbClr val="000000"/>
                  </a:solidFill>
                  <a:latin typeface="Helvetica" pitchFamily="34" charset="0"/>
                </a:rPr>
                <a:t>Spectrum</a:t>
              </a:r>
            </a:p>
          </p:txBody>
        </p:sp>
      </p:grpSp>
      <p:sp>
        <p:nvSpPr>
          <p:cNvPr id="247815" name="AutoShape 10"/>
          <p:cNvSpPr>
            <a:spLocks noChangeArrowheads="1"/>
          </p:cNvSpPr>
          <p:nvPr/>
        </p:nvSpPr>
        <p:spPr bwMode="auto">
          <a:xfrm rot="250357">
            <a:off x="3392488" y="0"/>
            <a:ext cx="4011612" cy="1147763"/>
          </a:xfrm>
          <a:prstGeom prst="irregularSeal2">
            <a:avLst/>
          </a:prstGeom>
          <a:solidFill>
            <a:srgbClr val="CCECF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p>
            <a:endParaRPr lang="pt-BR"/>
          </a:p>
        </p:txBody>
      </p:sp>
      <p:grpSp>
        <p:nvGrpSpPr>
          <p:cNvPr id="3" name="Group 11"/>
          <p:cNvGrpSpPr>
            <a:grpSpLocks/>
          </p:cNvGrpSpPr>
          <p:nvPr/>
        </p:nvGrpSpPr>
        <p:grpSpPr bwMode="auto">
          <a:xfrm>
            <a:off x="3302000" y="3670300"/>
            <a:ext cx="3225800" cy="3187700"/>
            <a:chOff x="2080" y="2312"/>
            <a:chExt cx="2032" cy="2008"/>
          </a:xfrm>
        </p:grpSpPr>
        <p:sp>
          <p:nvSpPr>
            <p:cNvPr id="247830" name="AutoShape 12"/>
            <p:cNvSpPr>
              <a:spLocks noChangeArrowheads="1"/>
            </p:cNvSpPr>
            <p:nvPr/>
          </p:nvSpPr>
          <p:spPr bwMode="auto">
            <a:xfrm rot="-8120487">
              <a:off x="2080" y="2312"/>
              <a:ext cx="784" cy="224"/>
            </a:xfrm>
            <a:prstGeom prst="leftArrow">
              <a:avLst>
                <a:gd name="adj1" fmla="val 50000"/>
                <a:gd name="adj2" fmla="val 87500"/>
              </a:avLst>
            </a:prstGeom>
            <a:solidFill>
              <a:srgbClr val="FFCCFF"/>
            </a:solidFill>
            <a:ln w="9525">
              <a:solidFill>
                <a:srgbClr val="000000"/>
              </a:solidFill>
              <a:miter lim="800000"/>
              <a:headEnd/>
              <a:tailEnd/>
            </a:ln>
          </p:spPr>
          <p:txBody>
            <a:bodyPr anchor="ctr">
              <a:spAutoFit/>
            </a:bodyPr>
            <a:lstStyle/>
            <a:p>
              <a:endParaRPr lang="pt-BR"/>
            </a:p>
          </p:txBody>
        </p:sp>
        <p:grpSp>
          <p:nvGrpSpPr>
            <p:cNvPr id="247831" name="Group 13"/>
            <p:cNvGrpSpPr>
              <a:grpSpLocks/>
            </p:cNvGrpSpPr>
            <p:nvPr/>
          </p:nvGrpSpPr>
          <p:grpSpPr bwMode="auto">
            <a:xfrm>
              <a:off x="2400" y="3232"/>
              <a:ext cx="1712" cy="1088"/>
              <a:chOff x="2400" y="3232"/>
              <a:chExt cx="1712" cy="1088"/>
            </a:xfrm>
          </p:grpSpPr>
          <p:sp>
            <p:nvSpPr>
              <p:cNvPr id="247832" name="AutoShape 14"/>
              <p:cNvSpPr>
                <a:spLocks noChangeArrowheads="1"/>
              </p:cNvSpPr>
              <p:nvPr/>
            </p:nvSpPr>
            <p:spPr bwMode="auto">
              <a:xfrm>
                <a:off x="2400" y="3232"/>
                <a:ext cx="1712" cy="1088"/>
              </a:xfrm>
              <a:prstGeom prst="wedgeRectCallout">
                <a:avLst>
                  <a:gd name="adj1" fmla="val -36741"/>
                  <a:gd name="adj2" fmla="val -95037"/>
                </a:avLst>
              </a:prstGeom>
              <a:solidFill>
                <a:srgbClr val="FFFFFF"/>
              </a:solidFill>
              <a:ln w="9525">
                <a:solidFill>
                  <a:srgbClr val="FF0000"/>
                </a:solidFill>
                <a:miter lim="800000"/>
                <a:headEnd/>
                <a:tailEnd/>
              </a:ln>
            </p:spPr>
            <p:txBody>
              <a:bodyPr/>
              <a:lstStyle/>
              <a:p>
                <a:pPr algn="ctr">
                  <a:spcBef>
                    <a:spcPct val="50000"/>
                  </a:spcBef>
                </a:pPr>
                <a:endParaRPr lang="pt-BR" sz="2400" i="0"/>
              </a:p>
            </p:txBody>
          </p:sp>
          <p:pic>
            <p:nvPicPr>
              <p:cNvPr id="247833" name="Picture 15" descr="redpatchF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86" y="3296"/>
                <a:ext cx="1555" cy="1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834" name="Text Box 16"/>
              <p:cNvSpPr txBox="1">
                <a:spLocks noChangeArrowheads="1"/>
              </p:cNvSpPr>
              <p:nvPr/>
            </p:nvSpPr>
            <p:spPr bwMode="auto">
              <a:xfrm>
                <a:off x="2646" y="3293"/>
                <a:ext cx="515" cy="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1000" i="0">
                    <a:solidFill>
                      <a:srgbClr val="000000"/>
                    </a:solidFill>
                    <a:latin typeface="Helvetica" pitchFamily="34" charset="0"/>
                  </a:rPr>
                  <a:t>Spectral</a:t>
                </a:r>
              </a:p>
              <a:p>
                <a:pPr>
                  <a:spcBef>
                    <a:spcPct val="50000"/>
                  </a:spcBef>
                </a:pPr>
                <a:r>
                  <a:rPr lang="en-US" sz="1000" i="0">
                    <a:solidFill>
                      <a:srgbClr val="000000"/>
                    </a:solidFill>
                    <a:latin typeface="Helvetica" pitchFamily="34" charset="0"/>
                  </a:rPr>
                  <a:t>Power</a:t>
                </a:r>
              </a:p>
              <a:p>
                <a:pPr>
                  <a:spcBef>
                    <a:spcPct val="50000"/>
                  </a:spcBef>
                </a:pPr>
                <a:r>
                  <a:rPr lang="en-US" sz="1000" i="0">
                    <a:solidFill>
                      <a:srgbClr val="000000"/>
                    </a:solidFill>
                    <a:latin typeface="Helvetica" pitchFamily="34" charset="0"/>
                  </a:rPr>
                  <a:t>Distribution</a:t>
                </a:r>
              </a:p>
              <a:p>
                <a:pPr>
                  <a:spcBef>
                    <a:spcPct val="50000"/>
                  </a:spcBef>
                </a:pPr>
                <a:r>
                  <a:rPr lang="en-US" sz="1000" i="0">
                    <a:solidFill>
                      <a:srgbClr val="000000"/>
                    </a:solidFill>
                    <a:latin typeface="Helvetica" pitchFamily="34" charset="0"/>
                  </a:rPr>
                  <a:t>Under F1</a:t>
                </a:r>
              </a:p>
            </p:txBody>
          </p:sp>
        </p:grpSp>
      </p:grpSp>
      <p:grpSp>
        <p:nvGrpSpPr>
          <p:cNvPr id="247817" name="Group 17"/>
          <p:cNvGrpSpPr>
            <a:grpSpLocks/>
          </p:cNvGrpSpPr>
          <p:nvPr/>
        </p:nvGrpSpPr>
        <p:grpSpPr bwMode="auto">
          <a:xfrm>
            <a:off x="5143500" y="1485900"/>
            <a:ext cx="2717800" cy="1727200"/>
            <a:chOff x="3240" y="936"/>
            <a:chExt cx="1712" cy="1088"/>
          </a:xfrm>
        </p:grpSpPr>
        <p:grpSp>
          <p:nvGrpSpPr>
            <p:cNvPr id="247825" name="Group 18"/>
            <p:cNvGrpSpPr>
              <a:grpSpLocks/>
            </p:cNvGrpSpPr>
            <p:nvPr/>
          </p:nvGrpSpPr>
          <p:grpSpPr bwMode="auto">
            <a:xfrm>
              <a:off x="3240" y="936"/>
              <a:ext cx="1712" cy="1088"/>
              <a:chOff x="3240" y="936"/>
              <a:chExt cx="1712" cy="1088"/>
            </a:xfrm>
          </p:grpSpPr>
          <p:sp>
            <p:nvSpPr>
              <p:cNvPr id="247827" name="AutoShape 19"/>
              <p:cNvSpPr>
                <a:spLocks noChangeArrowheads="1"/>
              </p:cNvSpPr>
              <p:nvPr/>
            </p:nvSpPr>
            <p:spPr bwMode="auto">
              <a:xfrm>
                <a:off x="3240" y="936"/>
                <a:ext cx="1712" cy="1088"/>
              </a:xfrm>
              <a:prstGeom prst="wedgeRectCallout">
                <a:avLst>
                  <a:gd name="adj1" fmla="val -80315"/>
                  <a:gd name="adj2" fmla="val -51745"/>
                </a:avLst>
              </a:prstGeom>
              <a:solidFill>
                <a:srgbClr val="FFFFFF"/>
              </a:solidFill>
              <a:ln w="9525">
                <a:solidFill>
                  <a:srgbClr val="FF0000"/>
                </a:solidFill>
                <a:miter lim="800000"/>
                <a:headEnd/>
                <a:tailEnd/>
              </a:ln>
            </p:spPr>
            <p:txBody>
              <a:bodyPr/>
              <a:lstStyle/>
              <a:p>
                <a:pPr algn="ctr">
                  <a:spcBef>
                    <a:spcPct val="50000"/>
                  </a:spcBef>
                </a:pPr>
                <a:endParaRPr lang="pt-BR" sz="2400" i="0"/>
              </a:p>
            </p:txBody>
          </p:sp>
          <p:pic>
            <p:nvPicPr>
              <p:cNvPr id="247828" name="Picture 20" descr="illF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8" y="984"/>
                <a:ext cx="1555" cy="1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829" name="Text Box 21"/>
              <p:cNvSpPr txBox="1">
                <a:spLocks noChangeArrowheads="1"/>
              </p:cNvSpPr>
              <p:nvPr/>
            </p:nvSpPr>
            <p:spPr bwMode="auto">
              <a:xfrm>
                <a:off x="4406" y="957"/>
                <a:ext cx="515"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r">
                  <a:spcBef>
                    <a:spcPct val="50000"/>
                  </a:spcBef>
                </a:pPr>
                <a:r>
                  <a:rPr lang="en-US" sz="1000" i="0">
                    <a:solidFill>
                      <a:srgbClr val="000000"/>
                    </a:solidFill>
                    <a:latin typeface="Helvetica" pitchFamily="34" charset="0"/>
                  </a:rPr>
                  <a:t>Spectral</a:t>
                </a:r>
              </a:p>
              <a:p>
                <a:pPr algn="r">
                  <a:spcBef>
                    <a:spcPct val="50000"/>
                  </a:spcBef>
                </a:pPr>
                <a:r>
                  <a:rPr lang="en-US" sz="1000" i="0">
                    <a:solidFill>
                      <a:srgbClr val="000000"/>
                    </a:solidFill>
                    <a:latin typeface="Helvetica" pitchFamily="34" charset="0"/>
                  </a:rPr>
                  <a:t>Power</a:t>
                </a:r>
              </a:p>
              <a:p>
                <a:pPr algn="r">
                  <a:spcBef>
                    <a:spcPct val="50000"/>
                  </a:spcBef>
                </a:pPr>
                <a:r>
                  <a:rPr lang="en-US" sz="1000" i="0">
                    <a:solidFill>
                      <a:srgbClr val="000000"/>
                    </a:solidFill>
                    <a:latin typeface="Helvetica" pitchFamily="34" charset="0"/>
                  </a:rPr>
                  <a:t>Distribution</a:t>
                </a:r>
              </a:p>
            </p:txBody>
          </p:sp>
        </p:grpSp>
        <p:sp>
          <p:nvSpPr>
            <p:cNvPr id="247826" name="Rectangle 22"/>
            <p:cNvSpPr>
              <a:spLocks noChangeArrowheads="1"/>
            </p:cNvSpPr>
            <p:nvPr/>
          </p:nvSpPr>
          <p:spPr bwMode="auto">
            <a:xfrm>
              <a:off x="3497" y="1701"/>
              <a:ext cx="81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spcBef>
                  <a:spcPct val="50000"/>
                </a:spcBef>
              </a:pPr>
              <a:r>
                <a:rPr lang="en-US" sz="1600" i="0">
                  <a:solidFill>
                    <a:srgbClr val="3333FF"/>
                  </a:solidFill>
                </a:rPr>
                <a:t>Illuminant F1</a:t>
              </a:r>
            </a:p>
          </p:txBody>
        </p:sp>
      </p:grpSp>
      <p:grpSp>
        <p:nvGrpSpPr>
          <p:cNvPr id="7" name="Group 23"/>
          <p:cNvGrpSpPr>
            <a:grpSpLocks/>
          </p:cNvGrpSpPr>
          <p:nvPr/>
        </p:nvGrpSpPr>
        <p:grpSpPr bwMode="auto">
          <a:xfrm>
            <a:off x="5562600" y="3429000"/>
            <a:ext cx="2468563" cy="2003425"/>
            <a:chOff x="3504" y="2160"/>
            <a:chExt cx="1555" cy="1262"/>
          </a:xfrm>
        </p:grpSpPr>
        <p:grpSp>
          <p:nvGrpSpPr>
            <p:cNvPr id="247821" name="Group 24"/>
            <p:cNvGrpSpPr>
              <a:grpSpLocks/>
            </p:cNvGrpSpPr>
            <p:nvPr/>
          </p:nvGrpSpPr>
          <p:grpSpPr bwMode="auto">
            <a:xfrm>
              <a:off x="3504" y="2160"/>
              <a:ext cx="1555" cy="1008"/>
              <a:chOff x="1958" y="2992"/>
              <a:chExt cx="1555" cy="1008"/>
            </a:xfrm>
          </p:grpSpPr>
          <p:pic>
            <p:nvPicPr>
              <p:cNvPr id="247823" name="Picture 25" descr="redpatchD6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58" y="2992"/>
                <a:ext cx="1555" cy="100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247824" name="Text Box 26"/>
              <p:cNvSpPr txBox="1">
                <a:spLocks noChangeArrowheads="1"/>
              </p:cNvSpPr>
              <p:nvPr/>
            </p:nvSpPr>
            <p:spPr bwMode="auto">
              <a:xfrm>
                <a:off x="2134" y="2997"/>
                <a:ext cx="521" cy="59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1000" i="0">
                    <a:solidFill>
                      <a:srgbClr val="000000"/>
                    </a:solidFill>
                    <a:latin typeface="Helvetica" pitchFamily="34" charset="0"/>
                  </a:rPr>
                  <a:t>Spectral</a:t>
                </a:r>
              </a:p>
              <a:p>
                <a:pPr>
                  <a:spcBef>
                    <a:spcPct val="50000"/>
                  </a:spcBef>
                </a:pPr>
                <a:r>
                  <a:rPr lang="en-US" sz="1000" i="0">
                    <a:solidFill>
                      <a:srgbClr val="000000"/>
                    </a:solidFill>
                    <a:latin typeface="Helvetica" pitchFamily="34" charset="0"/>
                  </a:rPr>
                  <a:t>Power</a:t>
                </a:r>
              </a:p>
              <a:p>
                <a:pPr>
                  <a:spcBef>
                    <a:spcPct val="50000"/>
                  </a:spcBef>
                </a:pPr>
                <a:r>
                  <a:rPr lang="en-US" sz="1000" i="0">
                    <a:solidFill>
                      <a:srgbClr val="000000"/>
                    </a:solidFill>
                    <a:latin typeface="Helvetica" pitchFamily="34" charset="0"/>
                  </a:rPr>
                  <a:t>Distribution</a:t>
                </a:r>
              </a:p>
              <a:p>
                <a:pPr>
                  <a:spcBef>
                    <a:spcPct val="50000"/>
                  </a:spcBef>
                </a:pPr>
                <a:r>
                  <a:rPr lang="en-US" sz="1000" i="0">
                    <a:solidFill>
                      <a:srgbClr val="000000"/>
                    </a:solidFill>
                    <a:latin typeface="Helvetica" pitchFamily="34" charset="0"/>
                  </a:rPr>
                  <a:t>Under D65</a:t>
                </a:r>
              </a:p>
            </p:txBody>
          </p:sp>
        </p:grpSp>
        <p:sp>
          <p:nvSpPr>
            <p:cNvPr id="247822" name="AutoShape 27"/>
            <p:cNvSpPr>
              <a:spLocks noChangeArrowheads="1"/>
            </p:cNvSpPr>
            <p:nvPr/>
          </p:nvSpPr>
          <p:spPr bwMode="auto">
            <a:xfrm rot="-3048783">
              <a:off x="3786" y="3078"/>
              <a:ext cx="446" cy="241"/>
            </a:xfrm>
            <a:prstGeom prst="leftRightArrow">
              <a:avLst>
                <a:gd name="adj1" fmla="val 50000"/>
                <a:gd name="adj2" fmla="val 37012"/>
              </a:avLst>
            </a:prstGeom>
            <a:solidFill>
              <a:srgbClr val="FF3300"/>
            </a:solidFill>
            <a:ln w="9525">
              <a:solidFill>
                <a:srgbClr val="000000"/>
              </a:solidFill>
              <a:miter lim="800000"/>
              <a:headEnd/>
              <a:tailEnd/>
            </a:ln>
          </p:spPr>
          <p:txBody>
            <a:bodyPr anchor="ctr">
              <a:spAutoFit/>
            </a:bodyPr>
            <a:lstStyle/>
            <a:p>
              <a:endParaRPr lang="pt-BR"/>
            </a:p>
          </p:txBody>
        </p:sp>
      </p:grpSp>
      <p:sp>
        <p:nvSpPr>
          <p:cNvPr id="247819" name="Oval 28"/>
          <p:cNvSpPr>
            <a:spLocks noChangeArrowheads="1"/>
          </p:cNvSpPr>
          <p:nvPr/>
        </p:nvSpPr>
        <p:spPr bwMode="auto">
          <a:xfrm>
            <a:off x="6007100" y="558800"/>
            <a:ext cx="152400" cy="152400"/>
          </a:xfrm>
          <a:prstGeom prst="ellipse">
            <a:avLst/>
          </a:prstGeom>
          <a:solidFill>
            <a:srgbClr val="FFFFFF"/>
          </a:solidFill>
          <a:ln w="9525">
            <a:round/>
            <a:headEnd/>
            <a:tailEnd/>
          </a:ln>
          <a:scene3d>
            <a:camera prst="legacyObliqueLeft"/>
            <a:lightRig rig="legacyFlat3" dir="b"/>
          </a:scene3d>
          <a:sp3d extrusionH="3630600" prstMaterial="legacyMatte">
            <a:bevelT w="13500" h="13500" prst="angle"/>
            <a:bevelB w="13500" h="13500" prst="angle"/>
            <a:extrusionClr>
              <a:srgbClr val="FFFFFF"/>
            </a:extrusionClr>
          </a:sp3d>
        </p:spPr>
        <p:txBody>
          <a:bodyPr wrap="none" anchor="ctr">
            <a:spAutoFit/>
            <a:flatTx/>
          </a:bodyPr>
          <a:lstStyle/>
          <a:p>
            <a:endParaRPr lang="pt-BR"/>
          </a:p>
        </p:txBody>
      </p:sp>
      <p:sp>
        <p:nvSpPr>
          <p:cNvPr id="247820" name="Text Box 29"/>
          <p:cNvSpPr txBox="1">
            <a:spLocks noChangeArrowheads="1"/>
          </p:cNvSpPr>
          <p:nvPr/>
        </p:nvSpPr>
        <p:spPr bwMode="auto">
          <a:xfrm>
            <a:off x="4479925" y="201613"/>
            <a:ext cx="123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1600" i="0">
                <a:latin typeface="Helvetica" pitchFamily="34" charset="0"/>
              </a:rPr>
              <a:t>Neon Lamp</a:t>
            </a:r>
          </a:p>
        </p:txBody>
      </p:sp>
      <p:sp>
        <p:nvSpPr>
          <p:cNvPr id="2" name="Date Placeholder 1"/>
          <p:cNvSpPr>
            <a:spLocks noGrp="1"/>
          </p:cNvSpPr>
          <p:nvPr>
            <p:ph type="dt" sz="half" idx="10"/>
          </p:nvPr>
        </p:nvSpPr>
        <p:spPr/>
        <p:txBody>
          <a:bodyPr/>
          <a:lstStyle/>
          <a:p>
            <a:pPr>
              <a:defRPr/>
            </a:pPr>
            <a:fld id="{5B16191A-D91A-4D3C-8F31-24CDCF67855F}"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77</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49858" name="Rectangle 4"/>
          <p:cNvSpPr>
            <a:spLocks noGrp="1" noChangeArrowheads="1"/>
          </p:cNvSpPr>
          <p:nvPr>
            <p:ph type="title"/>
          </p:nvPr>
        </p:nvSpPr>
        <p:spPr/>
        <p:txBody>
          <a:bodyPr/>
          <a:lstStyle/>
          <a:p>
            <a:r>
              <a:rPr lang="en-US">
                <a:solidFill>
                  <a:schemeClr val="bg1"/>
                </a:solidFill>
              </a:rPr>
              <a:t>Mesma foto. Diferentes luzes</a:t>
            </a:r>
          </a:p>
        </p:txBody>
      </p:sp>
      <p:pic>
        <p:nvPicPr>
          <p:cNvPr id="249859" name="Picture 5" descr="luzPHMulher"/>
          <p:cNvPicPr>
            <a:picLocks noChangeAspect="1" noChangeArrowheads="1"/>
          </p:cNvPicPr>
          <p:nvPr/>
        </p:nvPicPr>
        <p:blipFill>
          <a:blip r:embed="rId3">
            <a:extLst>
              <a:ext uri="{28A0092B-C50C-407E-A947-70E740481C1C}">
                <a14:useLocalDpi xmlns:a14="http://schemas.microsoft.com/office/drawing/2010/main" val="0"/>
              </a:ext>
            </a:extLst>
          </a:blip>
          <a:srcRect l="2724" t="26906" r="3525" b="20419"/>
          <a:stretch>
            <a:fillRect/>
          </a:stretch>
        </p:blipFill>
        <p:spPr bwMode="auto">
          <a:xfrm>
            <a:off x="974725" y="3221038"/>
            <a:ext cx="7429500" cy="278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0AA6267B-6F14-40CB-B199-58244461EB9F}"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78</a:t>
            </a:fld>
            <a:endParaRPr lang="en-US"/>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48834" name="Rectangle 4"/>
          <p:cNvSpPr>
            <a:spLocks noGrp="1" noChangeArrowheads="1"/>
          </p:cNvSpPr>
          <p:nvPr>
            <p:ph type="ctrTitle"/>
          </p:nvPr>
        </p:nvSpPr>
        <p:spPr/>
        <p:txBody>
          <a:bodyPr/>
          <a:lstStyle/>
          <a:p>
            <a:r>
              <a:rPr lang="en-US"/>
              <a:t>Cor</a:t>
            </a:r>
          </a:p>
        </p:txBody>
      </p:sp>
      <p:sp>
        <p:nvSpPr>
          <p:cNvPr id="248835" name="Rectangle 8"/>
          <p:cNvSpPr>
            <a:spLocks noGrp="1" noChangeArrowheads="1"/>
          </p:cNvSpPr>
          <p:nvPr>
            <p:ph type="subTitle" idx="1"/>
          </p:nvPr>
        </p:nvSpPr>
        <p:spPr/>
        <p:txBody>
          <a:bodyPr/>
          <a:lstStyle/>
          <a:p>
            <a:r>
              <a:rPr lang="en-US"/>
              <a:t>“Uma sensação humana”</a:t>
            </a:r>
          </a:p>
        </p:txBody>
      </p:sp>
      <p:pic>
        <p:nvPicPr>
          <p:cNvPr id="248836" name="Picture 6"/>
          <p:cNvPicPr>
            <a:picLocks noChangeAspect="1" noChangeArrowheads="1"/>
          </p:cNvPicPr>
          <p:nvPr/>
        </p:nvPicPr>
        <p:blipFill>
          <a:blip r:embed="rId3">
            <a:extLst>
              <a:ext uri="{28A0092B-C50C-407E-A947-70E740481C1C}">
                <a14:useLocalDpi xmlns:a14="http://schemas.microsoft.com/office/drawing/2010/main" val="0"/>
              </a:ext>
            </a:extLst>
          </a:blip>
          <a:srcRect l="3864" t="3854" b="13339"/>
          <a:stretch>
            <a:fillRect/>
          </a:stretch>
        </p:blipFill>
        <p:spPr bwMode="auto">
          <a:xfrm>
            <a:off x="3878263" y="952500"/>
            <a:ext cx="1698625" cy="170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AAB11BE2-3A77-4C30-AD2E-67D0CC997503}"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0F7BC612-7615-48F4-BAAB-CBC90BFFF0C0}" type="slidenum">
              <a:rPr lang="en-US" smtClean="0"/>
              <a:pPr>
                <a:defRPr/>
              </a:pPr>
              <a:t>79</a:t>
            </a:fld>
            <a:endParaRPr lang="en-US"/>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0882" name="Rectangle 2"/>
          <p:cNvSpPr>
            <a:spLocks noGrp="1" noChangeArrowheads="1"/>
          </p:cNvSpPr>
          <p:nvPr>
            <p:ph type="title"/>
          </p:nvPr>
        </p:nvSpPr>
        <p:spPr>
          <a:xfrm>
            <a:off x="542925" y="0"/>
            <a:ext cx="7159625" cy="1143000"/>
          </a:xfrm>
        </p:spPr>
        <p:txBody>
          <a:bodyPr/>
          <a:lstStyle/>
          <a:p>
            <a:pPr algn="l" defTabSz="914400"/>
            <a:r>
              <a:rPr lang="en-US"/>
              <a:t>What is Color?</a:t>
            </a:r>
          </a:p>
        </p:txBody>
      </p:sp>
      <p:pic>
        <p:nvPicPr>
          <p:cNvPr id="250883" name="Picture 3" descr="davi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62125"/>
            <a:ext cx="3883025" cy="403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884" name="AutoShape 4"/>
          <p:cNvSpPr>
            <a:spLocks noChangeArrowheads="1"/>
          </p:cNvSpPr>
          <p:nvPr/>
        </p:nvSpPr>
        <p:spPr bwMode="auto">
          <a:xfrm>
            <a:off x="4229100" y="0"/>
            <a:ext cx="1219200" cy="1130300"/>
          </a:xfrm>
          <a:prstGeom prst="sun">
            <a:avLst>
              <a:gd name="adj" fmla="val 25000"/>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p>
            <a:endParaRPr lang="pt-BR"/>
          </a:p>
        </p:txBody>
      </p:sp>
      <p:sp>
        <p:nvSpPr>
          <p:cNvPr id="250885" name="AutoShape 5"/>
          <p:cNvSpPr>
            <a:spLocks noChangeArrowheads="1"/>
          </p:cNvSpPr>
          <p:nvPr/>
        </p:nvSpPr>
        <p:spPr bwMode="auto">
          <a:xfrm rot="-3534070">
            <a:off x="3009900" y="1803400"/>
            <a:ext cx="1981200" cy="355600"/>
          </a:xfrm>
          <a:prstGeom prst="leftArrow">
            <a:avLst>
              <a:gd name="adj1" fmla="val 50000"/>
              <a:gd name="adj2" fmla="val 139286"/>
            </a:avLst>
          </a:prstGeom>
          <a:solidFill>
            <a:srgbClr val="FFFFCC"/>
          </a:solidFill>
          <a:ln w="9525">
            <a:solidFill>
              <a:srgbClr val="000000"/>
            </a:solidFill>
            <a:miter lim="800000"/>
            <a:headEnd/>
            <a:tailEnd/>
          </a:ln>
        </p:spPr>
        <p:txBody>
          <a:bodyPr wrap="none" anchor="ctr">
            <a:spAutoFit/>
          </a:bodyPr>
          <a:lstStyle/>
          <a:p>
            <a:endParaRPr lang="pt-BR"/>
          </a:p>
        </p:txBody>
      </p:sp>
      <p:grpSp>
        <p:nvGrpSpPr>
          <p:cNvPr id="2" name="Group 6"/>
          <p:cNvGrpSpPr>
            <a:grpSpLocks/>
          </p:cNvGrpSpPr>
          <p:nvPr/>
        </p:nvGrpSpPr>
        <p:grpSpPr bwMode="auto">
          <a:xfrm>
            <a:off x="3629025" y="1057275"/>
            <a:ext cx="5514975" cy="5800725"/>
            <a:chOff x="2286" y="666"/>
            <a:chExt cx="3474" cy="3654"/>
          </a:xfrm>
        </p:grpSpPr>
        <p:pic>
          <p:nvPicPr>
            <p:cNvPr id="250888" name="Picture 7" descr="mich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21" y="666"/>
              <a:ext cx="2939" cy="3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889" name="AutoShape 8"/>
            <p:cNvSpPr>
              <a:spLocks noChangeArrowheads="1"/>
            </p:cNvSpPr>
            <p:nvPr/>
          </p:nvSpPr>
          <p:spPr bwMode="auto">
            <a:xfrm rot="10800000">
              <a:off x="2288" y="1896"/>
              <a:ext cx="784" cy="224"/>
            </a:xfrm>
            <a:prstGeom prst="leftArrow">
              <a:avLst>
                <a:gd name="adj1" fmla="val 50000"/>
                <a:gd name="adj2" fmla="val 87500"/>
              </a:avLst>
            </a:prstGeom>
            <a:solidFill>
              <a:srgbClr val="FFCCCC"/>
            </a:solidFill>
            <a:ln w="9525">
              <a:solidFill>
                <a:srgbClr val="000000"/>
              </a:solidFill>
              <a:miter lim="800000"/>
              <a:headEnd/>
              <a:tailEnd/>
            </a:ln>
          </p:spPr>
          <p:txBody>
            <a:bodyPr anchor="ctr">
              <a:spAutoFit/>
            </a:bodyPr>
            <a:lstStyle/>
            <a:p>
              <a:endParaRPr lang="pt-BR"/>
            </a:p>
          </p:txBody>
        </p:sp>
        <p:sp>
          <p:nvSpPr>
            <p:cNvPr id="250890" name="Text Box 9"/>
            <p:cNvSpPr txBox="1">
              <a:spLocks noChangeArrowheads="1"/>
            </p:cNvSpPr>
            <p:nvPr/>
          </p:nvSpPr>
          <p:spPr bwMode="auto">
            <a:xfrm>
              <a:off x="2286" y="2098"/>
              <a:ext cx="83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2000" i="0">
                  <a:latin typeface="Bookman Old Style" pitchFamily="18" charset="0"/>
                </a:rPr>
                <a:t>Stimulus</a:t>
              </a:r>
            </a:p>
          </p:txBody>
        </p:sp>
        <p:sp>
          <p:nvSpPr>
            <p:cNvPr id="235530" name="Text Box 10"/>
            <p:cNvSpPr txBox="1">
              <a:spLocks noChangeArrowheads="1"/>
            </p:cNvSpPr>
            <p:nvPr/>
          </p:nvSpPr>
          <p:spPr bwMode="auto">
            <a:xfrm>
              <a:off x="3918" y="1268"/>
              <a:ext cx="1296" cy="365"/>
            </a:xfrm>
            <a:prstGeom prst="rect">
              <a:avLst/>
            </a:prstGeom>
            <a:noFill/>
            <a:ln w="9525">
              <a:noFill/>
              <a:miter lim="800000"/>
              <a:headEnd/>
              <a:tailEnd/>
            </a:ln>
            <a:effectLst/>
          </p:spPr>
          <p:txBody>
            <a:bodyPr wrap="none">
              <a:spAutoFit/>
            </a:bodyPr>
            <a:lstStyle/>
            <a:p>
              <a:pPr>
                <a:spcBef>
                  <a:spcPct val="50000"/>
                </a:spcBef>
                <a:defRPr/>
              </a:pPr>
              <a:r>
                <a:rPr lang="en-US" sz="3200" b="1" i="0">
                  <a:solidFill>
                    <a:schemeClr val="tx2"/>
                  </a:solidFill>
                  <a:effectLst>
                    <a:outerShdw blurRad="38100" dist="38100" dir="2700000" algn="tl">
                      <a:srgbClr val="FFFFFF"/>
                    </a:outerShdw>
                  </a:effectLst>
                  <a:latin typeface="Bookman Old Style" pitchFamily="18" charset="0"/>
                </a:rPr>
                <a:t>Observer</a:t>
              </a:r>
            </a:p>
          </p:txBody>
        </p:sp>
      </p:grpSp>
      <p:sp>
        <p:nvSpPr>
          <p:cNvPr id="250887" name="Text Box 11"/>
          <p:cNvSpPr txBox="1">
            <a:spLocks noChangeArrowheads="1"/>
          </p:cNvSpPr>
          <p:nvPr/>
        </p:nvSpPr>
        <p:spPr bwMode="auto">
          <a:xfrm>
            <a:off x="115888" y="6353175"/>
            <a:ext cx="4637087" cy="366713"/>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spcBef>
                <a:spcPct val="20000"/>
              </a:spcBef>
              <a:buClr>
                <a:schemeClr val="tx2"/>
              </a:buClr>
            </a:pPr>
            <a:r>
              <a:rPr lang="en-US" sz="1800">
                <a:cs typeface="Times New Roman" pitchFamily="18" charset="0"/>
              </a:rPr>
              <a:t>Frédo Durand and Barb Cutler  MIT- EECS</a:t>
            </a:r>
            <a:endParaRPr lang="en-US" sz="1800"/>
          </a:p>
        </p:txBody>
      </p:sp>
      <p:sp>
        <p:nvSpPr>
          <p:cNvPr id="3" name="Date Placeholder 2"/>
          <p:cNvSpPr>
            <a:spLocks noGrp="1"/>
          </p:cNvSpPr>
          <p:nvPr>
            <p:ph type="dt" sz="half" idx="10"/>
          </p:nvPr>
        </p:nvSpPr>
        <p:spPr/>
        <p:txBody>
          <a:bodyPr/>
          <a:lstStyle/>
          <a:p>
            <a:pPr>
              <a:defRPr/>
            </a:pPr>
            <a:fld id="{7941F4D1-7AB7-4FF4-BBF1-BB4306D6C292}"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80</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1906" name="Text Box 39"/>
          <p:cNvSpPr txBox="1">
            <a:spLocks noChangeArrowheads="1"/>
          </p:cNvSpPr>
          <p:nvPr/>
        </p:nvSpPr>
        <p:spPr bwMode="auto">
          <a:xfrm>
            <a:off x="103188" y="6365875"/>
            <a:ext cx="4637087" cy="366713"/>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spcBef>
                <a:spcPct val="20000"/>
              </a:spcBef>
              <a:buClr>
                <a:schemeClr val="tx2"/>
              </a:buClr>
            </a:pPr>
            <a:r>
              <a:rPr lang="en-US" sz="1800">
                <a:cs typeface="Times New Roman" pitchFamily="18" charset="0"/>
              </a:rPr>
              <a:t>Frédo Durand and Barb Cutler  MIT- EECS</a:t>
            </a:r>
            <a:endParaRPr lang="en-US" sz="1800"/>
          </a:p>
        </p:txBody>
      </p:sp>
      <p:pic>
        <p:nvPicPr>
          <p:cNvPr id="251907" name="Picture 2" descr="mich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78338" y="1057275"/>
            <a:ext cx="4665662" cy="580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908" name="Picture 3" descr="brain3D"/>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46663" y="1196975"/>
            <a:ext cx="4097337" cy="280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09" name="Rectangle 4"/>
          <p:cNvSpPr>
            <a:spLocks noGrp="1" noChangeArrowheads="1"/>
          </p:cNvSpPr>
          <p:nvPr>
            <p:ph type="title"/>
          </p:nvPr>
        </p:nvSpPr>
        <p:spPr>
          <a:xfrm>
            <a:off x="515938" y="0"/>
            <a:ext cx="7159625" cy="1143000"/>
          </a:xfrm>
        </p:spPr>
        <p:txBody>
          <a:bodyPr/>
          <a:lstStyle/>
          <a:p>
            <a:pPr algn="l" defTabSz="914400"/>
            <a:r>
              <a:rPr lang="en-US"/>
              <a:t>What is Color?</a:t>
            </a:r>
          </a:p>
        </p:txBody>
      </p:sp>
      <p:pic>
        <p:nvPicPr>
          <p:cNvPr id="251910" name="Picture 5" descr="david"/>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1762125"/>
            <a:ext cx="3883025" cy="4030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11" name="AutoShape 6"/>
          <p:cNvSpPr>
            <a:spLocks noChangeArrowheads="1"/>
          </p:cNvSpPr>
          <p:nvPr/>
        </p:nvSpPr>
        <p:spPr bwMode="auto">
          <a:xfrm>
            <a:off x="4229100" y="0"/>
            <a:ext cx="1219200" cy="1130300"/>
          </a:xfrm>
          <a:prstGeom prst="sun">
            <a:avLst>
              <a:gd name="adj" fmla="val 25000"/>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p>
            <a:endParaRPr lang="pt-BR"/>
          </a:p>
        </p:txBody>
      </p:sp>
      <p:sp>
        <p:nvSpPr>
          <p:cNvPr id="251912" name="AutoShape 7"/>
          <p:cNvSpPr>
            <a:spLocks noChangeArrowheads="1"/>
          </p:cNvSpPr>
          <p:nvPr/>
        </p:nvSpPr>
        <p:spPr bwMode="auto">
          <a:xfrm rot="-3534070">
            <a:off x="3009900" y="1803400"/>
            <a:ext cx="1981200" cy="355600"/>
          </a:xfrm>
          <a:prstGeom prst="leftArrow">
            <a:avLst>
              <a:gd name="adj1" fmla="val 50000"/>
              <a:gd name="adj2" fmla="val 139286"/>
            </a:avLst>
          </a:prstGeom>
          <a:solidFill>
            <a:srgbClr val="FFFFCC"/>
          </a:solidFill>
          <a:ln w="9525">
            <a:solidFill>
              <a:srgbClr val="000000"/>
            </a:solidFill>
            <a:miter lim="800000"/>
            <a:headEnd/>
            <a:tailEnd/>
          </a:ln>
        </p:spPr>
        <p:txBody>
          <a:bodyPr wrap="none" anchor="ctr">
            <a:spAutoFit/>
          </a:bodyPr>
          <a:lstStyle/>
          <a:p>
            <a:endParaRPr lang="pt-BR"/>
          </a:p>
        </p:txBody>
      </p:sp>
      <p:sp>
        <p:nvSpPr>
          <p:cNvPr id="251913" name="AutoShape 8"/>
          <p:cNvSpPr>
            <a:spLocks noChangeArrowheads="1"/>
          </p:cNvSpPr>
          <p:nvPr/>
        </p:nvSpPr>
        <p:spPr bwMode="auto">
          <a:xfrm rot="10800000">
            <a:off x="3632200" y="3009900"/>
            <a:ext cx="1244600" cy="355600"/>
          </a:xfrm>
          <a:prstGeom prst="leftArrow">
            <a:avLst>
              <a:gd name="adj1" fmla="val 50000"/>
              <a:gd name="adj2" fmla="val 87500"/>
            </a:avLst>
          </a:prstGeom>
          <a:solidFill>
            <a:srgbClr val="FFCCCC"/>
          </a:solidFill>
          <a:ln w="9525">
            <a:solidFill>
              <a:srgbClr val="000000"/>
            </a:solidFill>
            <a:miter lim="800000"/>
            <a:headEnd/>
            <a:tailEnd/>
          </a:ln>
        </p:spPr>
        <p:txBody>
          <a:bodyPr anchor="ctr">
            <a:spAutoFit/>
          </a:bodyPr>
          <a:lstStyle/>
          <a:p>
            <a:endParaRPr lang="pt-BR"/>
          </a:p>
        </p:txBody>
      </p:sp>
      <p:pic>
        <p:nvPicPr>
          <p:cNvPr id="251914" name="Picture 9" descr="eye_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76900" y="2260600"/>
            <a:ext cx="698500" cy="698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0"/>
          <p:cNvGrpSpPr>
            <a:grpSpLocks/>
          </p:cNvGrpSpPr>
          <p:nvPr/>
        </p:nvGrpSpPr>
        <p:grpSpPr bwMode="auto">
          <a:xfrm>
            <a:off x="4810125" y="3213100"/>
            <a:ext cx="4143375" cy="3644900"/>
            <a:chOff x="3030" y="2024"/>
            <a:chExt cx="2610" cy="2296"/>
          </a:xfrm>
        </p:grpSpPr>
        <p:grpSp>
          <p:nvGrpSpPr>
            <p:cNvPr id="251931" name="Group 11"/>
            <p:cNvGrpSpPr>
              <a:grpSpLocks/>
            </p:cNvGrpSpPr>
            <p:nvPr/>
          </p:nvGrpSpPr>
          <p:grpSpPr bwMode="auto">
            <a:xfrm>
              <a:off x="3744" y="2024"/>
              <a:ext cx="1744" cy="1168"/>
              <a:chOff x="400" y="1056"/>
              <a:chExt cx="1744" cy="1168"/>
            </a:xfrm>
          </p:grpSpPr>
          <p:sp>
            <p:nvSpPr>
              <p:cNvPr id="251937" name="Rectangle 12"/>
              <p:cNvSpPr>
                <a:spLocks noChangeArrowheads="1"/>
              </p:cNvSpPr>
              <p:nvPr/>
            </p:nvSpPr>
            <p:spPr bwMode="auto">
              <a:xfrm>
                <a:off x="400" y="1056"/>
                <a:ext cx="1744" cy="1168"/>
              </a:xfrm>
              <a:prstGeom prst="rect">
                <a:avLst/>
              </a:prstGeom>
              <a:solidFill>
                <a:srgbClr val="FFFFFF"/>
              </a:solidFill>
              <a:ln w="9525">
                <a:solidFill>
                  <a:srgbClr val="FF3300"/>
                </a:solidFill>
                <a:miter lim="800000"/>
                <a:headEnd/>
                <a:tailEnd/>
              </a:ln>
            </p:spPr>
            <p:txBody>
              <a:bodyPr wrap="none" anchor="ctr">
                <a:spAutoFit/>
              </a:bodyPr>
              <a:lstStyle/>
              <a:p>
                <a:endParaRPr lang="pt-BR"/>
              </a:p>
            </p:txBody>
          </p:sp>
          <p:grpSp>
            <p:nvGrpSpPr>
              <p:cNvPr id="251938" name="Group 13"/>
              <p:cNvGrpSpPr>
                <a:grpSpLocks/>
              </p:cNvGrpSpPr>
              <p:nvPr/>
            </p:nvGrpSpPr>
            <p:grpSpPr bwMode="auto">
              <a:xfrm>
                <a:off x="470" y="1114"/>
                <a:ext cx="1570" cy="1054"/>
                <a:chOff x="4030" y="1242"/>
                <a:chExt cx="1570" cy="1054"/>
              </a:xfrm>
            </p:grpSpPr>
            <p:pic>
              <p:nvPicPr>
                <p:cNvPr id="251939" name="Picture 14" descr="LMScurves"/>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030" y="1288"/>
                  <a:ext cx="1555" cy="1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40" name="Rectangle 15"/>
                <p:cNvSpPr>
                  <a:spLocks noChangeArrowheads="1"/>
                </p:cNvSpPr>
                <p:nvPr/>
              </p:nvSpPr>
              <p:spPr bwMode="auto">
                <a:xfrm>
                  <a:off x="4864" y="1307"/>
                  <a:ext cx="736" cy="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spcBef>
                      <a:spcPct val="50000"/>
                    </a:spcBef>
                  </a:pPr>
                  <a:r>
                    <a:rPr lang="en-US" sz="1000" i="0">
                      <a:solidFill>
                        <a:srgbClr val="000000"/>
                      </a:solidFill>
                      <a:latin typeface="Helvetica" pitchFamily="34" charset="0"/>
                    </a:rPr>
                    <a:t>Spectral</a:t>
                  </a:r>
                </a:p>
                <a:p>
                  <a:pPr algn="r">
                    <a:spcBef>
                      <a:spcPct val="50000"/>
                    </a:spcBef>
                  </a:pPr>
                  <a:r>
                    <a:rPr lang="en-US" sz="1000" i="0">
                      <a:solidFill>
                        <a:srgbClr val="000000"/>
                      </a:solidFill>
                      <a:latin typeface="Helvetica" pitchFamily="34" charset="0"/>
                    </a:rPr>
                    <a:t>Sensibility</a:t>
                  </a:r>
                </a:p>
                <a:p>
                  <a:pPr algn="r">
                    <a:spcBef>
                      <a:spcPct val="50000"/>
                    </a:spcBef>
                  </a:pPr>
                  <a:r>
                    <a:rPr lang="en-US" sz="1000" i="0">
                      <a:solidFill>
                        <a:srgbClr val="000000"/>
                      </a:solidFill>
                      <a:latin typeface="Helvetica" pitchFamily="34" charset="0"/>
                    </a:rPr>
                    <a:t>of the </a:t>
                  </a:r>
                </a:p>
                <a:p>
                  <a:pPr algn="r">
                    <a:spcBef>
                      <a:spcPct val="50000"/>
                    </a:spcBef>
                  </a:pPr>
                  <a:r>
                    <a:rPr lang="en-US" sz="1000" i="0">
                      <a:solidFill>
                        <a:srgbClr val="000000"/>
                      </a:solidFill>
                      <a:latin typeface="Helvetica" pitchFamily="34" charset="0"/>
                    </a:rPr>
                    <a:t>L, M and S</a:t>
                  </a:r>
                </a:p>
                <a:p>
                  <a:pPr algn="r">
                    <a:spcBef>
                      <a:spcPct val="50000"/>
                    </a:spcBef>
                  </a:pPr>
                  <a:r>
                    <a:rPr lang="en-US" sz="1000" i="0">
                      <a:solidFill>
                        <a:srgbClr val="000000"/>
                      </a:solidFill>
                      <a:latin typeface="Helvetica" pitchFamily="34" charset="0"/>
                    </a:rPr>
                    <a:t>Cones</a:t>
                  </a:r>
                </a:p>
              </p:txBody>
            </p:sp>
            <p:sp>
              <p:nvSpPr>
                <p:cNvPr id="251941" name="Text Box 16"/>
                <p:cNvSpPr txBox="1">
                  <a:spLocks noChangeArrowheads="1"/>
                </p:cNvSpPr>
                <p:nvPr/>
              </p:nvSpPr>
              <p:spPr bwMode="auto">
                <a:xfrm>
                  <a:off x="4206" y="1538"/>
                  <a:ext cx="22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2400" i="0">
                      <a:solidFill>
                        <a:srgbClr val="3333FF"/>
                      </a:solidFill>
                    </a:rPr>
                    <a:t>S</a:t>
                  </a:r>
                </a:p>
              </p:txBody>
            </p:sp>
            <p:sp>
              <p:nvSpPr>
                <p:cNvPr id="251942" name="Text Box 17"/>
                <p:cNvSpPr txBox="1">
                  <a:spLocks noChangeArrowheads="1"/>
                </p:cNvSpPr>
                <p:nvPr/>
              </p:nvSpPr>
              <p:spPr bwMode="auto">
                <a:xfrm>
                  <a:off x="4390" y="1242"/>
                  <a:ext cx="28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2400" i="0">
                      <a:solidFill>
                        <a:srgbClr val="66FF33"/>
                      </a:solidFill>
                    </a:rPr>
                    <a:t>M</a:t>
                  </a:r>
                </a:p>
              </p:txBody>
            </p:sp>
            <p:sp>
              <p:nvSpPr>
                <p:cNvPr id="251943" name="Text Box 18"/>
                <p:cNvSpPr txBox="1">
                  <a:spLocks noChangeArrowheads="1"/>
                </p:cNvSpPr>
                <p:nvPr/>
              </p:nvSpPr>
              <p:spPr bwMode="auto">
                <a:xfrm>
                  <a:off x="4934" y="1242"/>
                  <a:ext cx="23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2400" i="0">
                      <a:solidFill>
                        <a:srgbClr val="FF3300"/>
                      </a:solidFill>
                    </a:rPr>
                    <a:t>L</a:t>
                  </a:r>
                </a:p>
              </p:txBody>
            </p:sp>
          </p:grpSp>
        </p:grpSp>
        <p:pic>
          <p:nvPicPr>
            <p:cNvPr id="251932" name="Picture 19" descr="rods_and_cones_half"/>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57" y="2858"/>
              <a:ext cx="806" cy="1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564" name="Text Box 20"/>
            <p:cNvSpPr txBox="1">
              <a:spLocks noChangeArrowheads="1"/>
            </p:cNvSpPr>
            <p:nvPr/>
          </p:nvSpPr>
          <p:spPr bwMode="auto">
            <a:xfrm>
              <a:off x="3030" y="4089"/>
              <a:ext cx="465" cy="231"/>
            </a:xfrm>
            <a:prstGeom prst="rect">
              <a:avLst/>
            </a:prstGeom>
            <a:noFill/>
            <a:ln w="9525">
              <a:noFill/>
              <a:miter lim="800000"/>
              <a:headEnd/>
              <a:tailEnd/>
            </a:ln>
            <a:effectLst/>
          </p:spPr>
          <p:txBody>
            <a:bodyPr wrap="none">
              <a:spAutoFit/>
            </a:bodyPr>
            <a:lstStyle/>
            <a:p>
              <a:pPr>
                <a:spcBef>
                  <a:spcPct val="50000"/>
                </a:spcBef>
                <a:defRPr/>
              </a:pPr>
              <a:r>
                <a:rPr lang="en-US" sz="1800" i="0">
                  <a:solidFill>
                    <a:srgbClr val="CCECFF"/>
                  </a:solidFill>
                  <a:effectLst>
                    <a:outerShdw blurRad="38100" dist="38100" dir="2700000" algn="tl">
                      <a:srgbClr val="000000"/>
                    </a:outerShdw>
                  </a:effectLst>
                  <a:latin typeface="Bookman Old Style" pitchFamily="18" charset="0"/>
                </a:rPr>
                <a:t>Rods</a:t>
              </a:r>
            </a:p>
          </p:txBody>
        </p:sp>
        <p:sp>
          <p:nvSpPr>
            <p:cNvPr id="236565" name="Text Box 21"/>
            <p:cNvSpPr txBox="1">
              <a:spLocks noChangeArrowheads="1"/>
            </p:cNvSpPr>
            <p:nvPr/>
          </p:nvSpPr>
          <p:spPr bwMode="auto">
            <a:xfrm>
              <a:off x="3574" y="4089"/>
              <a:ext cx="549" cy="231"/>
            </a:xfrm>
            <a:prstGeom prst="rect">
              <a:avLst/>
            </a:prstGeom>
            <a:noFill/>
            <a:ln w="9525">
              <a:noFill/>
              <a:miter lim="800000"/>
              <a:headEnd/>
              <a:tailEnd/>
            </a:ln>
            <a:effectLst/>
          </p:spPr>
          <p:txBody>
            <a:bodyPr wrap="none">
              <a:spAutoFit/>
            </a:bodyPr>
            <a:lstStyle/>
            <a:p>
              <a:pPr>
                <a:spcBef>
                  <a:spcPct val="50000"/>
                </a:spcBef>
                <a:defRPr/>
              </a:pPr>
              <a:r>
                <a:rPr lang="en-US" sz="1800" i="0">
                  <a:solidFill>
                    <a:srgbClr val="CCECFF"/>
                  </a:solidFill>
                  <a:effectLst>
                    <a:outerShdw blurRad="38100" dist="38100" dir="2700000" algn="tl">
                      <a:srgbClr val="000000"/>
                    </a:outerShdw>
                  </a:effectLst>
                  <a:latin typeface="Bookman Old Style" pitchFamily="18" charset="0"/>
                </a:rPr>
                <a:t>Cones</a:t>
              </a:r>
            </a:p>
          </p:txBody>
        </p:sp>
        <p:pic>
          <p:nvPicPr>
            <p:cNvPr id="251935" name="Picture 22" descr="retina"/>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57" y="3280"/>
              <a:ext cx="1037" cy="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567" name="Rectangle 23"/>
            <p:cNvSpPr>
              <a:spLocks noChangeArrowheads="1"/>
            </p:cNvSpPr>
            <p:nvPr/>
          </p:nvSpPr>
          <p:spPr bwMode="auto">
            <a:xfrm>
              <a:off x="4382" y="4088"/>
              <a:ext cx="1258" cy="231"/>
            </a:xfrm>
            <a:prstGeom prst="rect">
              <a:avLst/>
            </a:prstGeom>
            <a:noFill/>
            <a:ln w="9525">
              <a:noFill/>
              <a:miter lim="800000"/>
              <a:headEnd/>
              <a:tailEnd/>
            </a:ln>
            <a:effectLst/>
          </p:spPr>
          <p:txBody>
            <a:bodyPr wrap="none">
              <a:spAutoFit/>
            </a:bodyPr>
            <a:lstStyle/>
            <a:p>
              <a:pPr>
                <a:lnSpc>
                  <a:spcPct val="25000"/>
                </a:lnSpc>
                <a:spcBef>
                  <a:spcPct val="50000"/>
                </a:spcBef>
                <a:defRPr/>
              </a:pPr>
              <a:r>
                <a:rPr lang="en-US" sz="1800" i="0">
                  <a:solidFill>
                    <a:srgbClr val="CCECFF"/>
                  </a:solidFill>
                  <a:effectLst>
                    <a:outerShdw blurRad="38100" dist="38100" dir="2700000" algn="tl">
                      <a:srgbClr val="000000"/>
                    </a:outerShdw>
                  </a:effectLst>
                  <a:latin typeface="Bookman Old Style" pitchFamily="18" charset="0"/>
                </a:rPr>
                <a:t>Distribution of </a:t>
              </a:r>
            </a:p>
            <a:p>
              <a:pPr>
                <a:lnSpc>
                  <a:spcPct val="25000"/>
                </a:lnSpc>
                <a:spcBef>
                  <a:spcPct val="50000"/>
                </a:spcBef>
                <a:defRPr/>
              </a:pPr>
              <a:r>
                <a:rPr lang="en-US" sz="1800" i="0">
                  <a:solidFill>
                    <a:srgbClr val="CCECFF"/>
                  </a:solidFill>
                  <a:effectLst>
                    <a:outerShdw blurRad="38100" dist="38100" dir="2700000" algn="tl">
                      <a:srgbClr val="000000"/>
                    </a:outerShdw>
                  </a:effectLst>
                  <a:latin typeface="Bookman Old Style" pitchFamily="18" charset="0"/>
                </a:rPr>
                <a:t>Cones and Rods</a:t>
              </a:r>
            </a:p>
          </p:txBody>
        </p:sp>
      </p:grpSp>
      <p:sp>
        <p:nvSpPr>
          <p:cNvPr id="251916" name="AutoShape 24"/>
          <p:cNvSpPr>
            <a:spLocks noChangeArrowheads="1"/>
          </p:cNvSpPr>
          <p:nvPr/>
        </p:nvSpPr>
        <p:spPr bwMode="auto">
          <a:xfrm rot="10274966">
            <a:off x="3627438" y="2590800"/>
            <a:ext cx="2060575" cy="355600"/>
          </a:xfrm>
          <a:prstGeom prst="leftArrow">
            <a:avLst>
              <a:gd name="adj1" fmla="val 50000"/>
              <a:gd name="adj2" fmla="val 144866"/>
            </a:avLst>
          </a:prstGeom>
          <a:solidFill>
            <a:srgbClr val="FFCCCC"/>
          </a:solidFill>
          <a:ln w="9525">
            <a:solidFill>
              <a:srgbClr val="000000"/>
            </a:solidFill>
            <a:miter lim="800000"/>
            <a:headEnd/>
            <a:tailEnd/>
          </a:ln>
        </p:spPr>
        <p:txBody>
          <a:bodyPr anchor="ctr">
            <a:spAutoFit/>
          </a:bodyPr>
          <a:lstStyle/>
          <a:p>
            <a:endParaRPr lang="pt-BR"/>
          </a:p>
        </p:txBody>
      </p:sp>
      <p:pic>
        <p:nvPicPr>
          <p:cNvPr id="251917" name="Picture 25" descr="eye_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41900" y="2717800"/>
            <a:ext cx="698500" cy="698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6"/>
          <p:cNvGrpSpPr>
            <a:grpSpLocks/>
          </p:cNvGrpSpPr>
          <p:nvPr/>
        </p:nvGrpSpPr>
        <p:grpSpPr bwMode="auto">
          <a:xfrm>
            <a:off x="319088" y="3556000"/>
            <a:ext cx="4125912" cy="3073400"/>
            <a:chOff x="201" y="2240"/>
            <a:chExt cx="2599" cy="1936"/>
          </a:xfrm>
        </p:grpSpPr>
        <p:sp>
          <p:nvSpPr>
            <p:cNvPr id="251919" name="AutoShape 27"/>
            <p:cNvSpPr>
              <a:spLocks noChangeArrowheads="1"/>
            </p:cNvSpPr>
            <p:nvPr/>
          </p:nvSpPr>
          <p:spPr bwMode="auto">
            <a:xfrm flipH="1">
              <a:off x="232" y="2240"/>
              <a:ext cx="2568" cy="1936"/>
            </a:xfrm>
            <a:prstGeom prst="wedgeRectCallout">
              <a:avLst>
                <a:gd name="adj1" fmla="val -70134"/>
                <a:gd name="adj2" fmla="val -62657"/>
              </a:avLst>
            </a:prstGeom>
            <a:solidFill>
              <a:srgbClr val="FFFFFF"/>
            </a:solidFill>
            <a:ln w="9525">
              <a:solidFill>
                <a:srgbClr val="FF0000"/>
              </a:solidFill>
              <a:miter lim="800000"/>
              <a:headEnd/>
              <a:tailEnd/>
            </a:ln>
          </p:spPr>
          <p:txBody>
            <a:bodyPr/>
            <a:lstStyle/>
            <a:p>
              <a:pPr algn="ctr">
                <a:spcBef>
                  <a:spcPct val="50000"/>
                </a:spcBef>
              </a:pPr>
              <a:endParaRPr lang="pt-BR" sz="2400" i="0">
                <a:latin typeface="Arial" charset="0"/>
              </a:endParaRPr>
            </a:p>
          </p:txBody>
        </p:sp>
        <p:pic>
          <p:nvPicPr>
            <p:cNvPr id="251920" name="Picture 28" descr="eye_big"/>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9" y="2291"/>
              <a:ext cx="2464" cy="1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21" name="AutoShape 29"/>
            <p:cNvSpPr>
              <a:spLocks noChangeArrowheads="1"/>
            </p:cNvSpPr>
            <p:nvPr/>
          </p:nvSpPr>
          <p:spPr bwMode="auto">
            <a:xfrm>
              <a:off x="201" y="3080"/>
              <a:ext cx="1439" cy="256"/>
            </a:xfrm>
            <a:prstGeom prst="rightArrow">
              <a:avLst>
                <a:gd name="adj1" fmla="val 50000"/>
                <a:gd name="adj2" fmla="val 140527"/>
              </a:avLst>
            </a:prstGeom>
            <a:solidFill>
              <a:srgbClr val="CCECFF"/>
            </a:solidFill>
            <a:ln w="9525">
              <a:solidFill>
                <a:schemeClr val="accent1"/>
              </a:solidFill>
              <a:miter lim="800000"/>
              <a:headEnd/>
              <a:tailEnd/>
            </a:ln>
          </p:spPr>
          <p:txBody>
            <a:bodyPr anchor="ctr">
              <a:spAutoFit/>
            </a:bodyPr>
            <a:lstStyle/>
            <a:p>
              <a:pPr algn="ctr">
                <a:spcBef>
                  <a:spcPct val="50000"/>
                </a:spcBef>
              </a:pPr>
              <a:r>
                <a:rPr lang="en-US" sz="1000" i="0">
                  <a:solidFill>
                    <a:schemeClr val="bg1"/>
                  </a:solidFill>
                  <a:latin typeface="Arial" charset="0"/>
                </a:rPr>
                <a:t>Light</a:t>
              </a:r>
            </a:p>
          </p:txBody>
        </p:sp>
        <p:sp>
          <p:nvSpPr>
            <p:cNvPr id="251922" name="AutoShape 30"/>
            <p:cNvSpPr>
              <a:spLocks noChangeArrowheads="1"/>
            </p:cNvSpPr>
            <p:nvPr/>
          </p:nvSpPr>
          <p:spPr bwMode="auto">
            <a:xfrm>
              <a:off x="1529" y="2928"/>
              <a:ext cx="367" cy="256"/>
            </a:xfrm>
            <a:prstGeom prst="rightArrow">
              <a:avLst>
                <a:gd name="adj1" fmla="val 50000"/>
                <a:gd name="adj2" fmla="val 35840"/>
              </a:avLst>
            </a:prstGeom>
            <a:solidFill>
              <a:srgbClr val="CCECFF"/>
            </a:solidFill>
            <a:ln w="9525">
              <a:solidFill>
                <a:schemeClr val="accent1"/>
              </a:solidFill>
              <a:miter lim="800000"/>
              <a:headEnd/>
              <a:tailEnd/>
            </a:ln>
          </p:spPr>
          <p:txBody>
            <a:bodyPr anchor="ctr">
              <a:spAutoFit/>
            </a:bodyPr>
            <a:lstStyle/>
            <a:p>
              <a:pPr algn="ctr">
                <a:spcBef>
                  <a:spcPct val="50000"/>
                </a:spcBef>
              </a:pPr>
              <a:r>
                <a:rPr lang="en-US" sz="1000" i="0">
                  <a:solidFill>
                    <a:schemeClr val="bg1"/>
                  </a:solidFill>
                  <a:latin typeface="Arial" charset="0"/>
                </a:rPr>
                <a:t>Light</a:t>
              </a:r>
            </a:p>
          </p:txBody>
        </p:sp>
        <p:sp>
          <p:nvSpPr>
            <p:cNvPr id="251923" name="Rectangle 31"/>
            <p:cNvSpPr>
              <a:spLocks noChangeArrowheads="1"/>
            </p:cNvSpPr>
            <p:nvPr/>
          </p:nvSpPr>
          <p:spPr bwMode="auto">
            <a:xfrm>
              <a:off x="1672" y="3987"/>
              <a:ext cx="346"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spcBef>
                  <a:spcPct val="50000"/>
                </a:spcBef>
              </a:pPr>
              <a:r>
                <a:rPr lang="en-US" sz="1000" i="0">
                  <a:solidFill>
                    <a:schemeClr val="bg1"/>
                  </a:solidFill>
                  <a:latin typeface="Arial" charset="0"/>
                </a:rPr>
                <a:t>Retina</a:t>
              </a:r>
            </a:p>
          </p:txBody>
        </p:sp>
        <p:sp>
          <p:nvSpPr>
            <p:cNvPr id="251924" name="Rectangle 32"/>
            <p:cNvSpPr>
              <a:spLocks noChangeArrowheads="1"/>
            </p:cNvSpPr>
            <p:nvPr/>
          </p:nvSpPr>
          <p:spPr bwMode="auto">
            <a:xfrm>
              <a:off x="2147" y="4003"/>
              <a:ext cx="53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spcBef>
                  <a:spcPct val="50000"/>
                </a:spcBef>
              </a:pPr>
              <a:r>
                <a:rPr lang="en-US" sz="1000" i="0">
                  <a:solidFill>
                    <a:schemeClr val="bg1"/>
                  </a:solidFill>
                  <a:latin typeface="Arial" charset="0"/>
                </a:rPr>
                <a:t>Optic Nerve</a:t>
              </a:r>
            </a:p>
          </p:txBody>
        </p:sp>
        <p:sp>
          <p:nvSpPr>
            <p:cNvPr id="251925" name="Text Box 33"/>
            <p:cNvSpPr txBox="1">
              <a:spLocks noChangeArrowheads="1"/>
            </p:cNvSpPr>
            <p:nvPr/>
          </p:nvSpPr>
          <p:spPr bwMode="auto">
            <a:xfrm>
              <a:off x="1870" y="3831"/>
              <a:ext cx="47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a:lnSpc>
                  <a:spcPct val="20000"/>
                </a:lnSpc>
                <a:spcBef>
                  <a:spcPct val="50000"/>
                </a:spcBef>
              </a:pPr>
              <a:r>
                <a:rPr lang="en-US" sz="1000" i="0">
                  <a:solidFill>
                    <a:schemeClr val="bg1"/>
                  </a:solidFill>
                  <a:latin typeface="Arial" charset="0"/>
                </a:rPr>
                <a:t>Amacrine</a:t>
              </a:r>
            </a:p>
            <a:p>
              <a:pPr algn="ctr">
                <a:lnSpc>
                  <a:spcPct val="20000"/>
                </a:lnSpc>
                <a:spcBef>
                  <a:spcPct val="50000"/>
                </a:spcBef>
              </a:pPr>
              <a:r>
                <a:rPr lang="en-US" sz="1000" i="0">
                  <a:solidFill>
                    <a:schemeClr val="bg1"/>
                  </a:solidFill>
                  <a:latin typeface="Arial" charset="0"/>
                </a:rPr>
                <a:t>Cells</a:t>
              </a:r>
            </a:p>
          </p:txBody>
        </p:sp>
        <p:sp>
          <p:nvSpPr>
            <p:cNvPr id="251926" name="Text Box 34"/>
            <p:cNvSpPr txBox="1">
              <a:spLocks noChangeArrowheads="1"/>
            </p:cNvSpPr>
            <p:nvPr/>
          </p:nvSpPr>
          <p:spPr bwMode="auto">
            <a:xfrm>
              <a:off x="1670" y="2311"/>
              <a:ext cx="50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a:lnSpc>
                  <a:spcPct val="20000"/>
                </a:lnSpc>
                <a:spcBef>
                  <a:spcPct val="50000"/>
                </a:spcBef>
              </a:pPr>
              <a:r>
                <a:rPr lang="en-US" sz="1000" i="0">
                  <a:solidFill>
                    <a:schemeClr val="bg1"/>
                  </a:solidFill>
                  <a:latin typeface="Arial" charset="0"/>
                </a:rPr>
                <a:t>Ganglion</a:t>
              </a:r>
            </a:p>
            <a:p>
              <a:pPr algn="ctr">
                <a:lnSpc>
                  <a:spcPct val="20000"/>
                </a:lnSpc>
                <a:spcBef>
                  <a:spcPct val="50000"/>
                </a:spcBef>
              </a:pPr>
              <a:r>
                <a:rPr lang="en-US" sz="1000" i="0">
                  <a:solidFill>
                    <a:schemeClr val="bg1"/>
                  </a:solidFill>
                  <a:latin typeface="Arial" charset="0"/>
                </a:rPr>
                <a:t>Cells</a:t>
              </a:r>
            </a:p>
          </p:txBody>
        </p:sp>
        <p:sp>
          <p:nvSpPr>
            <p:cNvPr id="251927" name="Text Box 35"/>
            <p:cNvSpPr txBox="1">
              <a:spLocks noChangeArrowheads="1"/>
            </p:cNvSpPr>
            <p:nvPr/>
          </p:nvSpPr>
          <p:spPr bwMode="auto">
            <a:xfrm>
              <a:off x="2038" y="2311"/>
              <a:ext cx="50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a:lnSpc>
                  <a:spcPct val="20000"/>
                </a:lnSpc>
                <a:spcBef>
                  <a:spcPct val="50000"/>
                </a:spcBef>
              </a:pPr>
              <a:r>
                <a:rPr lang="en-US" sz="1000" i="0">
                  <a:solidFill>
                    <a:schemeClr val="bg1"/>
                  </a:solidFill>
                  <a:latin typeface="Arial" charset="0"/>
                </a:rPr>
                <a:t>Horizontal</a:t>
              </a:r>
            </a:p>
            <a:p>
              <a:pPr algn="ctr">
                <a:lnSpc>
                  <a:spcPct val="20000"/>
                </a:lnSpc>
                <a:spcBef>
                  <a:spcPct val="50000"/>
                </a:spcBef>
              </a:pPr>
              <a:r>
                <a:rPr lang="en-US" sz="1000" i="0">
                  <a:solidFill>
                    <a:schemeClr val="bg1"/>
                  </a:solidFill>
                  <a:latin typeface="Arial" charset="0"/>
                </a:rPr>
                <a:t>Cells</a:t>
              </a:r>
            </a:p>
          </p:txBody>
        </p:sp>
        <p:sp>
          <p:nvSpPr>
            <p:cNvPr id="251928" name="Text Box 36"/>
            <p:cNvSpPr txBox="1">
              <a:spLocks noChangeArrowheads="1"/>
            </p:cNvSpPr>
            <p:nvPr/>
          </p:nvSpPr>
          <p:spPr bwMode="auto">
            <a:xfrm>
              <a:off x="1854" y="2495"/>
              <a:ext cx="50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ctr">
                <a:lnSpc>
                  <a:spcPct val="20000"/>
                </a:lnSpc>
                <a:spcBef>
                  <a:spcPct val="50000"/>
                </a:spcBef>
              </a:pPr>
              <a:r>
                <a:rPr lang="en-US" sz="1000" i="0">
                  <a:solidFill>
                    <a:schemeClr val="bg1"/>
                  </a:solidFill>
                  <a:latin typeface="Arial" charset="0"/>
                </a:rPr>
                <a:t>Bipolar</a:t>
              </a:r>
            </a:p>
            <a:p>
              <a:pPr algn="ctr">
                <a:lnSpc>
                  <a:spcPct val="20000"/>
                </a:lnSpc>
                <a:spcBef>
                  <a:spcPct val="50000"/>
                </a:spcBef>
              </a:pPr>
              <a:r>
                <a:rPr lang="en-US" sz="1000" i="0">
                  <a:solidFill>
                    <a:schemeClr val="bg1"/>
                  </a:solidFill>
                  <a:latin typeface="Arial" charset="0"/>
                </a:rPr>
                <a:t>Cells</a:t>
              </a:r>
            </a:p>
          </p:txBody>
        </p:sp>
        <p:sp>
          <p:nvSpPr>
            <p:cNvPr id="251929" name="Rectangle 37"/>
            <p:cNvSpPr>
              <a:spLocks noChangeArrowheads="1"/>
            </p:cNvSpPr>
            <p:nvPr/>
          </p:nvSpPr>
          <p:spPr bwMode="auto">
            <a:xfrm>
              <a:off x="2245" y="2475"/>
              <a:ext cx="26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spcBef>
                  <a:spcPct val="50000"/>
                </a:spcBef>
              </a:pPr>
              <a:r>
                <a:rPr lang="en-US" sz="1000" i="0">
                  <a:solidFill>
                    <a:schemeClr val="bg1"/>
                  </a:solidFill>
                  <a:latin typeface="Arial" charset="0"/>
                </a:rPr>
                <a:t>Rod</a:t>
              </a:r>
            </a:p>
          </p:txBody>
        </p:sp>
        <p:sp>
          <p:nvSpPr>
            <p:cNvPr id="251930" name="Rectangle 38"/>
            <p:cNvSpPr>
              <a:spLocks noChangeArrowheads="1"/>
            </p:cNvSpPr>
            <p:nvPr/>
          </p:nvSpPr>
          <p:spPr bwMode="auto">
            <a:xfrm>
              <a:off x="2429" y="2539"/>
              <a:ext cx="306"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spcBef>
                  <a:spcPct val="50000"/>
                </a:spcBef>
              </a:pPr>
              <a:r>
                <a:rPr lang="en-US" sz="1000" i="0">
                  <a:solidFill>
                    <a:schemeClr val="bg1"/>
                  </a:solidFill>
                  <a:latin typeface="Arial" charset="0"/>
                </a:rPr>
                <a:t>Cone</a:t>
              </a:r>
            </a:p>
          </p:txBody>
        </p:sp>
      </p:grpSp>
      <p:sp>
        <p:nvSpPr>
          <p:cNvPr id="3" name="Date Placeholder 2"/>
          <p:cNvSpPr>
            <a:spLocks noGrp="1"/>
          </p:cNvSpPr>
          <p:nvPr>
            <p:ph type="dt" sz="half" idx="10"/>
          </p:nvPr>
        </p:nvSpPr>
        <p:spPr/>
        <p:txBody>
          <a:bodyPr/>
          <a:lstStyle/>
          <a:p>
            <a:pPr>
              <a:defRPr/>
            </a:pPr>
            <a:fld id="{8C55E38E-3D68-4220-9252-3B6CADF516D4}"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6" name="Slide Number Placeholder 5"/>
          <p:cNvSpPr>
            <a:spLocks noGrp="1"/>
          </p:cNvSpPr>
          <p:nvPr>
            <p:ph type="sldNum" sz="quarter" idx="12"/>
          </p:nvPr>
        </p:nvSpPr>
        <p:spPr/>
        <p:txBody>
          <a:bodyPr/>
          <a:lstStyle/>
          <a:p>
            <a:pPr>
              <a:defRPr/>
            </a:pPr>
            <a:fld id="{C25392F8-605B-4C03-9A7D-73B2593217B5}" type="slidenum">
              <a:rPr lang="en-US" smtClean="0"/>
              <a:pPr>
                <a:defRPr/>
              </a:pPr>
              <a:t>81</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9"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BB816B1-D98F-4F24-8861-A880CAAE0674}" type="datetime1">
              <a:rPr lang="en-US" sz="1200" i="0" smtClean="0"/>
              <a:t>3/20/18</a:t>
            </a:fld>
            <a:endParaRPr lang="en-US" sz="1200" i="0"/>
          </a:p>
        </p:txBody>
      </p:sp>
      <p:sp>
        <p:nvSpPr>
          <p:cNvPr id="252931" name="Rectangle 1026"/>
          <p:cNvSpPr>
            <a:spLocks noGrp="1" noChangeArrowheads="1"/>
          </p:cNvSpPr>
          <p:nvPr>
            <p:ph type="title"/>
          </p:nvPr>
        </p:nvSpPr>
        <p:spPr>
          <a:xfrm>
            <a:off x="144463" y="271463"/>
            <a:ext cx="8804275" cy="806450"/>
          </a:xfrm>
          <a:noFill/>
        </p:spPr>
        <p:txBody>
          <a:bodyPr/>
          <a:lstStyle/>
          <a:p>
            <a:r>
              <a:rPr lang="en-US"/>
              <a:t>Anatomia simpificada do olho humano</a:t>
            </a:r>
          </a:p>
        </p:txBody>
      </p:sp>
      <p:sp>
        <p:nvSpPr>
          <p:cNvPr id="252932" name="Freeform 1118"/>
          <p:cNvSpPr>
            <a:spLocks/>
          </p:cNvSpPr>
          <p:nvPr/>
        </p:nvSpPr>
        <p:spPr bwMode="auto">
          <a:xfrm>
            <a:off x="4471988" y="2143125"/>
            <a:ext cx="2109787" cy="1592263"/>
          </a:xfrm>
          <a:custGeom>
            <a:avLst/>
            <a:gdLst>
              <a:gd name="T0" fmla="*/ 2147483647 w 2412"/>
              <a:gd name="T1" fmla="*/ 2147483647 h 1705"/>
              <a:gd name="T2" fmla="*/ 2147483647 w 2412"/>
              <a:gd name="T3" fmla="*/ 2147483647 h 1705"/>
              <a:gd name="T4" fmla="*/ 2147483647 w 2412"/>
              <a:gd name="T5" fmla="*/ 2147483647 h 1705"/>
              <a:gd name="T6" fmla="*/ 2147483647 w 2412"/>
              <a:gd name="T7" fmla="*/ 2147483647 h 1705"/>
              <a:gd name="T8" fmla="*/ 2147483647 w 2412"/>
              <a:gd name="T9" fmla="*/ 2147483647 h 1705"/>
              <a:gd name="T10" fmla="*/ 2147483647 w 2412"/>
              <a:gd name="T11" fmla="*/ 2147483647 h 1705"/>
              <a:gd name="T12" fmla="*/ 2147483647 w 2412"/>
              <a:gd name="T13" fmla="*/ 2147483647 h 1705"/>
              <a:gd name="T14" fmla="*/ 2147483647 w 2412"/>
              <a:gd name="T15" fmla="*/ 2147483647 h 1705"/>
              <a:gd name="T16" fmla="*/ 2147483647 w 2412"/>
              <a:gd name="T17" fmla="*/ 2147483647 h 1705"/>
              <a:gd name="T18" fmla="*/ 2147483647 w 2412"/>
              <a:gd name="T19" fmla="*/ 2147483647 h 1705"/>
              <a:gd name="T20" fmla="*/ 2147483647 w 2412"/>
              <a:gd name="T21" fmla="*/ 2147483647 h 1705"/>
              <a:gd name="T22" fmla="*/ 2147483647 w 2412"/>
              <a:gd name="T23" fmla="*/ 2147483647 h 1705"/>
              <a:gd name="T24" fmla="*/ 2147483647 w 2412"/>
              <a:gd name="T25" fmla="*/ 2147483647 h 1705"/>
              <a:gd name="T26" fmla="*/ 2147483647 w 2412"/>
              <a:gd name="T27" fmla="*/ 2147483647 h 1705"/>
              <a:gd name="T28" fmla="*/ 2147483647 w 2412"/>
              <a:gd name="T29" fmla="*/ 2147483647 h 1705"/>
              <a:gd name="T30" fmla="*/ 2147483647 w 2412"/>
              <a:gd name="T31" fmla="*/ 2147483647 h 1705"/>
              <a:gd name="T32" fmla="*/ 2147483647 w 2412"/>
              <a:gd name="T33" fmla="*/ 2147483647 h 1705"/>
              <a:gd name="T34" fmla="*/ 2147483647 w 2412"/>
              <a:gd name="T35" fmla="*/ 2147483647 h 1705"/>
              <a:gd name="T36" fmla="*/ 2147483647 w 2412"/>
              <a:gd name="T37" fmla="*/ 2147483647 h 1705"/>
              <a:gd name="T38" fmla="*/ 2147483647 w 2412"/>
              <a:gd name="T39" fmla="*/ 2147483647 h 1705"/>
              <a:gd name="T40" fmla="*/ 2147483647 w 2412"/>
              <a:gd name="T41" fmla="*/ 2147483647 h 1705"/>
              <a:gd name="T42" fmla="*/ 2147483647 w 2412"/>
              <a:gd name="T43" fmla="*/ 2147483647 h 1705"/>
              <a:gd name="T44" fmla="*/ 2147483647 w 2412"/>
              <a:gd name="T45" fmla="*/ 2147483647 h 1705"/>
              <a:gd name="T46" fmla="*/ 2147483647 w 2412"/>
              <a:gd name="T47" fmla="*/ 2147483647 h 170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412"/>
              <a:gd name="T73" fmla="*/ 0 h 1705"/>
              <a:gd name="T74" fmla="*/ 2412 w 2412"/>
              <a:gd name="T75" fmla="*/ 1705 h 170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412" h="1705">
                <a:moveTo>
                  <a:pt x="2367" y="1045"/>
                </a:moveTo>
                <a:cubicBezTo>
                  <a:pt x="2261" y="1048"/>
                  <a:pt x="2155" y="1052"/>
                  <a:pt x="2095" y="1045"/>
                </a:cubicBezTo>
                <a:cubicBezTo>
                  <a:pt x="2035" y="1038"/>
                  <a:pt x="2042" y="1007"/>
                  <a:pt x="2004" y="1000"/>
                </a:cubicBezTo>
                <a:cubicBezTo>
                  <a:pt x="1966" y="993"/>
                  <a:pt x="1906" y="978"/>
                  <a:pt x="1868" y="1000"/>
                </a:cubicBezTo>
                <a:cubicBezTo>
                  <a:pt x="1830" y="1022"/>
                  <a:pt x="1806" y="1080"/>
                  <a:pt x="1774" y="1131"/>
                </a:cubicBezTo>
                <a:cubicBezTo>
                  <a:pt x="1742" y="1182"/>
                  <a:pt x="1722" y="1247"/>
                  <a:pt x="1677" y="1308"/>
                </a:cubicBezTo>
                <a:cubicBezTo>
                  <a:pt x="1632" y="1369"/>
                  <a:pt x="1581" y="1439"/>
                  <a:pt x="1505" y="1498"/>
                </a:cubicBezTo>
                <a:cubicBezTo>
                  <a:pt x="1429" y="1557"/>
                  <a:pt x="1331" y="1632"/>
                  <a:pt x="1218" y="1664"/>
                </a:cubicBezTo>
                <a:cubicBezTo>
                  <a:pt x="1105" y="1696"/>
                  <a:pt x="942" y="1705"/>
                  <a:pt x="824" y="1693"/>
                </a:cubicBezTo>
                <a:cubicBezTo>
                  <a:pt x="706" y="1681"/>
                  <a:pt x="591" y="1631"/>
                  <a:pt x="507" y="1589"/>
                </a:cubicBezTo>
                <a:cubicBezTo>
                  <a:pt x="423" y="1547"/>
                  <a:pt x="390" y="1510"/>
                  <a:pt x="322" y="1442"/>
                </a:cubicBezTo>
                <a:cubicBezTo>
                  <a:pt x="254" y="1374"/>
                  <a:pt x="151" y="1270"/>
                  <a:pt x="99" y="1181"/>
                </a:cubicBezTo>
                <a:cubicBezTo>
                  <a:pt x="47" y="1092"/>
                  <a:pt x="16" y="1000"/>
                  <a:pt x="8" y="909"/>
                </a:cubicBezTo>
                <a:cubicBezTo>
                  <a:pt x="0" y="818"/>
                  <a:pt x="3" y="731"/>
                  <a:pt x="54" y="637"/>
                </a:cubicBezTo>
                <a:cubicBezTo>
                  <a:pt x="105" y="543"/>
                  <a:pt x="228" y="433"/>
                  <a:pt x="314" y="344"/>
                </a:cubicBezTo>
                <a:cubicBezTo>
                  <a:pt x="400" y="255"/>
                  <a:pt x="465" y="159"/>
                  <a:pt x="573" y="102"/>
                </a:cubicBezTo>
                <a:cubicBezTo>
                  <a:pt x="693" y="40"/>
                  <a:pt x="828" y="4"/>
                  <a:pt x="961" y="2"/>
                </a:cubicBezTo>
                <a:cubicBezTo>
                  <a:pt x="1094" y="0"/>
                  <a:pt x="1259" y="40"/>
                  <a:pt x="1369" y="92"/>
                </a:cubicBezTo>
                <a:cubicBezTo>
                  <a:pt x="1479" y="144"/>
                  <a:pt x="1555" y="233"/>
                  <a:pt x="1620" y="316"/>
                </a:cubicBezTo>
                <a:cubicBezTo>
                  <a:pt x="1685" y="399"/>
                  <a:pt x="1721" y="506"/>
                  <a:pt x="1762" y="590"/>
                </a:cubicBezTo>
                <a:cubicBezTo>
                  <a:pt x="1803" y="674"/>
                  <a:pt x="1820" y="788"/>
                  <a:pt x="1868" y="818"/>
                </a:cubicBezTo>
                <a:cubicBezTo>
                  <a:pt x="1916" y="848"/>
                  <a:pt x="1974" y="788"/>
                  <a:pt x="2050" y="773"/>
                </a:cubicBezTo>
                <a:cubicBezTo>
                  <a:pt x="2126" y="758"/>
                  <a:pt x="2262" y="735"/>
                  <a:pt x="2322" y="727"/>
                </a:cubicBezTo>
                <a:cubicBezTo>
                  <a:pt x="2382" y="719"/>
                  <a:pt x="2397" y="723"/>
                  <a:pt x="2412" y="727"/>
                </a:cubicBezTo>
              </a:path>
            </a:pathLst>
          </a:custGeom>
          <a:noFill/>
          <a:ln w="1905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33" name="Freeform 1119"/>
          <p:cNvSpPr>
            <a:spLocks/>
          </p:cNvSpPr>
          <p:nvPr/>
        </p:nvSpPr>
        <p:spPr bwMode="auto">
          <a:xfrm>
            <a:off x="4684713" y="2736850"/>
            <a:ext cx="165100" cy="393700"/>
          </a:xfrm>
          <a:custGeom>
            <a:avLst/>
            <a:gdLst>
              <a:gd name="T0" fmla="*/ 2147483647 w 189"/>
              <a:gd name="T1" fmla="*/ 2147483647 h 421"/>
              <a:gd name="T2" fmla="*/ 2147483647 w 189"/>
              <a:gd name="T3" fmla="*/ 2147483647 h 421"/>
              <a:gd name="T4" fmla="*/ 2147483647 w 189"/>
              <a:gd name="T5" fmla="*/ 2147483647 h 421"/>
              <a:gd name="T6" fmla="*/ 2147483647 w 189"/>
              <a:gd name="T7" fmla="*/ 2147483647 h 421"/>
              <a:gd name="T8" fmla="*/ 2147483647 w 189"/>
              <a:gd name="T9" fmla="*/ 2147483647 h 421"/>
              <a:gd name="T10" fmla="*/ 2147483647 w 189"/>
              <a:gd name="T11" fmla="*/ 2147483647 h 421"/>
              <a:gd name="T12" fmla="*/ 2147483647 w 189"/>
              <a:gd name="T13" fmla="*/ 2147483647 h 421"/>
              <a:gd name="T14" fmla="*/ 2147483647 w 189"/>
              <a:gd name="T15" fmla="*/ 2147483647 h 421"/>
              <a:gd name="T16" fmla="*/ 2147483647 w 189"/>
              <a:gd name="T17" fmla="*/ 2147483647 h 4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9"/>
              <a:gd name="T28" fmla="*/ 0 h 421"/>
              <a:gd name="T29" fmla="*/ 189 w 189"/>
              <a:gd name="T30" fmla="*/ 421 h 4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9" h="421">
                <a:moveTo>
                  <a:pt x="109" y="418"/>
                </a:moveTo>
                <a:cubicBezTo>
                  <a:pt x="89" y="415"/>
                  <a:pt x="64" y="362"/>
                  <a:pt x="46" y="327"/>
                </a:cubicBezTo>
                <a:cubicBezTo>
                  <a:pt x="28" y="292"/>
                  <a:pt x="6" y="249"/>
                  <a:pt x="3" y="210"/>
                </a:cubicBezTo>
                <a:cubicBezTo>
                  <a:pt x="0" y="171"/>
                  <a:pt x="13" y="126"/>
                  <a:pt x="26" y="91"/>
                </a:cubicBezTo>
                <a:cubicBezTo>
                  <a:pt x="39" y="56"/>
                  <a:pt x="61" y="2"/>
                  <a:pt x="84" y="1"/>
                </a:cubicBezTo>
                <a:cubicBezTo>
                  <a:pt x="107" y="0"/>
                  <a:pt x="149" y="54"/>
                  <a:pt x="166" y="87"/>
                </a:cubicBezTo>
                <a:cubicBezTo>
                  <a:pt x="183" y="120"/>
                  <a:pt x="189" y="158"/>
                  <a:pt x="189" y="201"/>
                </a:cubicBezTo>
                <a:cubicBezTo>
                  <a:pt x="189" y="244"/>
                  <a:pt x="179" y="308"/>
                  <a:pt x="166" y="344"/>
                </a:cubicBezTo>
                <a:cubicBezTo>
                  <a:pt x="153" y="380"/>
                  <a:pt x="129" y="421"/>
                  <a:pt x="109" y="418"/>
                </a:cubicBezTo>
                <a:close/>
              </a:path>
            </a:pathLst>
          </a:custGeom>
          <a:noFill/>
          <a:ln w="1905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34" name="Freeform 1120"/>
          <p:cNvSpPr>
            <a:spLocks/>
          </p:cNvSpPr>
          <p:nvPr/>
        </p:nvSpPr>
        <p:spPr bwMode="auto">
          <a:xfrm>
            <a:off x="4757738" y="2208213"/>
            <a:ext cx="1362075" cy="1454150"/>
          </a:xfrm>
          <a:custGeom>
            <a:avLst/>
            <a:gdLst>
              <a:gd name="T0" fmla="*/ 0 w 1559"/>
              <a:gd name="T1" fmla="*/ 2147483647 h 1557"/>
              <a:gd name="T2" fmla="*/ 2147483647 w 1559"/>
              <a:gd name="T3" fmla="*/ 2147483647 h 1557"/>
              <a:gd name="T4" fmla="*/ 2147483647 w 1559"/>
              <a:gd name="T5" fmla="*/ 2147483647 h 1557"/>
              <a:gd name="T6" fmla="*/ 2147483647 w 1559"/>
              <a:gd name="T7" fmla="*/ 2147483647 h 1557"/>
              <a:gd name="T8" fmla="*/ 2147483647 w 1559"/>
              <a:gd name="T9" fmla="*/ 2147483647 h 1557"/>
              <a:gd name="T10" fmla="*/ 2147483647 w 1559"/>
              <a:gd name="T11" fmla="*/ 2147483647 h 1557"/>
              <a:gd name="T12" fmla="*/ 2147483647 w 1559"/>
              <a:gd name="T13" fmla="*/ 2147483647 h 1557"/>
              <a:gd name="T14" fmla="*/ 2147483647 w 1559"/>
              <a:gd name="T15" fmla="*/ 2147483647 h 1557"/>
              <a:gd name="T16" fmla="*/ 2147483647 w 1559"/>
              <a:gd name="T17" fmla="*/ 2147483647 h 1557"/>
              <a:gd name="T18" fmla="*/ 2147483647 w 1559"/>
              <a:gd name="T19" fmla="*/ 2147483647 h 1557"/>
              <a:gd name="T20" fmla="*/ 2147483647 w 1559"/>
              <a:gd name="T21" fmla="*/ 2147483647 h 1557"/>
              <a:gd name="T22" fmla="*/ 2147483647 w 1559"/>
              <a:gd name="T23" fmla="*/ 2147483647 h 1557"/>
              <a:gd name="T24" fmla="*/ 2147483647 w 1559"/>
              <a:gd name="T25" fmla="*/ 2147483647 h 1557"/>
              <a:gd name="T26" fmla="*/ 2147483647 w 1559"/>
              <a:gd name="T27" fmla="*/ 2147483647 h 1557"/>
              <a:gd name="T28" fmla="*/ 2147483647 w 1559"/>
              <a:gd name="T29" fmla="*/ 2147483647 h 1557"/>
              <a:gd name="T30" fmla="*/ 2147483647 w 1559"/>
              <a:gd name="T31" fmla="*/ 2147483647 h 1557"/>
              <a:gd name="T32" fmla="*/ 2147483647 w 1559"/>
              <a:gd name="T33" fmla="*/ 2147483647 h 1557"/>
              <a:gd name="T34" fmla="*/ 2147483647 w 1559"/>
              <a:gd name="T35" fmla="*/ 2147483647 h 1557"/>
              <a:gd name="T36" fmla="*/ 2147483647 w 1559"/>
              <a:gd name="T37" fmla="*/ 2147483647 h 1557"/>
              <a:gd name="T38" fmla="*/ 2147483647 w 1559"/>
              <a:gd name="T39" fmla="*/ 2147483647 h 1557"/>
              <a:gd name="T40" fmla="*/ 2147483647 w 1559"/>
              <a:gd name="T41" fmla="*/ 2147483647 h 1557"/>
              <a:gd name="T42" fmla="*/ 2147483647 w 1559"/>
              <a:gd name="T43" fmla="*/ 2147483647 h 15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59"/>
              <a:gd name="T67" fmla="*/ 0 h 1557"/>
              <a:gd name="T68" fmla="*/ 1559 w 1559"/>
              <a:gd name="T69" fmla="*/ 1557 h 15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59" h="1557">
                <a:moveTo>
                  <a:pt x="0" y="568"/>
                </a:moveTo>
                <a:cubicBezTo>
                  <a:pt x="26" y="488"/>
                  <a:pt x="53" y="409"/>
                  <a:pt x="91" y="341"/>
                </a:cubicBezTo>
                <a:cubicBezTo>
                  <a:pt x="129" y="273"/>
                  <a:pt x="167" y="212"/>
                  <a:pt x="227" y="159"/>
                </a:cubicBezTo>
                <a:cubicBezTo>
                  <a:pt x="287" y="106"/>
                  <a:pt x="370" y="46"/>
                  <a:pt x="453" y="23"/>
                </a:cubicBezTo>
                <a:cubicBezTo>
                  <a:pt x="536" y="0"/>
                  <a:pt x="635" y="8"/>
                  <a:pt x="726" y="23"/>
                </a:cubicBezTo>
                <a:cubicBezTo>
                  <a:pt x="817" y="38"/>
                  <a:pt x="915" y="61"/>
                  <a:pt x="998" y="114"/>
                </a:cubicBezTo>
                <a:cubicBezTo>
                  <a:pt x="1081" y="167"/>
                  <a:pt x="1165" y="258"/>
                  <a:pt x="1225" y="341"/>
                </a:cubicBezTo>
                <a:cubicBezTo>
                  <a:pt x="1285" y="424"/>
                  <a:pt x="1331" y="545"/>
                  <a:pt x="1361" y="613"/>
                </a:cubicBezTo>
                <a:cubicBezTo>
                  <a:pt x="1391" y="681"/>
                  <a:pt x="1386" y="715"/>
                  <a:pt x="1406" y="749"/>
                </a:cubicBezTo>
                <a:cubicBezTo>
                  <a:pt x="1426" y="783"/>
                  <a:pt x="1459" y="801"/>
                  <a:pt x="1482" y="817"/>
                </a:cubicBezTo>
                <a:cubicBezTo>
                  <a:pt x="1505" y="833"/>
                  <a:pt x="1559" y="831"/>
                  <a:pt x="1545" y="846"/>
                </a:cubicBezTo>
                <a:cubicBezTo>
                  <a:pt x="1531" y="861"/>
                  <a:pt x="1435" y="864"/>
                  <a:pt x="1397" y="909"/>
                </a:cubicBezTo>
                <a:cubicBezTo>
                  <a:pt x="1359" y="954"/>
                  <a:pt x="1346" y="1056"/>
                  <a:pt x="1317" y="1114"/>
                </a:cubicBezTo>
                <a:cubicBezTo>
                  <a:pt x="1288" y="1172"/>
                  <a:pt x="1265" y="1210"/>
                  <a:pt x="1225" y="1256"/>
                </a:cubicBezTo>
                <a:cubicBezTo>
                  <a:pt x="1185" y="1302"/>
                  <a:pt x="1131" y="1353"/>
                  <a:pt x="1077" y="1393"/>
                </a:cubicBezTo>
                <a:cubicBezTo>
                  <a:pt x="1023" y="1433"/>
                  <a:pt x="968" y="1469"/>
                  <a:pt x="900" y="1496"/>
                </a:cubicBezTo>
                <a:cubicBezTo>
                  <a:pt x="832" y="1523"/>
                  <a:pt x="749" y="1549"/>
                  <a:pt x="667" y="1553"/>
                </a:cubicBezTo>
                <a:cubicBezTo>
                  <a:pt x="585" y="1557"/>
                  <a:pt x="489" y="1548"/>
                  <a:pt x="408" y="1520"/>
                </a:cubicBezTo>
                <a:cubicBezTo>
                  <a:pt x="327" y="1492"/>
                  <a:pt x="236" y="1431"/>
                  <a:pt x="181" y="1384"/>
                </a:cubicBezTo>
                <a:cubicBezTo>
                  <a:pt x="126" y="1337"/>
                  <a:pt x="102" y="1284"/>
                  <a:pt x="79" y="1239"/>
                </a:cubicBezTo>
                <a:cubicBezTo>
                  <a:pt x="56" y="1194"/>
                  <a:pt x="51" y="1156"/>
                  <a:pt x="45" y="1112"/>
                </a:cubicBezTo>
                <a:cubicBezTo>
                  <a:pt x="39" y="1068"/>
                  <a:pt x="0" y="999"/>
                  <a:pt x="45" y="976"/>
                </a:cubicBezTo>
              </a:path>
            </a:pathLst>
          </a:custGeom>
          <a:noFill/>
          <a:ln w="19050"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35" name="Freeform 1121"/>
          <p:cNvSpPr>
            <a:spLocks/>
          </p:cNvSpPr>
          <p:nvPr/>
        </p:nvSpPr>
        <p:spPr bwMode="auto">
          <a:xfrm>
            <a:off x="4510088" y="2590800"/>
            <a:ext cx="293687" cy="738188"/>
          </a:xfrm>
          <a:custGeom>
            <a:avLst/>
            <a:gdLst>
              <a:gd name="T0" fmla="*/ 2147483647 w 336"/>
              <a:gd name="T1" fmla="*/ 2147483647 h 792"/>
              <a:gd name="T2" fmla="*/ 2147483647 w 336"/>
              <a:gd name="T3" fmla="*/ 2147483647 h 792"/>
              <a:gd name="T4" fmla="*/ 2147483647 w 336"/>
              <a:gd name="T5" fmla="*/ 2147483647 h 792"/>
              <a:gd name="T6" fmla="*/ 2147483647 w 336"/>
              <a:gd name="T7" fmla="*/ 2147483647 h 792"/>
              <a:gd name="T8" fmla="*/ 2147483647 w 336"/>
              <a:gd name="T9" fmla="*/ 2147483647 h 792"/>
              <a:gd name="T10" fmla="*/ 2147483647 w 336"/>
              <a:gd name="T11" fmla="*/ 2147483647 h 792"/>
              <a:gd name="T12" fmla="*/ 2147483647 w 336"/>
              <a:gd name="T13" fmla="*/ 2147483647 h 792"/>
              <a:gd name="T14" fmla="*/ 2147483647 w 336"/>
              <a:gd name="T15" fmla="*/ 2147483647 h 792"/>
              <a:gd name="T16" fmla="*/ 2147483647 w 336"/>
              <a:gd name="T17" fmla="*/ 2147483647 h 792"/>
              <a:gd name="T18" fmla="*/ 2147483647 w 336"/>
              <a:gd name="T19" fmla="*/ 2147483647 h 792"/>
              <a:gd name="T20" fmla="*/ 2147483647 w 336"/>
              <a:gd name="T21" fmla="*/ 2147483647 h 792"/>
              <a:gd name="T22" fmla="*/ 2147483647 w 336"/>
              <a:gd name="T23" fmla="*/ 2147483647 h 7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792"/>
              <a:gd name="T38" fmla="*/ 336 w 336"/>
              <a:gd name="T39" fmla="*/ 792 h 7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792">
                <a:moveTo>
                  <a:pt x="316" y="608"/>
                </a:moveTo>
                <a:cubicBezTo>
                  <a:pt x="318" y="625"/>
                  <a:pt x="336" y="686"/>
                  <a:pt x="327" y="715"/>
                </a:cubicBezTo>
                <a:cubicBezTo>
                  <a:pt x="318" y="744"/>
                  <a:pt x="284" y="776"/>
                  <a:pt x="261" y="784"/>
                </a:cubicBezTo>
                <a:cubicBezTo>
                  <a:pt x="238" y="792"/>
                  <a:pt x="213" y="780"/>
                  <a:pt x="186" y="761"/>
                </a:cubicBezTo>
                <a:cubicBezTo>
                  <a:pt x="159" y="742"/>
                  <a:pt x="129" y="715"/>
                  <a:pt x="100" y="670"/>
                </a:cubicBezTo>
                <a:cubicBezTo>
                  <a:pt x="71" y="625"/>
                  <a:pt x="20" y="557"/>
                  <a:pt x="10" y="488"/>
                </a:cubicBezTo>
                <a:cubicBezTo>
                  <a:pt x="0" y="419"/>
                  <a:pt x="23" y="313"/>
                  <a:pt x="38" y="253"/>
                </a:cubicBezTo>
                <a:cubicBezTo>
                  <a:pt x="53" y="193"/>
                  <a:pt x="73" y="163"/>
                  <a:pt x="100" y="125"/>
                </a:cubicBezTo>
                <a:cubicBezTo>
                  <a:pt x="127" y="87"/>
                  <a:pt x="174" y="43"/>
                  <a:pt x="203" y="25"/>
                </a:cubicBezTo>
                <a:cubicBezTo>
                  <a:pt x="232" y="7"/>
                  <a:pt x="255" y="0"/>
                  <a:pt x="272" y="14"/>
                </a:cubicBezTo>
                <a:cubicBezTo>
                  <a:pt x="289" y="28"/>
                  <a:pt x="300" y="82"/>
                  <a:pt x="304" y="107"/>
                </a:cubicBezTo>
                <a:cubicBezTo>
                  <a:pt x="308" y="132"/>
                  <a:pt x="297" y="151"/>
                  <a:pt x="295" y="162"/>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2936" name="Group 1122"/>
          <p:cNvGrpSpPr>
            <a:grpSpLocks/>
          </p:cNvGrpSpPr>
          <p:nvPr/>
        </p:nvGrpSpPr>
        <p:grpSpPr bwMode="auto">
          <a:xfrm>
            <a:off x="2062163" y="2357438"/>
            <a:ext cx="792162" cy="1016000"/>
            <a:chOff x="160" y="1682"/>
            <a:chExt cx="906" cy="1113"/>
          </a:xfrm>
        </p:grpSpPr>
        <p:sp>
          <p:nvSpPr>
            <p:cNvPr id="252966" name="Freeform 1123"/>
            <p:cNvSpPr>
              <a:spLocks/>
            </p:cNvSpPr>
            <p:nvPr/>
          </p:nvSpPr>
          <p:spPr bwMode="auto">
            <a:xfrm>
              <a:off x="160" y="1682"/>
              <a:ext cx="906" cy="1113"/>
            </a:xfrm>
            <a:custGeom>
              <a:avLst/>
              <a:gdLst>
                <a:gd name="T0" fmla="*/ 407 w 906"/>
                <a:gd name="T1" fmla="*/ 1113 h 1113"/>
                <a:gd name="T2" fmla="*/ 543 w 906"/>
                <a:gd name="T3" fmla="*/ 1113 h 1113"/>
                <a:gd name="T4" fmla="*/ 543 w 906"/>
                <a:gd name="T5" fmla="*/ 705 h 1113"/>
                <a:gd name="T6" fmla="*/ 547 w 906"/>
                <a:gd name="T7" fmla="*/ 685 h 1113"/>
                <a:gd name="T8" fmla="*/ 559 w 906"/>
                <a:gd name="T9" fmla="*/ 673 h 1113"/>
                <a:gd name="T10" fmla="*/ 564 w 906"/>
                <a:gd name="T11" fmla="*/ 628 h 1113"/>
                <a:gd name="T12" fmla="*/ 587 w 906"/>
                <a:gd name="T13" fmla="*/ 599 h 1113"/>
                <a:gd name="T14" fmla="*/ 633 w 906"/>
                <a:gd name="T15" fmla="*/ 531 h 1113"/>
                <a:gd name="T16" fmla="*/ 701 w 906"/>
                <a:gd name="T17" fmla="*/ 588 h 1113"/>
                <a:gd name="T18" fmla="*/ 781 w 906"/>
                <a:gd name="T19" fmla="*/ 565 h 1113"/>
                <a:gd name="T20" fmla="*/ 855 w 906"/>
                <a:gd name="T21" fmla="*/ 554 h 1113"/>
                <a:gd name="T22" fmla="*/ 889 w 906"/>
                <a:gd name="T23" fmla="*/ 485 h 1113"/>
                <a:gd name="T24" fmla="*/ 906 w 906"/>
                <a:gd name="T25" fmla="*/ 405 h 1113"/>
                <a:gd name="T26" fmla="*/ 889 w 906"/>
                <a:gd name="T27" fmla="*/ 320 h 1113"/>
                <a:gd name="T28" fmla="*/ 855 w 906"/>
                <a:gd name="T29" fmla="*/ 308 h 1113"/>
                <a:gd name="T30" fmla="*/ 798 w 906"/>
                <a:gd name="T31" fmla="*/ 194 h 1113"/>
                <a:gd name="T32" fmla="*/ 678 w 906"/>
                <a:gd name="T33" fmla="*/ 80 h 1113"/>
                <a:gd name="T34" fmla="*/ 593 w 906"/>
                <a:gd name="T35" fmla="*/ 40 h 1113"/>
                <a:gd name="T36" fmla="*/ 467 w 906"/>
                <a:gd name="T37" fmla="*/ 0 h 1113"/>
                <a:gd name="T38" fmla="*/ 296 w 906"/>
                <a:gd name="T39" fmla="*/ 46 h 1113"/>
                <a:gd name="T40" fmla="*/ 273 w 906"/>
                <a:gd name="T41" fmla="*/ 97 h 1113"/>
                <a:gd name="T42" fmla="*/ 268 w 906"/>
                <a:gd name="T43" fmla="*/ 120 h 1113"/>
                <a:gd name="T44" fmla="*/ 119 w 906"/>
                <a:gd name="T45" fmla="*/ 126 h 1113"/>
                <a:gd name="T46" fmla="*/ 68 w 906"/>
                <a:gd name="T47" fmla="*/ 234 h 1113"/>
                <a:gd name="T48" fmla="*/ 28 w 906"/>
                <a:gd name="T49" fmla="*/ 263 h 1113"/>
                <a:gd name="T50" fmla="*/ 0 w 906"/>
                <a:gd name="T51" fmla="*/ 314 h 1113"/>
                <a:gd name="T52" fmla="*/ 45 w 906"/>
                <a:gd name="T53" fmla="*/ 400 h 1113"/>
                <a:gd name="T54" fmla="*/ 34 w 906"/>
                <a:gd name="T55" fmla="*/ 468 h 1113"/>
                <a:gd name="T56" fmla="*/ 62 w 906"/>
                <a:gd name="T57" fmla="*/ 514 h 1113"/>
                <a:gd name="T58" fmla="*/ 119 w 906"/>
                <a:gd name="T59" fmla="*/ 536 h 1113"/>
                <a:gd name="T60" fmla="*/ 199 w 906"/>
                <a:gd name="T61" fmla="*/ 593 h 1113"/>
                <a:gd name="T62" fmla="*/ 234 w 906"/>
                <a:gd name="T63" fmla="*/ 622 h 1113"/>
                <a:gd name="T64" fmla="*/ 268 w 906"/>
                <a:gd name="T65" fmla="*/ 565 h 1113"/>
                <a:gd name="T66" fmla="*/ 291 w 906"/>
                <a:gd name="T67" fmla="*/ 628 h 1113"/>
                <a:gd name="T68" fmla="*/ 407 w 906"/>
                <a:gd name="T69" fmla="*/ 750 h 1113"/>
                <a:gd name="T70" fmla="*/ 407 w 906"/>
                <a:gd name="T71" fmla="*/ 1113 h 11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06"/>
                <a:gd name="T109" fmla="*/ 0 h 1113"/>
                <a:gd name="T110" fmla="*/ 906 w 906"/>
                <a:gd name="T111" fmla="*/ 1113 h 11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06" h="1113">
                  <a:moveTo>
                    <a:pt x="407" y="1113"/>
                  </a:moveTo>
                  <a:lnTo>
                    <a:pt x="543" y="1113"/>
                  </a:lnTo>
                  <a:lnTo>
                    <a:pt x="543" y="705"/>
                  </a:lnTo>
                  <a:cubicBezTo>
                    <a:pt x="544" y="698"/>
                    <a:pt x="544" y="691"/>
                    <a:pt x="547" y="685"/>
                  </a:cubicBezTo>
                  <a:cubicBezTo>
                    <a:pt x="550" y="680"/>
                    <a:pt x="557" y="678"/>
                    <a:pt x="559" y="673"/>
                  </a:cubicBezTo>
                  <a:cubicBezTo>
                    <a:pt x="563" y="659"/>
                    <a:pt x="560" y="642"/>
                    <a:pt x="564" y="628"/>
                  </a:cubicBezTo>
                  <a:cubicBezTo>
                    <a:pt x="568" y="616"/>
                    <a:pt x="581" y="610"/>
                    <a:pt x="587" y="599"/>
                  </a:cubicBezTo>
                  <a:cubicBezTo>
                    <a:pt x="602" y="569"/>
                    <a:pt x="595" y="542"/>
                    <a:pt x="633" y="531"/>
                  </a:cubicBezTo>
                  <a:cubicBezTo>
                    <a:pt x="668" y="554"/>
                    <a:pt x="659" y="573"/>
                    <a:pt x="701" y="588"/>
                  </a:cubicBezTo>
                  <a:cubicBezTo>
                    <a:pt x="769" y="580"/>
                    <a:pt x="736" y="581"/>
                    <a:pt x="781" y="565"/>
                  </a:cubicBezTo>
                  <a:cubicBezTo>
                    <a:pt x="806" y="574"/>
                    <a:pt x="829" y="560"/>
                    <a:pt x="855" y="554"/>
                  </a:cubicBezTo>
                  <a:cubicBezTo>
                    <a:pt x="872" y="537"/>
                    <a:pt x="882" y="509"/>
                    <a:pt x="889" y="485"/>
                  </a:cubicBezTo>
                  <a:cubicBezTo>
                    <a:pt x="877" y="444"/>
                    <a:pt x="876" y="438"/>
                    <a:pt x="906" y="405"/>
                  </a:cubicBezTo>
                  <a:cubicBezTo>
                    <a:pt x="906" y="402"/>
                    <a:pt x="899" y="327"/>
                    <a:pt x="889" y="320"/>
                  </a:cubicBezTo>
                  <a:cubicBezTo>
                    <a:pt x="879" y="313"/>
                    <a:pt x="855" y="308"/>
                    <a:pt x="855" y="308"/>
                  </a:cubicBezTo>
                  <a:cubicBezTo>
                    <a:pt x="834" y="275"/>
                    <a:pt x="825" y="221"/>
                    <a:pt x="798" y="194"/>
                  </a:cubicBezTo>
                  <a:cubicBezTo>
                    <a:pt x="782" y="149"/>
                    <a:pt x="717" y="108"/>
                    <a:pt x="678" y="80"/>
                  </a:cubicBezTo>
                  <a:cubicBezTo>
                    <a:pt x="660" y="52"/>
                    <a:pt x="624" y="49"/>
                    <a:pt x="593" y="40"/>
                  </a:cubicBezTo>
                  <a:cubicBezTo>
                    <a:pt x="551" y="29"/>
                    <a:pt x="508" y="14"/>
                    <a:pt x="467" y="0"/>
                  </a:cubicBezTo>
                  <a:cubicBezTo>
                    <a:pt x="409" y="9"/>
                    <a:pt x="347" y="13"/>
                    <a:pt x="296" y="46"/>
                  </a:cubicBezTo>
                  <a:cubicBezTo>
                    <a:pt x="290" y="67"/>
                    <a:pt x="278" y="75"/>
                    <a:pt x="273" y="97"/>
                  </a:cubicBezTo>
                  <a:cubicBezTo>
                    <a:pt x="271" y="105"/>
                    <a:pt x="276" y="119"/>
                    <a:pt x="268" y="120"/>
                  </a:cubicBezTo>
                  <a:cubicBezTo>
                    <a:pt x="219" y="129"/>
                    <a:pt x="169" y="124"/>
                    <a:pt x="119" y="126"/>
                  </a:cubicBezTo>
                  <a:cubicBezTo>
                    <a:pt x="72" y="156"/>
                    <a:pt x="118" y="216"/>
                    <a:pt x="68" y="234"/>
                  </a:cubicBezTo>
                  <a:cubicBezTo>
                    <a:pt x="55" y="249"/>
                    <a:pt x="47" y="256"/>
                    <a:pt x="28" y="263"/>
                  </a:cubicBezTo>
                  <a:cubicBezTo>
                    <a:pt x="22" y="281"/>
                    <a:pt x="0" y="314"/>
                    <a:pt x="0" y="314"/>
                  </a:cubicBezTo>
                  <a:cubicBezTo>
                    <a:pt x="8" y="365"/>
                    <a:pt x="13" y="365"/>
                    <a:pt x="45" y="400"/>
                  </a:cubicBezTo>
                  <a:cubicBezTo>
                    <a:pt x="54" y="424"/>
                    <a:pt x="42" y="444"/>
                    <a:pt x="34" y="468"/>
                  </a:cubicBezTo>
                  <a:cubicBezTo>
                    <a:pt x="41" y="493"/>
                    <a:pt x="37" y="505"/>
                    <a:pt x="62" y="514"/>
                  </a:cubicBezTo>
                  <a:cubicBezTo>
                    <a:pt x="79" y="529"/>
                    <a:pt x="98" y="530"/>
                    <a:pt x="119" y="536"/>
                  </a:cubicBezTo>
                  <a:cubicBezTo>
                    <a:pt x="153" y="570"/>
                    <a:pt x="146" y="585"/>
                    <a:pt x="199" y="593"/>
                  </a:cubicBezTo>
                  <a:cubicBezTo>
                    <a:pt x="216" y="619"/>
                    <a:pt x="204" y="632"/>
                    <a:pt x="234" y="622"/>
                  </a:cubicBezTo>
                  <a:cubicBezTo>
                    <a:pt x="239" y="604"/>
                    <a:pt x="254" y="578"/>
                    <a:pt x="268" y="565"/>
                  </a:cubicBezTo>
                  <a:cubicBezTo>
                    <a:pt x="293" y="581"/>
                    <a:pt x="291" y="599"/>
                    <a:pt x="291" y="628"/>
                  </a:cubicBezTo>
                  <a:lnTo>
                    <a:pt x="407" y="750"/>
                  </a:lnTo>
                  <a:lnTo>
                    <a:pt x="407" y="1113"/>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67" name="Freeform 1124"/>
            <p:cNvSpPr>
              <a:spLocks/>
            </p:cNvSpPr>
            <p:nvPr/>
          </p:nvSpPr>
          <p:spPr bwMode="auto">
            <a:xfrm>
              <a:off x="521" y="2161"/>
              <a:ext cx="95" cy="226"/>
            </a:xfrm>
            <a:custGeom>
              <a:avLst/>
              <a:gdLst>
                <a:gd name="T0" fmla="*/ 91 w 95"/>
                <a:gd name="T1" fmla="*/ 226 h 226"/>
                <a:gd name="T2" fmla="*/ 0 w 95"/>
                <a:gd name="T3" fmla="*/ 135 h 226"/>
                <a:gd name="T4" fmla="*/ 0 w 95"/>
                <a:gd name="T5" fmla="*/ 44 h 226"/>
                <a:gd name="T6" fmla="*/ 21 w 95"/>
                <a:gd name="T7" fmla="*/ 52 h 226"/>
                <a:gd name="T8" fmla="*/ 38 w 95"/>
                <a:gd name="T9" fmla="*/ 57 h 226"/>
                <a:gd name="T10" fmla="*/ 72 w 95"/>
                <a:gd name="T11" fmla="*/ 40 h 226"/>
                <a:gd name="T12" fmla="*/ 95 w 95"/>
                <a:gd name="T13" fmla="*/ 0 h 226"/>
                <a:gd name="T14" fmla="*/ 91 w 95"/>
                <a:gd name="T15" fmla="*/ 226 h 226"/>
                <a:gd name="T16" fmla="*/ 0 60000 65536"/>
                <a:gd name="T17" fmla="*/ 0 60000 65536"/>
                <a:gd name="T18" fmla="*/ 0 60000 65536"/>
                <a:gd name="T19" fmla="*/ 0 60000 65536"/>
                <a:gd name="T20" fmla="*/ 0 60000 65536"/>
                <a:gd name="T21" fmla="*/ 0 60000 65536"/>
                <a:gd name="T22" fmla="*/ 0 60000 65536"/>
                <a:gd name="T23" fmla="*/ 0 60000 65536"/>
                <a:gd name="T24" fmla="*/ 0 w 95"/>
                <a:gd name="T25" fmla="*/ 0 h 226"/>
                <a:gd name="T26" fmla="*/ 95 w 95"/>
                <a:gd name="T27" fmla="*/ 226 h 2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5" h="226">
                  <a:moveTo>
                    <a:pt x="91" y="226"/>
                  </a:moveTo>
                  <a:lnTo>
                    <a:pt x="0" y="135"/>
                  </a:lnTo>
                  <a:lnTo>
                    <a:pt x="0" y="44"/>
                  </a:lnTo>
                  <a:cubicBezTo>
                    <a:pt x="29" y="26"/>
                    <a:pt x="3" y="35"/>
                    <a:pt x="21" y="52"/>
                  </a:cubicBezTo>
                  <a:cubicBezTo>
                    <a:pt x="25" y="56"/>
                    <a:pt x="32" y="55"/>
                    <a:pt x="38" y="57"/>
                  </a:cubicBezTo>
                  <a:cubicBezTo>
                    <a:pt x="58" y="79"/>
                    <a:pt x="59" y="60"/>
                    <a:pt x="72" y="40"/>
                  </a:cubicBezTo>
                  <a:cubicBezTo>
                    <a:pt x="75" y="27"/>
                    <a:pt x="75" y="0"/>
                    <a:pt x="95" y="0"/>
                  </a:cubicBezTo>
                  <a:lnTo>
                    <a:pt x="91" y="226"/>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68" name="Freeform 1125"/>
            <p:cNvSpPr>
              <a:spLocks/>
            </p:cNvSpPr>
            <p:nvPr/>
          </p:nvSpPr>
          <p:spPr bwMode="auto">
            <a:xfrm>
              <a:off x="676" y="2133"/>
              <a:ext cx="65" cy="91"/>
            </a:xfrm>
            <a:custGeom>
              <a:avLst/>
              <a:gdLst>
                <a:gd name="T0" fmla="*/ 8 w 65"/>
                <a:gd name="T1" fmla="*/ 0 h 91"/>
                <a:gd name="T2" fmla="*/ 37 w 65"/>
                <a:gd name="T3" fmla="*/ 91 h 91"/>
                <a:gd name="T4" fmla="*/ 65 w 65"/>
                <a:gd name="T5" fmla="*/ 51 h 91"/>
                <a:gd name="T6" fmla="*/ 8 w 65"/>
                <a:gd name="T7" fmla="*/ 0 h 91"/>
                <a:gd name="T8" fmla="*/ 0 60000 65536"/>
                <a:gd name="T9" fmla="*/ 0 60000 65536"/>
                <a:gd name="T10" fmla="*/ 0 60000 65536"/>
                <a:gd name="T11" fmla="*/ 0 60000 65536"/>
                <a:gd name="T12" fmla="*/ 0 w 65"/>
                <a:gd name="T13" fmla="*/ 0 h 91"/>
                <a:gd name="T14" fmla="*/ 65 w 65"/>
                <a:gd name="T15" fmla="*/ 91 h 91"/>
              </a:gdLst>
              <a:ahLst/>
              <a:cxnLst>
                <a:cxn ang="T8">
                  <a:pos x="T0" y="T1"/>
                </a:cxn>
                <a:cxn ang="T9">
                  <a:pos x="T2" y="T3"/>
                </a:cxn>
                <a:cxn ang="T10">
                  <a:pos x="T4" y="T5"/>
                </a:cxn>
                <a:cxn ang="T11">
                  <a:pos x="T6" y="T7"/>
                </a:cxn>
              </a:cxnLst>
              <a:rect l="T12" t="T13" r="T14" b="T15"/>
              <a:pathLst>
                <a:path w="65" h="91">
                  <a:moveTo>
                    <a:pt x="8" y="0"/>
                  </a:moveTo>
                  <a:cubicBezTo>
                    <a:pt x="11" y="38"/>
                    <a:pt x="0" y="78"/>
                    <a:pt x="37" y="91"/>
                  </a:cubicBezTo>
                  <a:cubicBezTo>
                    <a:pt x="60" y="83"/>
                    <a:pt x="58" y="74"/>
                    <a:pt x="65" y="51"/>
                  </a:cubicBezTo>
                  <a:cubicBezTo>
                    <a:pt x="56" y="21"/>
                    <a:pt x="32" y="18"/>
                    <a:pt x="8" y="0"/>
                  </a:cubicBez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52937" name="Group 1126"/>
          <p:cNvGrpSpPr>
            <a:grpSpLocks noChangeAspect="1"/>
          </p:cNvGrpSpPr>
          <p:nvPr/>
        </p:nvGrpSpPr>
        <p:grpSpPr bwMode="auto">
          <a:xfrm flipV="1">
            <a:off x="5551488" y="2695575"/>
            <a:ext cx="396875" cy="509588"/>
            <a:chOff x="160" y="1682"/>
            <a:chExt cx="906" cy="1113"/>
          </a:xfrm>
        </p:grpSpPr>
        <p:sp>
          <p:nvSpPr>
            <p:cNvPr id="252963" name="Freeform 1127"/>
            <p:cNvSpPr>
              <a:spLocks noChangeAspect="1"/>
            </p:cNvSpPr>
            <p:nvPr/>
          </p:nvSpPr>
          <p:spPr bwMode="auto">
            <a:xfrm>
              <a:off x="160" y="1682"/>
              <a:ext cx="906" cy="1113"/>
            </a:xfrm>
            <a:custGeom>
              <a:avLst/>
              <a:gdLst>
                <a:gd name="T0" fmla="*/ 407 w 906"/>
                <a:gd name="T1" fmla="*/ 1113 h 1113"/>
                <a:gd name="T2" fmla="*/ 543 w 906"/>
                <a:gd name="T3" fmla="*/ 1113 h 1113"/>
                <a:gd name="T4" fmla="*/ 543 w 906"/>
                <a:gd name="T5" fmla="*/ 705 h 1113"/>
                <a:gd name="T6" fmla="*/ 547 w 906"/>
                <a:gd name="T7" fmla="*/ 685 h 1113"/>
                <a:gd name="T8" fmla="*/ 559 w 906"/>
                <a:gd name="T9" fmla="*/ 673 h 1113"/>
                <a:gd name="T10" fmla="*/ 564 w 906"/>
                <a:gd name="T11" fmla="*/ 628 h 1113"/>
                <a:gd name="T12" fmla="*/ 587 w 906"/>
                <a:gd name="T13" fmla="*/ 599 h 1113"/>
                <a:gd name="T14" fmla="*/ 633 w 906"/>
                <a:gd name="T15" fmla="*/ 531 h 1113"/>
                <a:gd name="T16" fmla="*/ 701 w 906"/>
                <a:gd name="T17" fmla="*/ 588 h 1113"/>
                <a:gd name="T18" fmla="*/ 781 w 906"/>
                <a:gd name="T19" fmla="*/ 565 h 1113"/>
                <a:gd name="T20" fmla="*/ 855 w 906"/>
                <a:gd name="T21" fmla="*/ 554 h 1113"/>
                <a:gd name="T22" fmla="*/ 889 w 906"/>
                <a:gd name="T23" fmla="*/ 485 h 1113"/>
                <a:gd name="T24" fmla="*/ 906 w 906"/>
                <a:gd name="T25" fmla="*/ 405 h 1113"/>
                <a:gd name="T26" fmla="*/ 889 w 906"/>
                <a:gd name="T27" fmla="*/ 320 h 1113"/>
                <a:gd name="T28" fmla="*/ 855 w 906"/>
                <a:gd name="T29" fmla="*/ 308 h 1113"/>
                <a:gd name="T30" fmla="*/ 798 w 906"/>
                <a:gd name="T31" fmla="*/ 194 h 1113"/>
                <a:gd name="T32" fmla="*/ 678 w 906"/>
                <a:gd name="T33" fmla="*/ 80 h 1113"/>
                <a:gd name="T34" fmla="*/ 593 w 906"/>
                <a:gd name="T35" fmla="*/ 40 h 1113"/>
                <a:gd name="T36" fmla="*/ 467 w 906"/>
                <a:gd name="T37" fmla="*/ 0 h 1113"/>
                <a:gd name="T38" fmla="*/ 296 w 906"/>
                <a:gd name="T39" fmla="*/ 46 h 1113"/>
                <a:gd name="T40" fmla="*/ 273 w 906"/>
                <a:gd name="T41" fmla="*/ 97 h 1113"/>
                <a:gd name="T42" fmla="*/ 268 w 906"/>
                <a:gd name="T43" fmla="*/ 120 h 1113"/>
                <a:gd name="T44" fmla="*/ 119 w 906"/>
                <a:gd name="T45" fmla="*/ 126 h 1113"/>
                <a:gd name="T46" fmla="*/ 68 w 906"/>
                <a:gd name="T47" fmla="*/ 234 h 1113"/>
                <a:gd name="T48" fmla="*/ 28 w 906"/>
                <a:gd name="T49" fmla="*/ 263 h 1113"/>
                <a:gd name="T50" fmla="*/ 0 w 906"/>
                <a:gd name="T51" fmla="*/ 314 h 1113"/>
                <a:gd name="T52" fmla="*/ 45 w 906"/>
                <a:gd name="T53" fmla="*/ 400 h 1113"/>
                <a:gd name="T54" fmla="*/ 34 w 906"/>
                <a:gd name="T55" fmla="*/ 468 h 1113"/>
                <a:gd name="T56" fmla="*/ 62 w 906"/>
                <a:gd name="T57" fmla="*/ 514 h 1113"/>
                <a:gd name="T58" fmla="*/ 119 w 906"/>
                <a:gd name="T59" fmla="*/ 536 h 1113"/>
                <a:gd name="T60" fmla="*/ 199 w 906"/>
                <a:gd name="T61" fmla="*/ 593 h 1113"/>
                <a:gd name="T62" fmla="*/ 234 w 906"/>
                <a:gd name="T63" fmla="*/ 622 h 1113"/>
                <a:gd name="T64" fmla="*/ 268 w 906"/>
                <a:gd name="T65" fmla="*/ 565 h 1113"/>
                <a:gd name="T66" fmla="*/ 291 w 906"/>
                <a:gd name="T67" fmla="*/ 628 h 1113"/>
                <a:gd name="T68" fmla="*/ 407 w 906"/>
                <a:gd name="T69" fmla="*/ 750 h 1113"/>
                <a:gd name="T70" fmla="*/ 407 w 906"/>
                <a:gd name="T71" fmla="*/ 1113 h 11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06"/>
                <a:gd name="T109" fmla="*/ 0 h 1113"/>
                <a:gd name="T110" fmla="*/ 906 w 906"/>
                <a:gd name="T111" fmla="*/ 1113 h 11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06" h="1113">
                  <a:moveTo>
                    <a:pt x="407" y="1113"/>
                  </a:moveTo>
                  <a:lnTo>
                    <a:pt x="543" y="1113"/>
                  </a:lnTo>
                  <a:lnTo>
                    <a:pt x="543" y="705"/>
                  </a:lnTo>
                  <a:cubicBezTo>
                    <a:pt x="544" y="698"/>
                    <a:pt x="544" y="691"/>
                    <a:pt x="547" y="685"/>
                  </a:cubicBezTo>
                  <a:cubicBezTo>
                    <a:pt x="550" y="680"/>
                    <a:pt x="557" y="678"/>
                    <a:pt x="559" y="673"/>
                  </a:cubicBezTo>
                  <a:cubicBezTo>
                    <a:pt x="563" y="659"/>
                    <a:pt x="560" y="642"/>
                    <a:pt x="564" y="628"/>
                  </a:cubicBezTo>
                  <a:cubicBezTo>
                    <a:pt x="568" y="616"/>
                    <a:pt x="581" y="610"/>
                    <a:pt x="587" y="599"/>
                  </a:cubicBezTo>
                  <a:cubicBezTo>
                    <a:pt x="602" y="569"/>
                    <a:pt x="595" y="542"/>
                    <a:pt x="633" y="531"/>
                  </a:cubicBezTo>
                  <a:cubicBezTo>
                    <a:pt x="668" y="554"/>
                    <a:pt x="659" y="573"/>
                    <a:pt x="701" y="588"/>
                  </a:cubicBezTo>
                  <a:cubicBezTo>
                    <a:pt x="769" y="580"/>
                    <a:pt x="736" y="581"/>
                    <a:pt x="781" y="565"/>
                  </a:cubicBezTo>
                  <a:cubicBezTo>
                    <a:pt x="806" y="574"/>
                    <a:pt x="829" y="560"/>
                    <a:pt x="855" y="554"/>
                  </a:cubicBezTo>
                  <a:cubicBezTo>
                    <a:pt x="872" y="537"/>
                    <a:pt x="882" y="509"/>
                    <a:pt x="889" y="485"/>
                  </a:cubicBezTo>
                  <a:cubicBezTo>
                    <a:pt x="877" y="444"/>
                    <a:pt x="876" y="438"/>
                    <a:pt x="906" y="405"/>
                  </a:cubicBezTo>
                  <a:cubicBezTo>
                    <a:pt x="906" y="402"/>
                    <a:pt x="899" y="327"/>
                    <a:pt x="889" y="320"/>
                  </a:cubicBezTo>
                  <a:cubicBezTo>
                    <a:pt x="879" y="313"/>
                    <a:pt x="855" y="308"/>
                    <a:pt x="855" y="308"/>
                  </a:cubicBezTo>
                  <a:cubicBezTo>
                    <a:pt x="834" y="275"/>
                    <a:pt x="825" y="221"/>
                    <a:pt x="798" y="194"/>
                  </a:cubicBezTo>
                  <a:cubicBezTo>
                    <a:pt x="782" y="149"/>
                    <a:pt x="717" y="108"/>
                    <a:pt x="678" y="80"/>
                  </a:cubicBezTo>
                  <a:cubicBezTo>
                    <a:pt x="660" y="52"/>
                    <a:pt x="624" y="49"/>
                    <a:pt x="593" y="40"/>
                  </a:cubicBezTo>
                  <a:cubicBezTo>
                    <a:pt x="551" y="29"/>
                    <a:pt x="508" y="14"/>
                    <a:pt x="467" y="0"/>
                  </a:cubicBezTo>
                  <a:cubicBezTo>
                    <a:pt x="409" y="9"/>
                    <a:pt x="347" y="13"/>
                    <a:pt x="296" y="46"/>
                  </a:cubicBezTo>
                  <a:cubicBezTo>
                    <a:pt x="290" y="67"/>
                    <a:pt x="278" y="75"/>
                    <a:pt x="273" y="97"/>
                  </a:cubicBezTo>
                  <a:cubicBezTo>
                    <a:pt x="271" y="105"/>
                    <a:pt x="276" y="119"/>
                    <a:pt x="268" y="120"/>
                  </a:cubicBezTo>
                  <a:cubicBezTo>
                    <a:pt x="219" y="129"/>
                    <a:pt x="169" y="124"/>
                    <a:pt x="119" y="126"/>
                  </a:cubicBezTo>
                  <a:cubicBezTo>
                    <a:pt x="72" y="156"/>
                    <a:pt x="118" y="216"/>
                    <a:pt x="68" y="234"/>
                  </a:cubicBezTo>
                  <a:cubicBezTo>
                    <a:pt x="55" y="249"/>
                    <a:pt x="47" y="256"/>
                    <a:pt x="28" y="263"/>
                  </a:cubicBezTo>
                  <a:cubicBezTo>
                    <a:pt x="22" y="281"/>
                    <a:pt x="0" y="314"/>
                    <a:pt x="0" y="314"/>
                  </a:cubicBezTo>
                  <a:cubicBezTo>
                    <a:pt x="8" y="365"/>
                    <a:pt x="13" y="365"/>
                    <a:pt x="45" y="400"/>
                  </a:cubicBezTo>
                  <a:cubicBezTo>
                    <a:pt x="54" y="424"/>
                    <a:pt x="42" y="444"/>
                    <a:pt x="34" y="468"/>
                  </a:cubicBezTo>
                  <a:cubicBezTo>
                    <a:pt x="41" y="493"/>
                    <a:pt x="37" y="505"/>
                    <a:pt x="62" y="514"/>
                  </a:cubicBezTo>
                  <a:cubicBezTo>
                    <a:pt x="79" y="529"/>
                    <a:pt x="98" y="530"/>
                    <a:pt x="119" y="536"/>
                  </a:cubicBezTo>
                  <a:cubicBezTo>
                    <a:pt x="153" y="570"/>
                    <a:pt x="146" y="585"/>
                    <a:pt x="199" y="593"/>
                  </a:cubicBezTo>
                  <a:cubicBezTo>
                    <a:pt x="216" y="619"/>
                    <a:pt x="204" y="632"/>
                    <a:pt x="234" y="622"/>
                  </a:cubicBezTo>
                  <a:cubicBezTo>
                    <a:pt x="239" y="604"/>
                    <a:pt x="254" y="578"/>
                    <a:pt x="268" y="565"/>
                  </a:cubicBezTo>
                  <a:cubicBezTo>
                    <a:pt x="293" y="581"/>
                    <a:pt x="291" y="599"/>
                    <a:pt x="291" y="628"/>
                  </a:cubicBezTo>
                  <a:lnTo>
                    <a:pt x="407" y="750"/>
                  </a:lnTo>
                  <a:lnTo>
                    <a:pt x="407" y="1113"/>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64" name="Freeform 1128"/>
            <p:cNvSpPr>
              <a:spLocks noChangeAspect="1"/>
            </p:cNvSpPr>
            <p:nvPr/>
          </p:nvSpPr>
          <p:spPr bwMode="auto">
            <a:xfrm>
              <a:off x="521" y="2161"/>
              <a:ext cx="95" cy="226"/>
            </a:xfrm>
            <a:custGeom>
              <a:avLst/>
              <a:gdLst>
                <a:gd name="T0" fmla="*/ 91 w 95"/>
                <a:gd name="T1" fmla="*/ 226 h 226"/>
                <a:gd name="T2" fmla="*/ 0 w 95"/>
                <a:gd name="T3" fmla="*/ 135 h 226"/>
                <a:gd name="T4" fmla="*/ 0 w 95"/>
                <a:gd name="T5" fmla="*/ 44 h 226"/>
                <a:gd name="T6" fmla="*/ 21 w 95"/>
                <a:gd name="T7" fmla="*/ 52 h 226"/>
                <a:gd name="T8" fmla="*/ 38 w 95"/>
                <a:gd name="T9" fmla="*/ 57 h 226"/>
                <a:gd name="T10" fmla="*/ 72 w 95"/>
                <a:gd name="T11" fmla="*/ 40 h 226"/>
                <a:gd name="T12" fmla="*/ 95 w 95"/>
                <a:gd name="T13" fmla="*/ 0 h 226"/>
                <a:gd name="T14" fmla="*/ 91 w 95"/>
                <a:gd name="T15" fmla="*/ 226 h 226"/>
                <a:gd name="T16" fmla="*/ 0 60000 65536"/>
                <a:gd name="T17" fmla="*/ 0 60000 65536"/>
                <a:gd name="T18" fmla="*/ 0 60000 65536"/>
                <a:gd name="T19" fmla="*/ 0 60000 65536"/>
                <a:gd name="T20" fmla="*/ 0 60000 65536"/>
                <a:gd name="T21" fmla="*/ 0 60000 65536"/>
                <a:gd name="T22" fmla="*/ 0 60000 65536"/>
                <a:gd name="T23" fmla="*/ 0 60000 65536"/>
                <a:gd name="T24" fmla="*/ 0 w 95"/>
                <a:gd name="T25" fmla="*/ 0 h 226"/>
                <a:gd name="T26" fmla="*/ 95 w 95"/>
                <a:gd name="T27" fmla="*/ 226 h 2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5" h="226">
                  <a:moveTo>
                    <a:pt x="91" y="226"/>
                  </a:moveTo>
                  <a:lnTo>
                    <a:pt x="0" y="135"/>
                  </a:lnTo>
                  <a:lnTo>
                    <a:pt x="0" y="44"/>
                  </a:lnTo>
                  <a:cubicBezTo>
                    <a:pt x="29" y="26"/>
                    <a:pt x="3" y="35"/>
                    <a:pt x="21" y="52"/>
                  </a:cubicBezTo>
                  <a:cubicBezTo>
                    <a:pt x="25" y="56"/>
                    <a:pt x="32" y="55"/>
                    <a:pt x="38" y="57"/>
                  </a:cubicBezTo>
                  <a:cubicBezTo>
                    <a:pt x="58" y="79"/>
                    <a:pt x="59" y="60"/>
                    <a:pt x="72" y="40"/>
                  </a:cubicBezTo>
                  <a:cubicBezTo>
                    <a:pt x="75" y="27"/>
                    <a:pt x="75" y="0"/>
                    <a:pt x="95" y="0"/>
                  </a:cubicBezTo>
                  <a:lnTo>
                    <a:pt x="91" y="226"/>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65" name="Freeform 1129"/>
            <p:cNvSpPr>
              <a:spLocks noChangeAspect="1"/>
            </p:cNvSpPr>
            <p:nvPr/>
          </p:nvSpPr>
          <p:spPr bwMode="auto">
            <a:xfrm>
              <a:off x="676" y="2133"/>
              <a:ext cx="65" cy="91"/>
            </a:xfrm>
            <a:custGeom>
              <a:avLst/>
              <a:gdLst>
                <a:gd name="T0" fmla="*/ 8 w 65"/>
                <a:gd name="T1" fmla="*/ 0 h 91"/>
                <a:gd name="T2" fmla="*/ 37 w 65"/>
                <a:gd name="T3" fmla="*/ 91 h 91"/>
                <a:gd name="T4" fmla="*/ 65 w 65"/>
                <a:gd name="T5" fmla="*/ 51 h 91"/>
                <a:gd name="T6" fmla="*/ 8 w 65"/>
                <a:gd name="T7" fmla="*/ 0 h 91"/>
                <a:gd name="T8" fmla="*/ 0 60000 65536"/>
                <a:gd name="T9" fmla="*/ 0 60000 65536"/>
                <a:gd name="T10" fmla="*/ 0 60000 65536"/>
                <a:gd name="T11" fmla="*/ 0 60000 65536"/>
                <a:gd name="T12" fmla="*/ 0 w 65"/>
                <a:gd name="T13" fmla="*/ 0 h 91"/>
                <a:gd name="T14" fmla="*/ 65 w 65"/>
                <a:gd name="T15" fmla="*/ 91 h 91"/>
              </a:gdLst>
              <a:ahLst/>
              <a:cxnLst>
                <a:cxn ang="T8">
                  <a:pos x="T0" y="T1"/>
                </a:cxn>
                <a:cxn ang="T9">
                  <a:pos x="T2" y="T3"/>
                </a:cxn>
                <a:cxn ang="T10">
                  <a:pos x="T4" y="T5"/>
                </a:cxn>
                <a:cxn ang="T11">
                  <a:pos x="T6" y="T7"/>
                </a:cxn>
              </a:cxnLst>
              <a:rect l="T12" t="T13" r="T14" b="T15"/>
              <a:pathLst>
                <a:path w="65" h="91">
                  <a:moveTo>
                    <a:pt x="8" y="0"/>
                  </a:moveTo>
                  <a:cubicBezTo>
                    <a:pt x="11" y="38"/>
                    <a:pt x="0" y="78"/>
                    <a:pt x="37" y="91"/>
                  </a:cubicBezTo>
                  <a:cubicBezTo>
                    <a:pt x="60" y="83"/>
                    <a:pt x="58" y="74"/>
                    <a:pt x="65" y="51"/>
                  </a:cubicBezTo>
                  <a:cubicBezTo>
                    <a:pt x="56" y="21"/>
                    <a:pt x="32" y="18"/>
                    <a:pt x="8" y="0"/>
                  </a:cubicBez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52938" name="Freeform 1130"/>
          <p:cNvSpPr>
            <a:spLocks/>
          </p:cNvSpPr>
          <p:nvPr/>
        </p:nvSpPr>
        <p:spPr bwMode="auto">
          <a:xfrm>
            <a:off x="2495550" y="2357438"/>
            <a:ext cx="3214688" cy="847725"/>
          </a:xfrm>
          <a:custGeom>
            <a:avLst/>
            <a:gdLst>
              <a:gd name="T0" fmla="*/ 0 w 3675"/>
              <a:gd name="T1" fmla="*/ 0 h 908"/>
              <a:gd name="T2" fmla="*/ 2147483647 w 3675"/>
              <a:gd name="T3" fmla="*/ 2147483647 h 908"/>
              <a:gd name="T4" fmla="*/ 2147483647 w 3675"/>
              <a:gd name="T5" fmla="*/ 2147483647 h 908"/>
              <a:gd name="T6" fmla="*/ 0 60000 65536"/>
              <a:gd name="T7" fmla="*/ 0 60000 65536"/>
              <a:gd name="T8" fmla="*/ 0 60000 65536"/>
              <a:gd name="T9" fmla="*/ 0 w 3675"/>
              <a:gd name="T10" fmla="*/ 0 h 908"/>
              <a:gd name="T11" fmla="*/ 3675 w 3675"/>
              <a:gd name="T12" fmla="*/ 908 h 908"/>
            </a:gdLst>
            <a:ahLst/>
            <a:cxnLst>
              <a:cxn ang="T6">
                <a:pos x="T0" y="T1"/>
              </a:cxn>
              <a:cxn ang="T7">
                <a:pos x="T2" y="T3"/>
              </a:cxn>
              <a:cxn ang="T8">
                <a:pos x="T4" y="T5"/>
              </a:cxn>
            </a:cxnLst>
            <a:rect l="T9" t="T10" r="T11" b="T12"/>
            <a:pathLst>
              <a:path w="3675" h="908">
                <a:moveTo>
                  <a:pt x="0" y="0"/>
                </a:moveTo>
                <a:lnTo>
                  <a:pt x="2541" y="499"/>
                </a:lnTo>
                <a:lnTo>
                  <a:pt x="3675" y="908"/>
                </a:lnTo>
              </a:path>
            </a:pathLst>
          </a:custGeom>
          <a:noFill/>
          <a:ln w="9525" cap="flat">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39" name="Freeform 1131"/>
          <p:cNvSpPr>
            <a:spLocks/>
          </p:cNvSpPr>
          <p:nvPr/>
        </p:nvSpPr>
        <p:spPr bwMode="auto">
          <a:xfrm>
            <a:off x="2536825" y="2695575"/>
            <a:ext cx="3213100" cy="677863"/>
          </a:xfrm>
          <a:custGeom>
            <a:avLst/>
            <a:gdLst>
              <a:gd name="T0" fmla="*/ 0 w 3674"/>
              <a:gd name="T1" fmla="*/ 2147483647 h 726"/>
              <a:gd name="T2" fmla="*/ 2147483647 w 3674"/>
              <a:gd name="T3" fmla="*/ 2147483647 h 726"/>
              <a:gd name="T4" fmla="*/ 2147483647 w 3674"/>
              <a:gd name="T5" fmla="*/ 0 h 726"/>
              <a:gd name="T6" fmla="*/ 0 60000 65536"/>
              <a:gd name="T7" fmla="*/ 0 60000 65536"/>
              <a:gd name="T8" fmla="*/ 0 60000 65536"/>
              <a:gd name="T9" fmla="*/ 0 w 3674"/>
              <a:gd name="T10" fmla="*/ 0 h 726"/>
              <a:gd name="T11" fmla="*/ 3674 w 3674"/>
              <a:gd name="T12" fmla="*/ 726 h 726"/>
            </a:gdLst>
            <a:ahLst/>
            <a:cxnLst>
              <a:cxn ang="T6">
                <a:pos x="T0" y="T1"/>
              </a:cxn>
              <a:cxn ang="T7">
                <a:pos x="T2" y="T3"/>
              </a:cxn>
              <a:cxn ang="T8">
                <a:pos x="T4" y="T5"/>
              </a:cxn>
            </a:cxnLst>
            <a:rect l="T9" t="T10" r="T11" b="T12"/>
            <a:pathLst>
              <a:path w="3674" h="726">
                <a:moveTo>
                  <a:pt x="0" y="726"/>
                </a:moveTo>
                <a:lnTo>
                  <a:pt x="2495" y="409"/>
                </a:lnTo>
                <a:lnTo>
                  <a:pt x="3674" y="0"/>
                </a:lnTo>
              </a:path>
            </a:pathLst>
          </a:custGeom>
          <a:noFill/>
          <a:ln w="9525" cap="flat">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40" name="Text Box 1132"/>
          <p:cNvSpPr txBox="1">
            <a:spLocks noChangeArrowheads="1"/>
          </p:cNvSpPr>
          <p:nvPr/>
        </p:nvSpPr>
        <p:spPr bwMode="auto">
          <a:xfrm>
            <a:off x="5357813" y="1692275"/>
            <a:ext cx="103187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800"/>
              <a:t>retina</a:t>
            </a:r>
            <a:endParaRPr lang="en-US" sz="2800"/>
          </a:p>
        </p:txBody>
      </p:sp>
      <p:sp>
        <p:nvSpPr>
          <p:cNvPr id="252941" name="Line 1133"/>
          <p:cNvSpPr>
            <a:spLocks noChangeShapeType="1"/>
          </p:cNvSpPr>
          <p:nvPr/>
        </p:nvSpPr>
        <p:spPr bwMode="auto">
          <a:xfrm flipV="1">
            <a:off x="5805488" y="2252663"/>
            <a:ext cx="161925" cy="18097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52942" name="AutoShape 1134"/>
          <p:cNvSpPr>
            <a:spLocks/>
          </p:cNvSpPr>
          <p:nvPr/>
        </p:nvSpPr>
        <p:spPr bwMode="auto">
          <a:xfrm>
            <a:off x="6375400" y="1720850"/>
            <a:ext cx="80963" cy="935038"/>
          </a:xfrm>
          <a:prstGeom prst="leftBrace">
            <a:avLst>
              <a:gd name="adj1" fmla="val 96241"/>
              <a:gd name="adj2" fmla="val 17634"/>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252943" name="Text Box 1135"/>
          <p:cNvSpPr txBox="1">
            <a:spLocks noChangeArrowheads="1"/>
          </p:cNvSpPr>
          <p:nvPr/>
        </p:nvSpPr>
        <p:spPr bwMode="auto">
          <a:xfrm>
            <a:off x="6413500" y="1584325"/>
            <a:ext cx="16827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800"/>
              <a:t>bastonetes</a:t>
            </a:r>
            <a:endParaRPr lang="en-US" sz="2800"/>
          </a:p>
        </p:txBody>
      </p:sp>
      <p:sp>
        <p:nvSpPr>
          <p:cNvPr id="252944" name="Text Box 1136"/>
          <p:cNvSpPr txBox="1">
            <a:spLocks noChangeArrowheads="1"/>
          </p:cNvSpPr>
          <p:nvPr/>
        </p:nvSpPr>
        <p:spPr bwMode="auto">
          <a:xfrm>
            <a:off x="6477000" y="2246313"/>
            <a:ext cx="992188"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800"/>
              <a:t>cones</a:t>
            </a:r>
            <a:endParaRPr lang="en-US" sz="2800"/>
          </a:p>
        </p:txBody>
      </p:sp>
      <p:sp>
        <p:nvSpPr>
          <p:cNvPr id="252945" name="AutoShape 1137"/>
          <p:cNvSpPr>
            <a:spLocks/>
          </p:cNvSpPr>
          <p:nvPr/>
        </p:nvSpPr>
        <p:spPr bwMode="auto">
          <a:xfrm>
            <a:off x="7448550" y="2370138"/>
            <a:ext cx="93663" cy="1012825"/>
          </a:xfrm>
          <a:prstGeom prst="leftBrace">
            <a:avLst>
              <a:gd name="adj1" fmla="val 90113"/>
              <a:gd name="adj2" fmla="val 16667"/>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252946" name="Text Box 1138"/>
          <p:cNvSpPr txBox="1">
            <a:spLocks noChangeArrowheads="1"/>
          </p:cNvSpPr>
          <p:nvPr/>
        </p:nvSpPr>
        <p:spPr bwMode="auto">
          <a:xfrm>
            <a:off x="7539038" y="2189163"/>
            <a:ext cx="312737" cy="1182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nSpc>
                <a:spcPct val="85000"/>
              </a:lnSpc>
            </a:pPr>
            <a:r>
              <a:rPr lang="pt-BR" sz="2800"/>
              <a:t>s</a:t>
            </a:r>
          </a:p>
          <a:p>
            <a:pPr>
              <a:lnSpc>
                <a:spcPct val="85000"/>
              </a:lnSpc>
            </a:pPr>
            <a:r>
              <a:rPr lang="pt-BR" sz="2800"/>
              <a:t>m</a:t>
            </a:r>
          </a:p>
          <a:p>
            <a:pPr>
              <a:lnSpc>
                <a:spcPct val="85000"/>
              </a:lnSpc>
            </a:pPr>
            <a:r>
              <a:rPr lang="pt-BR" sz="2800">
                <a:latin typeface="Script MT Bold" pitchFamily="66" charset="0"/>
              </a:rPr>
              <a:t>l</a:t>
            </a:r>
            <a:endParaRPr lang="en-US" sz="2800">
              <a:latin typeface="Script MT Bold" pitchFamily="66" charset="0"/>
            </a:endParaRPr>
          </a:p>
        </p:txBody>
      </p:sp>
      <p:grpSp>
        <p:nvGrpSpPr>
          <p:cNvPr id="4" name="Group 1146"/>
          <p:cNvGrpSpPr>
            <a:grpSpLocks/>
          </p:cNvGrpSpPr>
          <p:nvPr/>
        </p:nvGrpSpPr>
        <p:grpSpPr bwMode="auto">
          <a:xfrm>
            <a:off x="395288" y="3951288"/>
            <a:ext cx="3644900" cy="2511425"/>
            <a:chOff x="1838" y="2546"/>
            <a:chExt cx="2296" cy="1582"/>
          </a:xfrm>
        </p:grpSpPr>
        <p:pic>
          <p:nvPicPr>
            <p:cNvPr id="252959" name="Picture 1142" descr="Mittma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38" y="2546"/>
              <a:ext cx="2296" cy="1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60" name="Text Box 1143"/>
            <p:cNvSpPr txBox="1">
              <a:spLocks noChangeArrowheads="1"/>
            </p:cNvSpPr>
            <p:nvPr/>
          </p:nvSpPr>
          <p:spPr bwMode="auto">
            <a:xfrm>
              <a:off x="2414" y="2559"/>
              <a:ext cx="947" cy="288"/>
            </a:xfrm>
            <a:prstGeom prst="rect">
              <a:avLst/>
            </a:prstGeom>
            <a:solidFill>
              <a:srgbClr val="EAEAEA"/>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ea typeface="Arial Unicode MS" pitchFamily="34" charset="-128"/>
                  <a:cs typeface="Arial Unicode MS" pitchFamily="34" charset="-128"/>
                </a:rPr>
                <a:t>Bastonetes</a:t>
              </a:r>
            </a:p>
          </p:txBody>
        </p:sp>
        <p:sp>
          <p:nvSpPr>
            <p:cNvPr id="252961" name="Text Box 1144"/>
            <p:cNvSpPr txBox="1">
              <a:spLocks noChangeArrowheads="1"/>
            </p:cNvSpPr>
            <p:nvPr/>
          </p:nvSpPr>
          <p:spPr bwMode="auto">
            <a:xfrm>
              <a:off x="2877" y="2997"/>
              <a:ext cx="596" cy="288"/>
            </a:xfrm>
            <a:prstGeom prst="rect">
              <a:avLst/>
            </a:prstGeom>
            <a:solidFill>
              <a:srgbClr val="EAEAEA"/>
            </a:solidFill>
            <a:ln>
              <a:noFill/>
            </a:ln>
            <a:extLs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ea typeface="Arial Unicode MS" pitchFamily="34" charset="-128"/>
                  <a:cs typeface="Arial Unicode MS" pitchFamily="34" charset="-128"/>
                </a:rPr>
                <a:t>Cones</a:t>
              </a:r>
            </a:p>
          </p:txBody>
        </p:sp>
        <p:sp>
          <p:nvSpPr>
            <p:cNvPr id="252962" name="Line 1145"/>
            <p:cNvSpPr>
              <a:spLocks noChangeShapeType="1"/>
            </p:cNvSpPr>
            <p:nvPr/>
          </p:nvSpPr>
          <p:spPr bwMode="auto">
            <a:xfrm flipH="1">
              <a:off x="2179" y="2745"/>
              <a:ext cx="227" cy="127"/>
            </a:xfrm>
            <a:prstGeom prst="line">
              <a:avLst/>
            </a:prstGeom>
            <a:noFill/>
            <a:ln w="28575">
              <a:solidFill>
                <a:srgbClr val="FF0000"/>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grpSp>
      <p:grpSp>
        <p:nvGrpSpPr>
          <p:cNvPr id="5" name="Group 1169"/>
          <p:cNvGrpSpPr>
            <a:grpSpLocks/>
          </p:cNvGrpSpPr>
          <p:nvPr/>
        </p:nvGrpSpPr>
        <p:grpSpPr bwMode="auto">
          <a:xfrm>
            <a:off x="4192588" y="3975100"/>
            <a:ext cx="1593850" cy="2701925"/>
            <a:chOff x="2641" y="2504"/>
            <a:chExt cx="1004" cy="1702"/>
          </a:xfrm>
        </p:grpSpPr>
        <p:pic>
          <p:nvPicPr>
            <p:cNvPr id="252956" name="Picture 1156" descr="rods_and_cones_half"/>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90" y="2504"/>
              <a:ext cx="806" cy="1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57" name="Text Box 1161"/>
            <p:cNvSpPr txBox="1">
              <a:spLocks noChangeArrowheads="1"/>
            </p:cNvSpPr>
            <p:nvPr/>
          </p:nvSpPr>
          <p:spPr bwMode="auto">
            <a:xfrm>
              <a:off x="2641" y="3918"/>
              <a:ext cx="6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100 M</a:t>
              </a:r>
            </a:p>
          </p:txBody>
        </p:sp>
        <p:sp>
          <p:nvSpPr>
            <p:cNvPr id="252958" name="Text Box 1162"/>
            <p:cNvSpPr txBox="1">
              <a:spLocks noChangeArrowheads="1"/>
            </p:cNvSpPr>
            <p:nvPr/>
          </p:nvSpPr>
          <p:spPr bwMode="auto">
            <a:xfrm>
              <a:off x="3273" y="3918"/>
              <a:ext cx="37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5M</a:t>
              </a:r>
            </a:p>
          </p:txBody>
        </p:sp>
      </p:grpSp>
      <p:grpSp>
        <p:nvGrpSpPr>
          <p:cNvPr id="6" name="Group 1165"/>
          <p:cNvGrpSpPr>
            <a:grpSpLocks/>
          </p:cNvGrpSpPr>
          <p:nvPr/>
        </p:nvGrpSpPr>
        <p:grpSpPr bwMode="auto">
          <a:xfrm>
            <a:off x="6203950" y="4240213"/>
            <a:ext cx="2400300" cy="2503487"/>
            <a:chOff x="3908" y="2671"/>
            <a:chExt cx="1512" cy="1577"/>
          </a:xfrm>
        </p:grpSpPr>
        <p:pic>
          <p:nvPicPr>
            <p:cNvPr id="252953" name="Picture 1159" descr="retina"/>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08" y="2671"/>
              <a:ext cx="1512" cy="1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54" name="Text Box 1163"/>
            <p:cNvSpPr txBox="1">
              <a:spLocks noChangeArrowheads="1"/>
            </p:cNvSpPr>
            <p:nvPr/>
          </p:nvSpPr>
          <p:spPr bwMode="auto">
            <a:xfrm>
              <a:off x="3997" y="3778"/>
              <a:ext cx="53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fóvea</a:t>
              </a:r>
            </a:p>
          </p:txBody>
        </p:sp>
        <p:sp>
          <p:nvSpPr>
            <p:cNvPr id="252955" name="Text Box 1164"/>
            <p:cNvSpPr txBox="1">
              <a:spLocks noChangeArrowheads="1"/>
            </p:cNvSpPr>
            <p:nvPr/>
          </p:nvSpPr>
          <p:spPr bwMode="auto">
            <a:xfrm>
              <a:off x="4065" y="3960"/>
              <a:ext cx="46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10%</a:t>
              </a:r>
            </a:p>
          </p:txBody>
        </p:sp>
      </p:grpSp>
      <p:grpSp>
        <p:nvGrpSpPr>
          <p:cNvPr id="7" name="Group 1170"/>
          <p:cNvGrpSpPr>
            <a:grpSpLocks/>
          </p:cNvGrpSpPr>
          <p:nvPr/>
        </p:nvGrpSpPr>
        <p:grpSpPr bwMode="auto">
          <a:xfrm>
            <a:off x="6035675" y="3030538"/>
            <a:ext cx="1643063" cy="954087"/>
            <a:chOff x="3802" y="1909"/>
            <a:chExt cx="1035" cy="601"/>
          </a:xfrm>
        </p:grpSpPr>
        <p:sp>
          <p:nvSpPr>
            <p:cNvPr id="252951" name="Text Box 1167"/>
            <p:cNvSpPr txBox="1">
              <a:spLocks noChangeArrowheads="1"/>
            </p:cNvSpPr>
            <p:nvPr/>
          </p:nvSpPr>
          <p:spPr bwMode="auto">
            <a:xfrm>
              <a:off x="3874" y="2222"/>
              <a:ext cx="96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ponto cego</a:t>
              </a:r>
            </a:p>
          </p:txBody>
        </p:sp>
        <p:sp>
          <p:nvSpPr>
            <p:cNvPr id="252952" name="Line 1168"/>
            <p:cNvSpPr>
              <a:spLocks noChangeShapeType="1"/>
            </p:cNvSpPr>
            <p:nvPr/>
          </p:nvSpPr>
          <p:spPr bwMode="auto">
            <a:xfrm flipH="1" flipV="1">
              <a:off x="3802" y="1909"/>
              <a:ext cx="139" cy="403"/>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82</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3954" name="Rectangle 5"/>
          <p:cNvSpPr>
            <a:spLocks noGrp="1" noChangeArrowheads="1"/>
          </p:cNvSpPr>
          <p:nvPr>
            <p:ph type="title"/>
          </p:nvPr>
        </p:nvSpPr>
        <p:spPr>
          <a:xfrm>
            <a:off x="515938" y="0"/>
            <a:ext cx="7159625" cy="1143000"/>
          </a:xfrm>
        </p:spPr>
        <p:txBody>
          <a:bodyPr/>
          <a:lstStyle/>
          <a:p>
            <a:pPr algn="l" defTabSz="914400"/>
            <a:r>
              <a:rPr lang="en-US"/>
              <a:t>What is Color?</a:t>
            </a:r>
          </a:p>
        </p:txBody>
      </p:sp>
      <p:pic>
        <p:nvPicPr>
          <p:cNvPr id="253955"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3438" y="1708150"/>
            <a:ext cx="1543050" cy="216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53956" name="Text Box 55"/>
          <p:cNvSpPr txBox="1">
            <a:spLocks noChangeArrowheads="1"/>
          </p:cNvSpPr>
          <p:nvPr/>
        </p:nvSpPr>
        <p:spPr bwMode="auto">
          <a:xfrm>
            <a:off x="757238" y="4305300"/>
            <a:ext cx="2241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b="1"/>
              <a:t>George Wald</a:t>
            </a:r>
          </a:p>
          <a:p>
            <a:r>
              <a:rPr lang="en-US" sz="1800"/>
              <a:t>The Nobel Prize 1967 </a:t>
            </a:r>
          </a:p>
        </p:txBody>
      </p:sp>
      <p:sp>
        <p:nvSpPr>
          <p:cNvPr id="253957" name="Text Box 56"/>
          <p:cNvSpPr txBox="1">
            <a:spLocks noChangeArrowheads="1"/>
          </p:cNvSpPr>
          <p:nvPr/>
        </p:nvSpPr>
        <p:spPr bwMode="auto">
          <a:xfrm>
            <a:off x="925513" y="3978275"/>
            <a:ext cx="12763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i="0">
                <a:sym typeface="Symbol" pitchFamily="18" charset="2"/>
              </a:rPr>
              <a:t></a:t>
            </a:r>
            <a:r>
              <a:rPr lang="en-US" sz="1400" i="0">
                <a:sym typeface="Wingdings" pitchFamily="2" charset="2"/>
              </a:rPr>
              <a:t></a:t>
            </a:r>
            <a:r>
              <a:rPr lang="en-US" sz="1400" i="0"/>
              <a:t>1906 </a:t>
            </a:r>
            <a:r>
              <a:rPr lang="en-US" sz="1400" i="0">
                <a:sym typeface="Wingdings" pitchFamily="2" charset="2"/>
              </a:rPr>
              <a:t></a:t>
            </a:r>
            <a:r>
              <a:rPr lang="en-US" sz="1400" i="0"/>
              <a:t>1997</a:t>
            </a:r>
          </a:p>
        </p:txBody>
      </p:sp>
      <p:pic>
        <p:nvPicPr>
          <p:cNvPr id="253958" name="Picture 57"/>
          <p:cNvPicPr>
            <a:picLocks noChangeAspect="1" noChangeArrowheads="1"/>
          </p:cNvPicPr>
          <p:nvPr/>
        </p:nvPicPr>
        <p:blipFill>
          <a:blip r:embed="rId4">
            <a:extLst>
              <a:ext uri="{28A0092B-C50C-407E-A947-70E740481C1C}">
                <a14:useLocalDpi xmlns:a14="http://schemas.microsoft.com/office/drawing/2010/main" val="0"/>
              </a:ext>
            </a:extLst>
          </a:blip>
          <a:srcRect r="3784"/>
          <a:stretch>
            <a:fillRect/>
          </a:stretch>
        </p:blipFill>
        <p:spPr bwMode="auto">
          <a:xfrm>
            <a:off x="1041400" y="5013325"/>
            <a:ext cx="919163" cy="60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253959" name="Picture 28" descr="eye_bi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75263" y="3546475"/>
            <a:ext cx="2220912" cy="296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3960" name="Rectangle 28"/>
          <p:cNvSpPr>
            <a:spLocks noChangeArrowheads="1"/>
          </p:cNvSpPr>
          <p:nvPr/>
        </p:nvSpPr>
        <p:spPr bwMode="auto">
          <a:xfrm rot="-2272230">
            <a:off x="5451475" y="1562100"/>
            <a:ext cx="1958975" cy="188913"/>
          </a:xfrm>
          <a:prstGeom prst="rect">
            <a:avLst/>
          </a:prstGeom>
          <a:solidFill>
            <a:schemeClr val="bg1"/>
          </a:solidFill>
          <a:ln w="12700" algn="ctr">
            <a:solidFill>
              <a:schemeClr val="tx1"/>
            </a:solidFill>
            <a:round/>
            <a:headEnd type="none" w="sm" len="sm"/>
            <a:tailEnd type="none" w="sm" len="sm"/>
          </a:ln>
        </p:spPr>
        <p:txBody>
          <a:bodyPr/>
          <a:lstStyle/>
          <a:p>
            <a:endParaRPr lang="pt-BR"/>
          </a:p>
        </p:txBody>
      </p:sp>
      <p:cxnSp>
        <p:nvCxnSpPr>
          <p:cNvPr id="253961" name="Straight Arrow Connector 30"/>
          <p:cNvCxnSpPr>
            <a:cxnSpLocks noChangeShapeType="1"/>
          </p:cNvCxnSpPr>
          <p:nvPr/>
        </p:nvCxnSpPr>
        <p:spPr bwMode="auto">
          <a:xfrm rot="5400000">
            <a:off x="4084638" y="2755900"/>
            <a:ext cx="4545012" cy="1588"/>
          </a:xfrm>
          <a:prstGeom prst="straightConnector1">
            <a:avLst/>
          </a:prstGeom>
          <a:noFill/>
          <a:ln w="12700" algn="ctr">
            <a:solidFill>
              <a:schemeClr val="tx1"/>
            </a:solidFill>
            <a:round/>
            <a:headEnd type="none" w="sm" len="sm"/>
            <a:tailEnd type="arrow" w="med" len="med"/>
          </a:ln>
          <a:extLst>
            <a:ext uri="{909E8E84-426E-40DD-AFC4-6F175D3DCCD1}">
              <a14:hiddenFill xmlns:a14="http://schemas.microsoft.com/office/drawing/2010/main">
                <a:noFill/>
              </a14:hiddenFill>
            </a:ext>
          </a:extLst>
        </p:spPr>
      </p:cxnSp>
      <p:cxnSp>
        <p:nvCxnSpPr>
          <p:cNvPr id="253962" name="Straight Arrow Connector 32"/>
          <p:cNvCxnSpPr>
            <a:cxnSpLocks noChangeShapeType="1"/>
          </p:cNvCxnSpPr>
          <p:nvPr/>
        </p:nvCxnSpPr>
        <p:spPr bwMode="auto">
          <a:xfrm rot="-5400000" flipH="1" flipV="1">
            <a:off x="5703094" y="916781"/>
            <a:ext cx="39688" cy="1317625"/>
          </a:xfrm>
          <a:prstGeom prst="straightConnector1">
            <a:avLst/>
          </a:prstGeom>
          <a:noFill/>
          <a:ln w="12700" algn="ctr">
            <a:solidFill>
              <a:schemeClr val="tx1"/>
            </a:solidFill>
            <a:round/>
            <a:headEnd type="none" w="sm" len="sm"/>
            <a:tailEnd type="arrow" w="med" len="med"/>
          </a:ln>
          <a:extLst>
            <a:ext uri="{909E8E84-426E-40DD-AFC4-6F175D3DCCD1}">
              <a14:hiddenFill xmlns:a14="http://schemas.microsoft.com/office/drawing/2010/main">
                <a:noFill/>
              </a14:hiddenFill>
            </a:ext>
          </a:extLst>
        </p:spPr>
      </p:cxnSp>
      <p:cxnSp>
        <p:nvCxnSpPr>
          <p:cNvPr id="253963" name="Straight Arrow Connector 34"/>
          <p:cNvCxnSpPr>
            <a:cxnSpLocks noChangeShapeType="1"/>
          </p:cNvCxnSpPr>
          <p:nvPr/>
        </p:nvCxnSpPr>
        <p:spPr bwMode="auto">
          <a:xfrm rot="5400000" flipH="1" flipV="1">
            <a:off x="4718844" y="3493294"/>
            <a:ext cx="3363913" cy="3175"/>
          </a:xfrm>
          <a:prstGeom prst="straightConnector1">
            <a:avLst/>
          </a:prstGeom>
          <a:noFill/>
          <a:ln w="12700" algn="ctr">
            <a:solidFill>
              <a:schemeClr val="tx1"/>
            </a:solidFill>
            <a:round/>
            <a:headEnd type="none" w="sm" len="sm"/>
            <a:tailEnd type="arrow" w="med" len="med"/>
          </a:ln>
          <a:extLst>
            <a:ext uri="{909E8E84-426E-40DD-AFC4-6F175D3DCCD1}">
              <a14:hiddenFill xmlns:a14="http://schemas.microsoft.com/office/drawing/2010/main">
                <a:noFill/>
              </a14:hiddenFill>
            </a:ext>
          </a:extLst>
        </p:spPr>
      </p:cxnSp>
      <p:cxnSp>
        <p:nvCxnSpPr>
          <p:cNvPr id="253964" name="Straight Arrow Connector 36"/>
          <p:cNvCxnSpPr>
            <a:cxnSpLocks noChangeShapeType="1"/>
          </p:cNvCxnSpPr>
          <p:nvPr/>
        </p:nvCxnSpPr>
        <p:spPr bwMode="auto">
          <a:xfrm>
            <a:off x="6418263" y="1820863"/>
            <a:ext cx="1328737" cy="1587"/>
          </a:xfrm>
          <a:prstGeom prst="straightConnector1">
            <a:avLst/>
          </a:prstGeom>
          <a:noFill/>
          <a:ln w="12700" algn="ctr">
            <a:solidFill>
              <a:schemeClr val="tx1"/>
            </a:solidFill>
            <a:round/>
            <a:headEnd type="none" w="sm" len="sm"/>
            <a:tailEnd type="arrow" w="med" len="med"/>
          </a:ln>
          <a:extLst>
            <a:ext uri="{909E8E84-426E-40DD-AFC4-6F175D3DCCD1}">
              <a14:hiddenFill xmlns:a14="http://schemas.microsoft.com/office/drawing/2010/main">
                <a:noFill/>
              </a14:hiddenFill>
            </a:ext>
          </a:extLst>
        </p:spPr>
      </p:cxnSp>
      <p:pic>
        <p:nvPicPr>
          <p:cNvPr id="253965" name="Picture 1661" descr="gmb_coloreye_xth-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651250" y="1228725"/>
            <a:ext cx="1768475" cy="162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3966" name="Picture 1661" descr="gmb_coloreye_xth-2"/>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375525" y="1617663"/>
            <a:ext cx="1768475" cy="1620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01CBF8FC-A552-4736-8EE7-084FA8B53ECF}"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83</a:t>
            </a:fld>
            <a:endParaRPr lang="en-US"/>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5"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CB63228-4424-416D-BD76-74D971F86EFC}" type="datetime1">
              <a:rPr lang="en-US" sz="1200" i="0" smtClean="0"/>
              <a:t>3/20/18</a:t>
            </a:fld>
            <a:endParaRPr lang="en-US" sz="1200" i="0"/>
          </a:p>
        </p:txBody>
      </p:sp>
      <p:sp>
        <p:nvSpPr>
          <p:cNvPr id="51206" name="Rectangle 2"/>
          <p:cNvSpPr>
            <a:spLocks noGrp="1" noChangeArrowheads="1"/>
          </p:cNvSpPr>
          <p:nvPr>
            <p:ph type="title"/>
          </p:nvPr>
        </p:nvSpPr>
        <p:spPr>
          <a:xfrm>
            <a:off x="169863" y="271463"/>
            <a:ext cx="8753475" cy="806450"/>
          </a:xfrm>
          <a:noFill/>
        </p:spPr>
        <p:txBody>
          <a:bodyPr/>
          <a:lstStyle/>
          <a:p>
            <a:r>
              <a:rPr lang="en-US"/>
              <a:t>Sensibilidade dos cones do olho humano</a:t>
            </a:r>
          </a:p>
        </p:txBody>
      </p:sp>
      <p:grpSp>
        <p:nvGrpSpPr>
          <p:cNvPr id="51207" name="Group 15"/>
          <p:cNvGrpSpPr>
            <a:grpSpLocks/>
          </p:cNvGrpSpPr>
          <p:nvPr/>
        </p:nvGrpSpPr>
        <p:grpSpPr bwMode="auto">
          <a:xfrm>
            <a:off x="868363" y="1517650"/>
            <a:ext cx="414337" cy="598488"/>
            <a:chOff x="447" y="1100"/>
            <a:chExt cx="196" cy="387"/>
          </a:xfrm>
        </p:grpSpPr>
        <p:sp>
          <p:nvSpPr>
            <p:cNvPr id="51242" name="Oval 3"/>
            <p:cNvSpPr>
              <a:spLocks noChangeArrowheads="1"/>
            </p:cNvSpPr>
            <p:nvPr/>
          </p:nvSpPr>
          <p:spPr bwMode="auto">
            <a:xfrm>
              <a:off x="593" y="1243"/>
              <a:ext cx="45" cy="102"/>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51243" name="Line 4"/>
            <p:cNvSpPr>
              <a:spLocks noChangeShapeType="1"/>
            </p:cNvSpPr>
            <p:nvPr/>
          </p:nvSpPr>
          <p:spPr bwMode="auto">
            <a:xfrm flipV="1">
              <a:off x="447" y="1154"/>
              <a:ext cx="191" cy="1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1244" name="Line 5"/>
            <p:cNvSpPr>
              <a:spLocks noChangeShapeType="1"/>
            </p:cNvSpPr>
            <p:nvPr/>
          </p:nvSpPr>
          <p:spPr bwMode="auto">
            <a:xfrm>
              <a:off x="455" y="1316"/>
              <a:ext cx="183" cy="10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1245" name="Line 6"/>
            <p:cNvSpPr>
              <a:spLocks noChangeShapeType="1"/>
            </p:cNvSpPr>
            <p:nvPr/>
          </p:nvSpPr>
          <p:spPr bwMode="auto">
            <a:xfrm flipH="1">
              <a:off x="605" y="1100"/>
              <a:ext cx="12" cy="7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1246" name="Line 7"/>
            <p:cNvSpPr>
              <a:spLocks noChangeShapeType="1"/>
            </p:cNvSpPr>
            <p:nvPr/>
          </p:nvSpPr>
          <p:spPr bwMode="auto">
            <a:xfrm flipH="1">
              <a:off x="575" y="1124"/>
              <a:ext cx="6" cy="7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1247" name="Line 8"/>
            <p:cNvSpPr>
              <a:spLocks noChangeShapeType="1"/>
            </p:cNvSpPr>
            <p:nvPr/>
          </p:nvSpPr>
          <p:spPr bwMode="auto">
            <a:xfrm flipH="1">
              <a:off x="539" y="1166"/>
              <a:ext cx="7" cy="6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1248" name="Line 9"/>
            <p:cNvSpPr>
              <a:spLocks noChangeShapeType="1"/>
            </p:cNvSpPr>
            <p:nvPr/>
          </p:nvSpPr>
          <p:spPr bwMode="auto">
            <a:xfrm flipH="1">
              <a:off x="503" y="1199"/>
              <a:ext cx="4" cy="5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1249" name="Line 10"/>
            <p:cNvSpPr>
              <a:spLocks noChangeShapeType="1"/>
            </p:cNvSpPr>
            <p:nvPr/>
          </p:nvSpPr>
          <p:spPr bwMode="auto">
            <a:xfrm>
              <a:off x="623" y="1421"/>
              <a:ext cx="15" cy="6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1250" name="Line 11"/>
            <p:cNvSpPr>
              <a:spLocks noChangeShapeType="1"/>
            </p:cNvSpPr>
            <p:nvPr/>
          </p:nvSpPr>
          <p:spPr bwMode="auto">
            <a:xfrm>
              <a:off x="576" y="1403"/>
              <a:ext cx="11" cy="4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1251" name="Line 12"/>
            <p:cNvSpPr>
              <a:spLocks noChangeShapeType="1"/>
            </p:cNvSpPr>
            <p:nvPr/>
          </p:nvSpPr>
          <p:spPr bwMode="auto">
            <a:xfrm>
              <a:off x="501" y="1352"/>
              <a:ext cx="8" cy="4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1252" name="Line 13"/>
            <p:cNvSpPr>
              <a:spLocks noChangeShapeType="1"/>
            </p:cNvSpPr>
            <p:nvPr/>
          </p:nvSpPr>
          <p:spPr bwMode="auto">
            <a:xfrm>
              <a:off x="542" y="1375"/>
              <a:ext cx="9" cy="3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1253" name="Arc 14"/>
            <p:cNvSpPr>
              <a:spLocks/>
            </p:cNvSpPr>
            <p:nvPr/>
          </p:nvSpPr>
          <p:spPr bwMode="auto">
            <a:xfrm>
              <a:off x="590" y="1201"/>
              <a:ext cx="53" cy="194"/>
            </a:xfrm>
            <a:custGeom>
              <a:avLst/>
              <a:gdLst>
                <a:gd name="T0" fmla="*/ 0 w 22021"/>
                <a:gd name="T1" fmla="*/ 0 h 43001"/>
                <a:gd name="T2" fmla="*/ 0 w 22021"/>
                <a:gd name="T3" fmla="*/ 0 h 43001"/>
                <a:gd name="T4" fmla="*/ 0 w 22021"/>
                <a:gd name="T5" fmla="*/ 0 h 43001"/>
                <a:gd name="T6" fmla="*/ 0 60000 65536"/>
                <a:gd name="T7" fmla="*/ 0 60000 65536"/>
                <a:gd name="T8" fmla="*/ 0 60000 65536"/>
                <a:gd name="T9" fmla="*/ 0 w 22021"/>
                <a:gd name="T10" fmla="*/ 0 h 43001"/>
                <a:gd name="T11" fmla="*/ 22021 w 22021"/>
                <a:gd name="T12" fmla="*/ 43001 h 43001"/>
              </a:gdLst>
              <a:ahLst/>
              <a:cxnLst>
                <a:cxn ang="T6">
                  <a:pos x="T0" y="T1"/>
                </a:cxn>
                <a:cxn ang="T7">
                  <a:pos x="T2" y="T3"/>
                </a:cxn>
                <a:cxn ang="T8">
                  <a:pos x="T4" y="T5"/>
                </a:cxn>
              </a:cxnLst>
              <a:rect l="T9" t="T10" r="T11" b="T12"/>
              <a:pathLst>
                <a:path w="22021" h="43001" fill="none" extrusionOk="0">
                  <a:moveTo>
                    <a:pt x="3345" y="-1"/>
                  </a:moveTo>
                  <a:cubicBezTo>
                    <a:pt x="14045" y="1461"/>
                    <a:pt x="22021" y="10601"/>
                    <a:pt x="22021" y="21401"/>
                  </a:cubicBezTo>
                  <a:cubicBezTo>
                    <a:pt x="22021" y="33330"/>
                    <a:pt x="12350" y="43001"/>
                    <a:pt x="421" y="43001"/>
                  </a:cubicBezTo>
                  <a:cubicBezTo>
                    <a:pt x="280" y="43001"/>
                    <a:pt x="140" y="42999"/>
                    <a:pt x="0" y="42996"/>
                  </a:cubicBezTo>
                </a:path>
                <a:path w="22021" h="43001" stroke="0" extrusionOk="0">
                  <a:moveTo>
                    <a:pt x="3345" y="-1"/>
                  </a:moveTo>
                  <a:cubicBezTo>
                    <a:pt x="14045" y="1461"/>
                    <a:pt x="22021" y="10601"/>
                    <a:pt x="22021" y="21401"/>
                  </a:cubicBezTo>
                  <a:cubicBezTo>
                    <a:pt x="22021" y="33330"/>
                    <a:pt x="12350" y="43001"/>
                    <a:pt x="421" y="43001"/>
                  </a:cubicBezTo>
                  <a:cubicBezTo>
                    <a:pt x="280" y="43001"/>
                    <a:pt x="140" y="42999"/>
                    <a:pt x="0" y="42996"/>
                  </a:cubicBezTo>
                  <a:lnTo>
                    <a:pt x="421" y="21401"/>
                  </a:lnTo>
                  <a:close/>
                </a:path>
              </a:pathLst>
            </a:custGeom>
            <a:solidFill>
              <a:schemeClr val="folHlink"/>
            </a:solidFill>
            <a:ln w="12700" cap="rnd">
              <a:solidFill>
                <a:schemeClr val="tx1"/>
              </a:solidFill>
              <a:round/>
              <a:headEnd/>
              <a:tailEnd/>
            </a:ln>
          </p:spPr>
          <p:txBody>
            <a:bodyPr wrap="none" anchor="ctr"/>
            <a:lstStyle/>
            <a:p>
              <a:endParaRPr lang="en-US"/>
            </a:p>
          </p:txBody>
        </p:sp>
      </p:grpSp>
      <p:sp>
        <p:nvSpPr>
          <p:cNvPr id="51208" name="Rectangle 16"/>
          <p:cNvSpPr>
            <a:spLocks noChangeArrowheads="1"/>
          </p:cNvSpPr>
          <p:nvPr/>
        </p:nvSpPr>
        <p:spPr bwMode="auto">
          <a:xfrm>
            <a:off x="1771650" y="1563688"/>
            <a:ext cx="61610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spcBef>
                <a:spcPct val="96000"/>
              </a:spcBef>
              <a:spcAft>
                <a:spcPct val="48000"/>
              </a:spcAft>
            </a:pPr>
            <a:r>
              <a:rPr lang="en-US" sz="2000"/>
              <a:t>Olho humano: Cones (SML) e Bastonetes (cegos para cor)</a:t>
            </a:r>
          </a:p>
        </p:txBody>
      </p:sp>
      <p:sp>
        <p:nvSpPr>
          <p:cNvPr id="13403" name="Text Box 91"/>
          <p:cNvSpPr txBox="1">
            <a:spLocks noChangeArrowheads="1"/>
          </p:cNvSpPr>
          <p:nvPr/>
        </p:nvSpPr>
        <p:spPr bwMode="auto">
          <a:xfrm>
            <a:off x="5318125" y="2755900"/>
            <a:ext cx="3538538"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lgn="r"/>
            <a:r>
              <a:rPr lang="en-US" sz="2400"/>
              <a:t>Curvas se sobrepõe!</a:t>
            </a:r>
          </a:p>
          <a:p>
            <a:pPr algn="r"/>
            <a:r>
              <a:rPr lang="en-US" sz="2400"/>
              <a:t>Não temos como sabermos </a:t>
            </a:r>
          </a:p>
          <a:p>
            <a:pPr algn="r"/>
            <a:r>
              <a:rPr lang="en-US" sz="2400"/>
              <a:t>qual a sensação de um </a:t>
            </a:r>
          </a:p>
          <a:p>
            <a:pPr algn="r"/>
            <a:r>
              <a:rPr lang="en-US" sz="2400"/>
              <a:t>dado cone!</a:t>
            </a:r>
          </a:p>
        </p:txBody>
      </p:sp>
      <p:grpSp>
        <p:nvGrpSpPr>
          <p:cNvPr id="51210" name="Group 146"/>
          <p:cNvGrpSpPr>
            <a:grpSpLocks/>
          </p:cNvGrpSpPr>
          <p:nvPr/>
        </p:nvGrpSpPr>
        <p:grpSpPr bwMode="auto">
          <a:xfrm>
            <a:off x="439738" y="2254250"/>
            <a:ext cx="8131175" cy="4017963"/>
            <a:chOff x="277" y="1420"/>
            <a:chExt cx="5122" cy="2531"/>
          </a:xfrm>
        </p:grpSpPr>
        <p:sp>
          <p:nvSpPr>
            <p:cNvPr id="51211" name="Rectangle 79"/>
            <p:cNvSpPr>
              <a:spLocks noChangeArrowheads="1"/>
            </p:cNvSpPr>
            <p:nvPr/>
          </p:nvSpPr>
          <p:spPr bwMode="auto">
            <a:xfrm>
              <a:off x="4794" y="3431"/>
              <a:ext cx="60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b="1">
                  <a:latin typeface="Symbol" pitchFamily="18" charset="2"/>
                </a:rPr>
                <a:t>l</a:t>
              </a:r>
              <a:r>
                <a:rPr lang="en-US" sz="2400" b="1"/>
                <a:t>(nm)</a:t>
              </a:r>
            </a:p>
          </p:txBody>
        </p:sp>
        <p:sp>
          <p:nvSpPr>
            <p:cNvPr id="51212" name="Rectangle 80"/>
            <p:cNvSpPr>
              <a:spLocks noChangeArrowheads="1"/>
            </p:cNvSpPr>
            <p:nvPr/>
          </p:nvSpPr>
          <p:spPr bwMode="auto">
            <a:xfrm rot="-5400000">
              <a:off x="-477" y="2204"/>
              <a:ext cx="1934" cy="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lnSpc>
                  <a:spcPct val="80000"/>
                </a:lnSpc>
              </a:pPr>
              <a:r>
                <a:rPr lang="en-US" sz="2400"/>
                <a:t>fração de luz absorvida</a:t>
              </a:r>
            </a:p>
            <a:p>
              <a:pPr algn="ctr">
                <a:lnSpc>
                  <a:spcPct val="80000"/>
                </a:lnSpc>
              </a:pPr>
              <a:r>
                <a:rPr lang="en-US" sz="2400"/>
                <a:t>por cada cone</a:t>
              </a:r>
            </a:p>
          </p:txBody>
        </p:sp>
        <p:graphicFrame>
          <p:nvGraphicFramePr>
            <p:cNvPr id="51202" name="Object 92"/>
            <p:cNvGraphicFramePr>
              <a:graphicFrameLocks noChangeAspect="1"/>
            </p:cNvGraphicFramePr>
            <p:nvPr/>
          </p:nvGraphicFramePr>
          <p:xfrm>
            <a:off x="3085" y="1607"/>
            <a:ext cx="441" cy="282"/>
          </p:xfrm>
          <a:graphic>
            <a:graphicData uri="http://schemas.openxmlformats.org/presentationml/2006/ole">
              <mc:AlternateContent xmlns:mc="http://schemas.openxmlformats.org/markup-compatibility/2006">
                <mc:Choice xmlns:v="urn:schemas-microsoft-com:vml" Requires="v">
                  <p:oleObj spid="_x0000_s51440" name="Equation" r:id="rId4" imgW="317160" imgH="203040" progId="Equation.3">
                    <p:embed/>
                  </p:oleObj>
                </mc:Choice>
                <mc:Fallback>
                  <p:oleObj name="Equation" r:id="rId4" imgW="317160" imgH="203040" progId="Equation.3">
                    <p:embed/>
                    <p:pic>
                      <p:nvPicPr>
                        <p:cNvPr id="0" name="Object 9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85" y="1607"/>
                          <a:ext cx="441" cy="2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1203" name="Object 93"/>
            <p:cNvGraphicFramePr>
              <a:graphicFrameLocks noChangeAspect="1"/>
            </p:cNvGraphicFramePr>
            <p:nvPr/>
          </p:nvGraphicFramePr>
          <p:xfrm>
            <a:off x="1977" y="1461"/>
            <a:ext cx="494" cy="282"/>
          </p:xfrm>
          <a:graphic>
            <a:graphicData uri="http://schemas.openxmlformats.org/presentationml/2006/ole">
              <mc:AlternateContent xmlns:mc="http://schemas.openxmlformats.org/markup-compatibility/2006">
                <mc:Choice xmlns:v="urn:schemas-microsoft-com:vml" Requires="v">
                  <p:oleObj spid="_x0000_s51441" name="Equation" r:id="rId6" imgW="355320" imgH="203040" progId="Equation.3">
                    <p:embed/>
                  </p:oleObj>
                </mc:Choice>
                <mc:Fallback>
                  <p:oleObj name="Equation" r:id="rId6" imgW="355320" imgH="203040" progId="Equation.3">
                    <p:embed/>
                    <p:pic>
                      <p:nvPicPr>
                        <p:cNvPr id="0" name="Object 9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77" y="1461"/>
                          <a:ext cx="494" cy="2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1204" name="Object 94"/>
            <p:cNvGraphicFramePr>
              <a:graphicFrameLocks noChangeAspect="1"/>
            </p:cNvGraphicFramePr>
            <p:nvPr/>
          </p:nvGraphicFramePr>
          <p:xfrm>
            <a:off x="1219" y="1481"/>
            <a:ext cx="441" cy="282"/>
          </p:xfrm>
          <a:graphic>
            <a:graphicData uri="http://schemas.openxmlformats.org/presentationml/2006/ole">
              <mc:AlternateContent xmlns:mc="http://schemas.openxmlformats.org/markup-compatibility/2006">
                <mc:Choice xmlns:v="urn:schemas-microsoft-com:vml" Requires="v">
                  <p:oleObj spid="_x0000_s51442" name="Equation" r:id="rId8" imgW="317160" imgH="203040" progId="Equation.3">
                    <p:embed/>
                  </p:oleObj>
                </mc:Choice>
                <mc:Fallback>
                  <p:oleObj name="Equation" r:id="rId8" imgW="317160" imgH="203040" progId="Equation.3">
                    <p:embed/>
                    <p:pic>
                      <p:nvPicPr>
                        <p:cNvPr id="0" name="Object 9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19" y="1481"/>
                          <a:ext cx="441" cy="2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1213" name="Rectangle 97"/>
            <p:cNvSpPr>
              <a:spLocks noChangeArrowheads="1"/>
            </p:cNvSpPr>
            <p:nvPr/>
          </p:nvSpPr>
          <p:spPr bwMode="auto">
            <a:xfrm flipH="1">
              <a:off x="1132" y="3748"/>
              <a:ext cx="3511" cy="203"/>
            </a:xfrm>
            <a:prstGeom prst="rect">
              <a:avLst/>
            </a:prstGeom>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n w="12700">
              <a:solidFill>
                <a:schemeClr val="tx1"/>
              </a:solidFill>
              <a:miter lim="800000"/>
              <a:headEnd type="none" w="sm" len="sm"/>
              <a:tailEnd type="none" w="sm" len="sm"/>
            </a:ln>
          </p:spPr>
          <p:txBody>
            <a:bodyPr wrap="none" anchor="ctr"/>
            <a:lstStyle/>
            <a:p>
              <a:endParaRPr lang="pt-BR"/>
            </a:p>
          </p:txBody>
        </p:sp>
        <p:sp>
          <p:nvSpPr>
            <p:cNvPr id="51214" name="Line 108"/>
            <p:cNvSpPr>
              <a:spLocks noChangeShapeType="1"/>
            </p:cNvSpPr>
            <p:nvPr/>
          </p:nvSpPr>
          <p:spPr bwMode="auto">
            <a:xfrm>
              <a:off x="1191" y="1518"/>
              <a:ext cx="1" cy="18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15" name="Line 109"/>
            <p:cNvSpPr>
              <a:spLocks noChangeShapeType="1"/>
            </p:cNvSpPr>
            <p:nvPr/>
          </p:nvSpPr>
          <p:spPr bwMode="auto">
            <a:xfrm>
              <a:off x="1155" y="3390"/>
              <a:ext cx="3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16" name="Line 111"/>
            <p:cNvSpPr>
              <a:spLocks noChangeShapeType="1"/>
            </p:cNvSpPr>
            <p:nvPr/>
          </p:nvSpPr>
          <p:spPr bwMode="auto">
            <a:xfrm>
              <a:off x="1155" y="3018"/>
              <a:ext cx="3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17" name="Line 113"/>
            <p:cNvSpPr>
              <a:spLocks noChangeShapeType="1"/>
            </p:cNvSpPr>
            <p:nvPr/>
          </p:nvSpPr>
          <p:spPr bwMode="auto">
            <a:xfrm>
              <a:off x="1155" y="2640"/>
              <a:ext cx="3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18" name="Line 114"/>
            <p:cNvSpPr>
              <a:spLocks noChangeShapeType="1"/>
            </p:cNvSpPr>
            <p:nvPr/>
          </p:nvSpPr>
          <p:spPr bwMode="auto">
            <a:xfrm>
              <a:off x="1155" y="2454"/>
              <a:ext cx="3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19" name="Line 115"/>
            <p:cNvSpPr>
              <a:spLocks noChangeShapeType="1"/>
            </p:cNvSpPr>
            <p:nvPr/>
          </p:nvSpPr>
          <p:spPr bwMode="auto">
            <a:xfrm>
              <a:off x="1155" y="2268"/>
              <a:ext cx="3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20" name="Line 117"/>
            <p:cNvSpPr>
              <a:spLocks noChangeShapeType="1"/>
            </p:cNvSpPr>
            <p:nvPr/>
          </p:nvSpPr>
          <p:spPr bwMode="auto">
            <a:xfrm>
              <a:off x="1155" y="1890"/>
              <a:ext cx="3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21" name="Line 119"/>
            <p:cNvSpPr>
              <a:spLocks noChangeShapeType="1"/>
            </p:cNvSpPr>
            <p:nvPr/>
          </p:nvSpPr>
          <p:spPr bwMode="auto">
            <a:xfrm>
              <a:off x="1155" y="1518"/>
              <a:ext cx="3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22" name="Line 120"/>
            <p:cNvSpPr>
              <a:spLocks noChangeShapeType="1"/>
            </p:cNvSpPr>
            <p:nvPr/>
          </p:nvSpPr>
          <p:spPr bwMode="auto">
            <a:xfrm>
              <a:off x="1191" y="3390"/>
              <a:ext cx="3739" cy="1"/>
            </a:xfrm>
            <a:prstGeom prst="line">
              <a:avLst/>
            </a:prstGeom>
            <a:noFill/>
            <a:ln w="19050">
              <a:solidFill>
                <a:srgbClr val="000000"/>
              </a:solidFill>
              <a:round/>
              <a:headEnd/>
              <a:tailEnd type="arrow" w="lg" len="lg"/>
            </a:ln>
            <a:extLst>
              <a:ext uri="{909E8E84-426E-40DD-AFC4-6F175D3DCCD1}">
                <a14:hiddenFill xmlns:a14="http://schemas.microsoft.com/office/drawing/2010/main">
                  <a:noFill/>
                </a14:hiddenFill>
              </a:ext>
            </a:extLst>
          </p:spPr>
          <p:txBody>
            <a:bodyPr/>
            <a:lstStyle/>
            <a:p>
              <a:endParaRPr lang="en-US"/>
            </a:p>
          </p:txBody>
        </p:sp>
        <p:sp>
          <p:nvSpPr>
            <p:cNvPr id="51223" name="Line 121"/>
            <p:cNvSpPr>
              <a:spLocks noChangeShapeType="1"/>
            </p:cNvSpPr>
            <p:nvPr/>
          </p:nvSpPr>
          <p:spPr bwMode="auto">
            <a:xfrm flipV="1">
              <a:off x="1191" y="3390"/>
              <a:ext cx="1"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24" name="Line 122"/>
            <p:cNvSpPr>
              <a:spLocks noChangeShapeType="1"/>
            </p:cNvSpPr>
            <p:nvPr/>
          </p:nvSpPr>
          <p:spPr bwMode="auto">
            <a:xfrm flipV="1">
              <a:off x="2043" y="3390"/>
              <a:ext cx="1"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25" name="Line 123"/>
            <p:cNvSpPr>
              <a:spLocks noChangeShapeType="1"/>
            </p:cNvSpPr>
            <p:nvPr/>
          </p:nvSpPr>
          <p:spPr bwMode="auto">
            <a:xfrm flipV="1">
              <a:off x="2895" y="3390"/>
              <a:ext cx="1"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26" name="Line 124"/>
            <p:cNvSpPr>
              <a:spLocks noChangeShapeType="1"/>
            </p:cNvSpPr>
            <p:nvPr/>
          </p:nvSpPr>
          <p:spPr bwMode="auto">
            <a:xfrm flipV="1">
              <a:off x="3741" y="3390"/>
              <a:ext cx="1"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27" name="Line 125"/>
            <p:cNvSpPr>
              <a:spLocks noChangeShapeType="1"/>
            </p:cNvSpPr>
            <p:nvPr/>
          </p:nvSpPr>
          <p:spPr bwMode="auto">
            <a:xfrm flipV="1">
              <a:off x="4593" y="3390"/>
              <a:ext cx="1"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228" name="Freeform 126"/>
            <p:cNvSpPr>
              <a:spLocks/>
            </p:cNvSpPr>
            <p:nvPr/>
          </p:nvSpPr>
          <p:spPr bwMode="auto">
            <a:xfrm>
              <a:off x="1275" y="1518"/>
              <a:ext cx="3318" cy="1872"/>
            </a:xfrm>
            <a:custGeom>
              <a:avLst/>
              <a:gdLst>
                <a:gd name="T0" fmla="*/ 423262853 w 553"/>
                <a:gd name="T1" fmla="*/ 2147483647 h 312"/>
                <a:gd name="T2" fmla="*/ 1269787983 w 553"/>
                <a:gd name="T3" fmla="*/ 2147483647 h 312"/>
                <a:gd name="T4" fmla="*/ 2147483647 w 553"/>
                <a:gd name="T5" fmla="*/ 2147483647 h 312"/>
                <a:gd name="T6" fmla="*/ 2147483647 w 553"/>
                <a:gd name="T7" fmla="*/ 2147483647 h 312"/>
                <a:gd name="T8" fmla="*/ 2147483647 w 553"/>
                <a:gd name="T9" fmla="*/ 2147483647 h 312"/>
                <a:gd name="T10" fmla="*/ 2147483647 w 553"/>
                <a:gd name="T11" fmla="*/ 2147483647 h 312"/>
                <a:gd name="T12" fmla="*/ 2147483647 w 553"/>
                <a:gd name="T13" fmla="*/ 2147483647 h 312"/>
                <a:gd name="T14" fmla="*/ 2147483647 w 553"/>
                <a:gd name="T15" fmla="*/ 2147483647 h 312"/>
                <a:gd name="T16" fmla="*/ 2147483647 w 553"/>
                <a:gd name="T17" fmla="*/ 2147483647 h 312"/>
                <a:gd name="T18" fmla="*/ 2147483647 w 553"/>
                <a:gd name="T19" fmla="*/ 2147483647 h 312"/>
                <a:gd name="T20" fmla="*/ 2147483647 w 553"/>
                <a:gd name="T21" fmla="*/ 2147483647 h 312"/>
                <a:gd name="T22" fmla="*/ 2147483647 w 553"/>
                <a:gd name="T23" fmla="*/ 2147483647 h 312"/>
                <a:gd name="T24" fmla="*/ 2147483647 w 553"/>
                <a:gd name="T25" fmla="*/ 2147483647 h 312"/>
                <a:gd name="T26" fmla="*/ 2147483647 w 553"/>
                <a:gd name="T27" fmla="*/ 2147483647 h 312"/>
                <a:gd name="T28" fmla="*/ 2147483647 w 553"/>
                <a:gd name="T29" fmla="*/ 2147483647 h 312"/>
                <a:gd name="T30" fmla="*/ 2147483647 w 553"/>
                <a:gd name="T31" fmla="*/ 1511652657 h 312"/>
                <a:gd name="T32" fmla="*/ 2147483647 w 553"/>
                <a:gd name="T33" fmla="*/ 665127100 h 312"/>
                <a:gd name="T34" fmla="*/ 2147483647 w 553"/>
                <a:gd name="T35" fmla="*/ 120932257 h 312"/>
                <a:gd name="T36" fmla="*/ 2147483647 w 553"/>
                <a:gd name="T37" fmla="*/ 120932257 h 312"/>
                <a:gd name="T38" fmla="*/ 2147483647 w 553"/>
                <a:gd name="T39" fmla="*/ 846525749 h 312"/>
                <a:gd name="T40" fmla="*/ 2147483647 w 553"/>
                <a:gd name="T41" fmla="*/ 2147483647 h 312"/>
                <a:gd name="T42" fmla="*/ 2147483647 w 553"/>
                <a:gd name="T43" fmla="*/ 2147483647 h 312"/>
                <a:gd name="T44" fmla="*/ 2147483647 w 553"/>
                <a:gd name="T45" fmla="*/ 2147483647 h 312"/>
                <a:gd name="T46" fmla="*/ 2147483647 w 553"/>
                <a:gd name="T47" fmla="*/ 2147483647 h 312"/>
                <a:gd name="T48" fmla="*/ 2147483647 w 553"/>
                <a:gd name="T49" fmla="*/ 2147483647 h 312"/>
                <a:gd name="T50" fmla="*/ 2147483647 w 553"/>
                <a:gd name="T51" fmla="*/ 2147483647 h 312"/>
                <a:gd name="T52" fmla="*/ 2147483647 w 553"/>
                <a:gd name="T53" fmla="*/ 2147483647 h 312"/>
                <a:gd name="T54" fmla="*/ 2147483647 w 553"/>
                <a:gd name="T55" fmla="*/ 2147483647 h 312"/>
                <a:gd name="T56" fmla="*/ 2147483647 w 553"/>
                <a:gd name="T57" fmla="*/ 2147483647 h 312"/>
                <a:gd name="T58" fmla="*/ 2147483647 w 553"/>
                <a:gd name="T59" fmla="*/ 2147483647 h 312"/>
                <a:gd name="T60" fmla="*/ 2147483647 w 553"/>
                <a:gd name="T61" fmla="*/ 2147483647 h 312"/>
                <a:gd name="T62" fmla="*/ 2147483647 w 553"/>
                <a:gd name="T63" fmla="*/ 2147483647 h 312"/>
                <a:gd name="T64" fmla="*/ 2147483647 w 553"/>
                <a:gd name="T65" fmla="*/ 2147483647 h 312"/>
                <a:gd name="T66" fmla="*/ 2147483647 w 553"/>
                <a:gd name="T67" fmla="*/ 2147483647 h 312"/>
                <a:gd name="T68" fmla="*/ 2147483647 w 553"/>
                <a:gd name="T69" fmla="*/ 2147483647 h 312"/>
                <a:gd name="T70" fmla="*/ 2147483647 w 553"/>
                <a:gd name="T71" fmla="*/ 2147483647 h 312"/>
                <a:gd name="T72" fmla="*/ 2147483647 w 553"/>
                <a:gd name="T73" fmla="*/ 2147483647 h 312"/>
                <a:gd name="T74" fmla="*/ 2147483647 w 553"/>
                <a:gd name="T75" fmla="*/ 2147483647 h 312"/>
                <a:gd name="T76" fmla="*/ 2147483647 w 553"/>
                <a:gd name="T77" fmla="*/ 2147483647 h 31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53"/>
                <a:gd name="T118" fmla="*/ 0 h 312"/>
                <a:gd name="T119" fmla="*/ 553 w 553"/>
                <a:gd name="T120" fmla="*/ 312 h 31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53" h="312">
                  <a:moveTo>
                    <a:pt x="0" y="312"/>
                  </a:moveTo>
                  <a:lnTo>
                    <a:pt x="7" y="312"/>
                  </a:lnTo>
                  <a:lnTo>
                    <a:pt x="14" y="311"/>
                  </a:lnTo>
                  <a:lnTo>
                    <a:pt x="21" y="310"/>
                  </a:lnTo>
                  <a:lnTo>
                    <a:pt x="29" y="309"/>
                  </a:lnTo>
                  <a:lnTo>
                    <a:pt x="36" y="308"/>
                  </a:lnTo>
                  <a:lnTo>
                    <a:pt x="43" y="306"/>
                  </a:lnTo>
                  <a:lnTo>
                    <a:pt x="50" y="305"/>
                  </a:lnTo>
                  <a:lnTo>
                    <a:pt x="57" y="303"/>
                  </a:lnTo>
                  <a:lnTo>
                    <a:pt x="64" y="301"/>
                  </a:lnTo>
                  <a:lnTo>
                    <a:pt x="71" y="299"/>
                  </a:lnTo>
                  <a:lnTo>
                    <a:pt x="78" y="298"/>
                  </a:lnTo>
                  <a:lnTo>
                    <a:pt x="85" y="296"/>
                  </a:lnTo>
                  <a:lnTo>
                    <a:pt x="92" y="295"/>
                  </a:lnTo>
                  <a:lnTo>
                    <a:pt x="99" y="292"/>
                  </a:lnTo>
                  <a:lnTo>
                    <a:pt x="106" y="287"/>
                  </a:lnTo>
                  <a:lnTo>
                    <a:pt x="114" y="281"/>
                  </a:lnTo>
                  <a:lnTo>
                    <a:pt x="121" y="275"/>
                  </a:lnTo>
                  <a:lnTo>
                    <a:pt x="128" y="268"/>
                  </a:lnTo>
                  <a:lnTo>
                    <a:pt x="135" y="261"/>
                  </a:lnTo>
                  <a:lnTo>
                    <a:pt x="142" y="252"/>
                  </a:lnTo>
                  <a:lnTo>
                    <a:pt x="149" y="239"/>
                  </a:lnTo>
                  <a:lnTo>
                    <a:pt x="156" y="222"/>
                  </a:lnTo>
                  <a:lnTo>
                    <a:pt x="163" y="200"/>
                  </a:lnTo>
                  <a:lnTo>
                    <a:pt x="170" y="174"/>
                  </a:lnTo>
                  <a:lnTo>
                    <a:pt x="177" y="145"/>
                  </a:lnTo>
                  <a:lnTo>
                    <a:pt x="184" y="116"/>
                  </a:lnTo>
                  <a:lnTo>
                    <a:pt x="192" y="92"/>
                  </a:lnTo>
                  <a:lnTo>
                    <a:pt x="199" y="72"/>
                  </a:lnTo>
                  <a:lnTo>
                    <a:pt x="206" y="54"/>
                  </a:lnTo>
                  <a:lnTo>
                    <a:pt x="213" y="37"/>
                  </a:lnTo>
                  <a:lnTo>
                    <a:pt x="220" y="25"/>
                  </a:lnTo>
                  <a:lnTo>
                    <a:pt x="227" y="19"/>
                  </a:lnTo>
                  <a:lnTo>
                    <a:pt x="234" y="11"/>
                  </a:lnTo>
                  <a:lnTo>
                    <a:pt x="241" y="6"/>
                  </a:lnTo>
                  <a:lnTo>
                    <a:pt x="248" y="2"/>
                  </a:lnTo>
                  <a:lnTo>
                    <a:pt x="255" y="0"/>
                  </a:lnTo>
                  <a:lnTo>
                    <a:pt x="262" y="2"/>
                  </a:lnTo>
                  <a:lnTo>
                    <a:pt x="270" y="10"/>
                  </a:lnTo>
                  <a:lnTo>
                    <a:pt x="277" y="14"/>
                  </a:lnTo>
                  <a:lnTo>
                    <a:pt x="284" y="23"/>
                  </a:lnTo>
                  <a:lnTo>
                    <a:pt x="291" y="36"/>
                  </a:lnTo>
                  <a:lnTo>
                    <a:pt x="298" y="52"/>
                  </a:lnTo>
                  <a:lnTo>
                    <a:pt x="305" y="70"/>
                  </a:lnTo>
                  <a:lnTo>
                    <a:pt x="312" y="92"/>
                  </a:lnTo>
                  <a:lnTo>
                    <a:pt x="319" y="115"/>
                  </a:lnTo>
                  <a:lnTo>
                    <a:pt x="326" y="139"/>
                  </a:lnTo>
                  <a:lnTo>
                    <a:pt x="333" y="162"/>
                  </a:lnTo>
                  <a:lnTo>
                    <a:pt x="340" y="187"/>
                  </a:lnTo>
                  <a:lnTo>
                    <a:pt x="347" y="210"/>
                  </a:lnTo>
                  <a:lnTo>
                    <a:pt x="355" y="229"/>
                  </a:lnTo>
                  <a:lnTo>
                    <a:pt x="362" y="245"/>
                  </a:lnTo>
                  <a:lnTo>
                    <a:pt x="369" y="260"/>
                  </a:lnTo>
                  <a:lnTo>
                    <a:pt x="376" y="273"/>
                  </a:lnTo>
                  <a:lnTo>
                    <a:pt x="383" y="283"/>
                  </a:lnTo>
                  <a:lnTo>
                    <a:pt x="390" y="291"/>
                  </a:lnTo>
                  <a:lnTo>
                    <a:pt x="397" y="296"/>
                  </a:lnTo>
                  <a:lnTo>
                    <a:pt x="404" y="301"/>
                  </a:lnTo>
                  <a:lnTo>
                    <a:pt x="411" y="304"/>
                  </a:lnTo>
                  <a:lnTo>
                    <a:pt x="418" y="306"/>
                  </a:lnTo>
                  <a:lnTo>
                    <a:pt x="425" y="308"/>
                  </a:lnTo>
                  <a:lnTo>
                    <a:pt x="433" y="309"/>
                  </a:lnTo>
                  <a:lnTo>
                    <a:pt x="440" y="310"/>
                  </a:lnTo>
                  <a:lnTo>
                    <a:pt x="447" y="311"/>
                  </a:lnTo>
                  <a:lnTo>
                    <a:pt x="454" y="311"/>
                  </a:lnTo>
                  <a:lnTo>
                    <a:pt x="461" y="311"/>
                  </a:lnTo>
                  <a:lnTo>
                    <a:pt x="468" y="312"/>
                  </a:lnTo>
                  <a:lnTo>
                    <a:pt x="475" y="312"/>
                  </a:lnTo>
                  <a:lnTo>
                    <a:pt x="482" y="312"/>
                  </a:lnTo>
                  <a:lnTo>
                    <a:pt x="489" y="312"/>
                  </a:lnTo>
                  <a:lnTo>
                    <a:pt x="496" y="312"/>
                  </a:lnTo>
                  <a:lnTo>
                    <a:pt x="503" y="312"/>
                  </a:lnTo>
                  <a:lnTo>
                    <a:pt x="510" y="312"/>
                  </a:lnTo>
                  <a:lnTo>
                    <a:pt x="518" y="312"/>
                  </a:lnTo>
                  <a:lnTo>
                    <a:pt x="525" y="312"/>
                  </a:lnTo>
                  <a:lnTo>
                    <a:pt x="532" y="312"/>
                  </a:lnTo>
                  <a:lnTo>
                    <a:pt x="539" y="312"/>
                  </a:lnTo>
                  <a:lnTo>
                    <a:pt x="546" y="312"/>
                  </a:lnTo>
                  <a:lnTo>
                    <a:pt x="553" y="312"/>
                  </a:lnTo>
                </a:path>
              </a:pathLst>
            </a:custGeom>
            <a:noFill/>
            <a:ln w="28575">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29" name="Freeform 127"/>
            <p:cNvSpPr>
              <a:spLocks/>
            </p:cNvSpPr>
            <p:nvPr/>
          </p:nvSpPr>
          <p:spPr bwMode="auto">
            <a:xfrm>
              <a:off x="1275" y="1524"/>
              <a:ext cx="3318" cy="1866"/>
            </a:xfrm>
            <a:custGeom>
              <a:avLst/>
              <a:gdLst>
                <a:gd name="T0" fmla="*/ 423262853 w 553"/>
                <a:gd name="T1" fmla="*/ 2147483647 h 311"/>
                <a:gd name="T2" fmla="*/ 1269787983 w 553"/>
                <a:gd name="T3" fmla="*/ 2147483647 h 311"/>
                <a:gd name="T4" fmla="*/ 2147483647 w 553"/>
                <a:gd name="T5" fmla="*/ 2147483647 h 311"/>
                <a:gd name="T6" fmla="*/ 2147483647 w 553"/>
                <a:gd name="T7" fmla="*/ 2147483647 h 311"/>
                <a:gd name="T8" fmla="*/ 2147483647 w 553"/>
                <a:gd name="T9" fmla="*/ 2147483647 h 311"/>
                <a:gd name="T10" fmla="*/ 2147483647 w 553"/>
                <a:gd name="T11" fmla="*/ 2147483647 h 311"/>
                <a:gd name="T12" fmla="*/ 2147483647 w 553"/>
                <a:gd name="T13" fmla="*/ 2147483647 h 311"/>
                <a:gd name="T14" fmla="*/ 2147483647 w 553"/>
                <a:gd name="T15" fmla="*/ 2147483647 h 311"/>
                <a:gd name="T16" fmla="*/ 2147483647 w 553"/>
                <a:gd name="T17" fmla="*/ 2147483647 h 311"/>
                <a:gd name="T18" fmla="*/ 2147483647 w 553"/>
                <a:gd name="T19" fmla="*/ 2147483647 h 311"/>
                <a:gd name="T20" fmla="*/ 2147483647 w 553"/>
                <a:gd name="T21" fmla="*/ 2147483647 h 311"/>
                <a:gd name="T22" fmla="*/ 2147483647 w 553"/>
                <a:gd name="T23" fmla="*/ 2147483647 h 311"/>
                <a:gd name="T24" fmla="*/ 2147483647 w 553"/>
                <a:gd name="T25" fmla="*/ 2147483647 h 311"/>
                <a:gd name="T26" fmla="*/ 2147483647 w 553"/>
                <a:gd name="T27" fmla="*/ 2116313025 h 311"/>
                <a:gd name="T28" fmla="*/ 2147483647 w 553"/>
                <a:gd name="T29" fmla="*/ 544195178 h 311"/>
                <a:gd name="T30" fmla="*/ 2147483647 w 553"/>
                <a:gd name="T31" fmla="*/ 0 h 311"/>
                <a:gd name="T32" fmla="*/ 2147483647 w 553"/>
                <a:gd name="T33" fmla="*/ 786059403 h 311"/>
                <a:gd name="T34" fmla="*/ 2147483647 w 553"/>
                <a:gd name="T35" fmla="*/ 2147483647 h 311"/>
                <a:gd name="T36" fmla="*/ 2147483647 w 553"/>
                <a:gd name="T37" fmla="*/ 2147483647 h 311"/>
                <a:gd name="T38" fmla="*/ 2147483647 w 553"/>
                <a:gd name="T39" fmla="*/ 2147483647 h 311"/>
                <a:gd name="T40" fmla="*/ 2147483647 w 553"/>
                <a:gd name="T41" fmla="*/ 2147483647 h 311"/>
                <a:gd name="T42" fmla="*/ 2147483647 w 553"/>
                <a:gd name="T43" fmla="*/ 2147483647 h 311"/>
                <a:gd name="T44" fmla="*/ 2147483647 w 553"/>
                <a:gd name="T45" fmla="*/ 2147483647 h 311"/>
                <a:gd name="T46" fmla="*/ 2147483647 w 553"/>
                <a:gd name="T47" fmla="*/ 2147483647 h 311"/>
                <a:gd name="T48" fmla="*/ 2147483647 w 553"/>
                <a:gd name="T49" fmla="*/ 2147483647 h 311"/>
                <a:gd name="T50" fmla="*/ 2147483647 w 553"/>
                <a:gd name="T51" fmla="*/ 2147483647 h 311"/>
                <a:gd name="T52" fmla="*/ 2147483647 w 553"/>
                <a:gd name="T53" fmla="*/ 2147483647 h 311"/>
                <a:gd name="T54" fmla="*/ 2147483647 w 553"/>
                <a:gd name="T55" fmla="*/ 2147483647 h 311"/>
                <a:gd name="T56" fmla="*/ 2147483647 w 553"/>
                <a:gd name="T57" fmla="*/ 2147483647 h 311"/>
                <a:gd name="T58" fmla="*/ 2147483647 w 553"/>
                <a:gd name="T59" fmla="*/ 2147483647 h 311"/>
                <a:gd name="T60" fmla="*/ 2147483647 w 553"/>
                <a:gd name="T61" fmla="*/ 2147483647 h 311"/>
                <a:gd name="T62" fmla="*/ 2147483647 w 553"/>
                <a:gd name="T63" fmla="*/ 2147483647 h 311"/>
                <a:gd name="T64" fmla="*/ 2147483647 w 553"/>
                <a:gd name="T65" fmla="*/ 2147483647 h 311"/>
                <a:gd name="T66" fmla="*/ 2147483647 w 553"/>
                <a:gd name="T67" fmla="*/ 2147483647 h 311"/>
                <a:gd name="T68" fmla="*/ 2147483647 w 553"/>
                <a:gd name="T69" fmla="*/ 2147483647 h 311"/>
                <a:gd name="T70" fmla="*/ 2147483647 w 553"/>
                <a:gd name="T71" fmla="*/ 2147483647 h 311"/>
                <a:gd name="T72" fmla="*/ 2147483647 w 553"/>
                <a:gd name="T73" fmla="*/ 2147483647 h 311"/>
                <a:gd name="T74" fmla="*/ 2147483647 w 553"/>
                <a:gd name="T75" fmla="*/ 2147483647 h 311"/>
                <a:gd name="T76" fmla="*/ 2147483647 w 553"/>
                <a:gd name="T77" fmla="*/ 2147483647 h 3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53"/>
                <a:gd name="T118" fmla="*/ 0 h 311"/>
                <a:gd name="T119" fmla="*/ 553 w 553"/>
                <a:gd name="T120" fmla="*/ 311 h 3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53" h="311">
                  <a:moveTo>
                    <a:pt x="0" y="311"/>
                  </a:moveTo>
                  <a:lnTo>
                    <a:pt x="7" y="311"/>
                  </a:lnTo>
                  <a:lnTo>
                    <a:pt x="14" y="310"/>
                  </a:lnTo>
                  <a:lnTo>
                    <a:pt x="21" y="310"/>
                  </a:lnTo>
                  <a:lnTo>
                    <a:pt x="29" y="308"/>
                  </a:lnTo>
                  <a:lnTo>
                    <a:pt x="36" y="306"/>
                  </a:lnTo>
                  <a:lnTo>
                    <a:pt x="43" y="304"/>
                  </a:lnTo>
                  <a:lnTo>
                    <a:pt x="50" y="302"/>
                  </a:lnTo>
                  <a:lnTo>
                    <a:pt x="57" y="299"/>
                  </a:lnTo>
                  <a:lnTo>
                    <a:pt x="64" y="295"/>
                  </a:lnTo>
                  <a:lnTo>
                    <a:pt x="71" y="291"/>
                  </a:lnTo>
                  <a:lnTo>
                    <a:pt x="78" y="287"/>
                  </a:lnTo>
                  <a:lnTo>
                    <a:pt x="85" y="284"/>
                  </a:lnTo>
                  <a:lnTo>
                    <a:pt x="92" y="280"/>
                  </a:lnTo>
                  <a:lnTo>
                    <a:pt x="99" y="275"/>
                  </a:lnTo>
                  <a:lnTo>
                    <a:pt x="106" y="266"/>
                  </a:lnTo>
                  <a:lnTo>
                    <a:pt x="114" y="256"/>
                  </a:lnTo>
                  <a:lnTo>
                    <a:pt x="121" y="247"/>
                  </a:lnTo>
                  <a:lnTo>
                    <a:pt x="128" y="237"/>
                  </a:lnTo>
                  <a:lnTo>
                    <a:pt x="135" y="227"/>
                  </a:lnTo>
                  <a:lnTo>
                    <a:pt x="142" y="216"/>
                  </a:lnTo>
                  <a:lnTo>
                    <a:pt x="149" y="200"/>
                  </a:lnTo>
                  <a:lnTo>
                    <a:pt x="156" y="178"/>
                  </a:lnTo>
                  <a:lnTo>
                    <a:pt x="163" y="150"/>
                  </a:lnTo>
                  <a:lnTo>
                    <a:pt x="170" y="119"/>
                  </a:lnTo>
                  <a:lnTo>
                    <a:pt x="177" y="87"/>
                  </a:lnTo>
                  <a:lnTo>
                    <a:pt x="184" y="56"/>
                  </a:lnTo>
                  <a:lnTo>
                    <a:pt x="192" y="35"/>
                  </a:lnTo>
                  <a:lnTo>
                    <a:pt x="199" y="19"/>
                  </a:lnTo>
                  <a:lnTo>
                    <a:pt x="206" y="9"/>
                  </a:lnTo>
                  <a:lnTo>
                    <a:pt x="213" y="0"/>
                  </a:lnTo>
                  <a:lnTo>
                    <a:pt x="220" y="0"/>
                  </a:lnTo>
                  <a:lnTo>
                    <a:pt x="227" y="6"/>
                  </a:lnTo>
                  <a:lnTo>
                    <a:pt x="234" y="13"/>
                  </a:lnTo>
                  <a:lnTo>
                    <a:pt x="241" y="25"/>
                  </a:lnTo>
                  <a:lnTo>
                    <a:pt x="248" y="39"/>
                  </a:lnTo>
                  <a:lnTo>
                    <a:pt x="255" y="57"/>
                  </a:lnTo>
                  <a:lnTo>
                    <a:pt x="262" y="80"/>
                  </a:lnTo>
                  <a:lnTo>
                    <a:pt x="270" y="107"/>
                  </a:lnTo>
                  <a:lnTo>
                    <a:pt x="277" y="132"/>
                  </a:lnTo>
                  <a:lnTo>
                    <a:pt x="284" y="157"/>
                  </a:lnTo>
                  <a:lnTo>
                    <a:pt x="291" y="183"/>
                  </a:lnTo>
                  <a:lnTo>
                    <a:pt x="298" y="207"/>
                  </a:lnTo>
                  <a:lnTo>
                    <a:pt x="305" y="228"/>
                  </a:lnTo>
                  <a:lnTo>
                    <a:pt x="312" y="247"/>
                  </a:lnTo>
                  <a:lnTo>
                    <a:pt x="319" y="262"/>
                  </a:lnTo>
                  <a:lnTo>
                    <a:pt x="326" y="275"/>
                  </a:lnTo>
                  <a:lnTo>
                    <a:pt x="333" y="284"/>
                  </a:lnTo>
                  <a:lnTo>
                    <a:pt x="340" y="292"/>
                  </a:lnTo>
                  <a:lnTo>
                    <a:pt x="347" y="297"/>
                  </a:lnTo>
                  <a:lnTo>
                    <a:pt x="355" y="301"/>
                  </a:lnTo>
                  <a:lnTo>
                    <a:pt x="362" y="304"/>
                  </a:lnTo>
                  <a:lnTo>
                    <a:pt x="369" y="306"/>
                  </a:lnTo>
                  <a:lnTo>
                    <a:pt x="376" y="308"/>
                  </a:lnTo>
                  <a:lnTo>
                    <a:pt x="383" y="309"/>
                  </a:lnTo>
                  <a:lnTo>
                    <a:pt x="390" y="309"/>
                  </a:lnTo>
                  <a:lnTo>
                    <a:pt x="397" y="310"/>
                  </a:lnTo>
                  <a:lnTo>
                    <a:pt x="404" y="310"/>
                  </a:lnTo>
                  <a:lnTo>
                    <a:pt x="411" y="310"/>
                  </a:lnTo>
                  <a:lnTo>
                    <a:pt x="418" y="311"/>
                  </a:lnTo>
                  <a:lnTo>
                    <a:pt x="425" y="311"/>
                  </a:lnTo>
                  <a:lnTo>
                    <a:pt x="433" y="311"/>
                  </a:lnTo>
                  <a:lnTo>
                    <a:pt x="440" y="311"/>
                  </a:lnTo>
                  <a:lnTo>
                    <a:pt x="447" y="311"/>
                  </a:lnTo>
                  <a:lnTo>
                    <a:pt x="454" y="311"/>
                  </a:lnTo>
                  <a:lnTo>
                    <a:pt x="461" y="311"/>
                  </a:lnTo>
                  <a:lnTo>
                    <a:pt x="468" y="311"/>
                  </a:lnTo>
                  <a:lnTo>
                    <a:pt x="475" y="311"/>
                  </a:lnTo>
                  <a:lnTo>
                    <a:pt x="482" y="311"/>
                  </a:lnTo>
                  <a:lnTo>
                    <a:pt x="489" y="311"/>
                  </a:lnTo>
                  <a:lnTo>
                    <a:pt x="496" y="311"/>
                  </a:lnTo>
                  <a:lnTo>
                    <a:pt x="503" y="311"/>
                  </a:lnTo>
                  <a:lnTo>
                    <a:pt x="510" y="311"/>
                  </a:lnTo>
                  <a:lnTo>
                    <a:pt x="518" y="311"/>
                  </a:lnTo>
                  <a:lnTo>
                    <a:pt x="525" y="311"/>
                  </a:lnTo>
                  <a:lnTo>
                    <a:pt x="532" y="311"/>
                  </a:lnTo>
                  <a:lnTo>
                    <a:pt x="539" y="311"/>
                  </a:lnTo>
                  <a:lnTo>
                    <a:pt x="546" y="311"/>
                  </a:lnTo>
                  <a:lnTo>
                    <a:pt x="553" y="311"/>
                  </a:lnTo>
                </a:path>
              </a:pathLst>
            </a:custGeom>
            <a:noFill/>
            <a:ln w="28575">
              <a:solidFill>
                <a:srgbClr val="3399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30" name="Freeform 128"/>
            <p:cNvSpPr>
              <a:spLocks/>
            </p:cNvSpPr>
            <p:nvPr/>
          </p:nvSpPr>
          <p:spPr bwMode="auto">
            <a:xfrm>
              <a:off x="1275" y="1536"/>
              <a:ext cx="1914" cy="1854"/>
            </a:xfrm>
            <a:custGeom>
              <a:avLst/>
              <a:gdLst>
                <a:gd name="T0" fmla="*/ 0 w 319"/>
                <a:gd name="T1" fmla="*/ 2147483647 h 309"/>
                <a:gd name="T2" fmla="*/ 423262878 w 319"/>
                <a:gd name="T3" fmla="*/ 2147483647 h 309"/>
                <a:gd name="T4" fmla="*/ 846525756 w 319"/>
                <a:gd name="T5" fmla="*/ 2147483647 h 309"/>
                <a:gd name="T6" fmla="*/ 1269788058 w 319"/>
                <a:gd name="T7" fmla="*/ 2147483647 h 309"/>
                <a:gd name="T8" fmla="*/ 1753517665 w 319"/>
                <a:gd name="T9" fmla="*/ 2147483647 h 309"/>
                <a:gd name="T10" fmla="*/ 2147483647 w 319"/>
                <a:gd name="T11" fmla="*/ 2147483647 h 309"/>
                <a:gd name="T12" fmla="*/ 2147483647 w 319"/>
                <a:gd name="T13" fmla="*/ 2147483647 h 309"/>
                <a:gd name="T14" fmla="*/ 2147483647 w 319"/>
                <a:gd name="T15" fmla="*/ 2147483647 h 309"/>
                <a:gd name="T16" fmla="*/ 2147483647 w 319"/>
                <a:gd name="T17" fmla="*/ 2147483647 h 309"/>
                <a:gd name="T18" fmla="*/ 2147483647 w 319"/>
                <a:gd name="T19" fmla="*/ 1632585339 h 309"/>
                <a:gd name="T20" fmla="*/ 2147483647 w 319"/>
                <a:gd name="T21" fmla="*/ 0 h 309"/>
                <a:gd name="T22" fmla="*/ 2147483647 w 319"/>
                <a:gd name="T23" fmla="*/ 0 h 309"/>
                <a:gd name="T24" fmla="*/ 2147483647 w 319"/>
                <a:gd name="T25" fmla="*/ 665127097 h 309"/>
                <a:gd name="T26" fmla="*/ 2147483647 w 319"/>
                <a:gd name="T27" fmla="*/ 2147483647 h 309"/>
                <a:gd name="T28" fmla="*/ 2147483647 w 319"/>
                <a:gd name="T29" fmla="*/ 2147483647 h 309"/>
                <a:gd name="T30" fmla="*/ 2147483647 w 319"/>
                <a:gd name="T31" fmla="*/ 2147483647 h 309"/>
                <a:gd name="T32" fmla="*/ 2147483647 w 319"/>
                <a:gd name="T33" fmla="*/ 2147483647 h 309"/>
                <a:gd name="T34" fmla="*/ 2147483647 w 319"/>
                <a:gd name="T35" fmla="*/ 2147483647 h 309"/>
                <a:gd name="T36" fmla="*/ 2147483647 w 319"/>
                <a:gd name="T37" fmla="*/ 2147483647 h 309"/>
                <a:gd name="T38" fmla="*/ 2147483647 w 319"/>
                <a:gd name="T39" fmla="*/ 2147483647 h 309"/>
                <a:gd name="T40" fmla="*/ 2147483647 w 319"/>
                <a:gd name="T41" fmla="*/ 2147483647 h 309"/>
                <a:gd name="T42" fmla="*/ 2147483647 w 319"/>
                <a:gd name="T43" fmla="*/ 2147483647 h 309"/>
                <a:gd name="T44" fmla="*/ 2147483647 w 319"/>
                <a:gd name="T45" fmla="*/ 2147483647 h 309"/>
                <a:gd name="T46" fmla="*/ 2147483647 w 319"/>
                <a:gd name="T47" fmla="*/ 2147483647 h 309"/>
                <a:gd name="T48" fmla="*/ 2147483647 w 319"/>
                <a:gd name="T49" fmla="*/ 2147483647 h 309"/>
                <a:gd name="T50" fmla="*/ 2147483647 w 319"/>
                <a:gd name="T51" fmla="*/ 2147483647 h 309"/>
                <a:gd name="T52" fmla="*/ 2147483647 w 319"/>
                <a:gd name="T53" fmla="*/ 2147483647 h 309"/>
                <a:gd name="T54" fmla="*/ 2147483647 w 319"/>
                <a:gd name="T55" fmla="*/ 2147483647 h 309"/>
                <a:gd name="T56" fmla="*/ 2147483647 w 319"/>
                <a:gd name="T57" fmla="*/ 2147483647 h 309"/>
                <a:gd name="T58" fmla="*/ 2147483647 w 319"/>
                <a:gd name="T59" fmla="*/ 2147483647 h 309"/>
                <a:gd name="T60" fmla="*/ 2147483647 w 319"/>
                <a:gd name="T61" fmla="*/ 2147483647 h 309"/>
                <a:gd name="T62" fmla="*/ 2147483647 w 319"/>
                <a:gd name="T63" fmla="*/ 2147483647 h 309"/>
                <a:gd name="T64" fmla="*/ 2147483647 w 319"/>
                <a:gd name="T65" fmla="*/ 2147483647 h 309"/>
                <a:gd name="T66" fmla="*/ 2147483647 w 319"/>
                <a:gd name="T67" fmla="*/ 2147483647 h 309"/>
                <a:gd name="T68" fmla="*/ 2147483647 w 319"/>
                <a:gd name="T69" fmla="*/ 2147483647 h 309"/>
                <a:gd name="T70" fmla="*/ 2147483647 w 319"/>
                <a:gd name="T71" fmla="*/ 2147483647 h 309"/>
                <a:gd name="T72" fmla="*/ 2147483647 w 319"/>
                <a:gd name="T73" fmla="*/ 2147483647 h 309"/>
                <a:gd name="T74" fmla="*/ 2147483647 w 319"/>
                <a:gd name="T75" fmla="*/ 2147483647 h 309"/>
                <a:gd name="T76" fmla="*/ 2147483647 w 319"/>
                <a:gd name="T77" fmla="*/ 2147483647 h 309"/>
                <a:gd name="T78" fmla="*/ 2147483647 w 319"/>
                <a:gd name="T79" fmla="*/ 2147483647 h 309"/>
                <a:gd name="T80" fmla="*/ 2147483647 w 319"/>
                <a:gd name="T81" fmla="*/ 2147483647 h 309"/>
                <a:gd name="T82" fmla="*/ 2147483647 w 319"/>
                <a:gd name="T83" fmla="*/ 2147483647 h 309"/>
                <a:gd name="T84" fmla="*/ 2147483647 w 319"/>
                <a:gd name="T85" fmla="*/ 2147483647 h 309"/>
                <a:gd name="T86" fmla="*/ 2147483647 w 319"/>
                <a:gd name="T87" fmla="*/ 2147483647 h 309"/>
                <a:gd name="T88" fmla="*/ 2147483647 w 319"/>
                <a:gd name="T89" fmla="*/ 2147483647 h 309"/>
                <a:gd name="T90" fmla="*/ 2147483647 w 319"/>
                <a:gd name="T91" fmla="*/ 2147483647 h 30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9"/>
                <a:gd name="T139" fmla="*/ 0 h 309"/>
                <a:gd name="T140" fmla="*/ 319 w 319"/>
                <a:gd name="T141" fmla="*/ 309 h 30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9" h="309">
                  <a:moveTo>
                    <a:pt x="0" y="306"/>
                  </a:moveTo>
                  <a:lnTo>
                    <a:pt x="7" y="302"/>
                  </a:lnTo>
                  <a:lnTo>
                    <a:pt x="14" y="291"/>
                  </a:lnTo>
                  <a:lnTo>
                    <a:pt x="21" y="271"/>
                  </a:lnTo>
                  <a:lnTo>
                    <a:pt x="29" y="236"/>
                  </a:lnTo>
                  <a:lnTo>
                    <a:pt x="36" y="190"/>
                  </a:lnTo>
                  <a:lnTo>
                    <a:pt x="43" y="139"/>
                  </a:lnTo>
                  <a:lnTo>
                    <a:pt x="50" y="99"/>
                  </a:lnTo>
                  <a:lnTo>
                    <a:pt x="57" y="59"/>
                  </a:lnTo>
                  <a:lnTo>
                    <a:pt x="64" y="27"/>
                  </a:lnTo>
                  <a:lnTo>
                    <a:pt x="71" y="0"/>
                  </a:lnTo>
                  <a:lnTo>
                    <a:pt x="78" y="0"/>
                  </a:lnTo>
                  <a:lnTo>
                    <a:pt x="85" y="11"/>
                  </a:lnTo>
                  <a:lnTo>
                    <a:pt x="92" y="41"/>
                  </a:lnTo>
                  <a:lnTo>
                    <a:pt x="99" y="64"/>
                  </a:lnTo>
                  <a:lnTo>
                    <a:pt x="106" y="79"/>
                  </a:lnTo>
                  <a:lnTo>
                    <a:pt x="114" y="107"/>
                  </a:lnTo>
                  <a:lnTo>
                    <a:pt x="121" y="148"/>
                  </a:lnTo>
                  <a:lnTo>
                    <a:pt x="128" y="187"/>
                  </a:lnTo>
                  <a:lnTo>
                    <a:pt x="135" y="218"/>
                  </a:lnTo>
                  <a:lnTo>
                    <a:pt x="142" y="243"/>
                  </a:lnTo>
                  <a:lnTo>
                    <a:pt x="149" y="259"/>
                  </a:lnTo>
                  <a:lnTo>
                    <a:pt x="156" y="271"/>
                  </a:lnTo>
                  <a:lnTo>
                    <a:pt x="163" y="281"/>
                  </a:lnTo>
                  <a:lnTo>
                    <a:pt x="170" y="290"/>
                  </a:lnTo>
                  <a:lnTo>
                    <a:pt x="177" y="296"/>
                  </a:lnTo>
                  <a:lnTo>
                    <a:pt x="184" y="300"/>
                  </a:lnTo>
                  <a:lnTo>
                    <a:pt x="192" y="303"/>
                  </a:lnTo>
                  <a:lnTo>
                    <a:pt x="199" y="305"/>
                  </a:lnTo>
                  <a:lnTo>
                    <a:pt x="206" y="306"/>
                  </a:lnTo>
                  <a:lnTo>
                    <a:pt x="213" y="307"/>
                  </a:lnTo>
                  <a:lnTo>
                    <a:pt x="220" y="308"/>
                  </a:lnTo>
                  <a:lnTo>
                    <a:pt x="227" y="308"/>
                  </a:lnTo>
                  <a:lnTo>
                    <a:pt x="234" y="309"/>
                  </a:lnTo>
                  <a:lnTo>
                    <a:pt x="241" y="309"/>
                  </a:lnTo>
                  <a:lnTo>
                    <a:pt x="248" y="309"/>
                  </a:lnTo>
                  <a:lnTo>
                    <a:pt x="255" y="309"/>
                  </a:lnTo>
                  <a:lnTo>
                    <a:pt x="262" y="309"/>
                  </a:lnTo>
                  <a:lnTo>
                    <a:pt x="270" y="309"/>
                  </a:lnTo>
                  <a:lnTo>
                    <a:pt x="277" y="309"/>
                  </a:lnTo>
                  <a:lnTo>
                    <a:pt x="284" y="309"/>
                  </a:lnTo>
                  <a:lnTo>
                    <a:pt x="291" y="309"/>
                  </a:lnTo>
                  <a:lnTo>
                    <a:pt x="298" y="309"/>
                  </a:lnTo>
                  <a:lnTo>
                    <a:pt x="305" y="309"/>
                  </a:lnTo>
                  <a:lnTo>
                    <a:pt x="312" y="309"/>
                  </a:lnTo>
                  <a:lnTo>
                    <a:pt x="319" y="309"/>
                  </a:lnTo>
                </a:path>
              </a:pathLst>
            </a:custGeom>
            <a:noFill/>
            <a:ln w="28575">
              <a:solidFill>
                <a:srgbClr val="3366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31" name="Rectangle 129"/>
            <p:cNvSpPr>
              <a:spLocks noChangeArrowheads="1"/>
            </p:cNvSpPr>
            <p:nvPr/>
          </p:nvSpPr>
          <p:spPr bwMode="auto">
            <a:xfrm>
              <a:off x="915" y="3292"/>
              <a:ext cx="20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0.0</a:t>
              </a:r>
              <a:endParaRPr lang="en-US" sz="1800"/>
            </a:p>
          </p:txBody>
        </p:sp>
        <p:sp>
          <p:nvSpPr>
            <p:cNvPr id="51232" name="Rectangle 131"/>
            <p:cNvSpPr>
              <a:spLocks noChangeArrowheads="1"/>
            </p:cNvSpPr>
            <p:nvPr/>
          </p:nvSpPr>
          <p:spPr bwMode="auto">
            <a:xfrm>
              <a:off x="915" y="2920"/>
              <a:ext cx="20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0.2</a:t>
              </a:r>
              <a:endParaRPr lang="en-US" sz="1800"/>
            </a:p>
          </p:txBody>
        </p:sp>
        <p:sp>
          <p:nvSpPr>
            <p:cNvPr id="51233" name="Rectangle 133"/>
            <p:cNvSpPr>
              <a:spLocks noChangeArrowheads="1"/>
            </p:cNvSpPr>
            <p:nvPr/>
          </p:nvSpPr>
          <p:spPr bwMode="auto">
            <a:xfrm>
              <a:off x="915" y="2542"/>
              <a:ext cx="20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0.4</a:t>
              </a:r>
              <a:endParaRPr lang="en-US" sz="1800"/>
            </a:p>
          </p:txBody>
        </p:sp>
        <p:sp>
          <p:nvSpPr>
            <p:cNvPr id="51234" name="Rectangle 135"/>
            <p:cNvSpPr>
              <a:spLocks noChangeArrowheads="1"/>
            </p:cNvSpPr>
            <p:nvPr/>
          </p:nvSpPr>
          <p:spPr bwMode="auto">
            <a:xfrm>
              <a:off x="915" y="2170"/>
              <a:ext cx="20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0.6</a:t>
              </a:r>
              <a:endParaRPr lang="en-US" sz="1800"/>
            </a:p>
          </p:txBody>
        </p:sp>
        <p:sp>
          <p:nvSpPr>
            <p:cNvPr id="51235" name="Rectangle 137"/>
            <p:cNvSpPr>
              <a:spLocks noChangeArrowheads="1"/>
            </p:cNvSpPr>
            <p:nvPr/>
          </p:nvSpPr>
          <p:spPr bwMode="auto">
            <a:xfrm>
              <a:off x="915" y="1792"/>
              <a:ext cx="20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0.8</a:t>
              </a:r>
              <a:endParaRPr lang="en-US" sz="1800"/>
            </a:p>
          </p:txBody>
        </p:sp>
        <p:sp>
          <p:nvSpPr>
            <p:cNvPr id="51236" name="Rectangle 139"/>
            <p:cNvSpPr>
              <a:spLocks noChangeArrowheads="1"/>
            </p:cNvSpPr>
            <p:nvPr/>
          </p:nvSpPr>
          <p:spPr bwMode="auto">
            <a:xfrm>
              <a:off x="915" y="1420"/>
              <a:ext cx="20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1.0</a:t>
              </a:r>
              <a:endParaRPr lang="en-US" sz="1800"/>
            </a:p>
          </p:txBody>
        </p:sp>
        <p:sp>
          <p:nvSpPr>
            <p:cNvPr id="51237" name="Rectangle 140"/>
            <p:cNvSpPr>
              <a:spLocks noChangeArrowheads="1"/>
            </p:cNvSpPr>
            <p:nvPr/>
          </p:nvSpPr>
          <p:spPr bwMode="auto">
            <a:xfrm>
              <a:off x="1095" y="3492"/>
              <a:ext cx="24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380</a:t>
              </a:r>
              <a:endParaRPr lang="en-US" sz="1800"/>
            </a:p>
          </p:txBody>
        </p:sp>
        <p:sp>
          <p:nvSpPr>
            <p:cNvPr id="51238" name="Rectangle 141"/>
            <p:cNvSpPr>
              <a:spLocks noChangeArrowheads="1"/>
            </p:cNvSpPr>
            <p:nvPr/>
          </p:nvSpPr>
          <p:spPr bwMode="auto">
            <a:xfrm>
              <a:off x="1947" y="3492"/>
              <a:ext cx="24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480</a:t>
              </a:r>
              <a:endParaRPr lang="en-US" sz="1800"/>
            </a:p>
          </p:txBody>
        </p:sp>
        <p:sp>
          <p:nvSpPr>
            <p:cNvPr id="51239" name="Rectangle 142"/>
            <p:cNvSpPr>
              <a:spLocks noChangeArrowheads="1"/>
            </p:cNvSpPr>
            <p:nvPr/>
          </p:nvSpPr>
          <p:spPr bwMode="auto">
            <a:xfrm>
              <a:off x="2799" y="3492"/>
              <a:ext cx="24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580</a:t>
              </a:r>
              <a:endParaRPr lang="en-US" sz="1800"/>
            </a:p>
          </p:txBody>
        </p:sp>
        <p:sp>
          <p:nvSpPr>
            <p:cNvPr id="51240" name="Rectangle 143"/>
            <p:cNvSpPr>
              <a:spLocks noChangeArrowheads="1"/>
            </p:cNvSpPr>
            <p:nvPr/>
          </p:nvSpPr>
          <p:spPr bwMode="auto">
            <a:xfrm>
              <a:off x="3645" y="3492"/>
              <a:ext cx="24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680</a:t>
              </a:r>
              <a:endParaRPr lang="en-US" sz="1800"/>
            </a:p>
          </p:txBody>
        </p:sp>
        <p:sp>
          <p:nvSpPr>
            <p:cNvPr id="51241" name="Rectangle 144"/>
            <p:cNvSpPr>
              <a:spLocks noChangeArrowheads="1"/>
            </p:cNvSpPr>
            <p:nvPr/>
          </p:nvSpPr>
          <p:spPr bwMode="auto">
            <a:xfrm>
              <a:off x="4497" y="3492"/>
              <a:ext cx="240"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800" b="1" i="0">
                  <a:solidFill>
                    <a:srgbClr val="000000"/>
                  </a:solidFill>
                  <a:latin typeface="Arial" charset="0"/>
                </a:rPr>
                <a:t>780</a:t>
              </a:r>
              <a:endParaRPr lang="en-US" sz="1800"/>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84</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40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03"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7"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5295065F-84DE-4D97-B0BF-95A2BCC319E2}" type="datetime1">
              <a:rPr lang="en-US" sz="1200" i="0" smtClean="0"/>
              <a:t>3/20/18</a:t>
            </a:fld>
            <a:endParaRPr lang="en-US" sz="1200" i="0"/>
          </a:p>
        </p:txBody>
      </p:sp>
      <p:sp>
        <p:nvSpPr>
          <p:cNvPr id="52228" name="Rectangle 2"/>
          <p:cNvSpPr>
            <a:spLocks noGrp="1" noChangeArrowheads="1"/>
          </p:cNvSpPr>
          <p:nvPr>
            <p:ph type="title"/>
          </p:nvPr>
        </p:nvSpPr>
        <p:spPr>
          <a:xfrm>
            <a:off x="1014413" y="303213"/>
            <a:ext cx="6880225" cy="931862"/>
          </a:xfrm>
          <a:noFill/>
        </p:spPr>
        <p:txBody>
          <a:bodyPr/>
          <a:lstStyle/>
          <a:p>
            <a:r>
              <a:rPr lang="en-US"/>
              <a:t>Sensibilidade do olho em função do comprimento de onda</a:t>
            </a:r>
          </a:p>
        </p:txBody>
      </p:sp>
      <p:sp>
        <p:nvSpPr>
          <p:cNvPr id="52229" name="Text Box 41"/>
          <p:cNvSpPr txBox="1">
            <a:spLocks noChangeArrowheads="1"/>
          </p:cNvSpPr>
          <p:nvPr/>
        </p:nvSpPr>
        <p:spPr bwMode="auto">
          <a:xfrm>
            <a:off x="2624138" y="1635125"/>
            <a:ext cx="390048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b="1" i="0">
                <a:solidFill>
                  <a:schemeClr val="tx2"/>
                </a:solidFill>
                <a:latin typeface="Arial" charset="0"/>
              </a:rPr>
              <a:t>Fração da luz absorvida pelo olho</a:t>
            </a:r>
          </a:p>
        </p:txBody>
      </p:sp>
      <p:grpSp>
        <p:nvGrpSpPr>
          <p:cNvPr id="52230" name="Group 136"/>
          <p:cNvGrpSpPr>
            <a:grpSpLocks/>
          </p:cNvGrpSpPr>
          <p:nvPr/>
        </p:nvGrpSpPr>
        <p:grpSpPr bwMode="auto">
          <a:xfrm>
            <a:off x="2674938" y="2298700"/>
            <a:ext cx="4295775" cy="2809875"/>
            <a:chOff x="1685" y="1448"/>
            <a:chExt cx="2706" cy="1770"/>
          </a:xfrm>
        </p:grpSpPr>
        <p:sp>
          <p:nvSpPr>
            <p:cNvPr id="52262" name="Line 30"/>
            <p:cNvSpPr>
              <a:spLocks noChangeShapeType="1"/>
            </p:cNvSpPr>
            <p:nvPr/>
          </p:nvSpPr>
          <p:spPr bwMode="auto">
            <a:xfrm flipV="1">
              <a:off x="3557" y="3182"/>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63" name="Line 31"/>
            <p:cNvSpPr>
              <a:spLocks noChangeShapeType="1"/>
            </p:cNvSpPr>
            <p:nvPr/>
          </p:nvSpPr>
          <p:spPr bwMode="auto">
            <a:xfrm flipV="1">
              <a:off x="4199" y="3182"/>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64" name="Line 32"/>
            <p:cNvSpPr>
              <a:spLocks noChangeShapeType="1"/>
            </p:cNvSpPr>
            <p:nvPr/>
          </p:nvSpPr>
          <p:spPr bwMode="auto">
            <a:xfrm>
              <a:off x="1685"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65" name="Freeform 33"/>
            <p:cNvSpPr>
              <a:spLocks/>
            </p:cNvSpPr>
            <p:nvPr/>
          </p:nvSpPr>
          <p:spPr bwMode="auto">
            <a:xfrm>
              <a:off x="1715" y="3176"/>
              <a:ext cx="36" cy="6"/>
            </a:xfrm>
            <a:custGeom>
              <a:avLst/>
              <a:gdLst>
                <a:gd name="T0" fmla="*/ 0 w 36"/>
                <a:gd name="T1" fmla="*/ 6 h 6"/>
                <a:gd name="T2" fmla="*/ 18 w 36"/>
                <a:gd name="T3" fmla="*/ 0 h 6"/>
                <a:gd name="T4" fmla="*/ 36 w 36"/>
                <a:gd name="T5" fmla="*/ 0 h 6"/>
                <a:gd name="T6" fmla="*/ 0 60000 65536"/>
                <a:gd name="T7" fmla="*/ 0 60000 65536"/>
                <a:gd name="T8" fmla="*/ 0 60000 65536"/>
                <a:gd name="T9" fmla="*/ 0 w 36"/>
                <a:gd name="T10" fmla="*/ 0 h 6"/>
                <a:gd name="T11" fmla="*/ 36 w 36"/>
                <a:gd name="T12" fmla="*/ 6 h 6"/>
              </a:gdLst>
              <a:ahLst/>
              <a:cxnLst>
                <a:cxn ang="T6">
                  <a:pos x="T0" y="T1"/>
                </a:cxn>
                <a:cxn ang="T7">
                  <a:pos x="T2" y="T3"/>
                </a:cxn>
                <a:cxn ang="T8">
                  <a:pos x="T4" y="T5"/>
                </a:cxn>
              </a:cxnLst>
              <a:rect l="T9" t="T10" r="T11" b="T12"/>
              <a:pathLst>
                <a:path w="36" h="6">
                  <a:moveTo>
                    <a:pt x="0" y="6"/>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66" name="Freeform 34"/>
            <p:cNvSpPr>
              <a:spLocks/>
            </p:cNvSpPr>
            <p:nvPr/>
          </p:nvSpPr>
          <p:spPr bwMode="auto">
            <a:xfrm>
              <a:off x="1751" y="3176"/>
              <a:ext cx="30" cy="1"/>
            </a:xfrm>
            <a:custGeom>
              <a:avLst/>
              <a:gdLst>
                <a:gd name="T0" fmla="*/ 0 w 30"/>
                <a:gd name="T1" fmla="*/ 0 h 1"/>
                <a:gd name="T2" fmla="*/ 18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0" y="0"/>
                  </a:moveTo>
                  <a:lnTo>
                    <a:pt x="18" y="0"/>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67" name="Freeform 35"/>
            <p:cNvSpPr>
              <a:spLocks/>
            </p:cNvSpPr>
            <p:nvPr/>
          </p:nvSpPr>
          <p:spPr bwMode="auto">
            <a:xfrm>
              <a:off x="1781" y="3164"/>
              <a:ext cx="30" cy="12"/>
            </a:xfrm>
            <a:custGeom>
              <a:avLst/>
              <a:gdLst>
                <a:gd name="T0" fmla="*/ 0 w 30"/>
                <a:gd name="T1" fmla="*/ 12 h 12"/>
                <a:gd name="T2" fmla="*/ 12 w 30"/>
                <a:gd name="T3" fmla="*/ 6 h 12"/>
                <a:gd name="T4" fmla="*/ 30 w 30"/>
                <a:gd name="T5" fmla="*/ 0 h 12"/>
                <a:gd name="T6" fmla="*/ 0 60000 65536"/>
                <a:gd name="T7" fmla="*/ 0 60000 65536"/>
                <a:gd name="T8" fmla="*/ 0 60000 65536"/>
                <a:gd name="T9" fmla="*/ 0 w 30"/>
                <a:gd name="T10" fmla="*/ 0 h 12"/>
                <a:gd name="T11" fmla="*/ 30 w 30"/>
                <a:gd name="T12" fmla="*/ 12 h 12"/>
              </a:gdLst>
              <a:ahLst/>
              <a:cxnLst>
                <a:cxn ang="T6">
                  <a:pos x="T0" y="T1"/>
                </a:cxn>
                <a:cxn ang="T7">
                  <a:pos x="T2" y="T3"/>
                </a:cxn>
                <a:cxn ang="T8">
                  <a:pos x="T4" y="T5"/>
                </a:cxn>
              </a:cxnLst>
              <a:rect l="T9" t="T10" r="T11" b="T12"/>
              <a:pathLst>
                <a:path w="30" h="12">
                  <a:moveTo>
                    <a:pt x="0" y="12"/>
                  </a:moveTo>
                  <a:lnTo>
                    <a:pt x="12" y="6"/>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68" name="Freeform 36"/>
            <p:cNvSpPr>
              <a:spLocks/>
            </p:cNvSpPr>
            <p:nvPr/>
          </p:nvSpPr>
          <p:spPr bwMode="auto">
            <a:xfrm>
              <a:off x="1811" y="3158"/>
              <a:ext cx="36" cy="6"/>
            </a:xfrm>
            <a:custGeom>
              <a:avLst/>
              <a:gdLst>
                <a:gd name="T0" fmla="*/ 0 w 36"/>
                <a:gd name="T1" fmla="*/ 6 h 6"/>
                <a:gd name="T2" fmla="*/ 18 w 36"/>
                <a:gd name="T3" fmla="*/ 0 h 6"/>
                <a:gd name="T4" fmla="*/ 36 w 36"/>
                <a:gd name="T5" fmla="*/ 0 h 6"/>
                <a:gd name="T6" fmla="*/ 0 60000 65536"/>
                <a:gd name="T7" fmla="*/ 0 60000 65536"/>
                <a:gd name="T8" fmla="*/ 0 60000 65536"/>
                <a:gd name="T9" fmla="*/ 0 w 36"/>
                <a:gd name="T10" fmla="*/ 0 h 6"/>
                <a:gd name="T11" fmla="*/ 36 w 36"/>
                <a:gd name="T12" fmla="*/ 6 h 6"/>
              </a:gdLst>
              <a:ahLst/>
              <a:cxnLst>
                <a:cxn ang="T6">
                  <a:pos x="T0" y="T1"/>
                </a:cxn>
                <a:cxn ang="T7">
                  <a:pos x="T2" y="T3"/>
                </a:cxn>
                <a:cxn ang="T8">
                  <a:pos x="T4" y="T5"/>
                </a:cxn>
              </a:cxnLst>
              <a:rect l="T9" t="T10" r="T11" b="T12"/>
              <a:pathLst>
                <a:path w="36" h="6">
                  <a:moveTo>
                    <a:pt x="0" y="6"/>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69" name="Line 37"/>
            <p:cNvSpPr>
              <a:spLocks noChangeShapeType="1"/>
            </p:cNvSpPr>
            <p:nvPr/>
          </p:nvSpPr>
          <p:spPr bwMode="auto">
            <a:xfrm flipV="1">
              <a:off x="1847" y="3146"/>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70" name="Line 38"/>
            <p:cNvSpPr>
              <a:spLocks noChangeShapeType="1"/>
            </p:cNvSpPr>
            <p:nvPr/>
          </p:nvSpPr>
          <p:spPr bwMode="auto">
            <a:xfrm flipV="1">
              <a:off x="1877" y="3134"/>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71" name="Freeform 39"/>
            <p:cNvSpPr>
              <a:spLocks/>
            </p:cNvSpPr>
            <p:nvPr/>
          </p:nvSpPr>
          <p:spPr bwMode="auto">
            <a:xfrm>
              <a:off x="1907" y="3122"/>
              <a:ext cx="36" cy="12"/>
            </a:xfrm>
            <a:custGeom>
              <a:avLst/>
              <a:gdLst>
                <a:gd name="T0" fmla="*/ 0 w 36"/>
                <a:gd name="T1" fmla="*/ 12 h 12"/>
                <a:gd name="T2" fmla="*/ 18 w 36"/>
                <a:gd name="T3" fmla="*/ 6 h 12"/>
                <a:gd name="T4" fmla="*/ 36 w 36"/>
                <a:gd name="T5" fmla="*/ 0 h 12"/>
                <a:gd name="T6" fmla="*/ 0 60000 65536"/>
                <a:gd name="T7" fmla="*/ 0 60000 65536"/>
                <a:gd name="T8" fmla="*/ 0 60000 65536"/>
                <a:gd name="T9" fmla="*/ 0 w 36"/>
                <a:gd name="T10" fmla="*/ 0 h 12"/>
                <a:gd name="T11" fmla="*/ 36 w 36"/>
                <a:gd name="T12" fmla="*/ 12 h 12"/>
              </a:gdLst>
              <a:ahLst/>
              <a:cxnLst>
                <a:cxn ang="T6">
                  <a:pos x="T0" y="T1"/>
                </a:cxn>
                <a:cxn ang="T7">
                  <a:pos x="T2" y="T3"/>
                </a:cxn>
                <a:cxn ang="T8">
                  <a:pos x="T4" y="T5"/>
                </a:cxn>
              </a:cxnLst>
              <a:rect l="T9" t="T10" r="T11" b="T12"/>
              <a:pathLst>
                <a:path w="36" h="12">
                  <a:moveTo>
                    <a:pt x="0" y="12"/>
                  </a:moveTo>
                  <a:lnTo>
                    <a:pt x="18" y="6"/>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72" name="Line 40"/>
            <p:cNvSpPr>
              <a:spLocks noChangeShapeType="1"/>
            </p:cNvSpPr>
            <p:nvPr/>
          </p:nvSpPr>
          <p:spPr bwMode="auto">
            <a:xfrm flipV="1">
              <a:off x="1943" y="3110"/>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73" name="Freeform 41"/>
            <p:cNvSpPr>
              <a:spLocks/>
            </p:cNvSpPr>
            <p:nvPr/>
          </p:nvSpPr>
          <p:spPr bwMode="auto">
            <a:xfrm>
              <a:off x="1973" y="3092"/>
              <a:ext cx="36" cy="18"/>
            </a:xfrm>
            <a:custGeom>
              <a:avLst/>
              <a:gdLst>
                <a:gd name="T0" fmla="*/ 0 w 36"/>
                <a:gd name="T1" fmla="*/ 18 h 18"/>
                <a:gd name="T2" fmla="*/ 18 w 36"/>
                <a:gd name="T3" fmla="*/ 6 h 18"/>
                <a:gd name="T4" fmla="*/ 36 w 36"/>
                <a:gd name="T5" fmla="*/ 0 h 18"/>
                <a:gd name="T6" fmla="*/ 0 60000 65536"/>
                <a:gd name="T7" fmla="*/ 0 60000 65536"/>
                <a:gd name="T8" fmla="*/ 0 60000 65536"/>
                <a:gd name="T9" fmla="*/ 0 w 36"/>
                <a:gd name="T10" fmla="*/ 0 h 18"/>
                <a:gd name="T11" fmla="*/ 36 w 36"/>
                <a:gd name="T12" fmla="*/ 18 h 18"/>
              </a:gdLst>
              <a:ahLst/>
              <a:cxnLst>
                <a:cxn ang="T6">
                  <a:pos x="T0" y="T1"/>
                </a:cxn>
                <a:cxn ang="T7">
                  <a:pos x="T2" y="T3"/>
                </a:cxn>
                <a:cxn ang="T8">
                  <a:pos x="T4" y="T5"/>
                </a:cxn>
              </a:cxnLst>
              <a:rect l="T9" t="T10" r="T11" b="T12"/>
              <a:pathLst>
                <a:path w="36" h="18">
                  <a:moveTo>
                    <a:pt x="0" y="18"/>
                  </a:moveTo>
                  <a:lnTo>
                    <a:pt x="18" y="6"/>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74" name="Line 42"/>
            <p:cNvSpPr>
              <a:spLocks noChangeShapeType="1"/>
            </p:cNvSpPr>
            <p:nvPr/>
          </p:nvSpPr>
          <p:spPr bwMode="auto">
            <a:xfrm flipV="1">
              <a:off x="2009" y="3080"/>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75" name="Line 43"/>
            <p:cNvSpPr>
              <a:spLocks noChangeShapeType="1"/>
            </p:cNvSpPr>
            <p:nvPr/>
          </p:nvSpPr>
          <p:spPr bwMode="auto">
            <a:xfrm flipV="1">
              <a:off x="2039" y="3068"/>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76" name="Freeform 44"/>
            <p:cNvSpPr>
              <a:spLocks/>
            </p:cNvSpPr>
            <p:nvPr/>
          </p:nvSpPr>
          <p:spPr bwMode="auto">
            <a:xfrm>
              <a:off x="2069" y="3050"/>
              <a:ext cx="36" cy="18"/>
            </a:xfrm>
            <a:custGeom>
              <a:avLst/>
              <a:gdLst>
                <a:gd name="T0" fmla="*/ 0 w 36"/>
                <a:gd name="T1" fmla="*/ 18 h 18"/>
                <a:gd name="T2" fmla="*/ 18 w 36"/>
                <a:gd name="T3" fmla="*/ 12 h 18"/>
                <a:gd name="T4" fmla="*/ 36 w 36"/>
                <a:gd name="T5" fmla="*/ 0 h 18"/>
                <a:gd name="T6" fmla="*/ 0 60000 65536"/>
                <a:gd name="T7" fmla="*/ 0 60000 65536"/>
                <a:gd name="T8" fmla="*/ 0 60000 65536"/>
                <a:gd name="T9" fmla="*/ 0 w 36"/>
                <a:gd name="T10" fmla="*/ 0 h 18"/>
                <a:gd name="T11" fmla="*/ 36 w 36"/>
                <a:gd name="T12" fmla="*/ 18 h 18"/>
              </a:gdLst>
              <a:ahLst/>
              <a:cxnLst>
                <a:cxn ang="T6">
                  <a:pos x="T0" y="T1"/>
                </a:cxn>
                <a:cxn ang="T7">
                  <a:pos x="T2" y="T3"/>
                </a:cxn>
                <a:cxn ang="T8">
                  <a:pos x="T4" y="T5"/>
                </a:cxn>
              </a:cxnLst>
              <a:rect l="T9" t="T10" r="T11" b="T12"/>
              <a:pathLst>
                <a:path w="36" h="18">
                  <a:moveTo>
                    <a:pt x="0" y="18"/>
                  </a:moveTo>
                  <a:lnTo>
                    <a:pt x="18" y="12"/>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77" name="Freeform 45"/>
            <p:cNvSpPr>
              <a:spLocks/>
            </p:cNvSpPr>
            <p:nvPr/>
          </p:nvSpPr>
          <p:spPr bwMode="auto">
            <a:xfrm>
              <a:off x="2105" y="3032"/>
              <a:ext cx="30" cy="18"/>
            </a:xfrm>
            <a:custGeom>
              <a:avLst/>
              <a:gdLst>
                <a:gd name="T0" fmla="*/ 0 w 30"/>
                <a:gd name="T1" fmla="*/ 18 h 18"/>
                <a:gd name="T2" fmla="*/ 18 w 30"/>
                <a:gd name="T3" fmla="*/ 12 h 18"/>
                <a:gd name="T4" fmla="*/ 30 w 30"/>
                <a:gd name="T5" fmla="*/ 0 h 18"/>
                <a:gd name="T6" fmla="*/ 0 60000 65536"/>
                <a:gd name="T7" fmla="*/ 0 60000 65536"/>
                <a:gd name="T8" fmla="*/ 0 60000 65536"/>
                <a:gd name="T9" fmla="*/ 0 w 30"/>
                <a:gd name="T10" fmla="*/ 0 h 18"/>
                <a:gd name="T11" fmla="*/ 30 w 30"/>
                <a:gd name="T12" fmla="*/ 18 h 18"/>
              </a:gdLst>
              <a:ahLst/>
              <a:cxnLst>
                <a:cxn ang="T6">
                  <a:pos x="T0" y="T1"/>
                </a:cxn>
                <a:cxn ang="T7">
                  <a:pos x="T2" y="T3"/>
                </a:cxn>
                <a:cxn ang="T8">
                  <a:pos x="T4" y="T5"/>
                </a:cxn>
              </a:cxnLst>
              <a:rect l="T9" t="T10" r="T11" b="T12"/>
              <a:pathLst>
                <a:path w="30" h="18">
                  <a:moveTo>
                    <a:pt x="0" y="18"/>
                  </a:moveTo>
                  <a:lnTo>
                    <a:pt x="18" y="12"/>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78" name="Freeform 46"/>
            <p:cNvSpPr>
              <a:spLocks/>
            </p:cNvSpPr>
            <p:nvPr/>
          </p:nvSpPr>
          <p:spPr bwMode="auto">
            <a:xfrm>
              <a:off x="2135" y="2990"/>
              <a:ext cx="30" cy="42"/>
            </a:xfrm>
            <a:custGeom>
              <a:avLst/>
              <a:gdLst>
                <a:gd name="T0" fmla="*/ 0 w 30"/>
                <a:gd name="T1" fmla="*/ 42 h 42"/>
                <a:gd name="T2" fmla="*/ 12 w 30"/>
                <a:gd name="T3" fmla="*/ 24 h 42"/>
                <a:gd name="T4" fmla="*/ 30 w 30"/>
                <a:gd name="T5" fmla="*/ 0 h 42"/>
                <a:gd name="T6" fmla="*/ 0 60000 65536"/>
                <a:gd name="T7" fmla="*/ 0 60000 65536"/>
                <a:gd name="T8" fmla="*/ 0 60000 65536"/>
                <a:gd name="T9" fmla="*/ 0 w 30"/>
                <a:gd name="T10" fmla="*/ 0 h 42"/>
                <a:gd name="T11" fmla="*/ 30 w 30"/>
                <a:gd name="T12" fmla="*/ 42 h 42"/>
              </a:gdLst>
              <a:ahLst/>
              <a:cxnLst>
                <a:cxn ang="T6">
                  <a:pos x="T0" y="T1"/>
                </a:cxn>
                <a:cxn ang="T7">
                  <a:pos x="T2" y="T3"/>
                </a:cxn>
                <a:cxn ang="T8">
                  <a:pos x="T4" y="T5"/>
                </a:cxn>
              </a:cxnLst>
              <a:rect l="T9" t="T10" r="T11" b="T12"/>
              <a:pathLst>
                <a:path w="30" h="42">
                  <a:moveTo>
                    <a:pt x="0" y="42"/>
                  </a:moveTo>
                  <a:lnTo>
                    <a:pt x="12" y="24"/>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79" name="Freeform 47"/>
            <p:cNvSpPr>
              <a:spLocks/>
            </p:cNvSpPr>
            <p:nvPr/>
          </p:nvSpPr>
          <p:spPr bwMode="auto">
            <a:xfrm>
              <a:off x="2165" y="2948"/>
              <a:ext cx="36" cy="42"/>
            </a:xfrm>
            <a:custGeom>
              <a:avLst/>
              <a:gdLst>
                <a:gd name="T0" fmla="*/ 0 w 36"/>
                <a:gd name="T1" fmla="*/ 42 h 42"/>
                <a:gd name="T2" fmla="*/ 18 w 36"/>
                <a:gd name="T3" fmla="*/ 18 h 42"/>
                <a:gd name="T4" fmla="*/ 36 w 36"/>
                <a:gd name="T5" fmla="*/ 0 h 42"/>
                <a:gd name="T6" fmla="*/ 0 60000 65536"/>
                <a:gd name="T7" fmla="*/ 0 60000 65536"/>
                <a:gd name="T8" fmla="*/ 0 60000 65536"/>
                <a:gd name="T9" fmla="*/ 0 w 36"/>
                <a:gd name="T10" fmla="*/ 0 h 42"/>
                <a:gd name="T11" fmla="*/ 36 w 36"/>
                <a:gd name="T12" fmla="*/ 42 h 42"/>
              </a:gdLst>
              <a:ahLst/>
              <a:cxnLst>
                <a:cxn ang="T6">
                  <a:pos x="T0" y="T1"/>
                </a:cxn>
                <a:cxn ang="T7">
                  <a:pos x="T2" y="T3"/>
                </a:cxn>
                <a:cxn ang="T8">
                  <a:pos x="T4" y="T5"/>
                </a:cxn>
              </a:cxnLst>
              <a:rect l="T9" t="T10" r="T11" b="T12"/>
              <a:pathLst>
                <a:path w="36" h="42">
                  <a:moveTo>
                    <a:pt x="0" y="42"/>
                  </a:moveTo>
                  <a:lnTo>
                    <a:pt x="18" y="18"/>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0" name="Line 48"/>
            <p:cNvSpPr>
              <a:spLocks noChangeShapeType="1"/>
            </p:cNvSpPr>
            <p:nvPr/>
          </p:nvSpPr>
          <p:spPr bwMode="auto">
            <a:xfrm flipV="1">
              <a:off x="2201" y="2906"/>
              <a:ext cx="30" cy="4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81" name="Freeform 49"/>
            <p:cNvSpPr>
              <a:spLocks/>
            </p:cNvSpPr>
            <p:nvPr/>
          </p:nvSpPr>
          <p:spPr bwMode="auto">
            <a:xfrm>
              <a:off x="2231" y="2864"/>
              <a:ext cx="36" cy="42"/>
            </a:xfrm>
            <a:custGeom>
              <a:avLst/>
              <a:gdLst>
                <a:gd name="T0" fmla="*/ 0 w 36"/>
                <a:gd name="T1" fmla="*/ 42 h 42"/>
                <a:gd name="T2" fmla="*/ 18 w 36"/>
                <a:gd name="T3" fmla="*/ 24 h 42"/>
                <a:gd name="T4" fmla="*/ 36 w 36"/>
                <a:gd name="T5" fmla="*/ 0 h 42"/>
                <a:gd name="T6" fmla="*/ 0 60000 65536"/>
                <a:gd name="T7" fmla="*/ 0 60000 65536"/>
                <a:gd name="T8" fmla="*/ 0 60000 65536"/>
                <a:gd name="T9" fmla="*/ 0 w 36"/>
                <a:gd name="T10" fmla="*/ 0 h 42"/>
                <a:gd name="T11" fmla="*/ 36 w 36"/>
                <a:gd name="T12" fmla="*/ 42 h 42"/>
              </a:gdLst>
              <a:ahLst/>
              <a:cxnLst>
                <a:cxn ang="T6">
                  <a:pos x="T0" y="T1"/>
                </a:cxn>
                <a:cxn ang="T7">
                  <a:pos x="T2" y="T3"/>
                </a:cxn>
                <a:cxn ang="T8">
                  <a:pos x="T4" y="T5"/>
                </a:cxn>
              </a:cxnLst>
              <a:rect l="T9" t="T10" r="T11" b="T12"/>
              <a:pathLst>
                <a:path w="36" h="42">
                  <a:moveTo>
                    <a:pt x="0" y="42"/>
                  </a:moveTo>
                  <a:lnTo>
                    <a:pt x="18" y="24"/>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2" name="Line 50"/>
            <p:cNvSpPr>
              <a:spLocks noChangeShapeType="1"/>
            </p:cNvSpPr>
            <p:nvPr/>
          </p:nvSpPr>
          <p:spPr bwMode="auto">
            <a:xfrm flipV="1">
              <a:off x="2267" y="2816"/>
              <a:ext cx="30"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83" name="Freeform 51"/>
            <p:cNvSpPr>
              <a:spLocks/>
            </p:cNvSpPr>
            <p:nvPr/>
          </p:nvSpPr>
          <p:spPr bwMode="auto">
            <a:xfrm>
              <a:off x="2297" y="2762"/>
              <a:ext cx="30" cy="54"/>
            </a:xfrm>
            <a:custGeom>
              <a:avLst/>
              <a:gdLst>
                <a:gd name="T0" fmla="*/ 0 w 30"/>
                <a:gd name="T1" fmla="*/ 54 h 54"/>
                <a:gd name="T2" fmla="*/ 12 w 30"/>
                <a:gd name="T3" fmla="*/ 30 h 54"/>
                <a:gd name="T4" fmla="*/ 30 w 30"/>
                <a:gd name="T5" fmla="*/ 0 h 54"/>
                <a:gd name="T6" fmla="*/ 0 60000 65536"/>
                <a:gd name="T7" fmla="*/ 0 60000 65536"/>
                <a:gd name="T8" fmla="*/ 0 60000 65536"/>
                <a:gd name="T9" fmla="*/ 0 w 30"/>
                <a:gd name="T10" fmla="*/ 0 h 54"/>
                <a:gd name="T11" fmla="*/ 30 w 30"/>
                <a:gd name="T12" fmla="*/ 54 h 54"/>
              </a:gdLst>
              <a:ahLst/>
              <a:cxnLst>
                <a:cxn ang="T6">
                  <a:pos x="T0" y="T1"/>
                </a:cxn>
                <a:cxn ang="T7">
                  <a:pos x="T2" y="T3"/>
                </a:cxn>
                <a:cxn ang="T8">
                  <a:pos x="T4" y="T5"/>
                </a:cxn>
              </a:cxnLst>
              <a:rect l="T9" t="T10" r="T11" b="T12"/>
              <a:pathLst>
                <a:path w="30" h="54">
                  <a:moveTo>
                    <a:pt x="0" y="54"/>
                  </a:moveTo>
                  <a:lnTo>
                    <a:pt x="12" y="30"/>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4" name="Freeform 52"/>
            <p:cNvSpPr>
              <a:spLocks/>
            </p:cNvSpPr>
            <p:nvPr/>
          </p:nvSpPr>
          <p:spPr bwMode="auto">
            <a:xfrm>
              <a:off x="2327" y="2678"/>
              <a:ext cx="36" cy="84"/>
            </a:xfrm>
            <a:custGeom>
              <a:avLst/>
              <a:gdLst>
                <a:gd name="T0" fmla="*/ 0 w 36"/>
                <a:gd name="T1" fmla="*/ 84 h 84"/>
                <a:gd name="T2" fmla="*/ 18 w 36"/>
                <a:gd name="T3" fmla="*/ 48 h 84"/>
                <a:gd name="T4" fmla="*/ 36 w 36"/>
                <a:gd name="T5" fmla="*/ 0 h 84"/>
                <a:gd name="T6" fmla="*/ 0 60000 65536"/>
                <a:gd name="T7" fmla="*/ 0 60000 65536"/>
                <a:gd name="T8" fmla="*/ 0 60000 65536"/>
                <a:gd name="T9" fmla="*/ 0 w 36"/>
                <a:gd name="T10" fmla="*/ 0 h 84"/>
                <a:gd name="T11" fmla="*/ 36 w 36"/>
                <a:gd name="T12" fmla="*/ 84 h 84"/>
              </a:gdLst>
              <a:ahLst/>
              <a:cxnLst>
                <a:cxn ang="T6">
                  <a:pos x="T0" y="T1"/>
                </a:cxn>
                <a:cxn ang="T7">
                  <a:pos x="T2" y="T3"/>
                </a:cxn>
                <a:cxn ang="T8">
                  <a:pos x="T4" y="T5"/>
                </a:cxn>
              </a:cxnLst>
              <a:rect l="T9" t="T10" r="T11" b="T12"/>
              <a:pathLst>
                <a:path w="36" h="84">
                  <a:moveTo>
                    <a:pt x="0" y="84"/>
                  </a:moveTo>
                  <a:lnTo>
                    <a:pt x="18" y="48"/>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5" name="Freeform 53"/>
            <p:cNvSpPr>
              <a:spLocks/>
            </p:cNvSpPr>
            <p:nvPr/>
          </p:nvSpPr>
          <p:spPr bwMode="auto">
            <a:xfrm>
              <a:off x="2363" y="2564"/>
              <a:ext cx="30" cy="114"/>
            </a:xfrm>
            <a:custGeom>
              <a:avLst/>
              <a:gdLst>
                <a:gd name="T0" fmla="*/ 0 w 30"/>
                <a:gd name="T1" fmla="*/ 114 h 114"/>
                <a:gd name="T2" fmla="*/ 18 w 30"/>
                <a:gd name="T3" fmla="*/ 60 h 114"/>
                <a:gd name="T4" fmla="*/ 30 w 30"/>
                <a:gd name="T5" fmla="*/ 0 h 114"/>
                <a:gd name="T6" fmla="*/ 0 60000 65536"/>
                <a:gd name="T7" fmla="*/ 0 60000 65536"/>
                <a:gd name="T8" fmla="*/ 0 60000 65536"/>
                <a:gd name="T9" fmla="*/ 0 w 30"/>
                <a:gd name="T10" fmla="*/ 0 h 114"/>
                <a:gd name="T11" fmla="*/ 30 w 30"/>
                <a:gd name="T12" fmla="*/ 114 h 114"/>
              </a:gdLst>
              <a:ahLst/>
              <a:cxnLst>
                <a:cxn ang="T6">
                  <a:pos x="T0" y="T1"/>
                </a:cxn>
                <a:cxn ang="T7">
                  <a:pos x="T2" y="T3"/>
                </a:cxn>
                <a:cxn ang="T8">
                  <a:pos x="T4" y="T5"/>
                </a:cxn>
              </a:cxnLst>
              <a:rect l="T9" t="T10" r="T11" b="T12"/>
              <a:pathLst>
                <a:path w="30" h="114">
                  <a:moveTo>
                    <a:pt x="0" y="114"/>
                  </a:moveTo>
                  <a:lnTo>
                    <a:pt x="18" y="60"/>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6" name="Freeform 54"/>
            <p:cNvSpPr>
              <a:spLocks/>
            </p:cNvSpPr>
            <p:nvPr/>
          </p:nvSpPr>
          <p:spPr bwMode="auto">
            <a:xfrm>
              <a:off x="2393" y="2426"/>
              <a:ext cx="30" cy="138"/>
            </a:xfrm>
            <a:custGeom>
              <a:avLst/>
              <a:gdLst>
                <a:gd name="T0" fmla="*/ 0 w 30"/>
                <a:gd name="T1" fmla="*/ 138 h 138"/>
                <a:gd name="T2" fmla="*/ 12 w 30"/>
                <a:gd name="T3" fmla="*/ 72 h 138"/>
                <a:gd name="T4" fmla="*/ 30 w 30"/>
                <a:gd name="T5" fmla="*/ 0 h 138"/>
                <a:gd name="T6" fmla="*/ 0 60000 65536"/>
                <a:gd name="T7" fmla="*/ 0 60000 65536"/>
                <a:gd name="T8" fmla="*/ 0 60000 65536"/>
                <a:gd name="T9" fmla="*/ 0 w 30"/>
                <a:gd name="T10" fmla="*/ 0 h 138"/>
                <a:gd name="T11" fmla="*/ 30 w 30"/>
                <a:gd name="T12" fmla="*/ 138 h 138"/>
              </a:gdLst>
              <a:ahLst/>
              <a:cxnLst>
                <a:cxn ang="T6">
                  <a:pos x="T0" y="T1"/>
                </a:cxn>
                <a:cxn ang="T7">
                  <a:pos x="T2" y="T3"/>
                </a:cxn>
                <a:cxn ang="T8">
                  <a:pos x="T4" y="T5"/>
                </a:cxn>
              </a:cxnLst>
              <a:rect l="T9" t="T10" r="T11" b="T12"/>
              <a:pathLst>
                <a:path w="30" h="138">
                  <a:moveTo>
                    <a:pt x="0" y="138"/>
                  </a:moveTo>
                  <a:lnTo>
                    <a:pt x="12" y="72"/>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7" name="Freeform 55"/>
            <p:cNvSpPr>
              <a:spLocks/>
            </p:cNvSpPr>
            <p:nvPr/>
          </p:nvSpPr>
          <p:spPr bwMode="auto">
            <a:xfrm>
              <a:off x="2423" y="2264"/>
              <a:ext cx="36" cy="162"/>
            </a:xfrm>
            <a:custGeom>
              <a:avLst/>
              <a:gdLst>
                <a:gd name="T0" fmla="*/ 0 w 36"/>
                <a:gd name="T1" fmla="*/ 162 h 162"/>
                <a:gd name="T2" fmla="*/ 18 w 36"/>
                <a:gd name="T3" fmla="*/ 84 h 162"/>
                <a:gd name="T4" fmla="*/ 36 w 36"/>
                <a:gd name="T5" fmla="*/ 0 h 162"/>
                <a:gd name="T6" fmla="*/ 0 60000 65536"/>
                <a:gd name="T7" fmla="*/ 0 60000 65536"/>
                <a:gd name="T8" fmla="*/ 0 60000 65536"/>
                <a:gd name="T9" fmla="*/ 0 w 36"/>
                <a:gd name="T10" fmla="*/ 0 h 162"/>
                <a:gd name="T11" fmla="*/ 36 w 36"/>
                <a:gd name="T12" fmla="*/ 162 h 162"/>
              </a:gdLst>
              <a:ahLst/>
              <a:cxnLst>
                <a:cxn ang="T6">
                  <a:pos x="T0" y="T1"/>
                </a:cxn>
                <a:cxn ang="T7">
                  <a:pos x="T2" y="T3"/>
                </a:cxn>
                <a:cxn ang="T8">
                  <a:pos x="T4" y="T5"/>
                </a:cxn>
              </a:cxnLst>
              <a:rect l="T9" t="T10" r="T11" b="T12"/>
              <a:pathLst>
                <a:path w="36" h="162">
                  <a:moveTo>
                    <a:pt x="0" y="162"/>
                  </a:moveTo>
                  <a:lnTo>
                    <a:pt x="18" y="84"/>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8" name="Freeform 56"/>
            <p:cNvSpPr>
              <a:spLocks/>
            </p:cNvSpPr>
            <p:nvPr/>
          </p:nvSpPr>
          <p:spPr bwMode="auto">
            <a:xfrm>
              <a:off x="2459" y="2090"/>
              <a:ext cx="30" cy="174"/>
            </a:xfrm>
            <a:custGeom>
              <a:avLst/>
              <a:gdLst>
                <a:gd name="T0" fmla="*/ 0 w 30"/>
                <a:gd name="T1" fmla="*/ 174 h 174"/>
                <a:gd name="T2" fmla="*/ 12 w 30"/>
                <a:gd name="T3" fmla="*/ 90 h 174"/>
                <a:gd name="T4" fmla="*/ 30 w 30"/>
                <a:gd name="T5" fmla="*/ 0 h 174"/>
                <a:gd name="T6" fmla="*/ 0 60000 65536"/>
                <a:gd name="T7" fmla="*/ 0 60000 65536"/>
                <a:gd name="T8" fmla="*/ 0 60000 65536"/>
                <a:gd name="T9" fmla="*/ 0 w 30"/>
                <a:gd name="T10" fmla="*/ 0 h 174"/>
                <a:gd name="T11" fmla="*/ 30 w 30"/>
                <a:gd name="T12" fmla="*/ 174 h 174"/>
              </a:gdLst>
              <a:ahLst/>
              <a:cxnLst>
                <a:cxn ang="T6">
                  <a:pos x="T0" y="T1"/>
                </a:cxn>
                <a:cxn ang="T7">
                  <a:pos x="T2" y="T3"/>
                </a:cxn>
                <a:cxn ang="T8">
                  <a:pos x="T4" y="T5"/>
                </a:cxn>
              </a:cxnLst>
              <a:rect l="T9" t="T10" r="T11" b="T12"/>
              <a:pathLst>
                <a:path w="30" h="174">
                  <a:moveTo>
                    <a:pt x="0" y="174"/>
                  </a:moveTo>
                  <a:lnTo>
                    <a:pt x="12" y="90"/>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9" name="Freeform 57"/>
            <p:cNvSpPr>
              <a:spLocks/>
            </p:cNvSpPr>
            <p:nvPr/>
          </p:nvSpPr>
          <p:spPr bwMode="auto">
            <a:xfrm>
              <a:off x="2489" y="1922"/>
              <a:ext cx="36" cy="168"/>
            </a:xfrm>
            <a:custGeom>
              <a:avLst/>
              <a:gdLst>
                <a:gd name="T0" fmla="*/ 0 w 36"/>
                <a:gd name="T1" fmla="*/ 168 h 168"/>
                <a:gd name="T2" fmla="*/ 18 w 36"/>
                <a:gd name="T3" fmla="*/ 84 h 168"/>
                <a:gd name="T4" fmla="*/ 36 w 36"/>
                <a:gd name="T5" fmla="*/ 0 h 168"/>
                <a:gd name="T6" fmla="*/ 0 60000 65536"/>
                <a:gd name="T7" fmla="*/ 0 60000 65536"/>
                <a:gd name="T8" fmla="*/ 0 60000 65536"/>
                <a:gd name="T9" fmla="*/ 0 w 36"/>
                <a:gd name="T10" fmla="*/ 0 h 168"/>
                <a:gd name="T11" fmla="*/ 36 w 36"/>
                <a:gd name="T12" fmla="*/ 168 h 168"/>
              </a:gdLst>
              <a:ahLst/>
              <a:cxnLst>
                <a:cxn ang="T6">
                  <a:pos x="T0" y="T1"/>
                </a:cxn>
                <a:cxn ang="T7">
                  <a:pos x="T2" y="T3"/>
                </a:cxn>
                <a:cxn ang="T8">
                  <a:pos x="T4" y="T5"/>
                </a:cxn>
              </a:cxnLst>
              <a:rect l="T9" t="T10" r="T11" b="T12"/>
              <a:pathLst>
                <a:path w="36" h="168">
                  <a:moveTo>
                    <a:pt x="0" y="168"/>
                  </a:moveTo>
                  <a:lnTo>
                    <a:pt x="18" y="84"/>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90" name="Freeform 58"/>
            <p:cNvSpPr>
              <a:spLocks/>
            </p:cNvSpPr>
            <p:nvPr/>
          </p:nvSpPr>
          <p:spPr bwMode="auto">
            <a:xfrm>
              <a:off x="2525" y="1790"/>
              <a:ext cx="30" cy="132"/>
            </a:xfrm>
            <a:custGeom>
              <a:avLst/>
              <a:gdLst>
                <a:gd name="T0" fmla="*/ 0 w 30"/>
                <a:gd name="T1" fmla="*/ 132 h 132"/>
                <a:gd name="T2" fmla="*/ 18 w 30"/>
                <a:gd name="T3" fmla="*/ 60 h 132"/>
                <a:gd name="T4" fmla="*/ 30 w 30"/>
                <a:gd name="T5" fmla="*/ 0 h 132"/>
                <a:gd name="T6" fmla="*/ 0 60000 65536"/>
                <a:gd name="T7" fmla="*/ 0 60000 65536"/>
                <a:gd name="T8" fmla="*/ 0 60000 65536"/>
                <a:gd name="T9" fmla="*/ 0 w 30"/>
                <a:gd name="T10" fmla="*/ 0 h 132"/>
                <a:gd name="T11" fmla="*/ 30 w 30"/>
                <a:gd name="T12" fmla="*/ 132 h 132"/>
              </a:gdLst>
              <a:ahLst/>
              <a:cxnLst>
                <a:cxn ang="T6">
                  <a:pos x="T0" y="T1"/>
                </a:cxn>
                <a:cxn ang="T7">
                  <a:pos x="T2" y="T3"/>
                </a:cxn>
                <a:cxn ang="T8">
                  <a:pos x="T4" y="T5"/>
                </a:cxn>
              </a:cxnLst>
              <a:rect l="T9" t="T10" r="T11" b="T12"/>
              <a:pathLst>
                <a:path w="30" h="132">
                  <a:moveTo>
                    <a:pt x="0" y="132"/>
                  </a:moveTo>
                  <a:lnTo>
                    <a:pt x="18" y="60"/>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91" name="Freeform 59"/>
            <p:cNvSpPr>
              <a:spLocks/>
            </p:cNvSpPr>
            <p:nvPr/>
          </p:nvSpPr>
          <p:spPr bwMode="auto">
            <a:xfrm>
              <a:off x="2555" y="1682"/>
              <a:ext cx="30" cy="108"/>
            </a:xfrm>
            <a:custGeom>
              <a:avLst/>
              <a:gdLst>
                <a:gd name="T0" fmla="*/ 0 w 30"/>
                <a:gd name="T1" fmla="*/ 108 h 108"/>
                <a:gd name="T2" fmla="*/ 12 w 30"/>
                <a:gd name="T3" fmla="*/ 54 h 108"/>
                <a:gd name="T4" fmla="*/ 30 w 30"/>
                <a:gd name="T5" fmla="*/ 0 h 108"/>
                <a:gd name="T6" fmla="*/ 0 60000 65536"/>
                <a:gd name="T7" fmla="*/ 0 60000 65536"/>
                <a:gd name="T8" fmla="*/ 0 60000 65536"/>
                <a:gd name="T9" fmla="*/ 0 w 30"/>
                <a:gd name="T10" fmla="*/ 0 h 108"/>
                <a:gd name="T11" fmla="*/ 30 w 30"/>
                <a:gd name="T12" fmla="*/ 108 h 108"/>
              </a:gdLst>
              <a:ahLst/>
              <a:cxnLst>
                <a:cxn ang="T6">
                  <a:pos x="T0" y="T1"/>
                </a:cxn>
                <a:cxn ang="T7">
                  <a:pos x="T2" y="T3"/>
                </a:cxn>
                <a:cxn ang="T8">
                  <a:pos x="T4" y="T5"/>
                </a:cxn>
              </a:cxnLst>
              <a:rect l="T9" t="T10" r="T11" b="T12"/>
              <a:pathLst>
                <a:path w="30" h="108">
                  <a:moveTo>
                    <a:pt x="0" y="108"/>
                  </a:moveTo>
                  <a:lnTo>
                    <a:pt x="12" y="54"/>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92" name="Freeform 60"/>
            <p:cNvSpPr>
              <a:spLocks/>
            </p:cNvSpPr>
            <p:nvPr/>
          </p:nvSpPr>
          <p:spPr bwMode="auto">
            <a:xfrm>
              <a:off x="2585" y="1598"/>
              <a:ext cx="36" cy="84"/>
            </a:xfrm>
            <a:custGeom>
              <a:avLst/>
              <a:gdLst>
                <a:gd name="T0" fmla="*/ 0 w 36"/>
                <a:gd name="T1" fmla="*/ 84 h 84"/>
                <a:gd name="T2" fmla="*/ 18 w 36"/>
                <a:gd name="T3" fmla="*/ 42 h 84"/>
                <a:gd name="T4" fmla="*/ 36 w 36"/>
                <a:gd name="T5" fmla="*/ 0 h 84"/>
                <a:gd name="T6" fmla="*/ 0 60000 65536"/>
                <a:gd name="T7" fmla="*/ 0 60000 65536"/>
                <a:gd name="T8" fmla="*/ 0 60000 65536"/>
                <a:gd name="T9" fmla="*/ 0 w 36"/>
                <a:gd name="T10" fmla="*/ 0 h 84"/>
                <a:gd name="T11" fmla="*/ 36 w 36"/>
                <a:gd name="T12" fmla="*/ 84 h 84"/>
              </a:gdLst>
              <a:ahLst/>
              <a:cxnLst>
                <a:cxn ang="T6">
                  <a:pos x="T0" y="T1"/>
                </a:cxn>
                <a:cxn ang="T7">
                  <a:pos x="T2" y="T3"/>
                </a:cxn>
                <a:cxn ang="T8">
                  <a:pos x="T4" y="T5"/>
                </a:cxn>
              </a:cxnLst>
              <a:rect l="T9" t="T10" r="T11" b="T12"/>
              <a:pathLst>
                <a:path w="36" h="84">
                  <a:moveTo>
                    <a:pt x="0" y="84"/>
                  </a:moveTo>
                  <a:lnTo>
                    <a:pt x="18" y="42"/>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93" name="Freeform 61"/>
            <p:cNvSpPr>
              <a:spLocks/>
            </p:cNvSpPr>
            <p:nvPr/>
          </p:nvSpPr>
          <p:spPr bwMode="auto">
            <a:xfrm>
              <a:off x="2621" y="1514"/>
              <a:ext cx="30" cy="84"/>
            </a:xfrm>
            <a:custGeom>
              <a:avLst/>
              <a:gdLst>
                <a:gd name="T0" fmla="*/ 0 w 30"/>
                <a:gd name="T1" fmla="*/ 84 h 84"/>
                <a:gd name="T2" fmla="*/ 18 w 30"/>
                <a:gd name="T3" fmla="*/ 42 h 84"/>
                <a:gd name="T4" fmla="*/ 24 w 30"/>
                <a:gd name="T5" fmla="*/ 18 h 84"/>
                <a:gd name="T6" fmla="*/ 30 w 30"/>
                <a:gd name="T7" fmla="*/ 0 h 84"/>
                <a:gd name="T8" fmla="*/ 0 60000 65536"/>
                <a:gd name="T9" fmla="*/ 0 60000 65536"/>
                <a:gd name="T10" fmla="*/ 0 60000 65536"/>
                <a:gd name="T11" fmla="*/ 0 60000 65536"/>
                <a:gd name="T12" fmla="*/ 0 w 30"/>
                <a:gd name="T13" fmla="*/ 0 h 84"/>
                <a:gd name="T14" fmla="*/ 30 w 30"/>
                <a:gd name="T15" fmla="*/ 84 h 84"/>
              </a:gdLst>
              <a:ahLst/>
              <a:cxnLst>
                <a:cxn ang="T8">
                  <a:pos x="T0" y="T1"/>
                </a:cxn>
                <a:cxn ang="T9">
                  <a:pos x="T2" y="T3"/>
                </a:cxn>
                <a:cxn ang="T10">
                  <a:pos x="T4" y="T5"/>
                </a:cxn>
                <a:cxn ang="T11">
                  <a:pos x="T6" y="T7"/>
                </a:cxn>
              </a:cxnLst>
              <a:rect l="T12" t="T13" r="T14" b="T15"/>
              <a:pathLst>
                <a:path w="30" h="84">
                  <a:moveTo>
                    <a:pt x="0" y="84"/>
                  </a:moveTo>
                  <a:lnTo>
                    <a:pt x="18" y="42"/>
                  </a:lnTo>
                  <a:lnTo>
                    <a:pt x="24" y="18"/>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94" name="Freeform 62"/>
            <p:cNvSpPr>
              <a:spLocks/>
            </p:cNvSpPr>
            <p:nvPr/>
          </p:nvSpPr>
          <p:spPr bwMode="auto">
            <a:xfrm>
              <a:off x="2651" y="1472"/>
              <a:ext cx="30" cy="42"/>
            </a:xfrm>
            <a:custGeom>
              <a:avLst/>
              <a:gdLst>
                <a:gd name="T0" fmla="*/ 0 w 30"/>
                <a:gd name="T1" fmla="*/ 42 h 42"/>
                <a:gd name="T2" fmla="*/ 12 w 30"/>
                <a:gd name="T3" fmla="*/ 18 h 42"/>
                <a:gd name="T4" fmla="*/ 30 w 30"/>
                <a:gd name="T5" fmla="*/ 0 h 42"/>
                <a:gd name="T6" fmla="*/ 0 60000 65536"/>
                <a:gd name="T7" fmla="*/ 0 60000 65536"/>
                <a:gd name="T8" fmla="*/ 0 60000 65536"/>
                <a:gd name="T9" fmla="*/ 0 w 30"/>
                <a:gd name="T10" fmla="*/ 0 h 42"/>
                <a:gd name="T11" fmla="*/ 30 w 30"/>
                <a:gd name="T12" fmla="*/ 42 h 42"/>
              </a:gdLst>
              <a:ahLst/>
              <a:cxnLst>
                <a:cxn ang="T6">
                  <a:pos x="T0" y="T1"/>
                </a:cxn>
                <a:cxn ang="T7">
                  <a:pos x="T2" y="T3"/>
                </a:cxn>
                <a:cxn ang="T8">
                  <a:pos x="T4" y="T5"/>
                </a:cxn>
              </a:cxnLst>
              <a:rect l="T9" t="T10" r="T11" b="T12"/>
              <a:pathLst>
                <a:path w="30" h="42">
                  <a:moveTo>
                    <a:pt x="0" y="42"/>
                  </a:moveTo>
                  <a:lnTo>
                    <a:pt x="12" y="18"/>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95" name="Freeform 63"/>
            <p:cNvSpPr>
              <a:spLocks/>
            </p:cNvSpPr>
            <p:nvPr/>
          </p:nvSpPr>
          <p:spPr bwMode="auto">
            <a:xfrm>
              <a:off x="2681" y="1460"/>
              <a:ext cx="36" cy="12"/>
            </a:xfrm>
            <a:custGeom>
              <a:avLst/>
              <a:gdLst>
                <a:gd name="T0" fmla="*/ 0 w 36"/>
                <a:gd name="T1" fmla="*/ 12 h 12"/>
                <a:gd name="T2" fmla="*/ 18 w 36"/>
                <a:gd name="T3" fmla="*/ 6 h 12"/>
                <a:gd name="T4" fmla="*/ 36 w 36"/>
                <a:gd name="T5" fmla="*/ 0 h 12"/>
                <a:gd name="T6" fmla="*/ 0 60000 65536"/>
                <a:gd name="T7" fmla="*/ 0 60000 65536"/>
                <a:gd name="T8" fmla="*/ 0 60000 65536"/>
                <a:gd name="T9" fmla="*/ 0 w 36"/>
                <a:gd name="T10" fmla="*/ 0 h 12"/>
                <a:gd name="T11" fmla="*/ 36 w 36"/>
                <a:gd name="T12" fmla="*/ 12 h 12"/>
              </a:gdLst>
              <a:ahLst/>
              <a:cxnLst>
                <a:cxn ang="T6">
                  <a:pos x="T0" y="T1"/>
                </a:cxn>
                <a:cxn ang="T7">
                  <a:pos x="T2" y="T3"/>
                </a:cxn>
                <a:cxn ang="T8">
                  <a:pos x="T4" y="T5"/>
                </a:cxn>
              </a:cxnLst>
              <a:rect l="T9" t="T10" r="T11" b="T12"/>
              <a:pathLst>
                <a:path w="36" h="12">
                  <a:moveTo>
                    <a:pt x="0" y="12"/>
                  </a:moveTo>
                  <a:lnTo>
                    <a:pt x="18" y="6"/>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96" name="Freeform 64"/>
            <p:cNvSpPr>
              <a:spLocks/>
            </p:cNvSpPr>
            <p:nvPr/>
          </p:nvSpPr>
          <p:spPr bwMode="auto">
            <a:xfrm>
              <a:off x="2717" y="1448"/>
              <a:ext cx="30" cy="12"/>
            </a:xfrm>
            <a:custGeom>
              <a:avLst/>
              <a:gdLst>
                <a:gd name="T0" fmla="*/ 0 w 30"/>
                <a:gd name="T1" fmla="*/ 12 h 12"/>
                <a:gd name="T2" fmla="*/ 12 w 30"/>
                <a:gd name="T3" fmla="*/ 6 h 12"/>
                <a:gd name="T4" fmla="*/ 30 w 30"/>
                <a:gd name="T5" fmla="*/ 0 h 12"/>
                <a:gd name="T6" fmla="*/ 0 60000 65536"/>
                <a:gd name="T7" fmla="*/ 0 60000 65536"/>
                <a:gd name="T8" fmla="*/ 0 60000 65536"/>
                <a:gd name="T9" fmla="*/ 0 w 30"/>
                <a:gd name="T10" fmla="*/ 0 h 12"/>
                <a:gd name="T11" fmla="*/ 30 w 30"/>
                <a:gd name="T12" fmla="*/ 12 h 12"/>
              </a:gdLst>
              <a:ahLst/>
              <a:cxnLst>
                <a:cxn ang="T6">
                  <a:pos x="T0" y="T1"/>
                </a:cxn>
                <a:cxn ang="T7">
                  <a:pos x="T2" y="T3"/>
                </a:cxn>
                <a:cxn ang="T8">
                  <a:pos x="T4" y="T5"/>
                </a:cxn>
              </a:cxnLst>
              <a:rect l="T9" t="T10" r="T11" b="T12"/>
              <a:pathLst>
                <a:path w="30" h="12">
                  <a:moveTo>
                    <a:pt x="0" y="12"/>
                  </a:moveTo>
                  <a:lnTo>
                    <a:pt x="12" y="6"/>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97" name="Freeform 65"/>
            <p:cNvSpPr>
              <a:spLocks/>
            </p:cNvSpPr>
            <p:nvPr/>
          </p:nvSpPr>
          <p:spPr bwMode="auto">
            <a:xfrm>
              <a:off x="2747" y="1448"/>
              <a:ext cx="36" cy="12"/>
            </a:xfrm>
            <a:custGeom>
              <a:avLst/>
              <a:gdLst>
                <a:gd name="T0" fmla="*/ 0 w 36"/>
                <a:gd name="T1" fmla="*/ 0 h 12"/>
                <a:gd name="T2" fmla="*/ 18 w 36"/>
                <a:gd name="T3" fmla="*/ 6 h 12"/>
                <a:gd name="T4" fmla="*/ 36 w 36"/>
                <a:gd name="T5" fmla="*/ 12 h 12"/>
                <a:gd name="T6" fmla="*/ 0 60000 65536"/>
                <a:gd name="T7" fmla="*/ 0 60000 65536"/>
                <a:gd name="T8" fmla="*/ 0 60000 65536"/>
                <a:gd name="T9" fmla="*/ 0 w 36"/>
                <a:gd name="T10" fmla="*/ 0 h 12"/>
                <a:gd name="T11" fmla="*/ 36 w 36"/>
                <a:gd name="T12" fmla="*/ 12 h 12"/>
              </a:gdLst>
              <a:ahLst/>
              <a:cxnLst>
                <a:cxn ang="T6">
                  <a:pos x="T0" y="T1"/>
                </a:cxn>
                <a:cxn ang="T7">
                  <a:pos x="T2" y="T3"/>
                </a:cxn>
                <a:cxn ang="T8">
                  <a:pos x="T4" y="T5"/>
                </a:cxn>
              </a:cxnLst>
              <a:rect l="T9" t="T10" r="T11" b="T12"/>
              <a:pathLst>
                <a:path w="36" h="12">
                  <a:moveTo>
                    <a:pt x="0" y="0"/>
                  </a:moveTo>
                  <a:lnTo>
                    <a:pt x="18" y="6"/>
                  </a:lnTo>
                  <a:lnTo>
                    <a:pt x="36" y="1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98" name="Freeform 66"/>
            <p:cNvSpPr>
              <a:spLocks/>
            </p:cNvSpPr>
            <p:nvPr/>
          </p:nvSpPr>
          <p:spPr bwMode="auto">
            <a:xfrm>
              <a:off x="2783" y="1460"/>
              <a:ext cx="30" cy="12"/>
            </a:xfrm>
            <a:custGeom>
              <a:avLst/>
              <a:gdLst>
                <a:gd name="T0" fmla="*/ 0 w 30"/>
                <a:gd name="T1" fmla="*/ 0 h 12"/>
                <a:gd name="T2" fmla="*/ 18 w 30"/>
                <a:gd name="T3" fmla="*/ 6 h 12"/>
                <a:gd name="T4" fmla="*/ 30 w 30"/>
                <a:gd name="T5" fmla="*/ 12 h 12"/>
                <a:gd name="T6" fmla="*/ 0 60000 65536"/>
                <a:gd name="T7" fmla="*/ 0 60000 65536"/>
                <a:gd name="T8" fmla="*/ 0 60000 65536"/>
                <a:gd name="T9" fmla="*/ 0 w 30"/>
                <a:gd name="T10" fmla="*/ 0 h 12"/>
                <a:gd name="T11" fmla="*/ 30 w 30"/>
                <a:gd name="T12" fmla="*/ 12 h 12"/>
              </a:gdLst>
              <a:ahLst/>
              <a:cxnLst>
                <a:cxn ang="T6">
                  <a:pos x="T0" y="T1"/>
                </a:cxn>
                <a:cxn ang="T7">
                  <a:pos x="T2" y="T3"/>
                </a:cxn>
                <a:cxn ang="T8">
                  <a:pos x="T4" y="T5"/>
                </a:cxn>
              </a:cxnLst>
              <a:rect l="T9" t="T10" r="T11" b="T12"/>
              <a:pathLst>
                <a:path w="30" h="12">
                  <a:moveTo>
                    <a:pt x="0" y="0"/>
                  </a:moveTo>
                  <a:lnTo>
                    <a:pt x="18" y="6"/>
                  </a:lnTo>
                  <a:lnTo>
                    <a:pt x="30" y="1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99" name="Freeform 67"/>
            <p:cNvSpPr>
              <a:spLocks/>
            </p:cNvSpPr>
            <p:nvPr/>
          </p:nvSpPr>
          <p:spPr bwMode="auto">
            <a:xfrm>
              <a:off x="2813" y="1472"/>
              <a:ext cx="30" cy="36"/>
            </a:xfrm>
            <a:custGeom>
              <a:avLst/>
              <a:gdLst>
                <a:gd name="T0" fmla="*/ 0 w 30"/>
                <a:gd name="T1" fmla="*/ 0 h 36"/>
                <a:gd name="T2" fmla="*/ 12 w 30"/>
                <a:gd name="T3" fmla="*/ 18 h 36"/>
                <a:gd name="T4" fmla="*/ 30 w 30"/>
                <a:gd name="T5" fmla="*/ 36 h 36"/>
                <a:gd name="T6" fmla="*/ 0 60000 65536"/>
                <a:gd name="T7" fmla="*/ 0 60000 65536"/>
                <a:gd name="T8" fmla="*/ 0 60000 65536"/>
                <a:gd name="T9" fmla="*/ 0 w 30"/>
                <a:gd name="T10" fmla="*/ 0 h 36"/>
                <a:gd name="T11" fmla="*/ 30 w 30"/>
                <a:gd name="T12" fmla="*/ 36 h 36"/>
              </a:gdLst>
              <a:ahLst/>
              <a:cxnLst>
                <a:cxn ang="T6">
                  <a:pos x="T0" y="T1"/>
                </a:cxn>
                <a:cxn ang="T7">
                  <a:pos x="T2" y="T3"/>
                </a:cxn>
                <a:cxn ang="T8">
                  <a:pos x="T4" y="T5"/>
                </a:cxn>
              </a:cxnLst>
              <a:rect l="T9" t="T10" r="T11" b="T12"/>
              <a:pathLst>
                <a:path w="30" h="36">
                  <a:moveTo>
                    <a:pt x="0" y="0"/>
                  </a:moveTo>
                  <a:lnTo>
                    <a:pt x="12" y="18"/>
                  </a:lnTo>
                  <a:lnTo>
                    <a:pt x="30" y="36"/>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00" name="Freeform 68"/>
            <p:cNvSpPr>
              <a:spLocks/>
            </p:cNvSpPr>
            <p:nvPr/>
          </p:nvSpPr>
          <p:spPr bwMode="auto">
            <a:xfrm>
              <a:off x="2843" y="1508"/>
              <a:ext cx="36" cy="60"/>
            </a:xfrm>
            <a:custGeom>
              <a:avLst/>
              <a:gdLst>
                <a:gd name="T0" fmla="*/ 0 w 36"/>
                <a:gd name="T1" fmla="*/ 0 h 60"/>
                <a:gd name="T2" fmla="*/ 18 w 36"/>
                <a:gd name="T3" fmla="*/ 24 h 60"/>
                <a:gd name="T4" fmla="*/ 36 w 36"/>
                <a:gd name="T5" fmla="*/ 60 h 60"/>
                <a:gd name="T6" fmla="*/ 0 60000 65536"/>
                <a:gd name="T7" fmla="*/ 0 60000 65536"/>
                <a:gd name="T8" fmla="*/ 0 60000 65536"/>
                <a:gd name="T9" fmla="*/ 0 w 36"/>
                <a:gd name="T10" fmla="*/ 0 h 60"/>
                <a:gd name="T11" fmla="*/ 36 w 36"/>
                <a:gd name="T12" fmla="*/ 60 h 60"/>
              </a:gdLst>
              <a:ahLst/>
              <a:cxnLst>
                <a:cxn ang="T6">
                  <a:pos x="T0" y="T1"/>
                </a:cxn>
                <a:cxn ang="T7">
                  <a:pos x="T2" y="T3"/>
                </a:cxn>
                <a:cxn ang="T8">
                  <a:pos x="T4" y="T5"/>
                </a:cxn>
              </a:cxnLst>
              <a:rect l="T9" t="T10" r="T11" b="T12"/>
              <a:pathLst>
                <a:path w="36" h="60">
                  <a:moveTo>
                    <a:pt x="0" y="0"/>
                  </a:moveTo>
                  <a:lnTo>
                    <a:pt x="18" y="24"/>
                  </a:lnTo>
                  <a:lnTo>
                    <a:pt x="36" y="6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01" name="Freeform 69"/>
            <p:cNvSpPr>
              <a:spLocks/>
            </p:cNvSpPr>
            <p:nvPr/>
          </p:nvSpPr>
          <p:spPr bwMode="auto">
            <a:xfrm>
              <a:off x="2879" y="1568"/>
              <a:ext cx="30" cy="84"/>
            </a:xfrm>
            <a:custGeom>
              <a:avLst/>
              <a:gdLst>
                <a:gd name="T0" fmla="*/ 0 w 30"/>
                <a:gd name="T1" fmla="*/ 0 h 84"/>
                <a:gd name="T2" fmla="*/ 18 w 30"/>
                <a:gd name="T3" fmla="*/ 42 h 84"/>
                <a:gd name="T4" fmla="*/ 30 w 30"/>
                <a:gd name="T5" fmla="*/ 84 h 84"/>
                <a:gd name="T6" fmla="*/ 0 60000 65536"/>
                <a:gd name="T7" fmla="*/ 0 60000 65536"/>
                <a:gd name="T8" fmla="*/ 0 60000 65536"/>
                <a:gd name="T9" fmla="*/ 0 w 30"/>
                <a:gd name="T10" fmla="*/ 0 h 84"/>
                <a:gd name="T11" fmla="*/ 30 w 30"/>
                <a:gd name="T12" fmla="*/ 84 h 84"/>
              </a:gdLst>
              <a:ahLst/>
              <a:cxnLst>
                <a:cxn ang="T6">
                  <a:pos x="T0" y="T1"/>
                </a:cxn>
                <a:cxn ang="T7">
                  <a:pos x="T2" y="T3"/>
                </a:cxn>
                <a:cxn ang="T8">
                  <a:pos x="T4" y="T5"/>
                </a:cxn>
              </a:cxnLst>
              <a:rect l="T9" t="T10" r="T11" b="T12"/>
              <a:pathLst>
                <a:path w="30" h="84">
                  <a:moveTo>
                    <a:pt x="0" y="0"/>
                  </a:moveTo>
                  <a:lnTo>
                    <a:pt x="18" y="42"/>
                  </a:lnTo>
                  <a:lnTo>
                    <a:pt x="30" y="84"/>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02" name="Freeform 70"/>
            <p:cNvSpPr>
              <a:spLocks/>
            </p:cNvSpPr>
            <p:nvPr/>
          </p:nvSpPr>
          <p:spPr bwMode="auto">
            <a:xfrm>
              <a:off x="2909" y="1652"/>
              <a:ext cx="30" cy="72"/>
            </a:xfrm>
            <a:custGeom>
              <a:avLst/>
              <a:gdLst>
                <a:gd name="T0" fmla="*/ 0 w 30"/>
                <a:gd name="T1" fmla="*/ 0 h 72"/>
                <a:gd name="T2" fmla="*/ 12 w 30"/>
                <a:gd name="T3" fmla="*/ 36 h 72"/>
                <a:gd name="T4" fmla="*/ 30 w 30"/>
                <a:gd name="T5" fmla="*/ 72 h 72"/>
                <a:gd name="T6" fmla="*/ 0 60000 65536"/>
                <a:gd name="T7" fmla="*/ 0 60000 65536"/>
                <a:gd name="T8" fmla="*/ 0 60000 65536"/>
                <a:gd name="T9" fmla="*/ 0 w 30"/>
                <a:gd name="T10" fmla="*/ 0 h 72"/>
                <a:gd name="T11" fmla="*/ 30 w 30"/>
                <a:gd name="T12" fmla="*/ 72 h 72"/>
              </a:gdLst>
              <a:ahLst/>
              <a:cxnLst>
                <a:cxn ang="T6">
                  <a:pos x="T0" y="T1"/>
                </a:cxn>
                <a:cxn ang="T7">
                  <a:pos x="T2" y="T3"/>
                </a:cxn>
                <a:cxn ang="T8">
                  <a:pos x="T4" y="T5"/>
                </a:cxn>
              </a:cxnLst>
              <a:rect l="T9" t="T10" r="T11" b="T12"/>
              <a:pathLst>
                <a:path w="30" h="72">
                  <a:moveTo>
                    <a:pt x="0" y="0"/>
                  </a:moveTo>
                  <a:lnTo>
                    <a:pt x="12" y="36"/>
                  </a:lnTo>
                  <a:lnTo>
                    <a:pt x="30" y="7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03" name="Freeform 71"/>
            <p:cNvSpPr>
              <a:spLocks/>
            </p:cNvSpPr>
            <p:nvPr/>
          </p:nvSpPr>
          <p:spPr bwMode="auto">
            <a:xfrm>
              <a:off x="2939" y="1724"/>
              <a:ext cx="36" cy="84"/>
            </a:xfrm>
            <a:custGeom>
              <a:avLst/>
              <a:gdLst>
                <a:gd name="T0" fmla="*/ 0 w 36"/>
                <a:gd name="T1" fmla="*/ 0 h 84"/>
                <a:gd name="T2" fmla="*/ 18 w 36"/>
                <a:gd name="T3" fmla="*/ 42 h 84"/>
                <a:gd name="T4" fmla="*/ 36 w 36"/>
                <a:gd name="T5" fmla="*/ 84 h 84"/>
                <a:gd name="T6" fmla="*/ 0 60000 65536"/>
                <a:gd name="T7" fmla="*/ 0 60000 65536"/>
                <a:gd name="T8" fmla="*/ 0 60000 65536"/>
                <a:gd name="T9" fmla="*/ 0 w 36"/>
                <a:gd name="T10" fmla="*/ 0 h 84"/>
                <a:gd name="T11" fmla="*/ 36 w 36"/>
                <a:gd name="T12" fmla="*/ 84 h 84"/>
              </a:gdLst>
              <a:ahLst/>
              <a:cxnLst>
                <a:cxn ang="T6">
                  <a:pos x="T0" y="T1"/>
                </a:cxn>
                <a:cxn ang="T7">
                  <a:pos x="T2" y="T3"/>
                </a:cxn>
                <a:cxn ang="T8">
                  <a:pos x="T4" y="T5"/>
                </a:cxn>
              </a:cxnLst>
              <a:rect l="T9" t="T10" r="T11" b="T12"/>
              <a:pathLst>
                <a:path w="36" h="84">
                  <a:moveTo>
                    <a:pt x="0" y="0"/>
                  </a:moveTo>
                  <a:lnTo>
                    <a:pt x="18" y="42"/>
                  </a:lnTo>
                  <a:lnTo>
                    <a:pt x="36" y="84"/>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04" name="Freeform 72"/>
            <p:cNvSpPr>
              <a:spLocks/>
            </p:cNvSpPr>
            <p:nvPr/>
          </p:nvSpPr>
          <p:spPr bwMode="auto">
            <a:xfrm>
              <a:off x="2975" y="1808"/>
              <a:ext cx="30" cy="102"/>
            </a:xfrm>
            <a:custGeom>
              <a:avLst/>
              <a:gdLst>
                <a:gd name="T0" fmla="*/ 0 w 30"/>
                <a:gd name="T1" fmla="*/ 0 h 102"/>
                <a:gd name="T2" fmla="*/ 12 w 30"/>
                <a:gd name="T3" fmla="*/ 48 h 102"/>
                <a:gd name="T4" fmla="*/ 30 w 30"/>
                <a:gd name="T5" fmla="*/ 102 h 102"/>
                <a:gd name="T6" fmla="*/ 0 60000 65536"/>
                <a:gd name="T7" fmla="*/ 0 60000 65536"/>
                <a:gd name="T8" fmla="*/ 0 60000 65536"/>
                <a:gd name="T9" fmla="*/ 0 w 30"/>
                <a:gd name="T10" fmla="*/ 0 h 102"/>
                <a:gd name="T11" fmla="*/ 30 w 30"/>
                <a:gd name="T12" fmla="*/ 102 h 102"/>
              </a:gdLst>
              <a:ahLst/>
              <a:cxnLst>
                <a:cxn ang="T6">
                  <a:pos x="T0" y="T1"/>
                </a:cxn>
                <a:cxn ang="T7">
                  <a:pos x="T2" y="T3"/>
                </a:cxn>
                <a:cxn ang="T8">
                  <a:pos x="T4" y="T5"/>
                </a:cxn>
              </a:cxnLst>
              <a:rect l="T9" t="T10" r="T11" b="T12"/>
              <a:pathLst>
                <a:path w="30" h="102">
                  <a:moveTo>
                    <a:pt x="0" y="0"/>
                  </a:moveTo>
                  <a:lnTo>
                    <a:pt x="12" y="48"/>
                  </a:lnTo>
                  <a:lnTo>
                    <a:pt x="30" y="10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05" name="Freeform 73"/>
            <p:cNvSpPr>
              <a:spLocks/>
            </p:cNvSpPr>
            <p:nvPr/>
          </p:nvSpPr>
          <p:spPr bwMode="auto">
            <a:xfrm>
              <a:off x="3005" y="1910"/>
              <a:ext cx="36" cy="114"/>
            </a:xfrm>
            <a:custGeom>
              <a:avLst/>
              <a:gdLst>
                <a:gd name="T0" fmla="*/ 0 w 36"/>
                <a:gd name="T1" fmla="*/ 0 h 114"/>
                <a:gd name="T2" fmla="*/ 18 w 36"/>
                <a:gd name="T3" fmla="*/ 54 h 114"/>
                <a:gd name="T4" fmla="*/ 36 w 36"/>
                <a:gd name="T5" fmla="*/ 114 h 114"/>
                <a:gd name="T6" fmla="*/ 0 60000 65536"/>
                <a:gd name="T7" fmla="*/ 0 60000 65536"/>
                <a:gd name="T8" fmla="*/ 0 60000 65536"/>
                <a:gd name="T9" fmla="*/ 0 w 36"/>
                <a:gd name="T10" fmla="*/ 0 h 114"/>
                <a:gd name="T11" fmla="*/ 36 w 36"/>
                <a:gd name="T12" fmla="*/ 114 h 114"/>
              </a:gdLst>
              <a:ahLst/>
              <a:cxnLst>
                <a:cxn ang="T6">
                  <a:pos x="T0" y="T1"/>
                </a:cxn>
                <a:cxn ang="T7">
                  <a:pos x="T2" y="T3"/>
                </a:cxn>
                <a:cxn ang="T8">
                  <a:pos x="T4" y="T5"/>
                </a:cxn>
              </a:cxnLst>
              <a:rect l="T9" t="T10" r="T11" b="T12"/>
              <a:pathLst>
                <a:path w="36" h="114">
                  <a:moveTo>
                    <a:pt x="0" y="0"/>
                  </a:moveTo>
                  <a:lnTo>
                    <a:pt x="18" y="54"/>
                  </a:lnTo>
                  <a:lnTo>
                    <a:pt x="36" y="114"/>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06" name="Line 74"/>
            <p:cNvSpPr>
              <a:spLocks noChangeShapeType="1"/>
            </p:cNvSpPr>
            <p:nvPr/>
          </p:nvSpPr>
          <p:spPr bwMode="auto">
            <a:xfrm>
              <a:off x="3041" y="2024"/>
              <a:ext cx="30" cy="1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07" name="Line 75"/>
            <p:cNvSpPr>
              <a:spLocks noChangeShapeType="1"/>
            </p:cNvSpPr>
            <p:nvPr/>
          </p:nvSpPr>
          <p:spPr bwMode="auto">
            <a:xfrm>
              <a:off x="3071" y="2138"/>
              <a:ext cx="30" cy="1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08" name="Freeform 76"/>
            <p:cNvSpPr>
              <a:spLocks/>
            </p:cNvSpPr>
            <p:nvPr/>
          </p:nvSpPr>
          <p:spPr bwMode="auto">
            <a:xfrm>
              <a:off x="3101" y="2252"/>
              <a:ext cx="36" cy="120"/>
            </a:xfrm>
            <a:custGeom>
              <a:avLst/>
              <a:gdLst>
                <a:gd name="T0" fmla="*/ 0 w 36"/>
                <a:gd name="T1" fmla="*/ 0 h 120"/>
                <a:gd name="T2" fmla="*/ 18 w 36"/>
                <a:gd name="T3" fmla="*/ 60 h 120"/>
                <a:gd name="T4" fmla="*/ 36 w 36"/>
                <a:gd name="T5" fmla="*/ 120 h 120"/>
                <a:gd name="T6" fmla="*/ 0 60000 65536"/>
                <a:gd name="T7" fmla="*/ 0 60000 65536"/>
                <a:gd name="T8" fmla="*/ 0 60000 65536"/>
                <a:gd name="T9" fmla="*/ 0 w 36"/>
                <a:gd name="T10" fmla="*/ 0 h 120"/>
                <a:gd name="T11" fmla="*/ 36 w 36"/>
                <a:gd name="T12" fmla="*/ 120 h 120"/>
              </a:gdLst>
              <a:ahLst/>
              <a:cxnLst>
                <a:cxn ang="T6">
                  <a:pos x="T0" y="T1"/>
                </a:cxn>
                <a:cxn ang="T7">
                  <a:pos x="T2" y="T3"/>
                </a:cxn>
                <a:cxn ang="T8">
                  <a:pos x="T4" y="T5"/>
                </a:cxn>
              </a:cxnLst>
              <a:rect l="T9" t="T10" r="T11" b="T12"/>
              <a:pathLst>
                <a:path w="36" h="120">
                  <a:moveTo>
                    <a:pt x="0" y="0"/>
                  </a:moveTo>
                  <a:lnTo>
                    <a:pt x="18" y="60"/>
                  </a:lnTo>
                  <a:lnTo>
                    <a:pt x="36" y="12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09" name="Line 77"/>
            <p:cNvSpPr>
              <a:spLocks noChangeShapeType="1"/>
            </p:cNvSpPr>
            <p:nvPr/>
          </p:nvSpPr>
          <p:spPr bwMode="auto">
            <a:xfrm>
              <a:off x="3137" y="2372"/>
              <a:ext cx="30" cy="1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10" name="Freeform 78"/>
            <p:cNvSpPr>
              <a:spLocks/>
            </p:cNvSpPr>
            <p:nvPr/>
          </p:nvSpPr>
          <p:spPr bwMode="auto">
            <a:xfrm>
              <a:off x="3167" y="2486"/>
              <a:ext cx="30" cy="102"/>
            </a:xfrm>
            <a:custGeom>
              <a:avLst/>
              <a:gdLst>
                <a:gd name="T0" fmla="*/ 0 w 30"/>
                <a:gd name="T1" fmla="*/ 0 h 102"/>
                <a:gd name="T2" fmla="*/ 12 w 30"/>
                <a:gd name="T3" fmla="*/ 54 h 102"/>
                <a:gd name="T4" fmla="*/ 30 w 30"/>
                <a:gd name="T5" fmla="*/ 102 h 102"/>
                <a:gd name="T6" fmla="*/ 0 60000 65536"/>
                <a:gd name="T7" fmla="*/ 0 60000 65536"/>
                <a:gd name="T8" fmla="*/ 0 60000 65536"/>
                <a:gd name="T9" fmla="*/ 0 w 30"/>
                <a:gd name="T10" fmla="*/ 0 h 102"/>
                <a:gd name="T11" fmla="*/ 30 w 30"/>
                <a:gd name="T12" fmla="*/ 102 h 102"/>
              </a:gdLst>
              <a:ahLst/>
              <a:cxnLst>
                <a:cxn ang="T6">
                  <a:pos x="T0" y="T1"/>
                </a:cxn>
                <a:cxn ang="T7">
                  <a:pos x="T2" y="T3"/>
                </a:cxn>
                <a:cxn ang="T8">
                  <a:pos x="T4" y="T5"/>
                </a:cxn>
              </a:cxnLst>
              <a:rect l="T9" t="T10" r="T11" b="T12"/>
              <a:pathLst>
                <a:path w="30" h="102">
                  <a:moveTo>
                    <a:pt x="0" y="0"/>
                  </a:moveTo>
                  <a:lnTo>
                    <a:pt x="12" y="54"/>
                  </a:lnTo>
                  <a:lnTo>
                    <a:pt x="30" y="10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11" name="Freeform 79"/>
            <p:cNvSpPr>
              <a:spLocks/>
            </p:cNvSpPr>
            <p:nvPr/>
          </p:nvSpPr>
          <p:spPr bwMode="auto">
            <a:xfrm>
              <a:off x="3197" y="2588"/>
              <a:ext cx="36" cy="102"/>
            </a:xfrm>
            <a:custGeom>
              <a:avLst/>
              <a:gdLst>
                <a:gd name="T0" fmla="*/ 0 w 36"/>
                <a:gd name="T1" fmla="*/ 0 h 102"/>
                <a:gd name="T2" fmla="*/ 18 w 36"/>
                <a:gd name="T3" fmla="*/ 54 h 102"/>
                <a:gd name="T4" fmla="*/ 36 w 36"/>
                <a:gd name="T5" fmla="*/ 102 h 102"/>
                <a:gd name="T6" fmla="*/ 0 60000 65536"/>
                <a:gd name="T7" fmla="*/ 0 60000 65536"/>
                <a:gd name="T8" fmla="*/ 0 60000 65536"/>
                <a:gd name="T9" fmla="*/ 0 w 36"/>
                <a:gd name="T10" fmla="*/ 0 h 102"/>
                <a:gd name="T11" fmla="*/ 36 w 36"/>
                <a:gd name="T12" fmla="*/ 102 h 102"/>
              </a:gdLst>
              <a:ahLst/>
              <a:cxnLst>
                <a:cxn ang="T6">
                  <a:pos x="T0" y="T1"/>
                </a:cxn>
                <a:cxn ang="T7">
                  <a:pos x="T2" y="T3"/>
                </a:cxn>
                <a:cxn ang="T8">
                  <a:pos x="T4" y="T5"/>
                </a:cxn>
              </a:cxnLst>
              <a:rect l="T9" t="T10" r="T11" b="T12"/>
              <a:pathLst>
                <a:path w="36" h="102">
                  <a:moveTo>
                    <a:pt x="0" y="0"/>
                  </a:moveTo>
                  <a:lnTo>
                    <a:pt x="18" y="54"/>
                  </a:lnTo>
                  <a:lnTo>
                    <a:pt x="36" y="10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12" name="Freeform 80"/>
            <p:cNvSpPr>
              <a:spLocks/>
            </p:cNvSpPr>
            <p:nvPr/>
          </p:nvSpPr>
          <p:spPr bwMode="auto">
            <a:xfrm>
              <a:off x="3233" y="2690"/>
              <a:ext cx="30" cy="96"/>
            </a:xfrm>
            <a:custGeom>
              <a:avLst/>
              <a:gdLst>
                <a:gd name="T0" fmla="*/ 0 w 30"/>
                <a:gd name="T1" fmla="*/ 0 h 96"/>
                <a:gd name="T2" fmla="*/ 12 w 30"/>
                <a:gd name="T3" fmla="*/ 48 h 96"/>
                <a:gd name="T4" fmla="*/ 30 w 30"/>
                <a:gd name="T5" fmla="*/ 96 h 96"/>
                <a:gd name="T6" fmla="*/ 0 60000 65536"/>
                <a:gd name="T7" fmla="*/ 0 60000 65536"/>
                <a:gd name="T8" fmla="*/ 0 60000 65536"/>
                <a:gd name="T9" fmla="*/ 0 w 30"/>
                <a:gd name="T10" fmla="*/ 0 h 96"/>
                <a:gd name="T11" fmla="*/ 30 w 30"/>
                <a:gd name="T12" fmla="*/ 96 h 96"/>
              </a:gdLst>
              <a:ahLst/>
              <a:cxnLst>
                <a:cxn ang="T6">
                  <a:pos x="T0" y="T1"/>
                </a:cxn>
                <a:cxn ang="T7">
                  <a:pos x="T2" y="T3"/>
                </a:cxn>
                <a:cxn ang="T8">
                  <a:pos x="T4" y="T5"/>
                </a:cxn>
              </a:cxnLst>
              <a:rect l="T9" t="T10" r="T11" b="T12"/>
              <a:pathLst>
                <a:path w="30" h="96">
                  <a:moveTo>
                    <a:pt x="0" y="0"/>
                  </a:moveTo>
                  <a:lnTo>
                    <a:pt x="12" y="48"/>
                  </a:lnTo>
                  <a:lnTo>
                    <a:pt x="30" y="96"/>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13" name="Freeform 81"/>
            <p:cNvSpPr>
              <a:spLocks/>
            </p:cNvSpPr>
            <p:nvPr/>
          </p:nvSpPr>
          <p:spPr bwMode="auto">
            <a:xfrm>
              <a:off x="3263" y="2786"/>
              <a:ext cx="36" cy="78"/>
            </a:xfrm>
            <a:custGeom>
              <a:avLst/>
              <a:gdLst>
                <a:gd name="T0" fmla="*/ 0 w 36"/>
                <a:gd name="T1" fmla="*/ 0 h 78"/>
                <a:gd name="T2" fmla="*/ 18 w 36"/>
                <a:gd name="T3" fmla="*/ 42 h 78"/>
                <a:gd name="T4" fmla="*/ 36 w 36"/>
                <a:gd name="T5" fmla="*/ 78 h 78"/>
                <a:gd name="T6" fmla="*/ 0 60000 65536"/>
                <a:gd name="T7" fmla="*/ 0 60000 65536"/>
                <a:gd name="T8" fmla="*/ 0 60000 65536"/>
                <a:gd name="T9" fmla="*/ 0 w 36"/>
                <a:gd name="T10" fmla="*/ 0 h 78"/>
                <a:gd name="T11" fmla="*/ 36 w 36"/>
                <a:gd name="T12" fmla="*/ 78 h 78"/>
              </a:gdLst>
              <a:ahLst/>
              <a:cxnLst>
                <a:cxn ang="T6">
                  <a:pos x="T0" y="T1"/>
                </a:cxn>
                <a:cxn ang="T7">
                  <a:pos x="T2" y="T3"/>
                </a:cxn>
                <a:cxn ang="T8">
                  <a:pos x="T4" y="T5"/>
                </a:cxn>
              </a:cxnLst>
              <a:rect l="T9" t="T10" r="T11" b="T12"/>
              <a:pathLst>
                <a:path w="36" h="78">
                  <a:moveTo>
                    <a:pt x="0" y="0"/>
                  </a:moveTo>
                  <a:lnTo>
                    <a:pt x="18" y="42"/>
                  </a:lnTo>
                  <a:lnTo>
                    <a:pt x="36" y="78"/>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14" name="Line 82"/>
            <p:cNvSpPr>
              <a:spLocks noChangeShapeType="1"/>
            </p:cNvSpPr>
            <p:nvPr/>
          </p:nvSpPr>
          <p:spPr bwMode="auto">
            <a:xfrm>
              <a:off x="3299" y="2864"/>
              <a:ext cx="30" cy="6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15" name="Line 83"/>
            <p:cNvSpPr>
              <a:spLocks noChangeShapeType="1"/>
            </p:cNvSpPr>
            <p:nvPr/>
          </p:nvSpPr>
          <p:spPr bwMode="auto">
            <a:xfrm>
              <a:off x="3329" y="2930"/>
              <a:ext cx="30" cy="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16" name="Freeform 84"/>
            <p:cNvSpPr>
              <a:spLocks/>
            </p:cNvSpPr>
            <p:nvPr/>
          </p:nvSpPr>
          <p:spPr bwMode="auto">
            <a:xfrm>
              <a:off x="3359" y="2990"/>
              <a:ext cx="36" cy="48"/>
            </a:xfrm>
            <a:custGeom>
              <a:avLst/>
              <a:gdLst>
                <a:gd name="T0" fmla="*/ 0 w 36"/>
                <a:gd name="T1" fmla="*/ 0 h 48"/>
                <a:gd name="T2" fmla="*/ 18 w 36"/>
                <a:gd name="T3" fmla="*/ 24 h 48"/>
                <a:gd name="T4" fmla="*/ 36 w 36"/>
                <a:gd name="T5" fmla="*/ 48 h 48"/>
                <a:gd name="T6" fmla="*/ 0 60000 65536"/>
                <a:gd name="T7" fmla="*/ 0 60000 65536"/>
                <a:gd name="T8" fmla="*/ 0 60000 65536"/>
                <a:gd name="T9" fmla="*/ 0 w 36"/>
                <a:gd name="T10" fmla="*/ 0 h 48"/>
                <a:gd name="T11" fmla="*/ 36 w 36"/>
                <a:gd name="T12" fmla="*/ 48 h 48"/>
              </a:gdLst>
              <a:ahLst/>
              <a:cxnLst>
                <a:cxn ang="T6">
                  <a:pos x="T0" y="T1"/>
                </a:cxn>
                <a:cxn ang="T7">
                  <a:pos x="T2" y="T3"/>
                </a:cxn>
                <a:cxn ang="T8">
                  <a:pos x="T4" y="T5"/>
                </a:cxn>
              </a:cxnLst>
              <a:rect l="T9" t="T10" r="T11" b="T12"/>
              <a:pathLst>
                <a:path w="36" h="48">
                  <a:moveTo>
                    <a:pt x="0" y="0"/>
                  </a:moveTo>
                  <a:lnTo>
                    <a:pt x="18" y="24"/>
                  </a:lnTo>
                  <a:lnTo>
                    <a:pt x="36" y="48"/>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17" name="Line 85"/>
            <p:cNvSpPr>
              <a:spLocks noChangeShapeType="1"/>
            </p:cNvSpPr>
            <p:nvPr/>
          </p:nvSpPr>
          <p:spPr bwMode="auto">
            <a:xfrm>
              <a:off x="3395" y="3038"/>
              <a:ext cx="30" cy="3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18" name="Freeform 86"/>
            <p:cNvSpPr>
              <a:spLocks/>
            </p:cNvSpPr>
            <p:nvPr/>
          </p:nvSpPr>
          <p:spPr bwMode="auto">
            <a:xfrm>
              <a:off x="3425" y="3074"/>
              <a:ext cx="30" cy="30"/>
            </a:xfrm>
            <a:custGeom>
              <a:avLst/>
              <a:gdLst>
                <a:gd name="T0" fmla="*/ 0 w 30"/>
                <a:gd name="T1" fmla="*/ 0 h 30"/>
                <a:gd name="T2" fmla="*/ 12 w 30"/>
                <a:gd name="T3" fmla="*/ 18 h 30"/>
                <a:gd name="T4" fmla="*/ 30 w 30"/>
                <a:gd name="T5" fmla="*/ 30 h 30"/>
                <a:gd name="T6" fmla="*/ 0 60000 65536"/>
                <a:gd name="T7" fmla="*/ 0 60000 65536"/>
                <a:gd name="T8" fmla="*/ 0 60000 65536"/>
                <a:gd name="T9" fmla="*/ 0 w 30"/>
                <a:gd name="T10" fmla="*/ 0 h 30"/>
                <a:gd name="T11" fmla="*/ 30 w 30"/>
                <a:gd name="T12" fmla="*/ 30 h 30"/>
              </a:gdLst>
              <a:ahLst/>
              <a:cxnLst>
                <a:cxn ang="T6">
                  <a:pos x="T0" y="T1"/>
                </a:cxn>
                <a:cxn ang="T7">
                  <a:pos x="T2" y="T3"/>
                </a:cxn>
                <a:cxn ang="T8">
                  <a:pos x="T4" y="T5"/>
                </a:cxn>
              </a:cxnLst>
              <a:rect l="T9" t="T10" r="T11" b="T12"/>
              <a:pathLst>
                <a:path w="30" h="30">
                  <a:moveTo>
                    <a:pt x="0" y="0"/>
                  </a:moveTo>
                  <a:lnTo>
                    <a:pt x="12" y="18"/>
                  </a:lnTo>
                  <a:lnTo>
                    <a:pt x="30" y="3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19" name="Freeform 87"/>
            <p:cNvSpPr>
              <a:spLocks/>
            </p:cNvSpPr>
            <p:nvPr/>
          </p:nvSpPr>
          <p:spPr bwMode="auto">
            <a:xfrm>
              <a:off x="3455" y="3104"/>
              <a:ext cx="36" cy="18"/>
            </a:xfrm>
            <a:custGeom>
              <a:avLst/>
              <a:gdLst>
                <a:gd name="T0" fmla="*/ 0 w 36"/>
                <a:gd name="T1" fmla="*/ 0 h 18"/>
                <a:gd name="T2" fmla="*/ 18 w 36"/>
                <a:gd name="T3" fmla="*/ 12 h 18"/>
                <a:gd name="T4" fmla="*/ 36 w 36"/>
                <a:gd name="T5" fmla="*/ 18 h 18"/>
                <a:gd name="T6" fmla="*/ 0 60000 65536"/>
                <a:gd name="T7" fmla="*/ 0 60000 65536"/>
                <a:gd name="T8" fmla="*/ 0 60000 65536"/>
                <a:gd name="T9" fmla="*/ 0 w 36"/>
                <a:gd name="T10" fmla="*/ 0 h 18"/>
                <a:gd name="T11" fmla="*/ 36 w 36"/>
                <a:gd name="T12" fmla="*/ 18 h 18"/>
              </a:gdLst>
              <a:ahLst/>
              <a:cxnLst>
                <a:cxn ang="T6">
                  <a:pos x="T0" y="T1"/>
                </a:cxn>
                <a:cxn ang="T7">
                  <a:pos x="T2" y="T3"/>
                </a:cxn>
                <a:cxn ang="T8">
                  <a:pos x="T4" y="T5"/>
                </a:cxn>
              </a:cxnLst>
              <a:rect l="T9" t="T10" r="T11" b="T12"/>
              <a:pathLst>
                <a:path w="36" h="18">
                  <a:moveTo>
                    <a:pt x="0" y="0"/>
                  </a:moveTo>
                  <a:lnTo>
                    <a:pt x="18" y="12"/>
                  </a:lnTo>
                  <a:lnTo>
                    <a:pt x="36" y="18"/>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20" name="Line 88"/>
            <p:cNvSpPr>
              <a:spLocks noChangeShapeType="1"/>
            </p:cNvSpPr>
            <p:nvPr/>
          </p:nvSpPr>
          <p:spPr bwMode="auto">
            <a:xfrm>
              <a:off x="3491" y="3122"/>
              <a:ext cx="3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21" name="Freeform 89"/>
            <p:cNvSpPr>
              <a:spLocks/>
            </p:cNvSpPr>
            <p:nvPr/>
          </p:nvSpPr>
          <p:spPr bwMode="auto">
            <a:xfrm>
              <a:off x="3521" y="3140"/>
              <a:ext cx="36" cy="12"/>
            </a:xfrm>
            <a:custGeom>
              <a:avLst/>
              <a:gdLst>
                <a:gd name="T0" fmla="*/ 0 w 36"/>
                <a:gd name="T1" fmla="*/ 0 h 12"/>
                <a:gd name="T2" fmla="*/ 18 w 36"/>
                <a:gd name="T3" fmla="*/ 6 h 12"/>
                <a:gd name="T4" fmla="*/ 36 w 36"/>
                <a:gd name="T5" fmla="*/ 12 h 12"/>
                <a:gd name="T6" fmla="*/ 0 60000 65536"/>
                <a:gd name="T7" fmla="*/ 0 60000 65536"/>
                <a:gd name="T8" fmla="*/ 0 60000 65536"/>
                <a:gd name="T9" fmla="*/ 0 w 36"/>
                <a:gd name="T10" fmla="*/ 0 h 12"/>
                <a:gd name="T11" fmla="*/ 36 w 36"/>
                <a:gd name="T12" fmla="*/ 12 h 12"/>
              </a:gdLst>
              <a:ahLst/>
              <a:cxnLst>
                <a:cxn ang="T6">
                  <a:pos x="T0" y="T1"/>
                </a:cxn>
                <a:cxn ang="T7">
                  <a:pos x="T2" y="T3"/>
                </a:cxn>
                <a:cxn ang="T8">
                  <a:pos x="T4" y="T5"/>
                </a:cxn>
              </a:cxnLst>
              <a:rect l="T9" t="T10" r="T11" b="T12"/>
              <a:pathLst>
                <a:path w="36" h="12">
                  <a:moveTo>
                    <a:pt x="0" y="0"/>
                  </a:moveTo>
                  <a:lnTo>
                    <a:pt x="18" y="6"/>
                  </a:lnTo>
                  <a:lnTo>
                    <a:pt x="36" y="1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22" name="Line 90"/>
            <p:cNvSpPr>
              <a:spLocks noChangeShapeType="1"/>
            </p:cNvSpPr>
            <p:nvPr/>
          </p:nvSpPr>
          <p:spPr bwMode="auto">
            <a:xfrm>
              <a:off x="3557" y="3152"/>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23" name="Line 91"/>
            <p:cNvSpPr>
              <a:spLocks noChangeShapeType="1"/>
            </p:cNvSpPr>
            <p:nvPr/>
          </p:nvSpPr>
          <p:spPr bwMode="auto">
            <a:xfrm>
              <a:off x="3587" y="3164"/>
              <a:ext cx="3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24" name="Freeform 92"/>
            <p:cNvSpPr>
              <a:spLocks/>
            </p:cNvSpPr>
            <p:nvPr/>
          </p:nvSpPr>
          <p:spPr bwMode="auto">
            <a:xfrm>
              <a:off x="3617" y="3170"/>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25" name="Freeform 93"/>
            <p:cNvSpPr>
              <a:spLocks/>
            </p:cNvSpPr>
            <p:nvPr/>
          </p:nvSpPr>
          <p:spPr bwMode="auto">
            <a:xfrm>
              <a:off x="3653" y="3170"/>
              <a:ext cx="30" cy="6"/>
            </a:xfrm>
            <a:custGeom>
              <a:avLst/>
              <a:gdLst>
                <a:gd name="T0" fmla="*/ 0 w 30"/>
                <a:gd name="T1" fmla="*/ 0 h 6"/>
                <a:gd name="T2" fmla="*/ 18 w 30"/>
                <a:gd name="T3" fmla="*/ 0 h 6"/>
                <a:gd name="T4" fmla="*/ 30 w 30"/>
                <a:gd name="T5" fmla="*/ 6 h 6"/>
                <a:gd name="T6" fmla="*/ 0 60000 65536"/>
                <a:gd name="T7" fmla="*/ 0 60000 65536"/>
                <a:gd name="T8" fmla="*/ 0 60000 65536"/>
                <a:gd name="T9" fmla="*/ 0 w 30"/>
                <a:gd name="T10" fmla="*/ 0 h 6"/>
                <a:gd name="T11" fmla="*/ 30 w 30"/>
                <a:gd name="T12" fmla="*/ 6 h 6"/>
              </a:gdLst>
              <a:ahLst/>
              <a:cxnLst>
                <a:cxn ang="T6">
                  <a:pos x="T0" y="T1"/>
                </a:cxn>
                <a:cxn ang="T7">
                  <a:pos x="T2" y="T3"/>
                </a:cxn>
                <a:cxn ang="T8">
                  <a:pos x="T4" y="T5"/>
                </a:cxn>
              </a:cxnLst>
              <a:rect l="T9" t="T10" r="T11" b="T12"/>
              <a:pathLst>
                <a:path w="30" h="6">
                  <a:moveTo>
                    <a:pt x="0" y="0"/>
                  </a:moveTo>
                  <a:lnTo>
                    <a:pt x="18" y="0"/>
                  </a:lnTo>
                  <a:lnTo>
                    <a:pt x="30" y="6"/>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26" name="Line 94"/>
            <p:cNvSpPr>
              <a:spLocks noChangeShapeType="1"/>
            </p:cNvSpPr>
            <p:nvPr/>
          </p:nvSpPr>
          <p:spPr bwMode="auto">
            <a:xfrm>
              <a:off x="3683" y="3176"/>
              <a:ext cx="3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27" name="Freeform 95"/>
            <p:cNvSpPr>
              <a:spLocks/>
            </p:cNvSpPr>
            <p:nvPr/>
          </p:nvSpPr>
          <p:spPr bwMode="auto">
            <a:xfrm>
              <a:off x="3713" y="3176"/>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28" name="Freeform 96"/>
            <p:cNvSpPr>
              <a:spLocks/>
            </p:cNvSpPr>
            <p:nvPr/>
          </p:nvSpPr>
          <p:spPr bwMode="auto">
            <a:xfrm>
              <a:off x="3749" y="3176"/>
              <a:ext cx="30" cy="6"/>
            </a:xfrm>
            <a:custGeom>
              <a:avLst/>
              <a:gdLst>
                <a:gd name="T0" fmla="*/ 0 w 30"/>
                <a:gd name="T1" fmla="*/ 0 h 6"/>
                <a:gd name="T2" fmla="*/ 12 w 30"/>
                <a:gd name="T3" fmla="*/ 0 h 6"/>
                <a:gd name="T4" fmla="*/ 30 w 30"/>
                <a:gd name="T5" fmla="*/ 6 h 6"/>
                <a:gd name="T6" fmla="*/ 0 60000 65536"/>
                <a:gd name="T7" fmla="*/ 0 60000 65536"/>
                <a:gd name="T8" fmla="*/ 0 60000 65536"/>
                <a:gd name="T9" fmla="*/ 0 w 30"/>
                <a:gd name="T10" fmla="*/ 0 h 6"/>
                <a:gd name="T11" fmla="*/ 30 w 30"/>
                <a:gd name="T12" fmla="*/ 6 h 6"/>
              </a:gdLst>
              <a:ahLst/>
              <a:cxnLst>
                <a:cxn ang="T6">
                  <a:pos x="T0" y="T1"/>
                </a:cxn>
                <a:cxn ang="T7">
                  <a:pos x="T2" y="T3"/>
                </a:cxn>
                <a:cxn ang="T8">
                  <a:pos x="T4" y="T5"/>
                </a:cxn>
              </a:cxnLst>
              <a:rect l="T9" t="T10" r="T11" b="T12"/>
              <a:pathLst>
                <a:path w="30" h="6">
                  <a:moveTo>
                    <a:pt x="0" y="0"/>
                  </a:moveTo>
                  <a:lnTo>
                    <a:pt x="12" y="0"/>
                  </a:lnTo>
                  <a:lnTo>
                    <a:pt x="30" y="6"/>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29" name="Freeform 97"/>
            <p:cNvSpPr>
              <a:spLocks/>
            </p:cNvSpPr>
            <p:nvPr/>
          </p:nvSpPr>
          <p:spPr bwMode="auto">
            <a:xfrm>
              <a:off x="3779"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30" name="Line 98"/>
            <p:cNvSpPr>
              <a:spLocks noChangeShapeType="1"/>
            </p:cNvSpPr>
            <p:nvPr/>
          </p:nvSpPr>
          <p:spPr bwMode="auto">
            <a:xfrm>
              <a:off x="3815" y="3182"/>
              <a:ext cx="3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31" name="Line 99"/>
            <p:cNvSpPr>
              <a:spLocks noChangeShapeType="1"/>
            </p:cNvSpPr>
            <p:nvPr/>
          </p:nvSpPr>
          <p:spPr bwMode="auto">
            <a:xfrm>
              <a:off x="3845" y="3182"/>
              <a:ext cx="3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32" name="Freeform 100"/>
            <p:cNvSpPr>
              <a:spLocks/>
            </p:cNvSpPr>
            <p:nvPr/>
          </p:nvSpPr>
          <p:spPr bwMode="auto">
            <a:xfrm>
              <a:off x="3875"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33" name="Line 101"/>
            <p:cNvSpPr>
              <a:spLocks noChangeShapeType="1"/>
            </p:cNvSpPr>
            <p:nvPr/>
          </p:nvSpPr>
          <p:spPr bwMode="auto">
            <a:xfrm>
              <a:off x="3911" y="3182"/>
              <a:ext cx="3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34" name="Line 102"/>
            <p:cNvSpPr>
              <a:spLocks noChangeShapeType="1"/>
            </p:cNvSpPr>
            <p:nvPr/>
          </p:nvSpPr>
          <p:spPr bwMode="auto">
            <a:xfrm>
              <a:off x="3941"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35" name="Freeform 103"/>
            <p:cNvSpPr>
              <a:spLocks/>
            </p:cNvSpPr>
            <p:nvPr/>
          </p:nvSpPr>
          <p:spPr bwMode="auto">
            <a:xfrm>
              <a:off x="3971"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36" name="Line 104"/>
            <p:cNvSpPr>
              <a:spLocks noChangeShapeType="1"/>
            </p:cNvSpPr>
            <p:nvPr/>
          </p:nvSpPr>
          <p:spPr bwMode="auto">
            <a:xfrm>
              <a:off x="4007"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37" name="Freeform 105"/>
            <p:cNvSpPr>
              <a:spLocks/>
            </p:cNvSpPr>
            <p:nvPr/>
          </p:nvSpPr>
          <p:spPr bwMode="auto">
            <a:xfrm>
              <a:off x="4037"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38" name="Line 106"/>
            <p:cNvSpPr>
              <a:spLocks noChangeShapeType="1"/>
            </p:cNvSpPr>
            <p:nvPr/>
          </p:nvSpPr>
          <p:spPr bwMode="auto">
            <a:xfrm>
              <a:off x="4073"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39" name="Line 107"/>
            <p:cNvSpPr>
              <a:spLocks noChangeShapeType="1"/>
            </p:cNvSpPr>
            <p:nvPr/>
          </p:nvSpPr>
          <p:spPr bwMode="auto">
            <a:xfrm>
              <a:off x="4103"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40" name="Freeform 108"/>
            <p:cNvSpPr>
              <a:spLocks/>
            </p:cNvSpPr>
            <p:nvPr/>
          </p:nvSpPr>
          <p:spPr bwMode="auto">
            <a:xfrm>
              <a:off x="4133"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41" name="Line 109"/>
            <p:cNvSpPr>
              <a:spLocks noChangeShapeType="1"/>
            </p:cNvSpPr>
            <p:nvPr/>
          </p:nvSpPr>
          <p:spPr bwMode="auto">
            <a:xfrm>
              <a:off x="4169"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42" name="Line 110"/>
            <p:cNvSpPr>
              <a:spLocks noChangeShapeType="1"/>
            </p:cNvSpPr>
            <p:nvPr/>
          </p:nvSpPr>
          <p:spPr bwMode="auto">
            <a:xfrm>
              <a:off x="4199"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43" name="Freeform 111"/>
            <p:cNvSpPr>
              <a:spLocks/>
            </p:cNvSpPr>
            <p:nvPr/>
          </p:nvSpPr>
          <p:spPr bwMode="auto">
            <a:xfrm>
              <a:off x="4229"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44" name="Line 112"/>
            <p:cNvSpPr>
              <a:spLocks noChangeShapeType="1"/>
            </p:cNvSpPr>
            <p:nvPr/>
          </p:nvSpPr>
          <p:spPr bwMode="auto">
            <a:xfrm>
              <a:off x="4265"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45" name="Freeform 113"/>
            <p:cNvSpPr>
              <a:spLocks/>
            </p:cNvSpPr>
            <p:nvPr/>
          </p:nvSpPr>
          <p:spPr bwMode="auto">
            <a:xfrm>
              <a:off x="4295"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346" name="Line 114"/>
            <p:cNvSpPr>
              <a:spLocks noChangeShapeType="1"/>
            </p:cNvSpPr>
            <p:nvPr/>
          </p:nvSpPr>
          <p:spPr bwMode="auto">
            <a:xfrm>
              <a:off x="4331"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347" name="Line 115"/>
            <p:cNvSpPr>
              <a:spLocks noChangeShapeType="1"/>
            </p:cNvSpPr>
            <p:nvPr/>
          </p:nvSpPr>
          <p:spPr bwMode="auto">
            <a:xfrm>
              <a:off x="4361"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231" name="Group 137"/>
          <p:cNvGrpSpPr>
            <a:grpSpLocks/>
          </p:cNvGrpSpPr>
          <p:nvPr/>
        </p:nvGrpSpPr>
        <p:grpSpPr bwMode="auto">
          <a:xfrm>
            <a:off x="1135063" y="2193925"/>
            <a:ext cx="6570662" cy="3638550"/>
            <a:chOff x="715" y="1382"/>
            <a:chExt cx="4139" cy="2292"/>
          </a:xfrm>
        </p:grpSpPr>
        <p:sp>
          <p:nvSpPr>
            <p:cNvPr id="52232" name="Rectangle 30"/>
            <p:cNvSpPr>
              <a:spLocks noChangeArrowheads="1"/>
            </p:cNvSpPr>
            <p:nvPr/>
          </p:nvSpPr>
          <p:spPr bwMode="auto">
            <a:xfrm rot="-5400000">
              <a:off x="410" y="2189"/>
              <a:ext cx="1128"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2400"/>
                <a:t>sensibilidade</a:t>
              </a:r>
            </a:p>
            <a:p>
              <a:pPr algn="ctr"/>
              <a:r>
                <a:rPr lang="en-US" sz="2400"/>
                <a:t>relativa</a:t>
              </a:r>
            </a:p>
          </p:txBody>
        </p:sp>
        <p:sp>
          <p:nvSpPr>
            <p:cNvPr id="52233" name="Rectangle 31"/>
            <p:cNvSpPr>
              <a:spLocks noChangeArrowheads="1"/>
            </p:cNvSpPr>
            <p:nvPr/>
          </p:nvSpPr>
          <p:spPr bwMode="auto">
            <a:xfrm>
              <a:off x="4365" y="3088"/>
              <a:ext cx="489"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2400">
                  <a:latin typeface="Symbol" pitchFamily="18" charset="2"/>
                </a:rPr>
                <a:t>l</a:t>
              </a:r>
            </a:p>
            <a:p>
              <a:pPr algn="ctr"/>
              <a:r>
                <a:rPr lang="en-US" sz="2400" i="0">
                  <a:latin typeface="Symbol" pitchFamily="18" charset="2"/>
                </a:rPr>
                <a:t>(</a:t>
              </a:r>
              <a:r>
                <a:rPr lang="en-US" sz="2400" i="0"/>
                <a:t>nm</a:t>
              </a:r>
              <a:r>
                <a:rPr lang="en-US" sz="2400" i="0">
                  <a:latin typeface="Symbol" pitchFamily="18" charset="2"/>
                </a:rPr>
                <a:t>)</a:t>
              </a:r>
            </a:p>
          </p:txBody>
        </p:sp>
        <p:sp>
          <p:nvSpPr>
            <p:cNvPr id="52234" name="Rectangle 4"/>
            <p:cNvSpPr>
              <a:spLocks noChangeArrowheads="1"/>
            </p:cNvSpPr>
            <p:nvPr/>
          </p:nvSpPr>
          <p:spPr bwMode="auto">
            <a:xfrm flipH="1">
              <a:off x="1570" y="3433"/>
              <a:ext cx="2629" cy="241"/>
            </a:xfrm>
            <a:prstGeom prst="rect">
              <a:avLst/>
            </a:prstGeom>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n w="12700">
              <a:solidFill>
                <a:schemeClr val="tx1"/>
              </a:solidFill>
              <a:miter lim="800000"/>
              <a:headEnd type="none" w="sm" len="sm"/>
              <a:tailEnd type="none" w="sm" len="sm"/>
            </a:ln>
          </p:spPr>
          <p:txBody>
            <a:bodyPr wrap="none" anchor="ctr"/>
            <a:lstStyle/>
            <a:p>
              <a:endParaRPr lang="pt-BR"/>
            </a:p>
          </p:txBody>
        </p:sp>
        <p:sp>
          <p:nvSpPr>
            <p:cNvPr id="52235" name="Rectangle 12"/>
            <p:cNvSpPr>
              <a:spLocks noChangeArrowheads="1"/>
            </p:cNvSpPr>
            <p:nvPr/>
          </p:nvSpPr>
          <p:spPr bwMode="auto">
            <a:xfrm>
              <a:off x="1619" y="1448"/>
              <a:ext cx="2580" cy="1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52236" name="Line 19"/>
            <p:cNvSpPr>
              <a:spLocks noChangeShapeType="1"/>
            </p:cNvSpPr>
            <p:nvPr/>
          </p:nvSpPr>
          <p:spPr bwMode="auto">
            <a:xfrm>
              <a:off x="1619" y="1448"/>
              <a:ext cx="1" cy="173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37" name="Line 20"/>
            <p:cNvSpPr>
              <a:spLocks noChangeShapeType="1"/>
            </p:cNvSpPr>
            <p:nvPr/>
          </p:nvSpPr>
          <p:spPr bwMode="auto">
            <a:xfrm>
              <a:off x="1583" y="3182"/>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38" name="Line 21"/>
            <p:cNvSpPr>
              <a:spLocks noChangeShapeType="1"/>
            </p:cNvSpPr>
            <p:nvPr/>
          </p:nvSpPr>
          <p:spPr bwMode="auto">
            <a:xfrm>
              <a:off x="1583" y="2834"/>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39" name="Line 22"/>
            <p:cNvSpPr>
              <a:spLocks noChangeShapeType="1"/>
            </p:cNvSpPr>
            <p:nvPr/>
          </p:nvSpPr>
          <p:spPr bwMode="auto">
            <a:xfrm>
              <a:off x="1583" y="2486"/>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40" name="Line 23"/>
            <p:cNvSpPr>
              <a:spLocks noChangeShapeType="1"/>
            </p:cNvSpPr>
            <p:nvPr/>
          </p:nvSpPr>
          <p:spPr bwMode="auto">
            <a:xfrm>
              <a:off x="1583" y="2144"/>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41" name="Line 24"/>
            <p:cNvSpPr>
              <a:spLocks noChangeShapeType="1"/>
            </p:cNvSpPr>
            <p:nvPr/>
          </p:nvSpPr>
          <p:spPr bwMode="auto">
            <a:xfrm>
              <a:off x="1583" y="1796"/>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42" name="Line 25"/>
            <p:cNvSpPr>
              <a:spLocks noChangeShapeType="1"/>
            </p:cNvSpPr>
            <p:nvPr/>
          </p:nvSpPr>
          <p:spPr bwMode="auto">
            <a:xfrm>
              <a:off x="1583" y="1448"/>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43" name="Line 26"/>
            <p:cNvSpPr>
              <a:spLocks noChangeShapeType="1"/>
            </p:cNvSpPr>
            <p:nvPr/>
          </p:nvSpPr>
          <p:spPr bwMode="auto">
            <a:xfrm>
              <a:off x="1619" y="3182"/>
              <a:ext cx="258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44" name="Line 27"/>
            <p:cNvSpPr>
              <a:spLocks noChangeShapeType="1"/>
            </p:cNvSpPr>
            <p:nvPr/>
          </p:nvSpPr>
          <p:spPr bwMode="auto">
            <a:xfrm flipV="1">
              <a:off x="1619" y="3182"/>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45" name="Line 28"/>
            <p:cNvSpPr>
              <a:spLocks noChangeShapeType="1"/>
            </p:cNvSpPr>
            <p:nvPr/>
          </p:nvSpPr>
          <p:spPr bwMode="auto">
            <a:xfrm flipV="1">
              <a:off x="2267" y="3182"/>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46" name="Line 29"/>
            <p:cNvSpPr>
              <a:spLocks noChangeShapeType="1"/>
            </p:cNvSpPr>
            <p:nvPr/>
          </p:nvSpPr>
          <p:spPr bwMode="auto">
            <a:xfrm flipV="1">
              <a:off x="2909" y="3182"/>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47" name="Freeform 116"/>
            <p:cNvSpPr>
              <a:spLocks/>
            </p:cNvSpPr>
            <p:nvPr/>
          </p:nvSpPr>
          <p:spPr bwMode="auto">
            <a:xfrm>
              <a:off x="4391"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48" name="Line 117"/>
            <p:cNvSpPr>
              <a:spLocks noChangeShapeType="1"/>
            </p:cNvSpPr>
            <p:nvPr/>
          </p:nvSpPr>
          <p:spPr bwMode="auto">
            <a:xfrm>
              <a:off x="4427"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49" name="Line 118"/>
            <p:cNvSpPr>
              <a:spLocks noChangeShapeType="1"/>
            </p:cNvSpPr>
            <p:nvPr/>
          </p:nvSpPr>
          <p:spPr bwMode="auto">
            <a:xfrm>
              <a:off x="4457"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50" name="Line 119"/>
            <p:cNvSpPr>
              <a:spLocks noChangeShapeType="1"/>
            </p:cNvSpPr>
            <p:nvPr/>
          </p:nvSpPr>
          <p:spPr bwMode="auto">
            <a:xfrm>
              <a:off x="4487" y="3182"/>
              <a:ext cx="3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251" name="Rectangle 120"/>
            <p:cNvSpPr>
              <a:spLocks noChangeArrowheads="1"/>
            </p:cNvSpPr>
            <p:nvPr/>
          </p:nvSpPr>
          <p:spPr bwMode="auto">
            <a:xfrm>
              <a:off x="1367" y="3116"/>
              <a:ext cx="1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0.0</a:t>
              </a:r>
              <a:endParaRPr lang="en-US" sz="1600" b="1"/>
            </a:p>
          </p:txBody>
        </p:sp>
        <p:sp>
          <p:nvSpPr>
            <p:cNvPr id="52252" name="Rectangle 121"/>
            <p:cNvSpPr>
              <a:spLocks noChangeArrowheads="1"/>
            </p:cNvSpPr>
            <p:nvPr/>
          </p:nvSpPr>
          <p:spPr bwMode="auto">
            <a:xfrm>
              <a:off x="1367" y="2768"/>
              <a:ext cx="1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0.2</a:t>
              </a:r>
              <a:endParaRPr lang="en-US" sz="1600" b="1"/>
            </a:p>
          </p:txBody>
        </p:sp>
        <p:sp>
          <p:nvSpPr>
            <p:cNvPr id="52253" name="Rectangle 122"/>
            <p:cNvSpPr>
              <a:spLocks noChangeArrowheads="1"/>
            </p:cNvSpPr>
            <p:nvPr/>
          </p:nvSpPr>
          <p:spPr bwMode="auto">
            <a:xfrm>
              <a:off x="1367" y="2420"/>
              <a:ext cx="1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0.4</a:t>
              </a:r>
              <a:endParaRPr lang="en-US" sz="1600" b="1"/>
            </a:p>
          </p:txBody>
        </p:sp>
        <p:sp>
          <p:nvSpPr>
            <p:cNvPr id="52254" name="Rectangle 123"/>
            <p:cNvSpPr>
              <a:spLocks noChangeArrowheads="1"/>
            </p:cNvSpPr>
            <p:nvPr/>
          </p:nvSpPr>
          <p:spPr bwMode="auto">
            <a:xfrm>
              <a:off x="1367" y="2078"/>
              <a:ext cx="1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0.6</a:t>
              </a:r>
              <a:endParaRPr lang="en-US" sz="1600" b="1"/>
            </a:p>
          </p:txBody>
        </p:sp>
        <p:sp>
          <p:nvSpPr>
            <p:cNvPr id="52255" name="Rectangle 124"/>
            <p:cNvSpPr>
              <a:spLocks noChangeArrowheads="1"/>
            </p:cNvSpPr>
            <p:nvPr/>
          </p:nvSpPr>
          <p:spPr bwMode="auto">
            <a:xfrm>
              <a:off x="1367" y="1730"/>
              <a:ext cx="1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0.8</a:t>
              </a:r>
              <a:endParaRPr lang="en-US" sz="1600" b="1"/>
            </a:p>
          </p:txBody>
        </p:sp>
        <p:sp>
          <p:nvSpPr>
            <p:cNvPr id="52256" name="Rectangle 125"/>
            <p:cNvSpPr>
              <a:spLocks noChangeArrowheads="1"/>
            </p:cNvSpPr>
            <p:nvPr/>
          </p:nvSpPr>
          <p:spPr bwMode="auto">
            <a:xfrm>
              <a:off x="1367" y="1382"/>
              <a:ext cx="1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1.0</a:t>
              </a:r>
              <a:endParaRPr lang="en-US" sz="1600" b="1"/>
            </a:p>
          </p:txBody>
        </p:sp>
        <p:sp>
          <p:nvSpPr>
            <p:cNvPr id="52257" name="Rectangle 126"/>
            <p:cNvSpPr>
              <a:spLocks noChangeArrowheads="1"/>
            </p:cNvSpPr>
            <p:nvPr/>
          </p:nvSpPr>
          <p:spPr bwMode="auto">
            <a:xfrm>
              <a:off x="1523" y="3284"/>
              <a:ext cx="21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380</a:t>
              </a:r>
              <a:endParaRPr lang="en-US" sz="1600" b="1"/>
            </a:p>
          </p:txBody>
        </p:sp>
        <p:sp>
          <p:nvSpPr>
            <p:cNvPr id="52258" name="Rectangle 127"/>
            <p:cNvSpPr>
              <a:spLocks noChangeArrowheads="1"/>
            </p:cNvSpPr>
            <p:nvPr/>
          </p:nvSpPr>
          <p:spPr bwMode="auto">
            <a:xfrm>
              <a:off x="2171" y="3284"/>
              <a:ext cx="21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480</a:t>
              </a:r>
              <a:endParaRPr lang="en-US" sz="1600" b="1"/>
            </a:p>
          </p:txBody>
        </p:sp>
        <p:sp>
          <p:nvSpPr>
            <p:cNvPr id="52259" name="Rectangle 128"/>
            <p:cNvSpPr>
              <a:spLocks noChangeArrowheads="1"/>
            </p:cNvSpPr>
            <p:nvPr/>
          </p:nvSpPr>
          <p:spPr bwMode="auto">
            <a:xfrm>
              <a:off x="2813" y="3284"/>
              <a:ext cx="21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580</a:t>
              </a:r>
              <a:endParaRPr lang="en-US" sz="1600" b="1"/>
            </a:p>
          </p:txBody>
        </p:sp>
        <p:sp>
          <p:nvSpPr>
            <p:cNvPr id="52260" name="Rectangle 129"/>
            <p:cNvSpPr>
              <a:spLocks noChangeArrowheads="1"/>
            </p:cNvSpPr>
            <p:nvPr/>
          </p:nvSpPr>
          <p:spPr bwMode="auto">
            <a:xfrm>
              <a:off x="3461" y="3284"/>
              <a:ext cx="21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680</a:t>
              </a:r>
              <a:endParaRPr lang="en-US" sz="1600" b="1"/>
            </a:p>
          </p:txBody>
        </p:sp>
        <p:sp>
          <p:nvSpPr>
            <p:cNvPr id="52261" name="Rectangle 130"/>
            <p:cNvSpPr>
              <a:spLocks noChangeArrowheads="1"/>
            </p:cNvSpPr>
            <p:nvPr/>
          </p:nvSpPr>
          <p:spPr bwMode="auto">
            <a:xfrm>
              <a:off x="4103" y="3284"/>
              <a:ext cx="21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600" b="1" i="0">
                  <a:solidFill>
                    <a:srgbClr val="000000"/>
                  </a:solidFill>
                  <a:latin typeface="Arial" charset="0"/>
                </a:rPr>
                <a:t>780</a:t>
              </a:r>
              <a:endParaRPr lang="en-US" sz="1600" b="1"/>
            </a:p>
          </p:txBody>
        </p:sp>
      </p:grpSp>
      <p:graphicFrame>
        <p:nvGraphicFramePr>
          <p:cNvPr id="52226" name="Object 135"/>
          <p:cNvGraphicFramePr>
            <a:graphicFrameLocks noChangeAspect="1"/>
          </p:cNvGraphicFramePr>
          <p:nvPr/>
        </p:nvGraphicFramePr>
        <p:xfrm>
          <a:off x="1160463" y="2138363"/>
          <a:ext cx="993775" cy="568325"/>
        </p:xfrm>
        <a:graphic>
          <a:graphicData uri="http://schemas.openxmlformats.org/presentationml/2006/ole">
            <mc:AlternateContent xmlns:mc="http://schemas.openxmlformats.org/markup-compatibility/2006">
              <mc:Choice xmlns:v="urn:schemas-microsoft-com:vml" Requires="v">
                <p:oleObj spid="_x0000_s52410" name="Equation" r:id="rId4" imgW="355320" imgH="203040" progId="Equation.3">
                  <p:embed/>
                </p:oleObj>
              </mc:Choice>
              <mc:Fallback>
                <p:oleObj name="Equation" r:id="rId4" imgW="355320" imgH="203040" progId="Equation.3">
                  <p:embed/>
                  <p:pic>
                    <p:nvPicPr>
                      <p:cNvPr id="0" name="Object 1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60463" y="2138363"/>
                        <a:ext cx="993775" cy="568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85</a:t>
            </a:fld>
            <a:endParaRPr lang="en-US"/>
          </a:p>
        </p:txBody>
      </p:sp>
    </p:spTree>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4F366C5-00E6-43B5-8D00-C71562A4525C}" type="datetime1">
              <a:rPr lang="en-US" sz="1200" i="0" smtClean="0"/>
              <a:t>3/20/18</a:t>
            </a:fld>
            <a:endParaRPr lang="en-US" sz="1200" i="0"/>
          </a:p>
        </p:txBody>
      </p:sp>
      <p:sp>
        <p:nvSpPr>
          <p:cNvPr id="53255" name="Rectangle 4"/>
          <p:cNvSpPr>
            <a:spLocks noGrp="1" noChangeArrowheads="1"/>
          </p:cNvSpPr>
          <p:nvPr>
            <p:ph type="title"/>
          </p:nvPr>
        </p:nvSpPr>
        <p:spPr/>
        <p:txBody>
          <a:bodyPr/>
          <a:lstStyle/>
          <a:p>
            <a:r>
              <a:rPr lang="en-US"/>
              <a:t>Brilho </a:t>
            </a:r>
            <a:r>
              <a:rPr lang="en-US">
                <a:sym typeface="Symbol" pitchFamily="18" charset="2"/>
              </a:rPr>
              <a:t> Luminosidade</a:t>
            </a:r>
          </a:p>
        </p:txBody>
      </p:sp>
      <p:sp>
        <p:nvSpPr>
          <p:cNvPr id="53256" name="Rectangle 6"/>
          <p:cNvSpPr>
            <a:spLocks noChangeArrowheads="1"/>
          </p:cNvSpPr>
          <p:nvPr/>
        </p:nvSpPr>
        <p:spPr bwMode="auto">
          <a:xfrm>
            <a:off x="0" y="3154363"/>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endParaRPr lang="pt-BR"/>
          </a:p>
        </p:txBody>
      </p:sp>
      <p:graphicFrame>
        <p:nvGraphicFramePr>
          <p:cNvPr id="53250" name="Object 5"/>
          <p:cNvGraphicFramePr>
            <a:graphicFrameLocks noChangeAspect="1"/>
          </p:cNvGraphicFramePr>
          <p:nvPr/>
        </p:nvGraphicFramePr>
        <p:xfrm>
          <a:off x="2533650" y="4537075"/>
          <a:ext cx="2251075" cy="698500"/>
        </p:xfrm>
        <a:graphic>
          <a:graphicData uri="http://schemas.openxmlformats.org/presentationml/2006/ole">
            <mc:AlternateContent xmlns:mc="http://schemas.openxmlformats.org/markup-compatibility/2006">
              <mc:Choice xmlns:v="urn:schemas-microsoft-com:vml" Requires="v">
                <p:oleObj spid="_x0000_s53625" name="Equation" r:id="rId4" imgW="888840" imgH="279360" progId="Equation.3">
                  <p:embed/>
                </p:oleObj>
              </mc:Choice>
              <mc:Fallback>
                <p:oleObj name="Equation" r:id="rId4" imgW="888840" imgH="279360" progId="Equation.3">
                  <p:embed/>
                  <p:pic>
                    <p:nvPicPr>
                      <p:cNvPr id="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33650" y="4537075"/>
                        <a:ext cx="2251075" cy="698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3257" name="Rectangle 7"/>
          <p:cNvSpPr>
            <a:spLocks noChangeArrowheads="1"/>
          </p:cNvSpPr>
          <p:nvPr/>
        </p:nvSpPr>
        <p:spPr bwMode="auto">
          <a:xfrm>
            <a:off x="5407025" y="4689475"/>
            <a:ext cx="1589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nchor="ctr">
            <a:spAutoFit/>
          </a:bodyPr>
          <a:lstStyle/>
          <a:p>
            <a:r>
              <a:rPr lang="pt-BR" sz="2400">
                <a:cs typeface="Times New Roman" pitchFamily="18" charset="0"/>
              </a:rPr>
              <a:t> (em Watts)</a:t>
            </a:r>
            <a:endParaRPr lang="pt-BR"/>
          </a:p>
        </p:txBody>
      </p:sp>
      <p:pic>
        <p:nvPicPr>
          <p:cNvPr id="53258"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00125" y="1530350"/>
            <a:ext cx="3340100" cy="2597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graphicFrame>
        <p:nvGraphicFramePr>
          <p:cNvPr id="53251" name="Object 10"/>
          <p:cNvGraphicFramePr>
            <a:graphicFrameLocks noChangeAspect="1"/>
          </p:cNvGraphicFramePr>
          <p:nvPr/>
        </p:nvGraphicFramePr>
        <p:xfrm>
          <a:off x="1104900" y="1722438"/>
          <a:ext cx="842963" cy="465137"/>
        </p:xfrm>
        <a:graphic>
          <a:graphicData uri="http://schemas.openxmlformats.org/presentationml/2006/ole">
            <mc:AlternateContent xmlns:mc="http://schemas.openxmlformats.org/markup-compatibility/2006">
              <mc:Choice xmlns:v="urn:schemas-microsoft-com:vml" Requires="v">
                <p:oleObj spid="_x0000_s53626" name="Equation" r:id="rId7" imgW="368280" imgH="203040" progId="Equation.3">
                  <p:embed/>
                </p:oleObj>
              </mc:Choice>
              <mc:Fallback>
                <p:oleObj name="Equation" r:id="rId7" imgW="368280" imgH="203040" progId="Equation.3">
                  <p:embed/>
                  <p:pic>
                    <p:nvPicPr>
                      <p:cNvPr id="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04900" y="1722438"/>
                        <a:ext cx="842963" cy="46513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3259" name="Rectangle 13"/>
          <p:cNvSpPr>
            <a:spLocks noChangeArrowheads="1"/>
          </p:cNvSpPr>
          <p:nvPr/>
        </p:nvSpPr>
        <p:spPr bwMode="auto">
          <a:xfrm>
            <a:off x="0" y="3290888"/>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endParaRPr lang="pt-BR"/>
          </a:p>
        </p:txBody>
      </p:sp>
      <p:graphicFrame>
        <p:nvGraphicFramePr>
          <p:cNvPr id="53252" name="Object 12"/>
          <p:cNvGraphicFramePr>
            <a:graphicFrameLocks noChangeAspect="1"/>
          </p:cNvGraphicFramePr>
          <p:nvPr/>
        </p:nvGraphicFramePr>
        <p:xfrm>
          <a:off x="2501900" y="5448300"/>
          <a:ext cx="3144838" cy="615950"/>
        </p:xfrm>
        <a:graphic>
          <a:graphicData uri="http://schemas.openxmlformats.org/presentationml/2006/ole">
            <mc:AlternateContent xmlns:mc="http://schemas.openxmlformats.org/markup-compatibility/2006">
              <mc:Choice xmlns:v="urn:schemas-microsoft-com:vml" Requires="v">
                <p:oleObj spid="_x0000_s53627" name="Equation" r:id="rId9" imgW="1409400" imgH="279360" progId="Equation.3">
                  <p:embed/>
                </p:oleObj>
              </mc:Choice>
              <mc:Fallback>
                <p:oleObj name="Equation" r:id="rId9" imgW="1409400" imgH="279360" progId="Equation.3">
                  <p:embed/>
                  <p:pic>
                    <p:nvPicPr>
                      <p:cNvPr id="0" name="Object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01900" y="5448300"/>
                        <a:ext cx="3144838" cy="6159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3260" name="Rectangle 15"/>
          <p:cNvSpPr>
            <a:spLocks noChangeArrowheads="1"/>
          </p:cNvSpPr>
          <p:nvPr/>
        </p:nvSpPr>
        <p:spPr bwMode="auto">
          <a:xfrm>
            <a:off x="5770563" y="5395913"/>
            <a:ext cx="22653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anchor="ctr">
            <a:spAutoFit/>
          </a:bodyPr>
          <a:lstStyle/>
          <a:p>
            <a:r>
              <a:rPr lang="pt-BR" sz="2400">
                <a:cs typeface="Times New Roman" pitchFamily="18" charset="0"/>
              </a:rPr>
              <a:t>(em lumens)</a:t>
            </a:r>
            <a:r>
              <a:rPr lang="en-US" sz="2400">
                <a:cs typeface="Times New Roman" pitchFamily="18" charset="0"/>
              </a:rPr>
              <a:t> </a:t>
            </a:r>
          </a:p>
        </p:txBody>
      </p:sp>
      <p:sp>
        <p:nvSpPr>
          <p:cNvPr id="53261" name="Rectangle 16"/>
          <p:cNvSpPr>
            <a:spLocks noChangeArrowheads="1"/>
          </p:cNvSpPr>
          <p:nvPr/>
        </p:nvSpPr>
        <p:spPr bwMode="auto">
          <a:xfrm>
            <a:off x="482600" y="4689475"/>
            <a:ext cx="1589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nchor="ctr">
            <a:spAutoFit/>
          </a:bodyPr>
          <a:lstStyle/>
          <a:p>
            <a:r>
              <a:rPr lang="pt-BR" sz="2400">
                <a:cs typeface="Times New Roman" pitchFamily="18" charset="0"/>
              </a:rPr>
              <a:t>Brilho:</a:t>
            </a:r>
            <a:endParaRPr lang="pt-BR"/>
          </a:p>
        </p:txBody>
      </p:sp>
      <p:sp>
        <p:nvSpPr>
          <p:cNvPr id="53262" name="Rectangle 17"/>
          <p:cNvSpPr>
            <a:spLocks noChangeArrowheads="1"/>
          </p:cNvSpPr>
          <p:nvPr/>
        </p:nvSpPr>
        <p:spPr bwMode="auto">
          <a:xfrm>
            <a:off x="457200" y="5497513"/>
            <a:ext cx="2012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r>
              <a:rPr lang="pt-BR" sz="2400">
                <a:cs typeface="Times New Roman" pitchFamily="18" charset="0"/>
              </a:rPr>
              <a:t>Luminosidade:</a:t>
            </a:r>
            <a:endParaRPr lang="pt-BR"/>
          </a:p>
        </p:txBody>
      </p:sp>
      <p:grpSp>
        <p:nvGrpSpPr>
          <p:cNvPr id="53263" name="Group 171"/>
          <p:cNvGrpSpPr>
            <a:grpSpLocks/>
          </p:cNvGrpSpPr>
          <p:nvPr/>
        </p:nvGrpSpPr>
        <p:grpSpPr bwMode="auto">
          <a:xfrm>
            <a:off x="5114925" y="1676400"/>
            <a:ext cx="3770313" cy="2297113"/>
            <a:chOff x="3222" y="1056"/>
            <a:chExt cx="2375" cy="1447"/>
          </a:xfrm>
        </p:grpSpPr>
        <p:grpSp>
          <p:nvGrpSpPr>
            <p:cNvPr id="53266" name="Group 49"/>
            <p:cNvGrpSpPr>
              <a:grpSpLocks/>
            </p:cNvGrpSpPr>
            <p:nvPr/>
          </p:nvGrpSpPr>
          <p:grpSpPr bwMode="auto">
            <a:xfrm>
              <a:off x="3495" y="1237"/>
              <a:ext cx="1479" cy="1048"/>
              <a:chOff x="1685" y="1448"/>
              <a:chExt cx="2706" cy="1770"/>
            </a:xfrm>
          </p:grpSpPr>
          <p:sp>
            <p:nvSpPr>
              <p:cNvPr id="53291" name="Line 50"/>
              <p:cNvSpPr>
                <a:spLocks noChangeShapeType="1"/>
              </p:cNvSpPr>
              <p:nvPr/>
            </p:nvSpPr>
            <p:spPr bwMode="auto">
              <a:xfrm flipV="1">
                <a:off x="3557" y="3182"/>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92" name="Line 51"/>
              <p:cNvSpPr>
                <a:spLocks noChangeShapeType="1"/>
              </p:cNvSpPr>
              <p:nvPr/>
            </p:nvSpPr>
            <p:spPr bwMode="auto">
              <a:xfrm flipV="1">
                <a:off x="4199" y="3182"/>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93" name="Line 52"/>
              <p:cNvSpPr>
                <a:spLocks noChangeShapeType="1"/>
              </p:cNvSpPr>
              <p:nvPr/>
            </p:nvSpPr>
            <p:spPr bwMode="auto">
              <a:xfrm>
                <a:off x="1685"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94" name="Freeform 53"/>
              <p:cNvSpPr>
                <a:spLocks/>
              </p:cNvSpPr>
              <p:nvPr/>
            </p:nvSpPr>
            <p:spPr bwMode="auto">
              <a:xfrm>
                <a:off x="1715" y="3176"/>
                <a:ext cx="36" cy="6"/>
              </a:xfrm>
              <a:custGeom>
                <a:avLst/>
                <a:gdLst>
                  <a:gd name="T0" fmla="*/ 0 w 36"/>
                  <a:gd name="T1" fmla="*/ 6 h 6"/>
                  <a:gd name="T2" fmla="*/ 18 w 36"/>
                  <a:gd name="T3" fmla="*/ 0 h 6"/>
                  <a:gd name="T4" fmla="*/ 36 w 36"/>
                  <a:gd name="T5" fmla="*/ 0 h 6"/>
                  <a:gd name="T6" fmla="*/ 0 60000 65536"/>
                  <a:gd name="T7" fmla="*/ 0 60000 65536"/>
                  <a:gd name="T8" fmla="*/ 0 60000 65536"/>
                  <a:gd name="T9" fmla="*/ 0 w 36"/>
                  <a:gd name="T10" fmla="*/ 0 h 6"/>
                  <a:gd name="T11" fmla="*/ 36 w 36"/>
                  <a:gd name="T12" fmla="*/ 6 h 6"/>
                </a:gdLst>
                <a:ahLst/>
                <a:cxnLst>
                  <a:cxn ang="T6">
                    <a:pos x="T0" y="T1"/>
                  </a:cxn>
                  <a:cxn ang="T7">
                    <a:pos x="T2" y="T3"/>
                  </a:cxn>
                  <a:cxn ang="T8">
                    <a:pos x="T4" y="T5"/>
                  </a:cxn>
                </a:cxnLst>
                <a:rect l="T9" t="T10" r="T11" b="T12"/>
                <a:pathLst>
                  <a:path w="36" h="6">
                    <a:moveTo>
                      <a:pt x="0" y="6"/>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95" name="Freeform 54"/>
              <p:cNvSpPr>
                <a:spLocks/>
              </p:cNvSpPr>
              <p:nvPr/>
            </p:nvSpPr>
            <p:spPr bwMode="auto">
              <a:xfrm>
                <a:off x="1751" y="3176"/>
                <a:ext cx="30" cy="1"/>
              </a:xfrm>
              <a:custGeom>
                <a:avLst/>
                <a:gdLst>
                  <a:gd name="T0" fmla="*/ 0 w 30"/>
                  <a:gd name="T1" fmla="*/ 0 h 1"/>
                  <a:gd name="T2" fmla="*/ 18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0" y="0"/>
                    </a:moveTo>
                    <a:lnTo>
                      <a:pt x="18" y="0"/>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96" name="Freeform 55"/>
              <p:cNvSpPr>
                <a:spLocks/>
              </p:cNvSpPr>
              <p:nvPr/>
            </p:nvSpPr>
            <p:spPr bwMode="auto">
              <a:xfrm>
                <a:off x="1781" y="3164"/>
                <a:ext cx="30" cy="12"/>
              </a:xfrm>
              <a:custGeom>
                <a:avLst/>
                <a:gdLst>
                  <a:gd name="T0" fmla="*/ 0 w 30"/>
                  <a:gd name="T1" fmla="*/ 12 h 12"/>
                  <a:gd name="T2" fmla="*/ 12 w 30"/>
                  <a:gd name="T3" fmla="*/ 6 h 12"/>
                  <a:gd name="T4" fmla="*/ 30 w 30"/>
                  <a:gd name="T5" fmla="*/ 0 h 12"/>
                  <a:gd name="T6" fmla="*/ 0 60000 65536"/>
                  <a:gd name="T7" fmla="*/ 0 60000 65536"/>
                  <a:gd name="T8" fmla="*/ 0 60000 65536"/>
                  <a:gd name="T9" fmla="*/ 0 w 30"/>
                  <a:gd name="T10" fmla="*/ 0 h 12"/>
                  <a:gd name="T11" fmla="*/ 30 w 30"/>
                  <a:gd name="T12" fmla="*/ 12 h 12"/>
                </a:gdLst>
                <a:ahLst/>
                <a:cxnLst>
                  <a:cxn ang="T6">
                    <a:pos x="T0" y="T1"/>
                  </a:cxn>
                  <a:cxn ang="T7">
                    <a:pos x="T2" y="T3"/>
                  </a:cxn>
                  <a:cxn ang="T8">
                    <a:pos x="T4" y="T5"/>
                  </a:cxn>
                </a:cxnLst>
                <a:rect l="T9" t="T10" r="T11" b="T12"/>
                <a:pathLst>
                  <a:path w="30" h="12">
                    <a:moveTo>
                      <a:pt x="0" y="12"/>
                    </a:moveTo>
                    <a:lnTo>
                      <a:pt x="12" y="6"/>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97" name="Freeform 56"/>
              <p:cNvSpPr>
                <a:spLocks/>
              </p:cNvSpPr>
              <p:nvPr/>
            </p:nvSpPr>
            <p:spPr bwMode="auto">
              <a:xfrm>
                <a:off x="1811" y="3158"/>
                <a:ext cx="36" cy="6"/>
              </a:xfrm>
              <a:custGeom>
                <a:avLst/>
                <a:gdLst>
                  <a:gd name="T0" fmla="*/ 0 w 36"/>
                  <a:gd name="T1" fmla="*/ 6 h 6"/>
                  <a:gd name="T2" fmla="*/ 18 w 36"/>
                  <a:gd name="T3" fmla="*/ 0 h 6"/>
                  <a:gd name="T4" fmla="*/ 36 w 36"/>
                  <a:gd name="T5" fmla="*/ 0 h 6"/>
                  <a:gd name="T6" fmla="*/ 0 60000 65536"/>
                  <a:gd name="T7" fmla="*/ 0 60000 65536"/>
                  <a:gd name="T8" fmla="*/ 0 60000 65536"/>
                  <a:gd name="T9" fmla="*/ 0 w 36"/>
                  <a:gd name="T10" fmla="*/ 0 h 6"/>
                  <a:gd name="T11" fmla="*/ 36 w 36"/>
                  <a:gd name="T12" fmla="*/ 6 h 6"/>
                </a:gdLst>
                <a:ahLst/>
                <a:cxnLst>
                  <a:cxn ang="T6">
                    <a:pos x="T0" y="T1"/>
                  </a:cxn>
                  <a:cxn ang="T7">
                    <a:pos x="T2" y="T3"/>
                  </a:cxn>
                  <a:cxn ang="T8">
                    <a:pos x="T4" y="T5"/>
                  </a:cxn>
                </a:cxnLst>
                <a:rect l="T9" t="T10" r="T11" b="T12"/>
                <a:pathLst>
                  <a:path w="36" h="6">
                    <a:moveTo>
                      <a:pt x="0" y="6"/>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98" name="Line 57"/>
              <p:cNvSpPr>
                <a:spLocks noChangeShapeType="1"/>
              </p:cNvSpPr>
              <p:nvPr/>
            </p:nvSpPr>
            <p:spPr bwMode="auto">
              <a:xfrm flipV="1">
                <a:off x="1847" y="3146"/>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99" name="Line 58"/>
              <p:cNvSpPr>
                <a:spLocks noChangeShapeType="1"/>
              </p:cNvSpPr>
              <p:nvPr/>
            </p:nvSpPr>
            <p:spPr bwMode="auto">
              <a:xfrm flipV="1">
                <a:off x="1877" y="3134"/>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00" name="Freeform 59"/>
              <p:cNvSpPr>
                <a:spLocks/>
              </p:cNvSpPr>
              <p:nvPr/>
            </p:nvSpPr>
            <p:spPr bwMode="auto">
              <a:xfrm>
                <a:off x="1907" y="3122"/>
                <a:ext cx="36" cy="12"/>
              </a:xfrm>
              <a:custGeom>
                <a:avLst/>
                <a:gdLst>
                  <a:gd name="T0" fmla="*/ 0 w 36"/>
                  <a:gd name="T1" fmla="*/ 12 h 12"/>
                  <a:gd name="T2" fmla="*/ 18 w 36"/>
                  <a:gd name="T3" fmla="*/ 6 h 12"/>
                  <a:gd name="T4" fmla="*/ 36 w 36"/>
                  <a:gd name="T5" fmla="*/ 0 h 12"/>
                  <a:gd name="T6" fmla="*/ 0 60000 65536"/>
                  <a:gd name="T7" fmla="*/ 0 60000 65536"/>
                  <a:gd name="T8" fmla="*/ 0 60000 65536"/>
                  <a:gd name="T9" fmla="*/ 0 w 36"/>
                  <a:gd name="T10" fmla="*/ 0 h 12"/>
                  <a:gd name="T11" fmla="*/ 36 w 36"/>
                  <a:gd name="T12" fmla="*/ 12 h 12"/>
                </a:gdLst>
                <a:ahLst/>
                <a:cxnLst>
                  <a:cxn ang="T6">
                    <a:pos x="T0" y="T1"/>
                  </a:cxn>
                  <a:cxn ang="T7">
                    <a:pos x="T2" y="T3"/>
                  </a:cxn>
                  <a:cxn ang="T8">
                    <a:pos x="T4" y="T5"/>
                  </a:cxn>
                </a:cxnLst>
                <a:rect l="T9" t="T10" r="T11" b="T12"/>
                <a:pathLst>
                  <a:path w="36" h="12">
                    <a:moveTo>
                      <a:pt x="0" y="12"/>
                    </a:moveTo>
                    <a:lnTo>
                      <a:pt x="18" y="6"/>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01" name="Line 60"/>
              <p:cNvSpPr>
                <a:spLocks noChangeShapeType="1"/>
              </p:cNvSpPr>
              <p:nvPr/>
            </p:nvSpPr>
            <p:spPr bwMode="auto">
              <a:xfrm flipV="1">
                <a:off x="1943" y="3110"/>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02" name="Freeform 61"/>
              <p:cNvSpPr>
                <a:spLocks/>
              </p:cNvSpPr>
              <p:nvPr/>
            </p:nvSpPr>
            <p:spPr bwMode="auto">
              <a:xfrm>
                <a:off x="1973" y="3092"/>
                <a:ext cx="36" cy="18"/>
              </a:xfrm>
              <a:custGeom>
                <a:avLst/>
                <a:gdLst>
                  <a:gd name="T0" fmla="*/ 0 w 36"/>
                  <a:gd name="T1" fmla="*/ 18 h 18"/>
                  <a:gd name="T2" fmla="*/ 18 w 36"/>
                  <a:gd name="T3" fmla="*/ 6 h 18"/>
                  <a:gd name="T4" fmla="*/ 36 w 36"/>
                  <a:gd name="T5" fmla="*/ 0 h 18"/>
                  <a:gd name="T6" fmla="*/ 0 60000 65536"/>
                  <a:gd name="T7" fmla="*/ 0 60000 65536"/>
                  <a:gd name="T8" fmla="*/ 0 60000 65536"/>
                  <a:gd name="T9" fmla="*/ 0 w 36"/>
                  <a:gd name="T10" fmla="*/ 0 h 18"/>
                  <a:gd name="T11" fmla="*/ 36 w 36"/>
                  <a:gd name="T12" fmla="*/ 18 h 18"/>
                </a:gdLst>
                <a:ahLst/>
                <a:cxnLst>
                  <a:cxn ang="T6">
                    <a:pos x="T0" y="T1"/>
                  </a:cxn>
                  <a:cxn ang="T7">
                    <a:pos x="T2" y="T3"/>
                  </a:cxn>
                  <a:cxn ang="T8">
                    <a:pos x="T4" y="T5"/>
                  </a:cxn>
                </a:cxnLst>
                <a:rect l="T9" t="T10" r="T11" b="T12"/>
                <a:pathLst>
                  <a:path w="36" h="18">
                    <a:moveTo>
                      <a:pt x="0" y="18"/>
                    </a:moveTo>
                    <a:lnTo>
                      <a:pt x="18" y="6"/>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03" name="Line 62"/>
              <p:cNvSpPr>
                <a:spLocks noChangeShapeType="1"/>
              </p:cNvSpPr>
              <p:nvPr/>
            </p:nvSpPr>
            <p:spPr bwMode="auto">
              <a:xfrm flipV="1">
                <a:off x="2009" y="3080"/>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04" name="Line 63"/>
              <p:cNvSpPr>
                <a:spLocks noChangeShapeType="1"/>
              </p:cNvSpPr>
              <p:nvPr/>
            </p:nvSpPr>
            <p:spPr bwMode="auto">
              <a:xfrm flipV="1">
                <a:off x="2039" y="3068"/>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05" name="Freeform 64"/>
              <p:cNvSpPr>
                <a:spLocks/>
              </p:cNvSpPr>
              <p:nvPr/>
            </p:nvSpPr>
            <p:spPr bwMode="auto">
              <a:xfrm>
                <a:off x="2069" y="3050"/>
                <a:ext cx="36" cy="18"/>
              </a:xfrm>
              <a:custGeom>
                <a:avLst/>
                <a:gdLst>
                  <a:gd name="T0" fmla="*/ 0 w 36"/>
                  <a:gd name="T1" fmla="*/ 18 h 18"/>
                  <a:gd name="T2" fmla="*/ 18 w 36"/>
                  <a:gd name="T3" fmla="*/ 12 h 18"/>
                  <a:gd name="T4" fmla="*/ 36 w 36"/>
                  <a:gd name="T5" fmla="*/ 0 h 18"/>
                  <a:gd name="T6" fmla="*/ 0 60000 65536"/>
                  <a:gd name="T7" fmla="*/ 0 60000 65536"/>
                  <a:gd name="T8" fmla="*/ 0 60000 65536"/>
                  <a:gd name="T9" fmla="*/ 0 w 36"/>
                  <a:gd name="T10" fmla="*/ 0 h 18"/>
                  <a:gd name="T11" fmla="*/ 36 w 36"/>
                  <a:gd name="T12" fmla="*/ 18 h 18"/>
                </a:gdLst>
                <a:ahLst/>
                <a:cxnLst>
                  <a:cxn ang="T6">
                    <a:pos x="T0" y="T1"/>
                  </a:cxn>
                  <a:cxn ang="T7">
                    <a:pos x="T2" y="T3"/>
                  </a:cxn>
                  <a:cxn ang="T8">
                    <a:pos x="T4" y="T5"/>
                  </a:cxn>
                </a:cxnLst>
                <a:rect l="T9" t="T10" r="T11" b="T12"/>
                <a:pathLst>
                  <a:path w="36" h="18">
                    <a:moveTo>
                      <a:pt x="0" y="18"/>
                    </a:moveTo>
                    <a:lnTo>
                      <a:pt x="18" y="12"/>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06" name="Freeform 65"/>
              <p:cNvSpPr>
                <a:spLocks/>
              </p:cNvSpPr>
              <p:nvPr/>
            </p:nvSpPr>
            <p:spPr bwMode="auto">
              <a:xfrm>
                <a:off x="2105" y="3032"/>
                <a:ext cx="30" cy="18"/>
              </a:xfrm>
              <a:custGeom>
                <a:avLst/>
                <a:gdLst>
                  <a:gd name="T0" fmla="*/ 0 w 30"/>
                  <a:gd name="T1" fmla="*/ 18 h 18"/>
                  <a:gd name="T2" fmla="*/ 18 w 30"/>
                  <a:gd name="T3" fmla="*/ 12 h 18"/>
                  <a:gd name="T4" fmla="*/ 30 w 30"/>
                  <a:gd name="T5" fmla="*/ 0 h 18"/>
                  <a:gd name="T6" fmla="*/ 0 60000 65536"/>
                  <a:gd name="T7" fmla="*/ 0 60000 65536"/>
                  <a:gd name="T8" fmla="*/ 0 60000 65536"/>
                  <a:gd name="T9" fmla="*/ 0 w 30"/>
                  <a:gd name="T10" fmla="*/ 0 h 18"/>
                  <a:gd name="T11" fmla="*/ 30 w 30"/>
                  <a:gd name="T12" fmla="*/ 18 h 18"/>
                </a:gdLst>
                <a:ahLst/>
                <a:cxnLst>
                  <a:cxn ang="T6">
                    <a:pos x="T0" y="T1"/>
                  </a:cxn>
                  <a:cxn ang="T7">
                    <a:pos x="T2" y="T3"/>
                  </a:cxn>
                  <a:cxn ang="T8">
                    <a:pos x="T4" y="T5"/>
                  </a:cxn>
                </a:cxnLst>
                <a:rect l="T9" t="T10" r="T11" b="T12"/>
                <a:pathLst>
                  <a:path w="30" h="18">
                    <a:moveTo>
                      <a:pt x="0" y="18"/>
                    </a:moveTo>
                    <a:lnTo>
                      <a:pt x="18" y="12"/>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07" name="Freeform 66"/>
              <p:cNvSpPr>
                <a:spLocks/>
              </p:cNvSpPr>
              <p:nvPr/>
            </p:nvSpPr>
            <p:spPr bwMode="auto">
              <a:xfrm>
                <a:off x="2135" y="2990"/>
                <a:ext cx="30" cy="42"/>
              </a:xfrm>
              <a:custGeom>
                <a:avLst/>
                <a:gdLst>
                  <a:gd name="T0" fmla="*/ 0 w 30"/>
                  <a:gd name="T1" fmla="*/ 42 h 42"/>
                  <a:gd name="T2" fmla="*/ 12 w 30"/>
                  <a:gd name="T3" fmla="*/ 24 h 42"/>
                  <a:gd name="T4" fmla="*/ 30 w 30"/>
                  <a:gd name="T5" fmla="*/ 0 h 42"/>
                  <a:gd name="T6" fmla="*/ 0 60000 65536"/>
                  <a:gd name="T7" fmla="*/ 0 60000 65536"/>
                  <a:gd name="T8" fmla="*/ 0 60000 65536"/>
                  <a:gd name="T9" fmla="*/ 0 w 30"/>
                  <a:gd name="T10" fmla="*/ 0 h 42"/>
                  <a:gd name="T11" fmla="*/ 30 w 30"/>
                  <a:gd name="T12" fmla="*/ 42 h 42"/>
                </a:gdLst>
                <a:ahLst/>
                <a:cxnLst>
                  <a:cxn ang="T6">
                    <a:pos x="T0" y="T1"/>
                  </a:cxn>
                  <a:cxn ang="T7">
                    <a:pos x="T2" y="T3"/>
                  </a:cxn>
                  <a:cxn ang="T8">
                    <a:pos x="T4" y="T5"/>
                  </a:cxn>
                </a:cxnLst>
                <a:rect l="T9" t="T10" r="T11" b="T12"/>
                <a:pathLst>
                  <a:path w="30" h="42">
                    <a:moveTo>
                      <a:pt x="0" y="42"/>
                    </a:moveTo>
                    <a:lnTo>
                      <a:pt x="12" y="24"/>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08" name="Freeform 67"/>
              <p:cNvSpPr>
                <a:spLocks/>
              </p:cNvSpPr>
              <p:nvPr/>
            </p:nvSpPr>
            <p:spPr bwMode="auto">
              <a:xfrm>
                <a:off x="2165" y="2948"/>
                <a:ext cx="36" cy="42"/>
              </a:xfrm>
              <a:custGeom>
                <a:avLst/>
                <a:gdLst>
                  <a:gd name="T0" fmla="*/ 0 w 36"/>
                  <a:gd name="T1" fmla="*/ 42 h 42"/>
                  <a:gd name="T2" fmla="*/ 18 w 36"/>
                  <a:gd name="T3" fmla="*/ 18 h 42"/>
                  <a:gd name="T4" fmla="*/ 36 w 36"/>
                  <a:gd name="T5" fmla="*/ 0 h 42"/>
                  <a:gd name="T6" fmla="*/ 0 60000 65536"/>
                  <a:gd name="T7" fmla="*/ 0 60000 65536"/>
                  <a:gd name="T8" fmla="*/ 0 60000 65536"/>
                  <a:gd name="T9" fmla="*/ 0 w 36"/>
                  <a:gd name="T10" fmla="*/ 0 h 42"/>
                  <a:gd name="T11" fmla="*/ 36 w 36"/>
                  <a:gd name="T12" fmla="*/ 42 h 42"/>
                </a:gdLst>
                <a:ahLst/>
                <a:cxnLst>
                  <a:cxn ang="T6">
                    <a:pos x="T0" y="T1"/>
                  </a:cxn>
                  <a:cxn ang="T7">
                    <a:pos x="T2" y="T3"/>
                  </a:cxn>
                  <a:cxn ang="T8">
                    <a:pos x="T4" y="T5"/>
                  </a:cxn>
                </a:cxnLst>
                <a:rect l="T9" t="T10" r="T11" b="T12"/>
                <a:pathLst>
                  <a:path w="36" h="42">
                    <a:moveTo>
                      <a:pt x="0" y="42"/>
                    </a:moveTo>
                    <a:lnTo>
                      <a:pt x="18" y="18"/>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09" name="Line 68"/>
              <p:cNvSpPr>
                <a:spLocks noChangeShapeType="1"/>
              </p:cNvSpPr>
              <p:nvPr/>
            </p:nvSpPr>
            <p:spPr bwMode="auto">
              <a:xfrm flipV="1">
                <a:off x="2201" y="2906"/>
                <a:ext cx="30" cy="4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10" name="Freeform 69"/>
              <p:cNvSpPr>
                <a:spLocks/>
              </p:cNvSpPr>
              <p:nvPr/>
            </p:nvSpPr>
            <p:spPr bwMode="auto">
              <a:xfrm>
                <a:off x="2231" y="2864"/>
                <a:ext cx="36" cy="42"/>
              </a:xfrm>
              <a:custGeom>
                <a:avLst/>
                <a:gdLst>
                  <a:gd name="T0" fmla="*/ 0 w 36"/>
                  <a:gd name="T1" fmla="*/ 42 h 42"/>
                  <a:gd name="T2" fmla="*/ 18 w 36"/>
                  <a:gd name="T3" fmla="*/ 24 h 42"/>
                  <a:gd name="T4" fmla="*/ 36 w 36"/>
                  <a:gd name="T5" fmla="*/ 0 h 42"/>
                  <a:gd name="T6" fmla="*/ 0 60000 65536"/>
                  <a:gd name="T7" fmla="*/ 0 60000 65536"/>
                  <a:gd name="T8" fmla="*/ 0 60000 65536"/>
                  <a:gd name="T9" fmla="*/ 0 w 36"/>
                  <a:gd name="T10" fmla="*/ 0 h 42"/>
                  <a:gd name="T11" fmla="*/ 36 w 36"/>
                  <a:gd name="T12" fmla="*/ 42 h 42"/>
                </a:gdLst>
                <a:ahLst/>
                <a:cxnLst>
                  <a:cxn ang="T6">
                    <a:pos x="T0" y="T1"/>
                  </a:cxn>
                  <a:cxn ang="T7">
                    <a:pos x="T2" y="T3"/>
                  </a:cxn>
                  <a:cxn ang="T8">
                    <a:pos x="T4" y="T5"/>
                  </a:cxn>
                </a:cxnLst>
                <a:rect l="T9" t="T10" r="T11" b="T12"/>
                <a:pathLst>
                  <a:path w="36" h="42">
                    <a:moveTo>
                      <a:pt x="0" y="42"/>
                    </a:moveTo>
                    <a:lnTo>
                      <a:pt x="18" y="24"/>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11" name="Line 70"/>
              <p:cNvSpPr>
                <a:spLocks noChangeShapeType="1"/>
              </p:cNvSpPr>
              <p:nvPr/>
            </p:nvSpPr>
            <p:spPr bwMode="auto">
              <a:xfrm flipV="1">
                <a:off x="2267" y="2816"/>
                <a:ext cx="30" cy="4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12" name="Freeform 71"/>
              <p:cNvSpPr>
                <a:spLocks/>
              </p:cNvSpPr>
              <p:nvPr/>
            </p:nvSpPr>
            <p:spPr bwMode="auto">
              <a:xfrm>
                <a:off x="2297" y="2762"/>
                <a:ext cx="30" cy="54"/>
              </a:xfrm>
              <a:custGeom>
                <a:avLst/>
                <a:gdLst>
                  <a:gd name="T0" fmla="*/ 0 w 30"/>
                  <a:gd name="T1" fmla="*/ 54 h 54"/>
                  <a:gd name="T2" fmla="*/ 12 w 30"/>
                  <a:gd name="T3" fmla="*/ 30 h 54"/>
                  <a:gd name="T4" fmla="*/ 30 w 30"/>
                  <a:gd name="T5" fmla="*/ 0 h 54"/>
                  <a:gd name="T6" fmla="*/ 0 60000 65536"/>
                  <a:gd name="T7" fmla="*/ 0 60000 65536"/>
                  <a:gd name="T8" fmla="*/ 0 60000 65536"/>
                  <a:gd name="T9" fmla="*/ 0 w 30"/>
                  <a:gd name="T10" fmla="*/ 0 h 54"/>
                  <a:gd name="T11" fmla="*/ 30 w 30"/>
                  <a:gd name="T12" fmla="*/ 54 h 54"/>
                </a:gdLst>
                <a:ahLst/>
                <a:cxnLst>
                  <a:cxn ang="T6">
                    <a:pos x="T0" y="T1"/>
                  </a:cxn>
                  <a:cxn ang="T7">
                    <a:pos x="T2" y="T3"/>
                  </a:cxn>
                  <a:cxn ang="T8">
                    <a:pos x="T4" y="T5"/>
                  </a:cxn>
                </a:cxnLst>
                <a:rect l="T9" t="T10" r="T11" b="T12"/>
                <a:pathLst>
                  <a:path w="30" h="54">
                    <a:moveTo>
                      <a:pt x="0" y="54"/>
                    </a:moveTo>
                    <a:lnTo>
                      <a:pt x="12" y="30"/>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13" name="Freeform 72"/>
              <p:cNvSpPr>
                <a:spLocks/>
              </p:cNvSpPr>
              <p:nvPr/>
            </p:nvSpPr>
            <p:spPr bwMode="auto">
              <a:xfrm>
                <a:off x="2327" y="2678"/>
                <a:ext cx="36" cy="84"/>
              </a:xfrm>
              <a:custGeom>
                <a:avLst/>
                <a:gdLst>
                  <a:gd name="T0" fmla="*/ 0 w 36"/>
                  <a:gd name="T1" fmla="*/ 84 h 84"/>
                  <a:gd name="T2" fmla="*/ 18 w 36"/>
                  <a:gd name="T3" fmla="*/ 48 h 84"/>
                  <a:gd name="T4" fmla="*/ 36 w 36"/>
                  <a:gd name="T5" fmla="*/ 0 h 84"/>
                  <a:gd name="T6" fmla="*/ 0 60000 65536"/>
                  <a:gd name="T7" fmla="*/ 0 60000 65536"/>
                  <a:gd name="T8" fmla="*/ 0 60000 65536"/>
                  <a:gd name="T9" fmla="*/ 0 w 36"/>
                  <a:gd name="T10" fmla="*/ 0 h 84"/>
                  <a:gd name="T11" fmla="*/ 36 w 36"/>
                  <a:gd name="T12" fmla="*/ 84 h 84"/>
                </a:gdLst>
                <a:ahLst/>
                <a:cxnLst>
                  <a:cxn ang="T6">
                    <a:pos x="T0" y="T1"/>
                  </a:cxn>
                  <a:cxn ang="T7">
                    <a:pos x="T2" y="T3"/>
                  </a:cxn>
                  <a:cxn ang="T8">
                    <a:pos x="T4" y="T5"/>
                  </a:cxn>
                </a:cxnLst>
                <a:rect l="T9" t="T10" r="T11" b="T12"/>
                <a:pathLst>
                  <a:path w="36" h="84">
                    <a:moveTo>
                      <a:pt x="0" y="84"/>
                    </a:moveTo>
                    <a:lnTo>
                      <a:pt x="18" y="48"/>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14" name="Freeform 73"/>
              <p:cNvSpPr>
                <a:spLocks/>
              </p:cNvSpPr>
              <p:nvPr/>
            </p:nvSpPr>
            <p:spPr bwMode="auto">
              <a:xfrm>
                <a:off x="2363" y="2564"/>
                <a:ext cx="30" cy="114"/>
              </a:xfrm>
              <a:custGeom>
                <a:avLst/>
                <a:gdLst>
                  <a:gd name="T0" fmla="*/ 0 w 30"/>
                  <a:gd name="T1" fmla="*/ 114 h 114"/>
                  <a:gd name="T2" fmla="*/ 18 w 30"/>
                  <a:gd name="T3" fmla="*/ 60 h 114"/>
                  <a:gd name="T4" fmla="*/ 30 w 30"/>
                  <a:gd name="T5" fmla="*/ 0 h 114"/>
                  <a:gd name="T6" fmla="*/ 0 60000 65536"/>
                  <a:gd name="T7" fmla="*/ 0 60000 65536"/>
                  <a:gd name="T8" fmla="*/ 0 60000 65536"/>
                  <a:gd name="T9" fmla="*/ 0 w 30"/>
                  <a:gd name="T10" fmla="*/ 0 h 114"/>
                  <a:gd name="T11" fmla="*/ 30 w 30"/>
                  <a:gd name="T12" fmla="*/ 114 h 114"/>
                </a:gdLst>
                <a:ahLst/>
                <a:cxnLst>
                  <a:cxn ang="T6">
                    <a:pos x="T0" y="T1"/>
                  </a:cxn>
                  <a:cxn ang="T7">
                    <a:pos x="T2" y="T3"/>
                  </a:cxn>
                  <a:cxn ang="T8">
                    <a:pos x="T4" y="T5"/>
                  </a:cxn>
                </a:cxnLst>
                <a:rect l="T9" t="T10" r="T11" b="T12"/>
                <a:pathLst>
                  <a:path w="30" h="114">
                    <a:moveTo>
                      <a:pt x="0" y="114"/>
                    </a:moveTo>
                    <a:lnTo>
                      <a:pt x="18" y="60"/>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15" name="Freeform 74"/>
              <p:cNvSpPr>
                <a:spLocks/>
              </p:cNvSpPr>
              <p:nvPr/>
            </p:nvSpPr>
            <p:spPr bwMode="auto">
              <a:xfrm>
                <a:off x="2393" y="2426"/>
                <a:ext cx="30" cy="138"/>
              </a:xfrm>
              <a:custGeom>
                <a:avLst/>
                <a:gdLst>
                  <a:gd name="T0" fmla="*/ 0 w 30"/>
                  <a:gd name="T1" fmla="*/ 138 h 138"/>
                  <a:gd name="T2" fmla="*/ 12 w 30"/>
                  <a:gd name="T3" fmla="*/ 72 h 138"/>
                  <a:gd name="T4" fmla="*/ 30 w 30"/>
                  <a:gd name="T5" fmla="*/ 0 h 138"/>
                  <a:gd name="T6" fmla="*/ 0 60000 65536"/>
                  <a:gd name="T7" fmla="*/ 0 60000 65536"/>
                  <a:gd name="T8" fmla="*/ 0 60000 65536"/>
                  <a:gd name="T9" fmla="*/ 0 w 30"/>
                  <a:gd name="T10" fmla="*/ 0 h 138"/>
                  <a:gd name="T11" fmla="*/ 30 w 30"/>
                  <a:gd name="T12" fmla="*/ 138 h 138"/>
                </a:gdLst>
                <a:ahLst/>
                <a:cxnLst>
                  <a:cxn ang="T6">
                    <a:pos x="T0" y="T1"/>
                  </a:cxn>
                  <a:cxn ang="T7">
                    <a:pos x="T2" y="T3"/>
                  </a:cxn>
                  <a:cxn ang="T8">
                    <a:pos x="T4" y="T5"/>
                  </a:cxn>
                </a:cxnLst>
                <a:rect l="T9" t="T10" r="T11" b="T12"/>
                <a:pathLst>
                  <a:path w="30" h="138">
                    <a:moveTo>
                      <a:pt x="0" y="138"/>
                    </a:moveTo>
                    <a:lnTo>
                      <a:pt x="12" y="72"/>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16" name="Freeform 75"/>
              <p:cNvSpPr>
                <a:spLocks/>
              </p:cNvSpPr>
              <p:nvPr/>
            </p:nvSpPr>
            <p:spPr bwMode="auto">
              <a:xfrm>
                <a:off x="2423" y="2264"/>
                <a:ext cx="36" cy="162"/>
              </a:xfrm>
              <a:custGeom>
                <a:avLst/>
                <a:gdLst>
                  <a:gd name="T0" fmla="*/ 0 w 36"/>
                  <a:gd name="T1" fmla="*/ 162 h 162"/>
                  <a:gd name="T2" fmla="*/ 18 w 36"/>
                  <a:gd name="T3" fmla="*/ 84 h 162"/>
                  <a:gd name="T4" fmla="*/ 36 w 36"/>
                  <a:gd name="T5" fmla="*/ 0 h 162"/>
                  <a:gd name="T6" fmla="*/ 0 60000 65536"/>
                  <a:gd name="T7" fmla="*/ 0 60000 65536"/>
                  <a:gd name="T8" fmla="*/ 0 60000 65536"/>
                  <a:gd name="T9" fmla="*/ 0 w 36"/>
                  <a:gd name="T10" fmla="*/ 0 h 162"/>
                  <a:gd name="T11" fmla="*/ 36 w 36"/>
                  <a:gd name="T12" fmla="*/ 162 h 162"/>
                </a:gdLst>
                <a:ahLst/>
                <a:cxnLst>
                  <a:cxn ang="T6">
                    <a:pos x="T0" y="T1"/>
                  </a:cxn>
                  <a:cxn ang="T7">
                    <a:pos x="T2" y="T3"/>
                  </a:cxn>
                  <a:cxn ang="T8">
                    <a:pos x="T4" y="T5"/>
                  </a:cxn>
                </a:cxnLst>
                <a:rect l="T9" t="T10" r="T11" b="T12"/>
                <a:pathLst>
                  <a:path w="36" h="162">
                    <a:moveTo>
                      <a:pt x="0" y="162"/>
                    </a:moveTo>
                    <a:lnTo>
                      <a:pt x="18" y="84"/>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17" name="Freeform 76"/>
              <p:cNvSpPr>
                <a:spLocks/>
              </p:cNvSpPr>
              <p:nvPr/>
            </p:nvSpPr>
            <p:spPr bwMode="auto">
              <a:xfrm>
                <a:off x="2459" y="2090"/>
                <a:ext cx="30" cy="174"/>
              </a:xfrm>
              <a:custGeom>
                <a:avLst/>
                <a:gdLst>
                  <a:gd name="T0" fmla="*/ 0 w 30"/>
                  <a:gd name="T1" fmla="*/ 174 h 174"/>
                  <a:gd name="T2" fmla="*/ 12 w 30"/>
                  <a:gd name="T3" fmla="*/ 90 h 174"/>
                  <a:gd name="T4" fmla="*/ 30 w 30"/>
                  <a:gd name="T5" fmla="*/ 0 h 174"/>
                  <a:gd name="T6" fmla="*/ 0 60000 65536"/>
                  <a:gd name="T7" fmla="*/ 0 60000 65536"/>
                  <a:gd name="T8" fmla="*/ 0 60000 65536"/>
                  <a:gd name="T9" fmla="*/ 0 w 30"/>
                  <a:gd name="T10" fmla="*/ 0 h 174"/>
                  <a:gd name="T11" fmla="*/ 30 w 30"/>
                  <a:gd name="T12" fmla="*/ 174 h 174"/>
                </a:gdLst>
                <a:ahLst/>
                <a:cxnLst>
                  <a:cxn ang="T6">
                    <a:pos x="T0" y="T1"/>
                  </a:cxn>
                  <a:cxn ang="T7">
                    <a:pos x="T2" y="T3"/>
                  </a:cxn>
                  <a:cxn ang="T8">
                    <a:pos x="T4" y="T5"/>
                  </a:cxn>
                </a:cxnLst>
                <a:rect l="T9" t="T10" r="T11" b="T12"/>
                <a:pathLst>
                  <a:path w="30" h="174">
                    <a:moveTo>
                      <a:pt x="0" y="174"/>
                    </a:moveTo>
                    <a:lnTo>
                      <a:pt x="12" y="90"/>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18" name="Freeform 77"/>
              <p:cNvSpPr>
                <a:spLocks/>
              </p:cNvSpPr>
              <p:nvPr/>
            </p:nvSpPr>
            <p:spPr bwMode="auto">
              <a:xfrm>
                <a:off x="2489" y="1922"/>
                <a:ext cx="36" cy="168"/>
              </a:xfrm>
              <a:custGeom>
                <a:avLst/>
                <a:gdLst>
                  <a:gd name="T0" fmla="*/ 0 w 36"/>
                  <a:gd name="T1" fmla="*/ 168 h 168"/>
                  <a:gd name="T2" fmla="*/ 18 w 36"/>
                  <a:gd name="T3" fmla="*/ 84 h 168"/>
                  <a:gd name="T4" fmla="*/ 36 w 36"/>
                  <a:gd name="T5" fmla="*/ 0 h 168"/>
                  <a:gd name="T6" fmla="*/ 0 60000 65536"/>
                  <a:gd name="T7" fmla="*/ 0 60000 65536"/>
                  <a:gd name="T8" fmla="*/ 0 60000 65536"/>
                  <a:gd name="T9" fmla="*/ 0 w 36"/>
                  <a:gd name="T10" fmla="*/ 0 h 168"/>
                  <a:gd name="T11" fmla="*/ 36 w 36"/>
                  <a:gd name="T12" fmla="*/ 168 h 168"/>
                </a:gdLst>
                <a:ahLst/>
                <a:cxnLst>
                  <a:cxn ang="T6">
                    <a:pos x="T0" y="T1"/>
                  </a:cxn>
                  <a:cxn ang="T7">
                    <a:pos x="T2" y="T3"/>
                  </a:cxn>
                  <a:cxn ang="T8">
                    <a:pos x="T4" y="T5"/>
                  </a:cxn>
                </a:cxnLst>
                <a:rect l="T9" t="T10" r="T11" b="T12"/>
                <a:pathLst>
                  <a:path w="36" h="168">
                    <a:moveTo>
                      <a:pt x="0" y="168"/>
                    </a:moveTo>
                    <a:lnTo>
                      <a:pt x="18" y="84"/>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19" name="Freeform 78"/>
              <p:cNvSpPr>
                <a:spLocks/>
              </p:cNvSpPr>
              <p:nvPr/>
            </p:nvSpPr>
            <p:spPr bwMode="auto">
              <a:xfrm>
                <a:off x="2525" y="1790"/>
                <a:ext cx="30" cy="132"/>
              </a:xfrm>
              <a:custGeom>
                <a:avLst/>
                <a:gdLst>
                  <a:gd name="T0" fmla="*/ 0 w 30"/>
                  <a:gd name="T1" fmla="*/ 132 h 132"/>
                  <a:gd name="T2" fmla="*/ 18 w 30"/>
                  <a:gd name="T3" fmla="*/ 60 h 132"/>
                  <a:gd name="T4" fmla="*/ 30 w 30"/>
                  <a:gd name="T5" fmla="*/ 0 h 132"/>
                  <a:gd name="T6" fmla="*/ 0 60000 65536"/>
                  <a:gd name="T7" fmla="*/ 0 60000 65536"/>
                  <a:gd name="T8" fmla="*/ 0 60000 65536"/>
                  <a:gd name="T9" fmla="*/ 0 w 30"/>
                  <a:gd name="T10" fmla="*/ 0 h 132"/>
                  <a:gd name="T11" fmla="*/ 30 w 30"/>
                  <a:gd name="T12" fmla="*/ 132 h 132"/>
                </a:gdLst>
                <a:ahLst/>
                <a:cxnLst>
                  <a:cxn ang="T6">
                    <a:pos x="T0" y="T1"/>
                  </a:cxn>
                  <a:cxn ang="T7">
                    <a:pos x="T2" y="T3"/>
                  </a:cxn>
                  <a:cxn ang="T8">
                    <a:pos x="T4" y="T5"/>
                  </a:cxn>
                </a:cxnLst>
                <a:rect l="T9" t="T10" r="T11" b="T12"/>
                <a:pathLst>
                  <a:path w="30" h="132">
                    <a:moveTo>
                      <a:pt x="0" y="132"/>
                    </a:moveTo>
                    <a:lnTo>
                      <a:pt x="18" y="60"/>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20" name="Freeform 79"/>
              <p:cNvSpPr>
                <a:spLocks/>
              </p:cNvSpPr>
              <p:nvPr/>
            </p:nvSpPr>
            <p:spPr bwMode="auto">
              <a:xfrm>
                <a:off x="2555" y="1682"/>
                <a:ext cx="30" cy="108"/>
              </a:xfrm>
              <a:custGeom>
                <a:avLst/>
                <a:gdLst>
                  <a:gd name="T0" fmla="*/ 0 w 30"/>
                  <a:gd name="T1" fmla="*/ 108 h 108"/>
                  <a:gd name="T2" fmla="*/ 12 w 30"/>
                  <a:gd name="T3" fmla="*/ 54 h 108"/>
                  <a:gd name="T4" fmla="*/ 30 w 30"/>
                  <a:gd name="T5" fmla="*/ 0 h 108"/>
                  <a:gd name="T6" fmla="*/ 0 60000 65536"/>
                  <a:gd name="T7" fmla="*/ 0 60000 65536"/>
                  <a:gd name="T8" fmla="*/ 0 60000 65536"/>
                  <a:gd name="T9" fmla="*/ 0 w 30"/>
                  <a:gd name="T10" fmla="*/ 0 h 108"/>
                  <a:gd name="T11" fmla="*/ 30 w 30"/>
                  <a:gd name="T12" fmla="*/ 108 h 108"/>
                </a:gdLst>
                <a:ahLst/>
                <a:cxnLst>
                  <a:cxn ang="T6">
                    <a:pos x="T0" y="T1"/>
                  </a:cxn>
                  <a:cxn ang="T7">
                    <a:pos x="T2" y="T3"/>
                  </a:cxn>
                  <a:cxn ang="T8">
                    <a:pos x="T4" y="T5"/>
                  </a:cxn>
                </a:cxnLst>
                <a:rect l="T9" t="T10" r="T11" b="T12"/>
                <a:pathLst>
                  <a:path w="30" h="108">
                    <a:moveTo>
                      <a:pt x="0" y="108"/>
                    </a:moveTo>
                    <a:lnTo>
                      <a:pt x="12" y="54"/>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21" name="Freeform 80"/>
              <p:cNvSpPr>
                <a:spLocks/>
              </p:cNvSpPr>
              <p:nvPr/>
            </p:nvSpPr>
            <p:spPr bwMode="auto">
              <a:xfrm>
                <a:off x="2585" y="1598"/>
                <a:ext cx="36" cy="84"/>
              </a:xfrm>
              <a:custGeom>
                <a:avLst/>
                <a:gdLst>
                  <a:gd name="T0" fmla="*/ 0 w 36"/>
                  <a:gd name="T1" fmla="*/ 84 h 84"/>
                  <a:gd name="T2" fmla="*/ 18 w 36"/>
                  <a:gd name="T3" fmla="*/ 42 h 84"/>
                  <a:gd name="T4" fmla="*/ 36 w 36"/>
                  <a:gd name="T5" fmla="*/ 0 h 84"/>
                  <a:gd name="T6" fmla="*/ 0 60000 65536"/>
                  <a:gd name="T7" fmla="*/ 0 60000 65536"/>
                  <a:gd name="T8" fmla="*/ 0 60000 65536"/>
                  <a:gd name="T9" fmla="*/ 0 w 36"/>
                  <a:gd name="T10" fmla="*/ 0 h 84"/>
                  <a:gd name="T11" fmla="*/ 36 w 36"/>
                  <a:gd name="T12" fmla="*/ 84 h 84"/>
                </a:gdLst>
                <a:ahLst/>
                <a:cxnLst>
                  <a:cxn ang="T6">
                    <a:pos x="T0" y="T1"/>
                  </a:cxn>
                  <a:cxn ang="T7">
                    <a:pos x="T2" y="T3"/>
                  </a:cxn>
                  <a:cxn ang="T8">
                    <a:pos x="T4" y="T5"/>
                  </a:cxn>
                </a:cxnLst>
                <a:rect l="T9" t="T10" r="T11" b="T12"/>
                <a:pathLst>
                  <a:path w="36" h="84">
                    <a:moveTo>
                      <a:pt x="0" y="84"/>
                    </a:moveTo>
                    <a:lnTo>
                      <a:pt x="18" y="42"/>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22" name="Freeform 81"/>
              <p:cNvSpPr>
                <a:spLocks/>
              </p:cNvSpPr>
              <p:nvPr/>
            </p:nvSpPr>
            <p:spPr bwMode="auto">
              <a:xfrm>
                <a:off x="2621" y="1514"/>
                <a:ext cx="30" cy="84"/>
              </a:xfrm>
              <a:custGeom>
                <a:avLst/>
                <a:gdLst>
                  <a:gd name="T0" fmla="*/ 0 w 30"/>
                  <a:gd name="T1" fmla="*/ 84 h 84"/>
                  <a:gd name="T2" fmla="*/ 18 w 30"/>
                  <a:gd name="T3" fmla="*/ 42 h 84"/>
                  <a:gd name="T4" fmla="*/ 24 w 30"/>
                  <a:gd name="T5" fmla="*/ 18 h 84"/>
                  <a:gd name="T6" fmla="*/ 30 w 30"/>
                  <a:gd name="T7" fmla="*/ 0 h 84"/>
                  <a:gd name="T8" fmla="*/ 0 60000 65536"/>
                  <a:gd name="T9" fmla="*/ 0 60000 65536"/>
                  <a:gd name="T10" fmla="*/ 0 60000 65536"/>
                  <a:gd name="T11" fmla="*/ 0 60000 65536"/>
                  <a:gd name="T12" fmla="*/ 0 w 30"/>
                  <a:gd name="T13" fmla="*/ 0 h 84"/>
                  <a:gd name="T14" fmla="*/ 30 w 30"/>
                  <a:gd name="T15" fmla="*/ 84 h 84"/>
                </a:gdLst>
                <a:ahLst/>
                <a:cxnLst>
                  <a:cxn ang="T8">
                    <a:pos x="T0" y="T1"/>
                  </a:cxn>
                  <a:cxn ang="T9">
                    <a:pos x="T2" y="T3"/>
                  </a:cxn>
                  <a:cxn ang="T10">
                    <a:pos x="T4" y="T5"/>
                  </a:cxn>
                  <a:cxn ang="T11">
                    <a:pos x="T6" y="T7"/>
                  </a:cxn>
                </a:cxnLst>
                <a:rect l="T12" t="T13" r="T14" b="T15"/>
                <a:pathLst>
                  <a:path w="30" h="84">
                    <a:moveTo>
                      <a:pt x="0" y="84"/>
                    </a:moveTo>
                    <a:lnTo>
                      <a:pt x="18" y="42"/>
                    </a:lnTo>
                    <a:lnTo>
                      <a:pt x="24" y="18"/>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23" name="Freeform 82"/>
              <p:cNvSpPr>
                <a:spLocks/>
              </p:cNvSpPr>
              <p:nvPr/>
            </p:nvSpPr>
            <p:spPr bwMode="auto">
              <a:xfrm>
                <a:off x="2651" y="1472"/>
                <a:ext cx="30" cy="42"/>
              </a:xfrm>
              <a:custGeom>
                <a:avLst/>
                <a:gdLst>
                  <a:gd name="T0" fmla="*/ 0 w 30"/>
                  <a:gd name="T1" fmla="*/ 42 h 42"/>
                  <a:gd name="T2" fmla="*/ 12 w 30"/>
                  <a:gd name="T3" fmla="*/ 18 h 42"/>
                  <a:gd name="T4" fmla="*/ 30 w 30"/>
                  <a:gd name="T5" fmla="*/ 0 h 42"/>
                  <a:gd name="T6" fmla="*/ 0 60000 65536"/>
                  <a:gd name="T7" fmla="*/ 0 60000 65536"/>
                  <a:gd name="T8" fmla="*/ 0 60000 65536"/>
                  <a:gd name="T9" fmla="*/ 0 w 30"/>
                  <a:gd name="T10" fmla="*/ 0 h 42"/>
                  <a:gd name="T11" fmla="*/ 30 w 30"/>
                  <a:gd name="T12" fmla="*/ 42 h 42"/>
                </a:gdLst>
                <a:ahLst/>
                <a:cxnLst>
                  <a:cxn ang="T6">
                    <a:pos x="T0" y="T1"/>
                  </a:cxn>
                  <a:cxn ang="T7">
                    <a:pos x="T2" y="T3"/>
                  </a:cxn>
                  <a:cxn ang="T8">
                    <a:pos x="T4" y="T5"/>
                  </a:cxn>
                </a:cxnLst>
                <a:rect l="T9" t="T10" r="T11" b="T12"/>
                <a:pathLst>
                  <a:path w="30" h="42">
                    <a:moveTo>
                      <a:pt x="0" y="42"/>
                    </a:moveTo>
                    <a:lnTo>
                      <a:pt x="12" y="18"/>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24" name="Freeform 83"/>
              <p:cNvSpPr>
                <a:spLocks/>
              </p:cNvSpPr>
              <p:nvPr/>
            </p:nvSpPr>
            <p:spPr bwMode="auto">
              <a:xfrm>
                <a:off x="2681" y="1460"/>
                <a:ext cx="36" cy="12"/>
              </a:xfrm>
              <a:custGeom>
                <a:avLst/>
                <a:gdLst>
                  <a:gd name="T0" fmla="*/ 0 w 36"/>
                  <a:gd name="T1" fmla="*/ 12 h 12"/>
                  <a:gd name="T2" fmla="*/ 18 w 36"/>
                  <a:gd name="T3" fmla="*/ 6 h 12"/>
                  <a:gd name="T4" fmla="*/ 36 w 36"/>
                  <a:gd name="T5" fmla="*/ 0 h 12"/>
                  <a:gd name="T6" fmla="*/ 0 60000 65536"/>
                  <a:gd name="T7" fmla="*/ 0 60000 65536"/>
                  <a:gd name="T8" fmla="*/ 0 60000 65536"/>
                  <a:gd name="T9" fmla="*/ 0 w 36"/>
                  <a:gd name="T10" fmla="*/ 0 h 12"/>
                  <a:gd name="T11" fmla="*/ 36 w 36"/>
                  <a:gd name="T12" fmla="*/ 12 h 12"/>
                </a:gdLst>
                <a:ahLst/>
                <a:cxnLst>
                  <a:cxn ang="T6">
                    <a:pos x="T0" y="T1"/>
                  </a:cxn>
                  <a:cxn ang="T7">
                    <a:pos x="T2" y="T3"/>
                  </a:cxn>
                  <a:cxn ang="T8">
                    <a:pos x="T4" y="T5"/>
                  </a:cxn>
                </a:cxnLst>
                <a:rect l="T9" t="T10" r="T11" b="T12"/>
                <a:pathLst>
                  <a:path w="36" h="12">
                    <a:moveTo>
                      <a:pt x="0" y="12"/>
                    </a:moveTo>
                    <a:lnTo>
                      <a:pt x="18" y="6"/>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25" name="Freeform 84"/>
              <p:cNvSpPr>
                <a:spLocks/>
              </p:cNvSpPr>
              <p:nvPr/>
            </p:nvSpPr>
            <p:spPr bwMode="auto">
              <a:xfrm>
                <a:off x="2717" y="1448"/>
                <a:ext cx="30" cy="12"/>
              </a:xfrm>
              <a:custGeom>
                <a:avLst/>
                <a:gdLst>
                  <a:gd name="T0" fmla="*/ 0 w 30"/>
                  <a:gd name="T1" fmla="*/ 12 h 12"/>
                  <a:gd name="T2" fmla="*/ 12 w 30"/>
                  <a:gd name="T3" fmla="*/ 6 h 12"/>
                  <a:gd name="T4" fmla="*/ 30 w 30"/>
                  <a:gd name="T5" fmla="*/ 0 h 12"/>
                  <a:gd name="T6" fmla="*/ 0 60000 65536"/>
                  <a:gd name="T7" fmla="*/ 0 60000 65536"/>
                  <a:gd name="T8" fmla="*/ 0 60000 65536"/>
                  <a:gd name="T9" fmla="*/ 0 w 30"/>
                  <a:gd name="T10" fmla="*/ 0 h 12"/>
                  <a:gd name="T11" fmla="*/ 30 w 30"/>
                  <a:gd name="T12" fmla="*/ 12 h 12"/>
                </a:gdLst>
                <a:ahLst/>
                <a:cxnLst>
                  <a:cxn ang="T6">
                    <a:pos x="T0" y="T1"/>
                  </a:cxn>
                  <a:cxn ang="T7">
                    <a:pos x="T2" y="T3"/>
                  </a:cxn>
                  <a:cxn ang="T8">
                    <a:pos x="T4" y="T5"/>
                  </a:cxn>
                </a:cxnLst>
                <a:rect l="T9" t="T10" r="T11" b="T12"/>
                <a:pathLst>
                  <a:path w="30" h="12">
                    <a:moveTo>
                      <a:pt x="0" y="12"/>
                    </a:moveTo>
                    <a:lnTo>
                      <a:pt x="12" y="6"/>
                    </a:lnTo>
                    <a:lnTo>
                      <a:pt x="30"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26" name="Freeform 85"/>
              <p:cNvSpPr>
                <a:spLocks/>
              </p:cNvSpPr>
              <p:nvPr/>
            </p:nvSpPr>
            <p:spPr bwMode="auto">
              <a:xfrm>
                <a:off x="2747" y="1448"/>
                <a:ext cx="36" cy="12"/>
              </a:xfrm>
              <a:custGeom>
                <a:avLst/>
                <a:gdLst>
                  <a:gd name="T0" fmla="*/ 0 w 36"/>
                  <a:gd name="T1" fmla="*/ 0 h 12"/>
                  <a:gd name="T2" fmla="*/ 18 w 36"/>
                  <a:gd name="T3" fmla="*/ 6 h 12"/>
                  <a:gd name="T4" fmla="*/ 36 w 36"/>
                  <a:gd name="T5" fmla="*/ 12 h 12"/>
                  <a:gd name="T6" fmla="*/ 0 60000 65536"/>
                  <a:gd name="T7" fmla="*/ 0 60000 65536"/>
                  <a:gd name="T8" fmla="*/ 0 60000 65536"/>
                  <a:gd name="T9" fmla="*/ 0 w 36"/>
                  <a:gd name="T10" fmla="*/ 0 h 12"/>
                  <a:gd name="T11" fmla="*/ 36 w 36"/>
                  <a:gd name="T12" fmla="*/ 12 h 12"/>
                </a:gdLst>
                <a:ahLst/>
                <a:cxnLst>
                  <a:cxn ang="T6">
                    <a:pos x="T0" y="T1"/>
                  </a:cxn>
                  <a:cxn ang="T7">
                    <a:pos x="T2" y="T3"/>
                  </a:cxn>
                  <a:cxn ang="T8">
                    <a:pos x="T4" y="T5"/>
                  </a:cxn>
                </a:cxnLst>
                <a:rect l="T9" t="T10" r="T11" b="T12"/>
                <a:pathLst>
                  <a:path w="36" h="12">
                    <a:moveTo>
                      <a:pt x="0" y="0"/>
                    </a:moveTo>
                    <a:lnTo>
                      <a:pt x="18" y="6"/>
                    </a:lnTo>
                    <a:lnTo>
                      <a:pt x="36" y="1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27" name="Freeform 86"/>
              <p:cNvSpPr>
                <a:spLocks/>
              </p:cNvSpPr>
              <p:nvPr/>
            </p:nvSpPr>
            <p:spPr bwMode="auto">
              <a:xfrm>
                <a:off x="2783" y="1460"/>
                <a:ext cx="30" cy="12"/>
              </a:xfrm>
              <a:custGeom>
                <a:avLst/>
                <a:gdLst>
                  <a:gd name="T0" fmla="*/ 0 w 30"/>
                  <a:gd name="T1" fmla="*/ 0 h 12"/>
                  <a:gd name="T2" fmla="*/ 18 w 30"/>
                  <a:gd name="T3" fmla="*/ 6 h 12"/>
                  <a:gd name="T4" fmla="*/ 30 w 30"/>
                  <a:gd name="T5" fmla="*/ 12 h 12"/>
                  <a:gd name="T6" fmla="*/ 0 60000 65536"/>
                  <a:gd name="T7" fmla="*/ 0 60000 65536"/>
                  <a:gd name="T8" fmla="*/ 0 60000 65536"/>
                  <a:gd name="T9" fmla="*/ 0 w 30"/>
                  <a:gd name="T10" fmla="*/ 0 h 12"/>
                  <a:gd name="T11" fmla="*/ 30 w 30"/>
                  <a:gd name="T12" fmla="*/ 12 h 12"/>
                </a:gdLst>
                <a:ahLst/>
                <a:cxnLst>
                  <a:cxn ang="T6">
                    <a:pos x="T0" y="T1"/>
                  </a:cxn>
                  <a:cxn ang="T7">
                    <a:pos x="T2" y="T3"/>
                  </a:cxn>
                  <a:cxn ang="T8">
                    <a:pos x="T4" y="T5"/>
                  </a:cxn>
                </a:cxnLst>
                <a:rect l="T9" t="T10" r="T11" b="T12"/>
                <a:pathLst>
                  <a:path w="30" h="12">
                    <a:moveTo>
                      <a:pt x="0" y="0"/>
                    </a:moveTo>
                    <a:lnTo>
                      <a:pt x="18" y="6"/>
                    </a:lnTo>
                    <a:lnTo>
                      <a:pt x="30" y="1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28" name="Freeform 87"/>
              <p:cNvSpPr>
                <a:spLocks/>
              </p:cNvSpPr>
              <p:nvPr/>
            </p:nvSpPr>
            <p:spPr bwMode="auto">
              <a:xfrm>
                <a:off x="2813" y="1472"/>
                <a:ext cx="30" cy="36"/>
              </a:xfrm>
              <a:custGeom>
                <a:avLst/>
                <a:gdLst>
                  <a:gd name="T0" fmla="*/ 0 w 30"/>
                  <a:gd name="T1" fmla="*/ 0 h 36"/>
                  <a:gd name="T2" fmla="*/ 12 w 30"/>
                  <a:gd name="T3" fmla="*/ 18 h 36"/>
                  <a:gd name="T4" fmla="*/ 30 w 30"/>
                  <a:gd name="T5" fmla="*/ 36 h 36"/>
                  <a:gd name="T6" fmla="*/ 0 60000 65536"/>
                  <a:gd name="T7" fmla="*/ 0 60000 65536"/>
                  <a:gd name="T8" fmla="*/ 0 60000 65536"/>
                  <a:gd name="T9" fmla="*/ 0 w 30"/>
                  <a:gd name="T10" fmla="*/ 0 h 36"/>
                  <a:gd name="T11" fmla="*/ 30 w 30"/>
                  <a:gd name="T12" fmla="*/ 36 h 36"/>
                </a:gdLst>
                <a:ahLst/>
                <a:cxnLst>
                  <a:cxn ang="T6">
                    <a:pos x="T0" y="T1"/>
                  </a:cxn>
                  <a:cxn ang="T7">
                    <a:pos x="T2" y="T3"/>
                  </a:cxn>
                  <a:cxn ang="T8">
                    <a:pos x="T4" y="T5"/>
                  </a:cxn>
                </a:cxnLst>
                <a:rect l="T9" t="T10" r="T11" b="T12"/>
                <a:pathLst>
                  <a:path w="30" h="36">
                    <a:moveTo>
                      <a:pt x="0" y="0"/>
                    </a:moveTo>
                    <a:lnTo>
                      <a:pt x="12" y="18"/>
                    </a:lnTo>
                    <a:lnTo>
                      <a:pt x="30" y="36"/>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29" name="Freeform 88"/>
              <p:cNvSpPr>
                <a:spLocks/>
              </p:cNvSpPr>
              <p:nvPr/>
            </p:nvSpPr>
            <p:spPr bwMode="auto">
              <a:xfrm>
                <a:off x="2843" y="1508"/>
                <a:ext cx="36" cy="60"/>
              </a:xfrm>
              <a:custGeom>
                <a:avLst/>
                <a:gdLst>
                  <a:gd name="T0" fmla="*/ 0 w 36"/>
                  <a:gd name="T1" fmla="*/ 0 h 60"/>
                  <a:gd name="T2" fmla="*/ 18 w 36"/>
                  <a:gd name="T3" fmla="*/ 24 h 60"/>
                  <a:gd name="T4" fmla="*/ 36 w 36"/>
                  <a:gd name="T5" fmla="*/ 60 h 60"/>
                  <a:gd name="T6" fmla="*/ 0 60000 65536"/>
                  <a:gd name="T7" fmla="*/ 0 60000 65536"/>
                  <a:gd name="T8" fmla="*/ 0 60000 65536"/>
                  <a:gd name="T9" fmla="*/ 0 w 36"/>
                  <a:gd name="T10" fmla="*/ 0 h 60"/>
                  <a:gd name="T11" fmla="*/ 36 w 36"/>
                  <a:gd name="T12" fmla="*/ 60 h 60"/>
                </a:gdLst>
                <a:ahLst/>
                <a:cxnLst>
                  <a:cxn ang="T6">
                    <a:pos x="T0" y="T1"/>
                  </a:cxn>
                  <a:cxn ang="T7">
                    <a:pos x="T2" y="T3"/>
                  </a:cxn>
                  <a:cxn ang="T8">
                    <a:pos x="T4" y="T5"/>
                  </a:cxn>
                </a:cxnLst>
                <a:rect l="T9" t="T10" r="T11" b="T12"/>
                <a:pathLst>
                  <a:path w="36" h="60">
                    <a:moveTo>
                      <a:pt x="0" y="0"/>
                    </a:moveTo>
                    <a:lnTo>
                      <a:pt x="18" y="24"/>
                    </a:lnTo>
                    <a:lnTo>
                      <a:pt x="36" y="6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30" name="Freeform 89"/>
              <p:cNvSpPr>
                <a:spLocks/>
              </p:cNvSpPr>
              <p:nvPr/>
            </p:nvSpPr>
            <p:spPr bwMode="auto">
              <a:xfrm>
                <a:off x="2879" y="1568"/>
                <a:ext cx="30" cy="84"/>
              </a:xfrm>
              <a:custGeom>
                <a:avLst/>
                <a:gdLst>
                  <a:gd name="T0" fmla="*/ 0 w 30"/>
                  <a:gd name="T1" fmla="*/ 0 h 84"/>
                  <a:gd name="T2" fmla="*/ 18 w 30"/>
                  <a:gd name="T3" fmla="*/ 42 h 84"/>
                  <a:gd name="T4" fmla="*/ 30 w 30"/>
                  <a:gd name="T5" fmla="*/ 84 h 84"/>
                  <a:gd name="T6" fmla="*/ 0 60000 65536"/>
                  <a:gd name="T7" fmla="*/ 0 60000 65536"/>
                  <a:gd name="T8" fmla="*/ 0 60000 65536"/>
                  <a:gd name="T9" fmla="*/ 0 w 30"/>
                  <a:gd name="T10" fmla="*/ 0 h 84"/>
                  <a:gd name="T11" fmla="*/ 30 w 30"/>
                  <a:gd name="T12" fmla="*/ 84 h 84"/>
                </a:gdLst>
                <a:ahLst/>
                <a:cxnLst>
                  <a:cxn ang="T6">
                    <a:pos x="T0" y="T1"/>
                  </a:cxn>
                  <a:cxn ang="T7">
                    <a:pos x="T2" y="T3"/>
                  </a:cxn>
                  <a:cxn ang="T8">
                    <a:pos x="T4" y="T5"/>
                  </a:cxn>
                </a:cxnLst>
                <a:rect l="T9" t="T10" r="T11" b="T12"/>
                <a:pathLst>
                  <a:path w="30" h="84">
                    <a:moveTo>
                      <a:pt x="0" y="0"/>
                    </a:moveTo>
                    <a:lnTo>
                      <a:pt x="18" y="42"/>
                    </a:lnTo>
                    <a:lnTo>
                      <a:pt x="30" y="84"/>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31" name="Freeform 90"/>
              <p:cNvSpPr>
                <a:spLocks/>
              </p:cNvSpPr>
              <p:nvPr/>
            </p:nvSpPr>
            <p:spPr bwMode="auto">
              <a:xfrm>
                <a:off x="2909" y="1652"/>
                <a:ext cx="30" cy="72"/>
              </a:xfrm>
              <a:custGeom>
                <a:avLst/>
                <a:gdLst>
                  <a:gd name="T0" fmla="*/ 0 w 30"/>
                  <a:gd name="T1" fmla="*/ 0 h 72"/>
                  <a:gd name="T2" fmla="*/ 12 w 30"/>
                  <a:gd name="T3" fmla="*/ 36 h 72"/>
                  <a:gd name="T4" fmla="*/ 30 w 30"/>
                  <a:gd name="T5" fmla="*/ 72 h 72"/>
                  <a:gd name="T6" fmla="*/ 0 60000 65536"/>
                  <a:gd name="T7" fmla="*/ 0 60000 65536"/>
                  <a:gd name="T8" fmla="*/ 0 60000 65536"/>
                  <a:gd name="T9" fmla="*/ 0 w 30"/>
                  <a:gd name="T10" fmla="*/ 0 h 72"/>
                  <a:gd name="T11" fmla="*/ 30 w 30"/>
                  <a:gd name="T12" fmla="*/ 72 h 72"/>
                </a:gdLst>
                <a:ahLst/>
                <a:cxnLst>
                  <a:cxn ang="T6">
                    <a:pos x="T0" y="T1"/>
                  </a:cxn>
                  <a:cxn ang="T7">
                    <a:pos x="T2" y="T3"/>
                  </a:cxn>
                  <a:cxn ang="T8">
                    <a:pos x="T4" y="T5"/>
                  </a:cxn>
                </a:cxnLst>
                <a:rect l="T9" t="T10" r="T11" b="T12"/>
                <a:pathLst>
                  <a:path w="30" h="72">
                    <a:moveTo>
                      <a:pt x="0" y="0"/>
                    </a:moveTo>
                    <a:lnTo>
                      <a:pt x="12" y="36"/>
                    </a:lnTo>
                    <a:lnTo>
                      <a:pt x="30" y="7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32" name="Freeform 91"/>
              <p:cNvSpPr>
                <a:spLocks/>
              </p:cNvSpPr>
              <p:nvPr/>
            </p:nvSpPr>
            <p:spPr bwMode="auto">
              <a:xfrm>
                <a:off x="2939" y="1724"/>
                <a:ext cx="36" cy="84"/>
              </a:xfrm>
              <a:custGeom>
                <a:avLst/>
                <a:gdLst>
                  <a:gd name="T0" fmla="*/ 0 w 36"/>
                  <a:gd name="T1" fmla="*/ 0 h 84"/>
                  <a:gd name="T2" fmla="*/ 18 w 36"/>
                  <a:gd name="T3" fmla="*/ 42 h 84"/>
                  <a:gd name="T4" fmla="*/ 36 w 36"/>
                  <a:gd name="T5" fmla="*/ 84 h 84"/>
                  <a:gd name="T6" fmla="*/ 0 60000 65536"/>
                  <a:gd name="T7" fmla="*/ 0 60000 65536"/>
                  <a:gd name="T8" fmla="*/ 0 60000 65536"/>
                  <a:gd name="T9" fmla="*/ 0 w 36"/>
                  <a:gd name="T10" fmla="*/ 0 h 84"/>
                  <a:gd name="T11" fmla="*/ 36 w 36"/>
                  <a:gd name="T12" fmla="*/ 84 h 84"/>
                </a:gdLst>
                <a:ahLst/>
                <a:cxnLst>
                  <a:cxn ang="T6">
                    <a:pos x="T0" y="T1"/>
                  </a:cxn>
                  <a:cxn ang="T7">
                    <a:pos x="T2" y="T3"/>
                  </a:cxn>
                  <a:cxn ang="T8">
                    <a:pos x="T4" y="T5"/>
                  </a:cxn>
                </a:cxnLst>
                <a:rect l="T9" t="T10" r="T11" b="T12"/>
                <a:pathLst>
                  <a:path w="36" h="84">
                    <a:moveTo>
                      <a:pt x="0" y="0"/>
                    </a:moveTo>
                    <a:lnTo>
                      <a:pt x="18" y="42"/>
                    </a:lnTo>
                    <a:lnTo>
                      <a:pt x="36" y="84"/>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33" name="Freeform 92"/>
              <p:cNvSpPr>
                <a:spLocks/>
              </p:cNvSpPr>
              <p:nvPr/>
            </p:nvSpPr>
            <p:spPr bwMode="auto">
              <a:xfrm>
                <a:off x="2975" y="1808"/>
                <a:ext cx="30" cy="102"/>
              </a:xfrm>
              <a:custGeom>
                <a:avLst/>
                <a:gdLst>
                  <a:gd name="T0" fmla="*/ 0 w 30"/>
                  <a:gd name="T1" fmla="*/ 0 h 102"/>
                  <a:gd name="T2" fmla="*/ 12 w 30"/>
                  <a:gd name="T3" fmla="*/ 48 h 102"/>
                  <a:gd name="T4" fmla="*/ 30 w 30"/>
                  <a:gd name="T5" fmla="*/ 102 h 102"/>
                  <a:gd name="T6" fmla="*/ 0 60000 65536"/>
                  <a:gd name="T7" fmla="*/ 0 60000 65536"/>
                  <a:gd name="T8" fmla="*/ 0 60000 65536"/>
                  <a:gd name="T9" fmla="*/ 0 w 30"/>
                  <a:gd name="T10" fmla="*/ 0 h 102"/>
                  <a:gd name="T11" fmla="*/ 30 w 30"/>
                  <a:gd name="T12" fmla="*/ 102 h 102"/>
                </a:gdLst>
                <a:ahLst/>
                <a:cxnLst>
                  <a:cxn ang="T6">
                    <a:pos x="T0" y="T1"/>
                  </a:cxn>
                  <a:cxn ang="T7">
                    <a:pos x="T2" y="T3"/>
                  </a:cxn>
                  <a:cxn ang="T8">
                    <a:pos x="T4" y="T5"/>
                  </a:cxn>
                </a:cxnLst>
                <a:rect l="T9" t="T10" r="T11" b="T12"/>
                <a:pathLst>
                  <a:path w="30" h="102">
                    <a:moveTo>
                      <a:pt x="0" y="0"/>
                    </a:moveTo>
                    <a:lnTo>
                      <a:pt x="12" y="48"/>
                    </a:lnTo>
                    <a:lnTo>
                      <a:pt x="30" y="10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34" name="Freeform 93"/>
              <p:cNvSpPr>
                <a:spLocks/>
              </p:cNvSpPr>
              <p:nvPr/>
            </p:nvSpPr>
            <p:spPr bwMode="auto">
              <a:xfrm>
                <a:off x="3005" y="1910"/>
                <a:ext cx="36" cy="114"/>
              </a:xfrm>
              <a:custGeom>
                <a:avLst/>
                <a:gdLst>
                  <a:gd name="T0" fmla="*/ 0 w 36"/>
                  <a:gd name="T1" fmla="*/ 0 h 114"/>
                  <a:gd name="T2" fmla="*/ 18 w 36"/>
                  <a:gd name="T3" fmla="*/ 54 h 114"/>
                  <a:gd name="T4" fmla="*/ 36 w 36"/>
                  <a:gd name="T5" fmla="*/ 114 h 114"/>
                  <a:gd name="T6" fmla="*/ 0 60000 65536"/>
                  <a:gd name="T7" fmla="*/ 0 60000 65536"/>
                  <a:gd name="T8" fmla="*/ 0 60000 65536"/>
                  <a:gd name="T9" fmla="*/ 0 w 36"/>
                  <a:gd name="T10" fmla="*/ 0 h 114"/>
                  <a:gd name="T11" fmla="*/ 36 w 36"/>
                  <a:gd name="T12" fmla="*/ 114 h 114"/>
                </a:gdLst>
                <a:ahLst/>
                <a:cxnLst>
                  <a:cxn ang="T6">
                    <a:pos x="T0" y="T1"/>
                  </a:cxn>
                  <a:cxn ang="T7">
                    <a:pos x="T2" y="T3"/>
                  </a:cxn>
                  <a:cxn ang="T8">
                    <a:pos x="T4" y="T5"/>
                  </a:cxn>
                </a:cxnLst>
                <a:rect l="T9" t="T10" r="T11" b="T12"/>
                <a:pathLst>
                  <a:path w="36" h="114">
                    <a:moveTo>
                      <a:pt x="0" y="0"/>
                    </a:moveTo>
                    <a:lnTo>
                      <a:pt x="18" y="54"/>
                    </a:lnTo>
                    <a:lnTo>
                      <a:pt x="36" y="114"/>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35" name="Line 94"/>
              <p:cNvSpPr>
                <a:spLocks noChangeShapeType="1"/>
              </p:cNvSpPr>
              <p:nvPr/>
            </p:nvSpPr>
            <p:spPr bwMode="auto">
              <a:xfrm>
                <a:off x="3041" y="2024"/>
                <a:ext cx="30" cy="1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36" name="Line 95"/>
              <p:cNvSpPr>
                <a:spLocks noChangeShapeType="1"/>
              </p:cNvSpPr>
              <p:nvPr/>
            </p:nvSpPr>
            <p:spPr bwMode="auto">
              <a:xfrm>
                <a:off x="3071" y="2138"/>
                <a:ext cx="30" cy="1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37" name="Freeform 96"/>
              <p:cNvSpPr>
                <a:spLocks/>
              </p:cNvSpPr>
              <p:nvPr/>
            </p:nvSpPr>
            <p:spPr bwMode="auto">
              <a:xfrm>
                <a:off x="3101" y="2252"/>
                <a:ext cx="36" cy="120"/>
              </a:xfrm>
              <a:custGeom>
                <a:avLst/>
                <a:gdLst>
                  <a:gd name="T0" fmla="*/ 0 w 36"/>
                  <a:gd name="T1" fmla="*/ 0 h 120"/>
                  <a:gd name="T2" fmla="*/ 18 w 36"/>
                  <a:gd name="T3" fmla="*/ 60 h 120"/>
                  <a:gd name="T4" fmla="*/ 36 w 36"/>
                  <a:gd name="T5" fmla="*/ 120 h 120"/>
                  <a:gd name="T6" fmla="*/ 0 60000 65536"/>
                  <a:gd name="T7" fmla="*/ 0 60000 65536"/>
                  <a:gd name="T8" fmla="*/ 0 60000 65536"/>
                  <a:gd name="T9" fmla="*/ 0 w 36"/>
                  <a:gd name="T10" fmla="*/ 0 h 120"/>
                  <a:gd name="T11" fmla="*/ 36 w 36"/>
                  <a:gd name="T12" fmla="*/ 120 h 120"/>
                </a:gdLst>
                <a:ahLst/>
                <a:cxnLst>
                  <a:cxn ang="T6">
                    <a:pos x="T0" y="T1"/>
                  </a:cxn>
                  <a:cxn ang="T7">
                    <a:pos x="T2" y="T3"/>
                  </a:cxn>
                  <a:cxn ang="T8">
                    <a:pos x="T4" y="T5"/>
                  </a:cxn>
                </a:cxnLst>
                <a:rect l="T9" t="T10" r="T11" b="T12"/>
                <a:pathLst>
                  <a:path w="36" h="120">
                    <a:moveTo>
                      <a:pt x="0" y="0"/>
                    </a:moveTo>
                    <a:lnTo>
                      <a:pt x="18" y="60"/>
                    </a:lnTo>
                    <a:lnTo>
                      <a:pt x="36" y="12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38" name="Line 97"/>
              <p:cNvSpPr>
                <a:spLocks noChangeShapeType="1"/>
              </p:cNvSpPr>
              <p:nvPr/>
            </p:nvSpPr>
            <p:spPr bwMode="auto">
              <a:xfrm>
                <a:off x="3137" y="2372"/>
                <a:ext cx="30" cy="11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39" name="Freeform 98"/>
              <p:cNvSpPr>
                <a:spLocks/>
              </p:cNvSpPr>
              <p:nvPr/>
            </p:nvSpPr>
            <p:spPr bwMode="auto">
              <a:xfrm>
                <a:off x="3167" y="2486"/>
                <a:ext cx="30" cy="102"/>
              </a:xfrm>
              <a:custGeom>
                <a:avLst/>
                <a:gdLst>
                  <a:gd name="T0" fmla="*/ 0 w 30"/>
                  <a:gd name="T1" fmla="*/ 0 h 102"/>
                  <a:gd name="T2" fmla="*/ 12 w 30"/>
                  <a:gd name="T3" fmla="*/ 54 h 102"/>
                  <a:gd name="T4" fmla="*/ 30 w 30"/>
                  <a:gd name="T5" fmla="*/ 102 h 102"/>
                  <a:gd name="T6" fmla="*/ 0 60000 65536"/>
                  <a:gd name="T7" fmla="*/ 0 60000 65536"/>
                  <a:gd name="T8" fmla="*/ 0 60000 65536"/>
                  <a:gd name="T9" fmla="*/ 0 w 30"/>
                  <a:gd name="T10" fmla="*/ 0 h 102"/>
                  <a:gd name="T11" fmla="*/ 30 w 30"/>
                  <a:gd name="T12" fmla="*/ 102 h 102"/>
                </a:gdLst>
                <a:ahLst/>
                <a:cxnLst>
                  <a:cxn ang="T6">
                    <a:pos x="T0" y="T1"/>
                  </a:cxn>
                  <a:cxn ang="T7">
                    <a:pos x="T2" y="T3"/>
                  </a:cxn>
                  <a:cxn ang="T8">
                    <a:pos x="T4" y="T5"/>
                  </a:cxn>
                </a:cxnLst>
                <a:rect l="T9" t="T10" r="T11" b="T12"/>
                <a:pathLst>
                  <a:path w="30" h="102">
                    <a:moveTo>
                      <a:pt x="0" y="0"/>
                    </a:moveTo>
                    <a:lnTo>
                      <a:pt x="12" y="54"/>
                    </a:lnTo>
                    <a:lnTo>
                      <a:pt x="30" y="10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40" name="Freeform 99"/>
              <p:cNvSpPr>
                <a:spLocks/>
              </p:cNvSpPr>
              <p:nvPr/>
            </p:nvSpPr>
            <p:spPr bwMode="auto">
              <a:xfrm>
                <a:off x="3197" y="2588"/>
                <a:ext cx="36" cy="102"/>
              </a:xfrm>
              <a:custGeom>
                <a:avLst/>
                <a:gdLst>
                  <a:gd name="T0" fmla="*/ 0 w 36"/>
                  <a:gd name="T1" fmla="*/ 0 h 102"/>
                  <a:gd name="T2" fmla="*/ 18 w 36"/>
                  <a:gd name="T3" fmla="*/ 54 h 102"/>
                  <a:gd name="T4" fmla="*/ 36 w 36"/>
                  <a:gd name="T5" fmla="*/ 102 h 102"/>
                  <a:gd name="T6" fmla="*/ 0 60000 65536"/>
                  <a:gd name="T7" fmla="*/ 0 60000 65536"/>
                  <a:gd name="T8" fmla="*/ 0 60000 65536"/>
                  <a:gd name="T9" fmla="*/ 0 w 36"/>
                  <a:gd name="T10" fmla="*/ 0 h 102"/>
                  <a:gd name="T11" fmla="*/ 36 w 36"/>
                  <a:gd name="T12" fmla="*/ 102 h 102"/>
                </a:gdLst>
                <a:ahLst/>
                <a:cxnLst>
                  <a:cxn ang="T6">
                    <a:pos x="T0" y="T1"/>
                  </a:cxn>
                  <a:cxn ang="T7">
                    <a:pos x="T2" y="T3"/>
                  </a:cxn>
                  <a:cxn ang="T8">
                    <a:pos x="T4" y="T5"/>
                  </a:cxn>
                </a:cxnLst>
                <a:rect l="T9" t="T10" r="T11" b="T12"/>
                <a:pathLst>
                  <a:path w="36" h="102">
                    <a:moveTo>
                      <a:pt x="0" y="0"/>
                    </a:moveTo>
                    <a:lnTo>
                      <a:pt x="18" y="54"/>
                    </a:lnTo>
                    <a:lnTo>
                      <a:pt x="36" y="10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41" name="Freeform 100"/>
              <p:cNvSpPr>
                <a:spLocks/>
              </p:cNvSpPr>
              <p:nvPr/>
            </p:nvSpPr>
            <p:spPr bwMode="auto">
              <a:xfrm>
                <a:off x="3233" y="2690"/>
                <a:ext cx="30" cy="96"/>
              </a:xfrm>
              <a:custGeom>
                <a:avLst/>
                <a:gdLst>
                  <a:gd name="T0" fmla="*/ 0 w 30"/>
                  <a:gd name="T1" fmla="*/ 0 h 96"/>
                  <a:gd name="T2" fmla="*/ 12 w 30"/>
                  <a:gd name="T3" fmla="*/ 48 h 96"/>
                  <a:gd name="T4" fmla="*/ 30 w 30"/>
                  <a:gd name="T5" fmla="*/ 96 h 96"/>
                  <a:gd name="T6" fmla="*/ 0 60000 65536"/>
                  <a:gd name="T7" fmla="*/ 0 60000 65536"/>
                  <a:gd name="T8" fmla="*/ 0 60000 65536"/>
                  <a:gd name="T9" fmla="*/ 0 w 30"/>
                  <a:gd name="T10" fmla="*/ 0 h 96"/>
                  <a:gd name="T11" fmla="*/ 30 w 30"/>
                  <a:gd name="T12" fmla="*/ 96 h 96"/>
                </a:gdLst>
                <a:ahLst/>
                <a:cxnLst>
                  <a:cxn ang="T6">
                    <a:pos x="T0" y="T1"/>
                  </a:cxn>
                  <a:cxn ang="T7">
                    <a:pos x="T2" y="T3"/>
                  </a:cxn>
                  <a:cxn ang="T8">
                    <a:pos x="T4" y="T5"/>
                  </a:cxn>
                </a:cxnLst>
                <a:rect l="T9" t="T10" r="T11" b="T12"/>
                <a:pathLst>
                  <a:path w="30" h="96">
                    <a:moveTo>
                      <a:pt x="0" y="0"/>
                    </a:moveTo>
                    <a:lnTo>
                      <a:pt x="12" y="48"/>
                    </a:lnTo>
                    <a:lnTo>
                      <a:pt x="30" y="96"/>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42" name="Freeform 101"/>
              <p:cNvSpPr>
                <a:spLocks/>
              </p:cNvSpPr>
              <p:nvPr/>
            </p:nvSpPr>
            <p:spPr bwMode="auto">
              <a:xfrm>
                <a:off x="3263" y="2786"/>
                <a:ext cx="36" cy="78"/>
              </a:xfrm>
              <a:custGeom>
                <a:avLst/>
                <a:gdLst>
                  <a:gd name="T0" fmla="*/ 0 w 36"/>
                  <a:gd name="T1" fmla="*/ 0 h 78"/>
                  <a:gd name="T2" fmla="*/ 18 w 36"/>
                  <a:gd name="T3" fmla="*/ 42 h 78"/>
                  <a:gd name="T4" fmla="*/ 36 w 36"/>
                  <a:gd name="T5" fmla="*/ 78 h 78"/>
                  <a:gd name="T6" fmla="*/ 0 60000 65536"/>
                  <a:gd name="T7" fmla="*/ 0 60000 65536"/>
                  <a:gd name="T8" fmla="*/ 0 60000 65536"/>
                  <a:gd name="T9" fmla="*/ 0 w 36"/>
                  <a:gd name="T10" fmla="*/ 0 h 78"/>
                  <a:gd name="T11" fmla="*/ 36 w 36"/>
                  <a:gd name="T12" fmla="*/ 78 h 78"/>
                </a:gdLst>
                <a:ahLst/>
                <a:cxnLst>
                  <a:cxn ang="T6">
                    <a:pos x="T0" y="T1"/>
                  </a:cxn>
                  <a:cxn ang="T7">
                    <a:pos x="T2" y="T3"/>
                  </a:cxn>
                  <a:cxn ang="T8">
                    <a:pos x="T4" y="T5"/>
                  </a:cxn>
                </a:cxnLst>
                <a:rect l="T9" t="T10" r="T11" b="T12"/>
                <a:pathLst>
                  <a:path w="36" h="78">
                    <a:moveTo>
                      <a:pt x="0" y="0"/>
                    </a:moveTo>
                    <a:lnTo>
                      <a:pt x="18" y="42"/>
                    </a:lnTo>
                    <a:lnTo>
                      <a:pt x="36" y="78"/>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43" name="Line 102"/>
              <p:cNvSpPr>
                <a:spLocks noChangeShapeType="1"/>
              </p:cNvSpPr>
              <p:nvPr/>
            </p:nvSpPr>
            <p:spPr bwMode="auto">
              <a:xfrm>
                <a:off x="3299" y="2864"/>
                <a:ext cx="30" cy="6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44" name="Line 103"/>
              <p:cNvSpPr>
                <a:spLocks noChangeShapeType="1"/>
              </p:cNvSpPr>
              <p:nvPr/>
            </p:nvSpPr>
            <p:spPr bwMode="auto">
              <a:xfrm>
                <a:off x="3329" y="2930"/>
                <a:ext cx="30" cy="6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45" name="Freeform 104"/>
              <p:cNvSpPr>
                <a:spLocks/>
              </p:cNvSpPr>
              <p:nvPr/>
            </p:nvSpPr>
            <p:spPr bwMode="auto">
              <a:xfrm>
                <a:off x="3359" y="2990"/>
                <a:ext cx="36" cy="48"/>
              </a:xfrm>
              <a:custGeom>
                <a:avLst/>
                <a:gdLst>
                  <a:gd name="T0" fmla="*/ 0 w 36"/>
                  <a:gd name="T1" fmla="*/ 0 h 48"/>
                  <a:gd name="T2" fmla="*/ 18 w 36"/>
                  <a:gd name="T3" fmla="*/ 24 h 48"/>
                  <a:gd name="T4" fmla="*/ 36 w 36"/>
                  <a:gd name="T5" fmla="*/ 48 h 48"/>
                  <a:gd name="T6" fmla="*/ 0 60000 65536"/>
                  <a:gd name="T7" fmla="*/ 0 60000 65536"/>
                  <a:gd name="T8" fmla="*/ 0 60000 65536"/>
                  <a:gd name="T9" fmla="*/ 0 w 36"/>
                  <a:gd name="T10" fmla="*/ 0 h 48"/>
                  <a:gd name="T11" fmla="*/ 36 w 36"/>
                  <a:gd name="T12" fmla="*/ 48 h 48"/>
                </a:gdLst>
                <a:ahLst/>
                <a:cxnLst>
                  <a:cxn ang="T6">
                    <a:pos x="T0" y="T1"/>
                  </a:cxn>
                  <a:cxn ang="T7">
                    <a:pos x="T2" y="T3"/>
                  </a:cxn>
                  <a:cxn ang="T8">
                    <a:pos x="T4" y="T5"/>
                  </a:cxn>
                </a:cxnLst>
                <a:rect l="T9" t="T10" r="T11" b="T12"/>
                <a:pathLst>
                  <a:path w="36" h="48">
                    <a:moveTo>
                      <a:pt x="0" y="0"/>
                    </a:moveTo>
                    <a:lnTo>
                      <a:pt x="18" y="24"/>
                    </a:lnTo>
                    <a:lnTo>
                      <a:pt x="36" y="48"/>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46" name="Line 105"/>
              <p:cNvSpPr>
                <a:spLocks noChangeShapeType="1"/>
              </p:cNvSpPr>
              <p:nvPr/>
            </p:nvSpPr>
            <p:spPr bwMode="auto">
              <a:xfrm>
                <a:off x="3395" y="3038"/>
                <a:ext cx="30" cy="3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47" name="Freeform 106"/>
              <p:cNvSpPr>
                <a:spLocks/>
              </p:cNvSpPr>
              <p:nvPr/>
            </p:nvSpPr>
            <p:spPr bwMode="auto">
              <a:xfrm>
                <a:off x="3425" y="3074"/>
                <a:ext cx="30" cy="30"/>
              </a:xfrm>
              <a:custGeom>
                <a:avLst/>
                <a:gdLst>
                  <a:gd name="T0" fmla="*/ 0 w 30"/>
                  <a:gd name="T1" fmla="*/ 0 h 30"/>
                  <a:gd name="T2" fmla="*/ 12 w 30"/>
                  <a:gd name="T3" fmla="*/ 18 h 30"/>
                  <a:gd name="T4" fmla="*/ 30 w 30"/>
                  <a:gd name="T5" fmla="*/ 30 h 30"/>
                  <a:gd name="T6" fmla="*/ 0 60000 65536"/>
                  <a:gd name="T7" fmla="*/ 0 60000 65536"/>
                  <a:gd name="T8" fmla="*/ 0 60000 65536"/>
                  <a:gd name="T9" fmla="*/ 0 w 30"/>
                  <a:gd name="T10" fmla="*/ 0 h 30"/>
                  <a:gd name="T11" fmla="*/ 30 w 30"/>
                  <a:gd name="T12" fmla="*/ 30 h 30"/>
                </a:gdLst>
                <a:ahLst/>
                <a:cxnLst>
                  <a:cxn ang="T6">
                    <a:pos x="T0" y="T1"/>
                  </a:cxn>
                  <a:cxn ang="T7">
                    <a:pos x="T2" y="T3"/>
                  </a:cxn>
                  <a:cxn ang="T8">
                    <a:pos x="T4" y="T5"/>
                  </a:cxn>
                </a:cxnLst>
                <a:rect l="T9" t="T10" r="T11" b="T12"/>
                <a:pathLst>
                  <a:path w="30" h="30">
                    <a:moveTo>
                      <a:pt x="0" y="0"/>
                    </a:moveTo>
                    <a:lnTo>
                      <a:pt x="12" y="18"/>
                    </a:lnTo>
                    <a:lnTo>
                      <a:pt x="30" y="3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48" name="Freeform 107"/>
              <p:cNvSpPr>
                <a:spLocks/>
              </p:cNvSpPr>
              <p:nvPr/>
            </p:nvSpPr>
            <p:spPr bwMode="auto">
              <a:xfrm>
                <a:off x="3455" y="3104"/>
                <a:ext cx="36" cy="18"/>
              </a:xfrm>
              <a:custGeom>
                <a:avLst/>
                <a:gdLst>
                  <a:gd name="T0" fmla="*/ 0 w 36"/>
                  <a:gd name="T1" fmla="*/ 0 h 18"/>
                  <a:gd name="T2" fmla="*/ 18 w 36"/>
                  <a:gd name="T3" fmla="*/ 12 h 18"/>
                  <a:gd name="T4" fmla="*/ 36 w 36"/>
                  <a:gd name="T5" fmla="*/ 18 h 18"/>
                  <a:gd name="T6" fmla="*/ 0 60000 65536"/>
                  <a:gd name="T7" fmla="*/ 0 60000 65536"/>
                  <a:gd name="T8" fmla="*/ 0 60000 65536"/>
                  <a:gd name="T9" fmla="*/ 0 w 36"/>
                  <a:gd name="T10" fmla="*/ 0 h 18"/>
                  <a:gd name="T11" fmla="*/ 36 w 36"/>
                  <a:gd name="T12" fmla="*/ 18 h 18"/>
                </a:gdLst>
                <a:ahLst/>
                <a:cxnLst>
                  <a:cxn ang="T6">
                    <a:pos x="T0" y="T1"/>
                  </a:cxn>
                  <a:cxn ang="T7">
                    <a:pos x="T2" y="T3"/>
                  </a:cxn>
                  <a:cxn ang="T8">
                    <a:pos x="T4" y="T5"/>
                  </a:cxn>
                </a:cxnLst>
                <a:rect l="T9" t="T10" r="T11" b="T12"/>
                <a:pathLst>
                  <a:path w="36" h="18">
                    <a:moveTo>
                      <a:pt x="0" y="0"/>
                    </a:moveTo>
                    <a:lnTo>
                      <a:pt x="18" y="12"/>
                    </a:lnTo>
                    <a:lnTo>
                      <a:pt x="36" y="18"/>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49" name="Line 108"/>
              <p:cNvSpPr>
                <a:spLocks noChangeShapeType="1"/>
              </p:cNvSpPr>
              <p:nvPr/>
            </p:nvSpPr>
            <p:spPr bwMode="auto">
              <a:xfrm>
                <a:off x="3491" y="3122"/>
                <a:ext cx="30" cy="1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50" name="Freeform 109"/>
              <p:cNvSpPr>
                <a:spLocks/>
              </p:cNvSpPr>
              <p:nvPr/>
            </p:nvSpPr>
            <p:spPr bwMode="auto">
              <a:xfrm>
                <a:off x="3521" y="3140"/>
                <a:ext cx="36" cy="12"/>
              </a:xfrm>
              <a:custGeom>
                <a:avLst/>
                <a:gdLst>
                  <a:gd name="T0" fmla="*/ 0 w 36"/>
                  <a:gd name="T1" fmla="*/ 0 h 12"/>
                  <a:gd name="T2" fmla="*/ 18 w 36"/>
                  <a:gd name="T3" fmla="*/ 6 h 12"/>
                  <a:gd name="T4" fmla="*/ 36 w 36"/>
                  <a:gd name="T5" fmla="*/ 12 h 12"/>
                  <a:gd name="T6" fmla="*/ 0 60000 65536"/>
                  <a:gd name="T7" fmla="*/ 0 60000 65536"/>
                  <a:gd name="T8" fmla="*/ 0 60000 65536"/>
                  <a:gd name="T9" fmla="*/ 0 w 36"/>
                  <a:gd name="T10" fmla="*/ 0 h 12"/>
                  <a:gd name="T11" fmla="*/ 36 w 36"/>
                  <a:gd name="T12" fmla="*/ 12 h 12"/>
                </a:gdLst>
                <a:ahLst/>
                <a:cxnLst>
                  <a:cxn ang="T6">
                    <a:pos x="T0" y="T1"/>
                  </a:cxn>
                  <a:cxn ang="T7">
                    <a:pos x="T2" y="T3"/>
                  </a:cxn>
                  <a:cxn ang="T8">
                    <a:pos x="T4" y="T5"/>
                  </a:cxn>
                </a:cxnLst>
                <a:rect l="T9" t="T10" r="T11" b="T12"/>
                <a:pathLst>
                  <a:path w="36" h="12">
                    <a:moveTo>
                      <a:pt x="0" y="0"/>
                    </a:moveTo>
                    <a:lnTo>
                      <a:pt x="18" y="6"/>
                    </a:lnTo>
                    <a:lnTo>
                      <a:pt x="36" y="12"/>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51" name="Line 110"/>
              <p:cNvSpPr>
                <a:spLocks noChangeShapeType="1"/>
              </p:cNvSpPr>
              <p:nvPr/>
            </p:nvSpPr>
            <p:spPr bwMode="auto">
              <a:xfrm>
                <a:off x="3557" y="3152"/>
                <a:ext cx="30" cy="1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52" name="Line 111"/>
              <p:cNvSpPr>
                <a:spLocks noChangeShapeType="1"/>
              </p:cNvSpPr>
              <p:nvPr/>
            </p:nvSpPr>
            <p:spPr bwMode="auto">
              <a:xfrm>
                <a:off x="3587" y="3164"/>
                <a:ext cx="30" cy="6"/>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53" name="Freeform 112"/>
              <p:cNvSpPr>
                <a:spLocks/>
              </p:cNvSpPr>
              <p:nvPr/>
            </p:nvSpPr>
            <p:spPr bwMode="auto">
              <a:xfrm>
                <a:off x="3617" y="3170"/>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54" name="Freeform 113"/>
              <p:cNvSpPr>
                <a:spLocks/>
              </p:cNvSpPr>
              <p:nvPr/>
            </p:nvSpPr>
            <p:spPr bwMode="auto">
              <a:xfrm>
                <a:off x="3653" y="3170"/>
                <a:ext cx="30" cy="6"/>
              </a:xfrm>
              <a:custGeom>
                <a:avLst/>
                <a:gdLst>
                  <a:gd name="T0" fmla="*/ 0 w 30"/>
                  <a:gd name="T1" fmla="*/ 0 h 6"/>
                  <a:gd name="T2" fmla="*/ 18 w 30"/>
                  <a:gd name="T3" fmla="*/ 0 h 6"/>
                  <a:gd name="T4" fmla="*/ 30 w 30"/>
                  <a:gd name="T5" fmla="*/ 6 h 6"/>
                  <a:gd name="T6" fmla="*/ 0 60000 65536"/>
                  <a:gd name="T7" fmla="*/ 0 60000 65536"/>
                  <a:gd name="T8" fmla="*/ 0 60000 65536"/>
                  <a:gd name="T9" fmla="*/ 0 w 30"/>
                  <a:gd name="T10" fmla="*/ 0 h 6"/>
                  <a:gd name="T11" fmla="*/ 30 w 30"/>
                  <a:gd name="T12" fmla="*/ 6 h 6"/>
                </a:gdLst>
                <a:ahLst/>
                <a:cxnLst>
                  <a:cxn ang="T6">
                    <a:pos x="T0" y="T1"/>
                  </a:cxn>
                  <a:cxn ang="T7">
                    <a:pos x="T2" y="T3"/>
                  </a:cxn>
                  <a:cxn ang="T8">
                    <a:pos x="T4" y="T5"/>
                  </a:cxn>
                </a:cxnLst>
                <a:rect l="T9" t="T10" r="T11" b="T12"/>
                <a:pathLst>
                  <a:path w="30" h="6">
                    <a:moveTo>
                      <a:pt x="0" y="0"/>
                    </a:moveTo>
                    <a:lnTo>
                      <a:pt x="18" y="0"/>
                    </a:lnTo>
                    <a:lnTo>
                      <a:pt x="30" y="6"/>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55" name="Line 114"/>
              <p:cNvSpPr>
                <a:spLocks noChangeShapeType="1"/>
              </p:cNvSpPr>
              <p:nvPr/>
            </p:nvSpPr>
            <p:spPr bwMode="auto">
              <a:xfrm>
                <a:off x="3683" y="3176"/>
                <a:ext cx="3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56" name="Freeform 115"/>
              <p:cNvSpPr>
                <a:spLocks/>
              </p:cNvSpPr>
              <p:nvPr/>
            </p:nvSpPr>
            <p:spPr bwMode="auto">
              <a:xfrm>
                <a:off x="3713" y="3176"/>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57" name="Freeform 116"/>
              <p:cNvSpPr>
                <a:spLocks/>
              </p:cNvSpPr>
              <p:nvPr/>
            </p:nvSpPr>
            <p:spPr bwMode="auto">
              <a:xfrm>
                <a:off x="3749" y="3176"/>
                <a:ext cx="30" cy="6"/>
              </a:xfrm>
              <a:custGeom>
                <a:avLst/>
                <a:gdLst>
                  <a:gd name="T0" fmla="*/ 0 w 30"/>
                  <a:gd name="T1" fmla="*/ 0 h 6"/>
                  <a:gd name="T2" fmla="*/ 12 w 30"/>
                  <a:gd name="T3" fmla="*/ 0 h 6"/>
                  <a:gd name="T4" fmla="*/ 30 w 30"/>
                  <a:gd name="T5" fmla="*/ 6 h 6"/>
                  <a:gd name="T6" fmla="*/ 0 60000 65536"/>
                  <a:gd name="T7" fmla="*/ 0 60000 65536"/>
                  <a:gd name="T8" fmla="*/ 0 60000 65536"/>
                  <a:gd name="T9" fmla="*/ 0 w 30"/>
                  <a:gd name="T10" fmla="*/ 0 h 6"/>
                  <a:gd name="T11" fmla="*/ 30 w 30"/>
                  <a:gd name="T12" fmla="*/ 6 h 6"/>
                </a:gdLst>
                <a:ahLst/>
                <a:cxnLst>
                  <a:cxn ang="T6">
                    <a:pos x="T0" y="T1"/>
                  </a:cxn>
                  <a:cxn ang="T7">
                    <a:pos x="T2" y="T3"/>
                  </a:cxn>
                  <a:cxn ang="T8">
                    <a:pos x="T4" y="T5"/>
                  </a:cxn>
                </a:cxnLst>
                <a:rect l="T9" t="T10" r="T11" b="T12"/>
                <a:pathLst>
                  <a:path w="30" h="6">
                    <a:moveTo>
                      <a:pt x="0" y="0"/>
                    </a:moveTo>
                    <a:lnTo>
                      <a:pt x="12" y="0"/>
                    </a:lnTo>
                    <a:lnTo>
                      <a:pt x="30" y="6"/>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58" name="Freeform 117"/>
              <p:cNvSpPr>
                <a:spLocks/>
              </p:cNvSpPr>
              <p:nvPr/>
            </p:nvSpPr>
            <p:spPr bwMode="auto">
              <a:xfrm>
                <a:off x="3779"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59" name="Line 118"/>
              <p:cNvSpPr>
                <a:spLocks noChangeShapeType="1"/>
              </p:cNvSpPr>
              <p:nvPr/>
            </p:nvSpPr>
            <p:spPr bwMode="auto">
              <a:xfrm>
                <a:off x="3815" y="3182"/>
                <a:ext cx="3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0" name="Line 119"/>
              <p:cNvSpPr>
                <a:spLocks noChangeShapeType="1"/>
              </p:cNvSpPr>
              <p:nvPr/>
            </p:nvSpPr>
            <p:spPr bwMode="auto">
              <a:xfrm>
                <a:off x="3845" y="3182"/>
                <a:ext cx="3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1" name="Freeform 120"/>
              <p:cNvSpPr>
                <a:spLocks/>
              </p:cNvSpPr>
              <p:nvPr/>
            </p:nvSpPr>
            <p:spPr bwMode="auto">
              <a:xfrm>
                <a:off x="3875"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28575"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62" name="Line 121"/>
              <p:cNvSpPr>
                <a:spLocks noChangeShapeType="1"/>
              </p:cNvSpPr>
              <p:nvPr/>
            </p:nvSpPr>
            <p:spPr bwMode="auto">
              <a:xfrm>
                <a:off x="3911" y="3182"/>
                <a:ext cx="30"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3" name="Line 122"/>
              <p:cNvSpPr>
                <a:spLocks noChangeShapeType="1"/>
              </p:cNvSpPr>
              <p:nvPr/>
            </p:nvSpPr>
            <p:spPr bwMode="auto">
              <a:xfrm>
                <a:off x="3941"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4" name="Freeform 123"/>
              <p:cNvSpPr>
                <a:spLocks/>
              </p:cNvSpPr>
              <p:nvPr/>
            </p:nvSpPr>
            <p:spPr bwMode="auto">
              <a:xfrm>
                <a:off x="3971"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65" name="Line 124"/>
              <p:cNvSpPr>
                <a:spLocks noChangeShapeType="1"/>
              </p:cNvSpPr>
              <p:nvPr/>
            </p:nvSpPr>
            <p:spPr bwMode="auto">
              <a:xfrm>
                <a:off x="4007"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6" name="Freeform 125"/>
              <p:cNvSpPr>
                <a:spLocks/>
              </p:cNvSpPr>
              <p:nvPr/>
            </p:nvSpPr>
            <p:spPr bwMode="auto">
              <a:xfrm>
                <a:off x="4037"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67" name="Line 126"/>
              <p:cNvSpPr>
                <a:spLocks noChangeShapeType="1"/>
              </p:cNvSpPr>
              <p:nvPr/>
            </p:nvSpPr>
            <p:spPr bwMode="auto">
              <a:xfrm>
                <a:off x="4073"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8" name="Line 127"/>
              <p:cNvSpPr>
                <a:spLocks noChangeShapeType="1"/>
              </p:cNvSpPr>
              <p:nvPr/>
            </p:nvSpPr>
            <p:spPr bwMode="auto">
              <a:xfrm>
                <a:off x="4103"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69" name="Freeform 128"/>
              <p:cNvSpPr>
                <a:spLocks/>
              </p:cNvSpPr>
              <p:nvPr/>
            </p:nvSpPr>
            <p:spPr bwMode="auto">
              <a:xfrm>
                <a:off x="4133"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70" name="Line 129"/>
              <p:cNvSpPr>
                <a:spLocks noChangeShapeType="1"/>
              </p:cNvSpPr>
              <p:nvPr/>
            </p:nvSpPr>
            <p:spPr bwMode="auto">
              <a:xfrm>
                <a:off x="4169"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1" name="Line 130"/>
              <p:cNvSpPr>
                <a:spLocks noChangeShapeType="1"/>
              </p:cNvSpPr>
              <p:nvPr/>
            </p:nvSpPr>
            <p:spPr bwMode="auto">
              <a:xfrm>
                <a:off x="4199"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2" name="Freeform 131"/>
              <p:cNvSpPr>
                <a:spLocks/>
              </p:cNvSpPr>
              <p:nvPr/>
            </p:nvSpPr>
            <p:spPr bwMode="auto">
              <a:xfrm>
                <a:off x="4229"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73" name="Line 132"/>
              <p:cNvSpPr>
                <a:spLocks noChangeShapeType="1"/>
              </p:cNvSpPr>
              <p:nvPr/>
            </p:nvSpPr>
            <p:spPr bwMode="auto">
              <a:xfrm>
                <a:off x="4265"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4" name="Freeform 133"/>
              <p:cNvSpPr>
                <a:spLocks/>
              </p:cNvSpPr>
              <p:nvPr/>
            </p:nvSpPr>
            <p:spPr bwMode="auto">
              <a:xfrm>
                <a:off x="4295" y="3182"/>
                <a:ext cx="36" cy="1"/>
              </a:xfrm>
              <a:custGeom>
                <a:avLst/>
                <a:gdLst>
                  <a:gd name="T0" fmla="*/ 0 w 36"/>
                  <a:gd name="T1" fmla="*/ 0 h 1"/>
                  <a:gd name="T2" fmla="*/ 18 w 36"/>
                  <a:gd name="T3" fmla="*/ 0 h 1"/>
                  <a:gd name="T4" fmla="*/ 36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375" name="Line 134"/>
              <p:cNvSpPr>
                <a:spLocks noChangeShapeType="1"/>
              </p:cNvSpPr>
              <p:nvPr/>
            </p:nvSpPr>
            <p:spPr bwMode="auto">
              <a:xfrm>
                <a:off x="4331"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376" name="Line 135"/>
              <p:cNvSpPr>
                <a:spLocks noChangeShapeType="1"/>
              </p:cNvSpPr>
              <p:nvPr/>
            </p:nvSpPr>
            <p:spPr bwMode="auto">
              <a:xfrm>
                <a:off x="4361" y="3182"/>
                <a:ext cx="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3267" name="Rectangle 138"/>
            <p:cNvSpPr>
              <a:spLocks noChangeArrowheads="1"/>
            </p:cNvSpPr>
            <p:nvPr/>
          </p:nvSpPr>
          <p:spPr bwMode="auto">
            <a:xfrm>
              <a:off x="4955" y="2215"/>
              <a:ext cx="64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2400">
                  <a:latin typeface="Symbol" pitchFamily="18" charset="2"/>
                </a:rPr>
                <a:t>l </a:t>
              </a:r>
              <a:r>
                <a:rPr lang="en-US" sz="2400" i="0">
                  <a:latin typeface="Symbol" pitchFamily="18" charset="2"/>
                </a:rPr>
                <a:t>(</a:t>
              </a:r>
              <a:r>
                <a:rPr lang="en-US" sz="2400" i="0"/>
                <a:t>nm</a:t>
              </a:r>
              <a:r>
                <a:rPr lang="en-US" sz="2400" i="0">
                  <a:latin typeface="Symbol" pitchFamily="18" charset="2"/>
                </a:rPr>
                <a:t>)</a:t>
              </a:r>
            </a:p>
          </p:txBody>
        </p:sp>
        <p:sp>
          <p:nvSpPr>
            <p:cNvPr id="53268" name="Rectangle 139"/>
            <p:cNvSpPr>
              <a:spLocks noChangeArrowheads="1"/>
            </p:cNvSpPr>
            <p:nvPr/>
          </p:nvSpPr>
          <p:spPr bwMode="auto">
            <a:xfrm flipH="1">
              <a:off x="3441" y="2337"/>
              <a:ext cx="1436" cy="143"/>
            </a:xfrm>
            <a:prstGeom prst="rect">
              <a:avLst/>
            </a:prstGeom>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n w="12700">
              <a:solidFill>
                <a:schemeClr val="tx1"/>
              </a:solidFill>
              <a:miter lim="800000"/>
              <a:headEnd type="none" w="sm" len="sm"/>
              <a:tailEnd type="none" w="sm" len="sm"/>
            </a:ln>
          </p:spPr>
          <p:txBody>
            <a:bodyPr wrap="none" anchor="ctr"/>
            <a:lstStyle/>
            <a:p>
              <a:endParaRPr lang="pt-BR"/>
            </a:p>
          </p:txBody>
        </p:sp>
        <p:sp>
          <p:nvSpPr>
            <p:cNvPr id="53269" name="Rectangle 140"/>
            <p:cNvSpPr>
              <a:spLocks noChangeArrowheads="1"/>
            </p:cNvSpPr>
            <p:nvPr/>
          </p:nvSpPr>
          <p:spPr bwMode="auto">
            <a:xfrm>
              <a:off x="3459" y="1237"/>
              <a:ext cx="1410" cy="1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53270" name="Line 141"/>
            <p:cNvSpPr>
              <a:spLocks noChangeShapeType="1"/>
            </p:cNvSpPr>
            <p:nvPr/>
          </p:nvSpPr>
          <p:spPr bwMode="auto">
            <a:xfrm>
              <a:off x="3426" y="1237"/>
              <a:ext cx="0" cy="102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1" name="Line 142"/>
            <p:cNvSpPr>
              <a:spLocks noChangeShapeType="1"/>
            </p:cNvSpPr>
            <p:nvPr/>
          </p:nvSpPr>
          <p:spPr bwMode="auto">
            <a:xfrm>
              <a:off x="3406" y="2263"/>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2" name="Line 143"/>
            <p:cNvSpPr>
              <a:spLocks noChangeShapeType="1"/>
            </p:cNvSpPr>
            <p:nvPr/>
          </p:nvSpPr>
          <p:spPr bwMode="auto">
            <a:xfrm>
              <a:off x="3406" y="2057"/>
              <a:ext cx="2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3" name="Line 144"/>
            <p:cNvSpPr>
              <a:spLocks noChangeShapeType="1"/>
            </p:cNvSpPr>
            <p:nvPr/>
          </p:nvSpPr>
          <p:spPr bwMode="auto">
            <a:xfrm>
              <a:off x="3406" y="1851"/>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4" name="Line 145"/>
            <p:cNvSpPr>
              <a:spLocks noChangeShapeType="1"/>
            </p:cNvSpPr>
            <p:nvPr/>
          </p:nvSpPr>
          <p:spPr bwMode="auto">
            <a:xfrm>
              <a:off x="3406" y="1649"/>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5" name="Line 146"/>
            <p:cNvSpPr>
              <a:spLocks noChangeShapeType="1"/>
            </p:cNvSpPr>
            <p:nvPr/>
          </p:nvSpPr>
          <p:spPr bwMode="auto">
            <a:xfrm>
              <a:off x="3406" y="1442"/>
              <a:ext cx="2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6" name="Line 147"/>
            <p:cNvSpPr>
              <a:spLocks noChangeShapeType="1"/>
            </p:cNvSpPr>
            <p:nvPr/>
          </p:nvSpPr>
          <p:spPr bwMode="auto">
            <a:xfrm>
              <a:off x="3406" y="1237"/>
              <a:ext cx="2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7" name="Line 148"/>
            <p:cNvSpPr>
              <a:spLocks noChangeShapeType="1"/>
            </p:cNvSpPr>
            <p:nvPr/>
          </p:nvSpPr>
          <p:spPr bwMode="auto">
            <a:xfrm>
              <a:off x="3459" y="2263"/>
              <a:ext cx="1410"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8" name="Line 149"/>
            <p:cNvSpPr>
              <a:spLocks noChangeShapeType="1"/>
            </p:cNvSpPr>
            <p:nvPr/>
          </p:nvSpPr>
          <p:spPr bwMode="auto">
            <a:xfrm flipV="1">
              <a:off x="3426" y="2263"/>
              <a:ext cx="0" cy="22"/>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79" name="Line 150"/>
            <p:cNvSpPr>
              <a:spLocks noChangeShapeType="1"/>
            </p:cNvSpPr>
            <p:nvPr/>
          </p:nvSpPr>
          <p:spPr bwMode="auto">
            <a:xfrm flipV="1">
              <a:off x="3813" y="2263"/>
              <a:ext cx="1" cy="22"/>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0" name="Line 151"/>
            <p:cNvSpPr>
              <a:spLocks noChangeShapeType="1"/>
            </p:cNvSpPr>
            <p:nvPr/>
          </p:nvSpPr>
          <p:spPr bwMode="auto">
            <a:xfrm flipV="1">
              <a:off x="4164" y="2263"/>
              <a:ext cx="0" cy="22"/>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1" name="Freeform 152"/>
            <p:cNvSpPr>
              <a:spLocks/>
            </p:cNvSpPr>
            <p:nvPr/>
          </p:nvSpPr>
          <p:spPr bwMode="auto">
            <a:xfrm>
              <a:off x="4974" y="2263"/>
              <a:ext cx="19" cy="0"/>
            </a:xfrm>
            <a:custGeom>
              <a:avLst/>
              <a:gdLst>
                <a:gd name="T0" fmla="*/ 0 w 36"/>
                <a:gd name="T1" fmla="*/ 1 w 36"/>
                <a:gd name="T2" fmla="*/ 1 w 36"/>
                <a:gd name="T3" fmla="*/ 0 60000 65536"/>
                <a:gd name="T4" fmla="*/ 0 60000 65536"/>
                <a:gd name="T5" fmla="*/ 0 60000 65536"/>
                <a:gd name="T6" fmla="*/ 0 w 36"/>
                <a:gd name="T7" fmla="*/ 36 w 36"/>
              </a:gdLst>
              <a:ahLst/>
              <a:cxnLst>
                <a:cxn ang="T3">
                  <a:pos x="T0" y="0"/>
                </a:cxn>
                <a:cxn ang="T4">
                  <a:pos x="T1" y="0"/>
                </a:cxn>
                <a:cxn ang="T5">
                  <a:pos x="T2" y="0"/>
                </a:cxn>
              </a:cxnLst>
              <a:rect l="T6" t="0" r="T7" b="0"/>
              <a:pathLst>
                <a:path w="36">
                  <a:moveTo>
                    <a:pt x="0" y="0"/>
                  </a:moveTo>
                  <a:lnTo>
                    <a:pt x="18" y="0"/>
                  </a:lnTo>
                  <a:lnTo>
                    <a:pt x="3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82" name="Line 153"/>
            <p:cNvSpPr>
              <a:spLocks noChangeShapeType="1"/>
            </p:cNvSpPr>
            <p:nvPr/>
          </p:nvSpPr>
          <p:spPr bwMode="auto">
            <a:xfrm>
              <a:off x="4993" y="2263"/>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3" name="Line 154"/>
            <p:cNvSpPr>
              <a:spLocks noChangeShapeType="1"/>
            </p:cNvSpPr>
            <p:nvPr/>
          </p:nvSpPr>
          <p:spPr bwMode="auto">
            <a:xfrm>
              <a:off x="5010" y="2263"/>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4" name="Line 155"/>
            <p:cNvSpPr>
              <a:spLocks noChangeShapeType="1"/>
            </p:cNvSpPr>
            <p:nvPr/>
          </p:nvSpPr>
          <p:spPr bwMode="auto">
            <a:xfrm>
              <a:off x="5026" y="2263"/>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85" name="Rectangle 156"/>
            <p:cNvSpPr>
              <a:spLocks noChangeArrowheads="1"/>
            </p:cNvSpPr>
            <p:nvPr/>
          </p:nvSpPr>
          <p:spPr bwMode="auto">
            <a:xfrm>
              <a:off x="3222" y="2192"/>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0.0</a:t>
              </a:r>
              <a:endParaRPr lang="en-US" sz="1400" b="1"/>
            </a:p>
          </p:txBody>
        </p:sp>
        <p:sp>
          <p:nvSpPr>
            <p:cNvPr id="53286" name="Rectangle 157"/>
            <p:cNvSpPr>
              <a:spLocks noChangeArrowheads="1"/>
            </p:cNvSpPr>
            <p:nvPr/>
          </p:nvSpPr>
          <p:spPr bwMode="auto">
            <a:xfrm>
              <a:off x="3222" y="1986"/>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0.2</a:t>
              </a:r>
              <a:endParaRPr lang="en-US" sz="1400" b="1"/>
            </a:p>
          </p:txBody>
        </p:sp>
        <p:sp>
          <p:nvSpPr>
            <p:cNvPr id="53287" name="Rectangle 158"/>
            <p:cNvSpPr>
              <a:spLocks noChangeArrowheads="1"/>
            </p:cNvSpPr>
            <p:nvPr/>
          </p:nvSpPr>
          <p:spPr bwMode="auto">
            <a:xfrm>
              <a:off x="3222" y="1780"/>
              <a:ext cx="155" cy="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0.4</a:t>
              </a:r>
              <a:endParaRPr lang="en-US" sz="1400" b="1"/>
            </a:p>
          </p:txBody>
        </p:sp>
        <p:sp>
          <p:nvSpPr>
            <p:cNvPr id="53288" name="Rectangle 159"/>
            <p:cNvSpPr>
              <a:spLocks noChangeArrowheads="1"/>
            </p:cNvSpPr>
            <p:nvPr/>
          </p:nvSpPr>
          <p:spPr bwMode="auto">
            <a:xfrm>
              <a:off x="3222" y="1578"/>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0.6</a:t>
              </a:r>
              <a:endParaRPr lang="en-US" sz="1400" b="1"/>
            </a:p>
          </p:txBody>
        </p:sp>
        <p:sp>
          <p:nvSpPr>
            <p:cNvPr id="53289" name="Rectangle 160"/>
            <p:cNvSpPr>
              <a:spLocks noChangeArrowheads="1"/>
            </p:cNvSpPr>
            <p:nvPr/>
          </p:nvSpPr>
          <p:spPr bwMode="auto">
            <a:xfrm>
              <a:off x="3222" y="1371"/>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0.8</a:t>
              </a:r>
              <a:endParaRPr lang="en-US" sz="1400" b="1"/>
            </a:p>
          </p:txBody>
        </p:sp>
        <p:sp>
          <p:nvSpPr>
            <p:cNvPr id="53290" name="Rectangle 161"/>
            <p:cNvSpPr>
              <a:spLocks noChangeArrowheads="1"/>
            </p:cNvSpPr>
            <p:nvPr/>
          </p:nvSpPr>
          <p:spPr bwMode="auto">
            <a:xfrm>
              <a:off x="3222" y="1165"/>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1.0</a:t>
              </a:r>
              <a:endParaRPr lang="en-US" sz="1400" b="1"/>
            </a:p>
          </p:txBody>
        </p:sp>
        <p:graphicFrame>
          <p:nvGraphicFramePr>
            <p:cNvPr id="53253" name="Object 167"/>
            <p:cNvGraphicFramePr>
              <a:graphicFrameLocks noChangeAspect="1"/>
            </p:cNvGraphicFramePr>
            <p:nvPr/>
          </p:nvGraphicFramePr>
          <p:xfrm>
            <a:off x="3516" y="1056"/>
            <a:ext cx="446" cy="277"/>
          </p:xfrm>
          <a:graphic>
            <a:graphicData uri="http://schemas.openxmlformats.org/presentationml/2006/ole">
              <mc:AlternateContent xmlns:mc="http://schemas.openxmlformats.org/markup-compatibility/2006">
                <mc:Choice xmlns:v="urn:schemas-microsoft-com:vml" Requires="v">
                  <p:oleObj spid="_x0000_s53628" name="Equation" r:id="rId11" imgW="355320" imgH="203040" progId="Equation.3">
                    <p:embed/>
                  </p:oleObj>
                </mc:Choice>
                <mc:Fallback>
                  <p:oleObj name="Equation" r:id="rId11" imgW="355320" imgH="203040" progId="Equation.3">
                    <p:embed/>
                    <p:pic>
                      <p:nvPicPr>
                        <p:cNvPr id="0" name="Object 16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16" y="1056"/>
                          <a:ext cx="446" cy="2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53264" name="Rectangle 169"/>
          <p:cNvSpPr>
            <a:spLocks noChangeArrowheads="1"/>
          </p:cNvSpPr>
          <p:nvPr/>
        </p:nvSpPr>
        <p:spPr bwMode="auto">
          <a:xfrm>
            <a:off x="4167188" y="3549650"/>
            <a:ext cx="676275"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2000">
                <a:latin typeface="Symbol" pitchFamily="18" charset="2"/>
              </a:rPr>
              <a:t>l</a:t>
            </a:r>
          </a:p>
          <a:p>
            <a:pPr algn="ctr"/>
            <a:r>
              <a:rPr lang="en-US" sz="2000" i="0">
                <a:latin typeface="Symbol" pitchFamily="18" charset="2"/>
              </a:rPr>
              <a:t>(</a:t>
            </a:r>
            <a:r>
              <a:rPr lang="en-US" sz="2000" i="0"/>
              <a:t>nm</a:t>
            </a:r>
            <a:r>
              <a:rPr lang="en-US" sz="2000" i="0">
                <a:latin typeface="Symbol" pitchFamily="18" charset="2"/>
              </a:rPr>
              <a:t>)</a:t>
            </a:r>
          </a:p>
        </p:txBody>
      </p:sp>
      <p:sp>
        <p:nvSpPr>
          <p:cNvPr id="53265" name="Rectangle 172"/>
          <p:cNvSpPr>
            <a:spLocks noChangeArrowheads="1"/>
          </p:cNvSpPr>
          <p:nvPr/>
        </p:nvSpPr>
        <p:spPr bwMode="auto">
          <a:xfrm>
            <a:off x="5075238" y="6154738"/>
            <a:ext cx="2752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wrap="none" anchor="ctr">
            <a:spAutoFit/>
          </a:bodyPr>
          <a:lstStyle/>
          <a:p>
            <a:r>
              <a:rPr lang="pt-BR" sz="2400">
                <a:cs typeface="Times New Roman" pitchFamily="18" charset="0"/>
              </a:rPr>
              <a:t>k</a:t>
            </a:r>
            <a:r>
              <a:rPr lang="pt-BR" sz="2400" baseline="-25000">
                <a:cs typeface="Times New Roman" pitchFamily="18" charset="0"/>
              </a:rPr>
              <a:t>m</a:t>
            </a:r>
            <a:r>
              <a:rPr lang="pt-BR" sz="2400">
                <a:cs typeface="Times New Roman" pitchFamily="18" charset="0"/>
              </a:rPr>
              <a:t> = 680 lumes/watt</a:t>
            </a:r>
            <a:r>
              <a:rPr lang="en-US" sz="2400">
                <a:cs typeface="Times New Roman" pitchFamily="18" charset="0"/>
              </a:rPr>
              <a:t> </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86</a:t>
            </a:fld>
            <a:endParaRPr lang="en-US"/>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108528F-E3BC-4BE4-8065-E6484C118EA5}" type="datetime1">
              <a:rPr lang="en-US" sz="1200" i="0" smtClean="0"/>
              <a:t>3/20/18</a:t>
            </a:fld>
            <a:endParaRPr lang="en-US" sz="1200" i="0"/>
          </a:p>
        </p:txBody>
      </p:sp>
      <p:sp>
        <p:nvSpPr>
          <p:cNvPr id="54279" name="Rectangle 2"/>
          <p:cNvSpPr>
            <a:spLocks noGrp="1" noChangeArrowheads="1"/>
          </p:cNvSpPr>
          <p:nvPr>
            <p:ph type="title"/>
          </p:nvPr>
        </p:nvSpPr>
        <p:spPr>
          <a:xfrm>
            <a:off x="966788" y="271463"/>
            <a:ext cx="7159625" cy="806450"/>
          </a:xfrm>
          <a:noFill/>
        </p:spPr>
        <p:txBody>
          <a:bodyPr/>
          <a:lstStyle/>
          <a:p>
            <a:r>
              <a:rPr lang="en-US"/>
              <a:t>Sensibilidade relativa dos cones</a:t>
            </a:r>
          </a:p>
        </p:txBody>
      </p:sp>
      <p:sp>
        <p:nvSpPr>
          <p:cNvPr id="54280" name="Line 61"/>
          <p:cNvSpPr>
            <a:spLocks noChangeShapeType="1"/>
          </p:cNvSpPr>
          <p:nvPr/>
        </p:nvSpPr>
        <p:spPr bwMode="auto">
          <a:xfrm>
            <a:off x="1733550" y="1563688"/>
            <a:ext cx="57150"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4281" name="Group 93"/>
          <p:cNvGrpSpPr>
            <a:grpSpLocks/>
          </p:cNvGrpSpPr>
          <p:nvPr/>
        </p:nvGrpSpPr>
        <p:grpSpPr bwMode="auto">
          <a:xfrm>
            <a:off x="519113" y="1835150"/>
            <a:ext cx="7874000" cy="4329113"/>
            <a:chOff x="327" y="1156"/>
            <a:chExt cx="4960" cy="2727"/>
          </a:xfrm>
        </p:grpSpPr>
        <p:graphicFrame>
          <p:nvGraphicFramePr>
            <p:cNvPr id="54274" name="Object 3"/>
            <p:cNvGraphicFramePr>
              <a:graphicFrameLocks noChangeAspect="1"/>
            </p:cNvGraphicFramePr>
            <p:nvPr/>
          </p:nvGraphicFramePr>
          <p:xfrm>
            <a:off x="3127" y="2435"/>
            <a:ext cx="864" cy="282"/>
          </p:xfrm>
          <a:graphic>
            <a:graphicData uri="http://schemas.openxmlformats.org/presentationml/2006/ole">
              <mc:AlternateContent xmlns:mc="http://schemas.openxmlformats.org/markup-compatibility/2006">
                <mc:Choice xmlns:v="urn:schemas-microsoft-com:vml" Requires="v">
                  <p:oleObj spid="_x0000_s54577" name="Equation" r:id="rId4" imgW="622080" imgH="203040" progId="Equation.3">
                    <p:embed/>
                  </p:oleObj>
                </mc:Choice>
                <mc:Fallback>
                  <p:oleObj name="Equation" r:id="rId4" imgW="622080" imgH="203040" progId="Equation.3">
                    <p:embed/>
                    <p:pic>
                      <p:nvPicPr>
                        <p:cNvPr id="0"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27" y="2435"/>
                          <a:ext cx="864" cy="2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4275" name="Object 4"/>
            <p:cNvGraphicFramePr>
              <a:graphicFrameLocks noChangeAspect="1"/>
            </p:cNvGraphicFramePr>
            <p:nvPr/>
          </p:nvGraphicFramePr>
          <p:xfrm>
            <a:off x="1312" y="1419"/>
            <a:ext cx="917" cy="282"/>
          </p:xfrm>
          <a:graphic>
            <a:graphicData uri="http://schemas.openxmlformats.org/presentationml/2006/ole">
              <mc:AlternateContent xmlns:mc="http://schemas.openxmlformats.org/markup-compatibility/2006">
                <mc:Choice xmlns:v="urn:schemas-microsoft-com:vml" Requires="v">
                  <p:oleObj spid="_x0000_s54578" name="Equation" r:id="rId6" imgW="660240" imgH="203040" progId="Equation.3">
                    <p:embed/>
                  </p:oleObj>
                </mc:Choice>
                <mc:Fallback>
                  <p:oleObj name="Equation" r:id="rId6" imgW="660240" imgH="203040" progId="Equation.3">
                    <p:embed/>
                    <p:pic>
                      <p:nvPicPr>
                        <p:cNvPr id="0" name="Object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12" y="1419"/>
                          <a:ext cx="917" cy="2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4276" name="Object 5"/>
            <p:cNvGraphicFramePr>
              <a:graphicFrameLocks noChangeAspect="1"/>
            </p:cNvGraphicFramePr>
            <p:nvPr/>
          </p:nvGraphicFramePr>
          <p:xfrm>
            <a:off x="1153" y="2747"/>
            <a:ext cx="865" cy="282"/>
          </p:xfrm>
          <a:graphic>
            <a:graphicData uri="http://schemas.openxmlformats.org/presentationml/2006/ole">
              <mc:AlternateContent xmlns:mc="http://schemas.openxmlformats.org/markup-compatibility/2006">
                <mc:Choice xmlns:v="urn:schemas-microsoft-com:vml" Requires="v">
                  <p:oleObj spid="_x0000_s54579" name="Equation" r:id="rId8" imgW="622080" imgH="203040" progId="Equation.3">
                    <p:embed/>
                  </p:oleObj>
                </mc:Choice>
                <mc:Fallback>
                  <p:oleObj name="Equation" r:id="rId8" imgW="622080" imgH="203040" progId="Equation.3">
                    <p:embed/>
                    <p:pic>
                      <p:nvPicPr>
                        <p:cNvPr id="0"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53" y="2747"/>
                          <a:ext cx="865" cy="2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4282" name="Rectangle 6"/>
            <p:cNvSpPr>
              <a:spLocks noChangeArrowheads="1"/>
            </p:cNvSpPr>
            <p:nvPr/>
          </p:nvSpPr>
          <p:spPr bwMode="auto">
            <a:xfrm flipH="1">
              <a:off x="1116" y="3680"/>
              <a:ext cx="3602" cy="203"/>
            </a:xfrm>
            <a:prstGeom prst="rect">
              <a:avLst/>
            </a:prstGeom>
            <a:gradFill rotWithShape="1">
              <a:gsLst>
                <a:gs pos="0">
                  <a:srgbClr val="A603AB"/>
                </a:gs>
                <a:gs pos="12000">
                  <a:srgbClr val="E81766"/>
                </a:gs>
                <a:gs pos="27000">
                  <a:srgbClr val="EE3F17"/>
                </a:gs>
                <a:gs pos="48000">
                  <a:srgbClr val="FFFF00"/>
                </a:gs>
                <a:gs pos="64999">
                  <a:srgbClr val="1A8D48"/>
                </a:gs>
                <a:gs pos="78999">
                  <a:srgbClr val="0819FB"/>
                </a:gs>
                <a:gs pos="100000">
                  <a:srgbClr val="A603AB"/>
                </a:gs>
              </a:gsLst>
              <a:lin ang="0" scaled="1"/>
            </a:gradFill>
            <a:ln w="12700">
              <a:solidFill>
                <a:schemeClr val="tx1"/>
              </a:solidFill>
              <a:miter lim="800000"/>
              <a:headEnd type="none" w="sm" len="sm"/>
              <a:tailEnd type="none" w="sm" len="sm"/>
            </a:ln>
          </p:spPr>
          <p:txBody>
            <a:bodyPr wrap="none" anchor="ctr"/>
            <a:lstStyle/>
            <a:p>
              <a:endParaRPr lang="pt-BR"/>
            </a:p>
          </p:txBody>
        </p:sp>
        <p:sp>
          <p:nvSpPr>
            <p:cNvPr id="54283" name="Line 7"/>
            <p:cNvSpPr>
              <a:spLocks noChangeShapeType="1"/>
            </p:cNvSpPr>
            <p:nvPr/>
          </p:nvSpPr>
          <p:spPr bwMode="auto">
            <a:xfrm>
              <a:off x="1128" y="1222"/>
              <a:ext cx="1" cy="218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4" name="Line 8"/>
            <p:cNvSpPr>
              <a:spLocks noChangeShapeType="1"/>
            </p:cNvSpPr>
            <p:nvPr/>
          </p:nvSpPr>
          <p:spPr bwMode="auto">
            <a:xfrm>
              <a:off x="1092" y="3406"/>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5" name="Line 9"/>
            <p:cNvSpPr>
              <a:spLocks noChangeShapeType="1"/>
            </p:cNvSpPr>
            <p:nvPr/>
          </p:nvSpPr>
          <p:spPr bwMode="auto">
            <a:xfrm>
              <a:off x="1092" y="2968"/>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6" name="Line 10"/>
            <p:cNvSpPr>
              <a:spLocks noChangeShapeType="1"/>
            </p:cNvSpPr>
            <p:nvPr/>
          </p:nvSpPr>
          <p:spPr bwMode="auto">
            <a:xfrm>
              <a:off x="1092" y="2530"/>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7" name="Line 11"/>
            <p:cNvSpPr>
              <a:spLocks noChangeShapeType="1"/>
            </p:cNvSpPr>
            <p:nvPr/>
          </p:nvSpPr>
          <p:spPr bwMode="auto">
            <a:xfrm>
              <a:off x="1092" y="2098"/>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8" name="Line 12"/>
            <p:cNvSpPr>
              <a:spLocks noChangeShapeType="1"/>
            </p:cNvSpPr>
            <p:nvPr/>
          </p:nvSpPr>
          <p:spPr bwMode="auto">
            <a:xfrm>
              <a:off x="1092" y="1660"/>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89" name="Line 13"/>
            <p:cNvSpPr>
              <a:spLocks noChangeShapeType="1"/>
            </p:cNvSpPr>
            <p:nvPr/>
          </p:nvSpPr>
          <p:spPr bwMode="auto">
            <a:xfrm>
              <a:off x="1092" y="1222"/>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0" name="Line 14"/>
            <p:cNvSpPr>
              <a:spLocks noChangeShapeType="1"/>
            </p:cNvSpPr>
            <p:nvPr/>
          </p:nvSpPr>
          <p:spPr bwMode="auto">
            <a:xfrm>
              <a:off x="1128" y="3406"/>
              <a:ext cx="366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1" name="Line 15"/>
            <p:cNvSpPr>
              <a:spLocks noChangeShapeType="1"/>
            </p:cNvSpPr>
            <p:nvPr/>
          </p:nvSpPr>
          <p:spPr bwMode="auto">
            <a:xfrm flipV="1">
              <a:off x="1128" y="3406"/>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2" name="Line 16"/>
            <p:cNvSpPr>
              <a:spLocks noChangeShapeType="1"/>
            </p:cNvSpPr>
            <p:nvPr/>
          </p:nvSpPr>
          <p:spPr bwMode="auto">
            <a:xfrm flipV="1">
              <a:off x="1584" y="3406"/>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3" name="Line 17"/>
            <p:cNvSpPr>
              <a:spLocks noChangeShapeType="1"/>
            </p:cNvSpPr>
            <p:nvPr/>
          </p:nvSpPr>
          <p:spPr bwMode="auto">
            <a:xfrm flipV="1">
              <a:off x="2046" y="3406"/>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4" name="Line 18"/>
            <p:cNvSpPr>
              <a:spLocks noChangeShapeType="1"/>
            </p:cNvSpPr>
            <p:nvPr/>
          </p:nvSpPr>
          <p:spPr bwMode="auto">
            <a:xfrm flipV="1">
              <a:off x="2502" y="3406"/>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5" name="Line 19"/>
            <p:cNvSpPr>
              <a:spLocks noChangeShapeType="1"/>
            </p:cNvSpPr>
            <p:nvPr/>
          </p:nvSpPr>
          <p:spPr bwMode="auto">
            <a:xfrm flipV="1">
              <a:off x="2958" y="3406"/>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6" name="Line 20"/>
            <p:cNvSpPr>
              <a:spLocks noChangeShapeType="1"/>
            </p:cNvSpPr>
            <p:nvPr/>
          </p:nvSpPr>
          <p:spPr bwMode="auto">
            <a:xfrm flipV="1">
              <a:off x="3414" y="3406"/>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7" name="Line 21"/>
            <p:cNvSpPr>
              <a:spLocks noChangeShapeType="1"/>
            </p:cNvSpPr>
            <p:nvPr/>
          </p:nvSpPr>
          <p:spPr bwMode="auto">
            <a:xfrm flipV="1">
              <a:off x="3876" y="3406"/>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8" name="Line 22"/>
            <p:cNvSpPr>
              <a:spLocks noChangeShapeType="1"/>
            </p:cNvSpPr>
            <p:nvPr/>
          </p:nvSpPr>
          <p:spPr bwMode="auto">
            <a:xfrm flipV="1">
              <a:off x="4332" y="3406"/>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299" name="Line 23"/>
            <p:cNvSpPr>
              <a:spLocks noChangeShapeType="1"/>
            </p:cNvSpPr>
            <p:nvPr/>
          </p:nvSpPr>
          <p:spPr bwMode="auto">
            <a:xfrm flipV="1">
              <a:off x="4788" y="3406"/>
              <a:ext cx="1" cy="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00" name="Rectangle 28"/>
            <p:cNvSpPr>
              <a:spLocks noChangeArrowheads="1"/>
            </p:cNvSpPr>
            <p:nvPr/>
          </p:nvSpPr>
          <p:spPr bwMode="auto">
            <a:xfrm>
              <a:off x="876" y="3340"/>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0.0</a:t>
              </a:r>
              <a:endParaRPr lang="en-US" sz="1400"/>
            </a:p>
          </p:txBody>
        </p:sp>
        <p:sp>
          <p:nvSpPr>
            <p:cNvPr id="54301" name="Rectangle 29"/>
            <p:cNvSpPr>
              <a:spLocks noChangeArrowheads="1"/>
            </p:cNvSpPr>
            <p:nvPr/>
          </p:nvSpPr>
          <p:spPr bwMode="auto">
            <a:xfrm>
              <a:off x="876" y="2902"/>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0.2</a:t>
              </a:r>
              <a:endParaRPr lang="en-US" sz="1400"/>
            </a:p>
          </p:txBody>
        </p:sp>
        <p:sp>
          <p:nvSpPr>
            <p:cNvPr id="54302" name="Rectangle 30"/>
            <p:cNvSpPr>
              <a:spLocks noChangeArrowheads="1"/>
            </p:cNvSpPr>
            <p:nvPr/>
          </p:nvSpPr>
          <p:spPr bwMode="auto">
            <a:xfrm>
              <a:off x="876" y="2464"/>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0.4</a:t>
              </a:r>
              <a:endParaRPr lang="en-US" sz="1400"/>
            </a:p>
          </p:txBody>
        </p:sp>
        <p:sp>
          <p:nvSpPr>
            <p:cNvPr id="54303" name="Rectangle 31"/>
            <p:cNvSpPr>
              <a:spLocks noChangeArrowheads="1"/>
            </p:cNvSpPr>
            <p:nvPr/>
          </p:nvSpPr>
          <p:spPr bwMode="auto">
            <a:xfrm>
              <a:off x="876" y="2032"/>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0.6</a:t>
              </a:r>
              <a:endParaRPr lang="en-US" sz="1400"/>
            </a:p>
          </p:txBody>
        </p:sp>
        <p:sp>
          <p:nvSpPr>
            <p:cNvPr id="54304" name="Rectangle 32"/>
            <p:cNvSpPr>
              <a:spLocks noChangeArrowheads="1"/>
            </p:cNvSpPr>
            <p:nvPr/>
          </p:nvSpPr>
          <p:spPr bwMode="auto">
            <a:xfrm>
              <a:off x="876" y="1594"/>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0.8</a:t>
              </a:r>
              <a:endParaRPr lang="en-US" sz="1400"/>
            </a:p>
          </p:txBody>
        </p:sp>
        <p:sp>
          <p:nvSpPr>
            <p:cNvPr id="54305" name="Rectangle 33"/>
            <p:cNvSpPr>
              <a:spLocks noChangeArrowheads="1"/>
            </p:cNvSpPr>
            <p:nvPr/>
          </p:nvSpPr>
          <p:spPr bwMode="auto">
            <a:xfrm>
              <a:off x="876" y="1156"/>
              <a:ext cx="155"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1.0</a:t>
              </a:r>
              <a:endParaRPr lang="en-US" sz="1400"/>
            </a:p>
          </p:txBody>
        </p:sp>
        <p:sp>
          <p:nvSpPr>
            <p:cNvPr id="54306" name="Rectangle 34"/>
            <p:cNvSpPr>
              <a:spLocks noChangeArrowheads="1"/>
            </p:cNvSpPr>
            <p:nvPr/>
          </p:nvSpPr>
          <p:spPr bwMode="auto">
            <a:xfrm>
              <a:off x="1032" y="3508"/>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380</a:t>
              </a:r>
              <a:endParaRPr lang="en-US" sz="1400"/>
            </a:p>
          </p:txBody>
        </p:sp>
        <p:sp>
          <p:nvSpPr>
            <p:cNvPr id="54307" name="Rectangle 35"/>
            <p:cNvSpPr>
              <a:spLocks noChangeArrowheads="1"/>
            </p:cNvSpPr>
            <p:nvPr/>
          </p:nvSpPr>
          <p:spPr bwMode="auto">
            <a:xfrm>
              <a:off x="1488" y="3508"/>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430</a:t>
              </a:r>
              <a:endParaRPr lang="en-US" sz="1400"/>
            </a:p>
          </p:txBody>
        </p:sp>
        <p:sp>
          <p:nvSpPr>
            <p:cNvPr id="54308" name="Rectangle 36"/>
            <p:cNvSpPr>
              <a:spLocks noChangeArrowheads="1"/>
            </p:cNvSpPr>
            <p:nvPr/>
          </p:nvSpPr>
          <p:spPr bwMode="auto">
            <a:xfrm>
              <a:off x="1950" y="3508"/>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480</a:t>
              </a:r>
              <a:endParaRPr lang="en-US" sz="1400"/>
            </a:p>
          </p:txBody>
        </p:sp>
        <p:sp>
          <p:nvSpPr>
            <p:cNvPr id="54309" name="Rectangle 37"/>
            <p:cNvSpPr>
              <a:spLocks noChangeArrowheads="1"/>
            </p:cNvSpPr>
            <p:nvPr/>
          </p:nvSpPr>
          <p:spPr bwMode="auto">
            <a:xfrm>
              <a:off x="2406" y="3508"/>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530</a:t>
              </a:r>
              <a:endParaRPr lang="en-US" sz="1400"/>
            </a:p>
          </p:txBody>
        </p:sp>
        <p:sp>
          <p:nvSpPr>
            <p:cNvPr id="54310" name="Rectangle 38"/>
            <p:cNvSpPr>
              <a:spLocks noChangeArrowheads="1"/>
            </p:cNvSpPr>
            <p:nvPr/>
          </p:nvSpPr>
          <p:spPr bwMode="auto">
            <a:xfrm>
              <a:off x="2862" y="3508"/>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580</a:t>
              </a:r>
              <a:endParaRPr lang="en-US" sz="1400"/>
            </a:p>
          </p:txBody>
        </p:sp>
        <p:sp>
          <p:nvSpPr>
            <p:cNvPr id="54311" name="Rectangle 39"/>
            <p:cNvSpPr>
              <a:spLocks noChangeArrowheads="1"/>
            </p:cNvSpPr>
            <p:nvPr/>
          </p:nvSpPr>
          <p:spPr bwMode="auto">
            <a:xfrm>
              <a:off x="3318" y="3508"/>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630</a:t>
              </a:r>
              <a:endParaRPr lang="en-US" sz="1400"/>
            </a:p>
          </p:txBody>
        </p:sp>
        <p:sp>
          <p:nvSpPr>
            <p:cNvPr id="54312" name="Rectangle 40"/>
            <p:cNvSpPr>
              <a:spLocks noChangeArrowheads="1"/>
            </p:cNvSpPr>
            <p:nvPr/>
          </p:nvSpPr>
          <p:spPr bwMode="auto">
            <a:xfrm>
              <a:off x="3780" y="3508"/>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680</a:t>
              </a:r>
              <a:endParaRPr lang="en-US" sz="1400"/>
            </a:p>
          </p:txBody>
        </p:sp>
        <p:sp>
          <p:nvSpPr>
            <p:cNvPr id="54313" name="Rectangle 41"/>
            <p:cNvSpPr>
              <a:spLocks noChangeArrowheads="1"/>
            </p:cNvSpPr>
            <p:nvPr/>
          </p:nvSpPr>
          <p:spPr bwMode="auto">
            <a:xfrm>
              <a:off x="4236" y="3508"/>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730</a:t>
              </a:r>
              <a:endParaRPr lang="en-US" sz="1400"/>
            </a:p>
          </p:txBody>
        </p:sp>
        <p:sp>
          <p:nvSpPr>
            <p:cNvPr id="54314" name="Rectangle 42"/>
            <p:cNvSpPr>
              <a:spLocks noChangeArrowheads="1"/>
            </p:cNvSpPr>
            <p:nvPr/>
          </p:nvSpPr>
          <p:spPr bwMode="auto">
            <a:xfrm>
              <a:off x="4692" y="3508"/>
              <a:ext cx="18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b="1" i="0">
                  <a:solidFill>
                    <a:srgbClr val="000000"/>
                  </a:solidFill>
                  <a:latin typeface="Arial" charset="0"/>
                </a:rPr>
                <a:t>780</a:t>
              </a:r>
              <a:endParaRPr lang="en-US" sz="1400"/>
            </a:p>
          </p:txBody>
        </p:sp>
        <p:graphicFrame>
          <p:nvGraphicFramePr>
            <p:cNvPr id="54277" name="Object 43"/>
            <p:cNvGraphicFramePr>
              <a:graphicFrameLocks noChangeAspect="1"/>
            </p:cNvGraphicFramePr>
            <p:nvPr/>
          </p:nvGraphicFramePr>
          <p:xfrm>
            <a:off x="3011" y="1802"/>
            <a:ext cx="496" cy="284"/>
          </p:xfrm>
          <a:graphic>
            <a:graphicData uri="http://schemas.openxmlformats.org/presentationml/2006/ole">
              <mc:AlternateContent xmlns:mc="http://schemas.openxmlformats.org/markup-compatibility/2006">
                <mc:Choice xmlns:v="urn:schemas-microsoft-com:vml" Requires="v">
                  <p:oleObj spid="_x0000_s54580" name="Equation" r:id="rId10" imgW="355320" imgH="203040" progId="Equation.3">
                    <p:embed/>
                  </p:oleObj>
                </mc:Choice>
                <mc:Fallback>
                  <p:oleObj name="Equation" r:id="rId10" imgW="355320" imgH="203040" progId="Equation.3">
                    <p:embed/>
                    <p:pic>
                      <p:nvPicPr>
                        <p:cNvPr id="0" name="Object 4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11" y="1802"/>
                          <a:ext cx="496" cy="28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4315" name="Line 44"/>
            <p:cNvSpPr>
              <a:spLocks noChangeShapeType="1"/>
            </p:cNvSpPr>
            <p:nvPr/>
          </p:nvSpPr>
          <p:spPr bwMode="auto">
            <a:xfrm flipH="1">
              <a:off x="3020" y="2657"/>
              <a:ext cx="115" cy="123"/>
            </a:xfrm>
            <a:prstGeom prst="line">
              <a:avLst/>
            </a:prstGeom>
            <a:noFill/>
            <a:ln w="1905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4316" name="Line 45"/>
            <p:cNvSpPr>
              <a:spLocks noChangeShapeType="1"/>
            </p:cNvSpPr>
            <p:nvPr/>
          </p:nvSpPr>
          <p:spPr bwMode="auto">
            <a:xfrm flipH="1">
              <a:off x="2932" y="2021"/>
              <a:ext cx="115" cy="123"/>
            </a:xfrm>
            <a:prstGeom prst="line">
              <a:avLst/>
            </a:prstGeom>
            <a:noFill/>
            <a:ln w="1905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4317" name="Line 46"/>
            <p:cNvSpPr>
              <a:spLocks noChangeShapeType="1"/>
            </p:cNvSpPr>
            <p:nvPr/>
          </p:nvSpPr>
          <p:spPr bwMode="auto">
            <a:xfrm>
              <a:off x="2049" y="1649"/>
              <a:ext cx="181" cy="214"/>
            </a:xfrm>
            <a:prstGeom prst="line">
              <a:avLst/>
            </a:prstGeom>
            <a:noFill/>
            <a:ln w="1905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4318" name="Line 47"/>
            <p:cNvSpPr>
              <a:spLocks noChangeShapeType="1"/>
            </p:cNvSpPr>
            <p:nvPr/>
          </p:nvSpPr>
          <p:spPr bwMode="auto">
            <a:xfrm>
              <a:off x="1607" y="3045"/>
              <a:ext cx="181" cy="214"/>
            </a:xfrm>
            <a:prstGeom prst="line">
              <a:avLst/>
            </a:prstGeom>
            <a:noFill/>
            <a:ln w="19050">
              <a:solidFill>
                <a:schemeClr val="tx1"/>
              </a:solidFill>
              <a:round/>
              <a:headEnd type="none" w="sm" len="sm"/>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4319" name="Rectangle 48"/>
            <p:cNvSpPr>
              <a:spLocks noChangeArrowheads="1"/>
            </p:cNvSpPr>
            <p:nvPr/>
          </p:nvSpPr>
          <p:spPr bwMode="auto">
            <a:xfrm>
              <a:off x="4703" y="3595"/>
              <a:ext cx="58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a:latin typeface="Symbol" pitchFamily="18" charset="2"/>
                </a:rPr>
                <a:t>l</a:t>
              </a:r>
              <a:r>
                <a:rPr lang="en-US" sz="2400"/>
                <a:t>(nm)</a:t>
              </a:r>
            </a:p>
          </p:txBody>
        </p:sp>
        <p:sp>
          <p:nvSpPr>
            <p:cNvPr id="54320" name="Rectangle 49"/>
            <p:cNvSpPr>
              <a:spLocks noChangeArrowheads="1"/>
            </p:cNvSpPr>
            <p:nvPr/>
          </p:nvSpPr>
          <p:spPr bwMode="auto">
            <a:xfrm rot="-5400000">
              <a:off x="-427" y="2072"/>
              <a:ext cx="1934" cy="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lnSpc>
                  <a:spcPct val="80000"/>
                </a:lnSpc>
              </a:pPr>
              <a:r>
                <a:rPr lang="en-US" sz="2400"/>
                <a:t>fração de luz absorvida</a:t>
              </a:r>
            </a:p>
            <a:p>
              <a:pPr algn="ctr">
                <a:lnSpc>
                  <a:spcPct val="80000"/>
                </a:lnSpc>
              </a:pPr>
              <a:r>
                <a:rPr lang="en-US" sz="2400"/>
                <a:t>por cada cone</a:t>
              </a:r>
            </a:p>
          </p:txBody>
        </p:sp>
        <p:sp>
          <p:nvSpPr>
            <p:cNvPr id="54321" name="Line 57"/>
            <p:cNvSpPr>
              <a:spLocks noChangeShapeType="1"/>
            </p:cNvSpPr>
            <p:nvPr/>
          </p:nvSpPr>
          <p:spPr bwMode="auto">
            <a:xfrm>
              <a:off x="1092" y="2731"/>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22" name="Line 58"/>
            <p:cNvSpPr>
              <a:spLocks noChangeShapeType="1"/>
            </p:cNvSpPr>
            <p:nvPr/>
          </p:nvSpPr>
          <p:spPr bwMode="auto">
            <a:xfrm>
              <a:off x="1092" y="2293"/>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23" name="Line 59"/>
            <p:cNvSpPr>
              <a:spLocks noChangeShapeType="1"/>
            </p:cNvSpPr>
            <p:nvPr/>
          </p:nvSpPr>
          <p:spPr bwMode="auto">
            <a:xfrm>
              <a:off x="1092" y="1861"/>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24" name="Line 60"/>
            <p:cNvSpPr>
              <a:spLocks noChangeShapeType="1"/>
            </p:cNvSpPr>
            <p:nvPr/>
          </p:nvSpPr>
          <p:spPr bwMode="auto">
            <a:xfrm>
              <a:off x="1092" y="1423"/>
              <a:ext cx="3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4325" name="Freeform 72"/>
            <p:cNvSpPr>
              <a:spLocks/>
            </p:cNvSpPr>
            <p:nvPr/>
          </p:nvSpPr>
          <p:spPr bwMode="auto">
            <a:xfrm>
              <a:off x="1174" y="1194"/>
              <a:ext cx="2719" cy="2184"/>
            </a:xfrm>
            <a:custGeom>
              <a:avLst/>
              <a:gdLst>
                <a:gd name="T0" fmla="*/ 124878089 w 519"/>
                <a:gd name="T1" fmla="*/ 2147483647 h 364"/>
                <a:gd name="T2" fmla="*/ 356895416 w 519"/>
                <a:gd name="T3" fmla="*/ 2147483647 h 364"/>
                <a:gd name="T4" fmla="*/ 591828641 w 519"/>
                <a:gd name="T5" fmla="*/ 2147483647 h 364"/>
                <a:gd name="T6" fmla="*/ 841501751 w 519"/>
                <a:gd name="T7" fmla="*/ 2147483647 h 364"/>
                <a:gd name="T8" fmla="*/ 1073084415 w 519"/>
                <a:gd name="T9" fmla="*/ 2147483647 h 364"/>
                <a:gd name="T10" fmla="*/ 1308016634 w 519"/>
                <a:gd name="T11" fmla="*/ 2147483647 h 364"/>
                <a:gd name="T12" fmla="*/ 1542951200 w 519"/>
                <a:gd name="T13" fmla="*/ 2147483647 h 364"/>
                <a:gd name="T14" fmla="*/ 1789813735 w 519"/>
                <a:gd name="T15" fmla="*/ 2147483647 h 364"/>
                <a:gd name="T16" fmla="*/ 2024643355 w 519"/>
                <a:gd name="T17" fmla="*/ 2147483647 h 364"/>
                <a:gd name="T18" fmla="*/ 2147483647 w 519"/>
                <a:gd name="T19" fmla="*/ 2147483647 h 364"/>
                <a:gd name="T20" fmla="*/ 2147483647 w 519"/>
                <a:gd name="T21" fmla="*/ 2147483647 h 364"/>
                <a:gd name="T22" fmla="*/ 2147483647 w 519"/>
                <a:gd name="T23" fmla="*/ 2147483647 h 364"/>
                <a:gd name="T24" fmla="*/ 2147483647 w 519"/>
                <a:gd name="T25" fmla="*/ 2147483647 h 364"/>
                <a:gd name="T26" fmla="*/ 2147483647 w 519"/>
                <a:gd name="T27" fmla="*/ 2147483647 h 364"/>
                <a:gd name="T28" fmla="*/ 2147483647 w 519"/>
                <a:gd name="T29" fmla="*/ 1874450059 h 364"/>
                <a:gd name="T30" fmla="*/ 2147483647 w 519"/>
                <a:gd name="T31" fmla="*/ 423262898 h 364"/>
                <a:gd name="T32" fmla="*/ 2147483647 w 519"/>
                <a:gd name="T33" fmla="*/ 0 h 364"/>
                <a:gd name="T34" fmla="*/ 2147483647 w 519"/>
                <a:gd name="T35" fmla="*/ 483729054 h 364"/>
                <a:gd name="T36" fmla="*/ 2147483647 w 519"/>
                <a:gd name="T37" fmla="*/ 1874450059 h 364"/>
                <a:gd name="T38" fmla="*/ 2147483647 w 519"/>
                <a:gd name="T39" fmla="*/ 2147483647 h 364"/>
                <a:gd name="T40" fmla="*/ 2147483647 w 519"/>
                <a:gd name="T41" fmla="*/ 2147483647 h 364"/>
                <a:gd name="T42" fmla="*/ 2147483647 w 519"/>
                <a:gd name="T43" fmla="*/ 2147483647 h 364"/>
                <a:gd name="T44" fmla="*/ 2147483647 w 519"/>
                <a:gd name="T45" fmla="*/ 2147483647 h 364"/>
                <a:gd name="T46" fmla="*/ 2147483647 w 519"/>
                <a:gd name="T47" fmla="*/ 2147483647 h 364"/>
                <a:gd name="T48" fmla="*/ 2147483647 w 519"/>
                <a:gd name="T49" fmla="*/ 2147483647 h 364"/>
                <a:gd name="T50" fmla="*/ 2147483647 w 519"/>
                <a:gd name="T51" fmla="*/ 2147483647 h 364"/>
                <a:gd name="T52" fmla="*/ 2147483647 w 519"/>
                <a:gd name="T53" fmla="*/ 2147483647 h 364"/>
                <a:gd name="T54" fmla="*/ 2147483647 w 519"/>
                <a:gd name="T55" fmla="*/ 2147483647 h 364"/>
                <a:gd name="T56" fmla="*/ 2147483647 w 519"/>
                <a:gd name="T57" fmla="*/ 2147483647 h 364"/>
                <a:gd name="T58" fmla="*/ 2147483647 w 519"/>
                <a:gd name="T59" fmla="*/ 2147483647 h 364"/>
                <a:gd name="T60" fmla="*/ 2147483647 w 519"/>
                <a:gd name="T61" fmla="*/ 2147483647 h 364"/>
                <a:gd name="T62" fmla="*/ 2147483647 w 519"/>
                <a:gd name="T63" fmla="*/ 2147483647 h 364"/>
                <a:gd name="T64" fmla="*/ 2147483647 w 519"/>
                <a:gd name="T65" fmla="*/ 2147483647 h 364"/>
                <a:gd name="T66" fmla="*/ 2147483647 w 519"/>
                <a:gd name="T67" fmla="*/ 2147483647 h 36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19"/>
                <a:gd name="T103" fmla="*/ 0 h 364"/>
                <a:gd name="T104" fmla="*/ 519 w 519"/>
                <a:gd name="T105" fmla="*/ 364 h 36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19" h="364">
                  <a:moveTo>
                    <a:pt x="0" y="364"/>
                  </a:moveTo>
                  <a:lnTo>
                    <a:pt x="8" y="364"/>
                  </a:lnTo>
                  <a:lnTo>
                    <a:pt x="16" y="364"/>
                  </a:lnTo>
                  <a:lnTo>
                    <a:pt x="23" y="364"/>
                  </a:lnTo>
                  <a:lnTo>
                    <a:pt x="31" y="364"/>
                  </a:lnTo>
                  <a:lnTo>
                    <a:pt x="38" y="363"/>
                  </a:lnTo>
                  <a:lnTo>
                    <a:pt x="46" y="363"/>
                  </a:lnTo>
                  <a:lnTo>
                    <a:pt x="54" y="361"/>
                  </a:lnTo>
                  <a:lnTo>
                    <a:pt x="61" y="360"/>
                  </a:lnTo>
                  <a:lnTo>
                    <a:pt x="69" y="358"/>
                  </a:lnTo>
                  <a:lnTo>
                    <a:pt x="77" y="356"/>
                  </a:lnTo>
                  <a:lnTo>
                    <a:pt x="84" y="353"/>
                  </a:lnTo>
                  <a:lnTo>
                    <a:pt x="92" y="350"/>
                  </a:lnTo>
                  <a:lnTo>
                    <a:pt x="99" y="347"/>
                  </a:lnTo>
                  <a:lnTo>
                    <a:pt x="107" y="342"/>
                  </a:lnTo>
                  <a:lnTo>
                    <a:pt x="115" y="337"/>
                  </a:lnTo>
                  <a:lnTo>
                    <a:pt x="122" y="331"/>
                  </a:lnTo>
                  <a:lnTo>
                    <a:pt x="130" y="323"/>
                  </a:lnTo>
                  <a:lnTo>
                    <a:pt x="138" y="313"/>
                  </a:lnTo>
                  <a:lnTo>
                    <a:pt x="145" y="302"/>
                  </a:lnTo>
                  <a:lnTo>
                    <a:pt x="153" y="288"/>
                  </a:lnTo>
                  <a:lnTo>
                    <a:pt x="160" y="270"/>
                  </a:lnTo>
                  <a:lnTo>
                    <a:pt x="168" y="246"/>
                  </a:lnTo>
                  <a:lnTo>
                    <a:pt x="176" y="216"/>
                  </a:lnTo>
                  <a:lnTo>
                    <a:pt x="183" y="181"/>
                  </a:lnTo>
                  <a:lnTo>
                    <a:pt x="191" y="143"/>
                  </a:lnTo>
                  <a:lnTo>
                    <a:pt x="199" y="106"/>
                  </a:lnTo>
                  <a:lnTo>
                    <a:pt x="206" y="75"/>
                  </a:lnTo>
                  <a:lnTo>
                    <a:pt x="214" y="50"/>
                  </a:lnTo>
                  <a:lnTo>
                    <a:pt x="221" y="31"/>
                  </a:lnTo>
                  <a:lnTo>
                    <a:pt x="229" y="17"/>
                  </a:lnTo>
                  <a:lnTo>
                    <a:pt x="237" y="7"/>
                  </a:lnTo>
                  <a:lnTo>
                    <a:pt x="244" y="2"/>
                  </a:lnTo>
                  <a:lnTo>
                    <a:pt x="252" y="0"/>
                  </a:lnTo>
                  <a:lnTo>
                    <a:pt x="260" y="2"/>
                  </a:lnTo>
                  <a:lnTo>
                    <a:pt x="267" y="8"/>
                  </a:lnTo>
                  <a:lnTo>
                    <a:pt x="275" y="17"/>
                  </a:lnTo>
                  <a:lnTo>
                    <a:pt x="282" y="31"/>
                  </a:lnTo>
                  <a:lnTo>
                    <a:pt x="290" y="47"/>
                  </a:lnTo>
                  <a:lnTo>
                    <a:pt x="298" y="67"/>
                  </a:lnTo>
                  <a:lnTo>
                    <a:pt x="305" y="88"/>
                  </a:lnTo>
                  <a:lnTo>
                    <a:pt x="313" y="111"/>
                  </a:lnTo>
                  <a:lnTo>
                    <a:pt x="321" y="134"/>
                  </a:lnTo>
                  <a:lnTo>
                    <a:pt x="328" y="158"/>
                  </a:lnTo>
                  <a:lnTo>
                    <a:pt x="336" y="181"/>
                  </a:lnTo>
                  <a:lnTo>
                    <a:pt x="343" y="203"/>
                  </a:lnTo>
                  <a:lnTo>
                    <a:pt x="351" y="225"/>
                  </a:lnTo>
                  <a:lnTo>
                    <a:pt x="359" y="247"/>
                  </a:lnTo>
                  <a:lnTo>
                    <a:pt x="366" y="268"/>
                  </a:lnTo>
                  <a:lnTo>
                    <a:pt x="374" y="285"/>
                  </a:lnTo>
                  <a:lnTo>
                    <a:pt x="382" y="300"/>
                  </a:lnTo>
                  <a:lnTo>
                    <a:pt x="389" y="314"/>
                  </a:lnTo>
                  <a:lnTo>
                    <a:pt x="397" y="325"/>
                  </a:lnTo>
                  <a:lnTo>
                    <a:pt x="404" y="334"/>
                  </a:lnTo>
                  <a:lnTo>
                    <a:pt x="412" y="342"/>
                  </a:lnTo>
                  <a:lnTo>
                    <a:pt x="420" y="348"/>
                  </a:lnTo>
                  <a:lnTo>
                    <a:pt x="427" y="352"/>
                  </a:lnTo>
                  <a:lnTo>
                    <a:pt x="435" y="356"/>
                  </a:lnTo>
                  <a:lnTo>
                    <a:pt x="443" y="358"/>
                  </a:lnTo>
                  <a:lnTo>
                    <a:pt x="450" y="360"/>
                  </a:lnTo>
                  <a:lnTo>
                    <a:pt x="458" y="361"/>
                  </a:lnTo>
                  <a:lnTo>
                    <a:pt x="465" y="362"/>
                  </a:lnTo>
                  <a:lnTo>
                    <a:pt x="473" y="363"/>
                  </a:lnTo>
                  <a:lnTo>
                    <a:pt x="481" y="363"/>
                  </a:lnTo>
                  <a:lnTo>
                    <a:pt x="488" y="363"/>
                  </a:lnTo>
                  <a:lnTo>
                    <a:pt x="496" y="363"/>
                  </a:lnTo>
                  <a:lnTo>
                    <a:pt x="504" y="364"/>
                  </a:lnTo>
                  <a:lnTo>
                    <a:pt x="511" y="364"/>
                  </a:lnTo>
                  <a:lnTo>
                    <a:pt x="519" y="364"/>
                  </a:lnTo>
                </a:path>
              </a:pathLst>
            </a:custGeom>
            <a:noFill/>
            <a:ln w="19050" cap="flat">
              <a:solidFill>
                <a:schemeClr val="hlink"/>
              </a:solidFill>
              <a:prstDash val="lg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326" name="Freeform 73"/>
            <p:cNvSpPr>
              <a:spLocks/>
            </p:cNvSpPr>
            <p:nvPr/>
          </p:nvSpPr>
          <p:spPr bwMode="auto">
            <a:xfrm>
              <a:off x="1136" y="1253"/>
              <a:ext cx="3615" cy="2130"/>
            </a:xfrm>
            <a:custGeom>
              <a:avLst/>
              <a:gdLst>
                <a:gd name="T0" fmla="*/ 164658050 w 671"/>
                <a:gd name="T1" fmla="*/ 2147483647 h 355"/>
                <a:gd name="T2" fmla="*/ 474122496 w 671"/>
                <a:gd name="T3" fmla="*/ 2147483647 h 355"/>
                <a:gd name="T4" fmla="*/ 783565005 w 671"/>
                <a:gd name="T5" fmla="*/ 2147483647 h 355"/>
                <a:gd name="T6" fmla="*/ 1112881537 w 671"/>
                <a:gd name="T7" fmla="*/ 2147483647 h 355"/>
                <a:gd name="T8" fmla="*/ 1422345939 w 671"/>
                <a:gd name="T9" fmla="*/ 2147483647 h 355"/>
                <a:gd name="T10" fmla="*/ 1732445806 w 671"/>
                <a:gd name="T11" fmla="*/ 2147483647 h 355"/>
                <a:gd name="T12" fmla="*/ 2038316717 w 671"/>
                <a:gd name="T13" fmla="*/ 2147483647 h 355"/>
                <a:gd name="T14" fmla="*/ 2147483647 w 671"/>
                <a:gd name="T15" fmla="*/ 2147483647 h 355"/>
                <a:gd name="T16" fmla="*/ 2147483647 w 671"/>
                <a:gd name="T17" fmla="*/ 2147483647 h 355"/>
                <a:gd name="T18" fmla="*/ 2147483647 w 671"/>
                <a:gd name="T19" fmla="*/ 2147483647 h 355"/>
                <a:gd name="T20" fmla="*/ 2147483647 w 671"/>
                <a:gd name="T21" fmla="*/ 2147483647 h 355"/>
                <a:gd name="T22" fmla="*/ 2147483647 w 671"/>
                <a:gd name="T23" fmla="*/ 2147483647 h 355"/>
                <a:gd name="T24" fmla="*/ 2147483647 w 671"/>
                <a:gd name="T25" fmla="*/ 2147483647 h 355"/>
                <a:gd name="T26" fmla="*/ 2147483647 w 671"/>
                <a:gd name="T27" fmla="*/ 2147483647 h 355"/>
                <a:gd name="T28" fmla="*/ 2147483647 w 671"/>
                <a:gd name="T29" fmla="*/ 2147483647 h 355"/>
                <a:gd name="T30" fmla="*/ 2147483647 w 671"/>
                <a:gd name="T31" fmla="*/ 1632585423 h 355"/>
                <a:gd name="T32" fmla="*/ 2147483647 w 671"/>
                <a:gd name="T33" fmla="*/ 181398514 h 355"/>
                <a:gd name="T34" fmla="*/ 2147483647 w 671"/>
                <a:gd name="T35" fmla="*/ 60466179 h 355"/>
                <a:gd name="T36" fmla="*/ 2147483647 w 671"/>
                <a:gd name="T37" fmla="*/ 1451186573 h 355"/>
                <a:gd name="T38" fmla="*/ 2147483647 w 671"/>
                <a:gd name="T39" fmla="*/ 2147483647 h 355"/>
                <a:gd name="T40" fmla="*/ 2147483647 w 671"/>
                <a:gd name="T41" fmla="*/ 2147483647 h 355"/>
                <a:gd name="T42" fmla="*/ 2147483647 w 671"/>
                <a:gd name="T43" fmla="*/ 2147483647 h 355"/>
                <a:gd name="T44" fmla="*/ 2147483647 w 671"/>
                <a:gd name="T45" fmla="*/ 2147483647 h 355"/>
                <a:gd name="T46" fmla="*/ 2147483647 w 671"/>
                <a:gd name="T47" fmla="*/ 2147483647 h 355"/>
                <a:gd name="T48" fmla="*/ 2147483647 w 671"/>
                <a:gd name="T49" fmla="*/ 2147483647 h 355"/>
                <a:gd name="T50" fmla="*/ 2147483647 w 671"/>
                <a:gd name="T51" fmla="*/ 2147483647 h 355"/>
                <a:gd name="T52" fmla="*/ 2147483647 w 671"/>
                <a:gd name="T53" fmla="*/ 2147483647 h 355"/>
                <a:gd name="T54" fmla="*/ 2147483647 w 671"/>
                <a:gd name="T55" fmla="*/ 2147483647 h 355"/>
                <a:gd name="T56" fmla="*/ 2147483647 w 671"/>
                <a:gd name="T57" fmla="*/ 2147483647 h 355"/>
                <a:gd name="T58" fmla="*/ 2147483647 w 671"/>
                <a:gd name="T59" fmla="*/ 2147483647 h 355"/>
                <a:gd name="T60" fmla="*/ 2147483647 w 671"/>
                <a:gd name="T61" fmla="*/ 2147483647 h 355"/>
                <a:gd name="T62" fmla="*/ 2147483647 w 671"/>
                <a:gd name="T63" fmla="*/ 2147483647 h 355"/>
                <a:gd name="T64" fmla="*/ 2147483647 w 671"/>
                <a:gd name="T65" fmla="*/ 2147483647 h 355"/>
                <a:gd name="T66" fmla="*/ 2147483647 w 671"/>
                <a:gd name="T67" fmla="*/ 2147483647 h 355"/>
                <a:gd name="T68" fmla="*/ 2147483647 w 671"/>
                <a:gd name="T69" fmla="*/ 2147483647 h 355"/>
                <a:gd name="T70" fmla="*/ 2147483647 w 671"/>
                <a:gd name="T71" fmla="*/ 2147483647 h 355"/>
                <a:gd name="T72" fmla="*/ 2147483647 w 671"/>
                <a:gd name="T73" fmla="*/ 2147483647 h 355"/>
                <a:gd name="T74" fmla="*/ 2147483647 w 671"/>
                <a:gd name="T75" fmla="*/ 2147483647 h 355"/>
                <a:gd name="T76" fmla="*/ 2147483647 w 671"/>
                <a:gd name="T77" fmla="*/ 2147483647 h 355"/>
                <a:gd name="T78" fmla="*/ 2147483647 w 671"/>
                <a:gd name="T79" fmla="*/ 2147483647 h 355"/>
                <a:gd name="T80" fmla="*/ 2147483647 w 671"/>
                <a:gd name="T81" fmla="*/ 2147483647 h 355"/>
                <a:gd name="T82" fmla="*/ 2147483647 w 671"/>
                <a:gd name="T83" fmla="*/ 2147483647 h 355"/>
                <a:gd name="T84" fmla="*/ 2147483647 w 671"/>
                <a:gd name="T85" fmla="*/ 2147483647 h 355"/>
                <a:gd name="T86" fmla="*/ 2147483647 w 671"/>
                <a:gd name="T87" fmla="*/ 2147483647 h 35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71"/>
                <a:gd name="T133" fmla="*/ 0 h 355"/>
                <a:gd name="T134" fmla="*/ 671 w 671"/>
                <a:gd name="T135" fmla="*/ 355 h 35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71" h="355">
                  <a:moveTo>
                    <a:pt x="0" y="355"/>
                  </a:moveTo>
                  <a:lnTo>
                    <a:pt x="8" y="355"/>
                  </a:lnTo>
                  <a:lnTo>
                    <a:pt x="16" y="355"/>
                  </a:lnTo>
                  <a:lnTo>
                    <a:pt x="23" y="355"/>
                  </a:lnTo>
                  <a:lnTo>
                    <a:pt x="31" y="355"/>
                  </a:lnTo>
                  <a:lnTo>
                    <a:pt x="38" y="355"/>
                  </a:lnTo>
                  <a:lnTo>
                    <a:pt x="46" y="355"/>
                  </a:lnTo>
                  <a:lnTo>
                    <a:pt x="54" y="355"/>
                  </a:lnTo>
                  <a:lnTo>
                    <a:pt x="61" y="355"/>
                  </a:lnTo>
                  <a:lnTo>
                    <a:pt x="69" y="355"/>
                  </a:lnTo>
                  <a:lnTo>
                    <a:pt x="77" y="355"/>
                  </a:lnTo>
                  <a:lnTo>
                    <a:pt x="84" y="355"/>
                  </a:lnTo>
                  <a:lnTo>
                    <a:pt x="92" y="354"/>
                  </a:lnTo>
                  <a:lnTo>
                    <a:pt x="99" y="354"/>
                  </a:lnTo>
                  <a:lnTo>
                    <a:pt x="107" y="354"/>
                  </a:lnTo>
                  <a:lnTo>
                    <a:pt x="115" y="353"/>
                  </a:lnTo>
                  <a:lnTo>
                    <a:pt x="122" y="352"/>
                  </a:lnTo>
                  <a:lnTo>
                    <a:pt x="130" y="350"/>
                  </a:lnTo>
                  <a:lnTo>
                    <a:pt x="138" y="348"/>
                  </a:lnTo>
                  <a:lnTo>
                    <a:pt x="145" y="345"/>
                  </a:lnTo>
                  <a:lnTo>
                    <a:pt x="153" y="340"/>
                  </a:lnTo>
                  <a:lnTo>
                    <a:pt x="160" y="333"/>
                  </a:lnTo>
                  <a:lnTo>
                    <a:pt x="168" y="321"/>
                  </a:lnTo>
                  <a:lnTo>
                    <a:pt x="176" y="302"/>
                  </a:lnTo>
                  <a:lnTo>
                    <a:pt x="183" y="274"/>
                  </a:lnTo>
                  <a:lnTo>
                    <a:pt x="191" y="236"/>
                  </a:lnTo>
                  <a:lnTo>
                    <a:pt x="199" y="193"/>
                  </a:lnTo>
                  <a:lnTo>
                    <a:pt x="206" y="152"/>
                  </a:lnTo>
                  <a:lnTo>
                    <a:pt x="214" y="113"/>
                  </a:lnTo>
                  <a:lnTo>
                    <a:pt x="221" y="80"/>
                  </a:lnTo>
                  <a:lnTo>
                    <a:pt x="229" y="49"/>
                  </a:lnTo>
                  <a:lnTo>
                    <a:pt x="237" y="27"/>
                  </a:lnTo>
                  <a:lnTo>
                    <a:pt x="244" y="14"/>
                  </a:lnTo>
                  <a:lnTo>
                    <a:pt x="252" y="3"/>
                  </a:lnTo>
                  <a:lnTo>
                    <a:pt x="260" y="0"/>
                  </a:lnTo>
                  <a:lnTo>
                    <a:pt x="267" y="1"/>
                  </a:lnTo>
                  <a:lnTo>
                    <a:pt x="275" y="8"/>
                  </a:lnTo>
                  <a:lnTo>
                    <a:pt x="282" y="24"/>
                  </a:lnTo>
                  <a:lnTo>
                    <a:pt x="290" y="48"/>
                  </a:lnTo>
                  <a:lnTo>
                    <a:pt x="298" y="71"/>
                  </a:lnTo>
                  <a:lnTo>
                    <a:pt x="305" y="99"/>
                  </a:lnTo>
                  <a:lnTo>
                    <a:pt x="313" y="131"/>
                  </a:lnTo>
                  <a:lnTo>
                    <a:pt x="321" y="163"/>
                  </a:lnTo>
                  <a:lnTo>
                    <a:pt x="328" y="195"/>
                  </a:lnTo>
                  <a:lnTo>
                    <a:pt x="336" y="226"/>
                  </a:lnTo>
                  <a:lnTo>
                    <a:pt x="343" y="254"/>
                  </a:lnTo>
                  <a:lnTo>
                    <a:pt x="351" y="278"/>
                  </a:lnTo>
                  <a:lnTo>
                    <a:pt x="359" y="299"/>
                  </a:lnTo>
                  <a:lnTo>
                    <a:pt x="366" y="316"/>
                  </a:lnTo>
                  <a:lnTo>
                    <a:pt x="374" y="329"/>
                  </a:lnTo>
                  <a:lnTo>
                    <a:pt x="382" y="338"/>
                  </a:lnTo>
                  <a:lnTo>
                    <a:pt x="389" y="344"/>
                  </a:lnTo>
                  <a:lnTo>
                    <a:pt x="397" y="349"/>
                  </a:lnTo>
                  <a:lnTo>
                    <a:pt x="404" y="351"/>
                  </a:lnTo>
                  <a:lnTo>
                    <a:pt x="412" y="353"/>
                  </a:lnTo>
                  <a:lnTo>
                    <a:pt x="420" y="354"/>
                  </a:lnTo>
                  <a:lnTo>
                    <a:pt x="427" y="354"/>
                  </a:lnTo>
                  <a:lnTo>
                    <a:pt x="435" y="355"/>
                  </a:lnTo>
                  <a:lnTo>
                    <a:pt x="443" y="355"/>
                  </a:lnTo>
                  <a:lnTo>
                    <a:pt x="450" y="355"/>
                  </a:lnTo>
                  <a:lnTo>
                    <a:pt x="458" y="355"/>
                  </a:lnTo>
                  <a:lnTo>
                    <a:pt x="465" y="355"/>
                  </a:lnTo>
                  <a:lnTo>
                    <a:pt x="473" y="355"/>
                  </a:lnTo>
                  <a:lnTo>
                    <a:pt x="481" y="355"/>
                  </a:lnTo>
                  <a:lnTo>
                    <a:pt x="488" y="355"/>
                  </a:lnTo>
                  <a:lnTo>
                    <a:pt x="496" y="355"/>
                  </a:lnTo>
                  <a:lnTo>
                    <a:pt x="504" y="355"/>
                  </a:lnTo>
                  <a:lnTo>
                    <a:pt x="511" y="355"/>
                  </a:lnTo>
                  <a:lnTo>
                    <a:pt x="519" y="355"/>
                  </a:lnTo>
                  <a:lnTo>
                    <a:pt x="526" y="355"/>
                  </a:lnTo>
                  <a:lnTo>
                    <a:pt x="534" y="355"/>
                  </a:lnTo>
                  <a:lnTo>
                    <a:pt x="542" y="355"/>
                  </a:lnTo>
                  <a:lnTo>
                    <a:pt x="549" y="355"/>
                  </a:lnTo>
                  <a:lnTo>
                    <a:pt x="557" y="355"/>
                  </a:lnTo>
                  <a:lnTo>
                    <a:pt x="565" y="355"/>
                  </a:lnTo>
                  <a:lnTo>
                    <a:pt x="572" y="355"/>
                  </a:lnTo>
                  <a:lnTo>
                    <a:pt x="580" y="355"/>
                  </a:lnTo>
                  <a:lnTo>
                    <a:pt x="587" y="355"/>
                  </a:lnTo>
                  <a:lnTo>
                    <a:pt x="595" y="355"/>
                  </a:lnTo>
                  <a:lnTo>
                    <a:pt x="603" y="355"/>
                  </a:lnTo>
                  <a:lnTo>
                    <a:pt x="610" y="355"/>
                  </a:lnTo>
                  <a:lnTo>
                    <a:pt x="618" y="355"/>
                  </a:lnTo>
                  <a:lnTo>
                    <a:pt x="626" y="355"/>
                  </a:lnTo>
                  <a:lnTo>
                    <a:pt x="633" y="355"/>
                  </a:lnTo>
                  <a:lnTo>
                    <a:pt x="641" y="355"/>
                  </a:lnTo>
                  <a:lnTo>
                    <a:pt x="648" y="355"/>
                  </a:lnTo>
                  <a:lnTo>
                    <a:pt x="656" y="355"/>
                  </a:lnTo>
                  <a:lnTo>
                    <a:pt x="664" y="355"/>
                  </a:lnTo>
                  <a:lnTo>
                    <a:pt x="671" y="355"/>
                  </a:lnTo>
                </a:path>
              </a:pathLst>
            </a:custGeom>
            <a:noFill/>
            <a:ln w="28575">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327" name="Freeform 74"/>
            <p:cNvSpPr>
              <a:spLocks/>
            </p:cNvSpPr>
            <p:nvPr/>
          </p:nvSpPr>
          <p:spPr bwMode="auto">
            <a:xfrm>
              <a:off x="1131" y="1253"/>
              <a:ext cx="3647" cy="2136"/>
            </a:xfrm>
            <a:custGeom>
              <a:avLst/>
              <a:gdLst>
                <a:gd name="T0" fmla="*/ 178242207 w 671"/>
                <a:gd name="T1" fmla="*/ 2147483647 h 356"/>
                <a:gd name="T2" fmla="*/ 517039752 w 671"/>
                <a:gd name="T3" fmla="*/ 2147483647 h 356"/>
                <a:gd name="T4" fmla="*/ 856814715 w 671"/>
                <a:gd name="T5" fmla="*/ 2147483647 h 356"/>
                <a:gd name="T6" fmla="*/ 1213142682 w 671"/>
                <a:gd name="T7" fmla="*/ 2147483647 h 356"/>
                <a:gd name="T8" fmla="*/ 1552069411 w 671"/>
                <a:gd name="T9" fmla="*/ 2147483647 h 356"/>
                <a:gd name="T10" fmla="*/ 1891720713 w 671"/>
                <a:gd name="T11" fmla="*/ 2147483647 h 356"/>
                <a:gd name="T12" fmla="*/ 2147483647 w 671"/>
                <a:gd name="T13" fmla="*/ 2147483647 h 356"/>
                <a:gd name="T14" fmla="*/ 2147483647 w 671"/>
                <a:gd name="T15" fmla="*/ 2147483647 h 356"/>
                <a:gd name="T16" fmla="*/ 2147483647 w 671"/>
                <a:gd name="T17" fmla="*/ 2147483647 h 356"/>
                <a:gd name="T18" fmla="*/ 2147483647 w 671"/>
                <a:gd name="T19" fmla="*/ 2147483647 h 356"/>
                <a:gd name="T20" fmla="*/ 2147483647 w 671"/>
                <a:gd name="T21" fmla="*/ 2147483647 h 356"/>
                <a:gd name="T22" fmla="*/ 2147483647 w 671"/>
                <a:gd name="T23" fmla="*/ 2147483647 h 356"/>
                <a:gd name="T24" fmla="*/ 2147483647 w 671"/>
                <a:gd name="T25" fmla="*/ 2147483647 h 356"/>
                <a:gd name="T26" fmla="*/ 2147483647 w 671"/>
                <a:gd name="T27" fmla="*/ 2147483647 h 356"/>
                <a:gd name="T28" fmla="*/ 2147483647 w 671"/>
                <a:gd name="T29" fmla="*/ 1995382356 h 356"/>
                <a:gd name="T30" fmla="*/ 2147483647 w 671"/>
                <a:gd name="T31" fmla="*/ 0 h 356"/>
                <a:gd name="T32" fmla="*/ 2147483647 w 671"/>
                <a:gd name="T33" fmla="*/ 483729050 h 356"/>
                <a:gd name="T34" fmla="*/ 2147483647 w 671"/>
                <a:gd name="T35" fmla="*/ 2147483647 h 356"/>
                <a:gd name="T36" fmla="*/ 2147483647 w 671"/>
                <a:gd name="T37" fmla="*/ 2147483647 h 356"/>
                <a:gd name="T38" fmla="*/ 2147483647 w 671"/>
                <a:gd name="T39" fmla="*/ 2147483647 h 356"/>
                <a:gd name="T40" fmla="*/ 2147483647 w 671"/>
                <a:gd name="T41" fmla="*/ 2147483647 h 356"/>
                <a:gd name="T42" fmla="*/ 2147483647 w 671"/>
                <a:gd name="T43" fmla="*/ 2147483647 h 356"/>
                <a:gd name="T44" fmla="*/ 2147483647 w 671"/>
                <a:gd name="T45" fmla="*/ 2147483647 h 356"/>
                <a:gd name="T46" fmla="*/ 2147483647 w 671"/>
                <a:gd name="T47" fmla="*/ 2147483647 h 356"/>
                <a:gd name="T48" fmla="*/ 2147483647 w 671"/>
                <a:gd name="T49" fmla="*/ 2147483647 h 356"/>
                <a:gd name="T50" fmla="*/ 2147483647 w 671"/>
                <a:gd name="T51" fmla="*/ 2147483647 h 356"/>
                <a:gd name="T52" fmla="*/ 2147483647 w 671"/>
                <a:gd name="T53" fmla="*/ 2147483647 h 356"/>
                <a:gd name="T54" fmla="*/ 2147483647 w 671"/>
                <a:gd name="T55" fmla="*/ 2147483647 h 356"/>
                <a:gd name="T56" fmla="*/ 2147483647 w 671"/>
                <a:gd name="T57" fmla="*/ 2147483647 h 356"/>
                <a:gd name="T58" fmla="*/ 2147483647 w 671"/>
                <a:gd name="T59" fmla="*/ 2147483647 h 356"/>
                <a:gd name="T60" fmla="*/ 2147483647 w 671"/>
                <a:gd name="T61" fmla="*/ 2147483647 h 356"/>
                <a:gd name="T62" fmla="*/ 2147483647 w 671"/>
                <a:gd name="T63" fmla="*/ 2147483647 h 356"/>
                <a:gd name="T64" fmla="*/ 2147483647 w 671"/>
                <a:gd name="T65" fmla="*/ 2147483647 h 356"/>
                <a:gd name="T66" fmla="*/ 2147483647 w 671"/>
                <a:gd name="T67" fmla="*/ 2147483647 h 356"/>
                <a:gd name="T68" fmla="*/ 2147483647 w 671"/>
                <a:gd name="T69" fmla="*/ 2147483647 h 356"/>
                <a:gd name="T70" fmla="*/ 2147483647 w 671"/>
                <a:gd name="T71" fmla="*/ 2147483647 h 356"/>
                <a:gd name="T72" fmla="*/ 2147483647 w 671"/>
                <a:gd name="T73" fmla="*/ 2147483647 h 356"/>
                <a:gd name="T74" fmla="*/ 2147483647 w 671"/>
                <a:gd name="T75" fmla="*/ 2147483647 h 356"/>
                <a:gd name="T76" fmla="*/ 2147483647 w 671"/>
                <a:gd name="T77" fmla="*/ 2147483647 h 356"/>
                <a:gd name="T78" fmla="*/ 2147483647 w 671"/>
                <a:gd name="T79" fmla="*/ 2147483647 h 356"/>
                <a:gd name="T80" fmla="*/ 2147483647 w 671"/>
                <a:gd name="T81" fmla="*/ 2147483647 h 356"/>
                <a:gd name="T82" fmla="*/ 2147483647 w 671"/>
                <a:gd name="T83" fmla="*/ 2147483647 h 356"/>
                <a:gd name="T84" fmla="*/ 2147483647 w 671"/>
                <a:gd name="T85" fmla="*/ 2147483647 h 356"/>
                <a:gd name="T86" fmla="*/ 2147483647 w 671"/>
                <a:gd name="T87" fmla="*/ 2147483647 h 3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71"/>
                <a:gd name="T133" fmla="*/ 0 h 356"/>
                <a:gd name="T134" fmla="*/ 671 w 671"/>
                <a:gd name="T135" fmla="*/ 356 h 35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71" h="356">
                  <a:moveTo>
                    <a:pt x="0" y="356"/>
                  </a:moveTo>
                  <a:lnTo>
                    <a:pt x="8" y="356"/>
                  </a:lnTo>
                  <a:lnTo>
                    <a:pt x="16" y="356"/>
                  </a:lnTo>
                  <a:lnTo>
                    <a:pt x="23" y="356"/>
                  </a:lnTo>
                  <a:lnTo>
                    <a:pt x="31" y="356"/>
                  </a:lnTo>
                  <a:lnTo>
                    <a:pt x="38" y="356"/>
                  </a:lnTo>
                  <a:lnTo>
                    <a:pt x="46" y="356"/>
                  </a:lnTo>
                  <a:lnTo>
                    <a:pt x="54" y="356"/>
                  </a:lnTo>
                  <a:lnTo>
                    <a:pt x="61" y="356"/>
                  </a:lnTo>
                  <a:lnTo>
                    <a:pt x="69" y="356"/>
                  </a:lnTo>
                  <a:lnTo>
                    <a:pt x="77" y="355"/>
                  </a:lnTo>
                  <a:lnTo>
                    <a:pt x="84" y="355"/>
                  </a:lnTo>
                  <a:lnTo>
                    <a:pt x="92" y="355"/>
                  </a:lnTo>
                  <a:lnTo>
                    <a:pt x="99" y="354"/>
                  </a:lnTo>
                  <a:lnTo>
                    <a:pt x="107" y="353"/>
                  </a:lnTo>
                  <a:lnTo>
                    <a:pt x="115" y="352"/>
                  </a:lnTo>
                  <a:lnTo>
                    <a:pt x="122" y="350"/>
                  </a:lnTo>
                  <a:lnTo>
                    <a:pt x="130" y="348"/>
                  </a:lnTo>
                  <a:lnTo>
                    <a:pt x="138" y="344"/>
                  </a:lnTo>
                  <a:lnTo>
                    <a:pt x="145" y="339"/>
                  </a:lnTo>
                  <a:lnTo>
                    <a:pt x="153" y="333"/>
                  </a:lnTo>
                  <a:lnTo>
                    <a:pt x="160" y="322"/>
                  </a:lnTo>
                  <a:lnTo>
                    <a:pt x="168" y="306"/>
                  </a:lnTo>
                  <a:lnTo>
                    <a:pt x="176" y="280"/>
                  </a:lnTo>
                  <a:lnTo>
                    <a:pt x="183" y="243"/>
                  </a:lnTo>
                  <a:lnTo>
                    <a:pt x="191" y="197"/>
                  </a:lnTo>
                  <a:lnTo>
                    <a:pt x="199" y="145"/>
                  </a:lnTo>
                  <a:lnTo>
                    <a:pt x="206" y="100"/>
                  </a:lnTo>
                  <a:lnTo>
                    <a:pt x="214" y="62"/>
                  </a:lnTo>
                  <a:lnTo>
                    <a:pt x="221" y="33"/>
                  </a:lnTo>
                  <a:lnTo>
                    <a:pt x="229" y="10"/>
                  </a:lnTo>
                  <a:lnTo>
                    <a:pt x="237" y="0"/>
                  </a:lnTo>
                  <a:lnTo>
                    <a:pt x="244" y="2"/>
                  </a:lnTo>
                  <a:lnTo>
                    <a:pt x="252" y="8"/>
                  </a:lnTo>
                  <a:lnTo>
                    <a:pt x="260" y="24"/>
                  </a:lnTo>
                  <a:lnTo>
                    <a:pt x="267" y="45"/>
                  </a:lnTo>
                  <a:lnTo>
                    <a:pt x="275" y="74"/>
                  </a:lnTo>
                  <a:lnTo>
                    <a:pt x="282" y="109"/>
                  </a:lnTo>
                  <a:lnTo>
                    <a:pt x="290" y="149"/>
                  </a:lnTo>
                  <a:lnTo>
                    <a:pt x="298" y="186"/>
                  </a:lnTo>
                  <a:lnTo>
                    <a:pt x="305" y="220"/>
                  </a:lnTo>
                  <a:lnTo>
                    <a:pt x="313" y="252"/>
                  </a:lnTo>
                  <a:lnTo>
                    <a:pt x="321" y="279"/>
                  </a:lnTo>
                  <a:lnTo>
                    <a:pt x="328" y="301"/>
                  </a:lnTo>
                  <a:lnTo>
                    <a:pt x="336" y="318"/>
                  </a:lnTo>
                  <a:lnTo>
                    <a:pt x="343" y="331"/>
                  </a:lnTo>
                  <a:lnTo>
                    <a:pt x="351" y="340"/>
                  </a:lnTo>
                  <a:lnTo>
                    <a:pt x="359" y="346"/>
                  </a:lnTo>
                  <a:lnTo>
                    <a:pt x="366" y="350"/>
                  </a:lnTo>
                  <a:lnTo>
                    <a:pt x="374" y="352"/>
                  </a:lnTo>
                  <a:lnTo>
                    <a:pt x="382" y="354"/>
                  </a:lnTo>
                  <a:lnTo>
                    <a:pt x="389" y="355"/>
                  </a:lnTo>
                  <a:lnTo>
                    <a:pt x="397" y="355"/>
                  </a:lnTo>
                  <a:lnTo>
                    <a:pt x="404" y="356"/>
                  </a:lnTo>
                  <a:lnTo>
                    <a:pt x="412" y="356"/>
                  </a:lnTo>
                  <a:lnTo>
                    <a:pt x="420" y="356"/>
                  </a:lnTo>
                  <a:lnTo>
                    <a:pt x="427" y="356"/>
                  </a:lnTo>
                  <a:lnTo>
                    <a:pt x="435" y="356"/>
                  </a:lnTo>
                  <a:lnTo>
                    <a:pt x="443" y="356"/>
                  </a:lnTo>
                  <a:lnTo>
                    <a:pt x="450" y="356"/>
                  </a:lnTo>
                  <a:lnTo>
                    <a:pt x="458" y="356"/>
                  </a:lnTo>
                  <a:lnTo>
                    <a:pt x="465" y="356"/>
                  </a:lnTo>
                  <a:lnTo>
                    <a:pt x="473" y="356"/>
                  </a:lnTo>
                  <a:lnTo>
                    <a:pt x="481" y="356"/>
                  </a:lnTo>
                  <a:lnTo>
                    <a:pt x="488" y="356"/>
                  </a:lnTo>
                  <a:lnTo>
                    <a:pt x="496" y="356"/>
                  </a:lnTo>
                  <a:lnTo>
                    <a:pt x="504" y="356"/>
                  </a:lnTo>
                  <a:lnTo>
                    <a:pt x="511" y="356"/>
                  </a:lnTo>
                  <a:lnTo>
                    <a:pt x="519" y="356"/>
                  </a:lnTo>
                  <a:lnTo>
                    <a:pt x="526" y="356"/>
                  </a:lnTo>
                  <a:lnTo>
                    <a:pt x="534" y="356"/>
                  </a:lnTo>
                  <a:lnTo>
                    <a:pt x="542" y="356"/>
                  </a:lnTo>
                  <a:lnTo>
                    <a:pt x="549" y="356"/>
                  </a:lnTo>
                  <a:lnTo>
                    <a:pt x="557" y="356"/>
                  </a:lnTo>
                  <a:lnTo>
                    <a:pt x="565" y="356"/>
                  </a:lnTo>
                  <a:lnTo>
                    <a:pt x="572" y="356"/>
                  </a:lnTo>
                  <a:lnTo>
                    <a:pt x="580" y="356"/>
                  </a:lnTo>
                  <a:lnTo>
                    <a:pt x="587" y="356"/>
                  </a:lnTo>
                  <a:lnTo>
                    <a:pt x="595" y="356"/>
                  </a:lnTo>
                  <a:lnTo>
                    <a:pt x="603" y="356"/>
                  </a:lnTo>
                  <a:lnTo>
                    <a:pt x="610" y="356"/>
                  </a:lnTo>
                  <a:lnTo>
                    <a:pt x="618" y="356"/>
                  </a:lnTo>
                  <a:lnTo>
                    <a:pt x="626" y="356"/>
                  </a:lnTo>
                  <a:lnTo>
                    <a:pt x="633" y="356"/>
                  </a:lnTo>
                  <a:lnTo>
                    <a:pt x="641" y="356"/>
                  </a:lnTo>
                  <a:lnTo>
                    <a:pt x="648" y="356"/>
                  </a:lnTo>
                  <a:lnTo>
                    <a:pt x="656" y="356"/>
                  </a:lnTo>
                  <a:lnTo>
                    <a:pt x="664" y="356"/>
                  </a:lnTo>
                  <a:lnTo>
                    <a:pt x="671" y="356"/>
                  </a:lnTo>
                </a:path>
              </a:pathLst>
            </a:custGeom>
            <a:noFill/>
            <a:ln w="28575">
              <a:solidFill>
                <a:srgbClr val="3399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328" name="Freeform 75"/>
            <p:cNvSpPr>
              <a:spLocks/>
            </p:cNvSpPr>
            <p:nvPr/>
          </p:nvSpPr>
          <p:spPr bwMode="auto">
            <a:xfrm>
              <a:off x="1153" y="3263"/>
              <a:ext cx="3637" cy="126"/>
            </a:xfrm>
            <a:custGeom>
              <a:avLst/>
              <a:gdLst>
                <a:gd name="T0" fmla="*/ 173603888 w 671"/>
                <a:gd name="T1" fmla="*/ 1269788083 h 21"/>
                <a:gd name="T2" fmla="*/ 505115569 w 671"/>
                <a:gd name="T3" fmla="*/ 1269788083 h 21"/>
                <a:gd name="T4" fmla="*/ 832116158 w 671"/>
                <a:gd name="T5" fmla="*/ 1269788083 h 21"/>
                <a:gd name="T6" fmla="*/ 1183024717 w 671"/>
                <a:gd name="T7" fmla="*/ 1148856543 h 21"/>
                <a:gd name="T8" fmla="*/ 1510153138 w 671"/>
                <a:gd name="T9" fmla="*/ 906991926 h 21"/>
                <a:gd name="T10" fmla="*/ 1837149391 w 671"/>
                <a:gd name="T11" fmla="*/ 604661732 h 21"/>
                <a:gd name="T12" fmla="*/ 2147483647 w 671"/>
                <a:gd name="T13" fmla="*/ 362796636 h 21"/>
                <a:gd name="T14" fmla="*/ 2147483647 w 671"/>
                <a:gd name="T15" fmla="*/ 60466130 h 21"/>
                <a:gd name="T16" fmla="*/ 2147483647 w 671"/>
                <a:gd name="T17" fmla="*/ 0 h 21"/>
                <a:gd name="T18" fmla="*/ 2147483647 w 671"/>
                <a:gd name="T19" fmla="*/ 181398510 h 21"/>
                <a:gd name="T20" fmla="*/ 2147483647 w 671"/>
                <a:gd name="T21" fmla="*/ 362796636 h 21"/>
                <a:gd name="T22" fmla="*/ 2147483647 w 671"/>
                <a:gd name="T23" fmla="*/ 483729040 h 21"/>
                <a:gd name="T24" fmla="*/ 2147483647 w 671"/>
                <a:gd name="T25" fmla="*/ 725593272 h 21"/>
                <a:gd name="T26" fmla="*/ 2147483647 w 671"/>
                <a:gd name="T27" fmla="*/ 906991926 h 21"/>
                <a:gd name="T28" fmla="*/ 2147483647 w 671"/>
                <a:gd name="T29" fmla="*/ 1088390389 h 21"/>
                <a:gd name="T30" fmla="*/ 2147483647 w 671"/>
                <a:gd name="T31" fmla="*/ 1209321929 h 21"/>
                <a:gd name="T32" fmla="*/ 2147483647 w 671"/>
                <a:gd name="T33" fmla="*/ 1269788083 h 21"/>
                <a:gd name="T34" fmla="*/ 2147483647 w 671"/>
                <a:gd name="T35" fmla="*/ 1269788083 h 21"/>
                <a:gd name="T36" fmla="*/ 2147483647 w 671"/>
                <a:gd name="T37" fmla="*/ 1269788083 h 21"/>
                <a:gd name="T38" fmla="*/ 2147483647 w 671"/>
                <a:gd name="T39" fmla="*/ 1269788083 h 21"/>
                <a:gd name="T40" fmla="*/ 2147483647 w 671"/>
                <a:gd name="T41" fmla="*/ 1269788083 h 21"/>
                <a:gd name="T42" fmla="*/ 2147483647 w 671"/>
                <a:gd name="T43" fmla="*/ 1269788083 h 21"/>
                <a:gd name="T44" fmla="*/ 2147483647 w 671"/>
                <a:gd name="T45" fmla="*/ 1269788083 h 21"/>
                <a:gd name="T46" fmla="*/ 2147483647 w 671"/>
                <a:gd name="T47" fmla="*/ 1269788083 h 21"/>
                <a:gd name="T48" fmla="*/ 2147483647 w 671"/>
                <a:gd name="T49" fmla="*/ 1269788083 h 21"/>
                <a:gd name="T50" fmla="*/ 2147483647 w 671"/>
                <a:gd name="T51" fmla="*/ 1269788083 h 21"/>
                <a:gd name="T52" fmla="*/ 2147483647 w 671"/>
                <a:gd name="T53" fmla="*/ 1269788083 h 21"/>
                <a:gd name="T54" fmla="*/ 2147483647 w 671"/>
                <a:gd name="T55" fmla="*/ 1269788083 h 21"/>
                <a:gd name="T56" fmla="*/ 2147483647 w 671"/>
                <a:gd name="T57" fmla="*/ 1269788083 h 21"/>
                <a:gd name="T58" fmla="*/ 2147483647 w 671"/>
                <a:gd name="T59" fmla="*/ 1269788083 h 21"/>
                <a:gd name="T60" fmla="*/ 2147483647 w 671"/>
                <a:gd name="T61" fmla="*/ 1269788083 h 21"/>
                <a:gd name="T62" fmla="*/ 2147483647 w 671"/>
                <a:gd name="T63" fmla="*/ 1269788083 h 21"/>
                <a:gd name="T64" fmla="*/ 2147483647 w 671"/>
                <a:gd name="T65" fmla="*/ 1269788083 h 21"/>
                <a:gd name="T66" fmla="*/ 2147483647 w 671"/>
                <a:gd name="T67" fmla="*/ 1269788083 h 21"/>
                <a:gd name="T68" fmla="*/ 2147483647 w 671"/>
                <a:gd name="T69" fmla="*/ 1269788083 h 21"/>
                <a:gd name="T70" fmla="*/ 2147483647 w 671"/>
                <a:gd name="T71" fmla="*/ 1269788083 h 21"/>
                <a:gd name="T72" fmla="*/ 2147483647 w 671"/>
                <a:gd name="T73" fmla="*/ 1269788083 h 21"/>
                <a:gd name="T74" fmla="*/ 2147483647 w 671"/>
                <a:gd name="T75" fmla="*/ 1269788083 h 21"/>
                <a:gd name="T76" fmla="*/ 2147483647 w 671"/>
                <a:gd name="T77" fmla="*/ 1269788083 h 21"/>
                <a:gd name="T78" fmla="*/ 2147483647 w 671"/>
                <a:gd name="T79" fmla="*/ 1269788083 h 21"/>
                <a:gd name="T80" fmla="*/ 2147483647 w 671"/>
                <a:gd name="T81" fmla="*/ 1269788083 h 21"/>
                <a:gd name="T82" fmla="*/ 2147483647 w 671"/>
                <a:gd name="T83" fmla="*/ 1269788083 h 21"/>
                <a:gd name="T84" fmla="*/ 2147483647 w 671"/>
                <a:gd name="T85" fmla="*/ 1269788083 h 21"/>
                <a:gd name="T86" fmla="*/ 2147483647 w 671"/>
                <a:gd name="T87" fmla="*/ 1269788083 h 2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71"/>
                <a:gd name="T133" fmla="*/ 0 h 21"/>
                <a:gd name="T134" fmla="*/ 671 w 671"/>
                <a:gd name="T135" fmla="*/ 21 h 2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71" h="21">
                  <a:moveTo>
                    <a:pt x="0" y="21"/>
                  </a:moveTo>
                  <a:lnTo>
                    <a:pt x="8" y="21"/>
                  </a:lnTo>
                  <a:lnTo>
                    <a:pt x="16" y="21"/>
                  </a:lnTo>
                  <a:lnTo>
                    <a:pt x="23" y="21"/>
                  </a:lnTo>
                  <a:lnTo>
                    <a:pt x="31" y="21"/>
                  </a:lnTo>
                  <a:lnTo>
                    <a:pt x="38" y="21"/>
                  </a:lnTo>
                  <a:lnTo>
                    <a:pt x="46" y="20"/>
                  </a:lnTo>
                  <a:lnTo>
                    <a:pt x="54" y="19"/>
                  </a:lnTo>
                  <a:lnTo>
                    <a:pt x="61" y="18"/>
                  </a:lnTo>
                  <a:lnTo>
                    <a:pt x="69" y="15"/>
                  </a:lnTo>
                  <a:lnTo>
                    <a:pt x="77" y="13"/>
                  </a:lnTo>
                  <a:lnTo>
                    <a:pt x="84" y="10"/>
                  </a:lnTo>
                  <a:lnTo>
                    <a:pt x="92" y="8"/>
                  </a:lnTo>
                  <a:lnTo>
                    <a:pt x="99" y="6"/>
                  </a:lnTo>
                  <a:lnTo>
                    <a:pt x="107" y="4"/>
                  </a:lnTo>
                  <a:lnTo>
                    <a:pt x="115" y="1"/>
                  </a:lnTo>
                  <a:lnTo>
                    <a:pt x="122" y="0"/>
                  </a:lnTo>
                  <a:lnTo>
                    <a:pt x="130" y="0"/>
                  </a:lnTo>
                  <a:lnTo>
                    <a:pt x="138" y="1"/>
                  </a:lnTo>
                  <a:lnTo>
                    <a:pt x="145" y="3"/>
                  </a:lnTo>
                  <a:lnTo>
                    <a:pt x="153" y="5"/>
                  </a:lnTo>
                  <a:lnTo>
                    <a:pt x="160" y="6"/>
                  </a:lnTo>
                  <a:lnTo>
                    <a:pt x="168" y="7"/>
                  </a:lnTo>
                  <a:lnTo>
                    <a:pt x="176" y="8"/>
                  </a:lnTo>
                  <a:lnTo>
                    <a:pt x="183" y="10"/>
                  </a:lnTo>
                  <a:lnTo>
                    <a:pt x="191" y="12"/>
                  </a:lnTo>
                  <a:lnTo>
                    <a:pt x="199" y="13"/>
                  </a:lnTo>
                  <a:lnTo>
                    <a:pt x="206" y="15"/>
                  </a:lnTo>
                  <a:lnTo>
                    <a:pt x="214" y="17"/>
                  </a:lnTo>
                  <a:lnTo>
                    <a:pt x="221" y="18"/>
                  </a:lnTo>
                  <a:lnTo>
                    <a:pt x="229" y="19"/>
                  </a:lnTo>
                  <a:lnTo>
                    <a:pt x="237" y="20"/>
                  </a:lnTo>
                  <a:lnTo>
                    <a:pt x="244" y="20"/>
                  </a:lnTo>
                  <a:lnTo>
                    <a:pt x="252" y="21"/>
                  </a:lnTo>
                  <a:lnTo>
                    <a:pt x="260" y="21"/>
                  </a:lnTo>
                  <a:lnTo>
                    <a:pt x="267" y="21"/>
                  </a:lnTo>
                  <a:lnTo>
                    <a:pt x="275" y="21"/>
                  </a:lnTo>
                  <a:lnTo>
                    <a:pt x="282" y="21"/>
                  </a:lnTo>
                  <a:lnTo>
                    <a:pt x="290" y="21"/>
                  </a:lnTo>
                  <a:lnTo>
                    <a:pt x="298" y="21"/>
                  </a:lnTo>
                  <a:lnTo>
                    <a:pt x="305" y="21"/>
                  </a:lnTo>
                  <a:lnTo>
                    <a:pt x="313" y="21"/>
                  </a:lnTo>
                  <a:lnTo>
                    <a:pt x="321" y="21"/>
                  </a:lnTo>
                  <a:lnTo>
                    <a:pt x="328" y="21"/>
                  </a:lnTo>
                  <a:lnTo>
                    <a:pt x="336" y="21"/>
                  </a:lnTo>
                  <a:lnTo>
                    <a:pt x="343" y="21"/>
                  </a:lnTo>
                  <a:lnTo>
                    <a:pt x="351" y="21"/>
                  </a:lnTo>
                  <a:lnTo>
                    <a:pt x="359" y="21"/>
                  </a:lnTo>
                  <a:lnTo>
                    <a:pt x="366" y="21"/>
                  </a:lnTo>
                  <a:lnTo>
                    <a:pt x="374" y="21"/>
                  </a:lnTo>
                  <a:lnTo>
                    <a:pt x="382" y="21"/>
                  </a:lnTo>
                  <a:lnTo>
                    <a:pt x="389" y="21"/>
                  </a:lnTo>
                  <a:lnTo>
                    <a:pt x="397" y="21"/>
                  </a:lnTo>
                  <a:lnTo>
                    <a:pt x="404" y="21"/>
                  </a:lnTo>
                  <a:lnTo>
                    <a:pt x="412" y="21"/>
                  </a:lnTo>
                  <a:lnTo>
                    <a:pt x="420" y="21"/>
                  </a:lnTo>
                  <a:lnTo>
                    <a:pt x="427" y="21"/>
                  </a:lnTo>
                  <a:lnTo>
                    <a:pt x="435" y="21"/>
                  </a:lnTo>
                  <a:lnTo>
                    <a:pt x="443" y="21"/>
                  </a:lnTo>
                  <a:lnTo>
                    <a:pt x="450" y="21"/>
                  </a:lnTo>
                  <a:lnTo>
                    <a:pt x="458" y="21"/>
                  </a:lnTo>
                  <a:lnTo>
                    <a:pt x="465" y="21"/>
                  </a:lnTo>
                  <a:lnTo>
                    <a:pt x="473" y="21"/>
                  </a:lnTo>
                  <a:lnTo>
                    <a:pt x="481" y="21"/>
                  </a:lnTo>
                  <a:lnTo>
                    <a:pt x="488" y="21"/>
                  </a:lnTo>
                  <a:lnTo>
                    <a:pt x="496" y="21"/>
                  </a:lnTo>
                  <a:lnTo>
                    <a:pt x="504" y="21"/>
                  </a:lnTo>
                  <a:lnTo>
                    <a:pt x="511" y="21"/>
                  </a:lnTo>
                  <a:lnTo>
                    <a:pt x="519" y="21"/>
                  </a:lnTo>
                  <a:lnTo>
                    <a:pt x="526" y="21"/>
                  </a:lnTo>
                  <a:lnTo>
                    <a:pt x="534" y="21"/>
                  </a:lnTo>
                  <a:lnTo>
                    <a:pt x="542" y="21"/>
                  </a:lnTo>
                  <a:lnTo>
                    <a:pt x="549" y="21"/>
                  </a:lnTo>
                  <a:lnTo>
                    <a:pt x="557" y="21"/>
                  </a:lnTo>
                  <a:lnTo>
                    <a:pt x="565" y="21"/>
                  </a:lnTo>
                  <a:lnTo>
                    <a:pt x="572" y="21"/>
                  </a:lnTo>
                  <a:lnTo>
                    <a:pt x="580" y="21"/>
                  </a:lnTo>
                  <a:lnTo>
                    <a:pt x="587" y="21"/>
                  </a:lnTo>
                  <a:lnTo>
                    <a:pt x="595" y="21"/>
                  </a:lnTo>
                  <a:lnTo>
                    <a:pt x="603" y="21"/>
                  </a:lnTo>
                  <a:lnTo>
                    <a:pt x="610" y="21"/>
                  </a:lnTo>
                  <a:lnTo>
                    <a:pt x="618" y="21"/>
                  </a:lnTo>
                  <a:lnTo>
                    <a:pt x="626" y="21"/>
                  </a:lnTo>
                  <a:lnTo>
                    <a:pt x="633" y="21"/>
                  </a:lnTo>
                  <a:lnTo>
                    <a:pt x="641" y="21"/>
                  </a:lnTo>
                  <a:lnTo>
                    <a:pt x="648" y="21"/>
                  </a:lnTo>
                  <a:lnTo>
                    <a:pt x="656" y="21"/>
                  </a:lnTo>
                  <a:lnTo>
                    <a:pt x="664" y="21"/>
                  </a:lnTo>
                  <a:lnTo>
                    <a:pt x="671" y="21"/>
                  </a:lnTo>
                </a:path>
              </a:pathLst>
            </a:custGeom>
            <a:noFill/>
            <a:ln w="28575">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87</a:t>
            </a:fld>
            <a:endParaRPr lang="en-US"/>
          </a:p>
        </p:txBody>
      </p:sp>
    </p:spTree>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4978" name="Rectangle 4"/>
          <p:cNvSpPr>
            <a:spLocks noGrp="1" noChangeArrowheads="1"/>
          </p:cNvSpPr>
          <p:nvPr>
            <p:ph type="ctrTitle"/>
          </p:nvPr>
        </p:nvSpPr>
        <p:spPr/>
        <p:txBody>
          <a:bodyPr/>
          <a:lstStyle/>
          <a:p>
            <a:r>
              <a:rPr lang="en-US"/>
              <a:t>Colorimetria</a:t>
            </a:r>
          </a:p>
        </p:txBody>
      </p:sp>
      <p:sp>
        <p:nvSpPr>
          <p:cNvPr id="254979" name="Rectangle 5"/>
          <p:cNvSpPr>
            <a:spLocks noGrp="1" noChangeArrowheads="1"/>
          </p:cNvSpPr>
          <p:nvPr>
            <p:ph type="subTitle" idx="1"/>
          </p:nvPr>
        </p:nvSpPr>
        <p:spPr/>
        <p:txBody>
          <a:bodyPr/>
          <a:lstStyle/>
          <a:p>
            <a:r>
              <a:rPr lang="en-US"/>
              <a:t>“Medida da sensação de cor”</a:t>
            </a:r>
          </a:p>
        </p:txBody>
      </p:sp>
      <p:pic>
        <p:nvPicPr>
          <p:cNvPr id="254980" name="Picture 6"/>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744913" y="1211263"/>
            <a:ext cx="1714500" cy="165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Date Placeholder 1"/>
          <p:cNvSpPr>
            <a:spLocks noGrp="1"/>
          </p:cNvSpPr>
          <p:nvPr>
            <p:ph type="dt" sz="half" idx="10"/>
          </p:nvPr>
        </p:nvSpPr>
        <p:spPr/>
        <p:txBody>
          <a:bodyPr/>
          <a:lstStyle/>
          <a:p>
            <a:pPr>
              <a:defRPr/>
            </a:pPr>
            <a:fld id="{9C74E8BF-BDA2-4B27-B573-79429CF665D3}"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0F7BC612-7615-48F4-BAAB-CBC90BFFF0C0}" type="slidenum">
              <a:rPr lang="en-US" smtClean="0"/>
              <a:pPr>
                <a:defRPr/>
              </a:pPr>
              <a:t>88</a:t>
            </a:fld>
            <a:endParaRPr lang="en-US"/>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0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9859042-9067-45E3-BA63-43A0697320A9}" type="datetime1">
              <a:rPr lang="en-US" sz="1200" i="0" smtClean="0"/>
              <a:t>3/20/18</a:t>
            </a:fld>
            <a:endParaRPr lang="en-US" sz="1200" i="0"/>
          </a:p>
        </p:txBody>
      </p:sp>
      <p:sp>
        <p:nvSpPr>
          <p:cNvPr id="55303" name="Rectangle 2"/>
          <p:cNvSpPr>
            <a:spLocks noGrp="1" noChangeArrowheads="1"/>
          </p:cNvSpPr>
          <p:nvPr>
            <p:ph type="title"/>
          </p:nvPr>
        </p:nvSpPr>
        <p:spPr>
          <a:xfrm>
            <a:off x="1027113" y="185738"/>
            <a:ext cx="6880225" cy="931862"/>
          </a:xfrm>
          <a:noFill/>
        </p:spPr>
        <p:txBody>
          <a:bodyPr/>
          <a:lstStyle/>
          <a:p>
            <a:r>
              <a:rPr lang="en-US" sz="3200"/>
              <a:t>Medida da sensação de cor e o princípio da tri-cromaticide</a:t>
            </a:r>
          </a:p>
        </p:txBody>
      </p:sp>
      <p:sp>
        <p:nvSpPr>
          <p:cNvPr id="20545" name="Rectangle 65"/>
          <p:cNvSpPr>
            <a:spLocks noChangeArrowheads="1"/>
          </p:cNvSpPr>
          <p:nvPr/>
        </p:nvSpPr>
        <p:spPr bwMode="auto">
          <a:xfrm>
            <a:off x="5716588" y="4024313"/>
            <a:ext cx="2565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a:solidFill>
                  <a:srgbClr val="FF0000"/>
                </a:solidFill>
              </a:rPr>
              <a:t>não é assim! mas…</a:t>
            </a:r>
          </a:p>
        </p:txBody>
      </p:sp>
      <p:sp>
        <p:nvSpPr>
          <p:cNvPr id="55305" name="Line 3"/>
          <p:cNvSpPr>
            <a:spLocks noChangeShapeType="1"/>
          </p:cNvSpPr>
          <p:nvPr/>
        </p:nvSpPr>
        <p:spPr bwMode="auto">
          <a:xfrm flipV="1">
            <a:off x="1117600" y="1765300"/>
            <a:ext cx="0" cy="2520950"/>
          </a:xfrm>
          <a:prstGeom prst="line">
            <a:avLst/>
          </a:prstGeom>
          <a:noFill/>
          <a:ln w="12700">
            <a:solidFill>
              <a:schemeClr val="tx1"/>
            </a:solidFill>
            <a:round/>
            <a:headEnd type="none" w="sm" len="sm"/>
            <a:tailEnd type="stealth" w="lg" len="lg"/>
          </a:ln>
          <a:extLst>
            <a:ext uri="{909E8E84-426E-40DD-AFC4-6F175D3DCCD1}">
              <a14:hiddenFill xmlns:a14="http://schemas.microsoft.com/office/drawing/2010/main">
                <a:noFill/>
              </a14:hiddenFill>
            </a:ext>
          </a:extLst>
        </p:spPr>
        <p:txBody>
          <a:bodyPr wrap="none" anchor="ctr"/>
          <a:lstStyle/>
          <a:p>
            <a:endParaRPr lang="en-US"/>
          </a:p>
        </p:txBody>
      </p:sp>
      <p:sp>
        <p:nvSpPr>
          <p:cNvPr id="55306" name="Line 24"/>
          <p:cNvSpPr>
            <a:spLocks noChangeShapeType="1"/>
          </p:cNvSpPr>
          <p:nvPr/>
        </p:nvSpPr>
        <p:spPr bwMode="auto">
          <a:xfrm>
            <a:off x="1106488" y="4287838"/>
            <a:ext cx="3533775" cy="0"/>
          </a:xfrm>
          <a:prstGeom prst="line">
            <a:avLst/>
          </a:prstGeom>
          <a:noFill/>
          <a:ln w="12700">
            <a:solidFill>
              <a:schemeClr val="tx1"/>
            </a:solidFill>
            <a:round/>
            <a:headEnd type="none" w="sm" len="sm"/>
            <a:tailEnd type="stealth" w="lg" len="lg"/>
          </a:ln>
          <a:extLst>
            <a:ext uri="{909E8E84-426E-40DD-AFC4-6F175D3DCCD1}">
              <a14:hiddenFill xmlns:a14="http://schemas.microsoft.com/office/drawing/2010/main">
                <a:noFill/>
              </a14:hiddenFill>
            </a:ext>
          </a:extLst>
        </p:spPr>
        <p:txBody>
          <a:bodyPr wrap="none" anchor="ctr"/>
          <a:lstStyle/>
          <a:p>
            <a:endParaRPr lang="en-US"/>
          </a:p>
        </p:txBody>
      </p:sp>
      <p:sp>
        <p:nvSpPr>
          <p:cNvPr id="55307" name="Line 25"/>
          <p:cNvSpPr>
            <a:spLocks noChangeShapeType="1"/>
          </p:cNvSpPr>
          <p:nvPr/>
        </p:nvSpPr>
        <p:spPr bwMode="auto">
          <a:xfrm>
            <a:off x="1111250" y="4287838"/>
            <a:ext cx="15557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5308" name="Rectangle 51"/>
          <p:cNvSpPr>
            <a:spLocks noChangeArrowheads="1"/>
          </p:cNvSpPr>
          <p:nvPr/>
        </p:nvSpPr>
        <p:spPr bwMode="auto">
          <a:xfrm>
            <a:off x="4500563" y="4179888"/>
            <a:ext cx="3095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latin typeface="Symbol" pitchFamily="18" charset="2"/>
              </a:rPr>
              <a:t>l</a:t>
            </a:r>
          </a:p>
        </p:txBody>
      </p:sp>
      <p:sp>
        <p:nvSpPr>
          <p:cNvPr id="55309" name="Freeform 54"/>
          <p:cNvSpPr>
            <a:spLocks/>
          </p:cNvSpPr>
          <p:nvPr/>
        </p:nvSpPr>
        <p:spPr bwMode="auto">
          <a:xfrm>
            <a:off x="1384300" y="3195638"/>
            <a:ext cx="2906713" cy="1079500"/>
          </a:xfrm>
          <a:custGeom>
            <a:avLst/>
            <a:gdLst>
              <a:gd name="T0" fmla="*/ 0 w 1482"/>
              <a:gd name="T1" fmla="*/ 2147483647 h 929"/>
              <a:gd name="T2" fmla="*/ 2147483647 w 1482"/>
              <a:gd name="T3" fmla="*/ 2147483647 h 929"/>
              <a:gd name="T4" fmla="*/ 2147483647 w 1482"/>
              <a:gd name="T5" fmla="*/ 2147483647 h 929"/>
              <a:gd name="T6" fmla="*/ 2147483647 w 1482"/>
              <a:gd name="T7" fmla="*/ 2147483647 h 929"/>
              <a:gd name="T8" fmla="*/ 2147483647 w 1482"/>
              <a:gd name="T9" fmla="*/ 2147483647 h 929"/>
              <a:gd name="T10" fmla="*/ 2147483647 w 1482"/>
              <a:gd name="T11" fmla="*/ 2147483647 h 929"/>
              <a:gd name="T12" fmla="*/ 2147483647 w 1482"/>
              <a:gd name="T13" fmla="*/ 2147483647 h 929"/>
              <a:gd name="T14" fmla="*/ 2147483647 w 1482"/>
              <a:gd name="T15" fmla="*/ 2147483647 h 929"/>
              <a:gd name="T16" fmla="*/ 2147483647 w 1482"/>
              <a:gd name="T17" fmla="*/ 2147483647 h 929"/>
              <a:gd name="T18" fmla="*/ 2147483647 w 1482"/>
              <a:gd name="T19" fmla="*/ 2147483647 h 929"/>
              <a:gd name="T20" fmla="*/ 2147483647 w 1482"/>
              <a:gd name="T21" fmla="*/ 2147483647 h 929"/>
              <a:gd name="T22" fmla="*/ 2147483647 w 1482"/>
              <a:gd name="T23" fmla="*/ 0 h 929"/>
              <a:gd name="T24" fmla="*/ 2147483647 w 1482"/>
              <a:gd name="T25" fmla="*/ 2147483647 h 929"/>
              <a:gd name="T26" fmla="*/ 2147483647 w 1482"/>
              <a:gd name="T27" fmla="*/ 2147483647 h 929"/>
              <a:gd name="T28" fmla="*/ 2147483647 w 1482"/>
              <a:gd name="T29" fmla="*/ 2147483647 h 929"/>
              <a:gd name="T30" fmla="*/ 2147483647 w 1482"/>
              <a:gd name="T31" fmla="*/ 2147483647 h 929"/>
              <a:gd name="T32" fmla="*/ 2147483647 w 1482"/>
              <a:gd name="T33" fmla="*/ 2147483647 h 929"/>
              <a:gd name="T34" fmla="*/ 2147483647 w 1482"/>
              <a:gd name="T35" fmla="*/ 2147483647 h 929"/>
              <a:gd name="T36" fmla="*/ 2147483647 w 1482"/>
              <a:gd name="T37" fmla="*/ 2147483647 h 929"/>
              <a:gd name="T38" fmla="*/ 2147483647 w 1482"/>
              <a:gd name="T39" fmla="*/ 2147483647 h 929"/>
              <a:gd name="T40" fmla="*/ 2147483647 w 1482"/>
              <a:gd name="T41" fmla="*/ 2147483647 h 9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82"/>
              <a:gd name="T64" fmla="*/ 0 h 929"/>
              <a:gd name="T65" fmla="*/ 1482 w 1482"/>
              <a:gd name="T66" fmla="*/ 929 h 9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82" h="929">
                <a:moveTo>
                  <a:pt x="0" y="928"/>
                </a:moveTo>
                <a:lnTo>
                  <a:pt x="108" y="912"/>
                </a:lnTo>
                <a:lnTo>
                  <a:pt x="217" y="889"/>
                </a:lnTo>
                <a:lnTo>
                  <a:pt x="325" y="850"/>
                </a:lnTo>
                <a:lnTo>
                  <a:pt x="415" y="788"/>
                </a:lnTo>
                <a:lnTo>
                  <a:pt x="524" y="691"/>
                </a:lnTo>
                <a:lnTo>
                  <a:pt x="587" y="594"/>
                </a:lnTo>
                <a:lnTo>
                  <a:pt x="641" y="501"/>
                </a:lnTo>
                <a:lnTo>
                  <a:pt x="722" y="283"/>
                </a:lnTo>
                <a:lnTo>
                  <a:pt x="786" y="85"/>
                </a:lnTo>
                <a:lnTo>
                  <a:pt x="840" y="12"/>
                </a:lnTo>
                <a:lnTo>
                  <a:pt x="876" y="0"/>
                </a:lnTo>
                <a:lnTo>
                  <a:pt x="903" y="8"/>
                </a:lnTo>
                <a:lnTo>
                  <a:pt x="948" y="58"/>
                </a:lnTo>
                <a:lnTo>
                  <a:pt x="993" y="151"/>
                </a:lnTo>
                <a:lnTo>
                  <a:pt x="1031" y="255"/>
                </a:lnTo>
                <a:lnTo>
                  <a:pt x="1093" y="396"/>
                </a:lnTo>
                <a:lnTo>
                  <a:pt x="1174" y="571"/>
                </a:lnTo>
                <a:lnTo>
                  <a:pt x="1273" y="765"/>
                </a:lnTo>
                <a:lnTo>
                  <a:pt x="1373" y="870"/>
                </a:lnTo>
                <a:lnTo>
                  <a:pt x="1481" y="912"/>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310" name="Freeform 55"/>
          <p:cNvSpPr>
            <a:spLocks/>
          </p:cNvSpPr>
          <p:nvPr/>
        </p:nvSpPr>
        <p:spPr bwMode="auto">
          <a:xfrm>
            <a:off x="1173163" y="3130550"/>
            <a:ext cx="3076575" cy="1144588"/>
          </a:xfrm>
          <a:custGeom>
            <a:avLst/>
            <a:gdLst>
              <a:gd name="T0" fmla="*/ 0 w 1569"/>
              <a:gd name="T1" fmla="*/ 2147483647 h 985"/>
              <a:gd name="T2" fmla="*/ 2147483647 w 1569"/>
              <a:gd name="T3" fmla="*/ 2147483647 h 985"/>
              <a:gd name="T4" fmla="*/ 2147483647 w 1569"/>
              <a:gd name="T5" fmla="*/ 2147483647 h 985"/>
              <a:gd name="T6" fmla="*/ 2147483647 w 1569"/>
              <a:gd name="T7" fmla="*/ 2147483647 h 985"/>
              <a:gd name="T8" fmla="*/ 2147483647 w 1569"/>
              <a:gd name="T9" fmla="*/ 2147483647 h 985"/>
              <a:gd name="T10" fmla="*/ 2147483647 w 1569"/>
              <a:gd name="T11" fmla="*/ 2147483647 h 985"/>
              <a:gd name="T12" fmla="*/ 2147483647 w 1569"/>
              <a:gd name="T13" fmla="*/ 2147483647 h 985"/>
              <a:gd name="T14" fmla="*/ 2147483647 w 1569"/>
              <a:gd name="T15" fmla="*/ 2147483647 h 985"/>
              <a:gd name="T16" fmla="*/ 2147483647 w 1569"/>
              <a:gd name="T17" fmla="*/ 2147483647 h 985"/>
              <a:gd name="T18" fmla="*/ 2147483647 w 1569"/>
              <a:gd name="T19" fmla="*/ 2147483647 h 985"/>
              <a:gd name="T20" fmla="*/ 2147483647 w 1569"/>
              <a:gd name="T21" fmla="*/ 2147483647 h 985"/>
              <a:gd name="T22" fmla="*/ 2147483647 w 1569"/>
              <a:gd name="T23" fmla="*/ 0 h 985"/>
              <a:gd name="T24" fmla="*/ 2147483647 w 1569"/>
              <a:gd name="T25" fmla="*/ 2147483647 h 985"/>
              <a:gd name="T26" fmla="*/ 2147483647 w 1569"/>
              <a:gd name="T27" fmla="*/ 2147483647 h 985"/>
              <a:gd name="T28" fmla="*/ 2147483647 w 1569"/>
              <a:gd name="T29" fmla="*/ 2147483647 h 985"/>
              <a:gd name="T30" fmla="*/ 2147483647 w 1569"/>
              <a:gd name="T31" fmla="*/ 2147483647 h 985"/>
              <a:gd name="T32" fmla="*/ 2147483647 w 1569"/>
              <a:gd name="T33" fmla="*/ 2147483647 h 985"/>
              <a:gd name="T34" fmla="*/ 2147483647 w 1569"/>
              <a:gd name="T35" fmla="*/ 2147483647 h 985"/>
              <a:gd name="T36" fmla="*/ 2147483647 w 1569"/>
              <a:gd name="T37" fmla="*/ 2147483647 h 985"/>
              <a:gd name="T38" fmla="*/ 2147483647 w 1569"/>
              <a:gd name="T39" fmla="*/ 2147483647 h 985"/>
              <a:gd name="T40" fmla="*/ 2147483647 w 1569"/>
              <a:gd name="T41" fmla="*/ 2147483647 h 985"/>
              <a:gd name="T42" fmla="*/ 2147483647 w 1569"/>
              <a:gd name="T43" fmla="*/ 2147483647 h 985"/>
              <a:gd name="T44" fmla="*/ 2147483647 w 1569"/>
              <a:gd name="T45" fmla="*/ 2147483647 h 98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69"/>
              <a:gd name="T70" fmla="*/ 0 h 985"/>
              <a:gd name="T71" fmla="*/ 1569 w 1569"/>
              <a:gd name="T72" fmla="*/ 985 h 98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69" h="985">
                <a:moveTo>
                  <a:pt x="0" y="984"/>
                </a:moveTo>
                <a:lnTo>
                  <a:pt x="108" y="976"/>
                </a:lnTo>
                <a:lnTo>
                  <a:pt x="208" y="953"/>
                </a:lnTo>
                <a:lnTo>
                  <a:pt x="289" y="918"/>
                </a:lnTo>
                <a:lnTo>
                  <a:pt x="397" y="844"/>
                </a:lnTo>
                <a:lnTo>
                  <a:pt x="479" y="743"/>
                </a:lnTo>
                <a:lnTo>
                  <a:pt x="551" y="611"/>
                </a:lnTo>
                <a:lnTo>
                  <a:pt x="614" y="433"/>
                </a:lnTo>
                <a:lnTo>
                  <a:pt x="668" y="207"/>
                </a:lnTo>
                <a:lnTo>
                  <a:pt x="713" y="95"/>
                </a:lnTo>
                <a:lnTo>
                  <a:pt x="767" y="12"/>
                </a:lnTo>
                <a:lnTo>
                  <a:pt x="811" y="0"/>
                </a:lnTo>
                <a:lnTo>
                  <a:pt x="849" y="11"/>
                </a:lnTo>
                <a:lnTo>
                  <a:pt x="885" y="68"/>
                </a:lnTo>
                <a:lnTo>
                  <a:pt x="903" y="138"/>
                </a:lnTo>
                <a:lnTo>
                  <a:pt x="948" y="289"/>
                </a:lnTo>
                <a:lnTo>
                  <a:pt x="993" y="464"/>
                </a:lnTo>
                <a:lnTo>
                  <a:pt x="1038" y="604"/>
                </a:lnTo>
                <a:lnTo>
                  <a:pt x="1120" y="774"/>
                </a:lnTo>
                <a:lnTo>
                  <a:pt x="1228" y="902"/>
                </a:lnTo>
                <a:lnTo>
                  <a:pt x="1354" y="968"/>
                </a:lnTo>
                <a:lnTo>
                  <a:pt x="1396" y="984"/>
                </a:lnTo>
                <a:lnTo>
                  <a:pt x="1568" y="984"/>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311" name="Freeform 56"/>
          <p:cNvSpPr>
            <a:spLocks/>
          </p:cNvSpPr>
          <p:nvPr/>
        </p:nvSpPr>
        <p:spPr bwMode="auto">
          <a:xfrm>
            <a:off x="1139825" y="4179888"/>
            <a:ext cx="3135313" cy="95250"/>
          </a:xfrm>
          <a:custGeom>
            <a:avLst/>
            <a:gdLst>
              <a:gd name="T0" fmla="*/ 0 w 1599"/>
              <a:gd name="T1" fmla="*/ 2147483647 h 82"/>
              <a:gd name="T2" fmla="*/ 2147483647 w 1599"/>
              <a:gd name="T3" fmla="*/ 2147483647 h 82"/>
              <a:gd name="T4" fmla="*/ 2147483647 w 1599"/>
              <a:gd name="T5" fmla="*/ 0 h 82"/>
              <a:gd name="T6" fmla="*/ 2147483647 w 1599"/>
              <a:gd name="T7" fmla="*/ 2147483647 h 82"/>
              <a:gd name="T8" fmla="*/ 2147483647 w 1599"/>
              <a:gd name="T9" fmla="*/ 2147483647 h 82"/>
              <a:gd name="T10" fmla="*/ 2147483647 w 1599"/>
              <a:gd name="T11" fmla="*/ 2147483647 h 82"/>
              <a:gd name="T12" fmla="*/ 2147483647 w 1599"/>
              <a:gd name="T13" fmla="*/ 2147483647 h 82"/>
              <a:gd name="T14" fmla="*/ 2147483647 w 1599"/>
              <a:gd name="T15" fmla="*/ 2147483647 h 82"/>
              <a:gd name="T16" fmla="*/ 2147483647 w 1599"/>
              <a:gd name="T17" fmla="*/ 2147483647 h 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9"/>
              <a:gd name="T28" fmla="*/ 0 h 82"/>
              <a:gd name="T29" fmla="*/ 1599 w 1599"/>
              <a:gd name="T30" fmla="*/ 82 h 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9" h="82">
                <a:moveTo>
                  <a:pt x="0" y="50"/>
                </a:moveTo>
                <a:lnTo>
                  <a:pt x="63" y="23"/>
                </a:lnTo>
                <a:lnTo>
                  <a:pt x="163" y="0"/>
                </a:lnTo>
                <a:lnTo>
                  <a:pt x="232" y="1"/>
                </a:lnTo>
                <a:lnTo>
                  <a:pt x="316" y="12"/>
                </a:lnTo>
                <a:lnTo>
                  <a:pt x="424" y="39"/>
                </a:lnTo>
                <a:lnTo>
                  <a:pt x="560" y="66"/>
                </a:lnTo>
                <a:lnTo>
                  <a:pt x="686" y="81"/>
                </a:lnTo>
                <a:lnTo>
                  <a:pt x="1598" y="81"/>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312" name="Freeform 60"/>
          <p:cNvSpPr>
            <a:spLocks/>
          </p:cNvSpPr>
          <p:nvPr/>
        </p:nvSpPr>
        <p:spPr bwMode="auto">
          <a:xfrm>
            <a:off x="1174750" y="1839913"/>
            <a:ext cx="3298825" cy="1719262"/>
          </a:xfrm>
          <a:custGeom>
            <a:avLst/>
            <a:gdLst>
              <a:gd name="T0" fmla="*/ 0 w 1897"/>
              <a:gd name="T1" fmla="*/ 2147483647 h 1083"/>
              <a:gd name="T2" fmla="*/ 2147483647 w 1897"/>
              <a:gd name="T3" fmla="*/ 2147483647 h 1083"/>
              <a:gd name="T4" fmla="*/ 2147483647 w 1897"/>
              <a:gd name="T5" fmla="*/ 2147483647 h 1083"/>
              <a:gd name="T6" fmla="*/ 2147483647 w 1897"/>
              <a:gd name="T7" fmla="*/ 2147483647 h 1083"/>
              <a:gd name="T8" fmla="*/ 2147483647 w 1897"/>
              <a:gd name="T9" fmla="*/ 2147483647 h 1083"/>
              <a:gd name="T10" fmla="*/ 2147483647 w 1897"/>
              <a:gd name="T11" fmla="*/ 2147483647 h 1083"/>
              <a:gd name="T12" fmla="*/ 2147483647 w 1897"/>
              <a:gd name="T13" fmla="*/ 2147483647 h 1083"/>
              <a:gd name="T14" fmla="*/ 2147483647 w 1897"/>
              <a:gd name="T15" fmla="*/ 2147483647 h 1083"/>
              <a:gd name="T16" fmla="*/ 2147483647 w 1897"/>
              <a:gd name="T17" fmla="*/ 2147483647 h 1083"/>
              <a:gd name="T18" fmla="*/ 2147483647 w 1897"/>
              <a:gd name="T19" fmla="*/ 0 h 1083"/>
              <a:gd name="T20" fmla="*/ 2147483647 w 1897"/>
              <a:gd name="T21" fmla="*/ 2147483647 h 1083"/>
              <a:gd name="T22" fmla="*/ 2147483647 w 1897"/>
              <a:gd name="T23" fmla="*/ 2147483647 h 1083"/>
              <a:gd name="T24" fmla="*/ 2147483647 w 1897"/>
              <a:gd name="T25" fmla="*/ 2147483647 h 1083"/>
              <a:gd name="T26" fmla="*/ 2147483647 w 1897"/>
              <a:gd name="T27" fmla="*/ 2147483647 h 1083"/>
              <a:gd name="T28" fmla="*/ 2147483647 w 1897"/>
              <a:gd name="T29" fmla="*/ 2147483647 h 1083"/>
              <a:gd name="T30" fmla="*/ 2147483647 w 1897"/>
              <a:gd name="T31" fmla="*/ 2147483647 h 1083"/>
              <a:gd name="T32" fmla="*/ 2147483647 w 1897"/>
              <a:gd name="T33" fmla="*/ 2147483647 h 1083"/>
              <a:gd name="T34" fmla="*/ 2147483647 w 1897"/>
              <a:gd name="T35" fmla="*/ 2147483647 h 1083"/>
              <a:gd name="T36" fmla="*/ 2147483647 w 1897"/>
              <a:gd name="T37" fmla="*/ 2147483647 h 1083"/>
              <a:gd name="T38" fmla="*/ 2147483647 w 1897"/>
              <a:gd name="T39" fmla="*/ 2147483647 h 1083"/>
              <a:gd name="T40" fmla="*/ 2147483647 w 1897"/>
              <a:gd name="T41" fmla="*/ 2147483647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97"/>
              <a:gd name="T64" fmla="*/ 0 h 1083"/>
              <a:gd name="T65" fmla="*/ 1897 w 1897"/>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97" h="1083">
                <a:moveTo>
                  <a:pt x="0" y="972"/>
                </a:moveTo>
                <a:lnTo>
                  <a:pt x="99" y="972"/>
                </a:lnTo>
                <a:lnTo>
                  <a:pt x="227" y="966"/>
                </a:lnTo>
                <a:lnTo>
                  <a:pt x="313" y="873"/>
                </a:lnTo>
                <a:lnTo>
                  <a:pt x="362" y="758"/>
                </a:lnTo>
                <a:lnTo>
                  <a:pt x="461" y="462"/>
                </a:lnTo>
                <a:lnTo>
                  <a:pt x="563" y="369"/>
                </a:lnTo>
                <a:lnTo>
                  <a:pt x="612" y="146"/>
                </a:lnTo>
                <a:lnTo>
                  <a:pt x="642" y="12"/>
                </a:lnTo>
                <a:lnTo>
                  <a:pt x="751" y="0"/>
                </a:lnTo>
                <a:lnTo>
                  <a:pt x="850" y="59"/>
                </a:lnTo>
                <a:lnTo>
                  <a:pt x="889" y="193"/>
                </a:lnTo>
                <a:lnTo>
                  <a:pt x="899" y="328"/>
                </a:lnTo>
                <a:lnTo>
                  <a:pt x="979" y="453"/>
                </a:lnTo>
                <a:lnTo>
                  <a:pt x="1053" y="536"/>
                </a:lnTo>
                <a:lnTo>
                  <a:pt x="1152" y="519"/>
                </a:lnTo>
                <a:lnTo>
                  <a:pt x="1193" y="626"/>
                </a:lnTo>
                <a:lnTo>
                  <a:pt x="1383" y="750"/>
                </a:lnTo>
                <a:lnTo>
                  <a:pt x="1541" y="960"/>
                </a:lnTo>
                <a:lnTo>
                  <a:pt x="1768" y="1042"/>
                </a:lnTo>
                <a:lnTo>
                  <a:pt x="1897" y="1083"/>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5313" name="Rectangle 61"/>
          <p:cNvSpPr>
            <a:spLocks noChangeArrowheads="1"/>
          </p:cNvSpPr>
          <p:nvPr/>
        </p:nvSpPr>
        <p:spPr bwMode="auto">
          <a:xfrm>
            <a:off x="2808288" y="1819275"/>
            <a:ext cx="6254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a:t>Luz</a:t>
            </a:r>
          </a:p>
        </p:txBody>
      </p:sp>
      <p:sp>
        <p:nvSpPr>
          <p:cNvPr id="55314" name="Rectangle 68"/>
          <p:cNvSpPr>
            <a:spLocks noChangeArrowheads="1"/>
          </p:cNvSpPr>
          <p:nvPr/>
        </p:nvSpPr>
        <p:spPr bwMode="auto">
          <a:xfrm>
            <a:off x="1570038" y="1943100"/>
            <a:ext cx="685800"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lIns="92075" tIns="46038" rIns="92075" bIns="46038">
            <a:spAutoFit/>
          </a:bodyPr>
          <a:lstStyle/>
          <a:p>
            <a:r>
              <a:rPr lang="en-US" sz="2000" dirty="0">
                <a:sym typeface="Symbol" pitchFamily="18" charset="2"/>
              </a:rPr>
              <a:t>L</a:t>
            </a:r>
            <a:r>
              <a:rPr lang="en-US" sz="2000" i="0" dirty="0"/>
              <a:t>(</a:t>
            </a:r>
            <a:r>
              <a:rPr lang="en-US" sz="2000" i="0" dirty="0">
                <a:sym typeface="Symbol" pitchFamily="18" charset="2"/>
              </a:rPr>
              <a:t>)</a:t>
            </a:r>
          </a:p>
        </p:txBody>
      </p:sp>
      <p:graphicFrame>
        <p:nvGraphicFramePr>
          <p:cNvPr id="55298" name="Object 70"/>
          <p:cNvGraphicFramePr>
            <a:graphicFrameLocks noChangeAspect="1"/>
          </p:cNvGraphicFramePr>
          <p:nvPr/>
        </p:nvGraphicFramePr>
        <p:xfrm>
          <a:off x="3632200" y="3521075"/>
          <a:ext cx="1270000" cy="336550"/>
        </p:xfrm>
        <a:graphic>
          <a:graphicData uri="http://schemas.openxmlformats.org/presentationml/2006/ole">
            <mc:AlternateContent xmlns:mc="http://schemas.openxmlformats.org/markup-compatibility/2006">
              <mc:Choice xmlns:v="urn:schemas-microsoft-com:vml" Requires="v">
                <p:oleObj spid="_x0000_s55570" name="Equation" r:id="rId4" imgW="622080" imgH="203040" progId="Equation.3">
                  <p:embed/>
                </p:oleObj>
              </mc:Choice>
              <mc:Fallback>
                <p:oleObj name="Equation" r:id="rId4" imgW="622080" imgH="203040" progId="Equation.3">
                  <p:embed/>
                  <p:pic>
                    <p:nvPicPr>
                      <p:cNvPr id="0" name="Object 7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32200" y="3521075"/>
                        <a:ext cx="1270000" cy="336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5299" name="Object 71"/>
          <p:cNvGraphicFramePr>
            <a:graphicFrameLocks noChangeAspect="1"/>
          </p:cNvGraphicFramePr>
          <p:nvPr/>
        </p:nvGraphicFramePr>
        <p:xfrm>
          <a:off x="1970088" y="2840038"/>
          <a:ext cx="1349375" cy="336550"/>
        </p:xfrm>
        <a:graphic>
          <a:graphicData uri="http://schemas.openxmlformats.org/presentationml/2006/ole">
            <mc:AlternateContent xmlns:mc="http://schemas.openxmlformats.org/markup-compatibility/2006">
              <mc:Choice xmlns:v="urn:schemas-microsoft-com:vml" Requires="v">
                <p:oleObj spid="_x0000_s55571" name="Equation" r:id="rId6" imgW="660240" imgH="203040" progId="Equation.3">
                  <p:embed/>
                </p:oleObj>
              </mc:Choice>
              <mc:Fallback>
                <p:oleObj name="Equation" r:id="rId6" imgW="660240" imgH="203040" progId="Equation.3">
                  <p:embed/>
                  <p:pic>
                    <p:nvPicPr>
                      <p:cNvPr id="0" name="Object 7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70088" y="2840038"/>
                        <a:ext cx="1349375" cy="336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5300" name="Object 72"/>
          <p:cNvGraphicFramePr>
            <a:graphicFrameLocks noChangeAspect="1"/>
          </p:cNvGraphicFramePr>
          <p:nvPr/>
        </p:nvGraphicFramePr>
        <p:xfrm>
          <a:off x="352425" y="3648075"/>
          <a:ext cx="1268413" cy="336550"/>
        </p:xfrm>
        <a:graphic>
          <a:graphicData uri="http://schemas.openxmlformats.org/presentationml/2006/ole">
            <mc:AlternateContent xmlns:mc="http://schemas.openxmlformats.org/markup-compatibility/2006">
              <mc:Choice xmlns:v="urn:schemas-microsoft-com:vml" Requires="v">
                <p:oleObj spid="_x0000_s55572" name="Equation" r:id="rId8" imgW="622080" imgH="203040" progId="Equation.3">
                  <p:embed/>
                </p:oleObj>
              </mc:Choice>
              <mc:Fallback>
                <p:oleObj name="Equation" r:id="rId8" imgW="622080" imgH="203040" progId="Equation.3">
                  <p:embed/>
                  <p:pic>
                    <p:nvPicPr>
                      <p:cNvPr id="0" name="Object 7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2425" y="3648075"/>
                        <a:ext cx="1268413" cy="336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5301" name="Object 73"/>
          <p:cNvGraphicFramePr>
            <a:graphicFrameLocks noChangeAspect="1"/>
          </p:cNvGraphicFramePr>
          <p:nvPr>
            <p:extLst>
              <p:ext uri="{D42A27DB-BD31-4B8C-83A1-F6EECF244321}">
                <p14:modId xmlns:p14="http://schemas.microsoft.com/office/powerpoint/2010/main" val="1086488394"/>
              </p:ext>
            </p:extLst>
          </p:nvPr>
        </p:nvGraphicFramePr>
        <p:xfrm>
          <a:off x="5045075" y="1941513"/>
          <a:ext cx="3522663" cy="2089150"/>
        </p:xfrm>
        <a:graphic>
          <a:graphicData uri="http://schemas.openxmlformats.org/presentationml/2006/ole">
            <mc:AlternateContent xmlns:mc="http://schemas.openxmlformats.org/markup-compatibility/2006">
              <mc:Choice xmlns:v="urn:schemas-microsoft-com:vml" Requires="v">
                <p:oleObj spid="_x0000_s55573" name="Equation" r:id="rId10" imgW="1523880" imgH="914400" progId="Equation.3">
                  <p:embed/>
                </p:oleObj>
              </mc:Choice>
              <mc:Fallback>
                <p:oleObj name="Equation" r:id="rId10" imgW="1523880" imgH="914400" progId="Equation.3">
                  <p:embed/>
                  <p:pic>
                    <p:nvPicPr>
                      <p:cNvPr id="0" name="Object 73"/>
                      <p:cNvPicPr>
                        <a:picLocks noChangeAspect="1" noChangeArrowheads="1"/>
                      </p:cNvPicPr>
                      <p:nvPr/>
                    </p:nvPicPr>
                    <p:blipFill>
                      <a:blip r:embed="rId11"/>
                      <a:srcRect/>
                      <a:stretch>
                        <a:fillRect/>
                      </a:stretch>
                    </p:blipFill>
                    <p:spPr bwMode="auto">
                      <a:xfrm>
                        <a:off x="5045075" y="1941513"/>
                        <a:ext cx="3522663" cy="2089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pic>
        <p:nvPicPr>
          <p:cNvPr id="20556" name="Picture 76" descr="cones"/>
          <p:cNvPicPr>
            <a:picLocks noChangeAspect="1" noChangeArrowheads="1"/>
          </p:cNvPicPr>
          <p:nvPr/>
        </p:nvPicPr>
        <p:blipFill>
          <a:blip r:embed="rId12">
            <a:extLst>
              <a:ext uri="{28A0092B-C50C-407E-A947-70E740481C1C}">
                <a14:useLocalDpi xmlns:a14="http://schemas.microsoft.com/office/drawing/2010/main" val="0"/>
              </a:ext>
            </a:extLst>
          </a:blip>
          <a:srcRect t="10179" b="14764"/>
          <a:stretch>
            <a:fillRect/>
          </a:stretch>
        </p:blipFill>
        <p:spPr bwMode="auto">
          <a:xfrm>
            <a:off x="998538" y="5086350"/>
            <a:ext cx="1190625" cy="1065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58" name="Rectangle 78"/>
          <p:cNvSpPr>
            <a:spLocks noChangeArrowheads="1"/>
          </p:cNvSpPr>
          <p:nvPr/>
        </p:nvSpPr>
        <p:spPr bwMode="auto">
          <a:xfrm>
            <a:off x="2622550" y="4767263"/>
            <a:ext cx="619760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p>
            <a:r>
              <a:rPr lang="pt-BR" sz="2800" b="1"/>
              <a:t>Tri-cromaticidade</a:t>
            </a:r>
            <a:r>
              <a:rPr lang="pt-BR" sz="2800"/>
              <a:t>:  qualquer espectro pode ser representado por três números sem perda de informação para os sistema visual humano</a:t>
            </a:r>
            <a:endParaRPr lang="en-US" sz="2800"/>
          </a:p>
        </p:txBody>
      </p:sp>
      <p:sp>
        <p:nvSpPr>
          <p:cNvPr id="55317" name="Line 79"/>
          <p:cNvSpPr>
            <a:spLocks noChangeShapeType="1"/>
          </p:cNvSpPr>
          <p:nvPr/>
        </p:nvSpPr>
        <p:spPr bwMode="auto">
          <a:xfrm>
            <a:off x="1266825" y="3919538"/>
            <a:ext cx="168275" cy="195262"/>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89</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54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055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05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45" grpId="0"/>
      <p:bldP spid="20558"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5E6CE02-47CF-42DB-BBCF-BD756771A4B0}" type="datetime1">
              <a:rPr lang="en-US" sz="1200" i="0" smtClean="0"/>
              <a:t>3/20/18</a:t>
            </a:fld>
            <a:endParaRPr lang="en-US" sz="1200" i="0"/>
          </a:p>
        </p:txBody>
      </p:sp>
      <p:sp>
        <p:nvSpPr>
          <p:cNvPr id="256003" name="Rectangle 4"/>
          <p:cNvSpPr>
            <a:spLocks noGrp="1" noChangeArrowheads="1"/>
          </p:cNvSpPr>
          <p:nvPr>
            <p:ph type="title"/>
          </p:nvPr>
        </p:nvSpPr>
        <p:spPr>
          <a:xfrm>
            <a:off x="992188" y="74613"/>
            <a:ext cx="6977062" cy="1143000"/>
          </a:xfrm>
        </p:spPr>
        <p:txBody>
          <a:bodyPr/>
          <a:lstStyle/>
          <a:p>
            <a:r>
              <a:rPr lang="en-US"/>
              <a:t>Princípios do metamerismo</a:t>
            </a:r>
          </a:p>
        </p:txBody>
      </p:sp>
      <p:grpSp>
        <p:nvGrpSpPr>
          <p:cNvPr id="256004" name="Group 18"/>
          <p:cNvGrpSpPr>
            <a:grpSpLocks/>
          </p:cNvGrpSpPr>
          <p:nvPr/>
        </p:nvGrpSpPr>
        <p:grpSpPr bwMode="auto">
          <a:xfrm>
            <a:off x="808038" y="1543050"/>
            <a:ext cx="7540625" cy="3581400"/>
            <a:chOff x="509" y="972"/>
            <a:chExt cx="4750" cy="2256"/>
          </a:xfrm>
        </p:grpSpPr>
        <p:pic>
          <p:nvPicPr>
            <p:cNvPr id="256007" name="Picture 6" descr="Metamer color spectra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9" y="972"/>
              <a:ext cx="1368" cy="1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08" name="Picture 8" descr="Metamer color spectra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0" y="972"/>
              <a:ext cx="1368" cy="1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09" name="Picture 10" descr="Metamer color spectra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91" y="972"/>
              <a:ext cx="1368" cy="1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10" name="Picture 12" descr="Purple metame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85" y="2778"/>
              <a:ext cx="456" cy="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011" name="Line 13"/>
            <p:cNvSpPr>
              <a:spLocks noChangeShapeType="1"/>
            </p:cNvSpPr>
            <p:nvPr/>
          </p:nvSpPr>
          <p:spPr bwMode="auto">
            <a:xfrm>
              <a:off x="1374" y="2512"/>
              <a:ext cx="1267" cy="486"/>
            </a:xfrm>
            <a:prstGeom prst="line">
              <a:avLst/>
            </a:prstGeom>
            <a:noFill/>
            <a:ln w="28575">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sp>
          <p:nvSpPr>
            <p:cNvPr id="256012" name="Line 14"/>
            <p:cNvSpPr>
              <a:spLocks noChangeShapeType="1"/>
            </p:cNvSpPr>
            <p:nvPr/>
          </p:nvSpPr>
          <p:spPr bwMode="auto">
            <a:xfrm>
              <a:off x="2880" y="2389"/>
              <a:ext cx="0" cy="304"/>
            </a:xfrm>
            <a:prstGeom prst="line">
              <a:avLst/>
            </a:prstGeom>
            <a:noFill/>
            <a:ln w="28575">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sp>
          <p:nvSpPr>
            <p:cNvPr id="256013" name="Line 15"/>
            <p:cNvSpPr>
              <a:spLocks noChangeShapeType="1"/>
            </p:cNvSpPr>
            <p:nvPr/>
          </p:nvSpPr>
          <p:spPr bwMode="auto">
            <a:xfrm flipH="1">
              <a:off x="3193" y="2405"/>
              <a:ext cx="1316" cy="576"/>
            </a:xfrm>
            <a:prstGeom prst="line">
              <a:avLst/>
            </a:prstGeom>
            <a:noFill/>
            <a:ln w="28575">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grpSp>
      <p:sp>
        <p:nvSpPr>
          <p:cNvPr id="256005" name="Rectangle 17"/>
          <p:cNvSpPr>
            <a:spLocks noChangeArrowheads="1"/>
          </p:cNvSpPr>
          <p:nvPr/>
        </p:nvSpPr>
        <p:spPr bwMode="auto">
          <a:xfrm>
            <a:off x="292100" y="4967288"/>
            <a:ext cx="8664575" cy="1830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tIns="0" bIns="0" anchor="ctr">
            <a:spAutoFit/>
          </a:bodyPr>
          <a:lstStyle/>
          <a:p>
            <a:endParaRPr lang="en-US" sz="2800"/>
          </a:p>
          <a:p>
            <a:pPr>
              <a:buFont typeface="Symbol" pitchFamily="18" charset="2"/>
              <a:buNone/>
            </a:pPr>
            <a:r>
              <a:rPr lang="pt-BR" sz="2800" b="1">
                <a:cs typeface="Times New Roman" pitchFamily="18" charset="0"/>
              </a:rPr>
              <a:t>Metamerismo</a:t>
            </a:r>
            <a:r>
              <a:rPr lang="pt-BR" sz="2800">
                <a:cs typeface="Times New Roman" pitchFamily="18" charset="0"/>
              </a:rPr>
              <a:t>: todos os espectros que produzem as mesmas respostas tri-cromáticas são  indistinguíveis.</a:t>
            </a:r>
            <a:endParaRPr lang="en-US" sz="2800"/>
          </a:p>
          <a:p>
            <a:endParaRPr lang="en-US" sz="3600"/>
          </a:p>
        </p:txBody>
      </p:sp>
      <p:sp>
        <p:nvSpPr>
          <p:cNvPr id="256006" name="Text Box 19"/>
          <p:cNvSpPr txBox="1">
            <a:spLocks noChangeArrowheads="1"/>
          </p:cNvSpPr>
          <p:nvPr/>
        </p:nvSpPr>
        <p:spPr bwMode="auto">
          <a:xfrm>
            <a:off x="1982788" y="6521450"/>
            <a:ext cx="71612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600"/>
              <a:t>Spectra obtained using a simulation by Hughes, Bell and Doppelt (Brown University)</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90</a:t>
            </a:fld>
            <a:endParaRPr lang="en-US"/>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02CB535-C3AE-40DA-83E5-B0B1A1767341}" type="datetime1">
              <a:rPr lang="en-US" sz="1200" i="0" smtClean="0"/>
              <a:t>3/20/18</a:t>
            </a:fld>
            <a:endParaRPr lang="en-US" sz="1200" i="0"/>
          </a:p>
        </p:txBody>
      </p:sp>
      <p:pic>
        <p:nvPicPr>
          <p:cNvPr id="257027" name="Picture 269"/>
          <p:cNvPicPr>
            <a:picLocks noChangeAspect="1" noChangeArrowheads="1"/>
          </p:cNvPicPr>
          <p:nvPr/>
        </p:nvPicPr>
        <p:blipFill>
          <a:blip r:embed="rId3">
            <a:extLst>
              <a:ext uri="{28A0092B-C50C-407E-A947-70E740481C1C}">
                <a14:useLocalDpi xmlns:a14="http://schemas.microsoft.com/office/drawing/2010/main" val="0"/>
              </a:ext>
            </a:extLst>
          </a:blip>
          <a:srcRect r="2431"/>
          <a:stretch>
            <a:fillRect/>
          </a:stretch>
        </p:blipFill>
        <p:spPr bwMode="auto">
          <a:xfrm>
            <a:off x="2311400" y="1752600"/>
            <a:ext cx="21621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57028" name="Rectangle 2"/>
          <p:cNvSpPr>
            <a:spLocks noGrp="1" noChangeArrowheads="1"/>
          </p:cNvSpPr>
          <p:nvPr>
            <p:ph type="title"/>
          </p:nvPr>
        </p:nvSpPr>
        <p:spPr>
          <a:xfrm>
            <a:off x="228600" y="227013"/>
            <a:ext cx="8674100" cy="850900"/>
          </a:xfrm>
          <a:noFill/>
        </p:spPr>
        <p:txBody>
          <a:bodyPr/>
          <a:lstStyle/>
          <a:p>
            <a:r>
              <a:rPr lang="en-US" sz="3200"/>
              <a:t>Metamerismo e reprodução de cor em CG</a:t>
            </a:r>
          </a:p>
        </p:txBody>
      </p:sp>
      <p:grpSp>
        <p:nvGrpSpPr>
          <p:cNvPr id="257029" name="Group 15"/>
          <p:cNvGrpSpPr>
            <a:grpSpLocks/>
          </p:cNvGrpSpPr>
          <p:nvPr/>
        </p:nvGrpSpPr>
        <p:grpSpPr bwMode="auto">
          <a:xfrm>
            <a:off x="646113" y="2211388"/>
            <a:ext cx="209550" cy="300037"/>
            <a:chOff x="272" y="1627"/>
            <a:chExt cx="99" cy="194"/>
          </a:xfrm>
        </p:grpSpPr>
        <p:sp>
          <p:nvSpPr>
            <p:cNvPr id="257060" name="Oval 3"/>
            <p:cNvSpPr>
              <a:spLocks noChangeArrowheads="1"/>
            </p:cNvSpPr>
            <p:nvPr/>
          </p:nvSpPr>
          <p:spPr bwMode="auto">
            <a:xfrm>
              <a:off x="345" y="1699"/>
              <a:ext cx="22" cy="51"/>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257061" name="Line 4"/>
            <p:cNvSpPr>
              <a:spLocks noChangeShapeType="1"/>
            </p:cNvSpPr>
            <p:nvPr/>
          </p:nvSpPr>
          <p:spPr bwMode="auto">
            <a:xfrm flipV="1">
              <a:off x="272" y="1654"/>
              <a:ext cx="95" cy="8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62" name="Line 5"/>
            <p:cNvSpPr>
              <a:spLocks noChangeShapeType="1"/>
            </p:cNvSpPr>
            <p:nvPr/>
          </p:nvSpPr>
          <p:spPr bwMode="auto">
            <a:xfrm>
              <a:off x="275" y="1735"/>
              <a:ext cx="91" cy="5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63" name="Line 6"/>
            <p:cNvSpPr>
              <a:spLocks noChangeShapeType="1"/>
            </p:cNvSpPr>
            <p:nvPr/>
          </p:nvSpPr>
          <p:spPr bwMode="auto">
            <a:xfrm flipH="1">
              <a:off x="351" y="1627"/>
              <a:ext cx="6" cy="3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64" name="Line 7"/>
            <p:cNvSpPr>
              <a:spLocks noChangeShapeType="1"/>
            </p:cNvSpPr>
            <p:nvPr/>
          </p:nvSpPr>
          <p:spPr bwMode="auto">
            <a:xfrm flipH="1">
              <a:off x="335" y="1639"/>
              <a:ext cx="3" cy="3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65" name="Line 8"/>
            <p:cNvSpPr>
              <a:spLocks noChangeShapeType="1"/>
            </p:cNvSpPr>
            <p:nvPr/>
          </p:nvSpPr>
          <p:spPr bwMode="auto">
            <a:xfrm flipH="1">
              <a:off x="318" y="1660"/>
              <a:ext cx="4" cy="3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66" name="Line 9"/>
            <p:cNvSpPr>
              <a:spLocks noChangeShapeType="1"/>
            </p:cNvSpPr>
            <p:nvPr/>
          </p:nvSpPr>
          <p:spPr bwMode="auto">
            <a:xfrm flipH="1">
              <a:off x="300" y="1677"/>
              <a:ext cx="2" cy="2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67" name="Line 10"/>
            <p:cNvSpPr>
              <a:spLocks noChangeShapeType="1"/>
            </p:cNvSpPr>
            <p:nvPr/>
          </p:nvSpPr>
          <p:spPr bwMode="auto">
            <a:xfrm>
              <a:off x="359" y="1788"/>
              <a:ext cx="7" cy="3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68" name="Line 11"/>
            <p:cNvSpPr>
              <a:spLocks noChangeShapeType="1"/>
            </p:cNvSpPr>
            <p:nvPr/>
          </p:nvSpPr>
          <p:spPr bwMode="auto">
            <a:xfrm>
              <a:off x="337" y="1779"/>
              <a:ext cx="5" cy="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69" name="Line 12"/>
            <p:cNvSpPr>
              <a:spLocks noChangeShapeType="1"/>
            </p:cNvSpPr>
            <p:nvPr/>
          </p:nvSpPr>
          <p:spPr bwMode="auto">
            <a:xfrm>
              <a:off x="299" y="1753"/>
              <a:ext cx="4" cy="2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70" name="Line 13"/>
            <p:cNvSpPr>
              <a:spLocks noChangeShapeType="1"/>
            </p:cNvSpPr>
            <p:nvPr/>
          </p:nvSpPr>
          <p:spPr bwMode="auto">
            <a:xfrm>
              <a:off x="318" y="1765"/>
              <a:ext cx="5" cy="1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71" name="Arc 14"/>
            <p:cNvSpPr>
              <a:spLocks/>
            </p:cNvSpPr>
            <p:nvPr/>
          </p:nvSpPr>
          <p:spPr bwMode="auto">
            <a:xfrm>
              <a:off x="344" y="1679"/>
              <a:ext cx="27" cy="96"/>
            </a:xfrm>
            <a:custGeom>
              <a:avLst/>
              <a:gdLst>
                <a:gd name="T0" fmla="*/ 0 w 22415"/>
                <a:gd name="T1" fmla="*/ 0 h 43063"/>
                <a:gd name="T2" fmla="*/ 0 w 22415"/>
                <a:gd name="T3" fmla="*/ 0 h 43063"/>
                <a:gd name="T4" fmla="*/ 0 w 22415"/>
                <a:gd name="T5" fmla="*/ 0 h 43063"/>
                <a:gd name="T6" fmla="*/ 0 60000 65536"/>
                <a:gd name="T7" fmla="*/ 0 60000 65536"/>
                <a:gd name="T8" fmla="*/ 0 60000 65536"/>
                <a:gd name="T9" fmla="*/ 0 w 22415"/>
                <a:gd name="T10" fmla="*/ 0 h 43063"/>
                <a:gd name="T11" fmla="*/ 22415 w 22415"/>
                <a:gd name="T12" fmla="*/ 43063 h 43063"/>
              </a:gdLst>
              <a:ahLst/>
              <a:cxnLst>
                <a:cxn ang="T6">
                  <a:pos x="T0" y="T1"/>
                </a:cxn>
                <a:cxn ang="T7">
                  <a:pos x="T2" y="T3"/>
                </a:cxn>
                <a:cxn ang="T8">
                  <a:pos x="T4" y="T5"/>
                </a:cxn>
              </a:cxnLst>
              <a:rect l="T9" t="T10" r="T11" b="T12"/>
              <a:pathLst>
                <a:path w="22415" h="43063" fill="none" extrusionOk="0">
                  <a:moveTo>
                    <a:pt x="3244" y="0"/>
                  </a:moveTo>
                  <a:cubicBezTo>
                    <a:pt x="14164" y="1236"/>
                    <a:pt x="22415" y="10473"/>
                    <a:pt x="22415" y="21463"/>
                  </a:cubicBezTo>
                  <a:cubicBezTo>
                    <a:pt x="22415" y="33392"/>
                    <a:pt x="12744" y="43063"/>
                    <a:pt x="815" y="43063"/>
                  </a:cubicBezTo>
                  <a:cubicBezTo>
                    <a:pt x="543" y="43063"/>
                    <a:pt x="271" y="43057"/>
                    <a:pt x="0" y="43047"/>
                  </a:cubicBezTo>
                </a:path>
                <a:path w="22415" h="43063" stroke="0" extrusionOk="0">
                  <a:moveTo>
                    <a:pt x="3244" y="0"/>
                  </a:moveTo>
                  <a:cubicBezTo>
                    <a:pt x="14164" y="1236"/>
                    <a:pt x="22415" y="10473"/>
                    <a:pt x="22415" y="21463"/>
                  </a:cubicBezTo>
                  <a:cubicBezTo>
                    <a:pt x="22415" y="33392"/>
                    <a:pt x="12744" y="43063"/>
                    <a:pt x="815" y="43063"/>
                  </a:cubicBezTo>
                  <a:cubicBezTo>
                    <a:pt x="543" y="43063"/>
                    <a:pt x="271" y="43057"/>
                    <a:pt x="0" y="43047"/>
                  </a:cubicBezTo>
                  <a:lnTo>
                    <a:pt x="815" y="21463"/>
                  </a:lnTo>
                  <a:close/>
                </a:path>
              </a:pathLst>
            </a:custGeom>
            <a:solidFill>
              <a:schemeClr val="folHlink"/>
            </a:solidFill>
            <a:ln w="12700" cap="rnd">
              <a:solidFill>
                <a:schemeClr val="tx1"/>
              </a:solidFill>
              <a:round/>
              <a:headEnd/>
              <a:tailEnd/>
            </a:ln>
          </p:spPr>
          <p:txBody>
            <a:bodyPr wrap="none" anchor="ctr"/>
            <a:lstStyle/>
            <a:p>
              <a:endParaRPr lang="en-US"/>
            </a:p>
          </p:txBody>
        </p:sp>
      </p:grpSp>
      <p:grpSp>
        <p:nvGrpSpPr>
          <p:cNvPr id="257030" name="Group 271"/>
          <p:cNvGrpSpPr>
            <a:grpSpLocks/>
          </p:cNvGrpSpPr>
          <p:nvPr/>
        </p:nvGrpSpPr>
        <p:grpSpPr bwMode="auto">
          <a:xfrm>
            <a:off x="2451100" y="4162425"/>
            <a:ext cx="1935163" cy="1498600"/>
            <a:chOff x="1544" y="2622"/>
            <a:chExt cx="1219" cy="944"/>
          </a:xfrm>
        </p:grpSpPr>
        <p:sp>
          <p:nvSpPr>
            <p:cNvPr id="257052" name="Freeform 159"/>
            <p:cNvSpPr>
              <a:spLocks/>
            </p:cNvSpPr>
            <p:nvPr/>
          </p:nvSpPr>
          <p:spPr bwMode="auto">
            <a:xfrm>
              <a:off x="1544" y="2622"/>
              <a:ext cx="1219" cy="944"/>
            </a:xfrm>
            <a:custGeom>
              <a:avLst/>
              <a:gdLst>
                <a:gd name="T0" fmla="*/ 0 w 1055"/>
                <a:gd name="T1" fmla="*/ 68 h 903"/>
                <a:gd name="T2" fmla="*/ 0 w 1055"/>
                <a:gd name="T3" fmla="*/ 1323 h 903"/>
                <a:gd name="T4" fmla="*/ 0 w 1055"/>
                <a:gd name="T5" fmla="*/ 1332 h 903"/>
                <a:gd name="T6" fmla="*/ 1 w 1055"/>
                <a:gd name="T7" fmla="*/ 1344 h 903"/>
                <a:gd name="T8" fmla="*/ 18 w 1055"/>
                <a:gd name="T9" fmla="*/ 1351 h 903"/>
                <a:gd name="T10" fmla="*/ 28 w 1055"/>
                <a:gd name="T11" fmla="*/ 1357 h 903"/>
                <a:gd name="T12" fmla="*/ 43 w 1055"/>
                <a:gd name="T13" fmla="*/ 1365 h 903"/>
                <a:gd name="T14" fmla="*/ 58 w 1055"/>
                <a:gd name="T15" fmla="*/ 1373 h 903"/>
                <a:gd name="T16" fmla="*/ 77 w 1055"/>
                <a:gd name="T17" fmla="*/ 1376 h 903"/>
                <a:gd name="T18" fmla="*/ 102 w 1055"/>
                <a:gd name="T19" fmla="*/ 1376 h 903"/>
                <a:gd name="T20" fmla="*/ 1056 w 1055"/>
                <a:gd name="T21" fmla="*/ 1401 h 903"/>
                <a:gd name="T22" fmla="*/ 2235 w 1055"/>
                <a:gd name="T23" fmla="*/ 1406 h 903"/>
                <a:gd name="T24" fmla="*/ 3333 w 1055"/>
                <a:gd name="T25" fmla="*/ 1401 h 903"/>
                <a:gd name="T26" fmla="*/ 4348 w 1055"/>
                <a:gd name="T27" fmla="*/ 1376 h 903"/>
                <a:gd name="T28" fmla="*/ 4388 w 1055"/>
                <a:gd name="T29" fmla="*/ 1376 h 903"/>
                <a:gd name="T30" fmla="*/ 4422 w 1055"/>
                <a:gd name="T31" fmla="*/ 1371 h 903"/>
                <a:gd name="T32" fmla="*/ 4438 w 1055"/>
                <a:gd name="T33" fmla="*/ 1359 h 903"/>
                <a:gd name="T34" fmla="*/ 4454 w 1055"/>
                <a:gd name="T35" fmla="*/ 1351 h 903"/>
                <a:gd name="T36" fmla="*/ 4469 w 1055"/>
                <a:gd name="T37" fmla="*/ 1337 h 903"/>
                <a:gd name="T38" fmla="*/ 4469 w 1055"/>
                <a:gd name="T39" fmla="*/ 1325 h 903"/>
                <a:gd name="T40" fmla="*/ 4469 w 1055"/>
                <a:gd name="T41" fmla="*/ 1316 h 903"/>
                <a:gd name="T42" fmla="*/ 4469 w 1055"/>
                <a:gd name="T43" fmla="*/ 68 h 903"/>
                <a:gd name="T44" fmla="*/ 4469 w 1055"/>
                <a:gd name="T45" fmla="*/ 55 h 903"/>
                <a:gd name="T46" fmla="*/ 4454 w 1055"/>
                <a:gd name="T47" fmla="*/ 40 h 903"/>
                <a:gd name="T48" fmla="*/ 4435 w 1055"/>
                <a:gd name="T49" fmla="*/ 30 h 903"/>
                <a:gd name="T50" fmla="*/ 4399 w 1055"/>
                <a:gd name="T51" fmla="*/ 25 h 903"/>
                <a:gd name="T52" fmla="*/ 4372 w 1055"/>
                <a:gd name="T53" fmla="*/ 23 h 903"/>
                <a:gd name="T54" fmla="*/ 4346 w 1055"/>
                <a:gd name="T55" fmla="*/ 23 h 903"/>
                <a:gd name="T56" fmla="*/ 3303 w 1055"/>
                <a:gd name="T57" fmla="*/ 2 h 903"/>
                <a:gd name="T58" fmla="*/ 2235 w 1055"/>
                <a:gd name="T59" fmla="*/ 0 h 903"/>
                <a:gd name="T60" fmla="*/ 1150 w 1055"/>
                <a:gd name="T61" fmla="*/ 4 h 903"/>
                <a:gd name="T62" fmla="*/ 136 w 1055"/>
                <a:gd name="T63" fmla="*/ 23 h 903"/>
                <a:gd name="T64" fmla="*/ 109 w 1055"/>
                <a:gd name="T65" fmla="*/ 23 h 903"/>
                <a:gd name="T66" fmla="*/ 80 w 1055"/>
                <a:gd name="T67" fmla="*/ 24 h 903"/>
                <a:gd name="T68" fmla="*/ 58 w 1055"/>
                <a:gd name="T69" fmla="*/ 26 h 903"/>
                <a:gd name="T70" fmla="*/ 32 w 1055"/>
                <a:gd name="T71" fmla="*/ 30 h 903"/>
                <a:gd name="T72" fmla="*/ 21 w 1055"/>
                <a:gd name="T73" fmla="*/ 36 h 903"/>
                <a:gd name="T74" fmla="*/ 2 w 1055"/>
                <a:gd name="T75" fmla="*/ 48 h 903"/>
                <a:gd name="T76" fmla="*/ 0 w 1055"/>
                <a:gd name="T77" fmla="*/ 57 h 903"/>
                <a:gd name="T78" fmla="*/ 0 w 1055"/>
                <a:gd name="T79" fmla="*/ 68 h 9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55"/>
                <a:gd name="T121" fmla="*/ 0 h 903"/>
                <a:gd name="T122" fmla="*/ 1055 w 1055"/>
                <a:gd name="T123" fmla="*/ 903 h 9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55" h="903">
                  <a:moveTo>
                    <a:pt x="0" y="44"/>
                  </a:moveTo>
                  <a:lnTo>
                    <a:pt x="0" y="849"/>
                  </a:lnTo>
                  <a:lnTo>
                    <a:pt x="0" y="855"/>
                  </a:lnTo>
                  <a:lnTo>
                    <a:pt x="1" y="862"/>
                  </a:lnTo>
                  <a:lnTo>
                    <a:pt x="4" y="867"/>
                  </a:lnTo>
                  <a:lnTo>
                    <a:pt x="7" y="871"/>
                  </a:lnTo>
                  <a:lnTo>
                    <a:pt x="10" y="876"/>
                  </a:lnTo>
                  <a:lnTo>
                    <a:pt x="14" y="879"/>
                  </a:lnTo>
                  <a:lnTo>
                    <a:pt x="18" y="882"/>
                  </a:lnTo>
                  <a:lnTo>
                    <a:pt x="23" y="882"/>
                  </a:lnTo>
                  <a:lnTo>
                    <a:pt x="248" y="897"/>
                  </a:lnTo>
                  <a:lnTo>
                    <a:pt x="527" y="902"/>
                  </a:lnTo>
                  <a:lnTo>
                    <a:pt x="786" y="897"/>
                  </a:lnTo>
                  <a:lnTo>
                    <a:pt x="1026" y="882"/>
                  </a:lnTo>
                  <a:lnTo>
                    <a:pt x="1034" y="882"/>
                  </a:lnTo>
                  <a:lnTo>
                    <a:pt x="1042" y="878"/>
                  </a:lnTo>
                  <a:lnTo>
                    <a:pt x="1046" y="873"/>
                  </a:lnTo>
                  <a:lnTo>
                    <a:pt x="1050" y="867"/>
                  </a:lnTo>
                  <a:lnTo>
                    <a:pt x="1054" y="857"/>
                  </a:lnTo>
                  <a:lnTo>
                    <a:pt x="1054" y="850"/>
                  </a:lnTo>
                  <a:lnTo>
                    <a:pt x="1054" y="844"/>
                  </a:lnTo>
                  <a:lnTo>
                    <a:pt x="1054" y="44"/>
                  </a:lnTo>
                  <a:lnTo>
                    <a:pt x="1054" y="35"/>
                  </a:lnTo>
                  <a:lnTo>
                    <a:pt x="1050" y="27"/>
                  </a:lnTo>
                  <a:lnTo>
                    <a:pt x="1045" y="20"/>
                  </a:lnTo>
                  <a:lnTo>
                    <a:pt x="1038" y="15"/>
                  </a:lnTo>
                  <a:lnTo>
                    <a:pt x="1031" y="13"/>
                  </a:lnTo>
                  <a:lnTo>
                    <a:pt x="1024" y="13"/>
                  </a:lnTo>
                  <a:lnTo>
                    <a:pt x="778" y="2"/>
                  </a:lnTo>
                  <a:lnTo>
                    <a:pt x="527" y="0"/>
                  </a:lnTo>
                  <a:lnTo>
                    <a:pt x="271" y="4"/>
                  </a:lnTo>
                  <a:lnTo>
                    <a:pt x="31" y="13"/>
                  </a:lnTo>
                  <a:lnTo>
                    <a:pt x="26" y="13"/>
                  </a:lnTo>
                  <a:lnTo>
                    <a:pt x="19" y="14"/>
                  </a:lnTo>
                  <a:lnTo>
                    <a:pt x="14" y="16"/>
                  </a:lnTo>
                  <a:lnTo>
                    <a:pt x="8" y="20"/>
                  </a:lnTo>
                  <a:lnTo>
                    <a:pt x="5" y="25"/>
                  </a:lnTo>
                  <a:lnTo>
                    <a:pt x="2" y="31"/>
                  </a:lnTo>
                  <a:lnTo>
                    <a:pt x="0" y="37"/>
                  </a:lnTo>
                  <a:lnTo>
                    <a:pt x="0" y="44"/>
                  </a:lnTo>
                </a:path>
              </a:pathLst>
            </a:custGeom>
            <a:solidFill>
              <a:schemeClr val="hlink"/>
            </a:solidFill>
            <a:ln w="12700" cap="rnd" cmpd="sng">
              <a:solidFill>
                <a:srgbClr val="DADADA"/>
              </a:solidFill>
              <a:prstDash val="solid"/>
              <a:round/>
              <a:headEnd/>
              <a:tailEnd/>
            </a:ln>
          </p:spPr>
          <p:txBody>
            <a:bodyPr/>
            <a:lstStyle/>
            <a:p>
              <a:endParaRPr lang="en-US"/>
            </a:p>
          </p:txBody>
        </p:sp>
        <p:grpSp>
          <p:nvGrpSpPr>
            <p:cNvPr id="257053" name="Group 164"/>
            <p:cNvGrpSpPr>
              <a:grpSpLocks/>
            </p:cNvGrpSpPr>
            <p:nvPr/>
          </p:nvGrpSpPr>
          <p:grpSpPr bwMode="auto">
            <a:xfrm>
              <a:off x="1591" y="2675"/>
              <a:ext cx="1136" cy="785"/>
              <a:chOff x="1193" y="2746"/>
              <a:chExt cx="852" cy="707"/>
            </a:xfrm>
          </p:grpSpPr>
          <p:sp>
            <p:nvSpPr>
              <p:cNvPr id="257056" name="Freeform 160"/>
              <p:cNvSpPr>
                <a:spLocks/>
              </p:cNvSpPr>
              <p:nvPr/>
            </p:nvSpPr>
            <p:spPr bwMode="auto">
              <a:xfrm>
                <a:off x="1193" y="2746"/>
                <a:ext cx="852" cy="707"/>
              </a:xfrm>
              <a:custGeom>
                <a:avLst/>
                <a:gdLst>
                  <a:gd name="T0" fmla="*/ 0 w 852"/>
                  <a:gd name="T1" fmla="*/ 35 h 707"/>
                  <a:gd name="T2" fmla="*/ 0 w 852"/>
                  <a:gd name="T3" fmla="*/ 664 h 707"/>
                  <a:gd name="T4" fmla="*/ 0 w 852"/>
                  <a:gd name="T5" fmla="*/ 670 h 707"/>
                  <a:gd name="T6" fmla="*/ 2 w 852"/>
                  <a:gd name="T7" fmla="*/ 674 h 707"/>
                  <a:gd name="T8" fmla="*/ 3 w 852"/>
                  <a:gd name="T9" fmla="*/ 678 h 707"/>
                  <a:gd name="T10" fmla="*/ 6 w 852"/>
                  <a:gd name="T11" fmla="*/ 682 h 707"/>
                  <a:gd name="T12" fmla="*/ 8 w 852"/>
                  <a:gd name="T13" fmla="*/ 686 h 707"/>
                  <a:gd name="T14" fmla="*/ 11 w 852"/>
                  <a:gd name="T15" fmla="*/ 688 h 707"/>
                  <a:gd name="T16" fmla="*/ 15 w 852"/>
                  <a:gd name="T17" fmla="*/ 690 h 707"/>
                  <a:gd name="T18" fmla="*/ 19 w 852"/>
                  <a:gd name="T19" fmla="*/ 690 h 707"/>
                  <a:gd name="T20" fmla="*/ 201 w 852"/>
                  <a:gd name="T21" fmla="*/ 702 h 707"/>
                  <a:gd name="T22" fmla="*/ 425 w 852"/>
                  <a:gd name="T23" fmla="*/ 706 h 707"/>
                  <a:gd name="T24" fmla="*/ 635 w 852"/>
                  <a:gd name="T25" fmla="*/ 702 h 707"/>
                  <a:gd name="T26" fmla="*/ 829 w 852"/>
                  <a:gd name="T27" fmla="*/ 690 h 707"/>
                  <a:gd name="T28" fmla="*/ 835 w 852"/>
                  <a:gd name="T29" fmla="*/ 690 h 707"/>
                  <a:gd name="T30" fmla="*/ 841 w 852"/>
                  <a:gd name="T31" fmla="*/ 687 h 707"/>
                  <a:gd name="T32" fmla="*/ 845 w 852"/>
                  <a:gd name="T33" fmla="*/ 683 h 707"/>
                  <a:gd name="T34" fmla="*/ 848 w 852"/>
                  <a:gd name="T35" fmla="*/ 678 h 707"/>
                  <a:gd name="T36" fmla="*/ 851 w 852"/>
                  <a:gd name="T37" fmla="*/ 670 h 707"/>
                  <a:gd name="T38" fmla="*/ 851 w 852"/>
                  <a:gd name="T39" fmla="*/ 666 h 707"/>
                  <a:gd name="T40" fmla="*/ 851 w 852"/>
                  <a:gd name="T41" fmla="*/ 660 h 707"/>
                  <a:gd name="T42" fmla="*/ 851 w 852"/>
                  <a:gd name="T43" fmla="*/ 35 h 707"/>
                  <a:gd name="T44" fmla="*/ 851 w 852"/>
                  <a:gd name="T45" fmla="*/ 28 h 707"/>
                  <a:gd name="T46" fmla="*/ 847 w 852"/>
                  <a:gd name="T47" fmla="*/ 21 h 707"/>
                  <a:gd name="T48" fmla="*/ 843 w 852"/>
                  <a:gd name="T49" fmla="*/ 16 h 707"/>
                  <a:gd name="T50" fmla="*/ 839 w 852"/>
                  <a:gd name="T51" fmla="*/ 12 h 707"/>
                  <a:gd name="T52" fmla="*/ 833 w 852"/>
                  <a:gd name="T53" fmla="*/ 11 h 707"/>
                  <a:gd name="T54" fmla="*/ 827 w 852"/>
                  <a:gd name="T55" fmla="*/ 11 h 707"/>
                  <a:gd name="T56" fmla="*/ 629 w 852"/>
                  <a:gd name="T57" fmla="*/ 2 h 707"/>
                  <a:gd name="T58" fmla="*/ 425 w 852"/>
                  <a:gd name="T59" fmla="*/ 0 h 707"/>
                  <a:gd name="T60" fmla="*/ 219 w 852"/>
                  <a:gd name="T61" fmla="*/ 3 h 707"/>
                  <a:gd name="T62" fmla="*/ 26 w 852"/>
                  <a:gd name="T63" fmla="*/ 11 h 707"/>
                  <a:gd name="T64" fmla="*/ 21 w 852"/>
                  <a:gd name="T65" fmla="*/ 11 h 707"/>
                  <a:gd name="T66" fmla="*/ 16 w 852"/>
                  <a:gd name="T67" fmla="*/ 11 h 707"/>
                  <a:gd name="T68" fmla="*/ 12 w 852"/>
                  <a:gd name="T69" fmla="*/ 14 h 707"/>
                  <a:gd name="T70" fmla="*/ 7 w 852"/>
                  <a:gd name="T71" fmla="*/ 16 h 707"/>
                  <a:gd name="T72" fmla="*/ 5 w 852"/>
                  <a:gd name="T73" fmla="*/ 20 h 707"/>
                  <a:gd name="T74" fmla="*/ 2 w 852"/>
                  <a:gd name="T75" fmla="*/ 24 h 707"/>
                  <a:gd name="T76" fmla="*/ 0 w 852"/>
                  <a:gd name="T77" fmla="*/ 29 h 707"/>
                  <a:gd name="T78" fmla="*/ 0 w 852"/>
                  <a:gd name="T79" fmla="*/ 35 h 70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52"/>
                  <a:gd name="T121" fmla="*/ 0 h 707"/>
                  <a:gd name="T122" fmla="*/ 852 w 852"/>
                  <a:gd name="T123" fmla="*/ 707 h 70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52" h="707">
                    <a:moveTo>
                      <a:pt x="0" y="35"/>
                    </a:moveTo>
                    <a:lnTo>
                      <a:pt x="0" y="664"/>
                    </a:lnTo>
                    <a:lnTo>
                      <a:pt x="0" y="670"/>
                    </a:lnTo>
                    <a:lnTo>
                      <a:pt x="2" y="674"/>
                    </a:lnTo>
                    <a:lnTo>
                      <a:pt x="3" y="678"/>
                    </a:lnTo>
                    <a:lnTo>
                      <a:pt x="6" y="682"/>
                    </a:lnTo>
                    <a:lnTo>
                      <a:pt x="8" y="686"/>
                    </a:lnTo>
                    <a:lnTo>
                      <a:pt x="11" y="688"/>
                    </a:lnTo>
                    <a:lnTo>
                      <a:pt x="15" y="690"/>
                    </a:lnTo>
                    <a:lnTo>
                      <a:pt x="19" y="690"/>
                    </a:lnTo>
                    <a:lnTo>
                      <a:pt x="201" y="702"/>
                    </a:lnTo>
                    <a:lnTo>
                      <a:pt x="425" y="706"/>
                    </a:lnTo>
                    <a:lnTo>
                      <a:pt x="635" y="702"/>
                    </a:lnTo>
                    <a:lnTo>
                      <a:pt x="829" y="690"/>
                    </a:lnTo>
                    <a:lnTo>
                      <a:pt x="835" y="690"/>
                    </a:lnTo>
                    <a:lnTo>
                      <a:pt x="841" y="687"/>
                    </a:lnTo>
                    <a:lnTo>
                      <a:pt x="845" y="683"/>
                    </a:lnTo>
                    <a:lnTo>
                      <a:pt x="848" y="678"/>
                    </a:lnTo>
                    <a:lnTo>
                      <a:pt x="851" y="670"/>
                    </a:lnTo>
                    <a:lnTo>
                      <a:pt x="851" y="666"/>
                    </a:lnTo>
                    <a:lnTo>
                      <a:pt x="851" y="660"/>
                    </a:lnTo>
                    <a:lnTo>
                      <a:pt x="851" y="35"/>
                    </a:lnTo>
                    <a:lnTo>
                      <a:pt x="851" y="28"/>
                    </a:lnTo>
                    <a:lnTo>
                      <a:pt x="847" y="21"/>
                    </a:lnTo>
                    <a:lnTo>
                      <a:pt x="843" y="16"/>
                    </a:lnTo>
                    <a:lnTo>
                      <a:pt x="839" y="12"/>
                    </a:lnTo>
                    <a:lnTo>
                      <a:pt x="833" y="11"/>
                    </a:lnTo>
                    <a:lnTo>
                      <a:pt x="827" y="11"/>
                    </a:lnTo>
                    <a:lnTo>
                      <a:pt x="629" y="2"/>
                    </a:lnTo>
                    <a:lnTo>
                      <a:pt x="425" y="0"/>
                    </a:lnTo>
                    <a:lnTo>
                      <a:pt x="219" y="3"/>
                    </a:lnTo>
                    <a:lnTo>
                      <a:pt x="26" y="11"/>
                    </a:lnTo>
                    <a:lnTo>
                      <a:pt x="21" y="11"/>
                    </a:lnTo>
                    <a:lnTo>
                      <a:pt x="16" y="11"/>
                    </a:lnTo>
                    <a:lnTo>
                      <a:pt x="12" y="14"/>
                    </a:lnTo>
                    <a:lnTo>
                      <a:pt x="7" y="16"/>
                    </a:lnTo>
                    <a:lnTo>
                      <a:pt x="5" y="20"/>
                    </a:lnTo>
                    <a:lnTo>
                      <a:pt x="2" y="24"/>
                    </a:lnTo>
                    <a:lnTo>
                      <a:pt x="0" y="29"/>
                    </a:lnTo>
                    <a:lnTo>
                      <a:pt x="0" y="35"/>
                    </a:lnTo>
                  </a:path>
                </a:pathLst>
              </a:custGeom>
              <a:solidFill>
                <a:schemeClr val="bg1"/>
              </a:solidFill>
              <a:ln w="12700" cap="rnd" cmpd="sng">
                <a:solidFill>
                  <a:srgbClr val="000000"/>
                </a:solidFill>
                <a:prstDash val="solid"/>
                <a:round/>
                <a:headEnd/>
                <a:tailEnd/>
              </a:ln>
            </p:spPr>
            <p:txBody>
              <a:bodyPr/>
              <a:lstStyle/>
              <a:p>
                <a:endParaRPr lang="en-US"/>
              </a:p>
            </p:txBody>
          </p:sp>
          <p:sp>
            <p:nvSpPr>
              <p:cNvPr id="257057" name="Freeform 161"/>
              <p:cNvSpPr>
                <a:spLocks/>
              </p:cNvSpPr>
              <p:nvPr/>
            </p:nvSpPr>
            <p:spPr bwMode="auto">
              <a:xfrm>
                <a:off x="1197" y="3100"/>
                <a:ext cx="846" cy="353"/>
              </a:xfrm>
              <a:custGeom>
                <a:avLst/>
                <a:gdLst>
                  <a:gd name="T0" fmla="*/ 0 w 846"/>
                  <a:gd name="T1" fmla="*/ 324 h 353"/>
                  <a:gd name="T2" fmla="*/ 2 w 846"/>
                  <a:gd name="T3" fmla="*/ 328 h 353"/>
                  <a:gd name="T4" fmla="*/ 4 w 846"/>
                  <a:gd name="T5" fmla="*/ 332 h 353"/>
                  <a:gd name="T6" fmla="*/ 7 w 846"/>
                  <a:gd name="T7" fmla="*/ 334 h 353"/>
                  <a:gd name="T8" fmla="*/ 11 w 846"/>
                  <a:gd name="T9" fmla="*/ 336 h 353"/>
                  <a:gd name="T10" fmla="*/ 15 w 846"/>
                  <a:gd name="T11" fmla="*/ 336 h 353"/>
                  <a:gd name="T12" fmla="*/ 197 w 846"/>
                  <a:gd name="T13" fmla="*/ 348 h 353"/>
                  <a:gd name="T14" fmla="*/ 422 w 846"/>
                  <a:gd name="T15" fmla="*/ 352 h 353"/>
                  <a:gd name="T16" fmla="*/ 631 w 846"/>
                  <a:gd name="T17" fmla="*/ 348 h 353"/>
                  <a:gd name="T18" fmla="*/ 825 w 846"/>
                  <a:gd name="T19" fmla="*/ 336 h 353"/>
                  <a:gd name="T20" fmla="*/ 831 w 846"/>
                  <a:gd name="T21" fmla="*/ 336 h 353"/>
                  <a:gd name="T22" fmla="*/ 837 w 846"/>
                  <a:gd name="T23" fmla="*/ 333 h 353"/>
                  <a:gd name="T24" fmla="*/ 841 w 846"/>
                  <a:gd name="T25" fmla="*/ 329 h 353"/>
                  <a:gd name="T26" fmla="*/ 845 w 846"/>
                  <a:gd name="T27" fmla="*/ 324 h 353"/>
                  <a:gd name="T28" fmla="*/ 422 w 846"/>
                  <a:gd name="T29" fmla="*/ 0 h 353"/>
                  <a:gd name="T30" fmla="*/ 0 w 846"/>
                  <a:gd name="T31" fmla="*/ 324 h 35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46"/>
                  <a:gd name="T49" fmla="*/ 0 h 353"/>
                  <a:gd name="T50" fmla="*/ 846 w 846"/>
                  <a:gd name="T51" fmla="*/ 353 h 35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46" h="353">
                    <a:moveTo>
                      <a:pt x="0" y="324"/>
                    </a:moveTo>
                    <a:lnTo>
                      <a:pt x="2" y="328"/>
                    </a:lnTo>
                    <a:lnTo>
                      <a:pt x="4" y="332"/>
                    </a:lnTo>
                    <a:lnTo>
                      <a:pt x="7" y="334"/>
                    </a:lnTo>
                    <a:lnTo>
                      <a:pt x="11" y="336"/>
                    </a:lnTo>
                    <a:lnTo>
                      <a:pt x="15" y="336"/>
                    </a:lnTo>
                    <a:lnTo>
                      <a:pt x="197" y="348"/>
                    </a:lnTo>
                    <a:lnTo>
                      <a:pt x="422" y="352"/>
                    </a:lnTo>
                    <a:lnTo>
                      <a:pt x="631" y="348"/>
                    </a:lnTo>
                    <a:lnTo>
                      <a:pt x="825" y="336"/>
                    </a:lnTo>
                    <a:lnTo>
                      <a:pt x="831" y="336"/>
                    </a:lnTo>
                    <a:lnTo>
                      <a:pt x="837" y="333"/>
                    </a:lnTo>
                    <a:lnTo>
                      <a:pt x="841" y="329"/>
                    </a:lnTo>
                    <a:lnTo>
                      <a:pt x="845" y="324"/>
                    </a:lnTo>
                    <a:lnTo>
                      <a:pt x="422" y="0"/>
                    </a:lnTo>
                    <a:lnTo>
                      <a:pt x="0" y="324"/>
                    </a:lnTo>
                  </a:path>
                </a:pathLst>
              </a:custGeom>
              <a:solidFill>
                <a:schemeClr val="bg1"/>
              </a:solidFill>
              <a:ln w="12700" cap="rnd" cmpd="sng">
                <a:solidFill>
                  <a:srgbClr val="000000"/>
                </a:solidFill>
                <a:prstDash val="solid"/>
                <a:round/>
                <a:headEnd/>
                <a:tailEnd/>
              </a:ln>
            </p:spPr>
            <p:txBody>
              <a:bodyPr/>
              <a:lstStyle/>
              <a:p>
                <a:endParaRPr lang="en-US"/>
              </a:p>
            </p:txBody>
          </p:sp>
          <p:sp>
            <p:nvSpPr>
              <p:cNvPr id="257058" name="Freeform 162"/>
              <p:cNvSpPr>
                <a:spLocks/>
              </p:cNvSpPr>
              <p:nvPr/>
            </p:nvSpPr>
            <p:spPr bwMode="auto">
              <a:xfrm>
                <a:off x="1198" y="2746"/>
                <a:ext cx="840" cy="355"/>
              </a:xfrm>
              <a:custGeom>
                <a:avLst/>
                <a:gdLst>
                  <a:gd name="T0" fmla="*/ 421 w 840"/>
                  <a:gd name="T1" fmla="*/ 354 h 355"/>
                  <a:gd name="T2" fmla="*/ 839 w 840"/>
                  <a:gd name="T3" fmla="*/ 16 h 355"/>
                  <a:gd name="T4" fmla="*/ 833 w 840"/>
                  <a:gd name="T5" fmla="*/ 12 h 355"/>
                  <a:gd name="T6" fmla="*/ 828 w 840"/>
                  <a:gd name="T7" fmla="*/ 11 h 355"/>
                  <a:gd name="T8" fmla="*/ 822 w 840"/>
                  <a:gd name="T9" fmla="*/ 11 h 355"/>
                  <a:gd name="T10" fmla="*/ 624 w 840"/>
                  <a:gd name="T11" fmla="*/ 2 h 355"/>
                  <a:gd name="T12" fmla="*/ 421 w 840"/>
                  <a:gd name="T13" fmla="*/ 0 h 355"/>
                  <a:gd name="T14" fmla="*/ 214 w 840"/>
                  <a:gd name="T15" fmla="*/ 4 h 355"/>
                  <a:gd name="T16" fmla="*/ 21 w 840"/>
                  <a:gd name="T17" fmla="*/ 11 h 355"/>
                  <a:gd name="T18" fmla="*/ 16 w 840"/>
                  <a:gd name="T19" fmla="*/ 11 h 355"/>
                  <a:gd name="T20" fmla="*/ 11 w 840"/>
                  <a:gd name="T21" fmla="*/ 11 h 355"/>
                  <a:gd name="T22" fmla="*/ 7 w 840"/>
                  <a:gd name="T23" fmla="*/ 13 h 355"/>
                  <a:gd name="T24" fmla="*/ 2 w 840"/>
                  <a:gd name="T25" fmla="*/ 16 h 355"/>
                  <a:gd name="T26" fmla="*/ 0 w 840"/>
                  <a:gd name="T27" fmla="*/ 20 h 355"/>
                  <a:gd name="T28" fmla="*/ 421 w 840"/>
                  <a:gd name="T29" fmla="*/ 354 h 3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40"/>
                  <a:gd name="T46" fmla="*/ 0 h 355"/>
                  <a:gd name="T47" fmla="*/ 840 w 840"/>
                  <a:gd name="T48" fmla="*/ 355 h 3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40" h="355">
                    <a:moveTo>
                      <a:pt x="421" y="354"/>
                    </a:moveTo>
                    <a:lnTo>
                      <a:pt x="839" y="16"/>
                    </a:lnTo>
                    <a:lnTo>
                      <a:pt x="833" y="12"/>
                    </a:lnTo>
                    <a:lnTo>
                      <a:pt x="828" y="11"/>
                    </a:lnTo>
                    <a:lnTo>
                      <a:pt x="822" y="11"/>
                    </a:lnTo>
                    <a:lnTo>
                      <a:pt x="624" y="2"/>
                    </a:lnTo>
                    <a:lnTo>
                      <a:pt x="421" y="0"/>
                    </a:lnTo>
                    <a:lnTo>
                      <a:pt x="214" y="4"/>
                    </a:lnTo>
                    <a:lnTo>
                      <a:pt x="21" y="11"/>
                    </a:lnTo>
                    <a:lnTo>
                      <a:pt x="16" y="11"/>
                    </a:lnTo>
                    <a:lnTo>
                      <a:pt x="11" y="11"/>
                    </a:lnTo>
                    <a:lnTo>
                      <a:pt x="7" y="13"/>
                    </a:lnTo>
                    <a:lnTo>
                      <a:pt x="2" y="16"/>
                    </a:lnTo>
                    <a:lnTo>
                      <a:pt x="0" y="20"/>
                    </a:lnTo>
                    <a:lnTo>
                      <a:pt x="421" y="354"/>
                    </a:lnTo>
                  </a:path>
                </a:pathLst>
              </a:custGeom>
              <a:solidFill>
                <a:schemeClr val="bg1"/>
              </a:solidFill>
              <a:ln w="12700" cap="rnd" cmpd="sng">
                <a:solidFill>
                  <a:srgbClr val="000000"/>
                </a:solidFill>
                <a:prstDash val="solid"/>
                <a:round/>
                <a:headEnd/>
                <a:tailEnd/>
              </a:ln>
            </p:spPr>
            <p:txBody>
              <a:bodyPr/>
              <a:lstStyle/>
              <a:p>
                <a:endParaRPr lang="en-US"/>
              </a:p>
            </p:txBody>
          </p:sp>
          <p:sp>
            <p:nvSpPr>
              <p:cNvPr id="257059" name="Freeform 163"/>
              <p:cNvSpPr>
                <a:spLocks/>
              </p:cNvSpPr>
              <p:nvPr/>
            </p:nvSpPr>
            <p:spPr bwMode="auto">
              <a:xfrm>
                <a:off x="1221" y="2769"/>
                <a:ext cx="796" cy="661"/>
              </a:xfrm>
              <a:custGeom>
                <a:avLst/>
                <a:gdLst>
                  <a:gd name="T0" fmla="*/ 0 w 796"/>
                  <a:gd name="T1" fmla="*/ 32 h 661"/>
                  <a:gd name="T2" fmla="*/ 0 w 796"/>
                  <a:gd name="T3" fmla="*/ 621 h 661"/>
                  <a:gd name="T4" fmla="*/ 0 w 796"/>
                  <a:gd name="T5" fmla="*/ 626 h 661"/>
                  <a:gd name="T6" fmla="*/ 1 w 796"/>
                  <a:gd name="T7" fmla="*/ 631 h 661"/>
                  <a:gd name="T8" fmla="*/ 3 w 796"/>
                  <a:gd name="T9" fmla="*/ 635 h 661"/>
                  <a:gd name="T10" fmla="*/ 5 w 796"/>
                  <a:gd name="T11" fmla="*/ 638 h 661"/>
                  <a:gd name="T12" fmla="*/ 7 w 796"/>
                  <a:gd name="T13" fmla="*/ 641 h 661"/>
                  <a:gd name="T14" fmla="*/ 11 w 796"/>
                  <a:gd name="T15" fmla="*/ 644 h 661"/>
                  <a:gd name="T16" fmla="*/ 14 w 796"/>
                  <a:gd name="T17" fmla="*/ 645 h 661"/>
                  <a:gd name="T18" fmla="*/ 17 w 796"/>
                  <a:gd name="T19" fmla="*/ 646 h 661"/>
                  <a:gd name="T20" fmla="*/ 187 w 796"/>
                  <a:gd name="T21" fmla="*/ 656 h 661"/>
                  <a:gd name="T22" fmla="*/ 397 w 796"/>
                  <a:gd name="T23" fmla="*/ 660 h 661"/>
                  <a:gd name="T24" fmla="*/ 593 w 796"/>
                  <a:gd name="T25" fmla="*/ 656 h 661"/>
                  <a:gd name="T26" fmla="*/ 775 w 796"/>
                  <a:gd name="T27" fmla="*/ 646 h 661"/>
                  <a:gd name="T28" fmla="*/ 780 w 796"/>
                  <a:gd name="T29" fmla="*/ 645 h 661"/>
                  <a:gd name="T30" fmla="*/ 786 w 796"/>
                  <a:gd name="T31" fmla="*/ 643 h 661"/>
                  <a:gd name="T32" fmla="*/ 790 w 796"/>
                  <a:gd name="T33" fmla="*/ 639 h 661"/>
                  <a:gd name="T34" fmla="*/ 793 w 796"/>
                  <a:gd name="T35" fmla="*/ 635 h 661"/>
                  <a:gd name="T36" fmla="*/ 795 w 796"/>
                  <a:gd name="T37" fmla="*/ 627 h 661"/>
                  <a:gd name="T38" fmla="*/ 795 w 796"/>
                  <a:gd name="T39" fmla="*/ 623 h 661"/>
                  <a:gd name="T40" fmla="*/ 795 w 796"/>
                  <a:gd name="T41" fmla="*/ 617 h 661"/>
                  <a:gd name="T42" fmla="*/ 795 w 796"/>
                  <a:gd name="T43" fmla="*/ 32 h 661"/>
                  <a:gd name="T44" fmla="*/ 795 w 796"/>
                  <a:gd name="T45" fmla="*/ 26 h 661"/>
                  <a:gd name="T46" fmla="*/ 792 w 796"/>
                  <a:gd name="T47" fmla="*/ 20 h 661"/>
                  <a:gd name="T48" fmla="*/ 788 w 796"/>
                  <a:gd name="T49" fmla="*/ 15 h 661"/>
                  <a:gd name="T50" fmla="*/ 783 w 796"/>
                  <a:gd name="T51" fmla="*/ 12 h 661"/>
                  <a:gd name="T52" fmla="*/ 779 w 796"/>
                  <a:gd name="T53" fmla="*/ 10 h 661"/>
                  <a:gd name="T54" fmla="*/ 772 w 796"/>
                  <a:gd name="T55" fmla="*/ 10 h 661"/>
                  <a:gd name="T56" fmla="*/ 588 w 796"/>
                  <a:gd name="T57" fmla="*/ 1 h 661"/>
                  <a:gd name="T58" fmla="*/ 397 w 796"/>
                  <a:gd name="T59" fmla="*/ 0 h 661"/>
                  <a:gd name="T60" fmla="*/ 205 w 796"/>
                  <a:gd name="T61" fmla="*/ 3 h 661"/>
                  <a:gd name="T62" fmla="*/ 23 w 796"/>
                  <a:gd name="T63" fmla="*/ 10 h 661"/>
                  <a:gd name="T64" fmla="*/ 19 w 796"/>
                  <a:gd name="T65" fmla="*/ 10 h 661"/>
                  <a:gd name="T66" fmla="*/ 15 w 796"/>
                  <a:gd name="T67" fmla="*/ 10 h 661"/>
                  <a:gd name="T68" fmla="*/ 11 w 796"/>
                  <a:gd name="T69" fmla="*/ 12 h 661"/>
                  <a:gd name="T70" fmla="*/ 6 w 796"/>
                  <a:gd name="T71" fmla="*/ 15 h 661"/>
                  <a:gd name="T72" fmla="*/ 4 w 796"/>
                  <a:gd name="T73" fmla="*/ 18 h 661"/>
                  <a:gd name="T74" fmla="*/ 1 w 796"/>
                  <a:gd name="T75" fmla="*/ 22 h 661"/>
                  <a:gd name="T76" fmla="*/ 0 w 796"/>
                  <a:gd name="T77" fmla="*/ 27 h 661"/>
                  <a:gd name="T78" fmla="*/ 0 w 796"/>
                  <a:gd name="T79" fmla="*/ 32 h 66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6"/>
                  <a:gd name="T121" fmla="*/ 0 h 661"/>
                  <a:gd name="T122" fmla="*/ 796 w 796"/>
                  <a:gd name="T123" fmla="*/ 661 h 66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6" h="661">
                    <a:moveTo>
                      <a:pt x="0" y="32"/>
                    </a:moveTo>
                    <a:lnTo>
                      <a:pt x="0" y="621"/>
                    </a:lnTo>
                    <a:lnTo>
                      <a:pt x="0" y="626"/>
                    </a:lnTo>
                    <a:lnTo>
                      <a:pt x="1" y="631"/>
                    </a:lnTo>
                    <a:lnTo>
                      <a:pt x="3" y="635"/>
                    </a:lnTo>
                    <a:lnTo>
                      <a:pt x="5" y="638"/>
                    </a:lnTo>
                    <a:lnTo>
                      <a:pt x="7" y="641"/>
                    </a:lnTo>
                    <a:lnTo>
                      <a:pt x="11" y="644"/>
                    </a:lnTo>
                    <a:lnTo>
                      <a:pt x="14" y="645"/>
                    </a:lnTo>
                    <a:lnTo>
                      <a:pt x="17" y="646"/>
                    </a:lnTo>
                    <a:lnTo>
                      <a:pt x="187" y="656"/>
                    </a:lnTo>
                    <a:lnTo>
                      <a:pt x="397" y="660"/>
                    </a:lnTo>
                    <a:lnTo>
                      <a:pt x="593" y="656"/>
                    </a:lnTo>
                    <a:lnTo>
                      <a:pt x="775" y="646"/>
                    </a:lnTo>
                    <a:lnTo>
                      <a:pt x="780" y="645"/>
                    </a:lnTo>
                    <a:lnTo>
                      <a:pt x="786" y="643"/>
                    </a:lnTo>
                    <a:lnTo>
                      <a:pt x="790" y="639"/>
                    </a:lnTo>
                    <a:lnTo>
                      <a:pt x="793" y="635"/>
                    </a:lnTo>
                    <a:lnTo>
                      <a:pt x="795" y="627"/>
                    </a:lnTo>
                    <a:lnTo>
                      <a:pt x="795" y="623"/>
                    </a:lnTo>
                    <a:lnTo>
                      <a:pt x="795" y="617"/>
                    </a:lnTo>
                    <a:lnTo>
                      <a:pt x="795" y="32"/>
                    </a:lnTo>
                    <a:lnTo>
                      <a:pt x="795" y="26"/>
                    </a:lnTo>
                    <a:lnTo>
                      <a:pt x="792" y="20"/>
                    </a:lnTo>
                    <a:lnTo>
                      <a:pt x="788" y="15"/>
                    </a:lnTo>
                    <a:lnTo>
                      <a:pt x="783" y="12"/>
                    </a:lnTo>
                    <a:lnTo>
                      <a:pt x="779" y="10"/>
                    </a:lnTo>
                    <a:lnTo>
                      <a:pt x="772" y="10"/>
                    </a:lnTo>
                    <a:lnTo>
                      <a:pt x="588" y="1"/>
                    </a:lnTo>
                    <a:lnTo>
                      <a:pt x="397" y="0"/>
                    </a:lnTo>
                    <a:lnTo>
                      <a:pt x="205" y="3"/>
                    </a:lnTo>
                    <a:lnTo>
                      <a:pt x="23" y="10"/>
                    </a:lnTo>
                    <a:lnTo>
                      <a:pt x="19" y="10"/>
                    </a:lnTo>
                    <a:lnTo>
                      <a:pt x="15" y="10"/>
                    </a:lnTo>
                    <a:lnTo>
                      <a:pt x="11" y="12"/>
                    </a:lnTo>
                    <a:lnTo>
                      <a:pt x="6" y="15"/>
                    </a:lnTo>
                    <a:lnTo>
                      <a:pt x="4" y="18"/>
                    </a:lnTo>
                    <a:lnTo>
                      <a:pt x="1" y="22"/>
                    </a:lnTo>
                    <a:lnTo>
                      <a:pt x="0" y="27"/>
                    </a:lnTo>
                    <a:lnTo>
                      <a:pt x="0" y="32"/>
                    </a:lnTo>
                  </a:path>
                </a:pathLst>
              </a:custGeom>
              <a:solidFill>
                <a:schemeClr val="bg1"/>
              </a:solidFill>
              <a:ln w="12700" cap="rnd" cmpd="sng">
                <a:solidFill>
                  <a:srgbClr val="000000"/>
                </a:solidFill>
                <a:prstDash val="solid"/>
                <a:round/>
                <a:headEnd/>
                <a:tailEnd/>
              </a:ln>
            </p:spPr>
            <p:txBody>
              <a:bodyPr/>
              <a:lstStyle/>
              <a:p>
                <a:endParaRPr lang="en-US"/>
              </a:p>
            </p:txBody>
          </p:sp>
        </p:grpSp>
        <p:pic>
          <p:nvPicPr>
            <p:cNvPr id="257054" name="Picture 27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48" y="2724"/>
              <a:ext cx="1020" cy="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57055" name="Freeform 229"/>
            <p:cNvSpPr>
              <a:spLocks/>
            </p:cNvSpPr>
            <p:nvPr/>
          </p:nvSpPr>
          <p:spPr bwMode="auto">
            <a:xfrm>
              <a:off x="2627" y="3504"/>
              <a:ext cx="49" cy="16"/>
            </a:xfrm>
            <a:custGeom>
              <a:avLst/>
              <a:gdLst>
                <a:gd name="T0" fmla="*/ 0 w 37"/>
                <a:gd name="T1" fmla="*/ 0 h 17"/>
                <a:gd name="T2" fmla="*/ 614 w 37"/>
                <a:gd name="T3" fmla="*/ 0 h 17"/>
                <a:gd name="T4" fmla="*/ 614 w 37"/>
                <a:gd name="T5" fmla="*/ 8 h 17"/>
                <a:gd name="T6" fmla="*/ 0 w 37"/>
                <a:gd name="T7" fmla="*/ 8 h 17"/>
                <a:gd name="T8" fmla="*/ 0 w 37"/>
                <a:gd name="T9" fmla="*/ 0 h 17"/>
                <a:gd name="T10" fmla="*/ 0 60000 65536"/>
                <a:gd name="T11" fmla="*/ 0 60000 65536"/>
                <a:gd name="T12" fmla="*/ 0 60000 65536"/>
                <a:gd name="T13" fmla="*/ 0 60000 65536"/>
                <a:gd name="T14" fmla="*/ 0 60000 65536"/>
                <a:gd name="T15" fmla="*/ 0 w 37"/>
                <a:gd name="T16" fmla="*/ 0 h 17"/>
                <a:gd name="T17" fmla="*/ 37 w 37"/>
                <a:gd name="T18" fmla="*/ 17 h 17"/>
              </a:gdLst>
              <a:ahLst/>
              <a:cxnLst>
                <a:cxn ang="T10">
                  <a:pos x="T0" y="T1"/>
                </a:cxn>
                <a:cxn ang="T11">
                  <a:pos x="T2" y="T3"/>
                </a:cxn>
                <a:cxn ang="T12">
                  <a:pos x="T4" y="T5"/>
                </a:cxn>
                <a:cxn ang="T13">
                  <a:pos x="T6" y="T7"/>
                </a:cxn>
                <a:cxn ang="T14">
                  <a:pos x="T8" y="T9"/>
                </a:cxn>
              </a:cxnLst>
              <a:rect l="T15" t="T16" r="T17" b="T18"/>
              <a:pathLst>
                <a:path w="37" h="17">
                  <a:moveTo>
                    <a:pt x="0" y="0"/>
                  </a:moveTo>
                  <a:lnTo>
                    <a:pt x="36" y="0"/>
                  </a:lnTo>
                  <a:lnTo>
                    <a:pt x="36" y="16"/>
                  </a:lnTo>
                  <a:lnTo>
                    <a:pt x="0" y="16"/>
                  </a:lnTo>
                  <a:lnTo>
                    <a:pt x="0" y="0"/>
                  </a:lnTo>
                </a:path>
              </a:pathLst>
            </a:custGeom>
            <a:solidFill>
              <a:srgbClr val="00FF00"/>
            </a:solidFill>
            <a:ln w="12700" cap="rnd" cmpd="sng">
              <a:solidFill>
                <a:srgbClr val="000000"/>
              </a:solidFill>
              <a:prstDash val="solid"/>
              <a:round/>
              <a:headEnd/>
              <a:tailEnd/>
            </a:ln>
          </p:spPr>
          <p:txBody>
            <a:bodyPr/>
            <a:lstStyle/>
            <a:p>
              <a:endParaRPr lang="en-US"/>
            </a:p>
          </p:txBody>
        </p:sp>
      </p:grpSp>
      <p:grpSp>
        <p:nvGrpSpPr>
          <p:cNvPr id="257031" name="Group 243"/>
          <p:cNvGrpSpPr>
            <a:grpSpLocks/>
          </p:cNvGrpSpPr>
          <p:nvPr/>
        </p:nvGrpSpPr>
        <p:grpSpPr bwMode="auto">
          <a:xfrm>
            <a:off x="439738" y="4594225"/>
            <a:ext cx="209550" cy="300038"/>
            <a:chOff x="208" y="2971"/>
            <a:chExt cx="99" cy="194"/>
          </a:xfrm>
        </p:grpSpPr>
        <p:sp>
          <p:nvSpPr>
            <p:cNvPr id="257040" name="Oval 231"/>
            <p:cNvSpPr>
              <a:spLocks noChangeArrowheads="1"/>
            </p:cNvSpPr>
            <p:nvPr/>
          </p:nvSpPr>
          <p:spPr bwMode="auto">
            <a:xfrm>
              <a:off x="281" y="3043"/>
              <a:ext cx="22" cy="51"/>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257041" name="Line 232"/>
            <p:cNvSpPr>
              <a:spLocks noChangeShapeType="1"/>
            </p:cNvSpPr>
            <p:nvPr/>
          </p:nvSpPr>
          <p:spPr bwMode="auto">
            <a:xfrm flipV="1">
              <a:off x="208" y="2998"/>
              <a:ext cx="95" cy="8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42" name="Line 233"/>
            <p:cNvSpPr>
              <a:spLocks noChangeShapeType="1"/>
            </p:cNvSpPr>
            <p:nvPr/>
          </p:nvSpPr>
          <p:spPr bwMode="auto">
            <a:xfrm>
              <a:off x="211" y="3079"/>
              <a:ext cx="91" cy="5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43" name="Line 234"/>
            <p:cNvSpPr>
              <a:spLocks noChangeShapeType="1"/>
            </p:cNvSpPr>
            <p:nvPr/>
          </p:nvSpPr>
          <p:spPr bwMode="auto">
            <a:xfrm flipH="1">
              <a:off x="287" y="2971"/>
              <a:ext cx="6" cy="3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44" name="Line 235"/>
            <p:cNvSpPr>
              <a:spLocks noChangeShapeType="1"/>
            </p:cNvSpPr>
            <p:nvPr/>
          </p:nvSpPr>
          <p:spPr bwMode="auto">
            <a:xfrm flipH="1">
              <a:off x="271" y="2983"/>
              <a:ext cx="3" cy="3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45" name="Line 236"/>
            <p:cNvSpPr>
              <a:spLocks noChangeShapeType="1"/>
            </p:cNvSpPr>
            <p:nvPr/>
          </p:nvSpPr>
          <p:spPr bwMode="auto">
            <a:xfrm flipH="1">
              <a:off x="254" y="3004"/>
              <a:ext cx="4" cy="3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46" name="Line 237"/>
            <p:cNvSpPr>
              <a:spLocks noChangeShapeType="1"/>
            </p:cNvSpPr>
            <p:nvPr/>
          </p:nvSpPr>
          <p:spPr bwMode="auto">
            <a:xfrm flipH="1">
              <a:off x="236" y="3021"/>
              <a:ext cx="2" cy="2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47" name="Line 238"/>
            <p:cNvSpPr>
              <a:spLocks noChangeShapeType="1"/>
            </p:cNvSpPr>
            <p:nvPr/>
          </p:nvSpPr>
          <p:spPr bwMode="auto">
            <a:xfrm>
              <a:off x="295" y="3132"/>
              <a:ext cx="7" cy="3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48" name="Line 239"/>
            <p:cNvSpPr>
              <a:spLocks noChangeShapeType="1"/>
            </p:cNvSpPr>
            <p:nvPr/>
          </p:nvSpPr>
          <p:spPr bwMode="auto">
            <a:xfrm>
              <a:off x="273" y="3123"/>
              <a:ext cx="5" cy="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49" name="Line 240"/>
            <p:cNvSpPr>
              <a:spLocks noChangeShapeType="1"/>
            </p:cNvSpPr>
            <p:nvPr/>
          </p:nvSpPr>
          <p:spPr bwMode="auto">
            <a:xfrm>
              <a:off x="235" y="3097"/>
              <a:ext cx="4" cy="2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50" name="Line 241"/>
            <p:cNvSpPr>
              <a:spLocks noChangeShapeType="1"/>
            </p:cNvSpPr>
            <p:nvPr/>
          </p:nvSpPr>
          <p:spPr bwMode="auto">
            <a:xfrm>
              <a:off x="254" y="3109"/>
              <a:ext cx="5" cy="1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51" name="Arc 242"/>
            <p:cNvSpPr>
              <a:spLocks/>
            </p:cNvSpPr>
            <p:nvPr/>
          </p:nvSpPr>
          <p:spPr bwMode="auto">
            <a:xfrm>
              <a:off x="280" y="3023"/>
              <a:ext cx="27" cy="96"/>
            </a:xfrm>
            <a:custGeom>
              <a:avLst/>
              <a:gdLst>
                <a:gd name="T0" fmla="*/ 0 w 22415"/>
                <a:gd name="T1" fmla="*/ 0 h 43063"/>
                <a:gd name="T2" fmla="*/ 0 w 22415"/>
                <a:gd name="T3" fmla="*/ 0 h 43063"/>
                <a:gd name="T4" fmla="*/ 0 w 22415"/>
                <a:gd name="T5" fmla="*/ 0 h 43063"/>
                <a:gd name="T6" fmla="*/ 0 60000 65536"/>
                <a:gd name="T7" fmla="*/ 0 60000 65536"/>
                <a:gd name="T8" fmla="*/ 0 60000 65536"/>
                <a:gd name="T9" fmla="*/ 0 w 22415"/>
                <a:gd name="T10" fmla="*/ 0 h 43063"/>
                <a:gd name="T11" fmla="*/ 22415 w 22415"/>
                <a:gd name="T12" fmla="*/ 43063 h 43063"/>
              </a:gdLst>
              <a:ahLst/>
              <a:cxnLst>
                <a:cxn ang="T6">
                  <a:pos x="T0" y="T1"/>
                </a:cxn>
                <a:cxn ang="T7">
                  <a:pos x="T2" y="T3"/>
                </a:cxn>
                <a:cxn ang="T8">
                  <a:pos x="T4" y="T5"/>
                </a:cxn>
              </a:cxnLst>
              <a:rect l="T9" t="T10" r="T11" b="T12"/>
              <a:pathLst>
                <a:path w="22415" h="43063" fill="none" extrusionOk="0">
                  <a:moveTo>
                    <a:pt x="3244" y="0"/>
                  </a:moveTo>
                  <a:cubicBezTo>
                    <a:pt x="14164" y="1236"/>
                    <a:pt x="22415" y="10473"/>
                    <a:pt x="22415" y="21463"/>
                  </a:cubicBezTo>
                  <a:cubicBezTo>
                    <a:pt x="22415" y="33392"/>
                    <a:pt x="12744" y="43063"/>
                    <a:pt x="815" y="43063"/>
                  </a:cubicBezTo>
                  <a:cubicBezTo>
                    <a:pt x="543" y="43063"/>
                    <a:pt x="271" y="43057"/>
                    <a:pt x="0" y="43047"/>
                  </a:cubicBezTo>
                </a:path>
                <a:path w="22415" h="43063" stroke="0" extrusionOk="0">
                  <a:moveTo>
                    <a:pt x="3244" y="0"/>
                  </a:moveTo>
                  <a:cubicBezTo>
                    <a:pt x="14164" y="1236"/>
                    <a:pt x="22415" y="10473"/>
                    <a:pt x="22415" y="21463"/>
                  </a:cubicBezTo>
                  <a:cubicBezTo>
                    <a:pt x="22415" y="33392"/>
                    <a:pt x="12744" y="43063"/>
                    <a:pt x="815" y="43063"/>
                  </a:cubicBezTo>
                  <a:cubicBezTo>
                    <a:pt x="543" y="43063"/>
                    <a:pt x="271" y="43057"/>
                    <a:pt x="0" y="43047"/>
                  </a:cubicBezTo>
                  <a:lnTo>
                    <a:pt x="815" y="21463"/>
                  </a:lnTo>
                  <a:close/>
                </a:path>
              </a:pathLst>
            </a:custGeom>
            <a:solidFill>
              <a:schemeClr val="folHlink"/>
            </a:solidFill>
            <a:ln w="12700" cap="rnd">
              <a:solidFill>
                <a:schemeClr val="tx1"/>
              </a:solidFill>
              <a:round/>
              <a:headEnd/>
              <a:tailEnd/>
            </a:ln>
          </p:spPr>
          <p:txBody>
            <a:bodyPr wrap="none" anchor="ctr"/>
            <a:lstStyle/>
            <a:p>
              <a:endParaRPr lang="en-US"/>
            </a:p>
          </p:txBody>
        </p:sp>
      </p:grpSp>
      <p:sp>
        <p:nvSpPr>
          <p:cNvPr id="257032" name="Rectangle 244"/>
          <p:cNvSpPr>
            <a:spLocks noChangeArrowheads="1"/>
          </p:cNvSpPr>
          <p:nvPr/>
        </p:nvSpPr>
        <p:spPr bwMode="auto">
          <a:xfrm>
            <a:off x="520700" y="1558925"/>
            <a:ext cx="16811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a:t>Mundo Real</a:t>
            </a:r>
          </a:p>
        </p:txBody>
      </p:sp>
      <p:sp>
        <p:nvSpPr>
          <p:cNvPr id="257033" name="Rectangle 245"/>
          <p:cNvSpPr>
            <a:spLocks noChangeArrowheads="1"/>
          </p:cNvSpPr>
          <p:nvPr/>
        </p:nvSpPr>
        <p:spPr bwMode="auto">
          <a:xfrm>
            <a:off x="436563" y="3686175"/>
            <a:ext cx="20193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a:t>Espaço Virtual</a:t>
            </a:r>
          </a:p>
        </p:txBody>
      </p:sp>
      <p:sp>
        <p:nvSpPr>
          <p:cNvPr id="22792" name="Rectangle 264"/>
          <p:cNvSpPr>
            <a:spLocks noChangeArrowheads="1"/>
          </p:cNvSpPr>
          <p:nvPr/>
        </p:nvSpPr>
        <p:spPr bwMode="auto">
          <a:xfrm>
            <a:off x="654050" y="3359150"/>
            <a:ext cx="47228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2075" tIns="46038" rIns="92075" bIns="46038">
            <a:spAutoFit/>
          </a:bodyPr>
          <a:lstStyle/>
          <a:p>
            <a:r>
              <a:rPr lang="en-US" sz="1200" b="1" i="0">
                <a:latin typeface="Arial" charset="0"/>
              </a:rPr>
              <a:t> </a:t>
            </a:r>
            <a:r>
              <a:rPr lang="en-US" sz="2000"/>
              <a:t>objetivo: produzir a mesma sensação de cor</a:t>
            </a:r>
          </a:p>
        </p:txBody>
      </p:sp>
      <p:sp>
        <p:nvSpPr>
          <p:cNvPr id="257035" name="Line 265"/>
          <p:cNvSpPr>
            <a:spLocks noChangeShapeType="1"/>
          </p:cNvSpPr>
          <p:nvPr/>
        </p:nvSpPr>
        <p:spPr bwMode="auto">
          <a:xfrm flipV="1">
            <a:off x="876300" y="2284413"/>
            <a:ext cx="3019425" cy="96837"/>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57036" name="Line 266"/>
          <p:cNvSpPr>
            <a:spLocks noChangeShapeType="1"/>
          </p:cNvSpPr>
          <p:nvPr/>
        </p:nvSpPr>
        <p:spPr bwMode="auto">
          <a:xfrm flipV="1">
            <a:off x="642938" y="4706938"/>
            <a:ext cx="3143250" cy="4445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pic>
        <p:nvPicPr>
          <p:cNvPr id="257037" name="Picture 26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08650" y="1497013"/>
            <a:ext cx="2741613" cy="2106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257038" name="Picture 26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07063" y="3613150"/>
            <a:ext cx="2741612" cy="2159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2802" name="Rectangle 274"/>
          <p:cNvSpPr>
            <a:spLocks noChangeArrowheads="1"/>
          </p:cNvSpPr>
          <p:nvPr/>
        </p:nvSpPr>
        <p:spPr bwMode="auto">
          <a:xfrm>
            <a:off x="576263" y="6103938"/>
            <a:ext cx="75469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a:t>olho só distingue 400 mil cores (&lt; 2</a:t>
            </a:r>
            <a:r>
              <a:rPr lang="en-US" sz="2000" baseline="30000"/>
              <a:t>19</a:t>
            </a:r>
            <a:r>
              <a:rPr lang="en-US" sz="2000"/>
              <a:t>)</a:t>
            </a:r>
            <a:r>
              <a:rPr lang="en-US" sz="1200" b="1" i="0">
                <a:latin typeface="Arial" charset="0"/>
              </a:rPr>
              <a:t> </a:t>
            </a:r>
            <a:r>
              <a:rPr lang="en-US" sz="1200" b="1" i="0">
                <a:latin typeface="Symbol" pitchFamily="18" charset="2"/>
              </a:rPr>
              <a:t>Þ</a:t>
            </a:r>
            <a:r>
              <a:rPr lang="en-US" sz="1200" b="1" i="0"/>
              <a:t> </a:t>
            </a:r>
            <a:r>
              <a:rPr lang="en-US" sz="2000"/>
              <a:t>19 bits deveriam ser suficientes</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91</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79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28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92" grpId="0"/>
      <p:bldP spid="22802"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3"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C7EA868-BE79-4C0B-B4B0-1AE19FEA9293}" type="datetime1">
              <a:rPr lang="en-US" sz="1200" i="0" smtClean="0"/>
              <a:t>3/20/18</a:t>
            </a:fld>
            <a:endParaRPr lang="en-US" sz="1200" i="0"/>
          </a:p>
        </p:txBody>
      </p:sp>
      <p:sp>
        <p:nvSpPr>
          <p:cNvPr id="56324" name="Rectangle 2"/>
          <p:cNvSpPr>
            <a:spLocks noGrp="1" noChangeArrowheads="1"/>
          </p:cNvSpPr>
          <p:nvPr>
            <p:ph type="title"/>
          </p:nvPr>
        </p:nvSpPr>
        <p:spPr/>
        <p:txBody>
          <a:bodyPr/>
          <a:lstStyle/>
          <a:p>
            <a:r>
              <a:rPr lang="en-US"/>
              <a:t>1</a:t>
            </a:r>
            <a:r>
              <a:rPr lang="en-US" baseline="30000"/>
              <a:t>a </a:t>
            </a:r>
            <a:r>
              <a:rPr lang="en-US"/>
              <a:t>Lei de Grassmann</a:t>
            </a:r>
          </a:p>
        </p:txBody>
      </p:sp>
      <p:sp>
        <p:nvSpPr>
          <p:cNvPr id="56325" name="Text Box 5"/>
          <p:cNvSpPr txBox="1">
            <a:spLocks noChangeArrowheads="1"/>
          </p:cNvSpPr>
          <p:nvPr/>
        </p:nvSpPr>
        <p:spPr bwMode="auto">
          <a:xfrm>
            <a:off x="260350" y="1520825"/>
            <a:ext cx="8685213"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type="none" w="sm" len="sm"/>
                <a:tailEnd type="none" w="sm" len="sm"/>
              </a14:hiddenLine>
            </a:ext>
          </a:extLst>
        </p:spPr>
        <p:txBody>
          <a:bodyPr lIns="92075" tIns="46038" rIns="92075" bIns="460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000"/>
              <a:t>A sensação de cor de qualquer espectro pode ser obtida da mistura de três cores primárias (tri-cromaticidade).</a:t>
            </a:r>
            <a:endParaRPr lang="en-US" sz="2000"/>
          </a:p>
        </p:txBody>
      </p:sp>
      <p:graphicFrame>
        <p:nvGraphicFramePr>
          <p:cNvPr id="56322" name="Object 8"/>
          <p:cNvGraphicFramePr>
            <a:graphicFrameLocks noChangeAspect="1"/>
          </p:cNvGraphicFramePr>
          <p:nvPr/>
        </p:nvGraphicFramePr>
        <p:xfrm>
          <a:off x="3368675" y="5891213"/>
          <a:ext cx="2452688" cy="401637"/>
        </p:xfrm>
        <a:graphic>
          <a:graphicData uri="http://schemas.openxmlformats.org/presentationml/2006/ole">
            <mc:AlternateContent xmlns:mc="http://schemas.openxmlformats.org/markup-compatibility/2006">
              <mc:Choice xmlns:v="urn:schemas-microsoft-com:vml" Requires="v">
                <p:oleObj spid="_x0000_s56432" name="Equation" r:id="rId4" imgW="1218960" imgH="203040" progId="Equation.3">
                  <p:embed/>
                </p:oleObj>
              </mc:Choice>
              <mc:Fallback>
                <p:oleObj name="Equation" r:id="rId4" imgW="1218960" imgH="203040" progId="Equation.3">
                  <p:embed/>
                  <p:pic>
                    <p:nvPicPr>
                      <p:cNvPr id="0" name="Object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68675" y="5891213"/>
                        <a:ext cx="2452688" cy="4016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6326" name="Rectangle 23"/>
          <p:cNvSpPr>
            <a:spLocks noChangeArrowheads="1"/>
          </p:cNvSpPr>
          <p:nvPr/>
        </p:nvSpPr>
        <p:spPr bwMode="auto">
          <a:xfrm>
            <a:off x="4487863" y="2366963"/>
            <a:ext cx="4953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t>r</a:t>
            </a:r>
            <a:r>
              <a:rPr lang="en-US" sz="1800" i="0"/>
              <a:t> </a:t>
            </a:r>
            <a:r>
              <a:rPr lang="en-US" sz="1800" b="1" i="0"/>
              <a:t>R</a:t>
            </a:r>
          </a:p>
        </p:txBody>
      </p:sp>
      <p:grpSp>
        <p:nvGrpSpPr>
          <p:cNvPr id="56327" name="Group 66"/>
          <p:cNvGrpSpPr>
            <a:grpSpLocks/>
          </p:cNvGrpSpPr>
          <p:nvPr/>
        </p:nvGrpSpPr>
        <p:grpSpPr bwMode="auto">
          <a:xfrm>
            <a:off x="727075" y="2568575"/>
            <a:ext cx="5578475" cy="2768600"/>
            <a:chOff x="458" y="1618"/>
            <a:chExt cx="3514" cy="1744"/>
          </a:xfrm>
        </p:grpSpPr>
        <p:sp>
          <p:nvSpPr>
            <p:cNvPr id="56328" name="Line 10"/>
            <p:cNvSpPr>
              <a:spLocks noChangeShapeType="1"/>
            </p:cNvSpPr>
            <p:nvPr/>
          </p:nvSpPr>
          <p:spPr bwMode="auto">
            <a:xfrm>
              <a:off x="3587" y="2203"/>
              <a:ext cx="0" cy="218"/>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29" name="Line 11"/>
            <p:cNvSpPr>
              <a:spLocks noChangeShapeType="1"/>
            </p:cNvSpPr>
            <p:nvPr/>
          </p:nvSpPr>
          <p:spPr bwMode="auto">
            <a:xfrm>
              <a:off x="3593" y="2526"/>
              <a:ext cx="0" cy="73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30" name="Freeform 12"/>
            <p:cNvSpPr>
              <a:spLocks/>
            </p:cNvSpPr>
            <p:nvPr/>
          </p:nvSpPr>
          <p:spPr bwMode="auto">
            <a:xfrm>
              <a:off x="2844" y="1894"/>
              <a:ext cx="227" cy="149"/>
            </a:xfrm>
            <a:custGeom>
              <a:avLst/>
              <a:gdLst>
                <a:gd name="T0" fmla="*/ 2648 w 170"/>
                <a:gd name="T1" fmla="*/ 0 h 153"/>
                <a:gd name="T2" fmla="*/ 1174 w 170"/>
                <a:gd name="T3" fmla="*/ 37 h 153"/>
                <a:gd name="T4" fmla="*/ 0 w 170"/>
                <a:gd name="T5" fmla="*/ 19 h 153"/>
                <a:gd name="T6" fmla="*/ 1255 w 170"/>
                <a:gd name="T7" fmla="*/ 117 h 153"/>
                <a:gd name="T8" fmla="*/ 1600 w 170"/>
                <a:gd name="T9" fmla="*/ 67 h 153"/>
                <a:gd name="T10" fmla="*/ 3051 w 170"/>
                <a:gd name="T11" fmla="*/ 30 h 153"/>
                <a:gd name="T12" fmla="*/ 2648 w 170"/>
                <a:gd name="T13" fmla="*/ 0 h 153"/>
                <a:gd name="T14" fmla="*/ 0 60000 65536"/>
                <a:gd name="T15" fmla="*/ 0 60000 65536"/>
                <a:gd name="T16" fmla="*/ 0 60000 65536"/>
                <a:gd name="T17" fmla="*/ 0 60000 65536"/>
                <a:gd name="T18" fmla="*/ 0 60000 65536"/>
                <a:gd name="T19" fmla="*/ 0 60000 65536"/>
                <a:gd name="T20" fmla="*/ 0 60000 65536"/>
                <a:gd name="T21" fmla="*/ 0 w 170"/>
                <a:gd name="T22" fmla="*/ 0 h 153"/>
                <a:gd name="T23" fmla="*/ 170 w 170"/>
                <a:gd name="T24" fmla="*/ 153 h 1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153">
                  <a:moveTo>
                    <a:pt x="147" y="0"/>
                  </a:moveTo>
                  <a:lnTo>
                    <a:pt x="65" y="47"/>
                  </a:lnTo>
                  <a:lnTo>
                    <a:pt x="0" y="29"/>
                  </a:lnTo>
                  <a:lnTo>
                    <a:pt x="70" y="152"/>
                  </a:lnTo>
                  <a:lnTo>
                    <a:pt x="88" y="87"/>
                  </a:lnTo>
                  <a:lnTo>
                    <a:pt x="169" y="40"/>
                  </a:lnTo>
                  <a:lnTo>
                    <a:pt x="147" y="0"/>
                  </a:lnTo>
                </a:path>
              </a:pathLst>
            </a:custGeom>
            <a:solidFill>
              <a:srgbClr val="00CC66"/>
            </a:solidFill>
            <a:ln w="12700" cap="rnd" cmpd="sng">
              <a:solidFill>
                <a:schemeClr val="tx1"/>
              </a:solidFill>
              <a:prstDash val="solid"/>
              <a:round/>
              <a:headEnd/>
              <a:tailEnd/>
            </a:ln>
          </p:spPr>
          <p:txBody>
            <a:bodyPr/>
            <a:lstStyle/>
            <a:p>
              <a:endParaRPr lang="en-US"/>
            </a:p>
          </p:txBody>
        </p:sp>
        <p:sp>
          <p:nvSpPr>
            <p:cNvPr id="56331" name="Line 13"/>
            <p:cNvSpPr>
              <a:spLocks noChangeShapeType="1"/>
            </p:cNvSpPr>
            <p:nvPr/>
          </p:nvSpPr>
          <p:spPr bwMode="auto">
            <a:xfrm flipH="1">
              <a:off x="1969" y="1927"/>
              <a:ext cx="874" cy="365"/>
            </a:xfrm>
            <a:prstGeom prst="line">
              <a:avLst/>
            </a:prstGeom>
            <a:noFill/>
            <a:ln w="12700">
              <a:solidFill>
                <a:srgbClr val="00CC66"/>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32" name="Line 14"/>
            <p:cNvSpPr>
              <a:spLocks noChangeShapeType="1"/>
            </p:cNvSpPr>
            <p:nvPr/>
          </p:nvSpPr>
          <p:spPr bwMode="auto">
            <a:xfrm flipH="1">
              <a:off x="1977" y="2041"/>
              <a:ext cx="954" cy="400"/>
            </a:xfrm>
            <a:prstGeom prst="line">
              <a:avLst/>
            </a:prstGeom>
            <a:noFill/>
            <a:ln w="12700">
              <a:solidFill>
                <a:srgbClr val="00CC66"/>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33" name="Line 15"/>
            <p:cNvSpPr>
              <a:spLocks noChangeShapeType="1"/>
            </p:cNvSpPr>
            <p:nvPr/>
          </p:nvSpPr>
          <p:spPr bwMode="auto">
            <a:xfrm flipH="1">
              <a:off x="1983" y="1758"/>
              <a:ext cx="690" cy="533"/>
            </a:xfrm>
            <a:prstGeom prst="line">
              <a:avLst/>
            </a:prstGeom>
            <a:noFill/>
            <a:ln w="12700">
              <a:solidFill>
                <a:srgbClr val="FF33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34" name="Line 16"/>
            <p:cNvSpPr>
              <a:spLocks noChangeShapeType="1"/>
            </p:cNvSpPr>
            <p:nvPr/>
          </p:nvSpPr>
          <p:spPr bwMode="auto">
            <a:xfrm flipH="1">
              <a:off x="2111" y="1849"/>
              <a:ext cx="693" cy="534"/>
            </a:xfrm>
            <a:prstGeom prst="line">
              <a:avLst/>
            </a:prstGeom>
            <a:noFill/>
            <a:ln w="12700">
              <a:solidFill>
                <a:srgbClr val="FF33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35" name="Freeform 17"/>
            <p:cNvSpPr>
              <a:spLocks/>
            </p:cNvSpPr>
            <p:nvPr/>
          </p:nvSpPr>
          <p:spPr bwMode="auto">
            <a:xfrm>
              <a:off x="2969" y="2093"/>
              <a:ext cx="218" cy="134"/>
            </a:xfrm>
            <a:custGeom>
              <a:avLst/>
              <a:gdLst>
                <a:gd name="T0" fmla="*/ 2724 w 163"/>
                <a:gd name="T1" fmla="*/ 8 h 138"/>
                <a:gd name="T2" fmla="*/ 1065 w 163"/>
                <a:gd name="T3" fmla="*/ 23 h 138"/>
                <a:gd name="T4" fmla="*/ 0 w 163"/>
                <a:gd name="T5" fmla="*/ 0 h 138"/>
                <a:gd name="T6" fmla="*/ 699 w 163"/>
                <a:gd name="T7" fmla="*/ 102 h 138"/>
                <a:gd name="T8" fmla="*/ 1303 w 163"/>
                <a:gd name="T9" fmla="*/ 60 h 138"/>
                <a:gd name="T10" fmla="*/ 2969 w 163"/>
                <a:gd name="T11" fmla="*/ 43 h 138"/>
                <a:gd name="T12" fmla="*/ 2724 w 163"/>
                <a:gd name="T13" fmla="*/ 8 h 138"/>
                <a:gd name="T14" fmla="*/ 0 60000 65536"/>
                <a:gd name="T15" fmla="*/ 0 60000 65536"/>
                <a:gd name="T16" fmla="*/ 0 60000 65536"/>
                <a:gd name="T17" fmla="*/ 0 60000 65536"/>
                <a:gd name="T18" fmla="*/ 0 60000 65536"/>
                <a:gd name="T19" fmla="*/ 0 60000 65536"/>
                <a:gd name="T20" fmla="*/ 0 60000 65536"/>
                <a:gd name="T21" fmla="*/ 0 w 163"/>
                <a:gd name="T22" fmla="*/ 0 h 138"/>
                <a:gd name="T23" fmla="*/ 163 w 163"/>
                <a:gd name="T24" fmla="*/ 138 h 1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3" h="138">
                  <a:moveTo>
                    <a:pt x="149" y="8"/>
                  </a:moveTo>
                  <a:lnTo>
                    <a:pt x="58" y="33"/>
                  </a:lnTo>
                  <a:lnTo>
                    <a:pt x="0" y="0"/>
                  </a:lnTo>
                  <a:lnTo>
                    <a:pt x="38" y="137"/>
                  </a:lnTo>
                  <a:lnTo>
                    <a:pt x="71" y="80"/>
                  </a:lnTo>
                  <a:lnTo>
                    <a:pt x="162" y="55"/>
                  </a:lnTo>
                  <a:lnTo>
                    <a:pt x="149" y="8"/>
                  </a:lnTo>
                </a:path>
              </a:pathLst>
            </a:custGeom>
            <a:solidFill>
              <a:srgbClr val="3333FF"/>
            </a:solidFill>
            <a:ln w="12700" cap="rnd" cmpd="sng">
              <a:solidFill>
                <a:srgbClr val="000000"/>
              </a:solidFill>
              <a:prstDash val="solid"/>
              <a:round/>
              <a:headEnd/>
              <a:tailEnd/>
            </a:ln>
          </p:spPr>
          <p:txBody>
            <a:bodyPr/>
            <a:lstStyle/>
            <a:p>
              <a:endParaRPr lang="en-US"/>
            </a:p>
          </p:txBody>
        </p:sp>
        <p:sp>
          <p:nvSpPr>
            <p:cNvPr id="56336" name="Line 18"/>
            <p:cNvSpPr>
              <a:spLocks noChangeShapeType="1"/>
            </p:cNvSpPr>
            <p:nvPr/>
          </p:nvSpPr>
          <p:spPr bwMode="auto">
            <a:xfrm flipH="1">
              <a:off x="1996" y="2097"/>
              <a:ext cx="972" cy="193"/>
            </a:xfrm>
            <a:prstGeom prst="line">
              <a:avLst/>
            </a:prstGeom>
            <a:noFill/>
            <a:ln w="12700">
              <a:solidFill>
                <a:srgbClr val="3333FF"/>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37" name="Line 19"/>
            <p:cNvSpPr>
              <a:spLocks noChangeShapeType="1"/>
            </p:cNvSpPr>
            <p:nvPr/>
          </p:nvSpPr>
          <p:spPr bwMode="auto">
            <a:xfrm flipH="1">
              <a:off x="1977" y="2223"/>
              <a:ext cx="1038" cy="207"/>
            </a:xfrm>
            <a:prstGeom prst="line">
              <a:avLst/>
            </a:prstGeom>
            <a:noFill/>
            <a:ln w="12700">
              <a:solidFill>
                <a:srgbClr val="3333FF"/>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38" name="Line 20"/>
            <p:cNvSpPr>
              <a:spLocks noChangeShapeType="1"/>
            </p:cNvSpPr>
            <p:nvPr/>
          </p:nvSpPr>
          <p:spPr bwMode="auto">
            <a:xfrm flipH="1" flipV="1">
              <a:off x="1977" y="2460"/>
              <a:ext cx="979" cy="393"/>
            </a:xfrm>
            <a:prstGeom prst="line">
              <a:avLst/>
            </a:prstGeom>
            <a:noFill/>
            <a:ln w="12700">
              <a:solidFill>
                <a:srgbClr val="FF99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39" name="Line 21"/>
            <p:cNvSpPr>
              <a:spLocks noChangeShapeType="1"/>
            </p:cNvSpPr>
            <p:nvPr/>
          </p:nvSpPr>
          <p:spPr bwMode="auto">
            <a:xfrm flipH="1" flipV="1">
              <a:off x="1987" y="2615"/>
              <a:ext cx="884" cy="353"/>
            </a:xfrm>
            <a:prstGeom prst="line">
              <a:avLst/>
            </a:prstGeom>
            <a:noFill/>
            <a:ln w="12700">
              <a:solidFill>
                <a:srgbClr val="FF99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40" name="Line 22"/>
            <p:cNvSpPr>
              <a:spLocks noChangeShapeType="1"/>
            </p:cNvSpPr>
            <p:nvPr/>
          </p:nvSpPr>
          <p:spPr bwMode="auto">
            <a:xfrm>
              <a:off x="1965" y="1618"/>
              <a:ext cx="0" cy="1744"/>
            </a:xfrm>
            <a:prstGeom prst="line">
              <a:avLst/>
            </a:prstGeom>
            <a:noFill/>
            <a:ln w="254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41" name="Rectangle 24"/>
            <p:cNvSpPr>
              <a:spLocks noChangeArrowheads="1"/>
            </p:cNvSpPr>
            <p:nvPr/>
          </p:nvSpPr>
          <p:spPr bwMode="auto">
            <a:xfrm>
              <a:off x="3067" y="1710"/>
              <a:ext cx="33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t>g</a:t>
              </a:r>
              <a:r>
                <a:rPr lang="en-US" sz="1800" i="0"/>
                <a:t> </a:t>
              </a:r>
              <a:r>
                <a:rPr lang="en-US" sz="1800" b="1" i="0"/>
                <a:t>G</a:t>
              </a:r>
            </a:p>
          </p:txBody>
        </p:sp>
        <p:sp>
          <p:nvSpPr>
            <p:cNvPr id="56342" name="Rectangle 25"/>
            <p:cNvSpPr>
              <a:spLocks noChangeArrowheads="1"/>
            </p:cNvSpPr>
            <p:nvPr/>
          </p:nvSpPr>
          <p:spPr bwMode="auto">
            <a:xfrm>
              <a:off x="3225" y="1951"/>
              <a:ext cx="32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t>b</a:t>
              </a:r>
              <a:r>
                <a:rPr lang="en-US" sz="1800" i="0"/>
                <a:t> </a:t>
              </a:r>
              <a:r>
                <a:rPr lang="en-US" sz="1800" b="1" i="0"/>
                <a:t>B</a:t>
              </a:r>
            </a:p>
          </p:txBody>
        </p:sp>
        <p:sp>
          <p:nvSpPr>
            <p:cNvPr id="56343" name="Rectangle 26"/>
            <p:cNvSpPr>
              <a:spLocks noChangeArrowheads="1"/>
            </p:cNvSpPr>
            <p:nvPr/>
          </p:nvSpPr>
          <p:spPr bwMode="auto">
            <a:xfrm>
              <a:off x="3166" y="3014"/>
              <a:ext cx="22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800" b="1" i="0"/>
                <a:t>C</a:t>
              </a:r>
            </a:p>
          </p:txBody>
        </p:sp>
        <p:grpSp>
          <p:nvGrpSpPr>
            <p:cNvPr id="56344" name="Group 27"/>
            <p:cNvGrpSpPr>
              <a:grpSpLocks/>
            </p:cNvGrpSpPr>
            <p:nvPr/>
          </p:nvGrpSpPr>
          <p:grpSpPr bwMode="auto">
            <a:xfrm>
              <a:off x="3801" y="2357"/>
              <a:ext cx="171" cy="251"/>
              <a:chOff x="2752" y="2361"/>
              <a:chExt cx="128" cy="258"/>
            </a:xfrm>
          </p:grpSpPr>
          <p:sp>
            <p:nvSpPr>
              <p:cNvPr id="56358" name="Oval 28"/>
              <p:cNvSpPr>
                <a:spLocks noChangeArrowheads="1"/>
              </p:cNvSpPr>
              <p:nvPr/>
            </p:nvSpPr>
            <p:spPr bwMode="auto">
              <a:xfrm>
                <a:off x="2753" y="2456"/>
                <a:ext cx="30" cy="6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56359" name="Line 29"/>
              <p:cNvSpPr>
                <a:spLocks noChangeShapeType="1"/>
              </p:cNvSpPr>
              <p:nvPr/>
            </p:nvSpPr>
            <p:spPr bwMode="auto">
              <a:xfrm flipH="1" flipV="1">
                <a:off x="2753" y="2397"/>
                <a:ext cx="127" cy="10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60" name="Line 30"/>
              <p:cNvSpPr>
                <a:spLocks noChangeShapeType="1"/>
              </p:cNvSpPr>
              <p:nvPr/>
            </p:nvSpPr>
            <p:spPr bwMode="auto">
              <a:xfrm flipH="1">
                <a:off x="2753" y="2505"/>
                <a:ext cx="122"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61" name="Line 31"/>
              <p:cNvSpPr>
                <a:spLocks noChangeShapeType="1"/>
              </p:cNvSpPr>
              <p:nvPr/>
            </p:nvSpPr>
            <p:spPr bwMode="auto">
              <a:xfrm>
                <a:off x="2767" y="2361"/>
                <a:ext cx="8" cy="4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62" name="Line 32"/>
              <p:cNvSpPr>
                <a:spLocks noChangeShapeType="1"/>
              </p:cNvSpPr>
              <p:nvPr/>
            </p:nvSpPr>
            <p:spPr bwMode="auto">
              <a:xfrm>
                <a:off x="2791" y="2377"/>
                <a:ext cx="4" cy="4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63" name="Line 33"/>
              <p:cNvSpPr>
                <a:spLocks noChangeShapeType="1"/>
              </p:cNvSpPr>
              <p:nvPr/>
            </p:nvSpPr>
            <p:spPr bwMode="auto">
              <a:xfrm>
                <a:off x="2814" y="2405"/>
                <a:ext cx="5"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64" name="Line 34"/>
              <p:cNvSpPr>
                <a:spLocks noChangeShapeType="1"/>
              </p:cNvSpPr>
              <p:nvPr/>
            </p:nvSpPr>
            <p:spPr bwMode="auto">
              <a:xfrm>
                <a:off x="2840" y="2427"/>
                <a:ext cx="3" cy="3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65" name="Line 35"/>
              <p:cNvSpPr>
                <a:spLocks noChangeShapeType="1"/>
              </p:cNvSpPr>
              <p:nvPr/>
            </p:nvSpPr>
            <p:spPr bwMode="auto">
              <a:xfrm flipH="1">
                <a:off x="2753" y="2575"/>
                <a:ext cx="10" cy="4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66" name="Line 36"/>
              <p:cNvSpPr>
                <a:spLocks noChangeShapeType="1"/>
              </p:cNvSpPr>
              <p:nvPr/>
            </p:nvSpPr>
            <p:spPr bwMode="auto">
              <a:xfrm flipH="1">
                <a:off x="2787" y="2563"/>
                <a:ext cx="7" cy="3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67" name="Line 37"/>
              <p:cNvSpPr>
                <a:spLocks noChangeShapeType="1"/>
              </p:cNvSpPr>
              <p:nvPr/>
            </p:nvSpPr>
            <p:spPr bwMode="auto">
              <a:xfrm flipH="1">
                <a:off x="2839" y="2529"/>
                <a:ext cx="5" cy="2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68" name="Line 38"/>
              <p:cNvSpPr>
                <a:spLocks noChangeShapeType="1"/>
              </p:cNvSpPr>
              <p:nvPr/>
            </p:nvSpPr>
            <p:spPr bwMode="auto">
              <a:xfrm flipH="1">
                <a:off x="2811" y="2544"/>
                <a:ext cx="6" cy="2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6369" name="Arc 39"/>
              <p:cNvSpPr>
                <a:spLocks/>
              </p:cNvSpPr>
              <p:nvPr/>
            </p:nvSpPr>
            <p:spPr bwMode="auto">
              <a:xfrm>
                <a:off x="2752" y="2428"/>
                <a:ext cx="35" cy="129"/>
              </a:xfrm>
              <a:custGeom>
                <a:avLst/>
                <a:gdLst>
                  <a:gd name="T0" fmla="*/ 0 w 21600"/>
                  <a:gd name="T1" fmla="*/ 0 h 42872"/>
                  <a:gd name="T2" fmla="*/ 0 w 21600"/>
                  <a:gd name="T3" fmla="*/ 0 h 42872"/>
                  <a:gd name="T4" fmla="*/ 0 w 21600"/>
                  <a:gd name="T5" fmla="*/ 0 h 42872"/>
                  <a:gd name="T6" fmla="*/ 0 60000 65536"/>
                  <a:gd name="T7" fmla="*/ 0 60000 65536"/>
                  <a:gd name="T8" fmla="*/ 0 60000 65536"/>
                  <a:gd name="T9" fmla="*/ 0 w 21600"/>
                  <a:gd name="T10" fmla="*/ 0 h 42872"/>
                  <a:gd name="T11" fmla="*/ 21600 w 21600"/>
                  <a:gd name="T12" fmla="*/ 42872 h 42872"/>
                </a:gdLst>
                <a:ahLst/>
                <a:cxnLst>
                  <a:cxn ang="T6">
                    <a:pos x="T0" y="T1"/>
                  </a:cxn>
                  <a:cxn ang="T7">
                    <a:pos x="T2" y="T3"/>
                  </a:cxn>
                  <a:cxn ang="T8">
                    <a:pos x="T4" y="T5"/>
                  </a:cxn>
                </a:cxnLst>
                <a:rect l="T9" t="T10" r="T11" b="T12"/>
                <a:pathLst>
                  <a:path w="21600" h="42872" fill="none" extrusionOk="0">
                    <a:moveTo>
                      <a:pt x="20974" y="42871"/>
                    </a:moveTo>
                    <a:cubicBezTo>
                      <a:pt x="9293" y="42533"/>
                      <a:pt x="0" y="32966"/>
                      <a:pt x="0" y="21281"/>
                    </a:cubicBezTo>
                    <a:cubicBezTo>
                      <a:pt x="-1" y="10779"/>
                      <a:pt x="7552" y="1799"/>
                      <a:pt x="17899" y="0"/>
                    </a:cubicBezTo>
                  </a:path>
                  <a:path w="21600" h="42872" stroke="0" extrusionOk="0">
                    <a:moveTo>
                      <a:pt x="20974" y="42871"/>
                    </a:moveTo>
                    <a:cubicBezTo>
                      <a:pt x="9293" y="42533"/>
                      <a:pt x="0" y="32966"/>
                      <a:pt x="0" y="21281"/>
                    </a:cubicBezTo>
                    <a:cubicBezTo>
                      <a:pt x="-1" y="10779"/>
                      <a:pt x="7552" y="1799"/>
                      <a:pt x="17899" y="0"/>
                    </a:cubicBezTo>
                    <a:lnTo>
                      <a:pt x="21600" y="21281"/>
                    </a:lnTo>
                    <a:close/>
                  </a:path>
                </a:pathLst>
              </a:custGeom>
              <a:solidFill>
                <a:schemeClr val="folHlink"/>
              </a:solidFill>
              <a:ln w="12700" cap="rnd">
                <a:solidFill>
                  <a:schemeClr val="tx1"/>
                </a:solidFill>
                <a:round/>
                <a:headEnd/>
                <a:tailEnd/>
              </a:ln>
            </p:spPr>
            <p:txBody>
              <a:bodyPr wrap="none" anchor="ctr"/>
              <a:lstStyle/>
              <a:p>
                <a:endParaRPr lang="en-US"/>
              </a:p>
            </p:txBody>
          </p:sp>
        </p:grpSp>
        <p:sp>
          <p:nvSpPr>
            <p:cNvPr id="56345" name="Freeform 40"/>
            <p:cNvSpPr>
              <a:spLocks/>
            </p:cNvSpPr>
            <p:nvPr/>
          </p:nvSpPr>
          <p:spPr bwMode="auto">
            <a:xfrm>
              <a:off x="2673" y="1685"/>
              <a:ext cx="223" cy="163"/>
            </a:xfrm>
            <a:custGeom>
              <a:avLst/>
              <a:gdLst>
                <a:gd name="T0" fmla="*/ 2378 w 167"/>
                <a:gd name="T1" fmla="*/ 0 h 168"/>
                <a:gd name="T2" fmla="*/ 1198 w 167"/>
                <a:gd name="T3" fmla="*/ 49 h 168"/>
                <a:gd name="T4" fmla="*/ 0 w 167"/>
                <a:gd name="T5" fmla="*/ 51 h 168"/>
                <a:gd name="T6" fmla="*/ 1839 w 167"/>
                <a:gd name="T7" fmla="*/ 123 h 168"/>
                <a:gd name="T8" fmla="*/ 1812 w 167"/>
                <a:gd name="T9" fmla="*/ 75 h 168"/>
                <a:gd name="T10" fmla="*/ 2988 w 167"/>
                <a:gd name="T11" fmla="*/ 24 h 168"/>
                <a:gd name="T12" fmla="*/ 2378 w 167"/>
                <a:gd name="T13" fmla="*/ 0 h 168"/>
                <a:gd name="T14" fmla="*/ 0 60000 65536"/>
                <a:gd name="T15" fmla="*/ 0 60000 65536"/>
                <a:gd name="T16" fmla="*/ 0 60000 65536"/>
                <a:gd name="T17" fmla="*/ 0 60000 65536"/>
                <a:gd name="T18" fmla="*/ 0 60000 65536"/>
                <a:gd name="T19" fmla="*/ 0 60000 65536"/>
                <a:gd name="T20" fmla="*/ 0 60000 65536"/>
                <a:gd name="T21" fmla="*/ 0 w 167"/>
                <a:gd name="T22" fmla="*/ 0 h 168"/>
                <a:gd name="T23" fmla="*/ 167 w 167"/>
                <a:gd name="T24" fmla="*/ 168 h 16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168">
                  <a:moveTo>
                    <a:pt x="132" y="0"/>
                  </a:moveTo>
                  <a:lnTo>
                    <a:pt x="66" y="69"/>
                  </a:lnTo>
                  <a:lnTo>
                    <a:pt x="0" y="71"/>
                  </a:lnTo>
                  <a:lnTo>
                    <a:pt x="102" y="167"/>
                  </a:lnTo>
                  <a:lnTo>
                    <a:pt x="101" y="101"/>
                  </a:lnTo>
                  <a:lnTo>
                    <a:pt x="166" y="34"/>
                  </a:lnTo>
                  <a:lnTo>
                    <a:pt x="132" y="0"/>
                  </a:lnTo>
                </a:path>
              </a:pathLst>
            </a:custGeom>
            <a:solidFill>
              <a:srgbClr val="FF3300"/>
            </a:solidFill>
            <a:ln w="12700" cap="rnd" cmpd="sng">
              <a:solidFill>
                <a:srgbClr val="000000"/>
              </a:solidFill>
              <a:prstDash val="solid"/>
              <a:round/>
              <a:headEnd/>
              <a:tailEnd/>
            </a:ln>
          </p:spPr>
          <p:txBody>
            <a:bodyPr/>
            <a:lstStyle/>
            <a:p>
              <a:endParaRPr lang="en-US"/>
            </a:p>
          </p:txBody>
        </p:sp>
        <p:sp>
          <p:nvSpPr>
            <p:cNvPr id="56346" name="Freeform 41"/>
            <p:cNvSpPr>
              <a:spLocks/>
            </p:cNvSpPr>
            <p:nvPr/>
          </p:nvSpPr>
          <p:spPr bwMode="auto">
            <a:xfrm>
              <a:off x="2872" y="2851"/>
              <a:ext cx="228" cy="148"/>
            </a:xfrm>
            <a:custGeom>
              <a:avLst/>
              <a:gdLst>
                <a:gd name="T0" fmla="*/ 3031 w 171"/>
                <a:gd name="T1" fmla="*/ 84 h 152"/>
                <a:gd name="T2" fmla="*/ 1552 w 171"/>
                <a:gd name="T3" fmla="*/ 50 h 152"/>
                <a:gd name="T4" fmla="*/ 1193 w 171"/>
                <a:gd name="T5" fmla="*/ 0 h 152"/>
                <a:gd name="T6" fmla="*/ 0 w 171"/>
                <a:gd name="T7" fmla="*/ 94 h 152"/>
                <a:gd name="T8" fmla="*/ 1164 w 171"/>
                <a:gd name="T9" fmla="*/ 82 h 152"/>
                <a:gd name="T10" fmla="*/ 2629 w 171"/>
                <a:gd name="T11" fmla="*/ 116 h 152"/>
                <a:gd name="T12" fmla="*/ 3031 w 171"/>
                <a:gd name="T13" fmla="*/ 84 h 152"/>
                <a:gd name="T14" fmla="*/ 0 60000 65536"/>
                <a:gd name="T15" fmla="*/ 0 60000 65536"/>
                <a:gd name="T16" fmla="*/ 0 60000 65536"/>
                <a:gd name="T17" fmla="*/ 0 60000 65536"/>
                <a:gd name="T18" fmla="*/ 0 60000 65536"/>
                <a:gd name="T19" fmla="*/ 0 60000 65536"/>
                <a:gd name="T20" fmla="*/ 0 60000 65536"/>
                <a:gd name="T21" fmla="*/ 0 w 171"/>
                <a:gd name="T22" fmla="*/ 0 h 152"/>
                <a:gd name="T23" fmla="*/ 171 w 171"/>
                <a:gd name="T24" fmla="*/ 152 h 15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1" h="152">
                  <a:moveTo>
                    <a:pt x="170" y="109"/>
                  </a:moveTo>
                  <a:lnTo>
                    <a:pt x="87" y="65"/>
                  </a:lnTo>
                  <a:lnTo>
                    <a:pt x="67" y="0"/>
                  </a:lnTo>
                  <a:lnTo>
                    <a:pt x="0" y="124"/>
                  </a:lnTo>
                  <a:lnTo>
                    <a:pt x="65" y="107"/>
                  </a:lnTo>
                  <a:lnTo>
                    <a:pt x="148" y="151"/>
                  </a:lnTo>
                  <a:lnTo>
                    <a:pt x="170" y="109"/>
                  </a:lnTo>
                </a:path>
              </a:pathLst>
            </a:custGeom>
            <a:solidFill>
              <a:srgbClr val="F9D749"/>
            </a:solidFill>
            <a:ln w="12700" cap="rnd" cmpd="sng">
              <a:solidFill>
                <a:srgbClr val="000000"/>
              </a:solidFill>
              <a:prstDash val="solid"/>
              <a:round/>
              <a:headEnd/>
              <a:tailEnd/>
            </a:ln>
          </p:spPr>
          <p:txBody>
            <a:bodyPr/>
            <a:lstStyle/>
            <a:p>
              <a:endParaRPr lang="en-US"/>
            </a:p>
          </p:txBody>
        </p:sp>
        <p:sp>
          <p:nvSpPr>
            <p:cNvPr id="56347" name="Oval 48"/>
            <p:cNvSpPr>
              <a:spLocks noChangeArrowheads="1"/>
            </p:cNvSpPr>
            <p:nvPr/>
          </p:nvSpPr>
          <p:spPr bwMode="auto">
            <a:xfrm rot="16200000" flipV="1">
              <a:off x="1462" y="2213"/>
              <a:ext cx="456" cy="456"/>
            </a:xfrm>
            <a:prstGeom prst="ellipse">
              <a:avLst/>
            </a:prstGeom>
            <a:solidFill>
              <a:schemeClr val="hlink"/>
            </a:solidFill>
            <a:ln w="12700">
              <a:solidFill>
                <a:schemeClr val="hlink"/>
              </a:solidFill>
              <a:round/>
              <a:headEnd type="none" w="sm" len="sm"/>
              <a:tailEnd type="none" w="sm" len="sm"/>
            </a:ln>
          </p:spPr>
          <p:txBody>
            <a:bodyPr wrap="none" anchor="ctr"/>
            <a:lstStyle/>
            <a:p>
              <a:endParaRPr lang="pt-BR"/>
            </a:p>
          </p:txBody>
        </p:sp>
        <p:grpSp>
          <p:nvGrpSpPr>
            <p:cNvPr id="56348" name="Group 49"/>
            <p:cNvGrpSpPr>
              <a:grpSpLocks/>
            </p:cNvGrpSpPr>
            <p:nvPr/>
          </p:nvGrpSpPr>
          <p:grpSpPr bwMode="auto">
            <a:xfrm rot="16200000" flipV="1">
              <a:off x="1515" y="2257"/>
              <a:ext cx="368" cy="364"/>
              <a:chOff x="691" y="2706"/>
              <a:chExt cx="301" cy="298"/>
            </a:xfrm>
          </p:grpSpPr>
          <p:sp>
            <p:nvSpPr>
              <p:cNvPr id="56356" name="Freeform 50"/>
              <p:cNvSpPr>
                <a:spLocks/>
              </p:cNvSpPr>
              <p:nvPr/>
            </p:nvSpPr>
            <p:spPr bwMode="auto">
              <a:xfrm>
                <a:off x="691" y="2707"/>
                <a:ext cx="154" cy="297"/>
              </a:xfrm>
              <a:custGeom>
                <a:avLst/>
                <a:gdLst>
                  <a:gd name="T0" fmla="*/ 150 w 154"/>
                  <a:gd name="T1" fmla="*/ 1 h 297"/>
                  <a:gd name="T2" fmla="*/ 82 w 154"/>
                  <a:gd name="T3" fmla="*/ 15 h 297"/>
                  <a:gd name="T4" fmla="*/ 32 w 154"/>
                  <a:gd name="T5" fmla="*/ 54 h 297"/>
                  <a:gd name="T6" fmla="*/ 16 w 154"/>
                  <a:gd name="T7" fmla="*/ 86 h 297"/>
                  <a:gd name="T8" fmla="*/ 6 w 154"/>
                  <a:gd name="T9" fmla="*/ 113 h 297"/>
                  <a:gd name="T10" fmla="*/ 4 w 154"/>
                  <a:gd name="T11" fmla="*/ 165 h 297"/>
                  <a:gd name="T12" fmla="*/ 32 w 154"/>
                  <a:gd name="T13" fmla="*/ 237 h 297"/>
                  <a:gd name="T14" fmla="*/ 70 w 154"/>
                  <a:gd name="T15" fmla="*/ 271 h 297"/>
                  <a:gd name="T16" fmla="*/ 138 w 154"/>
                  <a:gd name="T17" fmla="*/ 297 h 297"/>
                  <a:gd name="T18" fmla="*/ 154 w 154"/>
                  <a:gd name="T19" fmla="*/ 295 h 297"/>
                  <a:gd name="T20" fmla="*/ 150 w 154"/>
                  <a:gd name="T21" fmla="*/ 1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9D749"/>
              </a:solidFill>
              <a:ln w="12700" cap="flat" cmpd="sng">
                <a:solidFill>
                  <a:schemeClr val="tx1"/>
                </a:solidFill>
                <a:prstDash val="solid"/>
                <a:round/>
                <a:headEnd type="none" w="sm" len="sm"/>
                <a:tailEnd type="none" w="sm" len="sm"/>
              </a:ln>
            </p:spPr>
            <p:txBody>
              <a:bodyPr/>
              <a:lstStyle/>
              <a:p>
                <a:endParaRPr lang="en-US"/>
              </a:p>
            </p:txBody>
          </p:sp>
          <p:sp>
            <p:nvSpPr>
              <p:cNvPr id="56357" name="Freeform 51"/>
              <p:cNvSpPr>
                <a:spLocks/>
              </p:cNvSpPr>
              <p:nvPr/>
            </p:nvSpPr>
            <p:spPr bwMode="auto">
              <a:xfrm flipH="1">
                <a:off x="838" y="2706"/>
                <a:ext cx="154" cy="297"/>
              </a:xfrm>
              <a:custGeom>
                <a:avLst/>
                <a:gdLst>
                  <a:gd name="T0" fmla="*/ 150 w 154"/>
                  <a:gd name="T1" fmla="*/ 1 h 297"/>
                  <a:gd name="T2" fmla="*/ 82 w 154"/>
                  <a:gd name="T3" fmla="*/ 15 h 297"/>
                  <a:gd name="T4" fmla="*/ 32 w 154"/>
                  <a:gd name="T5" fmla="*/ 54 h 297"/>
                  <a:gd name="T6" fmla="*/ 16 w 154"/>
                  <a:gd name="T7" fmla="*/ 86 h 297"/>
                  <a:gd name="T8" fmla="*/ 6 w 154"/>
                  <a:gd name="T9" fmla="*/ 113 h 297"/>
                  <a:gd name="T10" fmla="*/ 4 w 154"/>
                  <a:gd name="T11" fmla="*/ 165 h 297"/>
                  <a:gd name="T12" fmla="*/ 32 w 154"/>
                  <a:gd name="T13" fmla="*/ 237 h 297"/>
                  <a:gd name="T14" fmla="*/ 70 w 154"/>
                  <a:gd name="T15" fmla="*/ 271 h 297"/>
                  <a:gd name="T16" fmla="*/ 138 w 154"/>
                  <a:gd name="T17" fmla="*/ 297 h 297"/>
                  <a:gd name="T18" fmla="*/ 154 w 154"/>
                  <a:gd name="T19" fmla="*/ 295 h 297"/>
                  <a:gd name="T20" fmla="*/ 150 w 154"/>
                  <a:gd name="T21" fmla="*/ 1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9D749"/>
              </a:solidFill>
              <a:ln w="12700" cap="flat" cmpd="sng">
                <a:solidFill>
                  <a:schemeClr val="tx1"/>
                </a:solidFill>
                <a:prstDash val="solid"/>
                <a:round/>
                <a:headEnd type="none" w="sm" len="sm"/>
                <a:tailEnd type="none" w="sm" len="sm"/>
              </a:ln>
            </p:spPr>
            <p:txBody>
              <a:bodyPr/>
              <a:lstStyle/>
              <a:p>
                <a:endParaRPr lang="en-US"/>
              </a:p>
            </p:txBody>
          </p:sp>
        </p:grpSp>
        <p:sp>
          <p:nvSpPr>
            <p:cNvPr id="56349" name="Line 54"/>
            <p:cNvSpPr>
              <a:spLocks noChangeShapeType="1"/>
            </p:cNvSpPr>
            <p:nvPr/>
          </p:nvSpPr>
          <p:spPr bwMode="auto">
            <a:xfrm>
              <a:off x="1992" y="2295"/>
              <a:ext cx="1826" cy="173"/>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56350" name="Line 55"/>
            <p:cNvSpPr>
              <a:spLocks noChangeShapeType="1"/>
            </p:cNvSpPr>
            <p:nvPr/>
          </p:nvSpPr>
          <p:spPr bwMode="auto">
            <a:xfrm flipV="1">
              <a:off x="1983" y="2476"/>
              <a:ext cx="1802" cy="157"/>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56351" name="Line 59"/>
            <p:cNvSpPr>
              <a:spLocks noChangeShapeType="1"/>
            </p:cNvSpPr>
            <p:nvPr/>
          </p:nvSpPr>
          <p:spPr bwMode="auto">
            <a:xfrm flipV="1">
              <a:off x="1267" y="2510"/>
              <a:ext cx="412" cy="148"/>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56352" name="Rectangle 61"/>
            <p:cNvSpPr>
              <a:spLocks noChangeArrowheads="1"/>
            </p:cNvSpPr>
            <p:nvPr/>
          </p:nvSpPr>
          <p:spPr bwMode="auto">
            <a:xfrm>
              <a:off x="1116" y="2874"/>
              <a:ext cx="737"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a:t>imagem</a:t>
              </a:r>
            </a:p>
            <a:p>
              <a:r>
                <a:rPr lang="en-US" sz="2000"/>
                <a:t>projetada</a:t>
              </a:r>
            </a:p>
          </p:txBody>
        </p:sp>
        <p:sp>
          <p:nvSpPr>
            <p:cNvPr id="56353" name="Rectangle 62"/>
            <p:cNvSpPr>
              <a:spLocks noChangeArrowheads="1"/>
            </p:cNvSpPr>
            <p:nvPr/>
          </p:nvSpPr>
          <p:spPr bwMode="auto">
            <a:xfrm>
              <a:off x="524" y="1707"/>
              <a:ext cx="1102"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a:t>soma das cores</a:t>
              </a:r>
            </a:p>
            <a:p>
              <a:r>
                <a:rPr lang="en-US" sz="2000"/>
                <a:t>primárias</a:t>
              </a:r>
            </a:p>
          </p:txBody>
        </p:sp>
        <p:sp>
          <p:nvSpPr>
            <p:cNvPr id="56354" name="Line 63"/>
            <p:cNvSpPr>
              <a:spLocks noChangeShapeType="1"/>
            </p:cNvSpPr>
            <p:nvPr/>
          </p:nvSpPr>
          <p:spPr bwMode="auto">
            <a:xfrm>
              <a:off x="1317" y="2024"/>
              <a:ext cx="337" cy="371"/>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56355" name="Rectangle 65"/>
            <p:cNvSpPr>
              <a:spLocks noChangeArrowheads="1"/>
            </p:cNvSpPr>
            <p:nvPr/>
          </p:nvSpPr>
          <p:spPr bwMode="auto">
            <a:xfrm>
              <a:off x="458" y="2512"/>
              <a:ext cx="85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a:t>cor de teste</a:t>
              </a:r>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92</a:t>
            </a:fld>
            <a:endParaRPr lang="en-US"/>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7"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6CA907AD-DC24-40BE-8971-553A98BD8475}" type="datetime1">
              <a:rPr lang="en-US" sz="1200" i="0" smtClean="0"/>
              <a:t>3/20/18</a:t>
            </a:fld>
            <a:endParaRPr lang="en-US" sz="1200" i="0"/>
          </a:p>
        </p:txBody>
      </p:sp>
      <p:sp>
        <p:nvSpPr>
          <p:cNvPr id="57348" name="Rectangle 2"/>
          <p:cNvSpPr>
            <a:spLocks noGrp="1" noChangeArrowheads="1"/>
          </p:cNvSpPr>
          <p:nvPr>
            <p:ph type="title"/>
          </p:nvPr>
        </p:nvSpPr>
        <p:spPr/>
        <p:txBody>
          <a:bodyPr/>
          <a:lstStyle/>
          <a:p>
            <a:r>
              <a:rPr lang="en-US"/>
              <a:t>2</a:t>
            </a:r>
            <a:r>
              <a:rPr lang="en-US" baseline="30000"/>
              <a:t>a </a:t>
            </a:r>
            <a:r>
              <a:rPr lang="en-US"/>
              <a:t>Lei de Grassmann</a:t>
            </a:r>
          </a:p>
        </p:txBody>
      </p:sp>
      <p:sp>
        <p:nvSpPr>
          <p:cNvPr id="57349" name="Text Box 3"/>
          <p:cNvSpPr txBox="1">
            <a:spLocks noChangeArrowheads="1"/>
          </p:cNvSpPr>
          <p:nvPr/>
        </p:nvSpPr>
        <p:spPr bwMode="auto">
          <a:xfrm>
            <a:off x="260350" y="1520825"/>
            <a:ext cx="8685213"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type="none" w="sm" len="sm"/>
                <a:tailEnd type="none" w="sm" len="sm"/>
              </a14:hiddenLine>
            </a:ext>
          </a:extLst>
        </p:spPr>
        <p:txBody>
          <a:bodyPr lIns="92075" tIns="46038" rIns="92075" bIns="460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Se os espectrps das luzes são intensificadas por um mesmo fator o metamerismo permanece</a:t>
            </a:r>
          </a:p>
        </p:txBody>
      </p:sp>
      <p:graphicFrame>
        <p:nvGraphicFramePr>
          <p:cNvPr id="57346" name="Object 4"/>
          <p:cNvGraphicFramePr>
            <a:graphicFrameLocks noChangeAspect="1"/>
          </p:cNvGraphicFramePr>
          <p:nvPr/>
        </p:nvGraphicFramePr>
        <p:xfrm>
          <a:off x="2686050" y="5564188"/>
          <a:ext cx="3425825" cy="401637"/>
        </p:xfrm>
        <a:graphic>
          <a:graphicData uri="http://schemas.openxmlformats.org/presentationml/2006/ole">
            <mc:AlternateContent xmlns:mc="http://schemas.openxmlformats.org/markup-compatibility/2006">
              <mc:Choice xmlns:v="urn:schemas-microsoft-com:vml" Requires="v">
                <p:oleObj spid="_x0000_s57454" name="Equation" r:id="rId4" imgW="1701720" imgH="203040" progId="Equation.3">
                  <p:embed/>
                </p:oleObj>
              </mc:Choice>
              <mc:Fallback>
                <p:oleObj name="Equation" r:id="rId4" imgW="1701720" imgH="203040" progId="Equation.3">
                  <p:embed/>
                  <p:pic>
                    <p:nvPicPr>
                      <p:cNvPr id="0"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86050" y="5564188"/>
                        <a:ext cx="3425825" cy="4016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7350" name="Line 5"/>
          <p:cNvSpPr>
            <a:spLocks noChangeShapeType="1"/>
          </p:cNvSpPr>
          <p:nvPr/>
        </p:nvSpPr>
        <p:spPr bwMode="auto">
          <a:xfrm>
            <a:off x="5694363" y="3497263"/>
            <a:ext cx="0" cy="34607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51" name="Line 6"/>
          <p:cNvSpPr>
            <a:spLocks noChangeShapeType="1"/>
          </p:cNvSpPr>
          <p:nvPr/>
        </p:nvSpPr>
        <p:spPr bwMode="auto">
          <a:xfrm>
            <a:off x="5703888" y="4010025"/>
            <a:ext cx="0" cy="115887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52" name="Freeform 7"/>
          <p:cNvSpPr>
            <a:spLocks/>
          </p:cNvSpPr>
          <p:nvPr/>
        </p:nvSpPr>
        <p:spPr bwMode="auto">
          <a:xfrm>
            <a:off x="4514850" y="3006725"/>
            <a:ext cx="360363" cy="236538"/>
          </a:xfrm>
          <a:custGeom>
            <a:avLst/>
            <a:gdLst>
              <a:gd name="T0" fmla="*/ 2147483647 w 170"/>
              <a:gd name="T1" fmla="*/ 0 h 153"/>
              <a:gd name="T2" fmla="*/ 2147483647 w 170"/>
              <a:gd name="T3" fmla="*/ 2147483647 h 153"/>
              <a:gd name="T4" fmla="*/ 0 w 170"/>
              <a:gd name="T5" fmla="*/ 2147483647 h 153"/>
              <a:gd name="T6" fmla="*/ 2147483647 w 170"/>
              <a:gd name="T7" fmla="*/ 2147483647 h 153"/>
              <a:gd name="T8" fmla="*/ 2147483647 w 170"/>
              <a:gd name="T9" fmla="*/ 2147483647 h 153"/>
              <a:gd name="T10" fmla="*/ 2147483647 w 170"/>
              <a:gd name="T11" fmla="*/ 2147483647 h 153"/>
              <a:gd name="T12" fmla="*/ 2147483647 w 170"/>
              <a:gd name="T13" fmla="*/ 0 h 153"/>
              <a:gd name="T14" fmla="*/ 0 60000 65536"/>
              <a:gd name="T15" fmla="*/ 0 60000 65536"/>
              <a:gd name="T16" fmla="*/ 0 60000 65536"/>
              <a:gd name="T17" fmla="*/ 0 60000 65536"/>
              <a:gd name="T18" fmla="*/ 0 60000 65536"/>
              <a:gd name="T19" fmla="*/ 0 60000 65536"/>
              <a:gd name="T20" fmla="*/ 0 60000 65536"/>
              <a:gd name="T21" fmla="*/ 0 w 170"/>
              <a:gd name="T22" fmla="*/ 0 h 153"/>
              <a:gd name="T23" fmla="*/ 170 w 170"/>
              <a:gd name="T24" fmla="*/ 153 h 1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153">
                <a:moveTo>
                  <a:pt x="147" y="0"/>
                </a:moveTo>
                <a:lnTo>
                  <a:pt x="65" y="47"/>
                </a:lnTo>
                <a:lnTo>
                  <a:pt x="0" y="29"/>
                </a:lnTo>
                <a:lnTo>
                  <a:pt x="70" y="152"/>
                </a:lnTo>
                <a:lnTo>
                  <a:pt x="88" y="87"/>
                </a:lnTo>
                <a:lnTo>
                  <a:pt x="169" y="40"/>
                </a:lnTo>
                <a:lnTo>
                  <a:pt x="147" y="0"/>
                </a:lnTo>
              </a:path>
            </a:pathLst>
          </a:custGeom>
          <a:solidFill>
            <a:srgbClr val="00CC66"/>
          </a:solidFill>
          <a:ln w="12700" cap="rnd" cmpd="sng">
            <a:solidFill>
              <a:schemeClr val="tx1"/>
            </a:solidFill>
            <a:prstDash val="solid"/>
            <a:round/>
            <a:headEnd/>
            <a:tailEnd/>
          </a:ln>
        </p:spPr>
        <p:txBody>
          <a:bodyPr/>
          <a:lstStyle/>
          <a:p>
            <a:endParaRPr lang="en-US"/>
          </a:p>
        </p:txBody>
      </p:sp>
      <p:sp>
        <p:nvSpPr>
          <p:cNvPr id="57353" name="Line 8"/>
          <p:cNvSpPr>
            <a:spLocks noChangeShapeType="1"/>
          </p:cNvSpPr>
          <p:nvPr/>
        </p:nvSpPr>
        <p:spPr bwMode="auto">
          <a:xfrm flipH="1">
            <a:off x="3125788" y="3059113"/>
            <a:ext cx="1387475" cy="579437"/>
          </a:xfrm>
          <a:prstGeom prst="line">
            <a:avLst/>
          </a:prstGeom>
          <a:noFill/>
          <a:ln w="12700">
            <a:solidFill>
              <a:srgbClr val="00CC66"/>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54" name="Line 9"/>
          <p:cNvSpPr>
            <a:spLocks noChangeShapeType="1"/>
          </p:cNvSpPr>
          <p:nvPr/>
        </p:nvSpPr>
        <p:spPr bwMode="auto">
          <a:xfrm flipH="1">
            <a:off x="3138488" y="3240088"/>
            <a:ext cx="1514475" cy="635000"/>
          </a:xfrm>
          <a:prstGeom prst="line">
            <a:avLst/>
          </a:prstGeom>
          <a:noFill/>
          <a:ln w="12700">
            <a:solidFill>
              <a:srgbClr val="00CC66"/>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55" name="Line 10"/>
          <p:cNvSpPr>
            <a:spLocks noChangeShapeType="1"/>
          </p:cNvSpPr>
          <p:nvPr/>
        </p:nvSpPr>
        <p:spPr bwMode="auto">
          <a:xfrm flipH="1">
            <a:off x="3148013" y="2790825"/>
            <a:ext cx="1095375" cy="846138"/>
          </a:xfrm>
          <a:prstGeom prst="line">
            <a:avLst/>
          </a:prstGeom>
          <a:noFill/>
          <a:ln w="12700">
            <a:solidFill>
              <a:srgbClr val="FF33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56" name="Line 11"/>
          <p:cNvSpPr>
            <a:spLocks noChangeShapeType="1"/>
          </p:cNvSpPr>
          <p:nvPr/>
        </p:nvSpPr>
        <p:spPr bwMode="auto">
          <a:xfrm flipH="1">
            <a:off x="3351213" y="2935288"/>
            <a:ext cx="1100137" cy="847725"/>
          </a:xfrm>
          <a:prstGeom prst="line">
            <a:avLst/>
          </a:prstGeom>
          <a:noFill/>
          <a:ln w="12700">
            <a:solidFill>
              <a:srgbClr val="FF33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57" name="Freeform 12"/>
          <p:cNvSpPr>
            <a:spLocks/>
          </p:cNvSpPr>
          <p:nvPr/>
        </p:nvSpPr>
        <p:spPr bwMode="auto">
          <a:xfrm>
            <a:off x="4713288" y="3322638"/>
            <a:ext cx="346075" cy="212725"/>
          </a:xfrm>
          <a:custGeom>
            <a:avLst/>
            <a:gdLst>
              <a:gd name="T0" fmla="*/ 2147483647 w 163"/>
              <a:gd name="T1" fmla="*/ 2147483647 h 138"/>
              <a:gd name="T2" fmla="*/ 2147483647 w 163"/>
              <a:gd name="T3" fmla="*/ 2147483647 h 138"/>
              <a:gd name="T4" fmla="*/ 0 w 163"/>
              <a:gd name="T5" fmla="*/ 0 h 138"/>
              <a:gd name="T6" fmla="*/ 2147483647 w 163"/>
              <a:gd name="T7" fmla="*/ 2147483647 h 138"/>
              <a:gd name="T8" fmla="*/ 2147483647 w 163"/>
              <a:gd name="T9" fmla="*/ 2147483647 h 138"/>
              <a:gd name="T10" fmla="*/ 2147483647 w 163"/>
              <a:gd name="T11" fmla="*/ 2147483647 h 138"/>
              <a:gd name="T12" fmla="*/ 2147483647 w 163"/>
              <a:gd name="T13" fmla="*/ 2147483647 h 138"/>
              <a:gd name="T14" fmla="*/ 0 60000 65536"/>
              <a:gd name="T15" fmla="*/ 0 60000 65536"/>
              <a:gd name="T16" fmla="*/ 0 60000 65536"/>
              <a:gd name="T17" fmla="*/ 0 60000 65536"/>
              <a:gd name="T18" fmla="*/ 0 60000 65536"/>
              <a:gd name="T19" fmla="*/ 0 60000 65536"/>
              <a:gd name="T20" fmla="*/ 0 60000 65536"/>
              <a:gd name="T21" fmla="*/ 0 w 163"/>
              <a:gd name="T22" fmla="*/ 0 h 138"/>
              <a:gd name="T23" fmla="*/ 163 w 163"/>
              <a:gd name="T24" fmla="*/ 138 h 1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3" h="138">
                <a:moveTo>
                  <a:pt x="149" y="8"/>
                </a:moveTo>
                <a:lnTo>
                  <a:pt x="58" y="33"/>
                </a:lnTo>
                <a:lnTo>
                  <a:pt x="0" y="0"/>
                </a:lnTo>
                <a:lnTo>
                  <a:pt x="38" y="137"/>
                </a:lnTo>
                <a:lnTo>
                  <a:pt x="71" y="80"/>
                </a:lnTo>
                <a:lnTo>
                  <a:pt x="162" y="55"/>
                </a:lnTo>
                <a:lnTo>
                  <a:pt x="149" y="8"/>
                </a:lnTo>
              </a:path>
            </a:pathLst>
          </a:custGeom>
          <a:solidFill>
            <a:srgbClr val="3333FF"/>
          </a:solidFill>
          <a:ln w="12700" cap="rnd" cmpd="sng">
            <a:solidFill>
              <a:srgbClr val="000000"/>
            </a:solidFill>
            <a:prstDash val="solid"/>
            <a:round/>
            <a:headEnd/>
            <a:tailEnd/>
          </a:ln>
        </p:spPr>
        <p:txBody>
          <a:bodyPr/>
          <a:lstStyle/>
          <a:p>
            <a:endParaRPr lang="en-US"/>
          </a:p>
        </p:txBody>
      </p:sp>
      <p:sp>
        <p:nvSpPr>
          <p:cNvPr id="57358" name="Line 13"/>
          <p:cNvSpPr>
            <a:spLocks noChangeShapeType="1"/>
          </p:cNvSpPr>
          <p:nvPr/>
        </p:nvSpPr>
        <p:spPr bwMode="auto">
          <a:xfrm flipH="1">
            <a:off x="3168650" y="3328988"/>
            <a:ext cx="1543050" cy="306387"/>
          </a:xfrm>
          <a:prstGeom prst="line">
            <a:avLst/>
          </a:prstGeom>
          <a:noFill/>
          <a:ln w="12700">
            <a:solidFill>
              <a:srgbClr val="3333FF"/>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59" name="Line 14"/>
          <p:cNvSpPr>
            <a:spLocks noChangeShapeType="1"/>
          </p:cNvSpPr>
          <p:nvPr/>
        </p:nvSpPr>
        <p:spPr bwMode="auto">
          <a:xfrm flipH="1">
            <a:off x="3138488" y="3529013"/>
            <a:ext cx="1647825" cy="328612"/>
          </a:xfrm>
          <a:prstGeom prst="line">
            <a:avLst/>
          </a:prstGeom>
          <a:noFill/>
          <a:ln w="12700">
            <a:solidFill>
              <a:srgbClr val="3333FF"/>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60" name="Line 15"/>
          <p:cNvSpPr>
            <a:spLocks noChangeShapeType="1"/>
          </p:cNvSpPr>
          <p:nvPr/>
        </p:nvSpPr>
        <p:spPr bwMode="auto">
          <a:xfrm flipH="1" flipV="1">
            <a:off x="3138488" y="3905250"/>
            <a:ext cx="1554162" cy="623888"/>
          </a:xfrm>
          <a:prstGeom prst="line">
            <a:avLst/>
          </a:prstGeom>
          <a:noFill/>
          <a:ln w="12700">
            <a:solidFill>
              <a:srgbClr val="FF99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61" name="Line 16"/>
          <p:cNvSpPr>
            <a:spLocks noChangeShapeType="1"/>
          </p:cNvSpPr>
          <p:nvPr/>
        </p:nvSpPr>
        <p:spPr bwMode="auto">
          <a:xfrm flipH="1" flipV="1">
            <a:off x="3154363" y="4151313"/>
            <a:ext cx="1403350" cy="560387"/>
          </a:xfrm>
          <a:prstGeom prst="line">
            <a:avLst/>
          </a:prstGeom>
          <a:noFill/>
          <a:ln w="12700">
            <a:solidFill>
              <a:srgbClr val="FF99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62" name="Line 17"/>
          <p:cNvSpPr>
            <a:spLocks noChangeShapeType="1"/>
          </p:cNvSpPr>
          <p:nvPr/>
        </p:nvSpPr>
        <p:spPr bwMode="auto">
          <a:xfrm>
            <a:off x="3119438" y="2568575"/>
            <a:ext cx="0" cy="2768600"/>
          </a:xfrm>
          <a:prstGeom prst="line">
            <a:avLst/>
          </a:prstGeom>
          <a:noFill/>
          <a:ln w="254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63" name="Rectangle 18"/>
          <p:cNvSpPr>
            <a:spLocks noChangeArrowheads="1"/>
          </p:cNvSpPr>
          <p:nvPr/>
        </p:nvSpPr>
        <p:spPr bwMode="auto">
          <a:xfrm>
            <a:off x="4487863" y="2366963"/>
            <a:ext cx="6746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i="0">
                <a:sym typeface="Symbol" pitchFamily="18" charset="2"/>
              </a:rPr>
              <a:t> </a:t>
            </a:r>
            <a:r>
              <a:rPr lang="en-US" sz="1800"/>
              <a:t>r</a:t>
            </a:r>
            <a:r>
              <a:rPr lang="en-US" sz="1800" i="0"/>
              <a:t> </a:t>
            </a:r>
            <a:r>
              <a:rPr lang="en-US" sz="1800" b="1" i="0"/>
              <a:t>R</a:t>
            </a:r>
          </a:p>
        </p:txBody>
      </p:sp>
      <p:sp>
        <p:nvSpPr>
          <p:cNvPr id="57364" name="Rectangle 19"/>
          <p:cNvSpPr>
            <a:spLocks noChangeArrowheads="1"/>
          </p:cNvSpPr>
          <p:nvPr/>
        </p:nvSpPr>
        <p:spPr bwMode="auto">
          <a:xfrm>
            <a:off x="4868863" y="2714625"/>
            <a:ext cx="690562"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sym typeface="Symbol" pitchFamily="18" charset="2"/>
              </a:rPr>
              <a:t></a:t>
            </a:r>
            <a:r>
              <a:rPr lang="en-US" sz="1400"/>
              <a:t> </a:t>
            </a:r>
            <a:r>
              <a:rPr lang="en-US" sz="1800"/>
              <a:t>g</a:t>
            </a:r>
            <a:r>
              <a:rPr lang="en-US" sz="1800" i="0"/>
              <a:t> </a:t>
            </a:r>
            <a:r>
              <a:rPr lang="en-US" sz="1800" b="1" i="0"/>
              <a:t>G</a:t>
            </a:r>
          </a:p>
        </p:txBody>
      </p:sp>
      <p:sp>
        <p:nvSpPr>
          <p:cNvPr id="57365" name="Rectangle 20"/>
          <p:cNvSpPr>
            <a:spLocks noChangeArrowheads="1"/>
          </p:cNvSpPr>
          <p:nvPr/>
        </p:nvSpPr>
        <p:spPr bwMode="auto">
          <a:xfrm>
            <a:off x="5119688" y="3097213"/>
            <a:ext cx="6651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sym typeface="Symbol" pitchFamily="18" charset="2"/>
              </a:rPr>
              <a:t></a:t>
            </a:r>
            <a:r>
              <a:rPr lang="en-US" sz="1400"/>
              <a:t> </a:t>
            </a:r>
            <a:r>
              <a:rPr lang="en-US" sz="1800"/>
              <a:t>b</a:t>
            </a:r>
            <a:r>
              <a:rPr lang="en-US" sz="1800" i="0"/>
              <a:t> </a:t>
            </a:r>
            <a:r>
              <a:rPr lang="en-US" sz="1800" b="1" i="0"/>
              <a:t>B</a:t>
            </a:r>
          </a:p>
        </p:txBody>
      </p:sp>
      <p:sp>
        <p:nvSpPr>
          <p:cNvPr id="57366" name="Rectangle 21"/>
          <p:cNvSpPr>
            <a:spLocks noChangeArrowheads="1"/>
          </p:cNvSpPr>
          <p:nvPr/>
        </p:nvSpPr>
        <p:spPr bwMode="auto">
          <a:xfrm>
            <a:off x="4948238" y="4784725"/>
            <a:ext cx="506412"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400" i="0">
                <a:sym typeface="Symbol" pitchFamily="18" charset="2"/>
              </a:rPr>
              <a:t></a:t>
            </a:r>
            <a:r>
              <a:rPr lang="en-US" sz="1400"/>
              <a:t> </a:t>
            </a:r>
            <a:r>
              <a:rPr lang="en-US" sz="1800" b="1" i="0"/>
              <a:t>C</a:t>
            </a:r>
          </a:p>
        </p:txBody>
      </p:sp>
      <p:grpSp>
        <p:nvGrpSpPr>
          <p:cNvPr id="57367" name="Group 22"/>
          <p:cNvGrpSpPr>
            <a:grpSpLocks/>
          </p:cNvGrpSpPr>
          <p:nvPr/>
        </p:nvGrpSpPr>
        <p:grpSpPr bwMode="auto">
          <a:xfrm>
            <a:off x="6034088" y="3741738"/>
            <a:ext cx="271462" cy="398462"/>
            <a:chOff x="2752" y="2361"/>
            <a:chExt cx="128" cy="258"/>
          </a:xfrm>
        </p:grpSpPr>
        <p:sp>
          <p:nvSpPr>
            <p:cNvPr id="57380" name="Oval 23"/>
            <p:cNvSpPr>
              <a:spLocks noChangeArrowheads="1"/>
            </p:cNvSpPr>
            <p:nvPr/>
          </p:nvSpPr>
          <p:spPr bwMode="auto">
            <a:xfrm>
              <a:off x="2753" y="2456"/>
              <a:ext cx="30" cy="6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57381" name="Line 24"/>
            <p:cNvSpPr>
              <a:spLocks noChangeShapeType="1"/>
            </p:cNvSpPr>
            <p:nvPr/>
          </p:nvSpPr>
          <p:spPr bwMode="auto">
            <a:xfrm flipH="1" flipV="1">
              <a:off x="2753" y="2397"/>
              <a:ext cx="127" cy="10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82" name="Line 25"/>
            <p:cNvSpPr>
              <a:spLocks noChangeShapeType="1"/>
            </p:cNvSpPr>
            <p:nvPr/>
          </p:nvSpPr>
          <p:spPr bwMode="auto">
            <a:xfrm flipH="1">
              <a:off x="2753" y="2505"/>
              <a:ext cx="122"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83" name="Line 26"/>
            <p:cNvSpPr>
              <a:spLocks noChangeShapeType="1"/>
            </p:cNvSpPr>
            <p:nvPr/>
          </p:nvSpPr>
          <p:spPr bwMode="auto">
            <a:xfrm>
              <a:off x="2767" y="2361"/>
              <a:ext cx="8" cy="4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84" name="Line 27"/>
            <p:cNvSpPr>
              <a:spLocks noChangeShapeType="1"/>
            </p:cNvSpPr>
            <p:nvPr/>
          </p:nvSpPr>
          <p:spPr bwMode="auto">
            <a:xfrm>
              <a:off x="2791" y="2377"/>
              <a:ext cx="4" cy="4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85" name="Line 28"/>
            <p:cNvSpPr>
              <a:spLocks noChangeShapeType="1"/>
            </p:cNvSpPr>
            <p:nvPr/>
          </p:nvSpPr>
          <p:spPr bwMode="auto">
            <a:xfrm>
              <a:off x="2814" y="2405"/>
              <a:ext cx="5"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86" name="Line 29"/>
            <p:cNvSpPr>
              <a:spLocks noChangeShapeType="1"/>
            </p:cNvSpPr>
            <p:nvPr/>
          </p:nvSpPr>
          <p:spPr bwMode="auto">
            <a:xfrm>
              <a:off x="2840" y="2427"/>
              <a:ext cx="3" cy="3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87" name="Line 30"/>
            <p:cNvSpPr>
              <a:spLocks noChangeShapeType="1"/>
            </p:cNvSpPr>
            <p:nvPr/>
          </p:nvSpPr>
          <p:spPr bwMode="auto">
            <a:xfrm flipH="1">
              <a:off x="2753" y="2575"/>
              <a:ext cx="10" cy="4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88" name="Line 31"/>
            <p:cNvSpPr>
              <a:spLocks noChangeShapeType="1"/>
            </p:cNvSpPr>
            <p:nvPr/>
          </p:nvSpPr>
          <p:spPr bwMode="auto">
            <a:xfrm flipH="1">
              <a:off x="2787" y="2563"/>
              <a:ext cx="7" cy="3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89" name="Line 32"/>
            <p:cNvSpPr>
              <a:spLocks noChangeShapeType="1"/>
            </p:cNvSpPr>
            <p:nvPr/>
          </p:nvSpPr>
          <p:spPr bwMode="auto">
            <a:xfrm flipH="1">
              <a:off x="2839" y="2529"/>
              <a:ext cx="5" cy="2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90" name="Line 33"/>
            <p:cNvSpPr>
              <a:spLocks noChangeShapeType="1"/>
            </p:cNvSpPr>
            <p:nvPr/>
          </p:nvSpPr>
          <p:spPr bwMode="auto">
            <a:xfrm flipH="1">
              <a:off x="2811" y="2544"/>
              <a:ext cx="6" cy="2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7391" name="Arc 34"/>
            <p:cNvSpPr>
              <a:spLocks/>
            </p:cNvSpPr>
            <p:nvPr/>
          </p:nvSpPr>
          <p:spPr bwMode="auto">
            <a:xfrm>
              <a:off x="2752" y="2428"/>
              <a:ext cx="35" cy="129"/>
            </a:xfrm>
            <a:custGeom>
              <a:avLst/>
              <a:gdLst>
                <a:gd name="T0" fmla="*/ 0 w 21600"/>
                <a:gd name="T1" fmla="*/ 0 h 42872"/>
                <a:gd name="T2" fmla="*/ 0 w 21600"/>
                <a:gd name="T3" fmla="*/ 0 h 42872"/>
                <a:gd name="T4" fmla="*/ 0 w 21600"/>
                <a:gd name="T5" fmla="*/ 0 h 42872"/>
                <a:gd name="T6" fmla="*/ 0 60000 65536"/>
                <a:gd name="T7" fmla="*/ 0 60000 65536"/>
                <a:gd name="T8" fmla="*/ 0 60000 65536"/>
                <a:gd name="T9" fmla="*/ 0 w 21600"/>
                <a:gd name="T10" fmla="*/ 0 h 42872"/>
                <a:gd name="T11" fmla="*/ 21600 w 21600"/>
                <a:gd name="T12" fmla="*/ 42872 h 42872"/>
              </a:gdLst>
              <a:ahLst/>
              <a:cxnLst>
                <a:cxn ang="T6">
                  <a:pos x="T0" y="T1"/>
                </a:cxn>
                <a:cxn ang="T7">
                  <a:pos x="T2" y="T3"/>
                </a:cxn>
                <a:cxn ang="T8">
                  <a:pos x="T4" y="T5"/>
                </a:cxn>
              </a:cxnLst>
              <a:rect l="T9" t="T10" r="T11" b="T12"/>
              <a:pathLst>
                <a:path w="21600" h="42872" fill="none" extrusionOk="0">
                  <a:moveTo>
                    <a:pt x="20974" y="42871"/>
                  </a:moveTo>
                  <a:cubicBezTo>
                    <a:pt x="9293" y="42533"/>
                    <a:pt x="0" y="32966"/>
                    <a:pt x="0" y="21281"/>
                  </a:cubicBezTo>
                  <a:cubicBezTo>
                    <a:pt x="-1" y="10779"/>
                    <a:pt x="7552" y="1799"/>
                    <a:pt x="17899" y="0"/>
                  </a:cubicBezTo>
                </a:path>
                <a:path w="21600" h="42872" stroke="0" extrusionOk="0">
                  <a:moveTo>
                    <a:pt x="20974" y="42871"/>
                  </a:moveTo>
                  <a:cubicBezTo>
                    <a:pt x="9293" y="42533"/>
                    <a:pt x="0" y="32966"/>
                    <a:pt x="0" y="21281"/>
                  </a:cubicBezTo>
                  <a:cubicBezTo>
                    <a:pt x="-1" y="10779"/>
                    <a:pt x="7552" y="1799"/>
                    <a:pt x="17899" y="0"/>
                  </a:cubicBezTo>
                  <a:lnTo>
                    <a:pt x="21600" y="21281"/>
                  </a:lnTo>
                  <a:close/>
                </a:path>
              </a:pathLst>
            </a:custGeom>
            <a:solidFill>
              <a:schemeClr val="folHlink"/>
            </a:solidFill>
            <a:ln w="12700" cap="rnd">
              <a:solidFill>
                <a:schemeClr val="tx1"/>
              </a:solidFill>
              <a:round/>
              <a:headEnd/>
              <a:tailEnd/>
            </a:ln>
          </p:spPr>
          <p:txBody>
            <a:bodyPr wrap="none" anchor="ctr"/>
            <a:lstStyle/>
            <a:p>
              <a:endParaRPr lang="en-US"/>
            </a:p>
          </p:txBody>
        </p:sp>
      </p:grpSp>
      <p:sp>
        <p:nvSpPr>
          <p:cNvPr id="57368" name="Freeform 35"/>
          <p:cNvSpPr>
            <a:spLocks/>
          </p:cNvSpPr>
          <p:nvPr/>
        </p:nvSpPr>
        <p:spPr bwMode="auto">
          <a:xfrm>
            <a:off x="4243388" y="2674938"/>
            <a:ext cx="354012" cy="258762"/>
          </a:xfrm>
          <a:custGeom>
            <a:avLst/>
            <a:gdLst>
              <a:gd name="T0" fmla="*/ 2147483647 w 167"/>
              <a:gd name="T1" fmla="*/ 0 h 168"/>
              <a:gd name="T2" fmla="*/ 2147483647 w 167"/>
              <a:gd name="T3" fmla="*/ 2147483647 h 168"/>
              <a:gd name="T4" fmla="*/ 0 w 167"/>
              <a:gd name="T5" fmla="*/ 2147483647 h 168"/>
              <a:gd name="T6" fmla="*/ 2147483647 w 167"/>
              <a:gd name="T7" fmla="*/ 2147483647 h 168"/>
              <a:gd name="T8" fmla="*/ 2147483647 w 167"/>
              <a:gd name="T9" fmla="*/ 2147483647 h 168"/>
              <a:gd name="T10" fmla="*/ 2147483647 w 167"/>
              <a:gd name="T11" fmla="*/ 2147483647 h 168"/>
              <a:gd name="T12" fmla="*/ 2147483647 w 167"/>
              <a:gd name="T13" fmla="*/ 0 h 168"/>
              <a:gd name="T14" fmla="*/ 0 60000 65536"/>
              <a:gd name="T15" fmla="*/ 0 60000 65536"/>
              <a:gd name="T16" fmla="*/ 0 60000 65536"/>
              <a:gd name="T17" fmla="*/ 0 60000 65536"/>
              <a:gd name="T18" fmla="*/ 0 60000 65536"/>
              <a:gd name="T19" fmla="*/ 0 60000 65536"/>
              <a:gd name="T20" fmla="*/ 0 60000 65536"/>
              <a:gd name="T21" fmla="*/ 0 w 167"/>
              <a:gd name="T22" fmla="*/ 0 h 168"/>
              <a:gd name="T23" fmla="*/ 167 w 167"/>
              <a:gd name="T24" fmla="*/ 168 h 16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168">
                <a:moveTo>
                  <a:pt x="132" y="0"/>
                </a:moveTo>
                <a:lnTo>
                  <a:pt x="66" y="69"/>
                </a:lnTo>
                <a:lnTo>
                  <a:pt x="0" y="71"/>
                </a:lnTo>
                <a:lnTo>
                  <a:pt x="102" y="167"/>
                </a:lnTo>
                <a:lnTo>
                  <a:pt x="101" y="101"/>
                </a:lnTo>
                <a:lnTo>
                  <a:pt x="166" y="34"/>
                </a:lnTo>
                <a:lnTo>
                  <a:pt x="132" y="0"/>
                </a:lnTo>
              </a:path>
            </a:pathLst>
          </a:custGeom>
          <a:solidFill>
            <a:srgbClr val="FF3300"/>
          </a:solidFill>
          <a:ln w="12700" cap="rnd" cmpd="sng">
            <a:solidFill>
              <a:srgbClr val="000000"/>
            </a:solidFill>
            <a:prstDash val="solid"/>
            <a:round/>
            <a:headEnd/>
            <a:tailEnd/>
          </a:ln>
        </p:spPr>
        <p:txBody>
          <a:bodyPr/>
          <a:lstStyle/>
          <a:p>
            <a:endParaRPr lang="en-US"/>
          </a:p>
        </p:txBody>
      </p:sp>
      <p:sp>
        <p:nvSpPr>
          <p:cNvPr id="57369" name="Freeform 36"/>
          <p:cNvSpPr>
            <a:spLocks/>
          </p:cNvSpPr>
          <p:nvPr/>
        </p:nvSpPr>
        <p:spPr bwMode="auto">
          <a:xfrm>
            <a:off x="4559300" y="4525963"/>
            <a:ext cx="361950" cy="234950"/>
          </a:xfrm>
          <a:custGeom>
            <a:avLst/>
            <a:gdLst>
              <a:gd name="T0" fmla="*/ 2147483647 w 171"/>
              <a:gd name="T1" fmla="*/ 2147483647 h 152"/>
              <a:gd name="T2" fmla="*/ 2147483647 w 171"/>
              <a:gd name="T3" fmla="*/ 2147483647 h 152"/>
              <a:gd name="T4" fmla="*/ 2147483647 w 171"/>
              <a:gd name="T5" fmla="*/ 0 h 152"/>
              <a:gd name="T6" fmla="*/ 0 w 171"/>
              <a:gd name="T7" fmla="*/ 2147483647 h 152"/>
              <a:gd name="T8" fmla="*/ 2147483647 w 171"/>
              <a:gd name="T9" fmla="*/ 2147483647 h 152"/>
              <a:gd name="T10" fmla="*/ 2147483647 w 171"/>
              <a:gd name="T11" fmla="*/ 2147483647 h 152"/>
              <a:gd name="T12" fmla="*/ 2147483647 w 171"/>
              <a:gd name="T13" fmla="*/ 2147483647 h 152"/>
              <a:gd name="T14" fmla="*/ 0 60000 65536"/>
              <a:gd name="T15" fmla="*/ 0 60000 65536"/>
              <a:gd name="T16" fmla="*/ 0 60000 65536"/>
              <a:gd name="T17" fmla="*/ 0 60000 65536"/>
              <a:gd name="T18" fmla="*/ 0 60000 65536"/>
              <a:gd name="T19" fmla="*/ 0 60000 65536"/>
              <a:gd name="T20" fmla="*/ 0 60000 65536"/>
              <a:gd name="T21" fmla="*/ 0 w 171"/>
              <a:gd name="T22" fmla="*/ 0 h 152"/>
              <a:gd name="T23" fmla="*/ 171 w 171"/>
              <a:gd name="T24" fmla="*/ 152 h 15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1" h="152">
                <a:moveTo>
                  <a:pt x="170" y="109"/>
                </a:moveTo>
                <a:lnTo>
                  <a:pt x="87" y="65"/>
                </a:lnTo>
                <a:lnTo>
                  <a:pt x="67" y="0"/>
                </a:lnTo>
                <a:lnTo>
                  <a:pt x="0" y="124"/>
                </a:lnTo>
                <a:lnTo>
                  <a:pt x="65" y="107"/>
                </a:lnTo>
                <a:lnTo>
                  <a:pt x="148" y="151"/>
                </a:lnTo>
                <a:lnTo>
                  <a:pt x="170" y="109"/>
                </a:lnTo>
              </a:path>
            </a:pathLst>
          </a:custGeom>
          <a:solidFill>
            <a:srgbClr val="F9D749"/>
          </a:solidFill>
          <a:ln w="12700" cap="rnd" cmpd="sng">
            <a:solidFill>
              <a:srgbClr val="000000"/>
            </a:solidFill>
            <a:prstDash val="solid"/>
            <a:round/>
            <a:headEnd/>
            <a:tailEnd/>
          </a:ln>
        </p:spPr>
        <p:txBody>
          <a:bodyPr/>
          <a:lstStyle/>
          <a:p>
            <a:endParaRPr lang="en-US"/>
          </a:p>
        </p:txBody>
      </p:sp>
      <p:sp>
        <p:nvSpPr>
          <p:cNvPr id="57370" name="Oval 37"/>
          <p:cNvSpPr>
            <a:spLocks noChangeArrowheads="1"/>
          </p:cNvSpPr>
          <p:nvPr/>
        </p:nvSpPr>
        <p:spPr bwMode="auto">
          <a:xfrm rot="16200000" flipV="1">
            <a:off x="2320925" y="3513138"/>
            <a:ext cx="723900" cy="723900"/>
          </a:xfrm>
          <a:prstGeom prst="ellipse">
            <a:avLst/>
          </a:prstGeom>
          <a:solidFill>
            <a:schemeClr val="hlink"/>
          </a:solidFill>
          <a:ln w="12700">
            <a:solidFill>
              <a:schemeClr val="hlink"/>
            </a:solidFill>
            <a:round/>
            <a:headEnd type="none" w="sm" len="sm"/>
            <a:tailEnd type="none" w="sm" len="sm"/>
          </a:ln>
        </p:spPr>
        <p:txBody>
          <a:bodyPr wrap="none" anchor="ctr"/>
          <a:lstStyle/>
          <a:p>
            <a:endParaRPr lang="pt-BR"/>
          </a:p>
        </p:txBody>
      </p:sp>
      <p:grpSp>
        <p:nvGrpSpPr>
          <p:cNvPr id="57371" name="Group 38"/>
          <p:cNvGrpSpPr>
            <a:grpSpLocks/>
          </p:cNvGrpSpPr>
          <p:nvPr/>
        </p:nvGrpSpPr>
        <p:grpSpPr bwMode="auto">
          <a:xfrm rot="16200000" flipV="1">
            <a:off x="2458244" y="3636169"/>
            <a:ext cx="477837" cy="473075"/>
            <a:chOff x="691" y="2706"/>
            <a:chExt cx="301" cy="298"/>
          </a:xfrm>
        </p:grpSpPr>
        <p:sp>
          <p:nvSpPr>
            <p:cNvPr id="57378" name="Freeform 39"/>
            <p:cNvSpPr>
              <a:spLocks/>
            </p:cNvSpPr>
            <p:nvPr/>
          </p:nvSpPr>
          <p:spPr bwMode="auto">
            <a:xfrm>
              <a:off x="691" y="2707"/>
              <a:ext cx="154" cy="297"/>
            </a:xfrm>
            <a:custGeom>
              <a:avLst/>
              <a:gdLst>
                <a:gd name="T0" fmla="*/ 150 w 154"/>
                <a:gd name="T1" fmla="*/ 1 h 297"/>
                <a:gd name="T2" fmla="*/ 82 w 154"/>
                <a:gd name="T3" fmla="*/ 15 h 297"/>
                <a:gd name="T4" fmla="*/ 32 w 154"/>
                <a:gd name="T5" fmla="*/ 54 h 297"/>
                <a:gd name="T6" fmla="*/ 16 w 154"/>
                <a:gd name="T7" fmla="*/ 86 h 297"/>
                <a:gd name="T8" fmla="*/ 6 w 154"/>
                <a:gd name="T9" fmla="*/ 113 h 297"/>
                <a:gd name="T10" fmla="*/ 4 w 154"/>
                <a:gd name="T11" fmla="*/ 165 h 297"/>
                <a:gd name="T12" fmla="*/ 32 w 154"/>
                <a:gd name="T13" fmla="*/ 237 h 297"/>
                <a:gd name="T14" fmla="*/ 70 w 154"/>
                <a:gd name="T15" fmla="*/ 271 h 297"/>
                <a:gd name="T16" fmla="*/ 138 w 154"/>
                <a:gd name="T17" fmla="*/ 297 h 297"/>
                <a:gd name="T18" fmla="*/ 154 w 154"/>
                <a:gd name="T19" fmla="*/ 295 h 297"/>
                <a:gd name="T20" fmla="*/ 150 w 154"/>
                <a:gd name="T21" fmla="*/ 1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BE793"/>
            </a:solidFill>
            <a:ln w="12700" cap="flat" cmpd="sng">
              <a:solidFill>
                <a:schemeClr val="tx1"/>
              </a:solidFill>
              <a:prstDash val="solid"/>
              <a:round/>
              <a:headEnd type="none" w="sm" len="sm"/>
              <a:tailEnd type="none" w="sm" len="sm"/>
            </a:ln>
          </p:spPr>
          <p:txBody>
            <a:bodyPr/>
            <a:lstStyle/>
            <a:p>
              <a:endParaRPr lang="en-US"/>
            </a:p>
          </p:txBody>
        </p:sp>
        <p:sp>
          <p:nvSpPr>
            <p:cNvPr id="57379" name="Freeform 40"/>
            <p:cNvSpPr>
              <a:spLocks/>
            </p:cNvSpPr>
            <p:nvPr/>
          </p:nvSpPr>
          <p:spPr bwMode="auto">
            <a:xfrm flipH="1">
              <a:off x="838" y="2706"/>
              <a:ext cx="154" cy="297"/>
            </a:xfrm>
            <a:custGeom>
              <a:avLst/>
              <a:gdLst>
                <a:gd name="T0" fmla="*/ 150 w 154"/>
                <a:gd name="T1" fmla="*/ 1 h 297"/>
                <a:gd name="T2" fmla="*/ 82 w 154"/>
                <a:gd name="T3" fmla="*/ 15 h 297"/>
                <a:gd name="T4" fmla="*/ 32 w 154"/>
                <a:gd name="T5" fmla="*/ 54 h 297"/>
                <a:gd name="T6" fmla="*/ 16 w 154"/>
                <a:gd name="T7" fmla="*/ 86 h 297"/>
                <a:gd name="T8" fmla="*/ 6 w 154"/>
                <a:gd name="T9" fmla="*/ 113 h 297"/>
                <a:gd name="T10" fmla="*/ 4 w 154"/>
                <a:gd name="T11" fmla="*/ 165 h 297"/>
                <a:gd name="T12" fmla="*/ 32 w 154"/>
                <a:gd name="T13" fmla="*/ 237 h 297"/>
                <a:gd name="T14" fmla="*/ 70 w 154"/>
                <a:gd name="T15" fmla="*/ 271 h 297"/>
                <a:gd name="T16" fmla="*/ 138 w 154"/>
                <a:gd name="T17" fmla="*/ 297 h 297"/>
                <a:gd name="T18" fmla="*/ 154 w 154"/>
                <a:gd name="T19" fmla="*/ 295 h 297"/>
                <a:gd name="T20" fmla="*/ 150 w 154"/>
                <a:gd name="T21" fmla="*/ 1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BE793"/>
            </a:solidFill>
            <a:ln w="12700" cap="flat" cmpd="sng">
              <a:solidFill>
                <a:schemeClr val="tx1"/>
              </a:solidFill>
              <a:prstDash val="solid"/>
              <a:round/>
              <a:headEnd type="none" w="sm" len="sm"/>
              <a:tailEnd type="none" w="sm" len="sm"/>
            </a:ln>
          </p:spPr>
          <p:txBody>
            <a:bodyPr/>
            <a:lstStyle/>
            <a:p>
              <a:endParaRPr lang="en-US"/>
            </a:p>
          </p:txBody>
        </p:sp>
      </p:grpSp>
      <p:sp>
        <p:nvSpPr>
          <p:cNvPr id="57372" name="Line 41"/>
          <p:cNvSpPr>
            <a:spLocks noChangeShapeType="1"/>
          </p:cNvSpPr>
          <p:nvPr/>
        </p:nvSpPr>
        <p:spPr bwMode="auto">
          <a:xfrm>
            <a:off x="3162300" y="3643313"/>
            <a:ext cx="2898775" cy="274637"/>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57373" name="Line 42"/>
          <p:cNvSpPr>
            <a:spLocks noChangeShapeType="1"/>
          </p:cNvSpPr>
          <p:nvPr/>
        </p:nvSpPr>
        <p:spPr bwMode="auto">
          <a:xfrm flipV="1">
            <a:off x="3148013" y="3930650"/>
            <a:ext cx="2860675" cy="249238"/>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57374" name="Line 43"/>
          <p:cNvSpPr>
            <a:spLocks noChangeShapeType="1"/>
          </p:cNvSpPr>
          <p:nvPr/>
        </p:nvSpPr>
        <p:spPr bwMode="auto">
          <a:xfrm flipV="1">
            <a:off x="1946275" y="3984625"/>
            <a:ext cx="719138" cy="782638"/>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57375" name="Rectangle 44"/>
          <p:cNvSpPr>
            <a:spLocks noChangeArrowheads="1"/>
          </p:cNvSpPr>
          <p:nvPr/>
        </p:nvSpPr>
        <p:spPr bwMode="auto">
          <a:xfrm>
            <a:off x="1196975" y="4838700"/>
            <a:ext cx="13525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a:t>cor de teste</a:t>
            </a:r>
          </a:p>
        </p:txBody>
      </p:sp>
      <p:sp>
        <p:nvSpPr>
          <p:cNvPr id="57376" name="Rectangle 45"/>
          <p:cNvSpPr>
            <a:spLocks noChangeArrowheads="1"/>
          </p:cNvSpPr>
          <p:nvPr/>
        </p:nvSpPr>
        <p:spPr bwMode="auto">
          <a:xfrm>
            <a:off x="831850" y="2709863"/>
            <a:ext cx="1749425"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2000"/>
              <a:t>soma das cores</a:t>
            </a:r>
          </a:p>
          <a:p>
            <a:r>
              <a:rPr lang="en-US" sz="2000"/>
              <a:t>primárias</a:t>
            </a:r>
          </a:p>
        </p:txBody>
      </p:sp>
      <p:sp>
        <p:nvSpPr>
          <p:cNvPr id="57377" name="Line 46"/>
          <p:cNvSpPr>
            <a:spLocks noChangeShapeType="1"/>
          </p:cNvSpPr>
          <p:nvPr/>
        </p:nvSpPr>
        <p:spPr bwMode="auto">
          <a:xfrm>
            <a:off x="2090738" y="3213100"/>
            <a:ext cx="534987" cy="588963"/>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93</a:t>
            </a:fld>
            <a:endParaRPr lang="en-US"/>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3"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62D4310-1F59-4AAD-BFCE-F3735B22F660}" type="datetime1">
              <a:rPr lang="en-US" sz="1200" i="0" smtClean="0"/>
              <a:t>3/20/18</a:t>
            </a:fld>
            <a:endParaRPr lang="en-US" sz="1200" i="0"/>
          </a:p>
        </p:txBody>
      </p:sp>
      <p:sp>
        <p:nvSpPr>
          <p:cNvPr id="58374" name="Rectangle 2"/>
          <p:cNvSpPr>
            <a:spLocks noGrp="1" noChangeArrowheads="1"/>
          </p:cNvSpPr>
          <p:nvPr>
            <p:ph type="title"/>
          </p:nvPr>
        </p:nvSpPr>
        <p:spPr/>
        <p:txBody>
          <a:bodyPr/>
          <a:lstStyle/>
          <a:p>
            <a:r>
              <a:rPr lang="en-US"/>
              <a:t>3</a:t>
            </a:r>
            <a:r>
              <a:rPr lang="en-US" baseline="30000"/>
              <a:t>a </a:t>
            </a:r>
            <a:r>
              <a:rPr lang="en-US"/>
              <a:t>Lei de Grassmann</a:t>
            </a:r>
          </a:p>
        </p:txBody>
      </p:sp>
      <p:sp>
        <p:nvSpPr>
          <p:cNvPr id="58375" name="Text Box 3"/>
          <p:cNvSpPr txBox="1">
            <a:spLocks noChangeArrowheads="1"/>
          </p:cNvSpPr>
          <p:nvPr/>
        </p:nvSpPr>
        <p:spPr bwMode="auto">
          <a:xfrm>
            <a:off x="939800" y="2187575"/>
            <a:ext cx="508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type="none" w="sm" len="sm"/>
                <a:tailEnd type="none" w="sm" len="sm"/>
              </a14:hiddenLine>
            </a:ext>
          </a:extLst>
        </p:spPr>
        <p:txBody>
          <a:bodyPr wrap="none" lIns="92075" tIns="46038" rIns="92075" bIns="460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Se:</a:t>
            </a:r>
          </a:p>
        </p:txBody>
      </p:sp>
      <p:graphicFrame>
        <p:nvGraphicFramePr>
          <p:cNvPr id="58370" name="Object 48"/>
          <p:cNvGraphicFramePr>
            <a:graphicFrameLocks noChangeAspect="1"/>
          </p:cNvGraphicFramePr>
          <p:nvPr/>
        </p:nvGraphicFramePr>
        <p:xfrm>
          <a:off x="1635125" y="2416175"/>
          <a:ext cx="2733675" cy="427038"/>
        </p:xfrm>
        <a:graphic>
          <a:graphicData uri="http://schemas.openxmlformats.org/presentationml/2006/ole">
            <mc:AlternateContent xmlns:mc="http://schemas.openxmlformats.org/markup-compatibility/2006">
              <mc:Choice xmlns:v="urn:schemas-microsoft-com:vml" Requires="v">
                <p:oleObj spid="_x0000_s58564" name="Equation" r:id="rId4" imgW="1358640" imgH="215640" progId="Equation.3">
                  <p:embed/>
                </p:oleObj>
              </mc:Choice>
              <mc:Fallback>
                <p:oleObj name="Equation" r:id="rId4" imgW="1358640" imgH="215640" progId="Equation.3">
                  <p:embed/>
                  <p:pic>
                    <p:nvPicPr>
                      <p:cNvPr id="0" name="Object 4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35125" y="2416175"/>
                        <a:ext cx="2733675" cy="4270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8376" name="Text Box 49"/>
          <p:cNvSpPr txBox="1">
            <a:spLocks noChangeArrowheads="1"/>
          </p:cNvSpPr>
          <p:nvPr/>
        </p:nvSpPr>
        <p:spPr bwMode="auto">
          <a:xfrm>
            <a:off x="952500" y="2825750"/>
            <a:ext cx="2968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type="none" w="sm" len="sm"/>
                <a:tailEnd type="none" w="sm" len="sm"/>
              </a14:hiddenLine>
            </a:ext>
          </a:extLst>
        </p:spPr>
        <p:txBody>
          <a:bodyPr wrap="none" lIns="92075" tIns="46038" rIns="92075" bIns="460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e</a:t>
            </a:r>
          </a:p>
        </p:txBody>
      </p:sp>
      <p:graphicFrame>
        <p:nvGraphicFramePr>
          <p:cNvPr id="58371" name="Object 50"/>
          <p:cNvGraphicFramePr>
            <a:graphicFrameLocks noChangeAspect="1"/>
          </p:cNvGraphicFramePr>
          <p:nvPr/>
        </p:nvGraphicFramePr>
        <p:xfrm>
          <a:off x="1558925" y="3133725"/>
          <a:ext cx="2886075" cy="427038"/>
        </p:xfrm>
        <a:graphic>
          <a:graphicData uri="http://schemas.openxmlformats.org/presentationml/2006/ole">
            <mc:AlternateContent xmlns:mc="http://schemas.openxmlformats.org/markup-compatibility/2006">
              <mc:Choice xmlns:v="urn:schemas-microsoft-com:vml" Requires="v">
                <p:oleObj spid="_x0000_s58565" name="Equation" r:id="rId6" imgW="1434960" imgH="215640" progId="Equation.3">
                  <p:embed/>
                </p:oleObj>
              </mc:Choice>
              <mc:Fallback>
                <p:oleObj name="Equation" r:id="rId6" imgW="1434960" imgH="215640" progId="Equation.3">
                  <p:embed/>
                  <p:pic>
                    <p:nvPicPr>
                      <p:cNvPr id="0" name="Object 5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58925" y="3133725"/>
                        <a:ext cx="2886075" cy="4270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8377" name="Text Box 51"/>
          <p:cNvSpPr txBox="1">
            <a:spLocks noChangeArrowheads="1"/>
          </p:cNvSpPr>
          <p:nvPr/>
        </p:nvSpPr>
        <p:spPr bwMode="auto">
          <a:xfrm>
            <a:off x="965200" y="3830638"/>
            <a:ext cx="74771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type="none" w="sm" len="sm"/>
                <a:tailEnd type="none" w="sm" len="sm"/>
              </a14:hiddenLine>
            </a:ext>
          </a:extLst>
        </p:spPr>
        <p:txBody>
          <a:bodyPr wrap="none" lIns="92075" tIns="46038" rIns="92075" bIns="460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então</a:t>
            </a:r>
          </a:p>
        </p:txBody>
      </p:sp>
      <p:graphicFrame>
        <p:nvGraphicFramePr>
          <p:cNvPr id="58372" name="Object 52"/>
          <p:cNvGraphicFramePr>
            <a:graphicFrameLocks noChangeAspect="1"/>
          </p:cNvGraphicFramePr>
          <p:nvPr/>
        </p:nvGraphicFramePr>
        <p:xfrm>
          <a:off x="1576388" y="4425950"/>
          <a:ext cx="5645150" cy="427038"/>
        </p:xfrm>
        <a:graphic>
          <a:graphicData uri="http://schemas.openxmlformats.org/presentationml/2006/ole">
            <mc:AlternateContent xmlns:mc="http://schemas.openxmlformats.org/markup-compatibility/2006">
              <mc:Choice xmlns:v="urn:schemas-microsoft-com:vml" Requires="v">
                <p:oleObj spid="_x0000_s58566" name="Equation" r:id="rId8" imgW="2806560" imgH="215640" progId="Equation.3">
                  <p:embed/>
                </p:oleObj>
              </mc:Choice>
              <mc:Fallback>
                <p:oleObj name="Equation" r:id="rId8" imgW="2806560" imgH="215640" progId="Equation.3">
                  <p:embed/>
                  <p:pic>
                    <p:nvPicPr>
                      <p:cNvPr id="0" name="Object 5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76388" y="4425950"/>
                        <a:ext cx="5645150" cy="4270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94</a:t>
            </a:fld>
            <a:endParaRPr lang="en-US"/>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8050" name="Rectangle 2"/>
          <p:cNvSpPr>
            <a:spLocks noGrp="1" noChangeArrowheads="1"/>
          </p:cNvSpPr>
          <p:nvPr>
            <p:ph type="ctrTitle"/>
          </p:nvPr>
        </p:nvSpPr>
        <p:spPr/>
        <p:txBody>
          <a:bodyPr/>
          <a:lstStyle/>
          <a:p>
            <a:r>
              <a:rPr lang="en-US"/>
              <a:t>Sistemas de Cor</a:t>
            </a:r>
          </a:p>
        </p:txBody>
      </p:sp>
      <p:sp>
        <p:nvSpPr>
          <p:cNvPr id="2" name="Date Placeholder 1"/>
          <p:cNvSpPr>
            <a:spLocks noGrp="1"/>
          </p:cNvSpPr>
          <p:nvPr>
            <p:ph type="dt" sz="half" idx="10"/>
          </p:nvPr>
        </p:nvSpPr>
        <p:spPr/>
        <p:txBody>
          <a:bodyPr/>
          <a:lstStyle/>
          <a:p>
            <a:pPr>
              <a:defRPr/>
            </a:pPr>
            <a:fld id="{D408CE02-65E1-4B3B-A3EF-3E673F4C7AB1}"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0F7BC612-7615-48F4-BAAB-CBC90BFFF0C0}" type="slidenum">
              <a:rPr lang="en-US" smtClean="0"/>
              <a:pPr>
                <a:defRPr/>
              </a:pPr>
              <a:t>95</a:t>
            </a:fld>
            <a:endParaRPr lang="en-US"/>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C5C1D3D-4A56-4A70-BB05-62EA01606D3A}" type="datetime1">
              <a:rPr lang="en-US" sz="1200" i="0" smtClean="0"/>
              <a:t>3/20/18</a:t>
            </a:fld>
            <a:endParaRPr lang="en-US" sz="1200" i="0"/>
          </a:p>
        </p:txBody>
      </p:sp>
      <p:sp>
        <p:nvSpPr>
          <p:cNvPr id="259075" name="Rectangle 2"/>
          <p:cNvSpPr>
            <a:spLocks noGrp="1" noChangeArrowheads="1"/>
          </p:cNvSpPr>
          <p:nvPr>
            <p:ph type="title"/>
          </p:nvPr>
        </p:nvSpPr>
        <p:spPr/>
        <p:txBody>
          <a:bodyPr/>
          <a:lstStyle/>
          <a:p>
            <a:r>
              <a:rPr lang="en-US"/>
              <a:t>Colorimetria e Sistemas de Cores </a:t>
            </a:r>
          </a:p>
        </p:txBody>
      </p:sp>
      <p:sp>
        <p:nvSpPr>
          <p:cNvPr id="259076" name="Rectangle 3"/>
          <p:cNvSpPr>
            <a:spLocks noGrp="1" noChangeArrowheads="1"/>
          </p:cNvSpPr>
          <p:nvPr>
            <p:ph type="body" idx="1"/>
          </p:nvPr>
        </p:nvSpPr>
        <p:spPr>
          <a:xfrm>
            <a:off x="1541463" y="1516063"/>
            <a:ext cx="6232525" cy="4578350"/>
          </a:xfrm>
        </p:spPr>
        <p:txBody>
          <a:bodyPr/>
          <a:lstStyle/>
          <a:p>
            <a:pPr>
              <a:lnSpc>
                <a:spcPct val="80000"/>
              </a:lnSpc>
            </a:pPr>
            <a:r>
              <a:rPr lang="fr-FR" sz="1700" b="0">
                <a:latin typeface="Arial" charset="0"/>
                <a:cs typeface="Times New Roman" pitchFamily="18" charset="0"/>
                <a:sym typeface="Wingdings" pitchFamily="2" charset="2"/>
              </a:rPr>
              <a:t> Sistemas numéricos absolutos</a:t>
            </a:r>
          </a:p>
          <a:p>
            <a:pPr lvl="1">
              <a:lnSpc>
                <a:spcPct val="80000"/>
              </a:lnSpc>
              <a:buFontTx/>
              <a:buChar char="•"/>
            </a:pPr>
            <a:r>
              <a:rPr lang="en-US" sz="1700" b="0">
                <a:latin typeface="Arial" charset="0"/>
                <a:cs typeface="Times New Roman" pitchFamily="18" charset="0"/>
                <a:sym typeface="Wingdings" pitchFamily="2" charset="2"/>
              </a:rPr>
              <a:t>CIE RGB</a:t>
            </a:r>
          </a:p>
          <a:p>
            <a:pPr lvl="1">
              <a:lnSpc>
                <a:spcPct val="80000"/>
              </a:lnSpc>
              <a:buFontTx/>
              <a:buChar char="•"/>
            </a:pPr>
            <a:r>
              <a:rPr lang="en-US" sz="1700" b="0">
                <a:latin typeface="Arial" charset="0"/>
                <a:cs typeface="Times New Roman" pitchFamily="18" charset="0"/>
                <a:sym typeface="Wingdings" pitchFamily="2" charset="2"/>
              </a:rPr>
              <a:t>CIE XYZ</a:t>
            </a:r>
          </a:p>
          <a:p>
            <a:pPr lvl="1">
              <a:lnSpc>
                <a:spcPct val="80000"/>
              </a:lnSpc>
              <a:buFontTx/>
              <a:buChar char="•"/>
            </a:pPr>
            <a:r>
              <a:rPr lang="en-US" sz="1700" b="0">
                <a:latin typeface="Arial" charset="0"/>
                <a:cs typeface="Times New Roman" pitchFamily="18" charset="0"/>
                <a:sym typeface="Wingdings" pitchFamily="2" charset="2"/>
              </a:rPr>
              <a:t>CIE xyY</a:t>
            </a:r>
          </a:p>
          <a:p>
            <a:pPr lvl="1">
              <a:lnSpc>
                <a:spcPct val="80000"/>
              </a:lnSpc>
              <a:buFontTx/>
              <a:buChar char="•"/>
            </a:pPr>
            <a:r>
              <a:rPr lang="en-US" sz="1700" b="0">
                <a:latin typeface="Arial" charset="0"/>
                <a:cs typeface="Times New Roman" pitchFamily="18" charset="0"/>
                <a:sym typeface="Wingdings" pitchFamily="2" charset="2"/>
              </a:rPr>
              <a:t>CIE Lu*v*</a:t>
            </a:r>
          </a:p>
          <a:p>
            <a:pPr lvl="1">
              <a:lnSpc>
                <a:spcPct val="80000"/>
              </a:lnSpc>
              <a:buFontTx/>
              <a:buChar char="•"/>
            </a:pPr>
            <a:r>
              <a:rPr lang="en-US" sz="1700" b="0">
                <a:latin typeface="Arial" charset="0"/>
                <a:cs typeface="Times New Roman" pitchFamily="18" charset="0"/>
                <a:sym typeface="Wingdings" pitchFamily="2" charset="2"/>
              </a:rPr>
              <a:t>La*b*</a:t>
            </a:r>
          </a:p>
          <a:p>
            <a:pPr>
              <a:lnSpc>
                <a:spcPct val="80000"/>
              </a:lnSpc>
            </a:pPr>
            <a:r>
              <a:rPr lang="en-US" sz="1700" b="0">
                <a:latin typeface="Arial" charset="0"/>
                <a:cs typeface="Times New Roman" pitchFamily="18" charset="0"/>
                <a:sym typeface="Wingdings" pitchFamily="2" charset="2"/>
              </a:rPr>
              <a:t>Sistemas por exumeração</a:t>
            </a:r>
          </a:p>
          <a:p>
            <a:pPr lvl="1">
              <a:lnSpc>
                <a:spcPct val="80000"/>
              </a:lnSpc>
              <a:buFontTx/>
              <a:buChar char="•"/>
            </a:pPr>
            <a:r>
              <a:rPr lang="en-US" sz="1700" b="0">
                <a:latin typeface="Arial" charset="0"/>
                <a:cs typeface="Times New Roman" pitchFamily="18" charset="0"/>
                <a:sym typeface="Wingdings" pitchFamily="2" charset="2"/>
              </a:rPr>
              <a:t>Munsell</a:t>
            </a:r>
          </a:p>
          <a:p>
            <a:pPr lvl="1">
              <a:lnSpc>
                <a:spcPct val="80000"/>
              </a:lnSpc>
              <a:buFontTx/>
              <a:buChar char="•"/>
            </a:pPr>
            <a:r>
              <a:rPr lang="en-US" sz="1700" b="0">
                <a:latin typeface="Arial" charset="0"/>
                <a:cs typeface="Times New Roman" pitchFamily="18" charset="0"/>
                <a:sym typeface="Wingdings" pitchFamily="2" charset="2"/>
              </a:rPr>
              <a:t>Pantone</a:t>
            </a:r>
          </a:p>
          <a:p>
            <a:pPr>
              <a:lnSpc>
                <a:spcPct val="80000"/>
              </a:lnSpc>
            </a:pPr>
            <a:r>
              <a:rPr lang="en-US" sz="1700" b="0">
                <a:latin typeface="Arial" charset="0"/>
                <a:cs typeface="Times New Roman" pitchFamily="18" charset="0"/>
                <a:sym typeface="Wingdings" pitchFamily="2" charset="2"/>
              </a:rPr>
              <a:t>Sistemas dependentes de dispositivos</a:t>
            </a:r>
          </a:p>
          <a:p>
            <a:pPr lvl="1">
              <a:lnSpc>
                <a:spcPct val="80000"/>
              </a:lnSpc>
              <a:buFontTx/>
              <a:buChar char="•"/>
            </a:pPr>
            <a:r>
              <a:rPr lang="en-US" sz="1700" b="0">
                <a:latin typeface="Arial" charset="0"/>
                <a:cs typeface="Times New Roman" pitchFamily="18" charset="0"/>
                <a:sym typeface="Wingdings" pitchFamily="2" charset="2"/>
              </a:rPr>
              <a:t>mRGB</a:t>
            </a:r>
          </a:p>
          <a:p>
            <a:pPr lvl="1">
              <a:lnSpc>
                <a:spcPct val="80000"/>
              </a:lnSpc>
              <a:buFontTx/>
              <a:buChar char="•"/>
            </a:pPr>
            <a:r>
              <a:rPr lang="en-US" sz="1700" b="0">
                <a:latin typeface="Arial" charset="0"/>
                <a:cs typeface="Times New Roman" pitchFamily="18" charset="0"/>
                <a:sym typeface="Wingdings" pitchFamily="2" charset="2"/>
              </a:rPr>
              <a:t>CMY</a:t>
            </a:r>
          </a:p>
          <a:p>
            <a:pPr lvl="1">
              <a:lnSpc>
                <a:spcPct val="80000"/>
              </a:lnSpc>
              <a:buFontTx/>
              <a:buChar char="•"/>
            </a:pPr>
            <a:r>
              <a:rPr lang="en-US" sz="1700" b="0">
                <a:latin typeface="Arial" charset="0"/>
                <a:cs typeface="Times New Roman" pitchFamily="18" charset="0"/>
                <a:sym typeface="Wingdings" pitchFamily="2" charset="2"/>
              </a:rPr>
              <a:t>CMYK</a:t>
            </a:r>
          </a:p>
          <a:p>
            <a:pPr>
              <a:lnSpc>
                <a:spcPct val="80000"/>
              </a:lnSpc>
            </a:pPr>
            <a:r>
              <a:rPr lang="en-US" sz="1700" b="0">
                <a:latin typeface="Arial" charset="0"/>
                <a:cs typeface="Times New Roman" pitchFamily="18" charset="0"/>
                <a:sym typeface="Wingdings" pitchFamily="2" charset="2"/>
              </a:rPr>
              <a:t>Sistemas para especificação interativa</a:t>
            </a:r>
          </a:p>
          <a:p>
            <a:pPr lvl="1">
              <a:lnSpc>
                <a:spcPct val="80000"/>
              </a:lnSpc>
              <a:buFontTx/>
              <a:buChar char="•"/>
            </a:pPr>
            <a:r>
              <a:rPr lang="en-US" sz="1700" b="0">
                <a:latin typeface="Arial" charset="0"/>
                <a:cs typeface="Times New Roman" pitchFamily="18" charset="0"/>
                <a:sym typeface="Wingdings" pitchFamily="2" charset="2"/>
              </a:rPr>
              <a:t>HSV</a:t>
            </a:r>
          </a:p>
          <a:p>
            <a:pPr lvl="1">
              <a:lnSpc>
                <a:spcPct val="80000"/>
              </a:lnSpc>
              <a:buFontTx/>
              <a:buChar char="•"/>
            </a:pPr>
            <a:r>
              <a:rPr lang="en-US" sz="1700" b="0">
                <a:latin typeface="Arial" charset="0"/>
                <a:cs typeface="Times New Roman" pitchFamily="18" charset="0"/>
                <a:sym typeface="Wingdings" pitchFamily="2" charset="2"/>
              </a:rPr>
              <a:t>HLS</a:t>
            </a:r>
          </a:p>
          <a:p>
            <a:pPr lvl="1">
              <a:lnSpc>
                <a:spcPct val="80000"/>
              </a:lnSpc>
            </a:pPr>
            <a:endParaRPr lang="en-US" sz="1700" b="0">
              <a:latin typeface="Arial" charset="0"/>
              <a:cs typeface="Times New Roman" pitchFamily="18" charset="0"/>
              <a:sym typeface="Wingdings" pitchFamily="2" charset="2"/>
            </a:endParaRP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96</a:t>
            </a:fld>
            <a:endParaRPr lang="en-US"/>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5"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4A4816B-251A-46EB-B261-FEB78831945B}" type="datetime1">
              <a:rPr lang="en-US" sz="1200" i="0" smtClean="0"/>
              <a:t>3/20/18</a:t>
            </a:fld>
            <a:endParaRPr lang="en-US" sz="1200" i="0"/>
          </a:p>
        </p:txBody>
      </p:sp>
      <p:sp>
        <p:nvSpPr>
          <p:cNvPr id="59396" name="Rectangle 2"/>
          <p:cNvSpPr>
            <a:spLocks noGrp="1" noChangeArrowheads="1"/>
          </p:cNvSpPr>
          <p:nvPr>
            <p:ph type="title"/>
          </p:nvPr>
        </p:nvSpPr>
        <p:spPr>
          <a:xfrm>
            <a:off x="165100" y="461963"/>
            <a:ext cx="8843963" cy="722312"/>
          </a:xfrm>
          <a:noFill/>
        </p:spPr>
        <p:txBody>
          <a:bodyPr/>
          <a:lstStyle/>
          <a:p>
            <a:r>
              <a:rPr lang="en-US"/>
              <a:t>Representação perceptual da cor CIE RGB</a:t>
            </a:r>
          </a:p>
        </p:txBody>
      </p:sp>
      <p:sp>
        <p:nvSpPr>
          <p:cNvPr id="23585" name="Rectangle 33"/>
          <p:cNvSpPr>
            <a:spLocks noChangeArrowheads="1"/>
          </p:cNvSpPr>
          <p:nvPr/>
        </p:nvSpPr>
        <p:spPr bwMode="auto">
          <a:xfrm>
            <a:off x="985838" y="6199188"/>
            <a:ext cx="78168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1400" b="1" i="0">
                <a:latin typeface="Arial" charset="0"/>
              </a:rPr>
              <a:t>Problema:</a:t>
            </a:r>
          </a:p>
          <a:p>
            <a:r>
              <a:rPr lang="en-US" sz="1400" b="1" i="0">
                <a:latin typeface="Arial" charset="0"/>
              </a:rPr>
              <a:t>Não consegue se representar todas as cores visíveis (falta saturação)</a:t>
            </a:r>
          </a:p>
        </p:txBody>
      </p:sp>
      <p:sp>
        <p:nvSpPr>
          <p:cNvPr id="59398" name="Rectangle 36"/>
          <p:cNvSpPr>
            <a:spLocks noChangeArrowheads="1"/>
          </p:cNvSpPr>
          <p:nvPr/>
        </p:nvSpPr>
        <p:spPr bwMode="auto">
          <a:xfrm>
            <a:off x="6821488" y="1616075"/>
            <a:ext cx="1676400"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b="1"/>
              <a:t>R</a:t>
            </a:r>
            <a:r>
              <a:rPr lang="en-US" sz="2000" b="1" i="0"/>
              <a:t>  = 700 nm</a:t>
            </a:r>
          </a:p>
          <a:p>
            <a:r>
              <a:rPr lang="en-US" sz="2000" b="1"/>
              <a:t>G</a:t>
            </a:r>
            <a:r>
              <a:rPr lang="en-US" sz="2000" b="1" i="0"/>
              <a:t>  = 546 nm</a:t>
            </a:r>
          </a:p>
          <a:p>
            <a:r>
              <a:rPr lang="en-US" sz="2000" b="1"/>
              <a:t>B</a:t>
            </a:r>
            <a:r>
              <a:rPr lang="en-US" sz="2000" b="1" i="0"/>
              <a:t>  = 435.8 nm</a:t>
            </a:r>
            <a:endParaRPr lang="en-US" sz="2000" b="1" i="0">
              <a:latin typeface="Symbol" pitchFamily="18" charset="2"/>
            </a:endParaRPr>
          </a:p>
        </p:txBody>
      </p:sp>
      <p:sp>
        <p:nvSpPr>
          <p:cNvPr id="23590" name="Line 38"/>
          <p:cNvSpPr>
            <a:spLocks noChangeShapeType="1"/>
          </p:cNvSpPr>
          <p:nvPr/>
        </p:nvSpPr>
        <p:spPr bwMode="auto">
          <a:xfrm>
            <a:off x="203200" y="6111875"/>
            <a:ext cx="8755063" cy="0"/>
          </a:xfrm>
          <a:prstGeom prst="line">
            <a:avLst/>
          </a:prstGeom>
          <a:noFill/>
          <a:ln w="38100" cmpd="dbl">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00" name="Rectangle 60"/>
          <p:cNvSpPr>
            <a:spLocks noChangeArrowheads="1"/>
          </p:cNvSpPr>
          <p:nvPr/>
        </p:nvSpPr>
        <p:spPr bwMode="auto">
          <a:xfrm>
            <a:off x="6653213" y="4799013"/>
            <a:ext cx="18986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800" i="0"/>
              <a:t>C(</a:t>
            </a:r>
            <a:r>
              <a:rPr lang="en-US" sz="1800" i="0">
                <a:latin typeface="Symbol" pitchFamily="18" charset="2"/>
              </a:rPr>
              <a:t>l</a:t>
            </a:r>
            <a:r>
              <a:rPr lang="en-US" sz="1800" i="0"/>
              <a:t>) luz pura</a:t>
            </a:r>
            <a:br>
              <a:rPr lang="en-US" sz="1800" i="0"/>
            </a:br>
            <a:r>
              <a:rPr lang="en-US" sz="1800" i="0"/>
              <a:t>(mono-freqüência)</a:t>
            </a:r>
          </a:p>
        </p:txBody>
      </p:sp>
      <p:sp>
        <p:nvSpPr>
          <p:cNvPr id="59401" name="Rectangle 63"/>
          <p:cNvSpPr>
            <a:spLocks noChangeArrowheads="1"/>
          </p:cNvSpPr>
          <p:nvPr/>
        </p:nvSpPr>
        <p:spPr bwMode="auto">
          <a:xfrm>
            <a:off x="0" y="3328988"/>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endParaRPr lang="pt-BR"/>
          </a:p>
        </p:txBody>
      </p:sp>
      <p:graphicFrame>
        <p:nvGraphicFramePr>
          <p:cNvPr id="59394" name="Object 62"/>
          <p:cNvGraphicFramePr>
            <a:graphicFrameLocks noChangeAspect="1"/>
          </p:cNvGraphicFramePr>
          <p:nvPr/>
        </p:nvGraphicFramePr>
        <p:xfrm>
          <a:off x="2143125" y="5499100"/>
          <a:ext cx="3960813" cy="401638"/>
        </p:xfrm>
        <a:graphic>
          <a:graphicData uri="http://schemas.openxmlformats.org/presentationml/2006/ole">
            <mc:AlternateContent xmlns:mc="http://schemas.openxmlformats.org/markup-compatibility/2006">
              <mc:Choice xmlns:v="urn:schemas-microsoft-com:vml" Requires="v">
                <p:oleObj spid="_x0000_s59514" name="Equation" r:id="rId4" imgW="1968500" imgH="203200" progId="Equation.3">
                  <p:embed/>
                </p:oleObj>
              </mc:Choice>
              <mc:Fallback>
                <p:oleObj name="Equation" r:id="rId4" imgW="1968500" imgH="203200" progId="Equation.3">
                  <p:embed/>
                  <p:pic>
                    <p:nvPicPr>
                      <p:cNvPr id="0" name="Object 6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43125" y="5499100"/>
                        <a:ext cx="3960813" cy="4016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59402" name="Group 70"/>
          <p:cNvGrpSpPr>
            <a:grpSpLocks/>
          </p:cNvGrpSpPr>
          <p:nvPr/>
        </p:nvGrpSpPr>
        <p:grpSpPr bwMode="auto">
          <a:xfrm>
            <a:off x="1498600" y="2276475"/>
            <a:ext cx="5172075" cy="2970213"/>
            <a:chOff x="944" y="1434"/>
            <a:chExt cx="3258" cy="1871"/>
          </a:xfrm>
        </p:grpSpPr>
        <p:sp>
          <p:nvSpPr>
            <p:cNvPr id="59403" name="Line 3"/>
            <p:cNvSpPr>
              <a:spLocks noChangeShapeType="1"/>
            </p:cNvSpPr>
            <p:nvPr/>
          </p:nvSpPr>
          <p:spPr bwMode="auto">
            <a:xfrm>
              <a:off x="3455" y="2146"/>
              <a:ext cx="0" cy="218"/>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04" name="Line 4"/>
            <p:cNvSpPr>
              <a:spLocks noChangeShapeType="1"/>
            </p:cNvSpPr>
            <p:nvPr/>
          </p:nvSpPr>
          <p:spPr bwMode="auto">
            <a:xfrm>
              <a:off x="3461" y="2469"/>
              <a:ext cx="0" cy="73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05" name="Freeform 5"/>
            <p:cNvSpPr>
              <a:spLocks/>
            </p:cNvSpPr>
            <p:nvPr/>
          </p:nvSpPr>
          <p:spPr bwMode="auto">
            <a:xfrm>
              <a:off x="2712" y="1837"/>
              <a:ext cx="227" cy="149"/>
            </a:xfrm>
            <a:custGeom>
              <a:avLst/>
              <a:gdLst>
                <a:gd name="T0" fmla="*/ 2648 w 170"/>
                <a:gd name="T1" fmla="*/ 0 h 153"/>
                <a:gd name="T2" fmla="*/ 1174 w 170"/>
                <a:gd name="T3" fmla="*/ 37 h 153"/>
                <a:gd name="T4" fmla="*/ 0 w 170"/>
                <a:gd name="T5" fmla="*/ 19 h 153"/>
                <a:gd name="T6" fmla="*/ 1255 w 170"/>
                <a:gd name="T7" fmla="*/ 117 h 153"/>
                <a:gd name="T8" fmla="*/ 1600 w 170"/>
                <a:gd name="T9" fmla="*/ 67 h 153"/>
                <a:gd name="T10" fmla="*/ 3051 w 170"/>
                <a:gd name="T11" fmla="*/ 30 h 153"/>
                <a:gd name="T12" fmla="*/ 2648 w 170"/>
                <a:gd name="T13" fmla="*/ 0 h 153"/>
                <a:gd name="T14" fmla="*/ 0 60000 65536"/>
                <a:gd name="T15" fmla="*/ 0 60000 65536"/>
                <a:gd name="T16" fmla="*/ 0 60000 65536"/>
                <a:gd name="T17" fmla="*/ 0 60000 65536"/>
                <a:gd name="T18" fmla="*/ 0 60000 65536"/>
                <a:gd name="T19" fmla="*/ 0 60000 65536"/>
                <a:gd name="T20" fmla="*/ 0 60000 65536"/>
                <a:gd name="T21" fmla="*/ 0 w 170"/>
                <a:gd name="T22" fmla="*/ 0 h 153"/>
                <a:gd name="T23" fmla="*/ 170 w 170"/>
                <a:gd name="T24" fmla="*/ 153 h 1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153">
                  <a:moveTo>
                    <a:pt x="147" y="0"/>
                  </a:moveTo>
                  <a:lnTo>
                    <a:pt x="65" y="47"/>
                  </a:lnTo>
                  <a:lnTo>
                    <a:pt x="0" y="29"/>
                  </a:lnTo>
                  <a:lnTo>
                    <a:pt x="70" y="152"/>
                  </a:lnTo>
                  <a:lnTo>
                    <a:pt x="88" y="87"/>
                  </a:lnTo>
                  <a:lnTo>
                    <a:pt x="169" y="40"/>
                  </a:lnTo>
                  <a:lnTo>
                    <a:pt x="147" y="0"/>
                  </a:lnTo>
                </a:path>
              </a:pathLst>
            </a:custGeom>
            <a:solidFill>
              <a:srgbClr val="00CC66"/>
            </a:solidFill>
            <a:ln w="12700" cap="rnd" cmpd="sng">
              <a:solidFill>
                <a:schemeClr val="tx1"/>
              </a:solidFill>
              <a:prstDash val="solid"/>
              <a:round/>
              <a:headEnd/>
              <a:tailEnd/>
            </a:ln>
          </p:spPr>
          <p:txBody>
            <a:bodyPr/>
            <a:lstStyle/>
            <a:p>
              <a:endParaRPr lang="en-US"/>
            </a:p>
          </p:txBody>
        </p:sp>
        <p:sp>
          <p:nvSpPr>
            <p:cNvPr id="59406" name="Line 6"/>
            <p:cNvSpPr>
              <a:spLocks noChangeShapeType="1"/>
            </p:cNvSpPr>
            <p:nvPr/>
          </p:nvSpPr>
          <p:spPr bwMode="auto">
            <a:xfrm flipH="1">
              <a:off x="1837" y="1870"/>
              <a:ext cx="874" cy="365"/>
            </a:xfrm>
            <a:prstGeom prst="line">
              <a:avLst/>
            </a:prstGeom>
            <a:noFill/>
            <a:ln w="12700">
              <a:solidFill>
                <a:srgbClr val="00CC66"/>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07" name="Line 7"/>
            <p:cNvSpPr>
              <a:spLocks noChangeShapeType="1"/>
            </p:cNvSpPr>
            <p:nvPr/>
          </p:nvSpPr>
          <p:spPr bwMode="auto">
            <a:xfrm flipH="1">
              <a:off x="1845" y="1984"/>
              <a:ext cx="954" cy="400"/>
            </a:xfrm>
            <a:prstGeom prst="line">
              <a:avLst/>
            </a:prstGeom>
            <a:noFill/>
            <a:ln w="12700">
              <a:solidFill>
                <a:srgbClr val="00CC66"/>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08" name="Line 8"/>
            <p:cNvSpPr>
              <a:spLocks noChangeShapeType="1"/>
            </p:cNvSpPr>
            <p:nvPr/>
          </p:nvSpPr>
          <p:spPr bwMode="auto">
            <a:xfrm flipH="1">
              <a:off x="1851" y="1701"/>
              <a:ext cx="690" cy="533"/>
            </a:xfrm>
            <a:prstGeom prst="line">
              <a:avLst/>
            </a:prstGeom>
            <a:noFill/>
            <a:ln w="12700">
              <a:solidFill>
                <a:srgbClr val="FF33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09" name="Line 9"/>
            <p:cNvSpPr>
              <a:spLocks noChangeShapeType="1"/>
            </p:cNvSpPr>
            <p:nvPr/>
          </p:nvSpPr>
          <p:spPr bwMode="auto">
            <a:xfrm flipH="1">
              <a:off x="1979" y="1792"/>
              <a:ext cx="693" cy="534"/>
            </a:xfrm>
            <a:prstGeom prst="line">
              <a:avLst/>
            </a:prstGeom>
            <a:noFill/>
            <a:ln w="12700">
              <a:solidFill>
                <a:srgbClr val="FF33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10" name="Freeform 10"/>
            <p:cNvSpPr>
              <a:spLocks/>
            </p:cNvSpPr>
            <p:nvPr/>
          </p:nvSpPr>
          <p:spPr bwMode="auto">
            <a:xfrm>
              <a:off x="2837" y="2036"/>
              <a:ext cx="218" cy="134"/>
            </a:xfrm>
            <a:custGeom>
              <a:avLst/>
              <a:gdLst>
                <a:gd name="T0" fmla="*/ 2724 w 163"/>
                <a:gd name="T1" fmla="*/ 8 h 138"/>
                <a:gd name="T2" fmla="*/ 1065 w 163"/>
                <a:gd name="T3" fmla="*/ 23 h 138"/>
                <a:gd name="T4" fmla="*/ 0 w 163"/>
                <a:gd name="T5" fmla="*/ 0 h 138"/>
                <a:gd name="T6" fmla="*/ 699 w 163"/>
                <a:gd name="T7" fmla="*/ 102 h 138"/>
                <a:gd name="T8" fmla="*/ 1303 w 163"/>
                <a:gd name="T9" fmla="*/ 60 h 138"/>
                <a:gd name="T10" fmla="*/ 2969 w 163"/>
                <a:gd name="T11" fmla="*/ 43 h 138"/>
                <a:gd name="T12" fmla="*/ 2724 w 163"/>
                <a:gd name="T13" fmla="*/ 8 h 138"/>
                <a:gd name="T14" fmla="*/ 0 60000 65536"/>
                <a:gd name="T15" fmla="*/ 0 60000 65536"/>
                <a:gd name="T16" fmla="*/ 0 60000 65536"/>
                <a:gd name="T17" fmla="*/ 0 60000 65536"/>
                <a:gd name="T18" fmla="*/ 0 60000 65536"/>
                <a:gd name="T19" fmla="*/ 0 60000 65536"/>
                <a:gd name="T20" fmla="*/ 0 60000 65536"/>
                <a:gd name="T21" fmla="*/ 0 w 163"/>
                <a:gd name="T22" fmla="*/ 0 h 138"/>
                <a:gd name="T23" fmla="*/ 163 w 163"/>
                <a:gd name="T24" fmla="*/ 138 h 1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3" h="138">
                  <a:moveTo>
                    <a:pt x="149" y="8"/>
                  </a:moveTo>
                  <a:lnTo>
                    <a:pt x="58" y="33"/>
                  </a:lnTo>
                  <a:lnTo>
                    <a:pt x="0" y="0"/>
                  </a:lnTo>
                  <a:lnTo>
                    <a:pt x="38" y="137"/>
                  </a:lnTo>
                  <a:lnTo>
                    <a:pt x="71" y="80"/>
                  </a:lnTo>
                  <a:lnTo>
                    <a:pt x="162" y="55"/>
                  </a:lnTo>
                  <a:lnTo>
                    <a:pt x="149" y="8"/>
                  </a:lnTo>
                </a:path>
              </a:pathLst>
            </a:custGeom>
            <a:solidFill>
              <a:srgbClr val="3333FF"/>
            </a:solidFill>
            <a:ln w="12700" cap="rnd" cmpd="sng">
              <a:solidFill>
                <a:srgbClr val="000000"/>
              </a:solidFill>
              <a:prstDash val="solid"/>
              <a:round/>
              <a:headEnd/>
              <a:tailEnd/>
            </a:ln>
          </p:spPr>
          <p:txBody>
            <a:bodyPr/>
            <a:lstStyle/>
            <a:p>
              <a:endParaRPr lang="en-US"/>
            </a:p>
          </p:txBody>
        </p:sp>
        <p:sp>
          <p:nvSpPr>
            <p:cNvPr id="59411" name="Line 11"/>
            <p:cNvSpPr>
              <a:spLocks noChangeShapeType="1"/>
            </p:cNvSpPr>
            <p:nvPr/>
          </p:nvSpPr>
          <p:spPr bwMode="auto">
            <a:xfrm flipH="1">
              <a:off x="1864" y="2040"/>
              <a:ext cx="972" cy="193"/>
            </a:xfrm>
            <a:prstGeom prst="line">
              <a:avLst/>
            </a:prstGeom>
            <a:noFill/>
            <a:ln w="12700">
              <a:solidFill>
                <a:srgbClr val="3333FF"/>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12" name="Line 12"/>
            <p:cNvSpPr>
              <a:spLocks noChangeShapeType="1"/>
            </p:cNvSpPr>
            <p:nvPr/>
          </p:nvSpPr>
          <p:spPr bwMode="auto">
            <a:xfrm flipH="1">
              <a:off x="1845" y="2166"/>
              <a:ext cx="1038" cy="207"/>
            </a:xfrm>
            <a:prstGeom prst="line">
              <a:avLst/>
            </a:prstGeom>
            <a:noFill/>
            <a:ln w="12700">
              <a:solidFill>
                <a:srgbClr val="3333FF"/>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13" name="Line 13"/>
            <p:cNvSpPr>
              <a:spLocks noChangeShapeType="1"/>
            </p:cNvSpPr>
            <p:nvPr/>
          </p:nvSpPr>
          <p:spPr bwMode="auto">
            <a:xfrm flipH="1" flipV="1">
              <a:off x="1845" y="2403"/>
              <a:ext cx="979" cy="393"/>
            </a:xfrm>
            <a:prstGeom prst="line">
              <a:avLst/>
            </a:prstGeom>
            <a:noFill/>
            <a:ln w="12700">
              <a:solidFill>
                <a:srgbClr val="FF99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14" name="Line 14"/>
            <p:cNvSpPr>
              <a:spLocks noChangeShapeType="1"/>
            </p:cNvSpPr>
            <p:nvPr/>
          </p:nvSpPr>
          <p:spPr bwMode="auto">
            <a:xfrm flipH="1" flipV="1">
              <a:off x="1855" y="2558"/>
              <a:ext cx="884" cy="353"/>
            </a:xfrm>
            <a:prstGeom prst="line">
              <a:avLst/>
            </a:prstGeom>
            <a:noFill/>
            <a:ln w="12700">
              <a:solidFill>
                <a:srgbClr val="FF99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15" name="Line 15"/>
            <p:cNvSpPr>
              <a:spLocks noChangeShapeType="1"/>
            </p:cNvSpPr>
            <p:nvPr/>
          </p:nvSpPr>
          <p:spPr bwMode="auto">
            <a:xfrm>
              <a:off x="1833" y="1561"/>
              <a:ext cx="0" cy="1744"/>
            </a:xfrm>
            <a:prstGeom prst="line">
              <a:avLst/>
            </a:prstGeom>
            <a:noFill/>
            <a:ln w="254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16" name="Rectangle 16"/>
            <p:cNvSpPr>
              <a:spLocks noChangeArrowheads="1"/>
            </p:cNvSpPr>
            <p:nvPr/>
          </p:nvSpPr>
          <p:spPr bwMode="auto">
            <a:xfrm>
              <a:off x="2695" y="1434"/>
              <a:ext cx="47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t>r(</a:t>
              </a:r>
              <a:r>
                <a:rPr lang="en-US" sz="1800" i="0">
                  <a:latin typeface="Symbol" pitchFamily="18" charset="2"/>
                </a:rPr>
                <a:t>l</a:t>
              </a:r>
              <a:r>
                <a:rPr lang="en-US" sz="1800" i="0"/>
                <a:t>) R</a:t>
              </a:r>
            </a:p>
          </p:txBody>
        </p:sp>
        <p:sp>
          <p:nvSpPr>
            <p:cNvPr id="59417" name="Rectangle 17"/>
            <p:cNvSpPr>
              <a:spLocks noChangeArrowheads="1"/>
            </p:cNvSpPr>
            <p:nvPr/>
          </p:nvSpPr>
          <p:spPr bwMode="auto">
            <a:xfrm>
              <a:off x="2935" y="1653"/>
              <a:ext cx="50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t>g(</a:t>
              </a:r>
              <a:r>
                <a:rPr lang="en-US" sz="1800" i="0">
                  <a:latin typeface="Symbol" pitchFamily="18" charset="2"/>
                </a:rPr>
                <a:t>l</a:t>
              </a:r>
              <a:r>
                <a:rPr lang="en-US" sz="1800" i="0"/>
                <a:t>) G</a:t>
              </a:r>
            </a:p>
          </p:txBody>
        </p:sp>
        <p:sp>
          <p:nvSpPr>
            <p:cNvPr id="59418" name="Rectangle 18"/>
            <p:cNvSpPr>
              <a:spLocks noChangeArrowheads="1"/>
            </p:cNvSpPr>
            <p:nvPr/>
          </p:nvSpPr>
          <p:spPr bwMode="auto">
            <a:xfrm>
              <a:off x="3093" y="1894"/>
              <a:ext cx="49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t>b(</a:t>
              </a:r>
              <a:r>
                <a:rPr lang="en-US" sz="1800" i="0">
                  <a:latin typeface="Symbol" pitchFamily="18" charset="2"/>
                </a:rPr>
                <a:t>l</a:t>
              </a:r>
              <a:r>
                <a:rPr lang="en-US" sz="1800" i="0"/>
                <a:t>) B</a:t>
              </a:r>
            </a:p>
          </p:txBody>
        </p:sp>
        <p:sp>
          <p:nvSpPr>
            <p:cNvPr id="59419" name="Rectangle 19"/>
            <p:cNvSpPr>
              <a:spLocks noChangeArrowheads="1"/>
            </p:cNvSpPr>
            <p:nvPr/>
          </p:nvSpPr>
          <p:spPr bwMode="auto">
            <a:xfrm>
              <a:off x="2951" y="2957"/>
              <a:ext cx="38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800" i="0"/>
                <a:t>C(</a:t>
              </a:r>
              <a:r>
                <a:rPr lang="en-US" sz="1800" i="0">
                  <a:latin typeface="Symbol" pitchFamily="18" charset="2"/>
                </a:rPr>
                <a:t>l</a:t>
              </a:r>
              <a:r>
                <a:rPr lang="en-US" sz="1800" i="0"/>
                <a:t>)</a:t>
              </a:r>
            </a:p>
          </p:txBody>
        </p:sp>
        <p:grpSp>
          <p:nvGrpSpPr>
            <p:cNvPr id="59420" name="Group 32"/>
            <p:cNvGrpSpPr>
              <a:grpSpLocks/>
            </p:cNvGrpSpPr>
            <p:nvPr/>
          </p:nvGrpSpPr>
          <p:grpSpPr bwMode="auto">
            <a:xfrm>
              <a:off x="3669" y="2300"/>
              <a:ext cx="171" cy="251"/>
              <a:chOff x="2752" y="2361"/>
              <a:chExt cx="128" cy="258"/>
            </a:xfrm>
          </p:grpSpPr>
          <p:sp>
            <p:nvSpPr>
              <p:cNvPr id="59440" name="Oval 20"/>
              <p:cNvSpPr>
                <a:spLocks noChangeArrowheads="1"/>
              </p:cNvSpPr>
              <p:nvPr/>
            </p:nvSpPr>
            <p:spPr bwMode="auto">
              <a:xfrm>
                <a:off x="2753" y="2456"/>
                <a:ext cx="30" cy="6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59441" name="Line 21"/>
              <p:cNvSpPr>
                <a:spLocks noChangeShapeType="1"/>
              </p:cNvSpPr>
              <p:nvPr/>
            </p:nvSpPr>
            <p:spPr bwMode="auto">
              <a:xfrm flipH="1" flipV="1">
                <a:off x="2753" y="2397"/>
                <a:ext cx="127" cy="10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42" name="Line 22"/>
              <p:cNvSpPr>
                <a:spLocks noChangeShapeType="1"/>
              </p:cNvSpPr>
              <p:nvPr/>
            </p:nvSpPr>
            <p:spPr bwMode="auto">
              <a:xfrm flipH="1">
                <a:off x="2753" y="2505"/>
                <a:ext cx="122"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43" name="Line 23"/>
              <p:cNvSpPr>
                <a:spLocks noChangeShapeType="1"/>
              </p:cNvSpPr>
              <p:nvPr/>
            </p:nvSpPr>
            <p:spPr bwMode="auto">
              <a:xfrm>
                <a:off x="2767" y="2361"/>
                <a:ext cx="8" cy="4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44" name="Line 24"/>
              <p:cNvSpPr>
                <a:spLocks noChangeShapeType="1"/>
              </p:cNvSpPr>
              <p:nvPr/>
            </p:nvSpPr>
            <p:spPr bwMode="auto">
              <a:xfrm>
                <a:off x="2791" y="2377"/>
                <a:ext cx="4" cy="4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45" name="Line 25"/>
              <p:cNvSpPr>
                <a:spLocks noChangeShapeType="1"/>
              </p:cNvSpPr>
              <p:nvPr/>
            </p:nvSpPr>
            <p:spPr bwMode="auto">
              <a:xfrm>
                <a:off x="2814" y="2405"/>
                <a:ext cx="5"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46" name="Line 26"/>
              <p:cNvSpPr>
                <a:spLocks noChangeShapeType="1"/>
              </p:cNvSpPr>
              <p:nvPr/>
            </p:nvSpPr>
            <p:spPr bwMode="auto">
              <a:xfrm>
                <a:off x="2840" y="2427"/>
                <a:ext cx="3" cy="3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47" name="Line 27"/>
              <p:cNvSpPr>
                <a:spLocks noChangeShapeType="1"/>
              </p:cNvSpPr>
              <p:nvPr/>
            </p:nvSpPr>
            <p:spPr bwMode="auto">
              <a:xfrm flipH="1">
                <a:off x="2753" y="2575"/>
                <a:ext cx="10" cy="4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48" name="Line 28"/>
              <p:cNvSpPr>
                <a:spLocks noChangeShapeType="1"/>
              </p:cNvSpPr>
              <p:nvPr/>
            </p:nvSpPr>
            <p:spPr bwMode="auto">
              <a:xfrm flipH="1">
                <a:off x="2787" y="2563"/>
                <a:ext cx="7" cy="3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49" name="Line 29"/>
              <p:cNvSpPr>
                <a:spLocks noChangeShapeType="1"/>
              </p:cNvSpPr>
              <p:nvPr/>
            </p:nvSpPr>
            <p:spPr bwMode="auto">
              <a:xfrm flipH="1">
                <a:off x="2839" y="2529"/>
                <a:ext cx="5" cy="2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50" name="Line 30"/>
              <p:cNvSpPr>
                <a:spLocks noChangeShapeType="1"/>
              </p:cNvSpPr>
              <p:nvPr/>
            </p:nvSpPr>
            <p:spPr bwMode="auto">
              <a:xfrm flipH="1">
                <a:off x="2811" y="2544"/>
                <a:ext cx="6" cy="2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59451" name="Arc 31"/>
              <p:cNvSpPr>
                <a:spLocks/>
              </p:cNvSpPr>
              <p:nvPr/>
            </p:nvSpPr>
            <p:spPr bwMode="auto">
              <a:xfrm>
                <a:off x="2752" y="2428"/>
                <a:ext cx="35" cy="129"/>
              </a:xfrm>
              <a:custGeom>
                <a:avLst/>
                <a:gdLst>
                  <a:gd name="T0" fmla="*/ 0 w 21600"/>
                  <a:gd name="T1" fmla="*/ 0 h 42872"/>
                  <a:gd name="T2" fmla="*/ 0 w 21600"/>
                  <a:gd name="T3" fmla="*/ 0 h 42872"/>
                  <a:gd name="T4" fmla="*/ 0 w 21600"/>
                  <a:gd name="T5" fmla="*/ 0 h 42872"/>
                  <a:gd name="T6" fmla="*/ 0 60000 65536"/>
                  <a:gd name="T7" fmla="*/ 0 60000 65536"/>
                  <a:gd name="T8" fmla="*/ 0 60000 65536"/>
                  <a:gd name="T9" fmla="*/ 0 w 21600"/>
                  <a:gd name="T10" fmla="*/ 0 h 42872"/>
                  <a:gd name="T11" fmla="*/ 21600 w 21600"/>
                  <a:gd name="T12" fmla="*/ 42872 h 42872"/>
                </a:gdLst>
                <a:ahLst/>
                <a:cxnLst>
                  <a:cxn ang="T6">
                    <a:pos x="T0" y="T1"/>
                  </a:cxn>
                  <a:cxn ang="T7">
                    <a:pos x="T2" y="T3"/>
                  </a:cxn>
                  <a:cxn ang="T8">
                    <a:pos x="T4" y="T5"/>
                  </a:cxn>
                </a:cxnLst>
                <a:rect l="T9" t="T10" r="T11" b="T12"/>
                <a:pathLst>
                  <a:path w="21600" h="42872" fill="none" extrusionOk="0">
                    <a:moveTo>
                      <a:pt x="20974" y="42871"/>
                    </a:moveTo>
                    <a:cubicBezTo>
                      <a:pt x="9293" y="42533"/>
                      <a:pt x="0" y="32966"/>
                      <a:pt x="0" y="21281"/>
                    </a:cubicBezTo>
                    <a:cubicBezTo>
                      <a:pt x="-1" y="10779"/>
                      <a:pt x="7552" y="1799"/>
                      <a:pt x="17899" y="0"/>
                    </a:cubicBezTo>
                  </a:path>
                  <a:path w="21600" h="42872" stroke="0" extrusionOk="0">
                    <a:moveTo>
                      <a:pt x="20974" y="42871"/>
                    </a:moveTo>
                    <a:cubicBezTo>
                      <a:pt x="9293" y="42533"/>
                      <a:pt x="0" y="32966"/>
                      <a:pt x="0" y="21281"/>
                    </a:cubicBezTo>
                    <a:cubicBezTo>
                      <a:pt x="-1" y="10779"/>
                      <a:pt x="7552" y="1799"/>
                      <a:pt x="17899" y="0"/>
                    </a:cubicBezTo>
                    <a:lnTo>
                      <a:pt x="21600" y="21281"/>
                    </a:lnTo>
                    <a:close/>
                  </a:path>
                </a:pathLst>
              </a:custGeom>
              <a:solidFill>
                <a:schemeClr val="folHlink"/>
              </a:solidFill>
              <a:ln w="12700" cap="rnd">
                <a:solidFill>
                  <a:schemeClr val="tx1"/>
                </a:solidFill>
                <a:round/>
                <a:headEnd/>
                <a:tailEnd/>
              </a:ln>
            </p:spPr>
            <p:txBody>
              <a:bodyPr wrap="none" anchor="ctr"/>
              <a:lstStyle/>
              <a:p>
                <a:endParaRPr lang="en-US"/>
              </a:p>
            </p:txBody>
          </p:sp>
        </p:grpSp>
        <p:sp>
          <p:nvSpPr>
            <p:cNvPr id="59421" name="Freeform 34"/>
            <p:cNvSpPr>
              <a:spLocks/>
            </p:cNvSpPr>
            <p:nvPr/>
          </p:nvSpPr>
          <p:spPr bwMode="auto">
            <a:xfrm>
              <a:off x="2541" y="1628"/>
              <a:ext cx="223" cy="163"/>
            </a:xfrm>
            <a:custGeom>
              <a:avLst/>
              <a:gdLst>
                <a:gd name="T0" fmla="*/ 2378 w 167"/>
                <a:gd name="T1" fmla="*/ 0 h 168"/>
                <a:gd name="T2" fmla="*/ 1198 w 167"/>
                <a:gd name="T3" fmla="*/ 49 h 168"/>
                <a:gd name="T4" fmla="*/ 0 w 167"/>
                <a:gd name="T5" fmla="*/ 51 h 168"/>
                <a:gd name="T6" fmla="*/ 1839 w 167"/>
                <a:gd name="T7" fmla="*/ 123 h 168"/>
                <a:gd name="T8" fmla="*/ 1812 w 167"/>
                <a:gd name="T9" fmla="*/ 75 h 168"/>
                <a:gd name="T10" fmla="*/ 2988 w 167"/>
                <a:gd name="T11" fmla="*/ 24 h 168"/>
                <a:gd name="T12" fmla="*/ 2378 w 167"/>
                <a:gd name="T13" fmla="*/ 0 h 168"/>
                <a:gd name="T14" fmla="*/ 0 60000 65536"/>
                <a:gd name="T15" fmla="*/ 0 60000 65536"/>
                <a:gd name="T16" fmla="*/ 0 60000 65536"/>
                <a:gd name="T17" fmla="*/ 0 60000 65536"/>
                <a:gd name="T18" fmla="*/ 0 60000 65536"/>
                <a:gd name="T19" fmla="*/ 0 60000 65536"/>
                <a:gd name="T20" fmla="*/ 0 60000 65536"/>
                <a:gd name="T21" fmla="*/ 0 w 167"/>
                <a:gd name="T22" fmla="*/ 0 h 168"/>
                <a:gd name="T23" fmla="*/ 167 w 167"/>
                <a:gd name="T24" fmla="*/ 168 h 16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168">
                  <a:moveTo>
                    <a:pt x="132" y="0"/>
                  </a:moveTo>
                  <a:lnTo>
                    <a:pt x="66" y="69"/>
                  </a:lnTo>
                  <a:lnTo>
                    <a:pt x="0" y="71"/>
                  </a:lnTo>
                  <a:lnTo>
                    <a:pt x="102" y="167"/>
                  </a:lnTo>
                  <a:lnTo>
                    <a:pt x="101" y="101"/>
                  </a:lnTo>
                  <a:lnTo>
                    <a:pt x="166" y="34"/>
                  </a:lnTo>
                  <a:lnTo>
                    <a:pt x="132" y="0"/>
                  </a:lnTo>
                </a:path>
              </a:pathLst>
            </a:custGeom>
            <a:solidFill>
              <a:srgbClr val="FF3300"/>
            </a:solidFill>
            <a:ln w="12700" cap="rnd" cmpd="sng">
              <a:solidFill>
                <a:srgbClr val="000000"/>
              </a:solidFill>
              <a:prstDash val="solid"/>
              <a:round/>
              <a:headEnd/>
              <a:tailEnd/>
            </a:ln>
          </p:spPr>
          <p:txBody>
            <a:bodyPr/>
            <a:lstStyle/>
            <a:p>
              <a:endParaRPr lang="en-US"/>
            </a:p>
          </p:txBody>
        </p:sp>
        <p:sp>
          <p:nvSpPr>
            <p:cNvPr id="59422" name="Freeform 35"/>
            <p:cNvSpPr>
              <a:spLocks/>
            </p:cNvSpPr>
            <p:nvPr/>
          </p:nvSpPr>
          <p:spPr bwMode="auto">
            <a:xfrm>
              <a:off x="2740" y="2794"/>
              <a:ext cx="228" cy="148"/>
            </a:xfrm>
            <a:custGeom>
              <a:avLst/>
              <a:gdLst>
                <a:gd name="T0" fmla="*/ 3031 w 171"/>
                <a:gd name="T1" fmla="*/ 84 h 152"/>
                <a:gd name="T2" fmla="*/ 1552 w 171"/>
                <a:gd name="T3" fmla="*/ 50 h 152"/>
                <a:gd name="T4" fmla="*/ 1193 w 171"/>
                <a:gd name="T5" fmla="*/ 0 h 152"/>
                <a:gd name="T6" fmla="*/ 0 w 171"/>
                <a:gd name="T7" fmla="*/ 94 h 152"/>
                <a:gd name="T8" fmla="*/ 1164 w 171"/>
                <a:gd name="T9" fmla="*/ 82 h 152"/>
                <a:gd name="T10" fmla="*/ 2629 w 171"/>
                <a:gd name="T11" fmla="*/ 116 h 152"/>
                <a:gd name="T12" fmla="*/ 3031 w 171"/>
                <a:gd name="T13" fmla="*/ 84 h 152"/>
                <a:gd name="T14" fmla="*/ 0 60000 65536"/>
                <a:gd name="T15" fmla="*/ 0 60000 65536"/>
                <a:gd name="T16" fmla="*/ 0 60000 65536"/>
                <a:gd name="T17" fmla="*/ 0 60000 65536"/>
                <a:gd name="T18" fmla="*/ 0 60000 65536"/>
                <a:gd name="T19" fmla="*/ 0 60000 65536"/>
                <a:gd name="T20" fmla="*/ 0 60000 65536"/>
                <a:gd name="T21" fmla="*/ 0 w 171"/>
                <a:gd name="T22" fmla="*/ 0 h 152"/>
                <a:gd name="T23" fmla="*/ 171 w 171"/>
                <a:gd name="T24" fmla="*/ 152 h 15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1" h="152">
                  <a:moveTo>
                    <a:pt x="170" y="109"/>
                  </a:moveTo>
                  <a:lnTo>
                    <a:pt x="87" y="65"/>
                  </a:lnTo>
                  <a:lnTo>
                    <a:pt x="67" y="0"/>
                  </a:lnTo>
                  <a:lnTo>
                    <a:pt x="0" y="124"/>
                  </a:lnTo>
                  <a:lnTo>
                    <a:pt x="65" y="107"/>
                  </a:lnTo>
                  <a:lnTo>
                    <a:pt x="148" y="151"/>
                  </a:lnTo>
                  <a:lnTo>
                    <a:pt x="170" y="109"/>
                  </a:lnTo>
                </a:path>
              </a:pathLst>
            </a:custGeom>
            <a:solidFill>
              <a:srgbClr val="FF9900"/>
            </a:solidFill>
            <a:ln w="12700" cap="rnd" cmpd="sng">
              <a:solidFill>
                <a:srgbClr val="000000"/>
              </a:solidFill>
              <a:prstDash val="solid"/>
              <a:round/>
              <a:headEnd/>
              <a:tailEnd/>
            </a:ln>
          </p:spPr>
          <p:txBody>
            <a:bodyPr/>
            <a:lstStyle/>
            <a:p>
              <a:endParaRPr lang="en-US"/>
            </a:p>
          </p:txBody>
        </p:sp>
        <p:grpSp>
          <p:nvGrpSpPr>
            <p:cNvPr id="59423" name="Group 57"/>
            <p:cNvGrpSpPr>
              <a:grpSpLocks/>
            </p:cNvGrpSpPr>
            <p:nvPr/>
          </p:nvGrpSpPr>
          <p:grpSpPr bwMode="auto">
            <a:xfrm rot="16200000" flipV="1">
              <a:off x="1199" y="2449"/>
              <a:ext cx="273" cy="273"/>
              <a:chOff x="1163" y="2369"/>
              <a:chExt cx="322" cy="322"/>
            </a:xfrm>
          </p:grpSpPr>
          <p:sp>
            <p:nvSpPr>
              <p:cNvPr id="59436" name="Oval 46"/>
              <p:cNvSpPr>
                <a:spLocks noChangeArrowheads="1"/>
              </p:cNvSpPr>
              <p:nvPr/>
            </p:nvSpPr>
            <p:spPr bwMode="auto">
              <a:xfrm>
                <a:off x="1163" y="2369"/>
                <a:ext cx="322" cy="322"/>
              </a:xfrm>
              <a:prstGeom prst="ellipse">
                <a:avLst/>
              </a:prstGeom>
              <a:solidFill>
                <a:schemeClr val="hlink"/>
              </a:solidFill>
              <a:ln w="12700">
                <a:solidFill>
                  <a:schemeClr val="hlink"/>
                </a:solidFill>
                <a:round/>
                <a:headEnd type="none" w="sm" len="sm"/>
                <a:tailEnd type="none" w="sm" len="sm"/>
              </a:ln>
            </p:spPr>
            <p:txBody>
              <a:bodyPr wrap="none" anchor="ctr"/>
              <a:lstStyle/>
              <a:p>
                <a:endParaRPr lang="pt-BR"/>
              </a:p>
            </p:txBody>
          </p:sp>
          <p:grpSp>
            <p:nvGrpSpPr>
              <p:cNvPr id="59437" name="Group 47"/>
              <p:cNvGrpSpPr>
                <a:grpSpLocks/>
              </p:cNvGrpSpPr>
              <p:nvPr/>
            </p:nvGrpSpPr>
            <p:grpSpPr bwMode="auto">
              <a:xfrm>
                <a:off x="1252" y="2459"/>
                <a:ext cx="144" cy="142"/>
                <a:chOff x="691" y="2706"/>
                <a:chExt cx="301" cy="298"/>
              </a:xfrm>
            </p:grpSpPr>
            <p:sp>
              <p:nvSpPr>
                <p:cNvPr id="59438" name="Freeform 44"/>
                <p:cNvSpPr>
                  <a:spLocks/>
                </p:cNvSpPr>
                <p:nvPr/>
              </p:nvSpPr>
              <p:spPr bwMode="auto">
                <a:xfrm>
                  <a:off x="691" y="2707"/>
                  <a:ext cx="154" cy="297"/>
                </a:xfrm>
                <a:custGeom>
                  <a:avLst/>
                  <a:gdLst>
                    <a:gd name="T0" fmla="*/ 150 w 154"/>
                    <a:gd name="T1" fmla="*/ 1 h 297"/>
                    <a:gd name="T2" fmla="*/ 82 w 154"/>
                    <a:gd name="T3" fmla="*/ 15 h 297"/>
                    <a:gd name="T4" fmla="*/ 32 w 154"/>
                    <a:gd name="T5" fmla="*/ 54 h 297"/>
                    <a:gd name="T6" fmla="*/ 16 w 154"/>
                    <a:gd name="T7" fmla="*/ 86 h 297"/>
                    <a:gd name="T8" fmla="*/ 6 w 154"/>
                    <a:gd name="T9" fmla="*/ 113 h 297"/>
                    <a:gd name="T10" fmla="*/ 4 w 154"/>
                    <a:gd name="T11" fmla="*/ 165 h 297"/>
                    <a:gd name="T12" fmla="*/ 32 w 154"/>
                    <a:gd name="T13" fmla="*/ 237 h 297"/>
                    <a:gd name="T14" fmla="*/ 70 w 154"/>
                    <a:gd name="T15" fmla="*/ 271 h 297"/>
                    <a:gd name="T16" fmla="*/ 138 w 154"/>
                    <a:gd name="T17" fmla="*/ 297 h 297"/>
                    <a:gd name="T18" fmla="*/ 154 w 154"/>
                    <a:gd name="T19" fmla="*/ 295 h 297"/>
                    <a:gd name="T20" fmla="*/ 150 w 154"/>
                    <a:gd name="T21" fmla="*/ 1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F9900"/>
                </a:solidFill>
                <a:ln w="12700" cap="flat" cmpd="sng">
                  <a:solidFill>
                    <a:srgbClr val="FF9900"/>
                  </a:solidFill>
                  <a:prstDash val="solid"/>
                  <a:round/>
                  <a:headEnd type="none" w="sm" len="sm"/>
                  <a:tailEnd type="none" w="sm" len="sm"/>
                </a:ln>
              </p:spPr>
              <p:txBody>
                <a:bodyPr/>
                <a:lstStyle/>
                <a:p>
                  <a:endParaRPr lang="en-US"/>
                </a:p>
              </p:txBody>
            </p:sp>
            <p:sp>
              <p:nvSpPr>
                <p:cNvPr id="59439" name="Freeform 45"/>
                <p:cNvSpPr>
                  <a:spLocks/>
                </p:cNvSpPr>
                <p:nvPr/>
              </p:nvSpPr>
              <p:spPr bwMode="auto">
                <a:xfrm flipH="1">
                  <a:off x="838" y="2706"/>
                  <a:ext cx="154" cy="297"/>
                </a:xfrm>
                <a:custGeom>
                  <a:avLst/>
                  <a:gdLst>
                    <a:gd name="T0" fmla="*/ 150 w 154"/>
                    <a:gd name="T1" fmla="*/ 1 h 297"/>
                    <a:gd name="T2" fmla="*/ 82 w 154"/>
                    <a:gd name="T3" fmla="*/ 15 h 297"/>
                    <a:gd name="T4" fmla="*/ 32 w 154"/>
                    <a:gd name="T5" fmla="*/ 54 h 297"/>
                    <a:gd name="T6" fmla="*/ 16 w 154"/>
                    <a:gd name="T7" fmla="*/ 86 h 297"/>
                    <a:gd name="T8" fmla="*/ 6 w 154"/>
                    <a:gd name="T9" fmla="*/ 113 h 297"/>
                    <a:gd name="T10" fmla="*/ 4 w 154"/>
                    <a:gd name="T11" fmla="*/ 165 h 297"/>
                    <a:gd name="T12" fmla="*/ 32 w 154"/>
                    <a:gd name="T13" fmla="*/ 237 h 297"/>
                    <a:gd name="T14" fmla="*/ 70 w 154"/>
                    <a:gd name="T15" fmla="*/ 271 h 297"/>
                    <a:gd name="T16" fmla="*/ 138 w 154"/>
                    <a:gd name="T17" fmla="*/ 297 h 297"/>
                    <a:gd name="T18" fmla="*/ 154 w 154"/>
                    <a:gd name="T19" fmla="*/ 295 h 297"/>
                    <a:gd name="T20" fmla="*/ 150 w 154"/>
                    <a:gd name="T21" fmla="*/ 1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9D749"/>
                </a:solidFill>
                <a:ln w="12700" cap="flat" cmpd="sng">
                  <a:solidFill>
                    <a:srgbClr val="F9D749"/>
                  </a:solidFill>
                  <a:prstDash val="solid"/>
                  <a:round/>
                  <a:headEnd type="none" w="sm" len="sm"/>
                  <a:tailEnd type="none" w="sm" len="sm"/>
                </a:ln>
              </p:spPr>
              <p:txBody>
                <a:bodyPr/>
                <a:lstStyle/>
                <a:p>
                  <a:endParaRPr lang="en-US"/>
                </a:p>
              </p:txBody>
            </p:sp>
          </p:grpSp>
        </p:grpSp>
        <p:grpSp>
          <p:nvGrpSpPr>
            <p:cNvPr id="59424" name="Group 50"/>
            <p:cNvGrpSpPr>
              <a:grpSpLocks/>
            </p:cNvGrpSpPr>
            <p:nvPr/>
          </p:nvGrpSpPr>
          <p:grpSpPr bwMode="auto">
            <a:xfrm rot="16200000" flipV="1">
              <a:off x="1107" y="1770"/>
              <a:ext cx="456" cy="456"/>
              <a:chOff x="599" y="2620"/>
              <a:chExt cx="456" cy="456"/>
            </a:xfrm>
          </p:grpSpPr>
          <p:sp>
            <p:nvSpPr>
              <p:cNvPr id="59432" name="Oval 51"/>
              <p:cNvSpPr>
                <a:spLocks noChangeArrowheads="1"/>
              </p:cNvSpPr>
              <p:nvPr/>
            </p:nvSpPr>
            <p:spPr bwMode="auto">
              <a:xfrm>
                <a:off x="599" y="2620"/>
                <a:ext cx="456" cy="456"/>
              </a:xfrm>
              <a:prstGeom prst="ellipse">
                <a:avLst/>
              </a:prstGeom>
              <a:solidFill>
                <a:schemeClr val="hlink"/>
              </a:solidFill>
              <a:ln w="12700">
                <a:solidFill>
                  <a:schemeClr val="hlink"/>
                </a:solidFill>
                <a:round/>
                <a:headEnd type="none" w="sm" len="sm"/>
                <a:tailEnd type="none" w="sm" len="sm"/>
              </a:ln>
            </p:spPr>
            <p:txBody>
              <a:bodyPr wrap="none" anchor="ctr"/>
              <a:lstStyle/>
              <a:p>
                <a:endParaRPr lang="pt-BR"/>
              </a:p>
            </p:txBody>
          </p:sp>
          <p:grpSp>
            <p:nvGrpSpPr>
              <p:cNvPr id="59433" name="Group 52"/>
              <p:cNvGrpSpPr>
                <a:grpSpLocks/>
              </p:cNvGrpSpPr>
              <p:nvPr/>
            </p:nvGrpSpPr>
            <p:grpSpPr bwMode="auto">
              <a:xfrm>
                <a:off x="677" y="2699"/>
                <a:ext cx="301" cy="298"/>
                <a:chOff x="691" y="2706"/>
                <a:chExt cx="301" cy="298"/>
              </a:xfrm>
            </p:grpSpPr>
            <p:sp>
              <p:nvSpPr>
                <p:cNvPr id="59434" name="Freeform 53"/>
                <p:cNvSpPr>
                  <a:spLocks/>
                </p:cNvSpPr>
                <p:nvPr/>
              </p:nvSpPr>
              <p:spPr bwMode="auto">
                <a:xfrm>
                  <a:off x="691" y="2707"/>
                  <a:ext cx="154" cy="297"/>
                </a:xfrm>
                <a:custGeom>
                  <a:avLst/>
                  <a:gdLst>
                    <a:gd name="T0" fmla="*/ 150 w 154"/>
                    <a:gd name="T1" fmla="*/ 1 h 297"/>
                    <a:gd name="T2" fmla="*/ 82 w 154"/>
                    <a:gd name="T3" fmla="*/ 15 h 297"/>
                    <a:gd name="T4" fmla="*/ 32 w 154"/>
                    <a:gd name="T5" fmla="*/ 54 h 297"/>
                    <a:gd name="T6" fmla="*/ 16 w 154"/>
                    <a:gd name="T7" fmla="*/ 86 h 297"/>
                    <a:gd name="T8" fmla="*/ 6 w 154"/>
                    <a:gd name="T9" fmla="*/ 113 h 297"/>
                    <a:gd name="T10" fmla="*/ 4 w 154"/>
                    <a:gd name="T11" fmla="*/ 165 h 297"/>
                    <a:gd name="T12" fmla="*/ 32 w 154"/>
                    <a:gd name="T13" fmla="*/ 237 h 297"/>
                    <a:gd name="T14" fmla="*/ 70 w 154"/>
                    <a:gd name="T15" fmla="*/ 271 h 297"/>
                    <a:gd name="T16" fmla="*/ 138 w 154"/>
                    <a:gd name="T17" fmla="*/ 297 h 297"/>
                    <a:gd name="T18" fmla="*/ 154 w 154"/>
                    <a:gd name="T19" fmla="*/ 295 h 297"/>
                    <a:gd name="T20" fmla="*/ 150 w 154"/>
                    <a:gd name="T21" fmla="*/ 1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F9900"/>
                </a:solidFill>
                <a:ln w="12700" cap="flat" cmpd="sng">
                  <a:solidFill>
                    <a:srgbClr val="FF9900"/>
                  </a:solidFill>
                  <a:prstDash val="solid"/>
                  <a:round/>
                  <a:headEnd type="none" w="sm" len="sm"/>
                  <a:tailEnd type="none" w="sm" len="sm"/>
                </a:ln>
              </p:spPr>
              <p:txBody>
                <a:bodyPr/>
                <a:lstStyle/>
                <a:p>
                  <a:endParaRPr lang="en-US"/>
                </a:p>
              </p:txBody>
            </p:sp>
            <p:sp>
              <p:nvSpPr>
                <p:cNvPr id="59435" name="Freeform 54"/>
                <p:cNvSpPr>
                  <a:spLocks/>
                </p:cNvSpPr>
                <p:nvPr/>
              </p:nvSpPr>
              <p:spPr bwMode="auto">
                <a:xfrm flipH="1">
                  <a:off x="838" y="2706"/>
                  <a:ext cx="154" cy="297"/>
                </a:xfrm>
                <a:custGeom>
                  <a:avLst/>
                  <a:gdLst>
                    <a:gd name="T0" fmla="*/ 150 w 154"/>
                    <a:gd name="T1" fmla="*/ 1 h 297"/>
                    <a:gd name="T2" fmla="*/ 82 w 154"/>
                    <a:gd name="T3" fmla="*/ 15 h 297"/>
                    <a:gd name="T4" fmla="*/ 32 w 154"/>
                    <a:gd name="T5" fmla="*/ 54 h 297"/>
                    <a:gd name="T6" fmla="*/ 16 w 154"/>
                    <a:gd name="T7" fmla="*/ 86 h 297"/>
                    <a:gd name="T8" fmla="*/ 6 w 154"/>
                    <a:gd name="T9" fmla="*/ 113 h 297"/>
                    <a:gd name="T10" fmla="*/ 4 w 154"/>
                    <a:gd name="T11" fmla="*/ 165 h 297"/>
                    <a:gd name="T12" fmla="*/ 32 w 154"/>
                    <a:gd name="T13" fmla="*/ 237 h 297"/>
                    <a:gd name="T14" fmla="*/ 70 w 154"/>
                    <a:gd name="T15" fmla="*/ 271 h 297"/>
                    <a:gd name="T16" fmla="*/ 138 w 154"/>
                    <a:gd name="T17" fmla="*/ 297 h 297"/>
                    <a:gd name="T18" fmla="*/ 154 w 154"/>
                    <a:gd name="T19" fmla="*/ 295 h 297"/>
                    <a:gd name="T20" fmla="*/ 150 w 154"/>
                    <a:gd name="T21" fmla="*/ 1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9D749"/>
                </a:solidFill>
                <a:ln w="12700" cap="flat" cmpd="sng">
                  <a:solidFill>
                    <a:srgbClr val="F9D749"/>
                  </a:solidFill>
                  <a:prstDash val="solid"/>
                  <a:round/>
                  <a:headEnd type="none" w="sm" len="sm"/>
                  <a:tailEnd type="none" w="sm" len="sm"/>
                </a:ln>
              </p:spPr>
              <p:txBody>
                <a:bodyPr/>
                <a:lstStyle/>
                <a:p>
                  <a:endParaRPr lang="en-US"/>
                </a:p>
              </p:txBody>
            </p:sp>
          </p:grpSp>
        </p:grpSp>
        <p:sp>
          <p:nvSpPr>
            <p:cNvPr id="59425" name="Text Box 55"/>
            <p:cNvSpPr txBox="1">
              <a:spLocks noChangeArrowheads="1"/>
            </p:cNvSpPr>
            <p:nvPr/>
          </p:nvSpPr>
          <p:spPr bwMode="auto">
            <a:xfrm>
              <a:off x="984" y="2788"/>
              <a:ext cx="69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i="0">
                  <a:latin typeface="Arial" charset="0"/>
                </a:rPr>
                <a:t>1931 - 2</a:t>
              </a:r>
              <a:r>
                <a:rPr lang="en-US" sz="1800" i="0" baseline="30000">
                  <a:latin typeface="Arial" charset="0"/>
                </a:rPr>
                <a:t>o</a:t>
              </a:r>
              <a:endParaRPr lang="en-US" sz="1800" i="0">
                <a:latin typeface="Arial" charset="0"/>
              </a:endParaRPr>
            </a:p>
          </p:txBody>
        </p:sp>
        <p:sp>
          <p:nvSpPr>
            <p:cNvPr id="59426" name="Text Box 56"/>
            <p:cNvSpPr txBox="1">
              <a:spLocks noChangeArrowheads="1"/>
            </p:cNvSpPr>
            <p:nvPr/>
          </p:nvSpPr>
          <p:spPr bwMode="auto">
            <a:xfrm>
              <a:off x="944" y="1501"/>
              <a:ext cx="77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i="0">
                  <a:latin typeface="Arial" charset="0"/>
                </a:rPr>
                <a:t>1964 - 10</a:t>
              </a:r>
              <a:r>
                <a:rPr lang="en-US" sz="1800" i="0" baseline="30000">
                  <a:latin typeface="Arial" charset="0"/>
                </a:rPr>
                <a:t>o</a:t>
              </a:r>
              <a:endParaRPr lang="en-US" sz="1800" i="0">
                <a:latin typeface="Arial" charset="0"/>
              </a:endParaRPr>
            </a:p>
          </p:txBody>
        </p:sp>
        <p:sp>
          <p:nvSpPr>
            <p:cNvPr id="59427" name="Line 64"/>
            <p:cNvSpPr>
              <a:spLocks noChangeShapeType="1"/>
            </p:cNvSpPr>
            <p:nvPr/>
          </p:nvSpPr>
          <p:spPr bwMode="auto">
            <a:xfrm>
              <a:off x="1860" y="2238"/>
              <a:ext cx="1826" cy="173"/>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59428" name="Line 65"/>
            <p:cNvSpPr>
              <a:spLocks noChangeShapeType="1"/>
            </p:cNvSpPr>
            <p:nvPr/>
          </p:nvSpPr>
          <p:spPr bwMode="auto">
            <a:xfrm flipV="1">
              <a:off x="1851" y="2419"/>
              <a:ext cx="1802" cy="157"/>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59429" name="Freeform 66"/>
            <p:cNvSpPr>
              <a:spLocks/>
            </p:cNvSpPr>
            <p:nvPr/>
          </p:nvSpPr>
          <p:spPr bwMode="auto">
            <a:xfrm>
              <a:off x="3499" y="2434"/>
              <a:ext cx="25" cy="99"/>
            </a:xfrm>
            <a:custGeom>
              <a:avLst/>
              <a:gdLst>
                <a:gd name="T0" fmla="*/ 0 w 25"/>
                <a:gd name="T1" fmla="*/ 0 h 99"/>
                <a:gd name="T2" fmla="*/ 25 w 25"/>
                <a:gd name="T3" fmla="*/ 99 h 99"/>
                <a:gd name="T4" fmla="*/ 0 60000 65536"/>
                <a:gd name="T5" fmla="*/ 0 60000 65536"/>
                <a:gd name="T6" fmla="*/ 0 w 25"/>
                <a:gd name="T7" fmla="*/ 0 h 99"/>
                <a:gd name="T8" fmla="*/ 25 w 25"/>
                <a:gd name="T9" fmla="*/ 99 h 99"/>
              </a:gdLst>
              <a:ahLst/>
              <a:cxnLst>
                <a:cxn ang="T4">
                  <a:pos x="T0" y="T1"/>
                </a:cxn>
                <a:cxn ang="T5">
                  <a:pos x="T2" y="T3"/>
                </a:cxn>
              </a:cxnLst>
              <a:rect l="T6" t="T7" r="T8" b="T9"/>
              <a:pathLst>
                <a:path w="25" h="99">
                  <a:moveTo>
                    <a:pt x="0" y="0"/>
                  </a:moveTo>
                  <a:cubicBezTo>
                    <a:pt x="8" y="40"/>
                    <a:pt x="17" y="80"/>
                    <a:pt x="25" y="99"/>
                  </a:cubicBezTo>
                </a:path>
              </a:pathLst>
            </a:custGeom>
            <a:noFill/>
            <a:ln w="12700" cap="flat" cmpd="sng">
              <a:solidFill>
                <a:schemeClr val="tx1"/>
              </a:solidFill>
              <a:prstDash val="solid"/>
              <a:round/>
              <a:headEnd type="arrow"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430" name="Freeform 67"/>
            <p:cNvSpPr>
              <a:spLocks/>
            </p:cNvSpPr>
            <p:nvPr/>
          </p:nvSpPr>
          <p:spPr bwMode="auto">
            <a:xfrm rot="10800000" flipH="1">
              <a:off x="3497" y="2284"/>
              <a:ext cx="25" cy="99"/>
            </a:xfrm>
            <a:custGeom>
              <a:avLst/>
              <a:gdLst>
                <a:gd name="T0" fmla="*/ 0 w 25"/>
                <a:gd name="T1" fmla="*/ 0 h 99"/>
                <a:gd name="T2" fmla="*/ 25 w 25"/>
                <a:gd name="T3" fmla="*/ 99 h 99"/>
                <a:gd name="T4" fmla="*/ 0 60000 65536"/>
                <a:gd name="T5" fmla="*/ 0 60000 65536"/>
                <a:gd name="T6" fmla="*/ 0 w 25"/>
                <a:gd name="T7" fmla="*/ 0 h 99"/>
                <a:gd name="T8" fmla="*/ 25 w 25"/>
                <a:gd name="T9" fmla="*/ 99 h 99"/>
              </a:gdLst>
              <a:ahLst/>
              <a:cxnLst>
                <a:cxn ang="T4">
                  <a:pos x="T0" y="T1"/>
                </a:cxn>
                <a:cxn ang="T5">
                  <a:pos x="T2" y="T3"/>
                </a:cxn>
              </a:cxnLst>
              <a:rect l="T6" t="T7" r="T8" b="T9"/>
              <a:pathLst>
                <a:path w="25" h="99">
                  <a:moveTo>
                    <a:pt x="0" y="0"/>
                  </a:moveTo>
                  <a:cubicBezTo>
                    <a:pt x="8" y="40"/>
                    <a:pt x="17" y="80"/>
                    <a:pt x="25" y="99"/>
                  </a:cubicBezTo>
                </a:path>
              </a:pathLst>
            </a:custGeom>
            <a:noFill/>
            <a:ln w="12700" cap="flat" cmpd="sng">
              <a:solidFill>
                <a:schemeClr val="tx1"/>
              </a:solidFill>
              <a:prstDash val="solid"/>
              <a:round/>
              <a:headEnd type="arrow"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431" name="Text Box 68"/>
            <p:cNvSpPr txBox="1">
              <a:spLocks noChangeArrowheads="1"/>
            </p:cNvSpPr>
            <p:nvPr/>
          </p:nvSpPr>
          <p:spPr bwMode="auto">
            <a:xfrm>
              <a:off x="3500" y="2048"/>
              <a:ext cx="70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i="0">
                  <a:latin typeface="Arial" charset="0"/>
                </a:rPr>
                <a:t>2</a:t>
              </a:r>
              <a:r>
                <a:rPr lang="en-US" sz="1800" i="0" baseline="30000">
                  <a:latin typeface="Arial" charset="0"/>
                </a:rPr>
                <a:t>o</a:t>
              </a:r>
              <a:r>
                <a:rPr lang="en-US" sz="1800" i="0">
                  <a:latin typeface="Arial" charset="0"/>
                </a:rPr>
                <a:t> ou 10</a:t>
              </a:r>
              <a:r>
                <a:rPr lang="en-US" sz="1800" i="0" baseline="30000">
                  <a:latin typeface="Arial" charset="0"/>
                </a:rPr>
                <a:t>o</a:t>
              </a:r>
              <a:endParaRPr lang="en-US" sz="1800" i="0">
                <a:latin typeface="Arial" charset="0"/>
              </a:endParaRPr>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97</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58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5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85" grpId="0"/>
      <p:bldP spid="23590"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2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DF92F8F-2EC2-4CB8-A1CE-FE66DAB705BA}" type="datetime1">
              <a:rPr lang="en-US" sz="1200" i="0" smtClean="0"/>
              <a:t>3/20/18</a:t>
            </a:fld>
            <a:endParaRPr lang="en-US" sz="1200" i="0"/>
          </a:p>
        </p:txBody>
      </p:sp>
      <p:sp>
        <p:nvSpPr>
          <p:cNvPr id="60421" name="Rectangle 2"/>
          <p:cNvSpPr>
            <a:spLocks noGrp="1" noChangeArrowheads="1"/>
          </p:cNvSpPr>
          <p:nvPr>
            <p:ph type="title"/>
          </p:nvPr>
        </p:nvSpPr>
        <p:spPr>
          <a:xfrm>
            <a:off x="203200" y="442913"/>
            <a:ext cx="8669338" cy="722312"/>
          </a:xfrm>
          <a:noFill/>
        </p:spPr>
        <p:txBody>
          <a:bodyPr/>
          <a:lstStyle/>
          <a:p>
            <a:r>
              <a:rPr lang="en-US"/>
              <a:t>Artifício para </a:t>
            </a:r>
            <a:br>
              <a:rPr lang="en-US"/>
            </a:br>
            <a:r>
              <a:rPr lang="en-US"/>
              <a:t>“subtrair” uma componente</a:t>
            </a:r>
          </a:p>
        </p:txBody>
      </p:sp>
      <p:sp>
        <p:nvSpPr>
          <p:cNvPr id="60422" name="Rectangle 84"/>
          <p:cNvSpPr>
            <a:spLocks noChangeArrowheads="1"/>
          </p:cNvSpPr>
          <p:nvPr/>
        </p:nvSpPr>
        <p:spPr bwMode="auto">
          <a:xfrm>
            <a:off x="6653213" y="4799013"/>
            <a:ext cx="18986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800" i="0"/>
              <a:t>C(</a:t>
            </a:r>
            <a:r>
              <a:rPr lang="en-US" sz="1800" i="0">
                <a:latin typeface="Symbol" pitchFamily="18" charset="2"/>
              </a:rPr>
              <a:t>l</a:t>
            </a:r>
            <a:r>
              <a:rPr lang="en-US" sz="1800" i="0"/>
              <a:t>) luz pura</a:t>
            </a:r>
            <a:br>
              <a:rPr lang="en-US" sz="1800" i="0"/>
            </a:br>
            <a:r>
              <a:rPr lang="en-US" sz="1800" i="0"/>
              <a:t>(mono-freqüência)</a:t>
            </a:r>
          </a:p>
        </p:txBody>
      </p:sp>
      <p:sp>
        <p:nvSpPr>
          <p:cNvPr id="60423" name="Rectangle 85"/>
          <p:cNvSpPr>
            <a:spLocks noChangeArrowheads="1"/>
          </p:cNvSpPr>
          <p:nvPr/>
        </p:nvSpPr>
        <p:spPr bwMode="auto">
          <a:xfrm>
            <a:off x="6821488" y="1616075"/>
            <a:ext cx="1676400"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b="1"/>
              <a:t>R</a:t>
            </a:r>
            <a:r>
              <a:rPr lang="en-US" sz="2000" b="1" i="0"/>
              <a:t>  = 700 nm</a:t>
            </a:r>
          </a:p>
          <a:p>
            <a:r>
              <a:rPr lang="en-US" sz="2000" b="1"/>
              <a:t>G</a:t>
            </a:r>
            <a:r>
              <a:rPr lang="en-US" sz="2000" b="1" i="0"/>
              <a:t>  = 546 nm</a:t>
            </a:r>
          </a:p>
          <a:p>
            <a:r>
              <a:rPr lang="en-US" sz="2000" b="1"/>
              <a:t>B</a:t>
            </a:r>
            <a:r>
              <a:rPr lang="en-US" sz="2000" b="1" i="0"/>
              <a:t>  = 435.8 nm</a:t>
            </a:r>
            <a:endParaRPr lang="en-US" sz="2000" b="1" i="0">
              <a:latin typeface="Symbol" pitchFamily="18" charset="2"/>
            </a:endParaRPr>
          </a:p>
        </p:txBody>
      </p:sp>
      <p:grpSp>
        <p:nvGrpSpPr>
          <p:cNvPr id="60424" name="Group 92"/>
          <p:cNvGrpSpPr>
            <a:grpSpLocks/>
          </p:cNvGrpSpPr>
          <p:nvPr/>
        </p:nvGrpSpPr>
        <p:grpSpPr bwMode="auto">
          <a:xfrm>
            <a:off x="1498600" y="2382838"/>
            <a:ext cx="5172075" cy="2863850"/>
            <a:chOff x="944" y="1501"/>
            <a:chExt cx="3258" cy="1804"/>
          </a:xfrm>
        </p:grpSpPr>
        <p:sp>
          <p:nvSpPr>
            <p:cNvPr id="60425" name="Freeform 16"/>
            <p:cNvSpPr>
              <a:spLocks/>
            </p:cNvSpPr>
            <p:nvPr/>
          </p:nvSpPr>
          <p:spPr bwMode="auto">
            <a:xfrm>
              <a:off x="2897" y="2517"/>
              <a:ext cx="204" cy="138"/>
            </a:xfrm>
            <a:custGeom>
              <a:avLst/>
              <a:gdLst>
                <a:gd name="T0" fmla="*/ 2703 w 153"/>
                <a:gd name="T1" fmla="*/ 48 h 142"/>
                <a:gd name="T2" fmla="*/ 1025 w 153"/>
                <a:gd name="T3" fmla="*/ 42 h 142"/>
                <a:gd name="T4" fmla="*/ 305 w 153"/>
                <a:gd name="T5" fmla="*/ 0 h 142"/>
                <a:gd name="T6" fmla="*/ 0 w 153"/>
                <a:gd name="T7" fmla="*/ 106 h 142"/>
                <a:gd name="T8" fmla="*/ 948 w 153"/>
                <a:gd name="T9" fmla="*/ 76 h 142"/>
                <a:gd name="T10" fmla="*/ 2601 w 153"/>
                <a:gd name="T11" fmla="*/ 84 h 142"/>
                <a:gd name="T12" fmla="*/ 2703 w 153"/>
                <a:gd name="T13" fmla="*/ 48 h 142"/>
                <a:gd name="T14" fmla="*/ 0 60000 65536"/>
                <a:gd name="T15" fmla="*/ 0 60000 65536"/>
                <a:gd name="T16" fmla="*/ 0 60000 65536"/>
                <a:gd name="T17" fmla="*/ 0 60000 65536"/>
                <a:gd name="T18" fmla="*/ 0 60000 65536"/>
                <a:gd name="T19" fmla="*/ 0 60000 65536"/>
                <a:gd name="T20" fmla="*/ 0 60000 65536"/>
                <a:gd name="T21" fmla="*/ 0 w 153"/>
                <a:gd name="T22" fmla="*/ 0 h 142"/>
                <a:gd name="T23" fmla="*/ 153 w 153"/>
                <a:gd name="T24" fmla="*/ 142 h 1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3" h="142">
                  <a:moveTo>
                    <a:pt x="152" y="63"/>
                  </a:moveTo>
                  <a:lnTo>
                    <a:pt x="58" y="52"/>
                  </a:lnTo>
                  <a:lnTo>
                    <a:pt x="17" y="0"/>
                  </a:lnTo>
                  <a:lnTo>
                    <a:pt x="0" y="141"/>
                  </a:lnTo>
                  <a:lnTo>
                    <a:pt x="53" y="101"/>
                  </a:lnTo>
                  <a:lnTo>
                    <a:pt x="146" y="112"/>
                  </a:lnTo>
                  <a:lnTo>
                    <a:pt x="152" y="63"/>
                  </a:lnTo>
                </a:path>
              </a:pathLst>
            </a:custGeom>
            <a:solidFill>
              <a:srgbClr val="FF3300"/>
            </a:solidFill>
            <a:ln w="12700" cap="rnd" cmpd="sng">
              <a:solidFill>
                <a:srgbClr val="000000"/>
              </a:solidFill>
              <a:prstDash val="solid"/>
              <a:round/>
              <a:headEnd type="none" w="med" len="med"/>
              <a:tailEnd type="none" w="med" len="med"/>
            </a:ln>
          </p:spPr>
          <p:txBody>
            <a:bodyPr/>
            <a:lstStyle/>
            <a:p>
              <a:endParaRPr lang="en-US"/>
            </a:p>
          </p:txBody>
        </p:sp>
        <p:sp>
          <p:nvSpPr>
            <p:cNvPr id="60426" name="Line 17"/>
            <p:cNvSpPr>
              <a:spLocks noChangeShapeType="1"/>
            </p:cNvSpPr>
            <p:nvPr/>
          </p:nvSpPr>
          <p:spPr bwMode="auto">
            <a:xfrm flipH="1" flipV="1">
              <a:off x="1843" y="2402"/>
              <a:ext cx="1073" cy="118"/>
            </a:xfrm>
            <a:prstGeom prst="line">
              <a:avLst/>
            </a:prstGeom>
            <a:noFill/>
            <a:ln w="12700">
              <a:solidFill>
                <a:srgbClr val="FF33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27" name="Line 18"/>
            <p:cNvSpPr>
              <a:spLocks noChangeShapeType="1"/>
            </p:cNvSpPr>
            <p:nvPr/>
          </p:nvSpPr>
          <p:spPr bwMode="auto">
            <a:xfrm flipH="1" flipV="1">
              <a:off x="1827" y="2557"/>
              <a:ext cx="1067" cy="93"/>
            </a:xfrm>
            <a:prstGeom prst="line">
              <a:avLst/>
            </a:prstGeom>
            <a:noFill/>
            <a:ln w="12700">
              <a:solidFill>
                <a:srgbClr val="FF33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28" name="Line 38"/>
            <p:cNvSpPr>
              <a:spLocks noChangeShapeType="1"/>
            </p:cNvSpPr>
            <p:nvPr/>
          </p:nvSpPr>
          <p:spPr bwMode="auto">
            <a:xfrm>
              <a:off x="3455" y="2146"/>
              <a:ext cx="0" cy="218"/>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29" name="Line 39"/>
            <p:cNvSpPr>
              <a:spLocks noChangeShapeType="1"/>
            </p:cNvSpPr>
            <p:nvPr/>
          </p:nvSpPr>
          <p:spPr bwMode="auto">
            <a:xfrm>
              <a:off x="3461" y="2469"/>
              <a:ext cx="0" cy="73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30" name="Freeform 40"/>
            <p:cNvSpPr>
              <a:spLocks/>
            </p:cNvSpPr>
            <p:nvPr/>
          </p:nvSpPr>
          <p:spPr bwMode="auto">
            <a:xfrm>
              <a:off x="2712" y="1837"/>
              <a:ext cx="227" cy="149"/>
            </a:xfrm>
            <a:custGeom>
              <a:avLst/>
              <a:gdLst>
                <a:gd name="T0" fmla="*/ 2648 w 170"/>
                <a:gd name="T1" fmla="*/ 0 h 153"/>
                <a:gd name="T2" fmla="*/ 1174 w 170"/>
                <a:gd name="T3" fmla="*/ 37 h 153"/>
                <a:gd name="T4" fmla="*/ 0 w 170"/>
                <a:gd name="T5" fmla="*/ 19 h 153"/>
                <a:gd name="T6" fmla="*/ 1255 w 170"/>
                <a:gd name="T7" fmla="*/ 117 h 153"/>
                <a:gd name="T8" fmla="*/ 1600 w 170"/>
                <a:gd name="T9" fmla="*/ 67 h 153"/>
                <a:gd name="T10" fmla="*/ 3051 w 170"/>
                <a:gd name="T11" fmla="*/ 30 h 153"/>
                <a:gd name="T12" fmla="*/ 2648 w 170"/>
                <a:gd name="T13" fmla="*/ 0 h 153"/>
                <a:gd name="T14" fmla="*/ 0 60000 65536"/>
                <a:gd name="T15" fmla="*/ 0 60000 65536"/>
                <a:gd name="T16" fmla="*/ 0 60000 65536"/>
                <a:gd name="T17" fmla="*/ 0 60000 65536"/>
                <a:gd name="T18" fmla="*/ 0 60000 65536"/>
                <a:gd name="T19" fmla="*/ 0 60000 65536"/>
                <a:gd name="T20" fmla="*/ 0 60000 65536"/>
                <a:gd name="T21" fmla="*/ 0 w 170"/>
                <a:gd name="T22" fmla="*/ 0 h 153"/>
                <a:gd name="T23" fmla="*/ 170 w 170"/>
                <a:gd name="T24" fmla="*/ 153 h 1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153">
                  <a:moveTo>
                    <a:pt x="147" y="0"/>
                  </a:moveTo>
                  <a:lnTo>
                    <a:pt x="65" y="47"/>
                  </a:lnTo>
                  <a:lnTo>
                    <a:pt x="0" y="29"/>
                  </a:lnTo>
                  <a:lnTo>
                    <a:pt x="70" y="152"/>
                  </a:lnTo>
                  <a:lnTo>
                    <a:pt x="88" y="87"/>
                  </a:lnTo>
                  <a:lnTo>
                    <a:pt x="169" y="40"/>
                  </a:lnTo>
                  <a:lnTo>
                    <a:pt x="147" y="0"/>
                  </a:lnTo>
                </a:path>
              </a:pathLst>
            </a:custGeom>
            <a:solidFill>
              <a:srgbClr val="00CC66"/>
            </a:solidFill>
            <a:ln w="12700" cap="rnd" cmpd="sng">
              <a:solidFill>
                <a:schemeClr val="tx1"/>
              </a:solidFill>
              <a:prstDash val="solid"/>
              <a:round/>
              <a:headEnd/>
              <a:tailEnd/>
            </a:ln>
          </p:spPr>
          <p:txBody>
            <a:bodyPr/>
            <a:lstStyle/>
            <a:p>
              <a:endParaRPr lang="en-US"/>
            </a:p>
          </p:txBody>
        </p:sp>
        <p:sp>
          <p:nvSpPr>
            <p:cNvPr id="60431" name="Line 41"/>
            <p:cNvSpPr>
              <a:spLocks noChangeShapeType="1"/>
            </p:cNvSpPr>
            <p:nvPr/>
          </p:nvSpPr>
          <p:spPr bwMode="auto">
            <a:xfrm flipH="1">
              <a:off x="1837" y="1870"/>
              <a:ext cx="874" cy="365"/>
            </a:xfrm>
            <a:prstGeom prst="line">
              <a:avLst/>
            </a:prstGeom>
            <a:noFill/>
            <a:ln w="12700">
              <a:solidFill>
                <a:srgbClr val="00CC66"/>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32" name="Line 42"/>
            <p:cNvSpPr>
              <a:spLocks noChangeShapeType="1"/>
            </p:cNvSpPr>
            <p:nvPr/>
          </p:nvSpPr>
          <p:spPr bwMode="auto">
            <a:xfrm flipH="1">
              <a:off x="1845" y="1984"/>
              <a:ext cx="954" cy="400"/>
            </a:xfrm>
            <a:prstGeom prst="line">
              <a:avLst/>
            </a:prstGeom>
            <a:noFill/>
            <a:ln w="12700">
              <a:solidFill>
                <a:srgbClr val="00CC66"/>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33" name="Freeform 45"/>
            <p:cNvSpPr>
              <a:spLocks/>
            </p:cNvSpPr>
            <p:nvPr/>
          </p:nvSpPr>
          <p:spPr bwMode="auto">
            <a:xfrm>
              <a:off x="2837" y="2036"/>
              <a:ext cx="218" cy="134"/>
            </a:xfrm>
            <a:custGeom>
              <a:avLst/>
              <a:gdLst>
                <a:gd name="T0" fmla="*/ 2724 w 163"/>
                <a:gd name="T1" fmla="*/ 8 h 138"/>
                <a:gd name="T2" fmla="*/ 1065 w 163"/>
                <a:gd name="T3" fmla="*/ 23 h 138"/>
                <a:gd name="T4" fmla="*/ 0 w 163"/>
                <a:gd name="T5" fmla="*/ 0 h 138"/>
                <a:gd name="T6" fmla="*/ 699 w 163"/>
                <a:gd name="T7" fmla="*/ 102 h 138"/>
                <a:gd name="T8" fmla="*/ 1303 w 163"/>
                <a:gd name="T9" fmla="*/ 60 h 138"/>
                <a:gd name="T10" fmla="*/ 2969 w 163"/>
                <a:gd name="T11" fmla="*/ 43 h 138"/>
                <a:gd name="T12" fmla="*/ 2724 w 163"/>
                <a:gd name="T13" fmla="*/ 8 h 138"/>
                <a:gd name="T14" fmla="*/ 0 60000 65536"/>
                <a:gd name="T15" fmla="*/ 0 60000 65536"/>
                <a:gd name="T16" fmla="*/ 0 60000 65536"/>
                <a:gd name="T17" fmla="*/ 0 60000 65536"/>
                <a:gd name="T18" fmla="*/ 0 60000 65536"/>
                <a:gd name="T19" fmla="*/ 0 60000 65536"/>
                <a:gd name="T20" fmla="*/ 0 60000 65536"/>
                <a:gd name="T21" fmla="*/ 0 w 163"/>
                <a:gd name="T22" fmla="*/ 0 h 138"/>
                <a:gd name="T23" fmla="*/ 163 w 163"/>
                <a:gd name="T24" fmla="*/ 138 h 1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3" h="138">
                  <a:moveTo>
                    <a:pt x="149" y="8"/>
                  </a:moveTo>
                  <a:lnTo>
                    <a:pt x="58" y="33"/>
                  </a:lnTo>
                  <a:lnTo>
                    <a:pt x="0" y="0"/>
                  </a:lnTo>
                  <a:lnTo>
                    <a:pt x="38" y="137"/>
                  </a:lnTo>
                  <a:lnTo>
                    <a:pt x="71" y="80"/>
                  </a:lnTo>
                  <a:lnTo>
                    <a:pt x="162" y="55"/>
                  </a:lnTo>
                  <a:lnTo>
                    <a:pt x="149" y="8"/>
                  </a:lnTo>
                </a:path>
              </a:pathLst>
            </a:custGeom>
            <a:solidFill>
              <a:srgbClr val="3333FF"/>
            </a:solidFill>
            <a:ln w="12700" cap="rnd" cmpd="sng">
              <a:solidFill>
                <a:srgbClr val="000000"/>
              </a:solidFill>
              <a:prstDash val="solid"/>
              <a:round/>
              <a:headEnd/>
              <a:tailEnd/>
            </a:ln>
          </p:spPr>
          <p:txBody>
            <a:bodyPr/>
            <a:lstStyle/>
            <a:p>
              <a:endParaRPr lang="en-US"/>
            </a:p>
          </p:txBody>
        </p:sp>
        <p:sp>
          <p:nvSpPr>
            <p:cNvPr id="60434" name="Line 46"/>
            <p:cNvSpPr>
              <a:spLocks noChangeShapeType="1"/>
            </p:cNvSpPr>
            <p:nvPr/>
          </p:nvSpPr>
          <p:spPr bwMode="auto">
            <a:xfrm flipH="1">
              <a:off x="1864" y="2040"/>
              <a:ext cx="972" cy="193"/>
            </a:xfrm>
            <a:prstGeom prst="line">
              <a:avLst/>
            </a:prstGeom>
            <a:noFill/>
            <a:ln w="12700">
              <a:solidFill>
                <a:srgbClr val="3333FF"/>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35" name="Line 47"/>
            <p:cNvSpPr>
              <a:spLocks noChangeShapeType="1"/>
            </p:cNvSpPr>
            <p:nvPr/>
          </p:nvSpPr>
          <p:spPr bwMode="auto">
            <a:xfrm flipH="1">
              <a:off x="1845" y="2166"/>
              <a:ext cx="1038" cy="207"/>
            </a:xfrm>
            <a:prstGeom prst="line">
              <a:avLst/>
            </a:prstGeom>
            <a:noFill/>
            <a:ln w="12700">
              <a:solidFill>
                <a:srgbClr val="3333FF"/>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36" name="Line 48"/>
            <p:cNvSpPr>
              <a:spLocks noChangeShapeType="1"/>
            </p:cNvSpPr>
            <p:nvPr/>
          </p:nvSpPr>
          <p:spPr bwMode="auto">
            <a:xfrm flipH="1" flipV="1">
              <a:off x="1845" y="2403"/>
              <a:ext cx="979" cy="393"/>
            </a:xfrm>
            <a:prstGeom prst="line">
              <a:avLst/>
            </a:prstGeom>
            <a:noFill/>
            <a:ln w="12700">
              <a:solidFill>
                <a:srgbClr val="FF99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37" name="Line 49"/>
            <p:cNvSpPr>
              <a:spLocks noChangeShapeType="1"/>
            </p:cNvSpPr>
            <p:nvPr/>
          </p:nvSpPr>
          <p:spPr bwMode="auto">
            <a:xfrm flipH="1" flipV="1">
              <a:off x="1855" y="2558"/>
              <a:ext cx="884" cy="353"/>
            </a:xfrm>
            <a:prstGeom prst="line">
              <a:avLst/>
            </a:prstGeom>
            <a:noFill/>
            <a:ln w="12700">
              <a:solidFill>
                <a:srgbClr val="FF99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38" name="Line 50"/>
            <p:cNvSpPr>
              <a:spLocks noChangeShapeType="1"/>
            </p:cNvSpPr>
            <p:nvPr/>
          </p:nvSpPr>
          <p:spPr bwMode="auto">
            <a:xfrm>
              <a:off x="1833" y="1561"/>
              <a:ext cx="0" cy="1744"/>
            </a:xfrm>
            <a:prstGeom prst="line">
              <a:avLst/>
            </a:prstGeom>
            <a:noFill/>
            <a:ln w="254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39" name="Rectangle 51"/>
            <p:cNvSpPr>
              <a:spLocks noChangeArrowheads="1"/>
            </p:cNvSpPr>
            <p:nvPr/>
          </p:nvSpPr>
          <p:spPr bwMode="auto">
            <a:xfrm>
              <a:off x="2925" y="2602"/>
              <a:ext cx="471"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t>r(</a:t>
              </a:r>
              <a:r>
                <a:rPr lang="en-US" sz="1800" i="0">
                  <a:latin typeface="Symbol" pitchFamily="18" charset="2"/>
                </a:rPr>
                <a:t>l</a:t>
              </a:r>
              <a:r>
                <a:rPr lang="en-US" sz="1800" i="0"/>
                <a:t>) R</a:t>
              </a:r>
            </a:p>
          </p:txBody>
        </p:sp>
        <p:sp>
          <p:nvSpPr>
            <p:cNvPr id="60440" name="Rectangle 52"/>
            <p:cNvSpPr>
              <a:spLocks noChangeArrowheads="1"/>
            </p:cNvSpPr>
            <p:nvPr/>
          </p:nvSpPr>
          <p:spPr bwMode="auto">
            <a:xfrm>
              <a:off x="2935" y="1653"/>
              <a:ext cx="503"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t>g(</a:t>
              </a:r>
              <a:r>
                <a:rPr lang="en-US" sz="1800" i="0">
                  <a:latin typeface="Symbol" pitchFamily="18" charset="2"/>
                </a:rPr>
                <a:t>l</a:t>
              </a:r>
              <a:r>
                <a:rPr lang="en-US" sz="1800" i="0"/>
                <a:t>) G</a:t>
              </a:r>
            </a:p>
          </p:txBody>
        </p:sp>
        <p:sp>
          <p:nvSpPr>
            <p:cNvPr id="60441" name="Rectangle 53"/>
            <p:cNvSpPr>
              <a:spLocks noChangeArrowheads="1"/>
            </p:cNvSpPr>
            <p:nvPr/>
          </p:nvSpPr>
          <p:spPr bwMode="auto">
            <a:xfrm>
              <a:off x="3093" y="1894"/>
              <a:ext cx="495"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t>b(</a:t>
              </a:r>
              <a:r>
                <a:rPr lang="en-US" sz="1800" i="0">
                  <a:latin typeface="Symbol" pitchFamily="18" charset="2"/>
                </a:rPr>
                <a:t>l</a:t>
              </a:r>
              <a:r>
                <a:rPr lang="en-US" sz="1800" i="0"/>
                <a:t>) B</a:t>
              </a:r>
            </a:p>
          </p:txBody>
        </p:sp>
        <p:sp>
          <p:nvSpPr>
            <p:cNvPr id="60442" name="Rectangle 54"/>
            <p:cNvSpPr>
              <a:spLocks noChangeArrowheads="1"/>
            </p:cNvSpPr>
            <p:nvPr/>
          </p:nvSpPr>
          <p:spPr bwMode="auto">
            <a:xfrm>
              <a:off x="2909" y="2924"/>
              <a:ext cx="38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800" i="0"/>
                <a:t>C(</a:t>
              </a:r>
              <a:r>
                <a:rPr lang="en-US" sz="1800" i="0">
                  <a:latin typeface="Symbol" pitchFamily="18" charset="2"/>
                </a:rPr>
                <a:t>l</a:t>
              </a:r>
              <a:r>
                <a:rPr lang="en-US" sz="1800" i="0"/>
                <a:t>)</a:t>
              </a:r>
            </a:p>
          </p:txBody>
        </p:sp>
        <p:grpSp>
          <p:nvGrpSpPr>
            <p:cNvPr id="60443" name="Group 55"/>
            <p:cNvGrpSpPr>
              <a:grpSpLocks/>
            </p:cNvGrpSpPr>
            <p:nvPr/>
          </p:nvGrpSpPr>
          <p:grpSpPr bwMode="auto">
            <a:xfrm>
              <a:off x="3669" y="2300"/>
              <a:ext cx="171" cy="251"/>
              <a:chOff x="2752" y="2361"/>
              <a:chExt cx="128" cy="258"/>
            </a:xfrm>
          </p:grpSpPr>
          <p:sp>
            <p:nvSpPr>
              <p:cNvPr id="60461" name="Oval 56"/>
              <p:cNvSpPr>
                <a:spLocks noChangeArrowheads="1"/>
              </p:cNvSpPr>
              <p:nvPr/>
            </p:nvSpPr>
            <p:spPr bwMode="auto">
              <a:xfrm>
                <a:off x="2753" y="2456"/>
                <a:ext cx="30" cy="6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pt-BR"/>
              </a:p>
            </p:txBody>
          </p:sp>
          <p:sp>
            <p:nvSpPr>
              <p:cNvPr id="60462" name="Line 57"/>
              <p:cNvSpPr>
                <a:spLocks noChangeShapeType="1"/>
              </p:cNvSpPr>
              <p:nvPr/>
            </p:nvSpPr>
            <p:spPr bwMode="auto">
              <a:xfrm flipH="1" flipV="1">
                <a:off x="2753" y="2397"/>
                <a:ext cx="127" cy="10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63" name="Line 58"/>
              <p:cNvSpPr>
                <a:spLocks noChangeShapeType="1"/>
              </p:cNvSpPr>
              <p:nvPr/>
            </p:nvSpPr>
            <p:spPr bwMode="auto">
              <a:xfrm flipH="1">
                <a:off x="2753" y="2505"/>
                <a:ext cx="122"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64" name="Line 59"/>
              <p:cNvSpPr>
                <a:spLocks noChangeShapeType="1"/>
              </p:cNvSpPr>
              <p:nvPr/>
            </p:nvSpPr>
            <p:spPr bwMode="auto">
              <a:xfrm>
                <a:off x="2767" y="2361"/>
                <a:ext cx="8" cy="4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65" name="Line 60"/>
              <p:cNvSpPr>
                <a:spLocks noChangeShapeType="1"/>
              </p:cNvSpPr>
              <p:nvPr/>
            </p:nvSpPr>
            <p:spPr bwMode="auto">
              <a:xfrm>
                <a:off x="2791" y="2377"/>
                <a:ext cx="4" cy="4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66" name="Line 61"/>
              <p:cNvSpPr>
                <a:spLocks noChangeShapeType="1"/>
              </p:cNvSpPr>
              <p:nvPr/>
            </p:nvSpPr>
            <p:spPr bwMode="auto">
              <a:xfrm>
                <a:off x="2814" y="2405"/>
                <a:ext cx="5"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67" name="Line 62"/>
              <p:cNvSpPr>
                <a:spLocks noChangeShapeType="1"/>
              </p:cNvSpPr>
              <p:nvPr/>
            </p:nvSpPr>
            <p:spPr bwMode="auto">
              <a:xfrm>
                <a:off x="2840" y="2427"/>
                <a:ext cx="3" cy="3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68" name="Line 63"/>
              <p:cNvSpPr>
                <a:spLocks noChangeShapeType="1"/>
              </p:cNvSpPr>
              <p:nvPr/>
            </p:nvSpPr>
            <p:spPr bwMode="auto">
              <a:xfrm flipH="1">
                <a:off x="2753" y="2575"/>
                <a:ext cx="10" cy="4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69" name="Line 64"/>
              <p:cNvSpPr>
                <a:spLocks noChangeShapeType="1"/>
              </p:cNvSpPr>
              <p:nvPr/>
            </p:nvSpPr>
            <p:spPr bwMode="auto">
              <a:xfrm flipH="1">
                <a:off x="2787" y="2563"/>
                <a:ext cx="7" cy="3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70" name="Line 65"/>
              <p:cNvSpPr>
                <a:spLocks noChangeShapeType="1"/>
              </p:cNvSpPr>
              <p:nvPr/>
            </p:nvSpPr>
            <p:spPr bwMode="auto">
              <a:xfrm flipH="1">
                <a:off x="2839" y="2529"/>
                <a:ext cx="5" cy="2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71" name="Line 66"/>
              <p:cNvSpPr>
                <a:spLocks noChangeShapeType="1"/>
              </p:cNvSpPr>
              <p:nvPr/>
            </p:nvSpPr>
            <p:spPr bwMode="auto">
              <a:xfrm flipH="1">
                <a:off x="2811" y="2544"/>
                <a:ext cx="6" cy="2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0472" name="Arc 67"/>
              <p:cNvSpPr>
                <a:spLocks/>
              </p:cNvSpPr>
              <p:nvPr/>
            </p:nvSpPr>
            <p:spPr bwMode="auto">
              <a:xfrm>
                <a:off x="2752" y="2428"/>
                <a:ext cx="35" cy="129"/>
              </a:xfrm>
              <a:custGeom>
                <a:avLst/>
                <a:gdLst>
                  <a:gd name="T0" fmla="*/ 0 w 21600"/>
                  <a:gd name="T1" fmla="*/ 0 h 42872"/>
                  <a:gd name="T2" fmla="*/ 0 w 21600"/>
                  <a:gd name="T3" fmla="*/ 0 h 42872"/>
                  <a:gd name="T4" fmla="*/ 0 w 21600"/>
                  <a:gd name="T5" fmla="*/ 0 h 42872"/>
                  <a:gd name="T6" fmla="*/ 0 60000 65536"/>
                  <a:gd name="T7" fmla="*/ 0 60000 65536"/>
                  <a:gd name="T8" fmla="*/ 0 60000 65536"/>
                  <a:gd name="T9" fmla="*/ 0 w 21600"/>
                  <a:gd name="T10" fmla="*/ 0 h 42872"/>
                  <a:gd name="T11" fmla="*/ 21600 w 21600"/>
                  <a:gd name="T12" fmla="*/ 42872 h 42872"/>
                </a:gdLst>
                <a:ahLst/>
                <a:cxnLst>
                  <a:cxn ang="T6">
                    <a:pos x="T0" y="T1"/>
                  </a:cxn>
                  <a:cxn ang="T7">
                    <a:pos x="T2" y="T3"/>
                  </a:cxn>
                  <a:cxn ang="T8">
                    <a:pos x="T4" y="T5"/>
                  </a:cxn>
                </a:cxnLst>
                <a:rect l="T9" t="T10" r="T11" b="T12"/>
                <a:pathLst>
                  <a:path w="21600" h="42872" fill="none" extrusionOk="0">
                    <a:moveTo>
                      <a:pt x="20974" y="42871"/>
                    </a:moveTo>
                    <a:cubicBezTo>
                      <a:pt x="9293" y="42533"/>
                      <a:pt x="0" y="32966"/>
                      <a:pt x="0" y="21281"/>
                    </a:cubicBezTo>
                    <a:cubicBezTo>
                      <a:pt x="-1" y="10779"/>
                      <a:pt x="7552" y="1799"/>
                      <a:pt x="17899" y="0"/>
                    </a:cubicBezTo>
                  </a:path>
                  <a:path w="21600" h="42872" stroke="0" extrusionOk="0">
                    <a:moveTo>
                      <a:pt x="20974" y="42871"/>
                    </a:moveTo>
                    <a:cubicBezTo>
                      <a:pt x="9293" y="42533"/>
                      <a:pt x="0" y="32966"/>
                      <a:pt x="0" y="21281"/>
                    </a:cubicBezTo>
                    <a:cubicBezTo>
                      <a:pt x="-1" y="10779"/>
                      <a:pt x="7552" y="1799"/>
                      <a:pt x="17899" y="0"/>
                    </a:cubicBezTo>
                    <a:lnTo>
                      <a:pt x="21600" y="21281"/>
                    </a:lnTo>
                    <a:close/>
                  </a:path>
                </a:pathLst>
              </a:custGeom>
              <a:solidFill>
                <a:schemeClr val="folHlink"/>
              </a:solidFill>
              <a:ln w="12700" cap="rnd">
                <a:solidFill>
                  <a:schemeClr val="tx1"/>
                </a:solidFill>
                <a:round/>
                <a:headEnd/>
                <a:tailEnd/>
              </a:ln>
            </p:spPr>
            <p:txBody>
              <a:bodyPr wrap="none" anchor="ctr"/>
              <a:lstStyle/>
              <a:p>
                <a:endParaRPr lang="en-US"/>
              </a:p>
            </p:txBody>
          </p:sp>
        </p:grpSp>
        <p:sp>
          <p:nvSpPr>
            <p:cNvPr id="60444" name="Freeform 69"/>
            <p:cNvSpPr>
              <a:spLocks/>
            </p:cNvSpPr>
            <p:nvPr/>
          </p:nvSpPr>
          <p:spPr bwMode="auto">
            <a:xfrm>
              <a:off x="2740" y="2794"/>
              <a:ext cx="228" cy="148"/>
            </a:xfrm>
            <a:custGeom>
              <a:avLst/>
              <a:gdLst>
                <a:gd name="T0" fmla="*/ 3031 w 171"/>
                <a:gd name="T1" fmla="*/ 84 h 152"/>
                <a:gd name="T2" fmla="*/ 1552 w 171"/>
                <a:gd name="T3" fmla="*/ 50 h 152"/>
                <a:gd name="T4" fmla="*/ 1193 w 171"/>
                <a:gd name="T5" fmla="*/ 0 h 152"/>
                <a:gd name="T6" fmla="*/ 0 w 171"/>
                <a:gd name="T7" fmla="*/ 94 h 152"/>
                <a:gd name="T8" fmla="*/ 1164 w 171"/>
                <a:gd name="T9" fmla="*/ 82 h 152"/>
                <a:gd name="T10" fmla="*/ 2629 w 171"/>
                <a:gd name="T11" fmla="*/ 116 h 152"/>
                <a:gd name="T12" fmla="*/ 3031 w 171"/>
                <a:gd name="T13" fmla="*/ 84 h 152"/>
                <a:gd name="T14" fmla="*/ 0 60000 65536"/>
                <a:gd name="T15" fmla="*/ 0 60000 65536"/>
                <a:gd name="T16" fmla="*/ 0 60000 65536"/>
                <a:gd name="T17" fmla="*/ 0 60000 65536"/>
                <a:gd name="T18" fmla="*/ 0 60000 65536"/>
                <a:gd name="T19" fmla="*/ 0 60000 65536"/>
                <a:gd name="T20" fmla="*/ 0 60000 65536"/>
                <a:gd name="T21" fmla="*/ 0 w 171"/>
                <a:gd name="T22" fmla="*/ 0 h 152"/>
                <a:gd name="T23" fmla="*/ 171 w 171"/>
                <a:gd name="T24" fmla="*/ 152 h 15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1" h="152">
                  <a:moveTo>
                    <a:pt x="170" y="109"/>
                  </a:moveTo>
                  <a:lnTo>
                    <a:pt x="87" y="65"/>
                  </a:lnTo>
                  <a:lnTo>
                    <a:pt x="67" y="0"/>
                  </a:lnTo>
                  <a:lnTo>
                    <a:pt x="0" y="124"/>
                  </a:lnTo>
                  <a:lnTo>
                    <a:pt x="65" y="107"/>
                  </a:lnTo>
                  <a:lnTo>
                    <a:pt x="148" y="151"/>
                  </a:lnTo>
                  <a:lnTo>
                    <a:pt x="170" y="109"/>
                  </a:lnTo>
                </a:path>
              </a:pathLst>
            </a:custGeom>
            <a:solidFill>
              <a:srgbClr val="FF9900"/>
            </a:solidFill>
            <a:ln w="12700" cap="rnd" cmpd="sng">
              <a:solidFill>
                <a:srgbClr val="000000"/>
              </a:solidFill>
              <a:prstDash val="solid"/>
              <a:round/>
              <a:headEnd/>
              <a:tailEnd/>
            </a:ln>
          </p:spPr>
          <p:txBody>
            <a:bodyPr/>
            <a:lstStyle/>
            <a:p>
              <a:endParaRPr lang="en-US"/>
            </a:p>
          </p:txBody>
        </p:sp>
        <p:grpSp>
          <p:nvGrpSpPr>
            <p:cNvPr id="60445" name="Group 83"/>
            <p:cNvGrpSpPr>
              <a:grpSpLocks/>
            </p:cNvGrpSpPr>
            <p:nvPr/>
          </p:nvGrpSpPr>
          <p:grpSpPr bwMode="auto">
            <a:xfrm>
              <a:off x="1199" y="2449"/>
              <a:ext cx="273" cy="273"/>
              <a:chOff x="1199" y="2449"/>
              <a:chExt cx="273" cy="273"/>
            </a:xfrm>
          </p:grpSpPr>
          <p:sp>
            <p:nvSpPr>
              <p:cNvPr id="60457" name="Oval 71"/>
              <p:cNvSpPr>
                <a:spLocks noChangeArrowheads="1"/>
              </p:cNvSpPr>
              <p:nvPr/>
            </p:nvSpPr>
            <p:spPr bwMode="auto">
              <a:xfrm rot="5400000">
                <a:off x="1199" y="2449"/>
                <a:ext cx="273" cy="273"/>
              </a:xfrm>
              <a:prstGeom prst="ellipse">
                <a:avLst/>
              </a:prstGeom>
              <a:solidFill>
                <a:schemeClr val="hlink"/>
              </a:solidFill>
              <a:ln w="12700">
                <a:solidFill>
                  <a:schemeClr val="hlink"/>
                </a:solidFill>
                <a:round/>
                <a:headEnd type="none" w="sm" len="sm"/>
                <a:tailEnd type="none" w="sm" len="sm"/>
              </a:ln>
            </p:spPr>
            <p:txBody>
              <a:bodyPr wrap="none" anchor="ctr"/>
              <a:lstStyle/>
              <a:p>
                <a:endParaRPr lang="pt-BR"/>
              </a:p>
            </p:txBody>
          </p:sp>
          <p:grpSp>
            <p:nvGrpSpPr>
              <p:cNvPr id="60458" name="Group 82"/>
              <p:cNvGrpSpPr>
                <a:grpSpLocks/>
              </p:cNvGrpSpPr>
              <p:nvPr/>
            </p:nvGrpSpPr>
            <p:grpSpPr bwMode="auto">
              <a:xfrm>
                <a:off x="1275" y="2524"/>
                <a:ext cx="121" cy="123"/>
                <a:chOff x="1275" y="2524"/>
                <a:chExt cx="121" cy="123"/>
              </a:xfrm>
            </p:grpSpPr>
            <p:sp>
              <p:nvSpPr>
                <p:cNvPr id="60459" name="Freeform 73"/>
                <p:cNvSpPr>
                  <a:spLocks/>
                </p:cNvSpPr>
                <p:nvPr/>
              </p:nvSpPr>
              <p:spPr bwMode="auto">
                <a:xfrm rot="5400000">
                  <a:off x="1304" y="2495"/>
                  <a:ext cx="63" cy="121"/>
                </a:xfrm>
                <a:custGeom>
                  <a:avLst/>
                  <a:gdLst>
                    <a:gd name="T0" fmla="*/ 0 w 154"/>
                    <a:gd name="T1" fmla="*/ 0 h 297"/>
                    <a:gd name="T2" fmla="*/ 0 w 154"/>
                    <a:gd name="T3" fmla="*/ 0 h 297"/>
                    <a:gd name="T4" fmla="*/ 0 w 154"/>
                    <a:gd name="T5" fmla="*/ 0 h 297"/>
                    <a:gd name="T6" fmla="*/ 0 w 154"/>
                    <a:gd name="T7" fmla="*/ 0 h 297"/>
                    <a:gd name="T8" fmla="*/ 0 w 154"/>
                    <a:gd name="T9" fmla="*/ 0 h 297"/>
                    <a:gd name="T10" fmla="*/ 0 w 154"/>
                    <a:gd name="T11" fmla="*/ 0 h 297"/>
                    <a:gd name="T12" fmla="*/ 0 w 154"/>
                    <a:gd name="T13" fmla="*/ 0 h 297"/>
                    <a:gd name="T14" fmla="*/ 0 w 154"/>
                    <a:gd name="T15" fmla="*/ 0 h 297"/>
                    <a:gd name="T16" fmla="*/ 0 w 154"/>
                    <a:gd name="T17" fmla="*/ 0 h 297"/>
                    <a:gd name="T18" fmla="*/ 0 w 154"/>
                    <a:gd name="T19" fmla="*/ 0 h 297"/>
                    <a:gd name="T20" fmla="*/ 0 w 154"/>
                    <a:gd name="T21" fmla="*/ 0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5EF73"/>
                </a:solidFill>
                <a:ln w="12700" cap="flat" cmpd="sng">
                  <a:solidFill>
                    <a:srgbClr val="F5EF73"/>
                  </a:solidFill>
                  <a:prstDash val="solid"/>
                  <a:round/>
                  <a:headEnd type="none" w="sm" len="sm"/>
                  <a:tailEnd type="none" w="sm" len="sm"/>
                </a:ln>
              </p:spPr>
              <p:txBody>
                <a:bodyPr/>
                <a:lstStyle/>
                <a:p>
                  <a:endParaRPr lang="en-US"/>
                </a:p>
              </p:txBody>
            </p:sp>
            <p:sp>
              <p:nvSpPr>
                <p:cNvPr id="60460" name="Freeform 74"/>
                <p:cNvSpPr>
                  <a:spLocks/>
                </p:cNvSpPr>
                <p:nvPr/>
              </p:nvSpPr>
              <p:spPr bwMode="auto">
                <a:xfrm rot="5400000" flipH="1">
                  <a:off x="1304" y="2555"/>
                  <a:ext cx="63" cy="121"/>
                </a:xfrm>
                <a:custGeom>
                  <a:avLst/>
                  <a:gdLst>
                    <a:gd name="T0" fmla="*/ 0 w 154"/>
                    <a:gd name="T1" fmla="*/ 0 h 297"/>
                    <a:gd name="T2" fmla="*/ 0 w 154"/>
                    <a:gd name="T3" fmla="*/ 0 h 297"/>
                    <a:gd name="T4" fmla="*/ 0 w 154"/>
                    <a:gd name="T5" fmla="*/ 0 h 297"/>
                    <a:gd name="T6" fmla="*/ 0 w 154"/>
                    <a:gd name="T7" fmla="*/ 0 h 297"/>
                    <a:gd name="T8" fmla="*/ 0 w 154"/>
                    <a:gd name="T9" fmla="*/ 0 h 297"/>
                    <a:gd name="T10" fmla="*/ 0 w 154"/>
                    <a:gd name="T11" fmla="*/ 0 h 297"/>
                    <a:gd name="T12" fmla="*/ 0 w 154"/>
                    <a:gd name="T13" fmla="*/ 0 h 297"/>
                    <a:gd name="T14" fmla="*/ 0 w 154"/>
                    <a:gd name="T15" fmla="*/ 0 h 297"/>
                    <a:gd name="T16" fmla="*/ 0 w 154"/>
                    <a:gd name="T17" fmla="*/ 0 h 297"/>
                    <a:gd name="T18" fmla="*/ 0 w 154"/>
                    <a:gd name="T19" fmla="*/ 0 h 297"/>
                    <a:gd name="T20" fmla="*/ 0 w 154"/>
                    <a:gd name="T21" fmla="*/ 0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5EF73"/>
                </a:solidFill>
                <a:ln w="12700" cap="flat" cmpd="sng">
                  <a:solidFill>
                    <a:srgbClr val="F5EF73"/>
                  </a:solidFill>
                  <a:prstDash val="solid"/>
                  <a:round/>
                  <a:headEnd type="none" w="sm" len="sm"/>
                  <a:tailEnd type="none" w="sm" len="sm"/>
                </a:ln>
              </p:spPr>
              <p:txBody>
                <a:bodyPr/>
                <a:lstStyle/>
                <a:p>
                  <a:endParaRPr lang="en-US"/>
                </a:p>
              </p:txBody>
            </p:sp>
          </p:grpSp>
        </p:grpSp>
        <p:sp>
          <p:nvSpPr>
            <p:cNvPr id="60446" name="Oval 76"/>
            <p:cNvSpPr>
              <a:spLocks noChangeArrowheads="1"/>
            </p:cNvSpPr>
            <p:nvPr/>
          </p:nvSpPr>
          <p:spPr bwMode="auto">
            <a:xfrm rot="5400000">
              <a:off x="1107" y="1770"/>
              <a:ext cx="456" cy="456"/>
            </a:xfrm>
            <a:prstGeom prst="ellipse">
              <a:avLst/>
            </a:prstGeom>
            <a:solidFill>
              <a:schemeClr val="hlink"/>
            </a:solidFill>
            <a:ln w="12700">
              <a:solidFill>
                <a:schemeClr val="hlink"/>
              </a:solidFill>
              <a:round/>
              <a:headEnd type="none" w="sm" len="sm"/>
              <a:tailEnd type="none" w="sm" len="sm"/>
            </a:ln>
          </p:spPr>
          <p:txBody>
            <a:bodyPr wrap="none" anchor="ctr"/>
            <a:lstStyle/>
            <a:p>
              <a:endParaRPr lang="pt-BR"/>
            </a:p>
          </p:txBody>
        </p:sp>
        <p:grpSp>
          <p:nvGrpSpPr>
            <p:cNvPr id="60447" name="Group 77"/>
            <p:cNvGrpSpPr>
              <a:grpSpLocks/>
            </p:cNvGrpSpPr>
            <p:nvPr/>
          </p:nvGrpSpPr>
          <p:grpSpPr bwMode="auto">
            <a:xfrm rot="5400000">
              <a:off x="1184" y="1850"/>
              <a:ext cx="301" cy="298"/>
              <a:chOff x="691" y="2706"/>
              <a:chExt cx="301" cy="298"/>
            </a:xfrm>
          </p:grpSpPr>
          <p:sp>
            <p:nvSpPr>
              <p:cNvPr id="60455" name="Freeform 78"/>
              <p:cNvSpPr>
                <a:spLocks/>
              </p:cNvSpPr>
              <p:nvPr/>
            </p:nvSpPr>
            <p:spPr bwMode="auto">
              <a:xfrm>
                <a:off x="691" y="2707"/>
                <a:ext cx="154" cy="297"/>
              </a:xfrm>
              <a:custGeom>
                <a:avLst/>
                <a:gdLst>
                  <a:gd name="T0" fmla="*/ 150 w 154"/>
                  <a:gd name="T1" fmla="*/ 1 h 297"/>
                  <a:gd name="T2" fmla="*/ 82 w 154"/>
                  <a:gd name="T3" fmla="*/ 15 h 297"/>
                  <a:gd name="T4" fmla="*/ 32 w 154"/>
                  <a:gd name="T5" fmla="*/ 54 h 297"/>
                  <a:gd name="T6" fmla="*/ 16 w 154"/>
                  <a:gd name="T7" fmla="*/ 86 h 297"/>
                  <a:gd name="T8" fmla="*/ 6 w 154"/>
                  <a:gd name="T9" fmla="*/ 113 h 297"/>
                  <a:gd name="T10" fmla="*/ 4 w 154"/>
                  <a:gd name="T11" fmla="*/ 165 h 297"/>
                  <a:gd name="T12" fmla="*/ 32 w 154"/>
                  <a:gd name="T13" fmla="*/ 237 h 297"/>
                  <a:gd name="T14" fmla="*/ 70 w 154"/>
                  <a:gd name="T15" fmla="*/ 271 h 297"/>
                  <a:gd name="T16" fmla="*/ 138 w 154"/>
                  <a:gd name="T17" fmla="*/ 297 h 297"/>
                  <a:gd name="T18" fmla="*/ 154 w 154"/>
                  <a:gd name="T19" fmla="*/ 295 h 297"/>
                  <a:gd name="T20" fmla="*/ 150 w 154"/>
                  <a:gd name="T21" fmla="*/ 1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5EF73"/>
              </a:solidFill>
              <a:ln w="12700" cap="flat" cmpd="sng">
                <a:solidFill>
                  <a:srgbClr val="F5EF73"/>
                </a:solidFill>
                <a:prstDash val="solid"/>
                <a:round/>
                <a:headEnd type="none" w="sm" len="sm"/>
                <a:tailEnd type="none" w="sm" len="sm"/>
              </a:ln>
            </p:spPr>
            <p:txBody>
              <a:bodyPr/>
              <a:lstStyle/>
              <a:p>
                <a:endParaRPr lang="en-US"/>
              </a:p>
            </p:txBody>
          </p:sp>
          <p:sp>
            <p:nvSpPr>
              <p:cNvPr id="60456" name="Freeform 79"/>
              <p:cNvSpPr>
                <a:spLocks/>
              </p:cNvSpPr>
              <p:nvPr/>
            </p:nvSpPr>
            <p:spPr bwMode="auto">
              <a:xfrm flipH="1">
                <a:off x="838" y="2706"/>
                <a:ext cx="154" cy="297"/>
              </a:xfrm>
              <a:custGeom>
                <a:avLst/>
                <a:gdLst>
                  <a:gd name="T0" fmla="*/ 150 w 154"/>
                  <a:gd name="T1" fmla="*/ 1 h 297"/>
                  <a:gd name="T2" fmla="*/ 82 w 154"/>
                  <a:gd name="T3" fmla="*/ 15 h 297"/>
                  <a:gd name="T4" fmla="*/ 32 w 154"/>
                  <a:gd name="T5" fmla="*/ 54 h 297"/>
                  <a:gd name="T6" fmla="*/ 16 w 154"/>
                  <a:gd name="T7" fmla="*/ 86 h 297"/>
                  <a:gd name="T8" fmla="*/ 6 w 154"/>
                  <a:gd name="T9" fmla="*/ 113 h 297"/>
                  <a:gd name="T10" fmla="*/ 4 w 154"/>
                  <a:gd name="T11" fmla="*/ 165 h 297"/>
                  <a:gd name="T12" fmla="*/ 32 w 154"/>
                  <a:gd name="T13" fmla="*/ 237 h 297"/>
                  <a:gd name="T14" fmla="*/ 70 w 154"/>
                  <a:gd name="T15" fmla="*/ 271 h 297"/>
                  <a:gd name="T16" fmla="*/ 138 w 154"/>
                  <a:gd name="T17" fmla="*/ 297 h 297"/>
                  <a:gd name="T18" fmla="*/ 154 w 154"/>
                  <a:gd name="T19" fmla="*/ 295 h 297"/>
                  <a:gd name="T20" fmla="*/ 150 w 154"/>
                  <a:gd name="T21" fmla="*/ 1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297"/>
                  <a:gd name="T35" fmla="*/ 154 w 154"/>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297">
                    <a:moveTo>
                      <a:pt x="150" y="1"/>
                    </a:moveTo>
                    <a:cubicBezTo>
                      <a:pt x="127" y="5"/>
                      <a:pt x="113" y="0"/>
                      <a:pt x="82" y="15"/>
                    </a:cubicBezTo>
                    <a:cubicBezTo>
                      <a:pt x="51" y="30"/>
                      <a:pt x="47" y="31"/>
                      <a:pt x="32" y="54"/>
                    </a:cubicBezTo>
                    <a:cubicBezTo>
                      <a:pt x="20" y="66"/>
                      <a:pt x="20" y="76"/>
                      <a:pt x="16" y="86"/>
                    </a:cubicBezTo>
                    <a:cubicBezTo>
                      <a:pt x="12" y="96"/>
                      <a:pt x="8" y="100"/>
                      <a:pt x="6" y="113"/>
                    </a:cubicBezTo>
                    <a:cubicBezTo>
                      <a:pt x="2" y="136"/>
                      <a:pt x="0" y="144"/>
                      <a:pt x="4" y="165"/>
                    </a:cubicBezTo>
                    <a:cubicBezTo>
                      <a:pt x="4" y="193"/>
                      <a:pt x="20" y="220"/>
                      <a:pt x="32" y="237"/>
                    </a:cubicBezTo>
                    <a:cubicBezTo>
                      <a:pt x="44" y="254"/>
                      <a:pt x="48" y="257"/>
                      <a:pt x="70" y="271"/>
                    </a:cubicBezTo>
                    <a:cubicBezTo>
                      <a:pt x="92" y="285"/>
                      <a:pt x="113" y="295"/>
                      <a:pt x="138" y="297"/>
                    </a:cubicBezTo>
                    <a:cubicBezTo>
                      <a:pt x="143" y="296"/>
                      <a:pt x="154" y="295"/>
                      <a:pt x="154" y="295"/>
                    </a:cubicBezTo>
                    <a:lnTo>
                      <a:pt x="150" y="1"/>
                    </a:lnTo>
                    <a:close/>
                  </a:path>
                </a:pathLst>
              </a:custGeom>
              <a:solidFill>
                <a:srgbClr val="F5EF73"/>
              </a:solidFill>
              <a:ln w="12700" cap="flat" cmpd="sng">
                <a:solidFill>
                  <a:srgbClr val="F5EF73"/>
                </a:solidFill>
                <a:prstDash val="solid"/>
                <a:round/>
                <a:headEnd type="none" w="sm" len="sm"/>
                <a:tailEnd type="none" w="sm" len="sm"/>
              </a:ln>
            </p:spPr>
            <p:txBody>
              <a:bodyPr/>
              <a:lstStyle/>
              <a:p>
                <a:endParaRPr lang="en-US"/>
              </a:p>
            </p:txBody>
          </p:sp>
        </p:grpSp>
        <p:sp>
          <p:nvSpPr>
            <p:cNvPr id="60448" name="Text Box 80"/>
            <p:cNvSpPr txBox="1">
              <a:spLocks noChangeArrowheads="1"/>
            </p:cNvSpPr>
            <p:nvPr/>
          </p:nvSpPr>
          <p:spPr bwMode="auto">
            <a:xfrm>
              <a:off x="984" y="2788"/>
              <a:ext cx="69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i="0">
                  <a:latin typeface="Arial" charset="0"/>
                </a:rPr>
                <a:t>1931 - 2</a:t>
              </a:r>
              <a:r>
                <a:rPr lang="en-US" sz="1800" i="0" baseline="30000">
                  <a:latin typeface="Arial" charset="0"/>
                </a:rPr>
                <a:t>o</a:t>
              </a:r>
              <a:endParaRPr lang="en-US" sz="1800" i="0">
                <a:latin typeface="Arial" charset="0"/>
              </a:endParaRPr>
            </a:p>
          </p:txBody>
        </p:sp>
        <p:sp>
          <p:nvSpPr>
            <p:cNvPr id="60449" name="Text Box 81"/>
            <p:cNvSpPr txBox="1">
              <a:spLocks noChangeArrowheads="1"/>
            </p:cNvSpPr>
            <p:nvPr/>
          </p:nvSpPr>
          <p:spPr bwMode="auto">
            <a:xfrm>
              <a:off x="944" y="1501"/>
              <a:ext cx="777"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i="0">
                  <a:latin typeface="Arial" charset="0"/>
                </a:rPr>
                <a:t>1964 - 10</a:t>
              </a:r>
              <a:r>
                <a:rPr lang="en-US" sz="1800" i="0" baseline="30000">
                  <a:latin typeface="Arial" charset="0"/>
                </a:rPr>
                <a:t>o</a:t>
              </a:r>
              <a:endParaRPr lang="en-US" sz="1800" i="0">
                <a:latin typeface="Arial" charset="0"/>
              </a:endParaRPr>
            </a:p>
          </p:txBody>
        </p:sp>
        <p:sp>
          <p:nvSpPr>
            <p:cNvPr id="60450" name="Line 87"/>
            <p:cNvSpPr>
              <a:spLocks noChangeShapeType="1"/>
            </p:cNvSpPr>
            <p:nvPr/>
          </p:nvSpPr>
          <p:spPr bwMode="auto">
            <a:xfrm>
              <a:off x="1860" y="2238"/>
              <a:ext cx="1826" cy="173"/>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60451" name="Line 88"/>
            <p:cNvSpPr>
              <a:spLocks noChangeShapeType="1"/>
            </p:cNvSpPr>
            <p:nvPr/>
          </p:nvSpPr>
          <p:spPr bwMode="auto">
            <a:xfrm flipV="1">
              <a:off x="1851" y="2419"/>
              <a:ext cx="1802" cy="157"/>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60452" name="Freeform 89"/>
            <p:cNvSpPr>
              <a:spLocks/>
            </p:cNvSpPr>
            <p:nvPr/>
          </p:nvSpPr>
          <p:spPr bwMode="auto">
            <a:xfrm>
              <a:off x="3499" y="2434"/>
              <a:ext cx="25" cy="99"/>
            </a:xfrm>
            <a:custGeom>
              <a:avLst/>
              <a:gdLst>
                <a:gd name="T0" fmla="*/ 0 w 25"/>
                <a:gd name="T1" fmla="*/ 0 h 99"/>
                <a:gd name="T2" fmla="*/ 25 w 25"/>
                <a:gd name="T3" fmla="*/ 99 h 99"/>
                <a:gd name="T4" fmla="*/ 0 60000 65536"/>
                <a:gd name="T5" fmla="*/ 0 60000 65536"/>
                <a:gd name="T6" fmla="*/ 0 w 25"/>
                <a:gd name="T7" fmla="*/ 0 h 99"/>
                <a:gd name="T8" fmla="*/ 25 w 25"/>
                <a:gd name="T9" fmla="*/ 99 h 99"/>
              </a:gdLst>
              <a:ahLst/>
              <a:cxnLst>
                <a:cxn ang="T4">
                  <a:pos x="T0" y="T1"/>
                </a:cxn>
                <a:cxn ang="T5">
                  <a:pos x="T2" y="T3"/>
                </a:cxn>
              </a:cxnLst>
              <a:rect l="T6" t="T7" r="T8" b="T9"/>
              <a:pathLst>
                <a:path w="25" h="99">
                  <a:moveTo>
                    <a:pt x="0" y="0"/>
                  </a:moveTo>
                  <a:cubicBezTo>
                    <a:pt x="8" y="40"/>
                    <a:pt x="17" y="80"/>
                    <a:pt x="25" y="99"/>
                  </a:cubicBezTo>
                </a:path>
              </a:pathLst>
            </a:custGeom>
            <a:noFill/>
            <a:ln w="12700" cap="flat" cmpd="sng">
              <a:solidFill>
                <a:schemeClr val="tx1"/>
              </a:solidFill>
              <a:prstDash val="solid"/>
              <a:round/>
              <a:headEnd type="arrow"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53" name="Freeform 90"/>
            <p:cNvSpPr>
              <a:spLocks/>
            </p:cNvSpPr>
            <p:nvPr/>
          </p:nvSpPr>
          <p:spPr bwMode="auto">
            <a:xfrm rot="10800000" flipH="1">
              <a:off x="3497" y="2284"/>
              <a:ext cx="25" cy="99"/>
            </a:xfrm>
            <a:custGeom>
              <a:avLst/>
              <a:gdLst>
                <a:gd name="T0" fmla="*/ 0 w 25"/>
                <a:gd name="T1" fmla="*/ 0 h 99"/>
                <a:gd name="T2" fmla="*/ 25 w 25"/>
                <a:gd name="T3" fmla="*/ 99 h 99"/>
                <a:gd name="T4" fmla="*/ 0 60000 65536"/>
                <a:gd name="T5" fmla="*/ 0 60000 65536"/>
                <a:gd name="T6" fmla="*/ 0 w 25"/>
                <a:gd name="T7" fmla="*/ 0 h 99"/>
                <a:gd name="T8" fmla="*/ 25 w 25"/>
                <a:gd name="T9" fmla="*/ 99 h 99"/>
              </a:gdLst>
              <a:ahLst/>
              <a:cxnLst>
                <a:cxn ang="T4">
                  <a:pos x="T0" y="T1"/>
                </a:cxn>
                <a:cxn ang="T5">
                  <a:pos x="T2" y="T3"/>
                </a:cxn>
              </a:cxnLst>
              <a:rect l="T6" t="T7" r="T8" b="T9"/>
              <a:pathLst>
                <a:path w="25" h="99">
                  <a:moveTo>
                    <a:pt x="0" y="0"/>
                  </a:moveTo>
                  <a:cubicBezTo>
                    <a:pt x="8" y="40"/>
                    <a:pt x="17" y="80"/>
                    <a:pt x="25" y="99"/>
                  </a:cubicBezTo>
                </a:path>
              </a:pathLst>
            </a:custGeom>
            <a:noFill/>
            <a:ln w="12700" cap="flat" cmpd="sng">
              <a:solidFill>
                <a:schemeClr val="tx1"/>
              </a:solidFill>
              <a:prstDash val="solid"/>
              <a:round/>
              <a:headEnd type="arrow"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54" name="Text Box 91"/>
            <p:cNvSpPr txBox="1">
              <a:spLocks noChangeArrowheads="1"/>
            </p:cNvSpPr>
            <p:nvPr/>
          </p:nvSpPr>
          <p:spPr bwMode="auto">
            <a:xfrm>
              <a:off x="3500" y="2048"/>
              <a:ext cx="70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i="0">
                  <a:latin typeface="Arial" charset="0"/>
                </a:rPr>
                <a:t>2</a:t>
              </a:r>
              <a:r>
                <a:rPr lang="en-US" sz="1800" i="0" baseline="30000">
                  <a:latin typeface="Arial" charset="0"/>
                </a:rPr>
                <a:t>o</a:t>
              </a:r>
              <a:r>
                <a:rPr lang="en-US" sz="1800" i="0">
                  <a:latin typeface="Arial" charset="0"/>
                </a:rPr>
                <a:t> ou 10</a:t>
              </a:r>
              <a:r>
                <a:rPr lang="en-US" sz="1800" i="0" baseline="30000">
                  <a:latin typeface="Arial" charset="0"/>
                </a:rPr>
                <a:t>o</a:t>
              </a:r>
              <a:endParaRPr lang="en-US" sz="1800" i="0">
                <a:latin typeface="Arial" charset="0"/>
              </a:endParaRPr>
            </a:p>
          </p:txBody>
        </p:sp>
      </p:grpSp>
      <p:graphicFrame>
        <p:nvGraphicFramePr>
          <p:cNvPr id="567389" name="Object 93"/>
          <p:cNvGraphicFramePr>
            <a:graphicFrameLocks noChangeAspect="1"/>
          </p:cNvGraphicFramePr>
          <p:nvPr/>
        </p:nvGraphicFramePr>
        <p:xfrm>
          <a:off x="2079625" y="5251450"/>
          <a:ext cx="4062413" cy="401638"/>
        </p:xfrm>
        <a:graphic>
          <a:graphicData uri="http://schemas.openxmlformats.org/presentationml/2006/ole">
            <mc:AlternateContent xmlns:mc="http://schemas.openxmlformats.org/markup-compatibility/2006">
              <mc:Choice xmlns:v="urn:schemas-microsoft-com:vml" Requires="v">
                <p:oleObj spid="_x0000_s60597" name="Equation" r:id="rId4" imgW="2019240" imgH="203040" progId="Equation.3">
                  <p:embed/>
                </p:oleObj>
              </mc:Choice>
              <mc:Fallback>
                <p:oleObj name="Equation" r:id="rId4" imgW="2019240" imgH="203040" progId="Equation.3">
                  <p:embed/>
                  <p:pic>
                    <p:nvPicPr>
                      <p:cNvPr id="0" name="Object 9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79625" y="5251450"/>
                        <a:ext cx="4062413" cy="4016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67390" name="Object 94"/>
          <p:cNvGraphicFramePr>
            <a:graphicFrameLocks noChangeAspect="1"/>
          </p:cNvGraphicFramePr>
          <p:nvPr/>
        </p:nvGraphicFramePr>
        <p:xfrm>
          <a:off x="1104900" y="5995988"/>
          <a:ext cx="6773863" cy="401637"/>
        </p:xfrm>
        <a:graphic>
          <a:graphicData uri="http://schemas.openxmlformats.org/presentationml/2006/ole">
            <mc:AlternateContent xmlns:mc="http://schemas.openxmlformats.org/markup-compatibility/2006">
              <mc:Choice xmlns:v="urn:schemas-microsoft-com:vml" Requires="v">
                <p:oleObj spid="_x0000_s60598" name="Equation" r:id="rId6" imgW="3365280" imgH="203040" progId="Equation.3">
                  <p:embed/>
                </p:oleObj>
              </mc:Choice>
              <mc:Fallback>
                <p:oleObj name="Equation" r:id="rId6" imgW="3365280" imgH="203040" progId="Equation.3">
                  <p:embed/>
                  <p:pic>
                    <p:nvPicPr>
                      <p:cNvPr id="0" name="Object 9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104900" y="5995988"/>
                        <a:ext cx="6773863" cy="4016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98</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6738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673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8BAA51A-6534-4268-B4C0-0C0A63AEC4B5}" type="datetime1">
              <a:rPr lang="en-US" sz="1200" i="0" smtClean="0"/>
              <a:t>3/20/18</a:t>
            </a:fld>
            <a:endParaRPr lang="en-US" sz="1200" i="0"/>
          </a:p>
        </p:txBody>
      </p:sp>
      <p:sp>
        <p:nvSpPr>
          <p:cNvPr id="260099" name="Rectangle 27"/>
          <p:cNvSpPr>
            <a:spLocks noChangeArrowheads="1"/>
          </p:cNvSpPr>
          <p:nvPr/>
        </p:nvSpPr>
        <p:spPr bwMode="auto">
          <a:xfrm>
            <a:off x="1565275" y="6073775"/>
            <a:ext cx="50450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t>Combinação de três cores (RGB) para reproduzir as cores espectrais</a:t>
            </a:r>
          </a:p>
        </p:txBody>
      </p:sp>
      <p:sp>
        <p:nvSpPr>
          <p:cNvPr id="260100" name="Rectangle 32"/>
          <p:cNvSpPr>
            <a:spLocks noChangeArrowheads="1"/>
          </p:cNvSpPr>
          <p:nvPr/>
        </p:nvSpPr>
        <p:spPr bwMode="auto">
          <a:xfrm>
            <a:off x="3282950" y="1563688"/>
            <a:ext cx="33178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t>C</a:t>
            </a:r>
            <a:r>
              <a:rPr lang="en-US" sz="1800" b="1" i="0">
                <a:latin typeface="Symbol" pitchFamily="18" charset="2"/>
              </a:rPr>
              <a:t>(l </a:t>
            </a:r>
            <a:r>
              <a:rPr lang="en-US" sz="1800" b="1" i="0"/>
              <a:t>) = r</a:t>
            </a:r>
            <a:r>
              <a:rPr lang="en-US" sz="1800" b="1" i="0">
                <a:latin typeface="Symbol" pitchFamily="18" charset="2"/>
              </a:rPr>
              <a:t>(l</a:t>
            </a:r>
            <a:r>
              <a:rPr lang="en-US" sz="1800" b="1" i="0"/>
              <a:t>) R + g</a:t>
            </a:r>
            <a:r>
              <a:rPr lang="en-US" sz="1800" b="1" i="0">
                <a:latin typeface="Symbol" pitchFamily="18" charset="2"/>
              </a:rPr>
              <a:t>(l) </a:t>
            </a:r>
            <a:r>
              <a:rPr lang="en-US" sz="1800" b="1" i="0"/>
              <a:t>G + b</a:t>
            </a:r>
            <a:r>
              <a:rPr lang="en-US" sz="1800" b="1" i="0">
                <a:latin typeface="Symbol" pitchFamily="18" charset="2"/>
              </a:rPr>
              <a:t>(l) </a:t>
            </a:r>
            <a:r>
              <a:rPr lang="en-US" sz="1800" b="1" i="0"/>
              <a:t>B </a:t>
            </a:r>
          </a:p>
        </p:txBody>
      </p:sp>
      <p:sp>
        <p:nvSpPr>
          <p:cNvPr id="260101" name="Rectangle 33"/>
          <p:cNvSpPr>
            <a:spLocks noGrp="1" noChangeArrowheads="1"/>
          </p:cNvSpPr>
          <p:nvPr>
            <p:ph type="title"/>
          </p:nvPr>
        </p:nvSpPr>
        <p:spPr>
          <a:xfrm>
            <a:off x="558800" y="136525"/>
            <a:ext cx="8212138" cy="1143000"/>
          </a:xfrm>
          <a:noFill/>
        </p:spPr>
        <p:txBody>
          <a:bodyPr/>
          <a:lstStyle/>
          <a:p>
            <a:r>
              <a:rPr lang="en-US"/>
              <a:t>Componentes das cores monocromáticas</a:t>
            </a:r>
            <a:br>
              <a:rPr lang="en-US"/>
            </a:br>
            <a:r>
              <a:rPr lang="en-US"/>
              <a:t>- CIE RGB -</a:t>
            </a:r>
          </a:p>
        </p:txBody>
      </p:sp>
      <p:sp>
        <p:nvSpPr>
          <p:cNvPr id="260102" name="Rectangle 105"/>
          <p:cNvSpPr>
            <a:spLocks noChangeArrowheads="1"/>
          </p:cNvSpPr>
          <p:nvPr/>
        </p:nvSpPr>
        <p:spPr bwMode="auto">
          <a:xfrm>
            <a:off x="6938963" y="5664200"/>
            <a:ext cx="1692771" cy="10163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b="1" dirty="0"/>
              <a:t>R</a:t>
            </a:r>
            <a:r>
              <a:rPr lang="en-US" sz="2000" b="1" i="0" dirty="0"/>
              <a:t>  = 700 nm</a:t>
            </a:r>
          </a:p>
          <a:p>
            <a:r>
              <a:rPr lang="en-US" sz="2000" b="1" dirty="0"/>
              <a:t>G</a:t>
            </a:r>
            <a:r>
              <a:rPr lang="en-US" sz="2000" b="1" i="0" dirty="0"/>
              <a:t>  = 546.1 nm</a:t>
            </a:r>
          </a:p>
          <a:p>
            <a:r>
              <a:rPr lang="en-US" sz="2000" b="1" dirty="0"/>
              <a:t>B</a:t>
            </a:r>
            <a:r>
              <a:rPr lang="en-US" sz="2000" b="1" i="0" dirty="0"/>
              <a:t>  = 435.8 nm</a:t>
            </a:r>
            <a:endParaRPr lang="en-US" sz="2000" b="1" i="0" dirty="0">
              <a:latin typeface="Symbol" pitchFamily="18" charset="2"/>
            </a:endParaRPr>
          </a:p>
        </p:txBody>
      </p:sp>
      <p:sp>
        <p:nvSpPr>
          <p:cNvPr id="260106" name="Rectangle 25"/>
          <p:cNvSpPr>
            <a:spLocks noChangeArrowheads="1"/>
          </p:cNvSpPr>
          <p:nvPr/>
        </p:nvSpPr>
        <p:spPr bwMode="auto">
          <a:xfrm>
            <a:off x="8355013" y="5278210"/>
            <a:ext cx="6032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600" i="0">
                <a:latin typeface="Symbol" pitchFamily="18" charset="2"/>
              </a:rPr>
              <a:t>l</a:t>
            </a:r>
          </a:p>
          <a:p>
            <a:pPr algn="ctr"/>
            <a:r>
              <a:rPr lang="en-US" sz="1600" i="0">
                <a:latin typeface="Arial" charset="0"/>
              </a:rPr>
              <a:t>(nm)</a:t>
            </a:r>
          </a:p>
        </p:txBody>
      </p:sp>
      <p:sp>
        <p:nvSpPr>
          <p:cNvPr id="260107" name="Rectangle 26"/>
          <p:cNvSpPr>
            <a:spLocks noChangeArrowheads="1"/>
          </p:cNvSpPr>
          <p:nvPr/>
        </p:nvSpPr>
        <p:spPr bwMode="auto">
          <a:xfrm rot="16200000">
            <a:off x="-691468" y="3304381"/>
            <a:ext cx="26479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1800" dirty="0" err="1"/>
              <a:t>Valores</a:t>
            </a:r>
            <a:r>
              <a:rPr lang="en-US" sz="1800" dirty="0"/>
              <a:t> dos tri-</a:t>
            </a:r>
            <a:r>
              <a:rPr lang="en-US" sz="1800" dirty="0" err="1"/>
              <a:t>esimulos</a:t>
            </a:r>
            <a:endParaRPr lang="en-US" sz="1800" dirty="0"/>
          </a:p>
        </p:txBody>
      </p:sp>
      <p:sp>
        <p:nvSpPr>
          <p:cNvPr id="260108" name="Rectangle 28"/>
          <p:cNvSpPr>
            <a:spLocks noChangeArrowheads="1"/>
          </p:cNvSpPr>
          <p:nvPr/>
        </p:nvSpPr>
        <p:spPr bwMode="auto">
          <a:xfrm>
            <a:off x="5485720" y="2719614"/>
            <a:ext cx="6540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dirty="0"/>
              <a:t>r</a:t>
            </a:r>
            <a:r>
              <a:rPr lang="en-US" sz="2000" dirty="0">
                <a:latin typeface="Symbol" pitchFamily="18" charset="2"/>
              </a:rPr>
              <a:t>(l </a:t>
            </a:r>
            <a:r>
              <a:rPr lang="en-US" sz="2000" dirty="0"/>
              <a:t>)</a:t>
            </a:r>
          </a:p>
        </p:txBody>
      </p:sp>
      <p:sp>
        <p:nvSpPr>
          <p:cNvPr id="260109" name="Rectangle 29"/>
          <p:cNvSpPr>
            <a:spLocks noChangeArrowheads="1"/>
          </p:cNvSpPr>
          <p:nvPr/>
        </p:nvSpPr>
        <p:spPr bwMode="auto">
          <a:xfrm>
            <a:off x="3493181" y="3688216"/>
            <a:ext cx="682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dirty="0"/>
              <a:t>g</a:t>
            </a:r>
            <a:r>
              <a:rPr lang="en-US" sz="2000" dirty="0">
                <a:latin typeface="Symbol" pitchFamily="18" charset="2"/>
              </a:rPr>
              <a:t>(l </a:t>
            </a:r>
            <a:r>
              <a:rPr lang="en-US" sz="2000" dirty="0"/>
              <a:t>)</a:t>
            </a:r>
          </a:p>
        </p:txBody>
      </p:sp>
      <p:sp>
        <p:nvSpPr>
          <p:cNvPr id="260110" name="Rectangle 102"/>
          <p:cNvSpPr>
            <a:spLocks noChangeArrowheads="1"/>
          </p:cNvSpPr>
          <p:nvPr/>
        </p:nvSpPr>
        <p:spPr bwMode="auto">
          <a:xfrm>
            <a:off x="1691821" y="3886653"/>
            <a:ext cx="6826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dirty="0"/>
              <a:t>b</a:t>
            </a:r>
            <a:r>
              <a:rPr lang="en-US" sz="2000" dirty="0">
                <a:latin typeface="Symbol" pitchFamily="18" charset="2"/>
              </a:rPr>
              <a:t>(l </a:t>
            </a:r>
            <a:r>
              <a:rPr lang="en-US" sz="2000" dirty="0"/>
              <a:t>)</a:t>
            </a:r>
          </a:p>
        </p:txBody>
      </p:sp>
      <p:sp>
        <p:nvSpPr>
          <p:cNvPr id="260149" name="Line 108"/>
          <p:cNvSpPr>
            <a:spLocks noChangeShapeType="1"/>
          </p:cNvSpPr>
          <p:nvPr/>
        </p:nvSpPr>
        <p:spPr bwMode="auto">
          <a:xfrm flipV="1">
            <a:off x="3173297" y="4430713"/>
            <a:ext cx="0" cy="76200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99</a:t>
            </a:fld>
            <a:endParaRPr lang="en-US"/>
          </a:p>
        </p:txBody>
      </p:sp>
      <p:graphicFrame>
        <p:nvGraphicFramePr>
          <p:cNvPr id="56" name="Chart 55"/>
          <p:cNvGraphicFramePr>
            <a:graphicFrameLocks/>
          </p:cNvGraphicFramePr>
          <p:nvPr>
            <p:extLst>
              <p:ext uri="{D42A27DB-BD31-4B8C-83A1-F6EECF244321}">
                <p14:modId xmlns:p14="http://schemas.microsoft.com/office/powerpoint/2010/main" val="29940022"/>
              </p:ext>
            </p:extLst>
          </p:nvPr>
        </p:nvGraphicFramePr>
        <p:xfrm>
          <a:off x="962025" y="2163762"/>
          <a:ext cx="7330440" cy="3333750"/>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Box 3"/>
          <p:cNvSpPr txBox="1"/>
          <p:nvPr/>
        </p:nvSpPr>
        <p:spPr>
          <a:xfrm>
            <a:off x="449150" y="5667919"/>
            <a:ext cx="2565126" cy="307777"/>
          </a:xfrm>
          <a:prstGeom prst="rect">
            <a:avLst/>
          </a:prstGeom>
          <a:noFill/>
        </p:spPr>
        <p:txBody>
          <a:bodyPr wrap="none" rtlCol="0">
            <a:spAutoFit/>
          </a:bodyPr>
          <a:lstStyle/>
          <a:p>
            <a:r>
              <a:rPr lang="pt-BR" sz="1400" dirty="0"/>
              <a:t>http://cvrl.ioo.ucl.ac.uk/cmfs.htm</a:t>
            </a:r>
          </a:p>
        </p:txBody>
      </p:sp>
    </p:spTree>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61122" name="Group 1015"/>
          <p:cNvGrpSpPr>
            <a:grpSpLocks/>
          </p:cNvGrpSpPr>
          <p:nvPr/>
        </p:nvGrpSpPr>
        <p:grpSpPr bwMode="auto">
          <a:xfrm>
            <a:off x="4522788" y="196850"/>
            <a:ext cx="4437062" cy="6473825"/>
            <a:chOff x="2885" y="321"/>
            <a:chExt cx="2426" cy="3579"/>
          </a:xfrm>
        </p:grpSpPr>
        <p:pic>
          <p:nvPicPr>
            <p:cNvPr id="261170" name="Picture 100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85" y="321"/>
              <a:ext cx="2426" cy="3579"/>
            </a:xfrm>
            <a:prstGeom prst="rect">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pic>
        <p:sp>
          <p:nvSpPr>
            <p:cNvPr id="261171" name="Line 1007"/>
            <p:cNvSpPr>
              <a:spLocks noChangeShapeType="1"/>
            </p:cNvSpPr>
            <p:nvPr/>
          </p:nvSpPr>
          <p:spPr bwMode="auto">
            <a:xfrm>
              <a:off x="3194" y="340"/>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61172" name="Line 1008"/>
            <p:cNvSpPr>
              <a:spLocks noChangeShapeType="1"/>
            </p:cNvSpPr>
            <p:nvPr/>
          </p:nvSpPr>
          <p:spPr bwMode="auto">
            <a:xfrm>
              <a:off x="3290" y="437"/>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61173" name="Line 1009"/>
            <p:cNvSpPr>
              <a:spLocks noChangeShapeType="1"/>
            </p:cNvSpPr>
            <p:nvPr/>
          </p:nvSpPr>
          <p:spPr bwMode="auto">
            <a:xfrm>
              <a:off x="4799" y="340"/>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61174" name="Line 1010"/>
            <p:cNvSpPr>
              <a:spLocks noChangeShapeType="1"/>
            </p:cNvSpPr>
            <p:nvPr/>
          </p:nvSpPr>
          <p:spPr bwMode="auto">
            <a:xfrm>
              <a:off x="4498" y="340"/>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61175" name="Line 1011"/>
            <p:cNvSpPr>
              <a:spLocks noChangeShapeType="1"/>
            </p:cNvSpPr>
            <p:nvPr/>
          </p:nvSpPr>
          <p:spPr bwMode="auto">
            <a:xfrm>
              <a:off x="3499" y="341"/>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61176" name="Line 1012"/>
            <p:cNvSpPr>
              <a:spLocks noChangeShapeType="1"/>
            </p:cNvSpPr>
            <p:nvPr/>
          </p:nvSpPr>
          <p:spPr bwMode="auto">
            <a:xfrm>
              <a:off x="3815" y="340"/>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61177" name="Line 1013"/>
            <p:cNvSpPr>
              <a:spLocks noChangeShapeType="1"/>
            </p:cNvSpPr>
            <p:nvPr/>
          </p:nvSpPr>
          <p:spPr bwMode="auto">
            <a:xfrm>
              <a:off x="5114" y="340"/>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grpSp>
        <p:nvGrpSpPr>
          <p:cNvPr id="261123" name="Group 1062"/>
          <p:cNvGrpSpPr>
            <a:grpSpLocks/>
          </p:cNvGrpSpPr>
          <p:nvPr/>
        </p:nvGrpSpPr>
        <p:grpSpPr bwMode="auto">
          <a:xfrm>
            <a:off x="0" y="3244850"/>
            <a:ext cx="4516438" cy="3109913"/>
            <a:chOff x="125" y="834"/>
            <a:chExt cx="2845" cy="1959"/>
          </a:xfrm>
        </p:grpSpPr>
        <p:sp>
          <p:nvSpPr>
            <p:cNvPr id="261125" name="Line 1017"/>
            <p:cNvSpPr>
              <a:spLocks noChangeShapeType="1"/>
            </p:cNvSpPr>
            <p:nvPr/>
          </p:nvSpPr>
          <p:spPr bwMode="auto">
            <a:xfrm>
              <a:off x="431" y="2185"/>
              <a:ext cx="2316"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261126" name="Rectangle 1018"/>
            <p:cNvSpPr>
              <a:spLocks noChangeArrowheads="1"/>
            </p:cNvSpPr>
            <p:nvPr/>
          </p:nvSpPr>
          <p:spPr bwMode="auto">
            <a:xfrm>
              <a:off x="2657" y="2149"/>
              <a:ext cx="3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200" i="0">
                  <a:latin typeface="Symbol" pitchFamily="18" charset="2"/>
                </a:rPr>
                <a:t>l</a:t>
              </a:r>
            </a:p>
            <a:p>
              <a:pPr algn="ctr"/>
              <a:r>
                <a:rPr lang="en-US" sz="1200" i="0">
                  <a:latin typeface="Arial" charset="0"/>
                </a:rPr>
                <a:t>(nm)</a:t>
              </a:r>
            </a:p>
          </p:txBody>
        </p:sp>
        <p:sp>
          <p:nvSpPr>
            <p:cNvPr id="261127" name="Rectangle 1019"/>
            <p:cNvSpPr>
              <a:spLocks noChangeArrowheads="1"/>
            </p:cNvSpPr>
            <p:nvPr/>
          </p:nvSpPr>
          <p:spPr bwMode="auto">
            <a:xfrm rot="-5400000">
              <a:off x="-613" y="1572"/>
              <a:ext cx="166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1400"/>
                <a:t>Valores dos tri-esimulos</a:t>
              </a:r>
            </a:p>
          </p:txBody>
        </p:sp>
        <p:sp>
          <p:nvSpPr>
            <p:cNvPr id="261128" name="Rectangle 1020"/>
            <p:cNvSpPr>
              <a:spLocks noChangeArrowheads="1"/>
            </p:cNvSpPr>
            <p:nvPr/>
          </p:nvSpPr>
          <p:spPr bwMode="auto">
            <a:xfrm>
              <a:off x="1868" y="1540"/>
              <a:ext cx="35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a:t>r</a:t>
              </a:r>
              <a:r>
                <a:rPr lang="en-US" sz="1600">
                  <a:latin typeface="Symbol" pitchFamily="18" charset="2"/>
                </a:rPr>
                <a:t>(l </a:t>
              </a:r>
              <a:r>
                <a:rPr lang="en-US" sz="1600"/>
                <a:t>)</a:t>
              </a:r>
            </a:p>
          </p:txBody>
        </p:sp>
        <p:sp>
          <p:nvSpPr>
            <p:cNvPr id="261129" name="Rectangle 1021"/>
            <p:cNvSpPr>
              <a:spLocks noChangeArrowheads="1"/>
            </p:cNvSpPr>
            <p:nvPr/>
          </p:nvSpPr>
          <p:spPr bwMode="auto">
            <a:xfrm>
              <a:off x="1213" y="1317"/>
              <a:ext cx="36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a:t>g</a:t>
              </a:r>
              <a:r>
                <a:rPr lang="en-US" sz="1600">
                  <a:latin typeface="Symbol" pitchFamily="18" charset="2"/>
                </a:rPr>
                <a:t>(l </a:t>
              </a:r>
              <a:r>
                <a:rPr lang="en-US" sz="1600"/>
                <a:t>)</a:t>
              </a:r>
            </a:p>
          </p:txBody>
        </p:sp>
        <p:sp>
          <p:nvSpPr>
            <p:cNvPr id="261130" name="Rectangle 1022"/>
            <p:cNvSpPr>
              <a:spLocks noChangeArrowheads="1"/>
            </p:cNvSpPr>
            <p:nvPr/>
          </p:nvSpPr>
          <p:spPr bwMode="auto">
            <a:xfrm>
              <a:off x="692" y="1164"/>
              <a:ext cx="368"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a:t>b</a:t>
              </a:r>
              <a:r>
                <a:rPr lang="en-US" sz="1600">
                  <a:latin typeface="Symbol" pitchFamily="18" charset="2"/>
                </a:rPr>
                <a:t>(l </a:t>
              </a:r>
              <a:r>
                <a:rPr lang="en-US" sz="1600"/>
                <a:t>)</a:t>
              </a:r>
            </a:p>
          </p:txBody>
        </p:sp>
        <p:sp>
          <p:nvSpPr>
            <p:cNvPr id="261131" name="Line 1023"/>
            <p:cNvSpPr>
              <a:spLocks noChangeShapeType="1"/>
            </p:cNvSpPr>
            <p:nvPr/>
          </p:nvSpPr>
          <p:spPr bwMode="auto">
            <a:xfrm>
              <a:off x="461" y="968"/>
              <a:ext cx="0" cy="18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32" name="Line 1024"/>
            <p:cNvSpPr>
              <a:spLocks noChangeShapeType="1"/>
            </p:cNvSpPr>
            <p:nvPr/>
          </p:nvSpPr>
          <p:spPr bwMode="auto">
            <a:xfrm>
              <a:off x="445" y="2792"/>
              <a:ext cx="1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33" name="Line 1025"/>
            <p:cNvSpPr>
              <a:spLocks noChangeShapeType="1"/>
            </p:cNvSpPr>
            <p:nvPr/>
          </p:nvSpPr>
          <p:spPr bwMode="auto">
            <a:xfrm>
              <a:off x="445" y="2588"/>
              <a:ext cx="1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34" name="Line 1026"/>
            <p:cNvSpPr>
              <a:spLocks noChangeShapeType="1"/>
            </p:cNvSpPr>
            <p:nvPr/>
          </p:nvSpPr>
          <p:spPr bwMode="auto">
            <a:xfrm>
              <a:off x="445" y="2384"/>
              <a:ext cx="1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35" name="Line 1027"/>
            <p:cNvSpPr>
              <a:spLocks noChangeShapeType="1"/>
            </p:cNvSpPr>
            <p:nvPr/>
          </p:nvSpPr>
          <p:spPr bwMode="auto">
            <a:xfrm>
              <a:off x="445" y="2186"/>
              <a:ext cx="1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36" name="Line 1028"/>
            <p:cNvSpPr>
              <a:spLocks noChangeShapeType="1"/>
            </p:cNvSpPr>
            <p:nvPr/>
          </p:nvSpPr>
          <p:spPr bwMode="auto">
            <a:xfrm>
              <a:off x="445" y="1982"/>
              <a:ext cx="1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37" name="Line 1029"/>
            <p:cNvSpPr>
              <a:spLocks noChangeShapeType="1"/>
            </p:cNvSpPr>
            <p:nvPr/>
          </p:nvSpPr>
          <p:spPr bwMode="auto">
            <a:xfrm>
              <a:off x="445" y="1778"/>
              <a:ext cx="1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38" name="Line 1030"/>
            <p:cNvSpPr>
              <a:spLocks noChangeShapeType="1"/>
            </p:cNvSpPr>
            <p:nvPr/>
          </p:nvSpPr>
          <p:spPr bwMode="auto">
            <a:xfrm>
              <a:off x="445" y="1574"/>
              <a:ext cx="1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39" name="Line 1031"/>
            <p:cNvSpPr>
              <a:spLocks noChangeShapeType="1"/>
            </p:cNvSpPr>
            <p:nvPr/>
          </p:nvSpPr>
          <p:spPr bwMode="auto">
            <a:xfrm>
              <a:off x="445" y="1376"/>
              <a:ext cx="1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40" name="Line 1032"/>
            <p:cNvSpPr>
              <a:spLocks noChangeShapeType="1"/>
            </p:cNvSpPr>
            <p:nvPr/>
          </p:nvSpPr>
          <p:spPr bwMode="auto">
            <a:xfrm>
              <a:off x="445" y="1172"/>
              <a:ext cx="1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41" name="Line 1033"/>
            <p:cNvSpPr>
              <a:spLocks noChangeShapeType="1"/>
            </p:cNvSpPr>
            <p:nvPr/>
          </p:nvSpPr>
          <p:spPr bwMode="auto">
            <a:xfrm>
              <a:off x="445" y="968"/>
              <a:ext cx="16"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42" name="Line 1034"/>
            <p:cNvSpPr>
              <a:spLocks noChangeShapeType="1"/>
            </p:cNvSpPr>
            <p:nvPr/>
          </p:nvSpPr>
          <p:spPr bwMode="auto">
            <a:xfrm>
              <a:off x="461" y="2186"/>
              <a:ext cx="215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43" name="Line 1035"/>
            <p:cNvSpPr>
              <a:spLocks noChangeShapeType="1"/>
            </p:cNvSpPr>
            <p:nvPr/>
          </p:nvSpPr>
          <p:spPr bwMode="auto">
            <a:xfrm flipV="1">
              <a:off x="461" y="2186"/>
              <a:ext cx="0" cy="3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44" name="Line 1036"/>
            <p:cNvSpPr>
              <a:spLocks noChangeShapeType="1"/>
            </p:cNvSpPr>
            <p:nvPr/>
          </p:nvSpPr>
          <p:spPr bwMode="auto">
            <a:xfrm flipV="1">
              <a:off x="730" y="2186"/>
              <a:ext cx="0" cy="3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45" name="Line 1037"/>
            <p:cNvSpPr>
              <a:spLocks noChangeShapeType="1"/>
            </p:cNvSpPr>
            <p:nvPr/>
          </p:nvSpPr>
          <p:spPr bwMode="auto">
            <a:xfrm flipV="1">
              <a:off x="998" y="2186"/>
              <a:ext cx="1" cy="3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46" name="Line 1038"/>
            <p:cNvSpPr>
              <a:spLocks noChangeShapeType="1"/>
            </p:cNvSpPr>
            <p:nvPr/>
          </p:nvSpPr>
          <p:spPr bwMode="auto">
            <a:xfrm flipV="1">
              <a:off x="1267" y="2186"/>
              <a:ext cx="1" cy="3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47" name="Line 1039"/>
            <p:cNvSpPr>
              <a:spLocks noChangeShapeType="1"/>
            </p:cNvSpPr>
            <p:nvPr/>
          </p:nvSpPr>
          <p:spPr bwMode="auto">
            <a:xfrm flipV="1">
              <a:off x="1539" y="2186"/>
              <a:ext cx="1" cy="3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48" name="Line 1040"/>
            <p:cNvSpPr>
              <a:spLocks noChangeShapeType="1"/>
            </p:cNvSpPr>
            <p:nvPr/>
          </p:nvSpPr>
          <p:spPr bwMode="auto">
            <a:xfrm flipV="1">
              <a:off x="1808" y="2186"/>
              <a:ext cx="1" cy="3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49" name="Line 1041"/>
            <p:cNvSpPr>
              <a:spLocks noChangeShapeType="1"/>
            </p:cNvSpPr>
            <p:nvPr/>
          </p:nvSpPr>
          <p:spPr bwMode="auto">
            <a:xfrm flipV="1">
              <a:off x="2077" y="2186"/>
              <a:ext cx="0" cy="3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50" name="Line 1042"/>
            <p:cNvSpPr>
              <a:spLocks noChangeShapeType="1"/>
            </p:cNvSpPr>
            <p:nvPr/>
          </p:nvSpPr>
          <p:spPr bwMode="auto">
            <a:xfrm flipV="1">
              <a:off x="2346" y="2186"/>
              <a:ext cx="0" cy="3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51" name="Line 1043"/>
            <p:cNvSpPr>
              <a:spLocks noChangeShapeType="1"/>
            </p:cNvSpPr>
            <p:nvPr/>
          </p:nvSpPr>
          <p:spPr bwMode="auto">
            <a:xfrm flipV="1">
              <a:off x="2614" y="2186"/>
              <a:ext cx="1" cy="3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52" name="Freeform 1044"/>
            <p:cNvSpPr>
              <a:spLocks/>
            </p:cNvSpPr>
            <p:nvPr/>
          </p:nvSpPr>
          <p:spPr bwMode="auto">
            <a:xfrm>
              <a:off x="461" y="1166"/>
              <a:ext cx="2098" cy="1392"/>
            </a:xfrm>
            <a:custGeom>
              <a:avLst/>
              <a:gdLst>
                <a:gd name="T0" fmla="*/ 1014655 w 648"/>
                <a:gd name="T1" fmla="*/ 2147483647 h 232"/>
                <a:gd name="T2" fmla="*/ 3163023 w 648"/>
                <a:gd name="T3" fmla="*/ 2147483647 h 232"/>
                <a:gd name="T4" fmla="*/ 5314619 w 648"/>
                <a:gd name="T5" fmla="*/ 2147483647 h 232"/>
                <a:gd name="T6" fmla="*/ 7354216 w 648"/>
                <a:gd name="T7" fmla="*/ 2147483647 h 232"/>
                <a:gd name="T8" fmla="*/ 9502612 w 648"/>
                <a:gd name="T9" fmla="*/ 2147483647 h 232"/>
                <a:gd name="T10" fmla="*/ 11530769 w 648"/>
                <a:gd name="T11" fmla="*/ 2147483647 h 232"/>
                <a:gd name="T12" fmla="*/ 13678832 w 648"/>
                <a:gd name="T13" fmla="*/ 2147483647 h 232"/>
                <a:gd name="T14" fmla="*/ 15830434 w 648"/>
                <a:gd name="T15" fmla="*/ 2147483647 h 232"/>
                <a:gd name="T16" fmla="*/ 17870362 w 648"/>
                <a:gd name="T17" fmla="*/ 2147483647 h 232"/>
                <a:gd name="T18" fmla="*/ 20018429 w 648"/>
                <a:gd name="T19" fmla="*/ 2147483647 h 232"/>
                <a:gd name="T20" fmla="*/ 22166780 w 648"/>
                <a:gd name="T21" fmla="*/ 2147483647 h 232"/>
                <a:gd name="T22" fmla="*/ 24161588 w 648"/>
                <a:gd name="T23" fmla="*/ 2147483647 h 232"/>
                <a:gd name="T24" fmla="*/ 26309512 w 648"/>
                <a:gd name="T25" fmla="*/ 2147483647 h 232"/>
                <a:gd name="T26" fmla="*/ 28338154 w 648"/>
                <a:gd name="T27" fmla="*/ 2147483647 h 232"/>
                <a:gd name="T28" fmla="*/ 30486195 w 648"/>
                <a:gd name="T29" fmla="*/ 2147483647 h 232"/>
                <a:gd name="T30" fmla="*/ 32634132 w 648"/>
                <a:gd name="T31" fmla="*/ 2147483647 h 232"/>
                <a:gd name="T32" fmla="*/ 34677686 w 648"/>
                <a:gd name="T33" fmla="*/ 2147483647 h 232"/>
                <a:gd name="T34" fmla="*/ 36825753 w 648"/>
                <a:gd name="T35" fmla="*/ 2147483647 h 232"/>
                <a:gd name="T36" fmla="*/ 38974182 w 648"/>
                <a:gd name="T37" fmla="*/ 2147483647 h 232"/>
                <a:gd name="T38" fmla="*/ 41002325 w 648"/>
                <a:gd name="T39" fmla="*/ 2147483647 h 232"/>
                <a:gd name="T40" fmla="*/ 43150392 w 648"/>
                <a:gd name="T41" fmla="*/ 2147483647 h 232"/>
                <a:gd name="T42" fmla="*/ 45193843 w 648"/>
                <a:gd name="T43" fmla="*/ 665127953 h 232"/>
                <a:gd name="T44" fmla="*/ 47341935 w 648"/>
                <a:gd name="T45" fmla="*/ 0 h 232"/>
                <a:gd name="T46" fmla="*/ 49489975 w 648"/>
                <a:gd name="T47" fmla="*/ 604661793 h 232"/>
                <a:gd name="T48" fmla="*/ 51518456 w 648"/>
                <a:gd name="T49" fmla="*/ 2147483647 h 232"/>
                <a:gd name="T50" fmla="*/ 53666548 w 648"/>
                <a:gd name="T51" fmla="*/ 2147483647 h 232"/>
                <a:gd name="T52" fmla="*/ 55818098 w 648"/>
                <a:gd name="T53" fmla="*/ 2147483647 h 232"/>
                <a:gd name="T54" fmla="*/ 57858026 w 648"/>
                <a:gd name="T55" fmla="*/ 2147483647 h 232"/>
                <a:gd name="T56" fmla="*/ 60006119 w 648"/>
                <a:gd name="T57" fmla="*/ 2147483647 h 232"/>
                <a:gd name="T58" fmla="*/ 61997560 w 648"/>
                <a:gd name="T59" fmla="*/ 2147483647 h 232"/>
                <a:gd name="T60" fmla="*/ 64149175 w 648"/>
                <a:gd name="T61" fmla="*/ 2147483647 h 232"/>
                <a:gd name="T62" fmla="*/ 66334202 w 648"/>
                <a:gd name="T63" fmla="*/ 2147483647 h 232"/>
                <a:gd name="T64" fmla="*/ 68325696 w 648"/>
                <a:gd name="T65" fmla="*/ 2147483647 h 232"/>
                <a:gd name="T66" fmla="*/ 70473788 w 648"/>
                <a:gd name="T67" fmla="*/ 2147483647 h 232"/>
                <a:gd name="T68" fmla="*/ 72636747 w 648"/>
                <a:gd name="T69" fmla="*/ 2147483647 h 232"/>
                <a:gd name="T70" fmla="*/ 74665279 w 648"/>
                <a:gd name="T71" fmla="*/ 2147483647 h 232"/>
                <a:gd name="T72" fmla="*/ 76813372 w 648"/>
                <a:gd name="T73" fmla="*/ 2147483647 h 232"/>
                <a:gd name="T74" fmla="*/ 78841541 w 648"/>
                <a:gd name="T75" fmla="*/ 2147483647 h 232"/>
                <a:gd name="T76" fmla="*/ 80989892 w 648"/>
                <a:gd name="T77" fmla="*/ 2147483647 h 2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48"/>
                <a:gd name="T118" fmla="*/ 0 h 232"/>
                <a:gd name="T119" fmla="*/ 648 w 648"/>
                <a:gd name="T120" fmla="*/ 232 h 23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48" h="232">
                  <a:moveTo>
                    <a:pt x="0" y="170"/>
                  </a:moveTo>
                  <a:lnTo>
                    <a:pt x="8" y="170"/>
                  </a:lnTo>
                  <a:lnTo>
                    <a:pt x="17" y="169"/>
                  </a:lnTo>
                  <a:lnTo>
                    <a:pt x="25" y="169"/>
                  </a:lnTo>
                  <a:lnTo>
                    <a:pt x="33" y="169"/>
                  </a:lnTo>
                  <a:lnTo>
                    <a:pt x="42" y="168"/>
                  </a:lnTo>
                  <a:lnTo>
                    <a:pt x="50" y="167"/>
                  </a:lnTo>
                  <a:lnTo>
                    <a:pt x="58" y="165"/>
                  </a:lnTo>
                  <a:lnTo>
                    <a:pt x="67" y="162"/>
                  </a:lnTo>
                  <a:lnTo>
                    <a:pt x="75" y="158"/>
                  </a:lnTo>
                  <a:lnTo>
                    <a:pt x="83" y="155"/>
                  </a:lnTo>
                  <a:lnTo>
                    <a:pt x="91" y="154"/>
                  </a:lnTo>
                  <a:lnTo>
                    <a:pt x="100" y="155"/>
                  </a:lnTo>
                  <a:lnTo>
                    <a:pt x="108" y="157"/>
                  </a:lnTo>
                  <a:lnTo>
                    <a:pt x="116" y="160"/>
                  </a:lnTo>
                  <a:lnTo>
                    <a:pt x="125" y="164"/>
                  </a:lnTo>
                  <a:lnTo>
                    <a:pt x="133" y="168"/>
                  </a:lnTo>
                  <a:lnTo>
                    <a:pt x="141" y="174"/>
                  </a:lnTo>
                  <a:lnTo>
                    <a:pt x="150" y="180"/>
                  </a:lnTo>
                  <a:lnTo>
                    <a:pt x="158" y="185"/>
                  </a:lnTo>
                  <a:lnTo>
                    <a:pt x="166" y="191"/>
                  </a:lnTo>
                  <a:lnTo>
                    <a:pt x="175" y="195"/>
                  </a:lnTo>
                  <a:lnTo>
                    <a:pt x="183" y="200"/>
                  </a:lnTo>
                  <a:lnTo>
                    <a:pt x="191" y="205"/>
                  </a:lnTo>
                  <a:lnTo>
                    <a:pt x="200" y="211"/>
                  </a:lnTo>
                  <a:lnTo>
                    <a:pt x="208" y="219"/>
                  </a:lnTo>
                  <a:lnTo>
                    <a:pt x="216" y="225"/>
                  </a:lnTo>
                  <a:lnTo>
                    <a:pt x="224" y="230"/>
                  </a:lnTo>
                  <a:lnTo>
                    <a:pt x="233" y="232"/>
                  </a:lnTo>
                  <a:lnTo>
                    <a:pt x="241" y="230"/>
                  </a:lnTo>
                  <a:lnTo>
                    <a:pt x="249" y="224"/>
                  </a:lnTo>
                  <a:lnTo>
                    <a:pt x="258" y="216"/>
                  </a:lnTo>
                  <a:lnTo>
                    <a:pt x="266" y="206"/>
                  </a:lnTo>
                  <a:lnTo>
                    <a:pt x="274" y="193"/>
                  </a:lnTo>
                  <a:lnTo>
                    <a:pt x="283" y="178"/>
                  </a:lnTo>
                  <a:lnTo>
                    <a:pt x="291" y="162"/>
                  </a:lnTo>
                  <a:lnTo>
                    <a:pt x="299" y="143"/>
                  </a:lnTo>
                  <a:lnTo>
                    <a:pt x="308" y="123"/>
                  </a:lnTo>
                  <a:lnTo>
                    <a:pt x="316" y="102"/>
                  </a:lnTo>
                  <a:lnTo>
                    <a:pt x="324" y="80"/>
                  </a:lnTo>
                  <a:lnTo>
                    <a:pt x="333" y="59"/>
                  </a:lnTo>
                  <a:lnTo>
                    <a:pt x="341" y="40"/>
                  </a:lnTo>
                  <a:lnTo>
                    <a:pt x="349" y="24"/>
                  </a:lnTo>
                  <a:lnTo>
                    <a:pt x="357" y="11"/>
                  </a:lnTo>
                  <a:lnTo>
                    <a:pt x="366" y="3"/>
                  </a:lnTo>
                  <a:lnTo>
                    <a:pt x="374" y="0"/>
                  </a:lnTo>
                  <a:lnTo>
                    <a:pt x="382" y="2"/>
                  </a:lnTo>
                  <a:lnTo>
                    <a:pt x="391" y="10"/>
                  </a:lnTo>
                  <a:lnTo>
                    <a:pt x="399" y="22"/>
                  </a:lnTo>
                  <a:lnTo>
                    <a:pt x="407" y="39"/>
                  </a:lnTo>
                  <a:lnTo>
                    <a:pt x="416" y="57"/>
                  </a:lnTo>
                  <a:lnTo>
                    <a:pt x="424" y="74"/>
                  </a:lnTo>
                  <a:lnTo>
                    <a:pt x="432" y="90"/>
                  </a:lnTo>
                  <a:lnTo>
                    <a:pt x="441" y="105"/>
                  </a:lnTo>
                  <a:lnTo>
                    <a:pt x="449" y="119"/>
                  </a:lnTo>
                  <a:lnTo>
                    <a:pt x="457" y="130"/>
                  </a:lnTo>
                  <a:lnTo>
                    <a:pt x="466" y="140"/>
                  </a:lnTo>
                  <a:lnTo>
                    <a:pt x="474" y="148"/>
                  </a:lnTo>
                  <a:lnTo>
                    <a:pt x="482" y="154"/>
                  </a:lnTo>
                  <a:lnTo>
                    <a:pt x="490" y="158"/>
                  </a:lnTo>
                  <a:lnTo>
                    <a:pt x="499" y="161"/>
                  </a:lnTo>
                  <a:lnTo>
                    <a:pt x="507" y="164"/>
                  </a:lnTo>
                  <a:lnTo>
                    <a:pt x="515" y="166"/>
                  </a:lnTo>
                  <a:lnTo>
                    <a:pt x="524" y="167"/>
                  </a:lnTo>
                  <a:lnTo>
                    <a:pt x="532" y="168"/>
                  </a:lnTo>
                  <a:lnTo>
                    <a:pt x="540" y="168"/>
                  </a:lnTo>
                  <a:lnTo>
                    <a:pt x="549" y="169"/>
                  </a:lnTo>
                  <a:lnTo>
                    <a:pt x="557" y="169"/>
                  </a:lnTo>
                  <a:lnTo>
                    <a:pt x="565" y="169"/>
                  </a:lnTo>
                  <a:lnTo>
                    <a:pt x="574" y="169"/>
                  </a:lnTo>
                  <a:lnTo>
                    <a:pt x="582" y="169"/>
                  </a:lnTo>
                  <a:lnTo>
                    <a:pt x="590" y="169"/>
                  </a:lnTo>
                  <a:lnTo>
                    <a:pt x="599" y="170"/>
                  </a:lnTo>
                  <a:lnTo>
                    <a:pt x="607" y="170"/>
                  </a:lnTo>
                  <a:lnTo>
                    <a:pt x="615" y="170"/>
                  </a:lnTo>
                  <a:lnTo>
                    <a:pt x="623" y="170"/>
                  </a:lnTo>
                  <a:lnTo>
                    <a:pt x="632" y="170"/>
                  </a:lnTo>
                  <a:lnTo>
                    <a:pt x="640" y="170"/>
                  </a:lnTo>
                  <a:lnTo>
                    <a:pt x="648" y="170"/>
                  </a:lnTo>
                </a:path>
              </a:pathLst>
            </a:custGeom>
            <a:noFill/>
            <a:ln w="28575">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53" name="Freeform 1045"/>
            <p:cNvSpPr>
              <a:spLocks/>
            </p:cNvSpPr>
            <p:nvPr/>
          </p:nvSpPr>
          <p:spPr bwMode="auto">
            <a:xfrm>
              <a:off x="461" y="1574"/>
              <a:ext cx="2098" cy="702"/>
            </a:xfrm>
            <a:custGeom>
              <a:avLst/>
              <a:gdLst>
                <a:gd name="T0" fmla="*/ 1014655 w 648"/>
                <a:gd name="T1" fmla="*/ 2147483647 h 117"/>
                <a:gd name="T2" fmla="*/ 3163023 w 648"/>
                <a:gd name="T3" fmla="*/ 2147483647 h 117"/>
                <a:gd name="T4" fmla="*/ 5314619 w 648"/>
                <a:gd name="T5" fmla="*/ 2147483647 h 117"/>
                <a:gd name="T6" fmla="*/ 7354216 w 648"/>
                <a:gd name="T7" fmla="*/ 2147483647 h 117"/>
                <a:gd name="T8" fmla="*/ 9502612 w 648"/>
                <a:gd name="T9" fmla="*/ 2147483647 h 117"/>
                <a:gd name="T10" fmla="*/ 11530769 w 648"/>
                <a:gd name="T11" fmla="*/ 2147483647 h 117"/>
                <a:gd name="T12" fmla="*/ 13678832 w 648"/>
                <a:gd name="T13" fmla="*/ 2147483647 h 117"/>
                <a:gd name="T14" fmla="*/ 15830434 w 648"/>
                <a:gd name="T15" fmla="*/ 2147483647 h 117"/>
                <a:gd name="T16" fmla="*/ 17870362 w 648"/>
                <a:gd name="T17" fmla="*/ 2147483647 h 117"/>
                <a:gd name="T18" fmla="*/ 20018429 w 648"/>
                <a:gd name="T19" fmla="*/ 2147483647 h 117"/>
                <a:gd name="T20" fmla="*/ 22166780 w 648"/>
                <a:gd name="T21" fmla="*/ 2147483647 h 117"/>
                <a:gd name="T22" fmla="*/ 24161588 w 648"/>
                <a:gd name="T23" fmla="*/ 2147483647 h 117"/>
                <a:gd name="T24" fmla="*/ 26309512 w 648"/>
                <a:gd name="T25" fmla="*/ 2147483647 h 117"/>
                <a:gd name="T26" fmla="*/ 28338154 w 648"/>
                <a:gd name="T27" fmla="*/ 1572120550 h 117"/>
                <a:gd name="T28" fmla="*/ 30486195 w 648"/>
                <a:gd name="T29" fmla="*/ 483729474 h 117"/>
                <a:gd name="T30" fmla="*/ 32634132 w 648"/>
                <a:gd name="T31" fmla="*/ 0 h 117"/>
                <a:gd name="T32" fmla="*/ 34677686 w 648"/>
                <a:gd name="T33" fmla="*/ 60466184 h 117"/>
                <a:gd name="T34" fmla="*/ 36825753 w 648"/>
                <a:gd name="T35" fmla="*/ 483729474 h 117"/>
                <a:gd name="T36" fmla="*/ 38974182 w 648"/>
                <a:gd name="T37" fmla="*/ 1330255909 h 117"/>
                <a:gd name="T38" fmla="*/ 41002325 w 648"/>
                <a:gd name="T39" fmla="*/ 2147483647 h 117"/>
                <a:gd name="T40" fmla="*/ 43150392 w 648"/>
                <a:gd name="T41" fmla="*/ 2147483647 h 117"/>
                <a:gd name="T42" fmla="*/ 45193843 w 648"/>
                <a:gd name="T43" fmla="*/ 2147483647 h 117"/>
                <a:gd name="T44" fmla="*/ 47341935 w 648"/>
                <a:gd name="T45" fmla="*/ 2147483647 h 117"/>
                <a:gd name="T46" fmla="*/ 49489975 w 648"/>
                <a:gd name="T47" fmla="*/ 2147483647 h 117"/>
                <a:gd name="T48" fmla="*/ 51518456 w 648"/>
                <a:gd name="T49" fmla="*/ 2147483647 h 117"/>
                <a:gd name="T50" fmla="*/ 53666548 w 648"/>
                <a:gd name="T51" fmla="*/ 2147483647 h 117"/>
                <a:gd name="T52" fmla="*/ 55818098 w 648"/>
                <a:gd name="T53" fmla="*/ 2147483647 h 117"/>
                <a:gd name="T54" fmla="*/ 57858026 w 648"/>
                <a:gd name="T55" fmla="*/ 2147483647 h 117"/>
                <a:gd name="T56" fmla="*/ 60006119 w 648"/>
                <a:gd name="T57" fmla="*/ 2147483647 h 117"/>
                <a:gd name="T58" fmla="*/ 61997560 w 648"/>
                <a:gd name="T59" fmla="*/ 2147483647 h 117"/>
                <a:gd name="T60" fmla="*/ 64149175 w 648"/>
                <a:gd name="T61" fmla="*/ 2147483647 h 117"/>
                <a:gd name="T62" fmla="*/ 66334202 w 648"/>
                <a:gd name="T63" fmla="*/ 2147483647 h 117"/>
                <a:gd name="T64" fmla="*/ 68325696 w 648"/>
                <a:gd name="T65" fmla="*/ 2147483647 h 117"/>
                <a:gd name="T66" fmla="*/ 70473788 w 648"/>
                <a:gd name="T67" fmla="*/ 2147483647 h 117"/>
                <a:gd name="T68" fmla="*/ 72636747 w 648"/>
                <a:gd name="T69" fmla="*/ 2147483647 h 117"/>
                <a:gd name="T70" fmla="*/ 74665279 w 648"/>
                <a:gd name="T71" fmla="*/ 2147483647 h 117"/>
                <a:gd name="T72" fmla="*/ 76813372 w 648"/>
                <a:gd name="T73" fmla="*/ 2147483647 h 117"/>
                <a:gd name="T74" fmla="*/ 78841541 w 648"/>
                <a:gd name="T75" fmla="*/ 2147483647 h 117"/>
                <a:gd name="T76" fmla="*/ 80989892 w 648"/>
                <a:gd name="T77" fmla="*/ 2147483647 h 1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48"/>
                <a:gd name="T118" fmla="*/ 0 h 117"/>
                <a:gd name="T119" fmla="*/ 648 w 648"/>
                <a:gd name="T120" fmla="*/ 117 h 11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48" h="117">
                  <a:moveTo>
                    <a:pt x="0" y="102"/>
                  </a:moveTo>
                  <a:lnTo>
                    <a:pt x="8" y="102"/>
                  </a:lnTo>
                  <a:lnTo>
                    <a:pt x="17" y="102"/>
                  </a:lnTo>
                  <a:lnTo>
                    <a:pt x="25" y="102"/>
                  </a:lnTo>
                  <a:lnTo>
                    <a:pt x="33" y="102"/>
                  </a:lnTo>
                  <a:lnTo>
                    <a:pt x="42" y="103"/>
                  </a:lnTo>
                  <a:lnTo>
                    <a:pt x="50" y="104"/>
                  </a:lnTo>
                  <a:lnTo>
                    <a:pt x="58" y="105"/>
                  </a:lnTo>
                  <a:lnTo>
                    <a:pt x="67" y="108"/>
                  </a:lnTo>
                  <a:lnTo>
                    <a:pt x="75" y="112"/>
                  </a:lnTo>
                  <a:lnTo>
                    <a:pt x="83" y="115"/>
                  </a:lnTo>
                  <a:lnTo>
                    <a:pt x="91" y="116"/>
                  </a:lnTo>
                  <a:lnTo>
                    <a:pt x="100" y="117"/>
                  </a:lnTo>
                  <a:lnTo>
                    <a:pt x="108" y="116"/>
                  </a:lnTo>
                  <a:lnTo>
                    <a:pt x="116" y="114"/>
                  </a:lnTo>
                  <a:lnTo>
                    <a:pt x="125" y="112"/>
                  </a:lnTo>
                  <a:lnTo>
                    <a:pt x="133" y="108"/>
                  </a:lnTo>
                  <a:lnTo>
                    <a:pt x="141" y="104"/>
                  </a:lnTo>
                  <a:lnTo>
                    <a:pt x="150" y="99"/>
                  </a:lnTo>
                  <a:lnTo>
                    <a:pt x="158" y="94"/>
                  </a:lnTo>
                  <a:lnTo>
                    <a:pt x="166" y="88"/>
                  </a:lnTo>
                  <a:lnTo>
                    <a:pt x="175" y="82"/>
                  </a:lnTo>
                  <a:lnTo>
                    <a:pt x="183" y="76"/>
                  </a:lnTo>
                  <a:lnTo>
                    <a:pt x="191" y="69"/>
                  </a:lnTo>
                  <a:lnTo>
                    <a:pt x="200" y="60"/>
                  </a:lnTo>
                  <a:lnTo>
                    <a:pt x="208" y="50"/>
                  </a:lnTo>
                  <a:lnTo>
                    <a:pt x="216" y="38"/>
                  </a:lnTo>
                  <a:lnTo>
                    <a:pt x="224" y="26"/>
                  </a:lnTo>
                  <a:lnTo>
                    <a:pt x="233" y="16"/>
                  </a:lnTo>
                  <a:lnTo>
                    <a:pt x="241" y="8"/>
                  </a:lnTo>
                  <a:lnTo>
                    <a:pt x="249" y="3"/>
                  </a:lnTo>
                  <a:lnTo>
                    <a:pt x="258" y="0"/>
                  </a:lnTo>
                  <a:lnTo>
                    <a:pt x="266" y="0"/>
                  </a:lnTo>
                  <a:lnTo>
                    <a:pt x="274" y="1"/>
                  </a:lnTo>
                  <a:lnTo>
                    <a:pt x="283" y="4"/>
                  </a:lnTo>
                  <a:lnTo>
                    <a:pt x="291" y="8"/>
                  </a:lnTo>
                  <a:lnTo>
                    <a:pt x="299" y="14"/>
                  </a:lnTo>
                  <a:lnTo>
                    <a:pt x="308" y="22"/>
                  </a:lnTo>
                  <a:lnTo>
                    <a:pt x="316" y="31"/>
                  </a:lnTo>
                  <a:lnTo>
                    <a:pt x="324" y="41"/>
                  </a:lnTo>
                  <a:lnTo>
                    <a:pt x="333" y="51"/>
                  </a:lnTo>
                  <a:lnTo>
                    <a:pt x="341" y="62"/>
                  </a:lnTo>
                  <a:lnTo>
                    <a:pt x="349" y="73"/>
                  </a:lnTo>
                  <a:lnTo>
                    <a:pt x="357" y="83"/>
                  </a:lnTo>
                  <a:lnTo>
                    <a:pt x="366" y="91"/>
                  </a:lnTo>
                  <a:lnTo>
                    <a:pt x="374" y="98"/>
                  </a:lnTo>
                  <a:lnTo>
                    <a:pt x="382" y="104"/>
                  </a:lnTo>
                  <a:lnTo>
                    <a:pt x="391" y="107"/>
                  </a:lnTo>
                  <a:lnTo>
                    <a:pt x="399" y="109"/>
                  </a:lnTo>
                  <a:lnTo>
                    <a:pt x="407" y="110"/>
                  </a:lnTo>
                  <a:lnTo>
                    <a:pt x="416" y="110"/>
                  </a:lnTo>
                  <a:lnTo>
                    <a:pt x="424" y="110"/>
                  </a:lnTo>
                  <a:lnTo>
                    <a:pt x="432" y="109"/>
                  </a:lnTo>
                  <a:lnTo>
                    <a:pt x="441" y="108"/>
                  </a:lnTo>
                  <a:lnTo>
                    <a:pt x="449" y="107"/>
                  </a:lnTo>
                  <a:lnTo>
                    <a:pt x="457" y="106"/>
                  </a:lnTo>
                  <a:lnTo>
                    <a:pt x="466" y="105"/>
                  </a:lnTo>
                  <a:lnTo>
                    <a:pt x="474" y="104"/>
                  </a:lnTo>
                  <a:lnTo>
                    <a:pt x="482" y="103"/>
                  </a:lnTo>
                  <a:lnTo>
                    <a:pt x="490" y="103"/>
                  </a:lnTo>
                  <a:lnTo>
                    <a:pt x="499" y="103"/>
                  </a:lnTo>
                  <a:lnTo>
                    <a:pt x="507" y="102"/>
                  </a:lnTo>
                  <a:lnTo>
                    <a:pt x="515" y="102"/>
                  </a:lnTo>
                  <a:lnTo>
                    <a:pt x="524" y="102"/>
                  </a:lnTo>
                  <a:lnTo>
                    <a:pt x="532" y="102"/>
                  </a:lnTo>
                  <a:lnTo>
                    <a:pt x="540" y="102"/>
                  </a:lnTo>
                  <a:lnTo>
                    <a:pt x="549" y="102"/>
                  </a:lnTo>
                  <a:lnTo>
                    <a:pt x="557" y="102"/>
                  </a:lnTo>
                  <a:lnTo>
                    <a:pt x="565" y="102"/>
                  </a:lnTo>
                  <a:lnTo>
                    <a:pt x="574" y="102"/>
                  </a:lnTo>
                  <a:lnTo>
                    <a:pt x="582" y="102"/>
                  </a:lnTo>
                  <a:lnTo>
                    <a:pt x="590" y="102"/>
                  </a:lnTo>
                  <a:lnTo>
                    <a:pt x="599" y="102"/>
                  </a:lnTo>
                  <a:lnTo>
                    <a:pt x="607" y="102"/>
                  </a:lnTo>
                  <a:lnTo>
                    <a:pt x="615" y="102"/>
                  </a:lnTo>
                  <a:lnTo>
                    <a:pt x="623" y="102"/>
                  </a:lnTo>
                  <a:lnTo>
                    <a:pt x="632" y="102"/>
                  </a:lnTo>
                  <a:lnTo>
                    <a:pt x="640" y="102"/>
                  </a:lnTo>
                  <a:lnTo>
                    <a:pt x="648" y="102"/>
                  </a:lnTo>
                </a:path>
              </a:pathLst>
            </a:custGeom>
            <a:noFill/>
            <a:ln w="28575">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54" name="Freeform 1046"/>
            <p:cNvSpPr>
              <a:spLocks/>
            </p:cNvSpPr>
            <p:nvPr/>
          </p:nvSpPr>
          <p:spPr bwMode="auto">
            <a:xfrm>
              <a:off x="461" y="1412"/>
              <a:ext cx="2098" cy="840"/>
            </a:xfrm>
            <a:custGeom>
              <a:avLst/>
              <a:gdLst>
                <a:gd name="T0" fmla="*/ 1014655 w 648"/>
                <a:gd name="T1" fmla="*/ 2147483647 h 140"/>
                <a:gd name="T2" fmla="*/ 3163023 w 648"/>
                <a:gd name="T3" fmla="*/ 2147483647 h 140"/>
                <a:gd name="T4" fmla="*/ 5314619 w 648"/>
                <a:gd name="T5" fmla="*/ 2147483647 h 140"/>
                <a:gd name="T6" fmla="*/ 7354216 w 648"/>
                <a:gd name="T7" fmla="*/ 2147483647 h 140"/>
                <a:gd name="T8" fmla="*/ 9502612 w 648"/>
                <a:gd name="T9" fmla="*/ 2147483647 h 140"/>
                <a:gd name="T10" fmla="*/ 11530769 w 648"/>
                <a:gd name="T11" fmla="*/ 725593220 h 140"/>
                <a:gd name="T12" fmla="*/ 13678832 w 648"/>
                <a:gd name="T13" fmla="*/ 0 h 140"/>
                <a:gd name="T14" fmla="*/ 15830434 w 648"/>
                <a:gd name="T15" fmla="*/ 241864503 h 140"/>
                <a:gd name="T16" fmla="*/ 17870362 w 648"/>
                <a:gd name="T17" fmla="*/ 1209321841 h 140"/>
                <a:gd name="T18" fmla="*/ 20018429 w 648"/>
                <a:gd name="T19" fmla="*/ 2147483647 h 140"/>
                <a:gd name="T20" fmla="*/ 22166780 w 648"/>
                <a:gd name="T21" fmla="*/ 2147483647 h 140"/>
                <a:gd name="T22" fmla="*/ 24161588 w 648"/>
                <a:gd name="T23" fmla="*/ 2147483647 h 140"/>
                <a:gd name="T24" fmla="*/ 26309512 w 648"/>
                <a:gd name="T25" fmla="*/ 2147483647 h 140"/>
                <a:gd name="T26" fmla="*/ 28338154 w 648"/>
                <a:gd name="T27" fmla="*/ 2147483647 h 140"/>
                <a:gd name="T28" fmla="*/ 30486195 w 648"/>
                <a:gd name="T29" fmla="*/ 2147483647 h 140"/>
                <a:gd name="T30" fmla="*/ 32634132 w 648"/>
                <a:gd name="T31" fmla="*/ 2147483647 h 140"/>
                <a:gd name="T32" fmla="*/ 34677686 w 648"/>
                <a:gd name="T33" fmla="*/ 2147483647 h 140"/>
                <a:gd name="T34" fmla="*/ 36825753 w 648"/>
                <a:gd name="T35" fmla="*/ 2147483647 h 140"/>
                <a:gd name="T36" fmla="*/ 38974182 w 648"/>
                <a:gd name="T37" fmla="*/ 2147483647 h 140"/>
                <a:gd name="T38" fmla="*/ 41002325 w 648"/>
                <a:gd name="T39" fmla="*/ 2147483647 h 140"/>
                <a:gd name="T40" fmla="*/ 43150392 w 648"/>
                <a:gd name="T41" fmla="*/ 2147483647 h 140"/>
                <a:gd name="T42" fmla="*/ 45193843 w 648"/>
                <a:gd name="T43" fmla="*/ 2147483647 h 140"/>
                <a:gd name="T44" fmla="*/ 47341935 w 648"/>
                <a:gd name="T45" fmla="*/ 2147483647 h 140"/>
                <a:gd name="T46" fmla="*/ 49489975 w 648"/>
                <a:gd name="T47" fmla="*/ 2147483647 h 140"/>
                <a:gd name="T48" fmla="*/ 51518456 w 648"/>
                <a:gd name="T49" fmla="*/ 2147483647 h 140"/>
                <a:gd name="T50" fmla="*/ 53666548 w 648"/>
                <a:gd name="T51" fmla="*/ 2147483647 h 140"/>
                <a:gd name="T52" fmla="*/ 55818098 w 648"/>
                <a:gd name="T53" fmla="*/ 2147483647 h 140"/>
                <a:gd name="T54" fmla="*/ 57858026 w 648"/>
                <a:gd name="T55" fmla="*/ 2147483647 h 140"/>
                <a:gd name="T56" fmla="*/ 60006119 w 648"/>
                <a:gd name="T57" fmla="*/ 2147483647 h 140"/>
                <a:gd name="T58" fmla="*/ 61997560 w 648"/>
                <a:gd name="T59" fmla="*/ 2147483647 h 140"/>
                <a:gd name="T60" fmla="*/ 64149175 w 648"/>
                <a:gd name="T61" fmla="*/ 2147483647 h 140"/>
                <a:gd name="T62" fmla="*/ 66334202 w 648"/>
                <a:gd name="T63" fmla="*/ 2147483647 h 140"/>
                <a:gd name="T64" fmla="*/ 68325696 w 648"/>
                <a:gd name="T65" fmla="*/ 2147483647 h 140"/>
                <a:gd name="T66" fmla="*/ 70473788 w 648"/>
                <a:gd name="T67" fmla="*/ 2147483647 h 140"/>
                <a:gd name="T68" fmla="*/ 72636747 w 648"/>
                <a:gd name="T69" fmla="*/ 2147483647 h 140"/>
                <a:gd name="T70" fmla="*/ 74665279 w 648"/>
                <a:gd name="T71" fmla="*/ 2147483647 h 140"/>
                <a:gd name="T72" fmla="*/ 76813372 w 648"/>
                <a:gd name="T73" fmla="*/ 2147483647 h 140"/>
                <a:gd name="T74" fmla="*/ 78841541 w 648"/>
                <a:gd name="T75" fmla="*/ 2147483647 h 140"/>
                <a:gd name="T76" fmla="*/ 80989892 w 648"/>
                <a:gd name="T77" fmla="*/ 2147483647 h 1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48"/>
                <a:gd name="T118" fmla="*/ 0 h 140"/>
                <a:gd name="T119" fmla="*/ 648 w 648"/>
                <a:gd name="T120" fmla="*/ 140 h 1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48" h="140">
                  <a:moveTo>
                    <a:pt x="0" y="128"/>
                  </a:moveTo>
                  <a:lnTo>
                    <a:pt x="8" y="128"/>
                  </a:lnTo>
                  <a:lnTo>
                    <a:pt x="17" y="127"/>
                  </a:lnTo>
                  <a:lnTo>
                    <a:pt x="25" y="126"/>
                  </a:lnTo>
                  <a:lnTo>
                    <a:pt x="33" y="124"/>
                  </a:lnTo>
                  <a:lnTo>
                    <a:pt x="42" y="121"/>
                  </a:lnTo>
                  <a:lnTo>
                    <a:pt x="50" y="114"/>
                  </a:lnTo>
                  <a:lnTo>
                    <a:pt x="58" y="102"/>
                  </a:lnTo>
                  <a:lnTo>
                    <a:pt x="67" y="82"/>
                  </a:lnTo>
                  <a:lnTo>
                    <a:pt x="75" y="54"/>
                  </a:lnTo>
                  <a:lnTo>
                    <a:pt x="83" y="29"/>
                  </a:lnTo>
                  <a:lnTo>
                    <a:pt x="91" y="12"/>
                  </a:lnTo>
                  <a:lnTo>
                    <a:pt x="100" y="3"/>
                  </a:lnTo>
                  <a:lnTo>
                    <a:pt x="108" y="0"/>
                  </a:lnTo>
                  <a:lnTo>
                    <a:pt x="116" y="1"/>
                  </a:lnTo>
                  <a:lnTo>
                    <a:pt x="125" y="4"/>
                  </a:lnTo>
                  <a:lnTo>
                    <a:pt x="133" y="9"/>
                  </a:lnTo>
                  <a:lnTo>
                    <a:pt x="141" y="20"/>
                  </a:lnTo>
                  <a:lnTo>
                    <a:pt x="150" y="37"/>
                  </a:lnTo>
                  <a:lnTo>
                    <a:pt x="158" y="55"/>
                  </a:lnTo>
                  <a:lnTo>
                    <a:pt x="166" y="72"/>
                  </a:lnTo>
                  <a:lnTo>
                    <a:pt x="175" y="87"/>
                  </a:lnTo>
                  <a:lnTo>
                    <a:pt x="183" y="98"/>
                  </a:lnTo>
                  <a:lnTo>
                    <a:pt x="191" y="107"/>
                  </a:lnTo>
                  <a:lnTo>
                    <a:pt x="200" y="114"/>
                  </a:lnTo>
                  <a:lnTo>
                    <a:pt x="208" y="119"/>
                  </a:lnTo>
                  <a:lnTo>
                    <a:pt x="216" y="124"/>
                  </a:lnTo>
                  <a:lnTo>
                    <a:pt x="224" y="129"/>
                  </a:lnTo>
                  <a:lnTo>
                    <a:pt x="233" y="133"/>
                  </a:lnTo>
                  <a:lnTo>
                    <a:pt x="241" y="135"/>
                  </a:lnTo>
                  <a:lnTo>
                    <a:pt x="249" y="137"/>
                  </a:lnTo>
                  <a:lnTo>
                    <a:pt x="258" y="138"/>
                  </a:lnTo>
                  <a:lnTo>
                    <a:pt x="266" y="139"/>
                  </a:lnTo>
                  <a:lnTo>
                    <a:pt x="274" y="140"/>
                  </a:lnTo>
                  <a:lnTo>
                    <a:pt x="283" y="140"/>
                  </a:lnTo>
                  <a:lnTo>
                    <a:pt x="291" y="140"/>
                  </a:lnTo>
                  <a:lnTo>
                    <a:pt x="299" y="140"/>
                  </a:lnTo>
                  <a:lnTo>
                    <a:pt x="308" y="139"/>
                  </a:lnTo>
                  <a:lnTo>
                    <a:pt x="316" y="139"/>
                  </a:lnTo>
                  <a:lnTo>
                    <a:pt x="324" y="138"/>
                  </a:lnTo>
                  <a:lnTo>
                    <a:pt x="333" y="137"/>
                  </a:lnTo>
                  <a:lnTo>
                    <a:pt x="341" y="136"/>
                  </a:lnTo>
                  <a:lnTo>
                    <a:pt x="349" y="135"/>
                  </a:lnTo>
                  <a:lnTo>
                    <a:pt x="357" y="134"/>
                  </a:lnTo>
                  <a:lnTo>
                    <a:pt x="366" y="133"/>
                  </a:lnTo>
                  <a:lnTo>
                    <a:pt x="374" y="133"/>
                  </a:lnTo>
                  <a:lnTo>
                    <a:pt x="382" y="132"/>
                  </a:lnTo>
                  <a:lnTo>
                    <a:pt x="391" y="131"/>
                  </a:lnTo>
                  <a:lnTo>
                    <a:pt x="399" y="131"/>
                  </a:lnTo>
                  <a:lnTo>
                    <a:pt x="407" y="130"/>
                  </a:lnTo>
                  <a:lnTo>
                    <a:pt x="416" y="130"/>
                  </a:lnTo>
                  <a:lnTo>
                    <a:pt x="424" y="130"/>
                  </a:lnTo>
                  <a:lnTo>
                    <a:pt x="432" y="129"/>
                  </a:lnTo>
                  <a:lnTo>
                    <a:pt x="441" y="129"/>
                  </a:lnTo>
                  <a:lnTo>
                    <a:pt x="449" y="129"/>
                  </a:lnTo>
                  <a:lnTo>
                    <a:pt x="457" y="129"/>
                  </a:lnTo>
                  <a:lnTo>
                    <a:pt x="466" y="129"/>
                  </a:lnTo>
                  <a:lnTo>
                    <a:pt x="474" y="129"/>
                  </a:lnTo>
                  <a:lnTo>
                    <a:pt x="482" y="129"/>
                  </a:lnTo>
                  <a:lnTo>
                    <a:pt x="490" y="129"/>
                  </a:lnTo>
                  <a:lnTo>
                    <a:pt x="499" y="129"/>
                  </a:lnTo>
                  <a:lnTo>
                    <a:pt x="507" y="129"/>
                  </a:lnTo>
                  <a:lnTo>
                    <a:pt x="515" y="129"/>
                  </a:lnTo>
                  <a:lnTo>
                    <a:pt x="524" y="129"/>
                  </a:lnTo>
                  <a:lnTo>
                    <a:pt x="532" y="129"/>
                  </a:lnTo>
                  <a:lnTo>
                    <a:pt x="540" y="129"/>
                  </a:lnTo>
                  <a:lnTo>
                    <a:pt x="549" y="129"/>
                  </a:lnTo>
                  <a:lnTo>
                    <a:pt x="557" y="129"/>
                  </a:lnTo>
                  <a:lnTo>
                    <a:pt x="565" y="129"/>
                  </a:lnTo>
                  <a:lnTo>
                    <a:pt x="574" y="129"/>
                  </a:lnTo>
                  <a:lnTo>
                    <a:pt x="582" y="129"/>
                  </a:lnTo>
                  <a:lnTo>
                    <a:pt x="590" y="129"/>
                  </a:lnTo>
                  <a:lnTo>
                    <a:pt x="599" y="129"/>
                  </a:lnTo>
                  <a:lnTo>
                    <a:pt x="607" y="129"/>
                  </a:lnTo>
                  <a:lnTo>
                    <a:pt x="615" y="129"/>
                  </a:lnTo>
                  <a:lnTo>
                    <a:pt x="623" y="129"/>
                  </a:lnTo>
                  <a:lnTo>
                    <a:pt x="632" y="129"/>
                  </a:lnTo>
                  <a:lnTo>
                    <a:pt x="640" y="129"/>
                  </a:lnTo>
                  <a:lnTo>
                    <a:pt x="648" y="129"/>
                  </a:lnTo>
                </a:path>
              </a:pathLst>
            </a:custGeom>
            <a:noFill/>
            <a:ln w="28575">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55" name="Rectangle 1047"/>
            <p:cNvSpPr>
              <a:spLocks noChangeArrowheads="1"/>
            </p:cNvSpPr>
            <p:nvPr/>
          </p:nvSpPr>
          <p:spPr bwMode="auto">
            <a:xfrm>
              <a:off x="380" y="2540"/>
              <a:ext cx="71"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-1</a:t>
              </a:r>
              <a:endParaRPr lang="en-US" sz="1200" b="1" i="0">
                <a:latin typeface="Arial" charset="0"/>
              </a:endParaRPr>
            </a:p>
          </p:txBody>
        </p:sp>
        <p:sp>
          <p:nvSpPr>
            <p:cNvPr id="261156" name="Rectangle 1048"/>
            <p:cNvSpPr>
              <a:spLocks noChangeArrowheads="1"/>
            </p:cNvSpPr>
            <p:nvPr/>
          </p:nvSpPr>
          <p:spPr bwMode="auto">
            <a:xfrm>
              <a:off x="396" y="2138"/>
              <a:ext cx="44"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0</a:t>
              </a:r>
              <a:endParaRPr lang="en-US" sz="1200" b="1" i="0">
                <a:latin typeface="Arial" charset="0"/>
              </a:endParaRPr>
            </a:p>
          </p:txBody>
        </p:sp>
        <p:sp>
          <p:nvSpPr>
            <p:cNvPr id="261157" name="Rectangle 1049"/>
            <p:cNvSpPr>
              <a:spLocks noChangeArrowheads="1"/>
            </p:cNvSpPr>
            <p:nvPr/>
          </p:nvSpPr>
          <p:spPr bwMode="auto">
            <a:xfrm>
              <a:off x="396" y="1730"/>
              <a:ext cx="44"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1</a:t>
              </a:r>
              <a:endParaRPr lang="en-US" sz="1200" b="1" i="0">
                <a:latin typeface="Arial" charset="0"/>
              </a:endParaRPr>
            </a:p>
          </p:txBody>
        </p:sp>
        <p:sp>
          <p:nvSpPr>
            <p:cNvPr id="261158" name="Rectangle 1050"/>
            <p:cNvSpPr>
              <a:spLocks noChangeArrowheads="1"/>
            </p:cNvSpPr>
            <p:nvPr/>
          </p:nvSpPr>
          <p:spPr bwMode="auto">
            <a:xfrm>
              <a:off x="396" y="1328"/>
              <a:ext cx="44"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2</a:t>
              </a:r>
              <a:endParaRPr lang="en-US" sz="1200" b="1" i="0">
                <a:latin typeface="Arial" charset="0"/>
              </a:endParaRPr>
            </a:p>
          </p:txBody>
        </p:sp>
        <p:sp>
          <p:nvSpPr>
            <p:cNvPr id="261159" name="Rectangle 1051"/>
            <p:cNvSpPr>
              <a:spLocks noChangeArrowheads="1"/>
            </p:cNvSpPr>
            <p:nvPr/>
          </p:nvSpPr>
          <p:spPr bwMode="auto">
            <a:xfrm>
              <a:off x="396" y="920"/>
              <a:ext cx="44"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3</a:t>
              </a:r>
              <a:endParaRPr lang="en-US" sz="1200" b="1" i="0">
                <a:latin typeface="Arial" charset="0"/>
              </a:endParaRPr>
            </a:p>
          </p:txBody>
        </p:sp>
        <p:sp>
          <p:nvSpPr>
            <p:cNvPr id="261160" name="Rectangle 1052"/>
            <p:cNvSpPr>
              <a:spLocks noChangeArrowheads="1"/>
            </p:cNvSpPr>
            <p:nvPr/>
          </p:nvSpPr>
          <p:spPr bwMode="auto">
            <a:xfrm>
              <a:off x="422" y="2270"/>
              <a:ext cx="13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380</a:t>
              </a:r>
              <a:endParaRPr lang="en-US" sz="1200" b="1" i="0">
                <a:latin typeface="Arial" charset="0"/>
              </a:endParaRPr>
            </a:p>
          </p:txBody>
        </p:sp>
        <p:sp>
          <p:nvSpPr>
            <p:cNvPr id="261161" name="Rectangle 1053"/>
            <p:cNvSpPr>
              <a:spLocks noChangeArrowheads="1"/>
            </p:cNvSpPr>
            <p:nvPr/>
          </p:nvSpPr>
          <p:spPr bwMode="auto">
            <a:xfrm>
              <a:off x="691" y="2270"/>
              <a:ext cx="13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430</a:t>
              </a:r>
              <a:endParaRPr lang="en-US" sz="1200" b="1" i="0">
                <a:latin typeface="Arial" charset="0"/>
              </a:endParaRPr>
            </a:p>
          </p:txBody>
        </p:sp>
        <p:sp>
          <p:nvSpPr>
            <p:cNvPr id="261162" name="Rectangle 1054"/>
            <p:cNvSpPr>
              <a:spLocks noChangeArrowheads="1"/>
            </p:cNvSpPr>
            <p:nvPr/>
          </p:nvSpPr>
          <p:spPr bwMode="auto">
            <a:xfrm>
              <a:off x="960" y="2270"/>
              <a:ext cx="13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480</a:t>
              </a:r>
              <a:endParaRPr lang="en-US" sz="1200" b="1" i="0">
                <a:latin typeface="Arial" charset="0"/>
              </a:endParaRPr>
            </a:p>
          </p:txBody>
        </p:sp>
        <p:sp>
          <p:nvSpPr>
            <p:cNvPr id="261163" name="Rectangle 1055"/>
            <p:cNvSpPr>
              <a:spLocks noChangeArrowheads="1"/>
            </p:cNvSpPr>
            <p:nvPr/>
          </p:nvSpPr>
          <p:spPr bwMode="auto">
            <a:xfrm>
              <a:off x="1228" y="2270"/>
              <a:ext cx="13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530</a:t>
              </a:r>
              <a:endParaRPr lang="en-US" sz="1200" b="1" i="0">
                <a:latin typeface="Arial" charset="0"/>
              </a:endParaRPr>
            </a:p>
          </p:txBody>
        </p:sp>
        <p:sp>
          <p:nvSpPr>
            <p:cNvPr id="261164" name="Rectangle 1056"/>
            <p:cNvSpPr>
              <a:spLocks noChangeArrowheads="1"/>
            </p:cNvSpPr>
            <p:nvPr/>
          </p:nvSpPr>
          <p:spPr bwMode="auto">
            <a:xfrm>
              <a:off x="1500" y="2270"/>
              <a:ext cx="13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580</a:t>
              </a:r>
              <a:endParaRPr lang="en-US" sz="1200" b="1" i="0">
                <a:latin typeface="Arial" charset="0"/>
              </a:endParaRPr>
            </a:p>
          </p:txBody>
        </p:sp>
        <p:sp>
          <p:nvSpPr>
            <p:cNvPr id="261165" name="Rectangle 1057"/>
            <p:cNvSpPr>
              <a:spLocks noChangeArrowheads="1"/>
            </p:cNvSpPr>
            <p:nvPr/>
          </p:nvSpPr>
          <p:spPr bwMode="auto">
            <a:xfrm>
              <a:off x="1769" y="2270"/>
              <a:ext cx="13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630</a:t>
              </a:r>
              <a:endParaRPr lang="en-US" sz="1200" b="1" i="0">
                <a:latin typeface="Arial" charset="0"/>
              </a:endParaRPr>
            </a:p>
          </p:txBody>
        </p:sp>
        <p:sp>
          <p:nvSpPr>
            <p:cNvPr id="261166" name="Rectangle 1058"/>
            <p:cNvSpPr>
              <a:spLocks noChangeArrowheads="1"/>
            </p:cNvSpPr>
            <p:nvPr/>
          </p:nvSpPr>
          <p:spPr bwMode="auto">
            <a:xfrm>
              <a:off x="2038" y="2270"/>
              <a:ext cx="13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680</a:t>
              </a:r>
              <a:endParaRPr lang="en-US" sz="1200" b="1" i="0">
                <a:latin typeface="Arial" charset="0"/>
              </a:endParaRPr>
            </a:p>
          </p:txBody>
        </p:sp>
        <p:sp>
          <p:nvSpPr>
            <p:cNvPr id="261167" name="Rectangle 1059"/>
            <p:cNvSpPr>
              <a:spLocks noChangeArrowheads="1"/>
            </p:cNvSpPr>
            <p:nvPr/>
          </p:nvSpPr>
          <p:spPr bwMode="auto">
            <a:xfrm>
              <a:off x="2307" y="2270"/>
              <a:ext cx="13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730</a:t>
              </a:r>
              <a:endParaRPr lang="en-US" sz="1200" b="1" i="0">
                <a:latin typeface="Arial" charset="0"/>
              </a:endParaRPr>
            </a:p>
          </p:txBody>
        </p:sp>
        <p:sp>
          <p:nvSpPr>
            <p:cNvPr id="261168" name="Rectangle 1060"/>
            <p:cNvSpPr>
              <a:spLocks noChangeArrowheads="1"/>
            </p:cNvSpPr>
            <p:nvPr/>
          </p:nvSpPr>
          <p:spPr bwMode="auto">
            <a:xfrm>
              <a:off x="2575" y="2270"/>
              <a:ext cx="132" cy="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000" i="0">
                  <a:solidFill>
                    <a:srgbClr val="000000"/>
                  </a:solidFill>
                  <a:latin typeface="Arial" charset="0"/>
                </a:rPr>
                <a:t>780</a:t>
              </a:r>
              <a:endParaRPr lang="en-US" sz="1200" b="1" i="0">
                <a:latin typeface="Arial" charset="0"/>
              </a:endParaRPr>
            </a:p>
          </p:txBody>
        </p:sp>
        <p:sp>
          <p:nvSpPr>
            <p:cNvPr id="261169" name="Line 1061"/>
            <p:cNvSpPr>
              <a:spLocks noChangeShapeType="1"/>
            </p:cNvSpPr>
            <p:nvPr/>
          </p:nvSpPr>
          <p:spPr bwMode="auto">
            <a:xfrm flipV="1">
              <a:off x="998" y="1821"/>
              <a:ext cx="0" cy="480"/>
            </a:xfrm>
            <a:prstGeom prst="line">
              <a:avLst/>
            </a:prstGeom>
            <a:noFill/>
            <a:ln w="12700">
              <a:solidFill>
                <a:schemeClr val="tx1"/>
              </a:solidFill>
              <a:prstDash val="dash"/>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sp>
        <p:nvSpPr>
          <p:cNvPr id="261124" name="Text Box 1063"/>
          <p:cNvSpPr txBox="1">
            <a:spLocks noChangeArrowheads="1"/>
          </p:cNvSpPr>
          <p:nvPr/>
        </p:nvSpPr>
        <p:spPr bwMode="auto">
          <a:xfrm>
            <a:off x="1109663" y="1265238"/>
            <a:ext cx="1466850" cy="835025"/>
          </a:xfrm>
          <a:prstGeom prst="rect">
            <a:avLst/>
          </a:prstGeom>
          <a:noFill/>
          <a:ln w="12700">
            <a:solidFill>
              <a:schemeClr val="hlink"/>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b="1" i="0">
                <a:latin typeface="Arial" charset="0"/>
              </a:rPr>
              <a:t>CIE RGB</a:t>
            </a:r>
          </a:p>
          <a:p>
            <a:r>
              <a:rPr lang="en-US" sz="2400" b="1" i="0">
                <a:latin typeface="Arial" charset="0"/>
              </a:rPr>
              <a:t>2</a:t>
            </a:r>
            <a:r>
              <a:rPr lang="en-US" sz="2400" b="1" i="0" baseline="30000">
                <a:latin typeface="Arial" charset="0"/>
              </a:rPr>
              <a:t>O</a:t>
            </a:r>
            <a:r>
              <a:rPr lang="en-US" sz="2400" b="1" i="0">
                <a:latin typeface="Arial" charset="0"/>
              </a:rPr>
              <a:t> 1931</a:t>
            </a:r>
          </a:p>
        </p:txBody>
      </p:sp>
      <p:sp>
        <p:nvSpPr>
          <p:cNvPr id="2" name="Date Placeholder 1"/>
          <p:cNvSpPr>
            <a:spLocks noGrp="1"/>
          </p:cNvSpPr>
          <p:nvPr>
            <p:ph type="dt" sz="half" idx="10"/>
          </p:nvPr>
        </p:nvSpPr>
        <p:spPr/>
        <p:txBody>
          <a:bodyPr/>
          <a:lstStyle/>
          <a:p>
            <a:pPr>
              <a:defRPr/>
            </a:pPr>
            <a:fld id="{83F1FE10-8C01-455E-A445-CD2235C37B84}"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9C5ACD3A-FFD6-4630-B22E-00A1C55F6DA2}" type="slidenum">
              <a:rPr lang="en-US" smtClean="0"/>
              <a:pPr>
                <a:defRPr/>
              </a:pPr>
              <a:t>100</a:t>
            </a:fld>
            <a:endParaRPr lang="en-US"/>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61364DC0-138F-489B-98FF-32E56C71329B}" type="datetime1">
              <a:rPr lang="en-US" sz="1200" i="0" smtClean="0"/>
              <a:t>3/20/18</a:t>
            </a:fld>
            <a:endParaRPr lang="en-US" sz="1200" i="0"/>
          </a:p>
        </p:txBody>
      </p:sp>
      <p:sp>
        <p:nvSpPr>
          <p:cNvPr id="61445" name="Rectangle 2"/>
          <p:cNvSpPr>
            <a:spLocks noChangeArrowheads="1"/>
          </p:cNvSpPr>
          <p:nvPr/>
        </p:nvSpPr>
        <p:spPr bwMode="auto">
          <a:xfrm>
            <a:off x="615950" y="3975100"/>
            <a:ext cx="488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200" b="1" i="0">
                <a:latin typeface="Arial" charset="0"/>
              </a:rPr>
              <a:t>- 0.2</a:t>
            </a:r>
          </a:p>
        </p:txBody>
      </p:sp>
      <p:sp>
        <p:nvSpPr>
          <p:cNvPr id="61446" name="Freeform 3"/>
          <p:cNvSpPr>
            <a:spLocks/>
          </p:cNvSpPr>
          <p:nvPr/>
        </p:nvSpPr>
        <p:spPr bwMode="auto">
          <a:xfrm>
            <a:off x="1017588" y="2203450"/>
            <a:ext cx="1273175" cy="1233488"/>
          </a:xfrm>
          <a:custGeom>
            <a:avLst/>
            <a:gdLst>
              <a:gd name="T0" fmla="*/ 0 w 957"/>
              <a:gd name="T1" fmla="*/ 2147483647 h 1129"/>
              <a:gd name="T2" fmla="*/ 2147483647 w 957"/>
              <a:gd name="T3" fmla="*/ 2147483647 h 1129"/>
              <a:gd name="T4" fmla="*/ 2147483647 w 957"/>
              <a:gd name="T5" fmla="*/ 2147483647 h 1129"/>
              <a:gd name="T6" fmla="*/ 2147483647 w 957"/>
              <a:gd name="T7" fmla="*/ 2147483647 h 1129"/>
              <a:gd name="T8" fmla="*/ 2147483647 w 957"/>
              <a:gd name="T9" fmla="*/ 2147483647 h 1129"/>
              <a:gd name="T10" fmla="*/ 2147483647 w 957"/>
              <a:gd name="T11" fmla="*/ 2147483647 h 1129"/>
              <a:gd name="T12" fmla="*/ 2147483647 w 957"/>
              <a:gd name="T13" fmla="*/ 2147483647 h 1129"/>
              <a:gd name="T14" fmla="*/ 2147483647 w 957"/>
              <a:gd name="T15" fmla="*/ 2147483647 h 1129"/>
              <a:gd name="T16" fmla="*/ 2147483647 w 957"/>
              <a:gd name="T17" fmla="*/ 0 h 1129"/>
              <a:gd name="T18" fmla="*/ 2147483647 w 957"/>
              <a:gd name="T19" fmla="*/ 2147483647 h 1129"/>
              <a:gd name="T20" fmla="*/ 2147483647 w 957"/>
              <a:gd name="T21" fmla="*/ 2147483647 h 1129"/>
              <a:gd name="T22" fmla="*/ 2147483647 w 957"/>
              <a:gd name="T23" fmla="*/ 2147483647 h 1129"/>
              <a:gd name="T24" fmla="*/ 2147483647 w 957"/>
              <a:gd name="T25" fmla="*/ 2147483647 h 1129"/>
              <a:gd name="T26" fmla="*/ 2147483647 w 957"/>
              <a:gd name="T27" fmla="*/ 2147483647 h 1129"/>
              <a:gd name="T28" fmla="*/ 2147483647 w 957"/>
              <a:gd name="T29" fmla="*/ 2147483647 h 1129"/>
              <a:gd name="T30" fmla="*/ 2147483647 w 957"/>
              <a:gd name="T31" fmla="*/ 2147483647 h 1129"/>
              <a:gd name="T32" fmla="*/ 2147483647 w 957"/>
              <a:gd name="T33" fmla="*/ 2147483647 h 11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57"/>
              <a:gd name="T52" fmla="*/ 0 h 1129"/>
              <a:gd name="T53" fmla="*/ 957 w 957"/>
              <a:gd name="T54" fmla="*/ 1129 h 11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57" h="1129">
                <a:moveTo>
                  <a:pt x="0" y="1113"/>
                </a:moveTo>
                <a:lnTo>
                  <a:pt x="123" y="1083"/>
                </a:lnTo>
                <a:lnTo>
                  <a:pt x="186" y="1042"/>
                </a:lnTo>
                <a:lnTo>
                  <a:pt x="233" y="965"/>
                </a:lnTo>
                <a:lnTo>
                  <a:pt x="263" y="864"/>
                </a:lnTo>
                <a:lnTo>
                  <a:pt x="400" y="194"/>
                </a:lnTo>
                <a:lnTo>
                  <a:pt x="421" y="65"/>
                </a:lnTo>
                <a:lnTo>
                  <a:pt x="448" y="9"/>
                </a:lnTo>
                <a:lnTo>
                  <a:pt x="476" y="0"/>
                </a:lnTo>
                <a:lnTo>
                  <a:pt x="501" y="28"/>
                </a:lnTo>
                <a:lnTo>
                  <a:pt x="522" y="103"/>
                </a:lnTo>
                <a:lnTo>
                  <a:pt x="695" y="857"/>
                </a:lnTo>
                <a:lnTo>
                  <a:pt x="721" y="948"/>
                </a:lnTo>
                <a:lnTo>
                  <a:pt x="758" y="1008"/>
                </a:lnTo>
                <a:lnTo>
                  <a:pt x="807" y="1055"/>
                </a:lnTo>
                <a:lnTo>
                  <a:pt x="871" y="1094"/>
                </a:lnTo>
                <a:lnTo>
                  <a:pt x="956" y="1128"/>
                </a:lnTo>
              </a:path>
            </a:pathLst>
          </a:custGeom>
          <a:noFill/>
          <a:ln w="28575" cap="rnd" cmpd="sng">
            <a:solidFill>
              <a:srgbClr val="0000CC"/>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47" name="Freeform 4"/>
          <p:cNvSpPr>
            <a:spLocks/>
          </p:cNvSpPr>
          <p:nvPr/>
        </p:nvSpPr>
        <p:spPr bwMode="auto">
          <a:xfrm>
            <a:off x="1323975" y="2608263"/>
            <a:ext cx="2411413" cy="800100"/>
          </a:xfrm>
          <a:custGeom>
            <a:avLst/>
            <a:gdLst>
              <a:gd name="T0" fmla="*/ 0 w 1814"/>
              <a:gd name="T1" fmla="*/ 2147483647 h 730"/>
              <a:gd name="T2" fmla="*/ 2147483647 w 1814"/>
              <a:gd name="T3" fmla="*/ 2147483647 h 730"/>
              <a:gd name="T4" fmla="*/ 2147483647 w 1814"/>
              <a:gd name="T5" fmla="*/ 2147483647 h 730"/>
              <a:gd name="T6" fmla="*/ 2147483647 w 1814"/>
              <a:gd name="T7" fmla="*/ 2147483647 h 730"/>
              <a:gd name="T8" fmla="*/ 2147483647 w 1814"/>
              <a:gd name="T9" fmla="*/ 2147483647 h 730"/>
              <a:gd name="T10" fmla="*/ 2147483647 w 1814"/>
              <a:gd name="T11" fmla="*/ 2147483647 h 730"/>
              <a:gd name="T12" fmla="*/ 2147483647 w 1814"/>
              <a:gd name="T13" fmla="*/ 2147483647 h 730"/>
              <a:gd name="T14" fmla="*/ 2147483647 w 1814"/>
              <a:gd name="T15" fmla="*/ 2147483647 h 730"/>
              <a:gd name="T16" fmla="*/ 2147483647 w 1814"/>
              <a:gd name="T17" fmla="*/ 2147483647 h 730"/>
              <a:gd name="T18" fmla="*/ 2147483647 w 1814"/>
              <a:gd name="T19" fmla="*/ 2147483647 h 730"/>
              <a:gd name="T20" fmla="*/ 2147483647 w 1814"/>
              <a:gd name="T21" fmla="*/ 2147483647 h 730"/>
              <a:gd name="T22" fmla="*/ 2147483647 w 1814"/>
              <a:gd name="T23" fmla="*/ 0 h 730"/>
              <a:gd name="T24" fmla="*/ 2147483647 w 1814"/>
              <a:gd name="T25" fmla="*/ 2147483647 h 730"/>
              <a:gd name="T26" fmla="*/ 2147483647 w 1814"/>
              <a:gd name="T27" fmla="*/ 2147483647 h 730"/>
              <a:gd name="T28" fmla="*/ 2147483647 w 1814"/>
              <a:gd name="T29" fmla="*/ 2147483647 h 730"/>
              <a:gd name="T30" fmla="*/ 2147483647 w 1814"/>
              <a:gd name="T31" fmla="*/ 2147483647 h 730"/>
              <a:gd name="T32" fmla="*/ 2147483647 w 1814"/>
              <a:gd name="T33" fmla="*/ 2147483647 h 730"/>
              <a:gd name="T34" fmla="*/ 2147483647 w 1814"/>
              <a:gd name="T35" fmla="*/ 2147483647 h 730"/>
              <a:gd name="T36" fmla="*/ 2147483647 w 1814"/>
              <a:gd name="T37" fmla="*/ 2147483647 h 7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14"/>
              <a:gd name="T58" fmla="*/ 0 h 730"/>
              <a:gd name="T59" fmla="*/ 1814 w 1814"/>
              <a:gd name="T60" fmla="*/ 730 h 7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14" h="730">
                <a:moveTo>
                  <a:pt x="0" y="729"/>
                </a:moveTo>
                <a:lnTo>
                  <a:pt x="88" y="727"/>
                </a:lnTo>
                <a:lnTo>
                  <a:pt x="168" y="718"/>
                </a:lnTo>
                <a:lnTo>
                  <a:pt x="236" y="697"/>
                </a:lnTo>
                <a:lnTo>
                  <a:pt x="307" y="667"/>
                </a:lnTo>
                <a:lnTo>
                  <a:pt x="374" y="610"/>
                </a:lnTo>
                <a:lnTo>
                  <a:pt x="417" y="537"/>
                </a:lnTo>
                <a:lnTo>
                  <a:pt x="460" y="461"/>
                </a:lnTo>
                <a:lnTo>
                  <a:pt x="564" y="215"/>
                </a:lnTo>
                <a:lnTo>
                  <a:pt x="610" y="114"/>
                </a:lnTo>
                <a:lnTo>
                  <a:pt x="657" y="41"/>
                </a:lnTo>
                <a:lnTo>
                  <a:pt x="728" y="0"/>
                </a:lnTo>
                <a:lnTo>
                  <a:pt x="789" y="51"/>
                </a:lnTo>
                <a:lnTo>
                  <a:pt x="928" y="465"/>
                </a:lnTo>
                <a:lnTo>
                  <a:pt x="990" y="559"/>
                </a:lnTo>
                <a:lnTo>
                  <a:pt x="1095" y="658"/>
                </a:lnTo>
                <a:lnTo>
                  <a:pt x="1204" y="700"/>
                </a:lnTo>
                <a:lnTo>
                  <a:pt x="1377" y="729"/>
                </a:lnTo>
                <a:lnTo>
                  <a:pt x="1813" y="725"/>
                </a:lnTo>
              </a:path>
            </a:pathLst>
          </a:custGeom>
          <a:noFill/>
          <a:ln w="28575" cap="rnd" cmpd="sng">
            <a:solidFill>
              <a:srgbClr val="008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48" name="Freeform 5"/>
          <p:cNvSpPr>
            <a:spLocks/>
          </p:cNvSpPr>
          <p:nvPr/>
        </p:nvSpPr>
        <p:spPr bwMode="auto">
          <a:xfrm>
            <a:off x="1514475" y="2111375"/>
            <a:ext cx="1830388" cy="1635125"/>
          </a:xfrm>
          <a:custGeom>
            <a:avLst/>
            <a:gdLst>
              <a:gd name="T0" fmla="*/ 0 w 1377"/>
              <a:gd name="T1" fmla="*/ 2147483647 h 1495"/>
              <a:gd name="T2" fmla="*/ 2147483647 w 1377"/>
              <a:gd name="T3" fmla="*/ 2147483647 h 1495"/>
              <a:gd name="T4" fmla="*/ 2147483647 w 1377"/>
              <a:gd name="T5" fmla="*/ 2147483647 h 1495"/>
              <a:gd name="T6" fmla="*/ 2147483647 w 1377"/>
              <a:gd name="T7" fmla="*/ 2147483647 h 1495"/>
              <a:gd name="T8" fmla="*/ 2147483647 w 1377"/>
              <a:gd name="T9" fmla="*/ 2147483647 h 1495"/>
              <a:gd name="T10" fmla="*/ 2147483647 w 1377"/>
              <a:gd name="T11" fmla="*/ 2147483647 h 1495"/>
              <a:gd name="T12" fmla="*/ 2147483647 w 1377"/>
              <a:gd name="T13" fmla="*/ 2147483647 h 1495"/>
              <a:gd name="T14" fmla="*/ 2147483647 w 1377"/>
              <a:gd name="T15" fmla="*/ 2147483647 h 1495"/>
              <a:gd name="T16" fmla="*/ 2147483647 w 1377"/>
              <a:gd name="T17" fmla="*/ 2147483647 h 1495"/>
              <a:gd name="T18" fmla="*/ 2147483647 w 1377"/>
              <a:gd name="T19" fmla="*/ 2147483647 h 1495"/>
              <a:gd name="T20" fmla="*/ 2147483647 w 1377"/>
              <a:gd name="T21" fmla="*/ 2147483647 h 1495"/>
              <a:gd name="T22" fmla="*/ 2147483647 w 1377"/>
              <a:gd name="T23" fmla="*/ 2147483647 h 1495"/>
              <a:gd name="T24" fmla="*/ 2147483647 w 1377"/>
              <a:gd name="T25" fmla="*/ 2147483647 h 1495"/>
              <a:gd name="T26" fmla="*/ 2147483647 w 1377"/>
              <a:gd name="T27" fmla="*/ 0 h 1495"/>
              <a:gd name="T28" fmla="*/ 2147483647 w 1377"/>
              <a:gd name="T29" fmla="*/ 2147483647 h 1495"/>
              <a:gd name="T30" fmla="*/ 2147483647 w 1377"/>
              <a:gd name="T31" fmla="*/ 2147483647 h 1495"/>
              <a:gd name="T32" fmla="*/ 2147483647 w 1377"/>
              <a:gd name="T33" fmla="*/ 2147483647 h 1495"/>
              <a:gd name="T34" fmla="*/ 2147483647 w 1377"/>
              <a:gd name="T35" fmla="*/ 2147483647 h 1495"/>
              <a:gd name="T36" fmla="*/ 2147483647 w 1377"/>
              <a:gd name="T37" fmla="*/ 2147483647 h 1495"/>
              <a:gd name="T38" fmla="*/ 2147483647 w 1377"/>
              <a:gd name="T39" fmla="*/ 2147483647 h 1495"/>
              <a:gd name="T40" fmla="*/ 2147483647 w 1377"/>
              <a:gd name="T41" fmla="*/ 2147483647 h 1495"/>
              <a:gd name="T42" fmla="*/ 2147483647 w 1377"/>
              <a:gd name="T43" fmla="*/ 2147483647 h 149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77"/>
              <a:gd name="T67" fmla="*/ 0 h 1495"/>
              <a:gd name="T68" fmla="*/ 1377 w 1377"/>
              <a:gd name="T69" fmla="*/ 1495 h 149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77" h="1495">
                <a:moveTo>
                  <a:pt x="0" y="1181"/>
                </a:moveTo>
                <a:lnTo>
                  <a:pt x="122" y="1289"/>
                </a:lnTo>
                <a:lnTo>
                  <a:pt x="199" y="1363"/>
                </a:lnTo>
                <a:lnTo>
                  <a:pt x="280" y="1431"/>
                </a:lnTo>
                <a:lnTo>
                  <a:pt x="336" y="1471"/>
                </a:lnTo>
                <a:lnTo>
                  <a:pt x="401" y="1494"/>
                </a:lnTo>
                <a:lnTo>
                  <a:pt x="466" y="1468"/>
                </a:lnTo>
                <a:lnTo>
                  <a:pt x="519" y="1397"/>
                </a:lnTo>
                <a:lnTo>
                  <a:pt x="557" y="1262"/>
                </a:lnTo>
                <a:lnTo>
                  <a:pt x="664" y="790"/>
                </a:lnTo>
                <a:lnTo>
                  <a:pt x="743" y="453"/>
                </a:lnTo>
                <a:lnTo>
                  <a:pt x="846" y="61"/>
                </a:lnTo>
                <a:lnTo>
                  <a:pt x="885" y="1"/>
                </a:lnTo>
                <a:lnTo>
                  <a:pt x="915" y="0"/>
                </a:lnTo>
                <a:lnTo>
                  <a:pt x="946" y="54"/>
                </a:lnTo>
                <a:lnTo>
                  <a:pt x="967" y="119"/>
                </a:lnTo>
                <a:lnTo>
                  <a:pt x="1065" y="593"/>
                </a:lnTo>
                <a:lnTo>
                  <a:pt x="1177" y="956"/>
                </a:lnTo>
                <a:lnTo>
                  <a:pt x="1209" y="1065"/>
                </a:lnTo>
                <a:lnTo>
                  <a:pt x="1255" y="1119"/>
                </a:lnTo>
                <a:lnTo>
                  <a:pt x="1340" y="1163"/>
                </a:lnTo>
                <a:lnTo>
                  <a:pt x="1376" y="1182"/>
                </a:lnTo>
              </a:path>
            </a:pathLst>
          </a:custGeom>
          <a:noFill/>
          <a:ln w="28575" cap="rnd" cmpd="sng">
            <a:solidFill>
              <a:srgbClr val="A5002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49" name="Line 6"/>
          <p:cNvSpPr>
            <a:spLocks noChangeShapeType="1"/>
          </p:cNvSpPr>
          <p:nvPr/>
        </p:nvSpPr>
        <p:spPr bwMode="auto">
          <a:xfrm>
            <a:off x="852488" y="3416300"/>
            <a:ext cx="3244850"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1450" name="Line 7"/>
          <p:cNvSpPr>
            <a:spLocks noChangeShapeType="1"/>
          </p:cNvSpPr>
          <p:nvPr/>
        </p:nvSpPr>
        <p:spPr bwMode="auto">
          <a:xfrm flipV="1">
            <a:off x="1027113" y="1790700"/>
            <a:ext cx="0" cy="231775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1451" name="Line 8"/>
          <p:cNvSpPr>
            <a:spLocks noChangeShapeType="1"/>
          </p:cNvSpPr>
          <p:nvPr/>
        </p:nvSpPr>
        <p:spPr bwMode="auto">
          <a:xfrm>
            <a:off x="990600" y="1992313"/>
            <a:ext cx="74613"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1452" name="Line 9"/>
          <p:cNvSpPr>
            <a:spLocks noChangeShapeType="1"/>
          </p:cNvSpPr>
          <p:nvPr/>
        </p:nvSpPr>
        <p:spPr bwMode="auto">
          <a:xfrm>
            <a:off x="990600" y="2700338"/>
            <a:ext cx="74613"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1453" name="Line 10"/>
          <p:cNvSpPr>
            <a:spLocks noChangeShapeType="1"/>
          </p:cNvSpPr>
          <p:nvPr/>
        </p:nvSpPr>
        <p:spPr bwMode="auto">
          <a:xfrm>
            <a:off x="990600" y="4090988"/>
            <a:ext cx="74613"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1454" name="Line 11"/>
          <p:cNvSpPr>
            <a:spLocks noChangeShapeType="1"/>
          </p:cNvSpPr>
          <p:nvPr/>
        </p:nvSpPr>
        <p:spPr bwMode="auto">
          <a:xfrm flipV="1">
            <a:off x="1289050" y="3365500"/>
            <a:ext cx="0" cy="777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1455" name="Line 12"/>
          <p:cNvSpPr>
            <a:spLocks noChangeShapeType="1"/>
          </p:cNvSpPr>
          <p:nvPr/>
        </p:nvSpPr>
        <p:spPr bwMode="auto">
          <a:xfrm flipV="1">
            <a:off x="1927225" y="3365500"/>
            <a:ext cx="0" cy="777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1456" name="Line 13"/>
          <p:cNvSpPr>
            <a:spLocks noChangeShapeType="1"/>
          </p:cNvSpPr>
          <p:nvPr/>
        </p:nvSpPr>
        <p:spPr bwMode="auto">
          <a:xfrm flipV="1">
            <a:off x="2649538" y="3365500"/>
            <a:ext cx="0" cy="777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1457" name="Line 14"/>
          <p:cNvSpPr>
            <a:spLocks noChangeShapeType="1"/>
          </p:cNvSpPr>
          <p:nvPr/>
        </p:nvSpPr>
        <p:spPr bwMode="auto">
          <a:xfrm flipV="1">
            <a:off x="3373438" y="3365500"/>
            <a:ext cx="0" cy="777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1458" name="Rectangle 15"/>
          <p:cNvSpPr>
            <a:spLocks noChangeArrowheads="1"/>
          </p:cNvSpPr>
          <p:nvPr/>
        </p:nvSpPr>
        <p:spPr bwMode="auto">
          <a:xfrm>
            <a:off x="830263" y="3414713"/>
            <a:ext cx="268287"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200" b="1" i="0">
                <a:latin typeface="Arial" charset="0"/>
              </a:rPr>
              <a:t>0</a:t>
            </a:r>
          </a:p>
        </p:txBody>
      </p:sp>
      <p:sp>
        <p:nvSpPr>
          <p:cNvPr id="61459" name="Rectangle 16"/>
          <p:cNvSpPr>
            <a:spLocks noChangeArrowheads="1"/>
          </p:cNvSpPr>
          <p:nvPr/>
        </p:nvSpPr>
        <p:spPr bwMode="auto">
          <a:xfrm>
            <a:off x="706438" y="2574925"/>
            <a:ext cx="39528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200" b="1" i="0">
                <a:latin typeface="Arial" charset="0"/>
              </a:rPr>
              <a:t>0.2</a:t>
            </a:r>
          </a:p>
        </p:txBody>
      </p:sp>
      <p:sp>
        <p:nvSpPr>
          <p:cNvPr id="61460" name="Rectangle 17"/>
          <p:cNvSpPr>
            <a:spLocks noChangeArrowheads="1"/>
          </p:cNvSpPr>
          <p:nvPr/>
        </p:nvSpPr>
        <p:spPr bwMode="auto">
          <a:xfrm>
            <a:off x="706438" y="1892300"/>
            <a:ext cx="39528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200" b="1" i="0">
                <a:latin typeface="Arial" charset="0"/>
              </a:rPr>
              <a:t>0.4</a:t>
            </a:r>
          </a:p>
        </p:txBody>
      </p:sp>
      <p:grpSp>
        <p:nvGrpSpPr>
          <p:cNvPr id="61461" name="Group 18"/>
          <p:cNvGrpSpPr>
            <a:grpSpLocks/>
          </p:cNvGrpSpPr>
          <p:nvPr/>
        </p:nvGrpSpPr>
        <p:grpSpPr bwMode="auto">
          <a:xfrm>
            <a:off x="1136650" y="3443288"/>
            <a:ext cx="2468563" cy="274637"/>
            <a:chOff x="1238" y="2943"/>
            <a:chExt cx="1857" cy="251"/>
          </a:xfrm>
        </p:grpSpPr>
        <p:sp>
          <p:nvSpPr>
            <p:cNvPr id="61469" name="Rectangle 19"/>
            <p:cNvSpPr>
              <a:spLocks noChangeArrowheads="1"/>
            </p:cNvSpPr>
            <p:nvPr/>
          </p:nvSpPr>
          <p:spPr bwMode="auto">
            <a:xfrm>
              <a:off x="1238" y="2943"/>
              <a:ext cx="32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200" b="1" i="0">
                  <a:latin typeface="Arial" charset="0"/>
                </a:rPr>
                <a:t>400</a:t>
              </a:r>
            </a:p>
          </p:txBody>
        </p:sp>
        <p:sp>
          <p:nvSpPr>
            <p:cNvPr id="61470" name="Rectangle 20"/>
            <p:cNvSpPr>
              <a:spLocks noChangeArrowheads="1"/>
            </p:cNvSpPr>
            <p:nvPr/>
          </p:nvSpPr>
          <p:spPr bwMode="auto">
            <a:xfrm>
              <a:off x="1694" y="2943"/>
              <a:ext cx="329"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200" b="1" i="0">
                  <a:latin typeface="Arial" charset="0"/>
                </a:rPr>
                <a:t>500</a:t>
              </a:r>
            </a:p>
          </p:txBody>
        </p:sp>
        <p:sp>
          <p:nvSpPr>
            <p:cNvPr id="61471" name="Rectangle 21"/>
            <p:cNvSpPr>
              <a:spLocks noChangeArrowheads="1"/>
            </p:cNvSpPr>
            <p:nvPr/>
          </p:nvSpPr>
          <p:spPr bwMode="auto">
            <a:xfrm>
              <a:off x="2231" y="2943"/>
              <a:ext cx="328"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200" b="1" i="0">
                  <a:latin typeface="Arial" charset="0"/>
                </a:rPr>
                <a:t>600</a:t>
              </a:r>
            </a:p>
          </p:txBody>
        </p:sp>
        <p:sp>
          <p:nvSpPr>
            <p:cNvPr id="61472" name="Rectangle 22"/>
            <p:cNvSpPr>
              <a:spLocks noChangeArrowheads="1"/>
            </p:cNvSpPr>
            <p:nvPr/>
          </p:nvSpPr>
          <p:spPr bwMode="auto">
            <a:xfrm>
              <a:off x="2767" y="2943"/>
              <a:ext cx="328"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200" b="1" i="0">
                  <a:latin typeface="Arial" charset="0"/>
                </a:rPr>
                <a:t>700</a:t>
              </a:r>
            </a:p>
          </p:txBody>
        </p:sp>
      </p:grpSp>
      <p:sp>
        <p:nvSpPr>
          <p:cNvPr id="61462" name="Rectangle 25"/>
          <p:cNvSpPr>
            <a:spLocks noChangeArrowheads="1"/>
          </p:cNvSpPr>
          <p:nvPr/>
        </p:nvSpPr>
        <p:spPr bwMode="auto">
          <a:xfrm>
            <a:off x="3871913" y="3327400"/>
            <a:ext cx="5683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400" b="1" i="0">
                <a:latin typeface="Symbol" pitchFamily="18" charset="2"/>
              </a:rPr>
              <a:t>l</a:t>
            </a:r>
          </a:p>
          <a:p>
            <a:pPr algn="ctr"/>
            <a:r>
              <a:rPr lang="en-US" sz="1400" b="1" i="0">
                <a:latin typeface="Arial" charset="0"/>
              </a:rPr>
              <a:t>(nm)</a:t>
            </a:r>
          </a:p>
        </p:txBody>
      </p:sp>
      <p:sp>
        <p:nvSpPr>
          <p:cNvPr id="61463" name="Rectangle 26"/>
          <p:cNvSpPr>
            <a:spLocks noChangeArrowheads="1"/>
          </p:cNvSpPr>
          <p:nvPr/>
        </p:nvSpPr>
        <p:spPr bwMode="auto">
          <a:xfrm rot="-5400000">
            <a:off x="-680244" y="2807494"/>
            <a:ext cx="22431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Valores dos tri-esimulos</a:t>
            </a:r>
          </a:p>
        </p:txBody>
      </p:sp>
      <p:sp>
        <p:nvSpPr>
          <p:cNvPr id="61464" name="Rectangle 28"/>
          <p:cNvSpPr>
            <a:spLocks noChangeArrowheads="1"/>
          </p:cNvSpPr>
          <p:nvPr/>
        </p:nvSpPr>
        <p:spPr bwMode="auto">
          <a:xfrm>
            <a:off x="2611438" y="1819275"/>
            <a:ext cx="5619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a:t>r</a:t>
            </a:r>
            <a:r>
              <a:rPr lang="en-US" sz="1600" b="1">
                <a:latin typeface="Symbol" pitchFamily="18" charset="2"/>
              </a:rPr>
              <a:t>(l </a:t>
            </a:r>
            <a:r>
              <a:rPr lang="en-US" sz="1600" b="1"/>
              <a:t>)</a:t>
            </a:r>
          </a:p>
        </p:txBody>
      </p:sp>
      <p:sp>
        <p:nvSpPr>
          <p:cNvPr id="61465" name="Rectangle 30"/>
          <p:cNvSpPr>
            <a:spLocks noChangeArrowheads="1"/>
          </p:cNvSpPr>
          <p:nvPr/>
        </p:nvSpPr>
        <p:spPr bwMode="auto">
          <a:xfrm>
            <a:off x="1985963" y="2157413"/>
            <a:ext cx="584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a:t>g</a:t>
            </a:r>
            <a:r>
              <a:rPr lang="en-US" sz="1600" b="1">
                <a:latin typeface="Symbol" pitchFamily="18" charset="2"/>
              </a:rPr>
              <a:t>(l </a:t>
            </a:r>
            <a:r>
              <a:rPr lang="en-US" sz="1600" b="1"/>
              <a:t>)</a:t>
            </a:r>
          </a:p>
        </p:txBody>
      </p:sp>
      <p:sp>
        <p:nvSpPr>
          <p:cNvPr id="61466" name="Rectangle 31"/>
          <p:cNvSpPr>
            <a:spLocks noChangeArrowheads="1"/>
          </p:cNvSpPr>
          <p:nvPr/>
        </p:nvSpPr>
        <p:spPr bwMode="auto">
          <a:xfrm>
            <a:off x="1343025" y="1833563"/>
            <a:ext cx="5842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a:t>b</a:t>
            </a:r>
            <a:r>
              <a:rPr lang="en-US" sz="1600" b="1">
                <a:latin typeface="Symbol" pitchFamily="18" charset="2"/>
              </a:rPr>
              <a:t>(l </a:t>
            </a:r>
            <a:r>
              <a:rPr lang="en-US" sz="1600" b="1"/>
              <a:t>)</a:t>
            </a:r>
          </a:p>
        </p:txBody>
      </p:sp>
      <p:sp>
        <p:nvSpPr>
          <p:cNvPr id="61467" name="Rectangle 34"/>
          <p:cNvSpPr>
            <a:spLocks noGrp="1" noChangeArrowheads="1"/>
          </p:cNvSpPr>
          <p:nvPr>
            <p:ph type="title"/>
          </p:nvPr>
        </p:nvSpPr>
        <p:spPr>
          <a:xfrm>
            <a:off x="558800" y="136525"/>
            <a:ext cx="8212138" cy="1143000"/>
          </a:xfrm>
          <a:noFill/>
        </p:spPr>
        <p:txBody>
          <a:bodyPr/>
          <a:lstStyle/>
          <a:p>
            <a:r>
              <a:rPr lang="en-US"/>
              <a:t>Componentes das cores monocromáticas</a:t>
            </a:r>
            <a:br>
              <a:rPr lang="en-US"/>
            </a:br>
            <a:r>
              <a:rPr lang="en-US"/>
              <a:t>- CIE RGB -</a:t>
            </a:r>
          </a:p>
        </p:txBody>
      </p:sp>
      <p:graphicFrame>
        <p:nvGraphicFramePr>
          <p:cNvPr id="327787" name="Object 107"/>
          <p:cNvGraphicFramePr>
            <a:graphicFrameLocks noChangeAspect="1"/>
          </p:cNvGraphicFramePr>
          <p:nvPr/>
        </p:nvGraphicFramePr>
        <p:xfrm>
          <a:off x="1403350" y="4546600"/>
          <a:ext cx="2627313" cy="1857375"/>
        </p:xfrm>
        <a:graphic>
          <a:graphicData uri="http://schemas.openxmlformats.org/presentationml/2006/ole">
            <mc:AlternateContent xmlns:mc="http://schemas.openxmlformats.org/markup-compatibility/2006">
              <mc:Choice xmlns:v="urn:schemas-microsoft-com:vml" Requires="v">
                <p:oleObj spid="_x0000_s61599" name="Equation" r:id="rId4" imgW="1257120" imgH="888840" progId="Equation.3">
                  <p:embed/>
                </p:oleObj>
              </mc:Choice>
              <mc:Fallback>
                <p:oleObj name="Equation" r:id="rId4" imgW="1257120" imgH="888840" progId="Equation.3">
                  <p:embed/>
                  <p:pic>
                    <p:nvPicPr>
                      <p:cNvPr id="0" name="Object 10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03350" y="4546600"/>
                        <a:ext cx="2627313" cy="1857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61468" name="Picture 10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0263" y="1735138"/>
            <a:ext cx="4295775" cy="3375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61443" name="Object 109"/>
          <p:cNvGraphicFramePr>
            <a:graphicFrameLocks noChangeAspect="1"/>
          </p:cNvGraphicFramePr>
          <p:nvPr>
            <p:extLst>
              <p:ext uri="{D42A27DB-BD31-4B8C-83A1-F6EECF244321}">
                <p14:modId xmlns:p14="http://schemas.microsoft.com/office/powerpoint/2010/main" val="3100291033"/>
              </p:ext>
            </p:extLst>
          </p:nvPr>
        </p:nvGraphicFramePr>
        <p:xfrm>
          <a:off x="4937125" y="1809750"/>
          <a:ext cx="647700" cy="384175"/>
        </p:xfrm>
        <a:graphic>
          <a:graphicData uri="http://schemas.openxmlformats.org/presentationml/2006/ole">
            <mc:AlternateContent xmlns:mc="http://schemas.openxmlformats.org/markup-compatibility/2006">
              <mc:Choice xmlns:v="urn:schemas-microsoft-com:vml" Requires="v">
                <p:oleObj spid="_x0000_s61600" name="Equation" r:id="rId7" imgW="342720" imgH="203040" progId="Equation.3">
                  <p:embed/>
                </p:oleObj>
              </mc:Choice>
              <mc:Fallback>
                <p:oleObj name="Equation" r:id="rId7" imgW="342720" imgH="203040" progId="Equation.3">
                  <p:embed/>
                  <p:pic>
                    <p:nvPicPr>
                      <p:cNvPr id="0" name="Object 109"/>
                      <p:cNvPicPr>
                        <a:picLocks noChangeAspect="1" noChangeArrowheads="1"/>
                      </p:cNvPicPr>
                      <p:nvPr/>
                    </p:nvPicPr>
                    <p:blipFill>
                      <a:blip r:embed="rId8"/>
                      <a:srcRect/>
                      <a:stretch>
                        <a:fillRect/>
                      </a:stretch>
                    </p:blipFill>
                    <p:spPr bwMode="auto">
                      <a:xfrm>
                        <a:off x="4937125" y="1809750"/>
                        <a:ext cx="647700" cy="3841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101</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277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7991" y="74613"/>
            <a:ext cx="8408020" cy="1143000"/>
          </a:xfrm>
        </p:spPr>
        <p:txBody>
          <a:bodyPr/>
          <a:lstStyle/>
          <a:p>
            <a:r>
              <a:rPr lang="en-US" dirty="0"/>
              <a:t>CIERGB </a:t>
            </a:r>
            <a:r>
              <a:rPr lang="en-US" dirty="0" err="1"/>
              <a:t>curvas</a:t>
            </a:r>
            <a:r>
              <a:rPr lang="en-US" dirty="0"/>
              <a:t> de </a:t>
            </a:r>
            <a:r>
              <a:rPr lang="en-US" dirty="0" err="1"/>
              <a:t>saturação</a:t>
            </a:r>
            <a:r>
              <a:rPr lang="en-US" dirty="0"/>
              <a:t> </a:t>
            </a:r>
            <a:r>
              <a:rPr lang="en-US" dirty="0" err="1"/>
              <a:t>máxima</a:t>
            </a:r>
            <a:endParaRPr lang="en-US" dirty="0"/>
          </a:p>
        </p:txBody>
      </p:sp>
      <p:sp>
        <p:nvSpPr>
          <p:cNvPr id="3" name="Date Placeholder 2"/>
          <p:cNvSpPr>
            <a:spLocks noGrp="1"/>
          </p:cNvSpPr>
          <p:nvPr>
            <p:ph type="dt" sz="half" idx="10"/>
          </p:nvPr>
        </p:nvSpPr>
        <p:spPr/>
        <p:txBody>
          <a:bodyPr/>
          <a:lstStyle/>
          <a:p>
            <a:pPr>
              <a:defRPr/>
            </a:pPr>
            <a:fld id="{AE22990F-BF59-4389-8C5A-BA582CF08669}"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102</a:t>
            </a:fld>
            <a:endParaRPr lang="en-US"/>
          </a:p>
        </p:txBody>
      </p:sp>
      <p:pic>
        <p:nvPicPr>
          <p:cNvPr id="349187" name="Picture 3" descr="C:\Users\mgattass\Documents\cursos\fcg\ppt14\CIERGBSpecPoints_1_5_1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27510" y="1503363"/>
            <a:ext cx="5065776" cy="5072116"/>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p:cNvSpPr txBox="1"/>
          <p:nvPr/>
        </p:nvSpPr>
        <p:spPr>
          <a:xfrm>
            <a:off x="3222701" y="2486722"/>
            <a:ext cx="2016899" cy="523220"/>
          </a:xfrm>
          <a:prstGeom prst="rect">
            <a:avLst/>
          </a:prstGeom>
          <a:noFill/>
        </p:spPr>
        <p:txBody>
          <a:bodyPr wrap="none" rtlCol="0">
            <a:spAutoFit/>
          </a:bodyPr>
          <a:lstStyle/>
          <a:p>
            <a:r>
              <a:rPr lang="en-US" sz="2800" i="0" dirty="0">
                <a:sym typeface="Symbol"/>
              </a:rPr>
              <a:t></a:t>
            </a:r>
            <a:r>
              <a:rPr lang="el-GR" sz="2800" i="0" dirty="0">
                <a:sym typeface="Symbol"/>
              </a:rPr>
              <a:t>λ</a:t>
            </a:r>
            <a:r>
              <a:rPr lang="en-US" sz="2800" i="0" dirty="0">
                <a:sym typeface="Symbol"/>
              </a:rPr>
              <a:t>=1,5 e 10</a:t>
            </a:r>
            <a:endParaRPr lang="en-US" sz="2800" i="0" dirty="0"/>
          </a:p>
        </p:txBody>
      </p:sp>
    </p:spTree>
    <p:extLst>
      <p:ext uri="{BB962C8B-B14F-4D97-AF65-F5344CB8AC3E}">
        <p14:creationId xmlns:p14="http://schemas.microsoft.com/office/powerpoint/2010/main" val="225011132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pPr>
              <a:defRPr/>
            </a:pPr>
            <a:r>
              <a:rPr lang="en-US" dirty="0" err="1"/>
              <a:t>Cor</a:t>
            </a:r>
            <a:r>
              <a:rPr lang="en-US" dirty="0"/>
              <a:t> </a:t>
            </a:r>
          </a:p>
        </p:txBody>
      </p:sp>
      <p:pic>
        <p:nvPicPr>
          <p:cNvPr id="7" name="Picture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039112" y="1503363"/>
            <a:ext cx="5065776" cy="5065776"/>
          </a:xfrm>
          <a:prstGeom prst="rect">
            <a:avLst/>
          </a:prstGeom>
        </p:spPr>
      </p:pic>
      <p:sp>
        <p:nvSpPr>
          <p:cNvPr id="2" name="Title 1"/>
          <p:cNvSpPr>
            <a:spLocks noGrp="1"/>
          </p:cNvSpPr>
          <p:nvPr>
            <p:ph type="title"/>
          </p:nvPr>
        </p:nvSpPr>
        <p:spPr>
          <a:xfrm>
            <a:off x="367991" y="74613"/>
            <a:ext cx="8408020" cy="1143000"/>
          </a:xfrm>
        </p:spPr>
        <p:txBody>
          <a:bodyPr/>
          <a:lstStyle/>
          <a:p>
            <a:r>
              <a:rPr lang="en-US" dirty="0"/>
              <a:t>CIERGB </a:t>
            </a:r>
            <a:r>
              <a:rPr lang="en-US" dirty="0" err="1"/>
              <a:t>curvas</a:t>
            </a:r>
            <a:r>
              <a:rPr lang="en-US" dirty="0"/>
              <a:t> de </a:t>
            </a:r>
            <a:r>
              <a:rPr lang="en-US" dirty="0" err="1"/>
              <a:t>saturação</a:t>
            </a:r>
            <a:r>
              <a:rPr lang="en-US" dirty="0"/>
              <a:t> </a:t>
            </a:r>
            <a:r>
              <a:rPr lang="en-US" dirty="0" err="1"/>
              <a:t>máxima</a:t>
            </a:r>
            <a:endParaRPr lang="en-US" dirty="0"/>
          </a:p>
        </p:txBody>
      </p:sp>
      <p:sp>
        <p:nvSpPr>
          <p:cNvPr id="3" name="Date Placeholder 2"/>
          <p:cNvSpPr>
            <a:spLocks noGrp="1"/>
          </p:cNvSpPr>
          <p:nvPr>
            <p:ph type="dt" sz="half" idx="10"/>
          </p:nvPr>
        </p:nvSpPr>
        <p:spPr/>
        <p:txBody>
          <a:bodyPr/>
          <a:lstStyle/>
          <a:p>
            <a:pPr>
              <a:defRPr/>
            </a:pPr>
            <a:fld id="{AE22990F-BF59-4389-8C5A-BA582CF08669}" type="datetime1">
              <a:rPr lang="en-US" smtClean="0"/>
              <a:t>3/20/18</a:t>
            </a:fld>
            <a:endParaRPr lang="en-US"/>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103</a:t>
            </a:fld>
            <a:endParaRPr lang="en-US"/>
          </a:p>
        </p:txBody>
      </p:sp>
      <p:sp>
        <p:nvSpPr>
          <p:cNvPr id="6" name="TextBox 5"/>
          <p:cNvSpPr txBox="1"/>
          <p:nvPr/>
        </p:nvSpPr>
        <p:spPr>
          <a:xfrm>
            <a:off x="2899316" y="3679412"/>
            <a:ext cx="1362874" cy="369332"/>
          </a:xfrm>
          <a:prstGeom prst="rect">
            <a:avLst/>
          </a:prstGeom>
          <a:noFill/>
        </p:spPr>
        <p:txBody>
          <a:bodyPr wrap="none" rtlCol="0">
            <a:spAutoFit/>
          </a:bodyPr>
          <a:lstStyle/>
          <a:p>
            <a:r>
              <a:rPr lang="en-US" sz="1800" i="0" dirty="0">
                <a:sym typeface="Symbol"/>
              </a:rPr>
              <a:t></a:t>
            </a:r>
            <a:r>
              <a:rPr lang="el-GR" sz="1800" i="0" dirty="0">
                <a:sym typeface="Symbol"/>
              </a:rPr>
              <a:t>λ</a:t>
            </a:r>
            <a:r>
              <a:rPr lang="en-US" sz="1800" i="0" dirty="0">
                <a:sym typeface="Symbol"/>
              </a:rPr>
              <a:t>=1,5 e 10</a:t>
            </a:r>
            <a:endParaRPr lang="en-US" sz="1800" i="0" dirty="0"/>
          </a:p>
        </p:txBody>
      </p:sp>
      <p:sp>
        <p:nvSpPr>
          <p:cNvPr id="9" name="TextBox 8"/>
          <p:cNvSpPr txBox="1"/>
          <p:nvPr/>
        </p:nvSpPr>
        <p:spPr>
          <a:xfrm>
            <a:off x="5087989" y="4010797"/>
            <a:ext cx="1661032" cy="523220"/>
          </a:xfrm>
          <a:prstGeom prst="rect">
            <a:avLst/>
          </a:prstGeom>
          <a:noFill/>
        </p:spPr>
        <p:txBody>
          <a:bodyPr wrap="none" rtlCol="0">
            <a:spAutoFit/>
          </a:bodyPr>
          <a:lstStyle/>
          <a:p>
            <a:r>
              <a:rPr lang="en-US" sz="2800" i="0" dirty="0" err="1">
                <a:latin typeface="Rage Italic" panose="03070502040507070304" pitchFamily="66" charset="0"/>
                <a:sym typeface="Symbol"/>
              </a:rPr>
              <a:t>linha</a:t>
            </a:r>
            <a:r>
              <a:rPr lang="en-US" sz="2800" i="0" dirty="0">
                <a:latin typeface="Rage Italic" panose="03070502040507070304" pitchFamily="66" charset="0"/>
                <a:sym typeface="Symbol"/>
              </a:rPr>
              <a:t> </a:t>
            </a:r>
            <a:r>
              <a:rPr lang="en-US" sz="2800" i="0" dirty="0" err="1">
                <a:latin typeface="Rage Italic" panose="03070502040507070304" pitchFamily="66" charset="0"/>
                <a:sym typeface="Symbol"/>
              </a:rPr>
              <a:t>cinza</a:t>
            </a:r>
            <a:endParaRPr lang="en-US" sz="2800" i="0" dirty="0">
              <a:latin typeface="Rage Italic" panose="03070502040507070304" pitchFamily="66" charset="0"/>
            </a:endParaRPr>
          </a:p>
        </p:txBody>
      </p:sp>
    </p:spTree>
    <p:extLst>
      <p:ext uri="{BB962C8B-B14F-4D97-AF65-F5344CB8AC3E}">
        <p14:creationId xmlns:p14="http://schemas.microsoft.com/office/powerpoint/2010/main" val="2932485381"/>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showMasterSp="0">
  <p:cSld>
    <p:bg>
      <p:bgPr>
        <a:solidFill>
          <a:srgbClr val="999999"/>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 y="0"/>
            <a:ext cx="3200400" cy="613317"/>
          </a:xfrm>
        </p:spPr>
        <p:txBody>
          <a:bodyPr/>
          <a:lstStyle/>
          <a:p>
            <a:pPr algn="l"/>
            <a:r>
              <a:rPr lang="en-US" sz="2800" dirty="0"/>
              <a:t>CIERGB com D65</a:t>
            </a:r>
          </a:p>
        </p:txBody>
      </p:sp>
      <p:sp>
        <p:nvSpPr>
          <p:cNvPr id="3" name="Date Placeholder 2"/>
          <p:cNvSpPr>
            <a:spLocks noGrp="1"/>
          </p:cNvSpPr>
          <p:nvPr>
            <p:ph type="dt" sz="half" idx="10"/>
          </p:nvPr>
        </p:nvSpPr>
        <p:spPr/>
        <p:txBody>
          <a:bodyPr/>
          <a:lstStyle/>
          <a:p>
            <a:pPr>
              <a:defRPr/>
            </a:pPr>
            <a:fld id="{AE22990F-BF59-4389-8C5A-BA582CF08669}"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104</a:t>
            </a:fld>
            <a:endParaRPr lang="en-US"/>
          </a:p>
        </p:txBody>
      </p:sp>
      <p:sp>
        <p:nvSpPr>
          <p:cNvPr id="7" name="TextBox 6"/>
          <p:cNvSpPr txBox="1"/>
          <p:nvPr/>
        </p:nvSpPr>
        <p:spPr>
          <a:xfrm>
            <a:off x="3741165" y="604476"/>
            <a:ext cx="4839786" cy="523220"/>
          </a:xfrm>
          <a:prstGeom prst="rect">
            <a:avLst/>
          </a:prstGeom>
          <a:noFill/>
        </p:spPr>
        <p:txBody>
          <a:bodyPr wrap="none" rtlCol="0">
            <a:spAutoFit/>
          </a:bodyPr>
          <a:lstStyle/>
          <a:p>
            <a:r>
              <a:rPr lang="en-US" sz="2800" i="0" dirty="0">
                <a:latin typeface="Rage Italic" panose="03070502040507070304" pitchFamily="66" charset="0"/>
                <a:sym typeface="Symbol"/>
              </a:rPr>
              <a:t>Gamut de </a:t>
            </a:r>
            <a:r>
              <a:rPr lang="en-US" sz="2800" i="0" dirty="0" err="1">
                <a:latin typeface="Rage Italic" panose="03070502040507070304" pitchFamily="66" charset="0"/>
                <a:sym typeface="Symbol"/>
              </a:rPr>
              <a:t>todas</a:t>
            </a:r>
            <a:r>
              <a:rPr lang="en-US" sz="2800" i="0" dirty="0">
                <a:latin typeface="Rage Italic" panose="03070502040507070304" pitchFamily="66" charset="0"/>
                <a:sym typeface="Symbol"/>
              </a:rPr>
              <a:t> as </a:t>
            </a:r>
            <a:r>
              <a:rPr lang="en-US" sz="2800" i="0" dirty="0" err="1">
                <a:latin typeface="Rage Italic" panose="03070502040507070304" pitchFamily="66" charset="0"/>
                <a:sym typeface="Symbol"/>
              </a:rPr>
              <a:t>superfícies</a:t>
            </a:r>
            <a:r>
              <a:rPr lang="en-US" sz="2800" i="0" dirty="0">
                <a:latin typeface="Rage Italic" panose="03070502040507070304" pitchFamily="66" charset="0"/>
                <a:sym typeface="Symbol"/>
              </a:rPr>
              <a:t> </a:t>
            </a:r>
            <a:r>
              <a:rPr lang="en-US" sz="2800" i="0" dirty="0" err="1">
                <a:latin typeface="Rage Italic" panose="03070502040507070304" pitchFamily="66" charset="0"/>
                <a:sym typeface="Symbol"/>
              </a:rPr>
              <a:t>visíveis</a:t>
            </a:r>
            <a:endParaRPr lang="en-US" sz="2800" i="0" dirty="0">
              <a:latin typeface="Rage Italic" panose="03070502040507070304" pitchFamily="66" charset="0"/>
            </a:endParaRPr>
          </a:p>
        </p:txBody>
      </p:sp>
      <p:pic>
        <p:nvPicPr>
          <p:cNvPr id="3635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38900" y="2883730"/>
            <a:ext cx="3087743" cy="29458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635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089" y="4356651"/>
            <a:ext cx="2494009" cy="21456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635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5400000">
            <a:off x="6460286" y="2926802"/>
            <a:ext cx="2163737" cy="20775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63525"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7054" y="866086"/>
            <a:ext cx="2855293" cy="230853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845506436"/>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CIERGB com D65</a:t>
            </a:r>
          </a:p>
        </p:txBody>
      </p:sp>
      <p:sp>
        <p:nvSpPr>
          <p:cNvPr id="3" name="Date Placeholder 2"/>
          <p:cNvSpPr>
            <a:spLocks noGrp="1"/>
          </p:cNvSpPr>
          <p:nvPr>
            <p:ph type="dt" sz="half" idx="10"/>
          </p:nvPr>
        </p:nvSpPr>
        <p:spPr/>
        <p:txBody>
          <a:bodyPr/>
          <a:lstStyle/>
          <a:p>
            <a:pPr>
              <a:defRPr/>
            </a:pPr>
            <a:fld id="{AE22990F-BF59-4389-8C5A-BA582CF08669}"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105</a:t>
            </a:fld>
            <a:endParaRPr lang="en-US"/>
          </a:p>
        </p:txBody>
      </p:sp>
      <p:pic>
        <p:nvPicPr>
          <p:cNvPr id="34406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38350" y="1503363"/>
            <a:ext cx="5067300" cy="50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 name="TextBox 6"/>
          <p:cNvSpPr txBox="1"/>
          <p:nvPr/>
        </p:nvSpPr>
        <p:spPr>
          <a:xfrm>
            <a:off x="5255258" y="1735948"/>
            <a:ext cx="2060179" cy="523220"/>
          </a:xfrm>
          <a:prstGeom prst="rect">
            <a:avLst/>
          </a:prstGeom>
          <a:noFill/>
        </p:spPr>
        <p:txBody>
          <a:bodyPr wrap="none" rtlCol="0">
            <a:spAutoFit/>
          </a:bodyPr>
          <a:lstStyle/>
          <a:p>
            <a:r>
              <a:rPr lang="en-US" sz="2800" i="0" dirty="0" err="1">
                <a:latin typeface="Rage Italic" panose="03070502040507070304" pitchFamily="66" charset="0"/>
                <a:sym typeface="Symbol"/>
              </a:rPr>
              <a:t>todos</a:t>
            </a:r>
            <a:r>
              <a:rPr lang="en-US" sz="2800" i="0" dirty="0">
                <a:latin typeface="Rage Italic" panose="03070502040507070304" pitchFamily="66" charset="0"/>
                <a:sym typeface="Symbol"/>
              </a:rPr>
              <a:t> da </a:t>
            </a:r>
            <a:r>
              <a:rPr lang="en-US" sz="2800" i="0" dirty="0" err="1">
                <a:latin typeface="Rage Italic" panose="03070502040507070304" pitchFamily="66" charset="0"/>
                <a:sym typeface="Symbol"/>
              </a:rPr>
              <a:t>borda</a:t>
            </a:r>
            <a:endParaRPr lang="en-US" sz="2800" i="0" dirty="0">
              <a:latin typeface="Rage Italic" panose="03070502040507070304" pitchFamily="66" charset="0"/>
            </a:endParaRPr>
          </a:p>
        </p:txBody>
      </p:sp>
    </p:spTree>
    <p:extLst>
      <p:ext uri="{BB962C8B-B14F-4D97-AF65-F5344CB8AC3E}">
        <p14:creationId xmlns:p14="http://schemas.microsoft.com/office/powerpoint/2010/main" val="4095735572"/>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CIERGB com D65</a:t>
            </a:r>
          </a:p>
        </p:txBody>
      </p:sp>
      <p:sp>
        <p:nvSpPr>
          <p:cNvPr id="3" name="Date Placeholder 2"/>
          <p:cNvSpPr>
            <a:spLocks noGrp="1"/>
          </p:cNvSpPr>
          <p:nvPr>
            <p:ph type="dt" sz="half" idx="10"/>
          </p:nvPr>
        </p:nvSpPr>
        <p:spPr/>
        <p:txBody>
          <a:bodyPr/>
          <a:lstStyle/>
          <a:p>
            <a:pPr>
              <a:defRPr/>
            </a:pPr>
            <a:fld id="{AE22990F-BF59-4389-8C5A-BA582CF08669}"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106</a:t>
            </a:fld>
            <a:endParaRPr lang="en-US"/>
          </a:p>
        </p:txBody>
      </p:sp>
      <p:pic>
        <p:nvPicPr>
          <p:cNvPr id="34406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38350" y="1503363"/>
            <a:ext cx="5067300" cy="50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64299050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CIERGB com D65</a:t>
            </a:r>
          </a:p>
        </p:txBody>
      </p:sp>
      <p:sp>
        <p:nvSpPr>
          <p:cNvPr id="3" name="Date Placeholder 2"/>
          <p:cNvSpPr>
            <a:spLocks noGrp="1"/>
          </p:cNvSpPr>
          <p:nvPr>
            <p:ph type="dt" sz="half" idx="10"/>
          </p:nvPr>
        </p:nvSpPr>
        <p:spPr/>
        <p:txBody>
          <a:bodyPr/>
          <a:lstStyle/>
          <a:p>
            <a:pPr>
              <a:defRPr/>
            </a:pPr>
            <a:fld id="{AE22990F-BF59-4389-8C5A-BA582CF08669}"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107</a:t>
            </a:fld>
            <a:endParaRPr lang="en-US"/>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039112" y="1503363"/>
            <a:ext cx="5065776" cy="5053143"/>
          </a:xfrm>
          <a:prstGeom prst="rect">
            <a:avLst/>
          </a:prstGeom>
        </p:spPr>
      </p:pic>
    </p:spTree>
    <p:extLst>
      <p:ext uri="{BB962C8B-B14F-4D97-AF65-F5344CB8AC3E}">
        <p14:creationId xmlns:p14="http://schemas.microsoft.com/office/powerpoint/2010/main" val="2623582696"/>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900"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487340A0-8784-42F0-81CE-BA917411F721}" type="datetime1">
              <a:rPr lang="en-US" sz="1200" i="0" smtClean="0">
                <a:solidFill>
                  <a:srgbClr val="000000"/>
                </a:solidFill>
              </a:rPr>
              <a:pPr/>
              <a:t>3/20/18</a:t>
            </a:fld>
            <a:endParaRPr lang="en-US" sz="1200" i="0">
              <a:solidFill>
                <a:srgbClr val="000000"/>
              </a:solidFill>
            </a:endParaRPr>
          </a:p>
        </p:txBody>
      </p:sp>
      <p:sp>
        <p:nvSpPr>
          <p:cNvPr id="80901" name="Rectangle 6"/>
          <p:cNvSpPr>
            <a:spLocks noGrp="1" noChangeArrowheads="1"/>
          </p:cNvSpPr>
          <p:nvPr>
            <p:ph type="title"/>
          </p:nvPr>
        </p:nvSpPr>
        <p:spPr/>
        <p:txBody>
          <a:bodyPr/>
          <a:lstStyle/>
          <a:p>
            <a:r>
              <a:rPr lang="en-US" dirty="0" err="1"/>
              <a:t>Transformação</a:t>
            </a:r>
            <a:r>
              <a:rPr lang="en-US" dirty="0"/>
              <a:t> </a:t>
            </a:r>
            <a:br>
              <a:rPr lang="en-US" dirty="0"/>
            </a:br>
            <a:r>
              <a:rPr lang="en-US" dirty="0"/>
              <a:t>CIERGB para CIEXYZ</a:t>
            </a:r>
          </a:p>
        </p:txBody>
      </p:sp>
      <p:graphicFrame>
        <p:nvGraphicFramePr>
          <p:cNvPr id="1152080" name="Group 80"/>
          <p:cNvGraphicFramePr>
            <a:graphicFrameLocks noGrp="1"/>
          </p:cNvGraphicFramePr>
          <p:nvPr>
            <p:extLst>
              <p:ext uri="{D42A27DB-BD31-4B8C-83A1-F6EECF244321}">
                <p14:modId xmlns:p14="http://schemas.microsoft.com/office/powerpoint/2010/main" val="938298433"/>
              </p:ext>
            </p:extLst>
          </p:nvPr>
        </p:nvGraphicFramePr>
        <p:xfrm>
          <a:off x="900113" y="2678113"/>
          <a:ext cx="7543800" cy="2673350"/>
        </p:xfrm>
        <a:graphic>
          <a:graphicData uri="http://schemas.openxmlformats.org/drawingml/2006/table">
            <a:tbl>
              <a:tblPr/>
              <a:tblGrid>
                <a:gridCol w="1100137">
                  <a:extLst>
                    <a:ext uri="{9D8B030D-6E8A-4147-A177-3AD203B41FA5}">
                      <a16:colId xmlns:a16="http://schemas.microsoft.com/office/drawing/2014/main" val="20000"/>
                    </a:ext>
                  </a:extLst>
                </a:gridCol>
                <a:gridCol w="1446213">
                  <a:extLst>
                    <a:ext uri="{9D8B030D-6E8A-4147-A177-3AD203B41FA5}">
                      <a16:colId xmlns:a16="http://schemas.microsoft.com/office/drawing/2014/main" val="20001"/>
                    </a:ext>
                  </a:extLst>
                </a:gridCol>
                <a:gridCol w="1516062">
                  <a:extLst>
                    <a:ext uri="{9D8B030D-6E8A-4147-A177-3AD203B41FA5}">
                      <a16:colId xmlns:a16="http://schemas.microsoft.com/office/drawing/2014/main" val="20002"/>
                    </a:ext>
                  </a:extLst>
                </a:gridCol>
                <a:gridCol w="1554163">
                  <a:extLst>
                    <a:ext uri="{9D8B030D-6E8A-4147-A177-3AD203B41FA5}">
                      <a16:colId xmlns:a16="http://schemas.microsoft.com/office/drawing/2014/main" val="20003"/>
                    </a:ext>
                  </a:extLst>
                </a:gridCol>
                <a:gridCol w="1927225">
                  <a:extLst>
                    <a:ext uri="{9D8B030D-6E8A-4147-A177-3AD203B41FA5}">
                      <a16:colId xmlns:a16="http://schemas.microsoft.com/office/drawing/2014/main" val="20004"/>
                    </a:ext>
                  </a:extLst>
                </a:gridCol>
              </a:tblGrid>
              <a:tr h="841375">
                <a:tc gridSpan="5">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dirty="0">
                          <a:ln>
                            <a:noFill/>
                          </a:ln>
                          <a:solidFill>
                            <a:schemeClr val="tx1"/>
                          </a:solidFill>
                          <a:effectLst/>
                          <a:latin typeface="Times New Roman" pitchFamily="18" charset="0"/>
                        </a:rPr>
                        <a:t>CIE </a:t>
                      </a:r>
                      <a:r>
                        <a:rPr kumimoji="0" lang="en-US" sz="2400" b="1" i="1" u="none" strike="noStrike" cap="none" normalizeH="0" baseline="0" dirty="0">
                          <a:ln>
                            <a:noFill/>
                          </a:ln>
                          <a:solidFill>
                            <a:schemeClr val="tx1"/>
                          </a:solidFill>
                          <a:effectLst/>
                          <a:latin typeface="Times New Roman" pitchFamily="18" charset="0"/>
                        </a:rPr>
                        <a:t>xyz</a:t>
                      </a:r>
                      <a:endParaRPr kumimoji="0" lang="en-US" sz="2400" b="0" i="0" u="none" strike="noStrike" cap="none" normalizeH="0" baseline="0" dirty="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pt-BR"/>
                    </a:p>
                  </a:txBody>
                  <a:tcPr/>
                </a:tc>
                <a:tc hMerge="1">
                  <a:txBody>
                    <a:bodyPr/>
                    <a:lstStyle/>
                    <a:p>
                      <a:endParaRPr lang="pt-BR"/>
                    </a:p>
                  </a:txBody>
                  <a:tcPr/>
                </a:tc>
                <a:tc hMerge="1">
                  <a:txBody>
                    <a:bodyPr/>
                    <a:lstStyle/>
                    <a:p>
                      <a:endParaRPr lang="pt-BR"/>
                    </a:p>
                  </a:txBody>
                  <a:tcPr/>
                </a:tc>
                <a:tc hMerge="1">
                  <a:txBody>
                    <a:bodyPr/>
                    <a:lstStyle/>
                    <a:p>
                      <a:endParaRPr lang="pt-BR"/>
                    </a:p>
                  </a:txBody>
                  <a:tcPr/>
                </a:tc>
                <a:extLst>
                  <a:ext uri="{0D108BD9-81ED-4DB2-BD59-A6C34878D82A}">
                    <a16:rowId xmlns:a16="http://schemas.microsoft.com/office/drawing/2014/main" val="10000"/>
                  </a:ext>
                </a:extLst>
              </a:tr>
              <a:tr h="457200">
                <a:tc>
                  <a:txBody>
                    <a:bodyPr/>
                    <a:lstStyle/>
                    <a:p>
                      <a:pPr marL="0" marR="0" lvl="0" indent="0" algn="ctr" defTabSz="684213" rtl="0" eaLnBrk="0" fontAlgn="base" latinLnBrk="0" hangingPunct="0">
                        <a:lnSpc>
                          <a:spcPct val="90000"/>
                        </a:lnSpc>
                        <a:spcBef>
                          <a:spcPct val="30000"/>
                        </a:spcBef>
                        <a:spcAft>
                          <a:spcPct val="0"/>
                        </a:spcAft>
                        <a:buClrTx/>
                        <a:buSzPct val="75000"/>
                        <a:buFont typeface="Monotype Sorts" pitchFamily="2" charset="2"/>
                        <a:buNone/>
                        <a:tabLst/>
                      </a:pPr>
                      <a:endParaRPr kumimoji="0" lang="pt-BR" sz="2000" b="1"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Red </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Green </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Blue </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dirty="0">
                          <a:ln>
                            <a:noFill/>
                          </a:ln>
                          <a:solidFill>
                            <a:schemeClr val="tx1"/>
                          </a:solidFill>
                          <a:effectLst/>
                          <a:latin typeface="Times New Roman" pitchFamily="18" charset="0"/>
                        </a:rPr>
                        <a:t>Equal E</a:t>
                      </a:r>
                      <a:endParaRPr kumimoji="0" lang="en-US" sz="2400" b="0" i="0" u="none" strike="noStrike" cap="none" normalizeH="0" baseline="0" dirty="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6037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x</a:t>
                      </a:r>
                      <a:r>
                        <a:rPr kumimoji="0" lang="en-US" sz="2400" b="0" i="0" u="none" strike="noStrike" cap="none" normalizeH="0" baseline="0">
                          <a:ln>
                            <a:noFill/>
                          </a:ln>
                          <a:solidFill>
                            <a:schemeClr val="tx1"/>
                          </a:solidFill>
                          <a:effectLst/>
                          <a:latin typeface="Times New Roman" pitchFamily="18" charset="0"/>
                        </a:rPr>
                        <a:t>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0.73467</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0.27376</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0.16658</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0.33333</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45720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y</a:t>
                      </a:r>
                      <a:r>
                        <a:rPr kumimoji="0" lang="en-US" sz="2400" b="0" i="0" u="none" strike="noStrike" cap="none" normalizeH="0" baseline="0">
                          <a:ln>
                            <a:noFill/>
                          </a:ln>
                          <a:solidFill>
                            <a:schemeClr val="tx1"/>
                          </a:solidFill>
                          <a:effectLst/>
                          <a:latin typeface="Times New Roman" pitchFamily="18" charset="0"/>
                        </a:rPr>
                        <a:t>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0.26533</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0.71741</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0.00886</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0.33333</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z</a:t>
                      </a:r>
                      <a:r>
                        <a:rPr kumimoji="0" lang="en-US" sz="2400" b="0" i="0" u="none" strike="noStrike" cap="none" normalizeH="0" baseline="0">
                          <a:ln>
                            <a:noFill/>
                          </a:ln>
                          <a:solidFill>
                            <a:schemeClr val="tx1"/>
                          </a:solidFill>
                          <a:effectLst/>
                          <a:latin typeface="Times New Roman" pitchFamily="18" charset="0"/>
                        </a:rPr>
                        <a:t>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0.00000</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0.00833</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0.82456</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0.33333</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Footer Placeholder 1"/>
          <p:cNvSpPr>
            <a:spLocks noGrp="1"/>
          </p:cNvSpPr>
          <p:nvPr>
            <p:ph type="ftr" sz="quarter" idx="11"/>
          </p:nvPr>
        </p:nvSpPr>
        <p:spPr/>
        <p:txBody>
          <a:bodyPr/>
          <a:lstStyle/>
          <a:p>
            <a:pPr>
              <a:defRPr/>
            </a:pPr>
            <a:r>
              <a:rPr lang="en-US">
                <a:solidFill>
                  <a:srgbClr val="000000"/>
                </a:solidFill>
              </a:rPr>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solidFill>
                  <a:srgbClr val="000000"/>
                </a:solidFill>
              </a:rPr>
              <a:pPr>
                <a:defRPr/>
              </a:pPr>
              <a:t>108</a:t>
            </a:fld>
            <a:endParaRPr lang="en-US">
              <a:solidFill>
                <a:srgbClr val="000000"/>
              </a:solidFill>
            </a:endParaRPr>
          </a:p>
        </p:txBody>
      </p:sp>
      <p:sp>
        <p:nvSpPr>
          <p:cNvPr id="4" name="Content Placeholder 3"/>
          <p:cNvSpPr>
            <a:spLocks noGrp="1"/>
          </p:cNvSpPr>
          <p:nvPr>
            <p:ph idx="1"/>
          </p:nvPr>
        </p:nvSpPr>
        <p:spPr/>
        <p:txBody>
          <a:bodyPr/>
          <a:lstStyle/>
          <a:p>
            <a:pPr marL="0" indent="0">
              <a:buNone/>
            </a:pPr>
            <a:r>
              <a:rPr lang="en-US" dirty="0"/>
              <a:t>R</a:t>
            </a:r>
            <a:r>
              <a:rPr lang="en-US" b="0" dirty="0"/>
              <a:t>=700.0 </a:t>
            </a:r>
            <a:r>
              <a:rPr lang="en-US" b="0" i="1" dirty="0"/>
              <a:t>nm,  </a:t>
            </a:r>
            <a:r>
              <a:rPr lang="en-US" dirty="0"/>
              <a:t>G</a:t>
            </a:r>
            <a:r>
              <a:rPr lang="en-US" b="0" dirty="0"/>
              <a:t>=546.1 </a:t>
            </a:r>
            <a:r>
              <a:rPr lang="en-US" b="0" i="1" dirty="0"/>
              <a:t>nm, </a:t>
            </a:r>
            <a:r>
              <a:rPr lang="en-US" dirty="0"/>
              <a:t>B</a:t>
            </a:r>
            <a:r>
              <a:rPr lang="en-US" b="0" dirty="0"/>
              <a:t>=435.8 </a:t>
            </a:r>
            <a:r>
              <a:rPr lang="en-US" b="0" i="1" dirty="0"/>
              <a:t>nm</a:t>
            </a:r>
            <a:endParaRPr lang="pt-BR" b="0" i="1" dirty="0"/>
          </a:p>
        </p:txBody>
      </p:sp>
    </p:spTree>
    <p:extLst>
      <p:ext uri="{BB962C8B-B14F-4D97-AF65-F5344CB8AC3E}">
        <p14:creationId xmlns:p14="http://schemas.microsoft.com/office/powerpoint/2010/main" val="171629447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4"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49C22160-8A3D-4B5F-B1F8-5137594F959F}" type="datetime1">
              <a:rPr lang="en-US" sz="1200" i="0" smtClean="0">
                <a:solidFill>
                  <a:srgbClr val="000000"/>
                </a:solidFill>
              </a:rPr>
              <a:pPr/>
              <a:t>3/20/18</a:t>
            </a:fld>
            <a:endParaRPr lang="en-US" sz="1200" i="0">
              <a:solidFill>
                <a:srgbClr val="000000"/>
              </a:solidFill>
            </a:endParaRPr>
          </a:p>
        </p:txBody>
      </p:sp>
      <p:sp>
        <p:nvSpPr>
          <p:cNvPr id="81925" name="Rectangle 6"/>
          <p:cNvSpPr>
            <a:spLocks noGrp="1" noChangeArrowheads="1"/>
          </p:cNvSpPr>
          <p:nvPr>
            <p:ph type="title"/>
          </p:nvPr>
        </p:nvSpPr>
        <p:spPr/>
        <p:txBody>
          <a:bodyPr/>
          <a:lstStyle/>
          <a:p>
            <a:r>
              <a:rPr lang="en-US"/>
              <a:t>Cor correspondente a um </a:t>
            </a:r>
            <a:r>
              <a:rPr lang="en-US" i="1"/>
              <a:t>RGB</a:t>
            </a:r>
          </a:p>
        </p:txBody>
      </p:sp>
      <p:graphicFrame>
        <p:nvGraphicFramePr>
          <p:cNvPr id="81922" name="Object 5"/>
          <p:cNvGraphicFramePr>
            <a:graphicFrameLocks noGrp="1" noChangeAspect="1"/>
          </p:cNvGraphicFramePr>
          <p:nvPr>
            <p:ph idx="1"/>
          </p:nvPr>
        </p:nvGraphicFramePr>
        <p:xfrm>
          <a:off x="1851025" y="1924050"/>
          <a:ext cx="5376863" cy="1812925"/>
        </p:xfrm>
        <a:graphic>
          <a:graphicData uri="http://schemas.openxmlformats.org/presentationml/2006/ole">
            <mc:AlternateContent xmlns:mc="http://schemas.openxmlformats.org/markup-compatibility/2006">
              <mc:Choice xmlns:v="urn:schemas-microsoft-com:vml" Requires="v">
                <p:oleObj spid="_x0000_s356368" name="Equation" r:id="rId3" imgW="2108160" imgH="711000" progId="Equation.3">
                  <p:embed/>
                </p:oleObj>
              </mc:Choice>
              <mc:Fallback>
                <p:oleObj name="Equation" r:id="rId3" imgW="2108160" imgH="7110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51025" y="1924050"/>
                        <a:ext cx="5376863" cy="181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1923" name="Object 8"/>
          <p:cNvGraphicFramePr>
            <a:graphicFrameLocks noChangeAspect="1"/>
          </p:cNvGraphicFramePr>
          <p:nvPr/>
        </p:nvGraphicFramePr>
        <p:xfrm>
          <a:off x="1925638" y="4262438"/>
          <a:ext cx="4470400" cy="1812925"/>
        </p:xfrm>
        <a:graphic>
          <a:graphicData uri="http://schemas.openxmlformats.org/presentationml/2006/ole">
            <mc:AlternateContent xmlns:mc="http://schemas.openxmlformats.org/markup-compatibility/2006">
              <mc:Choice xmlns:v="urn:schemas-microsoft-com:vml" Requires="v">
                <p:oleObj spid="_x0000_s356369" name="Equation" r:id="rId5" imgW="1752480" imgH="711000" progId="Equation.3">
                  <p:embed/>
                </p:oleObj>
              </mc:Choice>
              <mc:Fallback>
                <p:oleObj name="Equation" r:id="rId5" imgW="1752480" imgH="7110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25638" y="4262438"/>
                        <a:ext cx="4470400" cy="181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solidFill>
                  <a:srgbClr val="000000"/>
                </a:solidFill>
              </a:rPr>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solidFill>
                  <a:srgbClr val="000000"/>
                </a:solidFill>
              </a:rPr>
              <a:pPr>
                <a:defRPr/>
              </a:pPr>
              <a:t>109</a:t>
            </a:fld>
            <a:endParaRPr lang="en-US">
              <a:solidFill>
                <a:srgbClr val="000000"/>
              </a:solidFill>
            </a:endParaRPr>
          </a:p>
        </p:txBody>
      </p:sp>
    </p:spTree>
    <p:extLst>
      <p:ext uri="{BB962C8B-B14F-4D97-AF65-F5344CB8AC3E}">
        <p14:creationId xmlns:p14="http://schemas.microsoft.com/office/powerpoint/2010/main" val="2954784493"/>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8"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45F02FD-E699-4DEC-8AB1-3E2719221E91}" type="datetime1">
              <a:rPr lang="en-US" sz="1200" i="0" smtClean="0">
                <a:solidFill>
                  <a:srgbClr val="000000"/>
                </a:solidFill>
              </a:rPr>
              <a:pPr/>
              <a:t>3/20/18</a:t>
            </a:fld>
            <a:endParaRPr lang="en-US" sz="1200" i="0">
              <a:solidFill>
                <a:srgbClr val="000000"/>
              </a:solidFill>
            </a:endParaRPr>
          </a:p>
        </p:txBody>
      </p:sp>
      <p:sp>
        <p:nvSpPr>
          <p:cNvPr id="82949" name="Rectangle 2"/>
          <p:cNvSpPr>
            <a:spLocks noGrp="1" noChangeArrowheads="1"/>
          </p:cNvSpPr>
          <p:nvPr>
            <p:ph type="title"/>
          </p:nvPr>
        </p:nvSpPr>
        <p:spPr/>
        <p:txBody>
          <a:bodyPr/>
          <a:lstStyle/>
          <a:p>
            <a:r>
              <a:rPr lang="en-US"/>
              <a:t>Relação entre </a:t>
            </a:r>
            <a:r>
              <a:rPr lang="en-US" i="1"/>
              <a:t>XYZ</a:t>
            </a:r>
            <a:r>
              <a:rPr lang="en-US"/>
              <a:t> e </a:t>
            </a:r>
            <a:r>
              <a:rPr lang="en-US" i="1"/>
              <a:t>xyz</a:t>
            </a:r>
          </a:p>
        </p:txBody>
      </p:sp>
      <p:graphicFrame>
        <p:nvGraphicFramePr>
          <p:cNvPr id="82946" name="Object 7"/>
          <p:cNvGraphicFramePr>
            <a:graphicFrameLocks noGrp="1" noChangeAspect="1"/>
          </p:cNvGraphicFramePr>
          <p:nvPr>
            <p:ph idx="1"/>
          </p:nvPr>
        </p:nvGraphicFramePr>
        <p:xfrm>
          <a:off x="306388" y="1912938"/>
          <a:ext cx="4767262" cy="4064000"/>
        </p:xfrm>
        <a:graphic>
          <a:graphicData uri="http://schemas.openxmlformats.org/presentationml/2006/ole">
            <mc:AlternateContent xmlns:mc="http://schemas.openxmlformats.org/markup-compatibility/2006">
              <mc:Choice xmlns:v="urn:schemas-microsoft-com:vml" Requires="v">
                <p:oleObj spid="_x0000_s357392" name="Equation" r:id="rId3" imgW="1549080" imgH="1320480" progId="Equation.3">
                  <p:embed/>
                </p:oleObj>
              </mc:Choice>
              <mc:Fallback>
                <p:oleObj name="Equation" r:id="rId3" imgW="1549080" imgH="132048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388" y="1912938"/>
                        <a:ext cx="4767262" cy="4064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2947" name="Object 9"/>
          <p:cNvGraphicFramePr>
            <a:graphicFrameLocks noChangeAspect="1"/>
          </p:cNvGraphicFramePr>
          <p:nvPr/>
        </p:nvGraphicFramePr>
        <p:xfrm>
          <a:off x="6276975" y="2784475"/>
          <a:ext cx="2149475" cy="2109788"/>
        </p:xfrm>
        <a:graphic>
          <a:graphicData uri="http://schemas.openxmlformats.org/presentationml/2006/ole">
            <mc:AlternateContent xmlns:mc="http://schemas.openxmlformats.org/markup-compatibility/2006">
              <mc:Choice xmlns:v="urn:schemas-microsoft-com:vml" Requires="v">
                <p:oleObj spid="_x0000_s357393" name="Equation" r:id="rId5" imgW="698400" imgH="685800" progId="Equation.3">
                  <p:embed/>
                </p:oleObj>
              </mc:Choice>
              <mc:Fallback>
                <p:oleObj name="Equation" r:id="rId5" imgW="698400" imgH="6858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76975" y="2784475"/>
                        <a:ext cx="2149475" cy="2109788"/>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solidFill>
                  <a:srgbClr val="000000"/>
                </a:solidFill>
              </a:rPr>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solidFill>
                  <a:srgbClr val="000000"/>
                </a:solidFill>
              </a:rPr>
              <a:pPr>
                <a:defRPr/>
              </a:pPr>
              <a:t>110</a:t>
            </a:fld>
            <a:endParaRPr lang="en-US">
              <a:solidFill>
                <a:srgbClr val="000000"/>
              </a:solidFill>
            </a:endParaRPr>
          </a:p>
        </p:txBody>
      </p:sp>
    </p:spTree>
    <p:extLst>
      <p:ext uri="{BB962C8B-B14F-4D97-AF65-F5344CB8AC3E}">
        <p14:creationId xmlns:p14="http://schemas.microsoft.com/office/powerpoint/2010/main" val="289659397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83970" name="Object 8"/>
          <p:cNvGraphicFramePr>
            <a:graphicFrameLocks noChangeAspect="1"/>
          </p:cNvGraphicFramePr>
          <p:nvPr/>
        </p:nvGraphicFramePr>
        <p:xfrm>
          <a:off x="554038" y="487363"/>
          <a:ext cx="3738562" cy="1516062"/>
        </p:xfrm>
        <a:graphic>
          <a:graphicData uri="http://schemas.openxmlformats.org/presentationml/2006/ole">
            <mc:AlternateContent xmlns:mc="http://schemas.openxmlformats.org/markup-compatibility/2006">
              <mc:Choice xmlns:v="urn:schemas-microsoft-com:vml" Requires="v">
                <p:oleObj spid="_x0000_s358423" name="Equation" r:id="rId3" imgW="1752480" imgH="711000" progId="Equation.3">
                  <p:embed/>
                </p:oleObj>
              </mc:Choice>
              <mc:Fallback>
                <p:oleObj name="Equation" r:id="rId3" imgW="1752480" imgH="7110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4038" y="487363"/>
                        <a:ext cx="3738562" cy="15160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3971" name="Object 9"/>
          <p:cNvGraphicFramePr>
            <a:graphicFrameLocks noChangeAspect="1"/>
          </p:cNvGraphicFramePr>
          <p:nvPr/>
        </p:nvGraphicFramePr>
        <p:xfrm>
          <a:off x="652463" y="2382838"/>
          <a:ext cx="5475287" cy="1812925"/>
        </p:xfrm>
        <a:graphic>
          <a:graphicData uri="http://schemas.openxmlformats.org/presentationml/2006/ole">
            <mc:AlternateContent xmlns:mc="http://schemas.openxmlformats.org/markup-compatibility/2006">
              <mc:Choice xmlns:v="urn:schemas-microsoft-com:vml" Requires="v">
                <p:oleObj spid="_x0000_s358424" name="Equation" r:id="rId5" imgW="2145960" imgH="711000" progId="Equation.3">
                  <p:embed/>
                </p:oleObj>
              </mc:Choice>
              <mc:Fallback>
                <p:oleObj name="Equation" r:id="rId5" imgW="2145960" imgH="7110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2463" y="2382838"/>
                        <a:ext cx="5475287" cy="181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3972" name="Object 11"/>
          <p:cNvGraphicFramePr>
            <a:graphicFrameLocks noChangeAspect="1"/>
          </p:cNvGraphicFramePr>
          <p:nvPr>
            <p:extLst>
              <p:ext uri="{D42A27DB-BD31-4B8C-83A1-F6EECF244321}">
                <p14:modId xmlns:p14="http://schemas.microsoft.com/office/powerpoint/2010/main" val="2964807430"/>
              </p:ext>
            </p:extLst>
          </p:nvPr>
        </p:nvGraphicFramePr>
        <p:xfrm>
          <a:off x="407988" y="4629150"/>
          <a:ext cx="8034337" cy="1812925"/>
        </p:xfrm>
        <a:graphic>
          <a:graphicData uri="http://schemas.openxmlformats.org/presentationml/2006/ole">
            <mc:AlternateContent xmlns:mc="http://schemas.openxmlformats.org/markup-compatibility/2006">
              <mc:Choice xmlns:v="urn:schemas-microsoft-com:vml" Requires="v">
                <p:oleObj spid="_x0000_s358425" name="Equation" r:id="rId7" imgW="3149280" imgH="711000" progId="Equation.3">
                  <p:embed/>
                </p:oleObj>
              </mc:Choice>
              <mc:Fallback>
                <p:oleObj name="Equation" r:id="rId7" imgW="3149280" imgH="711000" progId="Equation.3">
                  <p:embed/>
                  <p:pic>
                    <p:nvPicPr>
                      <p:cNvPr id="0" name=""/>
                      <p:cNvPicPr>
                        <a:picLocks noChangeAspect="1" noChangeArrowheads="1"/>
                      </p:cNvPicPr>
                      <p:nvPr/>
                    </p:nvPicPr>
                    <p:blipFill>
                      <a:blip r:embed="rId8"/>
                      <a:srcRect/>
                      <a:stretch>
                        <a:fillRect/>
                      </a:stretch>
                    </p:blipFill>
                    <p:spPr bwMode="auto">
                      <a:xfrm>
                        <a:off x="407988" y="4629150"/>
                        <a:ext cx="8034337" cy="181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9F2934A7-A33C-469D-AEDD-5B88BB431670}" type="datetime1">
              <a:rPr lang="en-US" smtClean="0">
                <a:solidFill>
                  <a:srgbClr val="000000"/>
                </a:solidFill>
              </a:rPr>
              <a:pPr>
                <a:defRPr/>
              </a:pPr>
              <a:t>3/20/18</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en-US">
                <a:solidFill>
                  <a:srgbClr val="000000"/>
                </a:solidFill>
              </a:rPr>
              <a:t>Cor </a:t>
            </a:r>
          </a:p>
        </p:txBody>
      </p:sp>
      <p:sp>
        <p:nvSpPr>
          <p:cNvPr id="4" name="Slide Number Placeholder 3"/>
          <p:cNvSpPr>
            <a:spLocks noGrp="1"/>
          </p:cNvSpPr>
          <p:nvPr>
            <p:ph type="sldNum" sz="quarter" idx="12"/>
          </p:nvPr>
        </p:nvSpPr>
        <p:spPr/>
        <p:txBody>
          <a:bodyPr/>
          <a:lstStyle/>
          <a:p>
            <a:pPr>
              <a:defRPr/>
            </a:pPr>
            <a:fld id="{9C5ACD3A-FFD6-4630-B22E-00A1C55F6DA2}" type="slidenum">
              <a:rPr lang="en-US" smtClean="0">
                <a:solidFill>
                  <a:srgbClr val="000000"/>
                </a:solidFill>
              </a:rPr>
              <a:pPr>
                <a:defRPr/>
              </a:pPr>
              <a:t>111</a:t>
            </a:fld>
            <a:endParaRPr lang="en-US">
              <a:solidFill>
                <a:srgbClr val="000000"/>
              </a:solidFill>
            </a:endParaRPr>
          </a:p>
        </p:txBody>
      </p:sp>
    </p:spTree>
    <p:extLst>
      <p:ext uri="{BB962C8B-B14F-4D97-AF65-F5344CB8AC3E}">
        <p14:creationId xmlns:p14="http://schemas.microsoft.com/office/powerpoint/2010/main" val="3499801289"/>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7" name="Date Placeholder 4"/>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4640460-914F-44B6-B909-74D482585069}" type="datetime1">
              <a:rPr lang="en-US" sz="1200" i="0" smtClean="0">
                <a:solidFill>
                  <a:srgbClr val="000000"/>
                </a:solidFill>
              </a:rPr>
              <a:pPr/>
              <a:t>3/20/18</a:t>
            </a:fld>
            <a:endParaRPr lang="en-US" sz="1200" i="0">
              <a:solidFill>
                <a:srgbClr val="000000"/>
              </a:solidFill>
            </a:endParaRPr>
          </a:p>
        </p:txBody>
      </p:sp>
      <p:sp>
        <p:nvSpPr>
          <p:cNvPr id="84998" name="Rectangle 4"/>
          <p:cNvSpPr>
            <a:spLocks noGrp="1" noChangeArrowheads="1"/>
          </p:cNvSpPr>
          <p:nvPr>
            <p:ph type="title"/>
          </p:nvPr>
        </p:nvSpPr>
        <p:spPr/>
        <p:txBody>
          <a:bodyPr/>
          <a:lstStyle/>
          <a:p>
            <a:r>
              <a:rPr lang="en-US"/>
              <a:t>Branco de referência D65</a:t>
            </a:r>
          </a:p>
        </p:txBody>
      </p:sp>
      <p:graphicFrame>
        <p:nvGraphicFramePr>
          <p:cNvPr id="84994" name="Object 58"/>
          <p:cNvGraphicFramePr>
            <a:graphicFrameLocks noGrp="1" noChangeAspect="1"/>
          </p:cNvGraphicFramePr>
          <p:nvPr>
            <p:ph sz="half" idx="1"/>
            <p:extLst>
              <p:ext uri="{D42A27DB-BD31-4B8C-83A1-F6EECF244321}">
                <p14:modId xmlns:p14="http://schemas.microsoft.com/office/powerpoint/2010/main" val="2919984745"/>
              </p:ext>
            </p:extLst>
          </p:nvPr>
        </p:nvGraphicFramePr>
        <p:xfrm>
          <a:off x="1566863" y="4652963"/>
          <a:ext cx="1293812" cy="541337"/>
        </p:xfrm>
        <a:graphic>
          <a:graphicData uri="http://schemas.openxmlformats.org/presentationml/2006/ole">
            <mc:AlternateContent xmlns:mc="http://schemas.openxmlformats.org/markup-compatibility/2006">
              <mc:Choice xmlns:v="urn:schemas-microsoft-com:vml" Requires="v">
                <p:oleObj spid="_x0000_s359447" name="Equation" r:id="rId3" imgW="545760" imgH="228600" progId="Equation.3">
                  <p:embed/>
                </p:oleObj>
              </mc:Choice>
              <mc:Fallback>
                <p:oleObj name="Equation" r:id="rId3" imgW="545760" imgH="228600" progId="Equation.3">
                  <p:embed/>
                  <p:pic>
                    <p:nvPicPr>
                      <p:cNvPr id="0" name=""/>
                      <p:cNvPicPr>
                        <a:picLocks noChangeAspect="1" noChangeArrowheads="1"/>
                      </p:cNvPicPr>
                      <p:nvPr/>
                    </p:nvPicPr>
                    <p:blipFill>
                      <a:blip r:embed="rId4"/>
                      <a:srcRect/>
                      <a:stretch>
                        <a:fillRect/>
                      </a:stretch>
                    </p:blipFill>
                    <p:spPr bwMode="auto">
                      <a:xfrm>
                        <a:off x="1566863" y="4652963"/>
                        <a:ext cx="1293812" cy="5413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61273" name="Group 57"/>
          <p:cNvGraphicFramePr>
            <a:graphicFrameLocks noGrp="1"/>
          </p:cNvGraphicFramePr>
          <p:nvPr>
            <p:extLst>
              <p:ext uri="{D42A27DB-BD31-4B8C-83A1-F6EECF244321}">
                <p14:modId xmlns:p14="http://schemas.microsoft.com/office/powerpoint/2010/main" val="1015384478"/>
              </p:ext>
            </p:extLst>
          </p:nvPr>
        </p:nvGraphicFramePr>
        <p:xfrm>
          <a:off x="406400" y="1689100"/>
          <a:ext cx="2573338" cy="1831975"/>
        </p:xfrm>
        <a:graphic>
          <a:graphicData uri="http://schemas.openxmlformats.org/drawingml/2006/table">
            <a:tbl>
              <a:tblPr/>
              <a:tblGrid>
                <a:gridCol w="1004888">
                  <a:extLst>
                    <a:ext uri="{9D8B030D-6E8A-4147-A177-3AD203B41FA5}">
                      <a16:colId xmlns:a16="http://schemas.microsoft.com/office/drawing/2014/main" val="20000"/>
                    </a:ext>
                  </a:extLst>
                </a:gridCol>
                <a:gridCol w="1568450">
                  <a:extLst>
                    <a:ext uri="{9D8B030D-6E8A-4147-A177-3AD203B41FA5}">
                      <a16:colId xmlns:a16="http://schemas.microsoft.com/office/drawing/2014/main" val="20001"/>
                    </a:ext>
                  </a:extLst>
                </a:gridCol>
              </a:tblGrid>
              <a:tr h="457200">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CIE</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dirty="0">
                          <a:ln>
                            <a:noFill/>
                          </a:ln>
                          <a:solidFill>
                            <a:schemeClr val="tx1"/>
                          </a:solidFill>
                          <a:effectLst/>
                          <a:latin typeface="Times New Roman" pitchFamily="18" charset="0"/>
                        </a:rPr>
                        <a:t>Equal E</a:t>
                      </a:r>
                      <a:endParaRPr kumimoji="0" lang="en-US" sz="2400" b="0" i="0" u="none" strike="noStrike" cap="none" normalizeH="0" baseline="0" dirty="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60375">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x</a:t>
                      </a:r>
                      <a:r>
                        <a:rPr kumimoji="0" lang="en-US" sz="2400" b="0" i="1" u="none" strike="noStrike" cap="none" normalizeH="0" baseline="-25000">
                          <a:ln>
                            <a:noFill/>
                          </a:ln>
                          <a:solidFill>
                            <a:schemeClr val="tx1"/>
                          </a:solidFill>
                          <a:effectLst/>
                          <a:latin typeface="Times New Roman" pitchFamily="18" charset="0"/>
                        </a:rPr>
                        <a:t>w</a:t>
                      </a:r>
                      <a:endParaRPr kumimoji="0" lang="en-US" sz="2400" b="0" i="1"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0.33333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y</a:t>
                      </a:r>
                      <a:r>
                        <a:rPr kumimoji="0" lang="en-US" sz="2400" b="0" i="1" u="none" strike="noStrike" cap="none" normalizeH="0" baseline="-25000">
                          <a:ln>
                            <a:noFill/>
                          </a:ln>
                          <a:solidFill>
                            <a:schemeClr val="tx1"/>
                          </a:solidFill>
                          <a:effectLst/>
                          <a:latin typeface="Times New Roman" pitchFamily="18" charset="0"/>
                        </a:rPr>
                        <a:t>w</a:t>
                      </a:r>
                      <a:endParaRPr kumimoji="0" lang="en-US" sz="2400" b="0" i="1"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0.33333</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457200">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z</a:t>
                      </a:r>
                      <a:r>
                        <a:rPr kumimoji="0" lang="en-US" sz="2400" b="0" i="1" u="none" strike="noStrike" cap="none" normalizeH="0" baseline="-25000">
                          <a:ln>
                            <a:noFill/>
                          </a:ln>
                          <a:solidFill>
                            <a:schemeClr val="tx1"/>
                          </a:solidFill>
                          <a:effectLst/>
                          <a:latin typeface="Times New Roman" pitchFamily="18" charset="0"/>
                        </a:rPr>
                        <a:t>w</a:t>
                      </a:r>
                      <a:endParaRPr kumimoji="0" lang="en-US" sz="2400" b="0" i="1"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Times New Roman" pitchFamily="18" charset="0"/>
                        </a:rPr>
                        <a:t>0.33333</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bl>
          </a:graphicData>
        </a:graphic>
      </p:graphicFrame>
      <p:graphicFrame>
        <p:nvGraphicFramePr>
          <p:cNvPr id="84995" name="Object 62"/>
          <p:cNvGraphicFramePr>
            <a:graphicFrameLocks noChangeAspect="1"/>
          </p:cNvGraphicFramePr>
          <p:nvPr>
            <p:extLst>
              <p:ext uri="{D42A27DB-BD31-4B8C-83A1-F6EECF244321}">
                <p14:modId xmlns:p14="http://schemas.microsoft.com/office/powerpoint/2010/main" val="834791158"/>
              </p:ext>
            </p:extLst>
          </p:nvPr>
        </p:nvGraphicFramePr>
        <p:xfrm>
          <a:off x="4260850" y="1806575"/>
          <a:ext cx="3675063" cy="1600200"/>
        </p:xfrm>
        <a:graphic>
          <a:graphicData uri="http://schemas.openxmlformats.org/presentationml/2006/ole">
            <mc:AlternateContent xmlns:mc="http://schemas.openxmlformats.org/markup-compatibility/2006">
              <mc:Choice xmlns:v="urn:schemas-microsoft-com:vml" Requires="v">
                <p:oleObj spid="_x0000_s359448" name="Equation" r:id="rId5" imgW="1574640" imgH="685800" progId="Equation.3">
                  <p:embed/>
                </p:oleObj>
              </mc:Choice>
              <mc:Fallback>
                <p:oleObj name="Equation" r:id="rId5" imgW="1574640" imgH="685800" progId="Equation.3">
                  <p:embed/>
                  <p:pic>
                    <p:nvPicPr>
                      <p:cNvPr id="0" name=""/>
                      <p:cNvPicPr>
                        <a:picLocks noChangeAspect="1" noChangeArrowheads="1"/>
                      </p:cNvPicPr>
                      <p:nvPr/>
                    </p:nvPicPr>
                    <p:blipFill>
                      <a:blip r:embed="rId6"/>
                      <a:srcRect/>
                      <a:stretch>
                        <a:fillRect/>
                      </a:stretch>
                    </p:blipFill>
                    <p:spPr bwMode="auto">
                      <a:xfrm>
                        <a:off x="4260850" y="1806575"/>
                        <a:ext cx="3675063" cy="1600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4996" name="Object 63"/>
          <p:cNvGraphicFramePr>
            <a:graphicFrameLocks noGrp="1" noChangeAspect="1"/>
          </p:cNvGraphicFramePr>
          <p:nvPr>
            <p:ph sz="half" idx="2"/>
            <p:extLst>
              <p:ext uri="{D42A27DB-BD31-4B8C-83A1-F6EECF244321}">
                <p14:modId xmlns:p14="http://schemas.microsoft.com/office/powerpoint/2010/main" val="1049443726"/>
              </p:ext>
            </p:extLst>
          </p:nvPr>
        </p:nvGraphicFramePr>
        <p:xfrm>
          <a:off x="5003800" y="3929063"/>
          <a:ext cx="2700338" cy="2085975"/>
        </p:xfrm>
        <a:graphic>
          <a:graphicData uri="http://schemas.openxmlformats.org/presentationml/2006/ole">
            <mc:AlternateContent xmlns:mc="http://schemas.openxmlformats.org/markup-compatibility/2006">
              <mc:Choice xmlns:v="urn:schemas-microsoft-com:vml" Requires="v">
                <p:oleObj spid="_x0000_s359449" name="Equation" r:id="rId7" imgW="1562040" imgH="1206360" progId="Equation.3">
                  <p:embed/>
                </p:oleObj>
              </mc:Choice>
              <mc:Fallback>
                <p:oleObj name="Equation" r:id="rId7" imgW="1562040" imgH="1206360" progId="Equation.3">
                  <p:embed/>
                  <p:pic>
                    <p:nvPicPr>
                      <p:cNvPr id="0" name=""/>
                      <p:cNvPicPr>
                        <a:picLocks noChangeAspect="1" noChangeArrowheads="1"/>
                      </p:cNvPicPr>
                      <p:nvPr/>
                    </p:nvPicPr>
                    <p:blipFill>
                      <a:blip r:embed="rId8"/>
                      <a:srcRect/>
                      <a:stretch>
                        <a:fillRect/>
                      </a:stretch>
                    </p:blipFill>
                    <p:spPr bwMode="auto">
                      <a:xfrm>
                        <a:off x="5003800" y="3929063"/>
                        <a:ext cx="2700338" cy="2085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solidFill>
                  <a:srgbClr val="000000"/>
                </a:solidFill>
              </a:rPr>
              <a:t>Cor </a:t>
            </a:r>
          </a:p>
        </p:txBody>
      </p:sp>
      <p:sp>
        <p:nvSpPr>
          <p:cNvPr id="3" name="Slide Number Placeholder 2"/>
          <p:cNvSpPr>
            <a:spLocks noGrp="1"/>
          </p:cNvSpPr>
          <p:nvPr>
            <p:ph type="sldNum" sz="quarter" idx="12"/>
          </p:nvPr>
        </p:nvSpPr>
        <p:spPr/>
        <p:txBody>
          <a:bodyPr/>
          <a:lstStyle/>
          <a:p>
            <a:pPr>
              <a:defRPr/>
            </a:pPr>
            <a:fld id="{26A39231-0388-41E5-9EE6-DECF1D067646}" type="slidenum">
              <a:rPr lang="en-US" smtClean="0">
                <a:solidFill>
                  <a:srgbClr val="000000"/>
                </a:solidFill>
              </a:rPr>
              <a:pPr>
                <a:defRPr/>
              </a:pPr>
              <a:t>112</a:t>
            </a:fld>
            <a:endParaRPr lang="en-US">
              <a:solidFill>
                <a:srgbClr val="000000"/>
              </a:solidFill>
            </a:endParaRPr>
          </a:p>
        </p:txBody>
      </p:sp>
    </p:spTree>
    <p:extLst>
      <p:ext uri="{BB962C8B-B14F-4D97-AF65-F5344CB8AC3E}">
        <p14:creationId xmlns:p14="http://schemas.microsoft.com/office/powerpoint/2010/main" val="1544485320"/>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20" name="Date Placeholder 4"/>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5F11CFA-DEEA-4035-9F9C-65EC1E097A31}" type="datetime1">
              <a:rPr lang="en-US" sz="1200" i="0" smtClean="0">
                <a:solidFill>
                  <a:srgbClr val="000000"/>
                </a:solidFill>
              </a:rPr>
              <a:pPr/>
              <a:t>3/20/18</a:t>
            </a:fld>
            <a:endParaRPr lang="en-US" sz="1200" i="0">
              <a:solidFill>
                <a:srgbClr val="000000"/>
              </a:solidFill>
            </a:endParaRPr>
          </a:p>
        </p:txBody>
      </p:sp>
      <p:sp>
        <p:nvSpPr>
          <p:cNvPr id="86021" name="Rectangle 2"/>
          <p:cNvSpPr>
            <a:spLocks noGrp="1" noChangeArrowheads="1"/>
          </p:cNvSpPr>
          <p:nvPr>
            <p:ph type="title"/>
          </p:nvPr>
        </p:nvSpPr>
        <p:spPr/>
        <p:txBody>
          <a:bodyPr/>
          <a:lstStyle/>
          <a:p>
            <a:r>
              <a:rPr lang="en-US"/>
              <a:t>Reprodução do branco D65</a:t>
            </a:r>
          </a:p>
        </p:txBody>
      </p:sp>
      <p:sp>
        <p:nvSpPr>
          <p:cNvPr id="2" name="Footer Placeholder 1"/>
          <p:cNvSpPr>
            <a:spLocks noGrp="1"/>
          </p:cNvSpPr>
          <p:nvPr>
            <p:ph type="ftr" sz="quarter" idx="11"/>
          </p:nvPr>
        </p:nvSpPr>
        <p:spPr/>
        <p:txBody>
          <a:bodyPr/>
          <a:lstStyle/>
          <a:p>
            <a:pPr>
              <a:defRPr/>
            </a:pPr>
            <a:r>
              <a:rPr lang="en-US">
                <a:solidFill>
                  <a:srgbClr val="000000"/>
                </a:solidFill>
              </a:rPr>
              <a:t>Cor </a:t>
            </a:r>
          </a:p>
        </p:txBody>
      </p:sp>
      <p:sp>
        <p:nvSpPr>
          <p:cNvPr id="3" name="Slide Number Placeholder 2"/>
          <p:cNvSpPr>
            <a:spLocks noGrp="1"/>
          </p:cNvSpPr>
          <p:nvPr>
            <p:ph type="sldNum" sz="quarter" idx="12"/>
          </p:nvPr>
        </p:nvSpPr>
        <p:spPr/>
        <p:txBody>
          <a:bodyPr/>
          <a:lstStyle/>
          <a:p>
            <a:pPr>
              <a:defRPr/>
            </a:pPr>
            <a:fld id="{26A39231-0388-41E5-9EE6-DECF1D067646}" type="slidenum">
              <a:rPr lang="en-US" smtClean="0">
                <a:solidFill>
                  <a:srgbClr val="000000"/>
                </a:solidFill>
              </a:rPr>
              <a:pPr>
                <a:defRPr/>
              </a:pPr>
              <a:t>113</a:t>
            </a:fld>
            <a:endParaRPr lang="en-US">
              <a:solidFill>
                <a:srgbClr val="000000"/>
              </a:solidFill>
            </a:endParaRPr>
          </a:p>
        </p:txBody>
      </p:sp>
      <p:graphicFrame>
        <p:nvGraphicFramePr>
          <p:cNvPr id="4" name="Object 3"/>
          <p:cNvGraphicFramePr>
            <a:graphicFrameLocks noChangeAspect="1"/>
          </p:cNvGraphicFramePr>
          <p:nvPr>
            <p:extLst>
              <p:ext uri="{D42A27DB-BD31-4B8C-83A1-F6EECF244321}">
                <p14:modId xmlns:p14="http://schemas.microsoft.com/office/powerpoint/2010/main" val="2525706677"/>
              </p:ext>
            </p:extLst>
          </p:nvPr>
        </p:nvGraphicFramePr>
        <p:xfrm>
          <a:off x="363383" y="1897101"/>
          <a:ext cx="8034337" cy="1812925"/>
        </p:xfrm>
        <a:graphic>
          <a:graphicData uri="http://schemas.openxmlformats.org/presentationml/2006/ole">
            <mc:AlternateContent xmlns:mc="http://schemas.openxmlformats.org/markup-compatibility/2006">
              <mc:Choice xmlns:v="urn:schemas-microsoft-com:vml" Requires="v">
                <p:oleObj spid="_x0000_s360464" name="Equation" r:id="rId3" imgW="3149280" imgH="711000" progId="Equation.3">
                  <p:embed/>
                </p:oleObj>
              </mc:Choice>
              <mc:Fallback>
                <p:oleObj name="Equation" r:id="rId3" imgW="3149280" imgH="7110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3383" y="1897101"/>
                        <a:ext cx="8034337" cy="181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 name="Object 8"/>
          <p:cNvGraphicFramePr>
            <a:graphicFrameLocks noChangeAspect="1"/>
          </p:cNvGraphicFramePr>
          <p:nvPr>
            <p:extLst>
              <p:ext uri="{D42A27DB-BD31-4B8C-83A1-F6EECF244321}">
                <p14:modId xmlns:p14="http://schemas.microsoft.com/office/powerpoint/2010/main" val="3173643791"/>
              </p:ext>
            </p:extLst>
          </p:nvPr>
        </p:nvGraphicFramePr>
        <p:xfrm>
          <a:off x="553729" y="4257984"/>
          <a:ext cx="7645400" cy="1812925"/>
        </p:xfrm>
        <a:graphic>
          <a:graphicData uri="http://schemas.openxmlformats.org/presentationml/2006/ole">
            <mc:AlternateContent xmlns:mc="http://schemas.openxmlformats.org/markup-compatibility/2006">
              <mc:Choice xmlns:v="urn:schemas-microsoft-com:vml" Requires="v">
                <p:oleObj spid="_x0000_s360465" name="Equation" r:id="rId5" imgW="2997000" imgH="711000" progId="Equation.3">
                  <p:embed/>
                </p:oleObj>
              </mc:Choice>
              <mc:Fallback>
                <p:oleObj name="Equation" r:id="rId5" imgW="2997000" imgH="711000" progId="Equation.3">
                  <p:embed/>
                  <p:pic>
                    <p:nvPicPr>
                      <p:cNvPr id="0" name=""/>
                      <p:cNvPicPr>
                        <a:picLocks noChangeAspect="1" noChangeArrowheads="1"/>
                      </p:cNvPicPr>
                      <p:nvPr/>
                    </p:nvPicPr>
                    <p:blipFill>
                      <a:blip r:embed="rId6"/>
                      <a:srcRect/>
                      <a:stretch>
                        <a:fillRect/>
                      </a:stretch>
                    </p:blipFill>
                    <p:spPr bwMode="auto">
                      <a:xfrm>
                        <a:off x="553729" y="4257984"/>
                        <a:ext cx="7645400" cy="181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extLst>
      <p:ext uri="{BB962C8B-B14F-4D97-AF65-F5344CB8AC3E}">
        <p14:creationId xmlns:p14="http://schemas.microsoft.com/office/powerpoint/2010/main" val="407277422"/>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6"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3746A84-1BA5-448C-B407-33511978C5DE}" type="datetime1">
              <a:rPr lang="en-US" sz="1200" i="0" smtClean="0">
                <a:solidFill>
                  <a:srgbClr val="000000"/>
                </a:solidFill>
              </a:rPr>
              <a:pPr/>
              <a:t>3/20/18</a:t>
            </a:fld>
            <a:endParaRPr lang="en-US" sz="1200" i="0">
              <a:solidFill>
                <a:srgbClr val="000000"/>
              </a:solidFill>
            </a:endParaRPr>
          </a:p>
        </p:txBody>
      </p:sp>
      <p:sp>
        <p:nvSpPr>
          <p:cNvPr id="87047" name="Rectangle 2"/>
          <p:cNvSpPr>
            <a:spLocks noGrp="1" noChangeArrowheads="1"/>
          </p:cNvSpPr>
          <p:nvPr>
            <p:ph type="title"/>
          </p:nvPr>
        </p:nvSpPr>
        <p:spPr/>
        <p:txBody>
          <a:bodyPr/>
          <a:lstStyle/>
          <a:p>
            <a:r>
              <a:rPr lang="en-US"/>
              <a:t>Resolvendo os </a:t>
            </a:r>
            <a:r>
              <a:rPr lang="en-US">
                <a:sym typeface="Symbol" pitchFamily="18" charset="2"/>
              </a:rPr>
              <a:t>’s</a:t>
            </a:r>
          </a:p>
        </p:txBody>
      </p:sp>
      <p:graphicFrame>
        <p:nvGraphicFramePr>
          <p:cNvPr id="87043" name="Object 5"/>
          <p:cNvGraphicFramePr>
            <a:graphicFrameLocks noChangeAspect="1"/>
          </p:cNvGraphicFramePr>
          <p:nvPr>
            <p:extLst>
              <p:ext uri="{D42A27DB-BD31-4B8C-83A1-F6EECF244321}">
                <p14:modId xmlns:p14="http://schemas.microsoft.com/office/powerpoint/2010/main" val="2776583535"/>
              </p:ext>
            </p:extLst>
          </p:nvPr>
        </p:nvGraphicFramePr>
        <p:xfrm>
          <a:off x="304805" y="3229472"/>
          <a:ext cx="5781968" cy="1504874"/>
        </p:xfrm>
        <a:graphic>
          <a:graphicData uri="http://schemas.openxmlformats.org/presentationml/2006/ole">
            <mc:AlternateContent xmlns:mc="http://schemas.openxmlformats.org/markup-compatibility/2006">
              <mc:Choice xmlns:v="urn:schemas-microsoft-com:vml" Requires="v">
                <p:oleObj spid="_x0000_s361495" name="Equation" r:id="rId3" imgW="2730240" imgH="711000" progId="Equation.3">
                  <p:embed/>
                </p:oleObj>
              </mc:Choice>
              <mc:Fallback>
                <p:oleObj name="Equation" r:id="rId3" imgW="2730240" imgH="711000" progId="Equation.3">
                  <p:embed/>
                  <p:pic>
                    <p:nvPicPr>
                      <p:cNvPr id="0" name=""/>
                      <p:cNvPicPr>
                        <a:picLocks noChangeAspect="1" noChangeArrowheads="1"/>
                      </p:cNvPicPr>
                      <p:nvPr/>
                    </p:nvPicPr>
                    <p:blipFill>
                      <a:blip r:embed="rId4"/>
                      <a:srcRect/>
                      <a:stretch>
                        <a:fillRect/>
                      </a:stretch>
                    </p:blipFill>
                    <p:spPr bwMode="auto">
                      <a:xfrm>
                        <a:off x="304805" y="3229472"/>
                        <a:ext cx="5781968" cy="1504874"/>
                      </a:xfrm>
                      <a:prstGeom prst="rect">
                        <a:avLst/>
                      </a:prstGeom>
                      <a:noFill/>
                      <a:ln>
                        <a:noFill/>
                      </a:ln>
                      <a:effectLst/>
                      <a:extLst/>
                    </p:spPr>
                  </p:pic>
                </p:oleObj>
              </mc:Fallback>
            </mc:AlternateContent>
          </a:graphicData>
        </a:graphic>
      </p:graphicFrame>
      <p:graphicFrame>
        <p:nvGraphicFramePr>
          <p:cNvPr id="87044" name="Object 6"/>
          <p:cNvGraphicFramePr>
            <a:graphicFrameLocks noChangeAspect="1"/>
          </p:cNvGraphicFramePr>
          <p:nvPr>
            <p:extLst>
              <p:ext uri="{D42A27DB-BD31-4B8C-83A1-F6EECF244321}">
                <p14:modId xmlns:p14="http://schemas.microsoft.com/office/powerpoint/2010/main" val="266054050"/>
              </p:ext>
            </p:extLst>
          </p:nvPr>
        </p:nvGraphicFramePr>
        <p:xfrm>
          <a:off x="1843541" y="4857750"/>
          <a:ext cx="2435759" cy="1497920"/>
        </p:xfrm>
        <a:graphic>
          <a:graphicData uri="http://schemas.openxmlformats.org/presentationml/2006/ole">
            <mc:AlternateContent xmlns:mc="http://schemas.openxmlformats.org/markup-compatibility/2006">
              <mc:Choice xmlns:v="urn:schemas-microsoft-com:vml" Requires="v">
                <p:oleObj spid="_x0000_s361496" name="Equation" r:id="rId5" imgW="1155600" imgH="711000" progId="Equation.3">
                  <p:embed/>
                </p:oleObj>
              </mc:Choice>
              <mc:Fallback>
                <p:oleObj name="Equation" r:id="rId5" imgW="1155600" imgH="711000" progId="Equation.3">
                  <p:embed/>
                  <p:pic>
                    <p:nvPicPr>
                      <p:cNvPr id="0" name=""/>
                      <p:cNvPicPr>
                        <a:picLocks noChangeAspect="1" noChangeArrowheads="1"/>
                      </p:cNvPicPr>
                      <p:nvPr/>
                    </p:nvPicPr>
                    <p:blipFill>
                      <a:blip r:embed="rId6"/>
                      <a:srcRect/>
                      <a:stretch>
                        <a:fillRect/>
                      </a:stretch>
                    </p:blipFill>
                    <p:spPr bwMode="auto">
                      <a:xfrm>
                        <a:off x="1843541" y="4857750"/>
                        <a:ext cx="2435759" cy="1497920"/>
                      </a:xfrm>
                      <a:prstGeom prst="rect">
                        <a:avLst/>
                      </a:prstGeom>
                      <a:noFill/>
                      <a:ln w="9525">
                        <a:solidFill>
                          <a:srgbClr val="FF0000"/>
                        </a:solidFill>
                        <a:miter lim="800000"/>
                        <a:headEnd/>
                        <a:tailEnd/>
                      </a:ln>
                      <a:effectLst/>
                      <a:extLst/>
                    </p:spPr>
                  </p:pic>
                </p:oleObj>
              </mc:Fallback>
            </mc:AlternateContent>
          </a:graphicData>
        </a:graphic>
      </p:graphicFrame>
      <p:sp>
        <p:nvSpPr>
          <p:cNvPr id="2" name="Footer Placeholder 1"/>
          <p:cNvSpPr>
            <a:spLocks noGrp="1"/>
          </p:cNvSpPr>
          <p:nvPr>
            <p:ph type="ftr" sz="quarter" idx="11"/>
          </p:nvPr>
        </p:nvSpPr>
        <p:spPr>
          <a:xfrm>
            <a:off x="3104995" y="6259551"/>
            <a:ext cx="2844800" cy="446088"/>
          </a:xfrm>
        </p:spPr>
        <p:txBody>
          <a:bodyPr/>
          <a:lstStyle/>
          <a:p>
            <a:pPr>
              <a:defRPr/>
            </a:pPr>
            <a:r>
              <a:rPr lang="en-US">
                <a:solidFill>
                  <a:srgbClr val="000000"/>
                </a:solidFill>
              </a:rPr>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solidFill>
                  <a:srgbClr val="000000"/>
                </a:solidFill>
              </a:rPr>
              <a:pPr>
                <a:defRPr/>
              </a:pPr>
              <a:t>114</a:t>
            </a:fld>
            <a:endParaRPr lang="en-US">
              <a:solidFill>
                <a:srgbClr val="000000"/>
              </a:solidFill>
            </a:endParaRPr>
          </a:p>
        </p:txBody>
      </p:sp>
      <p:graphicFrame>
        <p:nvGraphicFramePr>
          <p:cNvPr id="4" name="Object 3"/>
          <p:cNvGraphicFramePr>
            <a:graphicFrameLocks noChangeAspect="1"/>
          </p:cNvGraphicFramePr>
          <p:nvPr>
            <p:extLst>
              <p:ext uri="{D42A27DB-BD31-4B8C-83A1-F6EECF244321}">
                <p14:modId xmlns:p14="http://schemas.microsoft.com/office/powerpoint/2010/main" val="1438779429"/>
              </p:ext>
            </p:extLst>
          </p:nvPr>
        </p:nvGraphicFramePr>
        <p:xfrm>
          <a:off x="252757" y="1614438"/>
          <a:ext cx="5592872" cy="1326217"/>
        </p:xfrm>
        <a:graphic>
          <a:graphicData uri="http://schemas.openxmlformats.org/presentationml/2006/ole">
            <mc:AlternateContent xmlns:mc="http://schemas.openxmlformats.org/markup-compatibility/2006">
              <mc:Choice xmlns:v="urn:schemas-microsoft-com:vml" Requires="v">
                <p:oleObj spid="_x0000_s361497" name="Equation" r:id="rId7" imgW="2997000" imgH="711000" progId="Equation.3">
                  <p:embed/>
                </p:oleObj>
              </mc:Choice>
              <mc:Fallback>
                <p:oleObj name="Equation" r:id="rId7" imgW="2997000" imgH="711000" progId="Equation.3">
                  <p:embed/>
                  <p:pic>
                    <p:nvPicPr>
                      <p:cNvPr id="0" name=""/>
                      <p:cNvPicPr>
                        <a:picLocks noChangeAspect="1" noChangeArrowheads="1"/>
                      </p:cNvPicPr>
                      <p:nvPr/>
                    </p:nvPicPr>
                    <p:blipFill>
                      <a:blip r:embed="rId8"/>
                      <a:srcRect/>
                      <a:stretch>
                        <a:fillRect/>
                      </a:stretch>
                    </p:blipFill>
                    <p:spPr bwMode="auto">
                      <a:xfrm>
                        <a:off x="252757" y="1614438"/>
                        <a:ext cx="5592872" cy="1326217"/>
                      </a:xfrm>
                      <a:prstGeom prst="rect">
                        <a:avLst/>
                      </a:prstGeom>
                      <a:noFill/>
                      <a:ln>
                        <a:noFill/>
                      </a:ln>
                      <a:effectLst/>
                    </p:spPr>
                  </p:pic>
                </p:oleObj>
              </mc:Fallback>
            </mc:AlternateContent>
          </a:graphicData>
        </a:graphic>
      </p:graphicFrame>
    </p:spTree>
    <p:extLst>
      <p:ext uri="{BB962C8B-B14F-4D97-AF65-F5344CB8AC3E}">
        <p14:creationId xmlns:p14="http://schemas.microsoft.com/office/powerpoint/2010/main" val="157426465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8"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87160BF-D921-4420-B5E9-F4E0CE561254}" type="datetime1">
              <a:rPr lang="en-US" sz="1200" i="0" smtClean="0">
                <a:solidFill>
                  <a:srgbClr val="000000"/>
                </a:solidFill>
              </a:rPr>
              <a:pPr/>
              <a:t>3/20/18</a:t>
            </a:fld>
            <a:endParaRPr lang="en-US" sz="1200" i="0">
              <a:solidFill>
                <a:srgbClr val="000000"/>
              </a:solidFill>
            </a:endParaRPr>
          </a:p>
        </p:txBody>
      </p:sp>
      <p:sp>
        <p:nvSpPr>
          <p:cNvPr id="88069" name="Rectangle 2"/>
          <p:cNvSpPr>
            <a:spLocks noGrp="1" noChangeArrowheads="1"/>
          </p:cNvSpPr>
          <p:nvPr>
            <p:ph type="title"/>
          </p:nvPr>
        </p:nvSpPr>
        <p:spPr/>
        <p:txBody>
          <a:bodyPr/>
          <a:lstStyle/>
          <a:p>
            <a:r>
              <a:rPr lang="en-US" dirty="0" err="1"/>
              <a:t>Relação</a:t>
            </a:r>
            <a:r>
              <a:rPr lang="en-US" dirty="0"/>
              <a:t> entre</a:t>
            </a:r>
            <a:br>
              <a:rPr lang="en-US" dirty="0"/>
            </a:br>
            <a:r>
              <a:rPr lang="en-US" dirty="0"/>
              <a:t>CIE XYZ e CIE RGB</a:t>
            </a:r>
          </a:p>
        </p:txBody>
      </p:sp>
      <p:graphicFrame>
        <p:nvGraphicFramePr>
          <p:cNvPr id="88066" name="Object 9"/>
          <p:cNvGraphicFramePr>
            <a:graphicFrameLocks noChangeAspect="1"/>
          </p:cNvGraphicFramePr>
          <p:nvPr>
            <p:extLst>
              <p:ext uri="{D42A27DB-BD31-4B8C-83A1-F6EECF244321}">
                <p14:modId xmlns:p14="http://schemas.microsoft.com/office/powerpoint/2010/main" val="2046603752"/>
              </p:ext>
            </p:extLst>
          </p:nvPr>
        </p:nvGraphicFramePr>
        <p:xfrm>
          <a:off x="1793875" y="1884363"/>
          <a:ext cx="4632325" cy="1516062"/>
        </p:xfrm>
        <a:graphic>
          <a:graphicData uri="http://schemas.openxmlformats.org/presentationml/2006/ole">
            <mc:AlternateContent xmlns:mc="http://schemas.openxmlformats.org/markup-compatibility/2006">
              <mc:Choice xmlns:v="urn:schemas-microsoft-com:vml" Requires="v">
                <p:oleObj spid="_x0000_s362515" name="Equation" r:id="rId3" imgW="2171520" imgH="711000" progId="Equation.3">
                  <p:embed/>
                </p:oleObj>
              </mc:Choice>
              <mc:Fallback>
                <p:oleObj name="Equation" r:id="rId3" imgW="2171520" imgH="711000" progId="Equation.3">
                  <p:embed/>
                  <p:pic>
                    <p:nvPicPr>
                      <p:cNvPr id="0" name=""/>
                      <p:cNvPicPr>
                        <a:picLocks noChangeAspect="1" noChangeArrowheads="1"/>
                      </p:cNvPicPr>
                      <p:nvPr/>
                    </p:nvPicPr>
                    <p:blipFill>
                      <a:blip r:embed="rId4"/>
                      <a:srcRect/>
                      <a:stretch>
                        <a:fillRect/>
                      </a:stretch>
                    </p:blipFill>
                    <p:spPr bwMode="auto">
                      <a:xfrm>
                        <a:off x="1793875" y="1884363"/>
                        <a:ext cx="4632325" cy="1516062"/>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8067" name="Object 10"/>
          <p:cNvGraphicFramePr>
            <a:graphicFrameLocks noChangeAspect="1"/>
          </p:cNvGraphicFramePr>
          <p:nvPr>
            <p:extLst>
              <p:ext uri="{D42A27DB-BD31-4B8C-83A1-F6EECF244321}">
                <p14:modId xmlns:p14="http://schemas.microsoft.com/office/powerpoint/2010/main" val="3240551177"/>
              </p:ext>
            </p:extLst>
          </p:nvPr>
        </p:nvGraphicFramePr>
        <p:xfrm>
          <a:off x="1058863" y="4483100"/>
          <a:ext cx="6310312" cy="1516063"/>
        </p:xfrm>
        <a:graphic>
          <a:graphicData uri="http://schemas.openxmlformats.org/presentationml/2006/ole">
            <mc:AlternateContent xmlns:mc="http://schemas.openxmlformats.org/markup-compatibility/2006">
              <mc:Choice xmlns:v="urn:schemas-microsoft-com:vml" Requires="v">
                <p:oleObj spid="_x0000_s362516" name="Equation" r:id="rId5" imgW="2958840" imgH="711000" progId="Equation.3">
                  <p:embed/>
                </p:oleObj>
              </mc:Choice>
              <mc:Fallback>
                <p:oleObj name="Equation" r:id="rId5" imgW="2958840" imgH="711000" progId="Equation.3">
                  <p:embed/>
                  <p:pic>
                    <p:nvPicPr>
                      <p:cNvPr id="0" name=""/>
                      <p:cNvPicPr>
                        <a:picLocks noChangeAspect="1" noChangeArrowheads="1"/>
                      </p:cNvPicPr>
                      <p:nvPr/>
                    </p:nvPicPr>
                    <p:blipFill>
                      <a:blip r:embed="rId6"/>
                      <a:srcRect/>
                      <a:stretch>
                        <a:fillRect/>
                      </a:stretch>
                    </p:blipFill>
                    <p:spPr bwMode="auto">
                      <a:xfrm>
                        <a:off x="1058863" y="4483100"/>
                        <a:ext cx="6310312" cy="151606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8070" name="Text Box 35"/>
          <p:cNvSpPr txBox="1">
            <a:spLocks noChangeArrowheads="1"/>
          </p:cNvSpPr>
          <p:nvPr/>
        </p:nvSpPr>
        <p:spPr bwMode="auto">
          <a:xfrm>
            <a:off x="4022725" y="3584575"/>
            <a:ext cx="590550"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3200">
                <a:solidFill>
                  <a:srgbClr val="000000"/>
                </a:solidFill>
              </a:rPr>
              <a:t>ou</a:t>
            </a:r>
          </a:p>
        </p:txBody>
      </p:sp>
      <p:sp>
        <p:nvSpPr>
          <p:cNvPr id="2" name="Footer Placeholder 1"/>
          <p:cNvSpPr>
            <a:spLocks noGrp="1"/>
          </p:cNvSpPr>
          <p:nvPr>
            <p:ph type="ftr" sz="quarter" idx="11"/>
          </p:nvPr>
        </p:nvSpPr>
        <p:spPr/>
        <p:txBody>
          <a:bodyPr/>
          <a:lstStyle/>
          <a:p>
            <a:pPr>
              <a:defRPr/>
            </a:pPr>
            <a:r>
              <a:rPr lang="en-US">
                <a:solidFill>
                  <a:srgbClr val="000000"/>
                </a:solidFill>
              </a:rPr>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solidFill>
                  <a:srgbClr val="000000"/>
                </a:solidFill>
              </a:rPr>
              <a:pPr>
                <a:defRPr/>
              </a:pPr>
              <a:t>115</a:t>
            </a:fld>
            <a:endParaRPr lang="en-US">
              <a:solidFill>
                <a:srgbClr val="000000"/>
              </a:solidFill>
            </a:endParaRPr>
          </a:p>
        </p:txBody>
      </p:sp>
    </p:spTree>
    <p:extLst>
      <p:ext uri="{BB962C8B-B14F-4D97-AF65-F5344CB8AC3E}">
        <p14:creationId xmlns:p14="http://schemas.microsoft.com/office/powerpoint/2010/main" val="136186658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CIERGB e base XYZ (D65)</a:t>
            </a:r>
          </a:p>
        </p:txBody>
      </p:sp>
      <p:sp>
        <p:nvSpPr>
          <p:cNvPr id="3" name="Date Placeholder 2"/>
          <p:cNvSpPr>
            <a:spLocks noGrp="1"/>
          </p:cNvSpPr>
          <p:nvPr>
            <p:ph type="dt" sz="half" idx="10"/>
          </p:nvPr>
        </p:nvSpPr>
        <p:spPr/>
        <p:txBody>
          <a:bodyPr/>
          <a:lstStyle/>
          <a:p>
            <a:pPr>
              <a:defRPr/>
            </a:pPr>
            <a:fld id="{AE22990F-BF59-4389-8C5A-BA582CF08669}"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116</a:t>
            </a:fld>
            <a:endParaRPr lang="en-US"/>
          </a:p>
        </p:txBody>
      </p:sp>
      <p:pic>
        <p:nvPicPr>
          <p:cNvPr id="3430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41525" y="1491154"/>
            <a:ext cx="5060950" cy="5080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72775833"/>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9"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E63FF0B-D9D3-4C6E-B5C1-9E5DF2C1B86D}" type="datetime1">
              <a:rPr lang="en-US" sz="1200" i="0" smtClean="0"/>
              <a:t>3/20/18</a:t>
            </a:fld>
            <a:endParaRPr lang="en-US" sz="1200" i="0"/>
          </a:p>
        </p:txBody>
      </p:sp>
      <p:sp>
        <p:nvSpPr>
          <p:cNvPr id="62470" name="Rectangle 46"/>
          <p:cNvSpPr>
            <a:spLocks noGrp="1" noChangeArrowheads="1"/>
          </p:cNvSpPr>
          <p:nvPr>
            <p:ph type="title"/>
          </p:nvPr>
        </p:nvSpPr>
        <p:spPr/>
        <p:txBody>
          <a:bodyPr/>
          <a:lstStyle/>
          <a:p>
            <a:r>
              <a:rPr lang="en-US"/>
              <a:t>Mudança de Base do Espaço de Cor</a:t>
            </a:r>
          </a:p>
        </p:txBody>
      </p:sp>
      <p:grpSp>
        <p:nvGrpSpPr>
          <p:cNvPr id="62471" name="Group 54"/>
          <p:cNvGrpSpPr>
            <a:grpSpLocks/>
          </p:cNvGrpSpPr>
          <p:nvPr/>
        </p:nvGrpSpPr>
        <p:grpSpPr bwMode="auto">
          <a:xfrm>
            <a:off x="631825" y="2468563"/>
            <a:ext cx="3416300" cy="3317875"/>
            <a:chOff x="398" y="1555"/>
            <a:chExt cx="2152" cy="2090"/>
          </a:xfrm>
        </p:grpSpPr>
        <p:sp>
          <p:nvSpPr>
            <p:cNvPr id="62500" name="Line 2"/>
            <p:cNvSpPr>
              <a:spLocks noChangeShapeType="1"/>
            </p:cNvSpPr>
            <p:nvPr/>
          </p:nvSpPr>
          <p:spPr bwMode="auto">
            <a:xfrm rot="-1581799">
              <a:off x="678" y="2815"/>
              <a:ext cx="750" cy="201"/>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501" name="Line 3"/>
            <p:cNvSpPr>
              <a:spLocks noChangeShapeType="1"/>
            </p:cNvSpPr>
            <p:nvPr/>
          </p:nvSpPr>
          <p:spPr bwMode="auto">
            <a:xfrm rot="-1581799">
              <a:off x="664" y="2833"/>
              <a:ext cx="665" cy="12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502" name="Line 4"/>
            <p:cNvSpPr>
              <a:spLocks noChangeShapeType="1"/>
            </p:cNvSpPr>
            <p:nvPr/>
          </p:nvSpPr>
          <p:spPr bwMode="auto">
            <a:xfrm rot="20018201" flipV="1">
              <a:off x="612" y="2700"/>
              <a:ext cx="541" cy="18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503" name="Freeform 5"/>
            <p:cNvSpPr>
              <a:spLocks/>
            </p:cNvSpPr>
            <p:nvPr/>
          </p:nvSpPr>
          <p:spPr bwMode="auto">
            <a:xfrm>
              <a:off x="398" y="1839"/>
              <a:ext cx="1453" cy="1001"/>
            </a:xfrm>
            <a:custGeom>
              <a:avLst/>
              <a:gdLst>
                <a:gd name="T0" fmla="*/ 1050 w 1453"/>
                <a:gd name="T1" fmla="*/ 983 h 1001"/>
                <a:gd name="T2" fmla="*/ 1052 w 1453"/>
                <a:gd name="T3" fmla="*/ 1001 h 1001"/>
                <a:gd name="T4" fmla="*/ 1052 w 1453"/>
                <a:gd name="T5" fmla="*/ 1001 h 1001"/>
                <a:gd name="T6" fmla="*/ 942 w 1453"/>
                <a:gd name="T7" fmla="*/ 971 h 1001"/>
                <a:gd name="T8" fmla="*/ 880 w 1453"/>
                <a:gd name="T9" fmla="*/ 932 h 1001"/>
                <a:gd name="T10" fmla="*/ 786 w 1453"/>
                <a:gd name="T11" fmla="*/ 866 h 1001"/>
                <a:gd name="T12" fmla="*/ 696 w 1453"/>
                <a:gd name="T13" fmla="*/ 751 h 1001"/>
                <a:gd name="T14" fmla="*/ 583 w 1453"/>
                <a:gd name="T15" fmla="*/ 647 h 1001"/>
                <a:gd name="T16" fmla="*/ 487 w 1453"/>
                <a:gd name="T17" fmla="*/ 524 h 1001"/>
                <a:gd name="T18" fmla="*/ 347 w 1453"/>
                <a:gd name="T19" fmla="*/ 396 h 1001"/>
                <a:gd name="T20" fmla="*/ 205 w 1453"/>
                <a:gd name="T21" fmla="*/ 286 h 1001"/>
                <a:gd name="T22" fmla="*/ 35 w 1453"/>
                <a:gd name="T23" fmla="*/ 134 h 1001"/>
                <a:gd name="T24" fmla="*/ 39 w 1453"/>
                <a:gd name="T25" fmla="*/ 90 h 1001"/>
                <a:gd name="T26" fmla="*/ 271 w 1453"/>
                <a:gd name="T27" fmla="*/ 34 h 1001"/>
                <a:gd name="T28" fmla="*/ 610 w 1453"/>
                <a:gd name="T29" fmla="*/ 4 h 1001"/>
                <a:gd name="T30" fmla="*/ 824 w 1453"/>
                <a:gd name="T31" fmla="*/ 0 h 1001"/>
                <a:gd name="T32" fmla="*/ 1052 w 1453"/>
                <a:gd name="T33" fmla="*/ 41 h 1001"/>
                <a:gd name="T34" fmla="*/ 1243 w 1453"/>
                <a:gd name="T35" fmla="*/ 96 h 1001"/>
                <a:gd name="T36" fmla="*/ 1410 w 1453"/>
                <a:gd name="T37" fmla="*/ 173 h 1001"/>
                <a:gd name="T38" fmla="*/ 1453 w 1453"/>
                <a:gd name="T39" fmla="*/ 210 h 100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53"/>
                <a:gd name="T61" fmla="*/ 0 h 1001"/>
                <a:gd name="T62" fmla="*/ 1453 w 1453"/>
                <a:gd name="T63" fmla="*/ 1001 h 100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53" h="1001">
                  <a:moveTo>
                    <a:pt x="1050" y="983"/>
                  </a:moveTo>
                  <a:lnTo>
                    <a:pt x="1052" y="1001"/>
                  </a:lnTo>
                  <a:lnTo>
                    <a:pt x="942" y="971"/>
                  </a:lnTo>
                  <a:lnTo>
                    <a:pt x="880" y="932"/>
                  </a:lnTo>
                  <a:lnTo>
                    <a:pt x="786" y="866"/>
                  </a:lnTo>
                  <a:lnTo>
                    <a:pt x="696" y="751"/>
                  </a:lnTo>
                  <a:lnTo>
                    <a:pt x="583" y="647"/>
                  </a:lnTo>
                  <a:lnTo>
                    <a:pt x="487" y="524"/>
                  </a:lnTo>
                  <a:lnTo>
                    <a:pt x="347" y="396"/>
                  </a:lnTo>
                  <a:lnTo>
                    <a:pt x="205" y="286"/>
                  </a:lnTo>
                  <a:cubicBezTo>
                    <a:pt x="153" y="242"/>
                    <a:pt x="63" y="167"/>
                    <a:pt x="35" y="134"/>
                  </a:cubicBezTo>
                  <a:cubicBezTo>
                    <a:pt x="7" y="101"/>
                    <a:pt x="0" y="107"/>
                    <a:pt x="39" y="90"/>
                  </a:cubicBezTo>
                  <a:cubicBezTo>
                    <a:pt x="78" y="73"/>
                    <a:pt x="176" y="48"/>
                    <a:pt x="271" y="34"/>
                  </a:cubicBezTo>
                  <a:lnTo>
                    <a:pt x="610" y="4"/>
                  </a:lnTo>
                  <a:lnTo>
                    <a:pt x="824" y="0"/>
                  </a:lnTo>
                  <a:lnTo>
                    <a:pt x="1052" y="41"/>
                  </a:lnTo>
                  <a:lnTo>
                    <a:pt x="1243" y="96"/>
                  </a:lnTo>
                  <a:lnTo>
                    <a:pt x="1410" y="173"/>
                  </a:lnTo>
                  <a:lnTo>
                    <a:pt x="1453" y="210"/>
                  </a:lnTo>
                </a:path>
              </a:pathLst>
            </a:custGeom>
            <a:noFill/>
            <a:ln w="38100" cap="rnd" cmpd="sng">
              <a:solidFill>
                <a:srgbClr val="3333FF"/>
              </a:solidFill>
              <a:prstDash val="solid"/>
              <a:round/>
              <a:headEnd type="oval" w="med" len="med"/>
              <a:tailEnd type="oval"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04" name="Line 6"/>
            <p:cNvSpPr>
              <a:spLocks noChangeShapeType="1"/>
            </p:cNvSpPr>
            <p:nvPr/>
          </p:nvSpPr>
          <p:spPr bwMode="auto">
            <a:xfrm rot="20018201" flipH="1">
              <a:off x="576" y="2582"/>
              <a:ext cx="502" cy="31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505" name="Line 7"/>
            <p:cNvSpPr>
              <a:spLocks noChangeShapeType="1"/>
            </p:cNvSpPr>
            <p:nvPr/>
          </p:nvSpPr>
          <p:spPr bwMode="auto">
            <a:xfrm rot="20018201" flipH="1">
              <a:off x="546" y="2455"/>
              <a:ext cx="456" cy="45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506" name="Line 8"/>
            <p:cNvSpPr>
              <a:spLocks noChangeShapeType="1"/>
            </p:cNvSpPr>
            <p:nvPr/>
          </p:nvSpPr>
          <p:spPr bwMode="auto">
            <a:xfrm rot="20018201" flipH="1">
              <a:off x="508" y="2297"/>
              <a:ext cx="395" cy="63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507" name="Line 9"/>
            <p:cNvSpPr>
              <a:spLocks noChangeShapeType="1"/>
            </p:cNvSpPr>
            <p:nvPr/>
          </p:nvSpPr>
          <p:spPr bwMode="auto">
            <a:xfrm rot="20018201" flipH="1">
              <a:off x="475" y="2154"/>
              <a:ext cx="325" cy="80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508" name="Line 10"/>
            <p:cNvSpPr>
              <a:spLocks noChangeShapeType="1"/>
            </p:cNvSpPr>
            <p:nvPr/>
          </p:nvSpPr>
          <p:spPr bwMode="auto">
            <a:xfrm rot="20018201" flipH="1">
              <a:off x="431" y="1943"/>
              <a:ext cx="222" cy="1046"/>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509" name="Line 11"/>
            <p:cNvSpPr>
              <a:spLocks noChangeShapeType="1"/>
            </p:cNvSpPr>
            <p:nvPr/>
          </p:nvSpPr>
          <p:spPr bwMode="auto">
            <a:xfrm rot="20018201" flipH="1">
              <a:off x="541" y="2370"/>
              <a:ext cx="1447" cy="310"/>
            </a:xfrm>
            <a:prstGeom prst="line">
              <a:avLst/>
            </a:prstGeom>
            <a:noFill/>
            <a:ln w="12700">
              <a:solidFill>
                <a:schemeClr val="tx1"/>
              </a:solidFill>
              <a:prstDash val="lg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nvGrpSpPr>
            <p:cNvPr id="62510" name="Group 12"/>
            <p:cNvGrpSpPr>
              <a:grpSpLocks/>
            </p:cNvGrpSpPr>
            <p:nvPr/>
          </p:nvGrpSpPr>
          <p:grpSpPr bwMode="auto">
            <a:xfrm>
              <a:off x="450" y="1555"/>
              <a:ext cx="1519" cy="2090"/>
              <a:chOff x="738" y="1555"/>
              <a:chExt cx="1519" cy="2090"/>
            </a:xfrm>
          </p:grpSpPr>
          <p:sp>
            <p:nvSpPr>
              <p:cNvPr id="62512" name="Line 13"/>
              <p:cNvSpPr>
                <a:spLocks noChangeShapeType="1"/>
              </p:cNvSpPr>
              <p:nvPr/>
            </p:nvSpPr>
            <p:spPr bwMode="auto">
              <a:xfrm>
                <a:off x="962" y="2984"/>
                <a:ext cx="1290"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2513" name="Line 14"/>
              <p:cNvSpPr>
                <a:spLocks noChangeShapeType="1"/>
              </p:cNvSpPr>
              <p:nvPr/>
            </p:nvSpPr>
            <p:spPr bwMode="auto">
              <a:xfrm flipV="1">
                <a:off x="969" y="1610"/>
                <a:ext cx="0" cy="1379"/>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2514" name="Line 15"/>
              <p:cNvSpPr>
                <a:spLocks noChangeShapeType="1"/>
              </p:cNvSpPr>
              <p:nvPr/>
            </p:nvSpPr>
            <p:spPr bwMode="auto">
              <a:xfrm>
                <a:off x="969" y="2989"/>
                <a:ext cx="412" cy="52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2515" name="Rectangle 16"/>
              <p:cNvSpPr>
                <a:spLocks noChangeArrowheads="1"/>
              </p:cNvSpPr>
              <p:nvPr/>
            </p:nvSpPr>
            <p:spPr bwMode="auto">
              <a:xfrm>
                <a:off x="2029" y="3015"/>
                <a:ext cx="2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2075" tIns="46038" rIns="92075" bIns="46038">
                <a:spAutoFit/>
              </a:bodyPr>
              <a:lstStyle/>
              <a:p>
                <a:r>
                  <a:rPr lang="en-US" sz="1800" b="1" i="0">
                    <a:latin typeface="Arial" charset="0"/>
                  </a:rPr>
                  <a:t>G</a:t>
                </a:r>
              </a:p>
            </p:txBody>
          </p:sp>
          <p:sp>
            <p:nvSpPr>
              <p:cNvPr id="62516" name="Rectangle 17"/>
              <p:cNvSpPr>
                <a:spLocks noChangeArrowheads="1"/>
              </p:cNvSpPr>
              <p:nvPr/>
            </p:nvSpPr>
            <p:spPr bwMode="auto">
              <a:xfrm>
                <a:off x="738" y="1555"/>
                <a:ext cx="22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2075" tIns="46038" rIns="92075" bIns="46038">
                <a:spAutoFit/>
              </a:bodyPr>
              <a:lstStyle/>
              <a:p>
                <a:r>
                  <a:rPr lang="en-US" sz="1800" b="1" i="0">
                    <a:latin typeface="Arial" charset="0"/>
                  </a:rPr>
                  <a:t>B</a:t>
                </a:r>
              </a:p>
            </p:txBody>
          </p:sp>
          <p:sp>
            <p:nvSpPr>
              <p:cNvPr id="62517" name="Rectangle 18"/>
              <p:cNvSpPr>
                <a:spLocks noChangeArrowheads="1"/>
              </p:cNvSpPr>
              <p:nvPr/>
            </p:nvSpPr>
            <p:spPr bwMode="auto">
              <a:xfrm>
                <a:off x="1110" y="3414"/>
                <a:ext cx="22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2075" tIns="46038" rIns="92075" bIns="46038">
                <a:spAutoFit/>
              </a:bodyPr>
              <a:lstStyle/>
              <a:p>
                <a:r>
                  <a:rPr lang="en-US" sz="1800" b="1" i="0">
                    <a:latin typeface="Arial" charset="0"/>
                  </a:rPr>
                  <a:t>R</a:t>
                </a:r>
              </a:p>
            </p:txBody>
          </p:sp>
        </p:grpSp>
        <p:sp>
          <p:nvSpPr>
            <p:cNvPr id="62511" name="Line 45"/>
            <p:cNvSpPr>
              <a:spLocks noChangeShapeType="1"/>
            </p:cNvSpPr>
            <p:nvPr/>
          </p:nvSpPr>
          <p:spPr bwMode="auto">
            <a:xfrm flipV="1">
              <a:off x="1456" y="2066"/>
              <a:ext cx="403" cy="74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aphicFrame>
          <p:nvGraphicFramePr>
            <p:cNvPr id="62467" name="Object 47"/>
            <p:cNvGraphicFramePr>
              <a:graphicFrameLocks noChangeAspect="1"/>
            </p:cNvGraphicFramePr>
            <p:nvPr/>
          </p:nvGraphicFramePr>
          <p:xfrm>
            <a:off x="1450" y="2736"/>
            <a:ext cx="768" cy="216"/>
          </p:xfrm>
          <a:graphic>
            <a:graphicData uri="http://schemas.openxmlformats.org/presentationml/2006/ole">
              <mc:AlternateContent xmlns:mc="http://schemas.openxmlformats.org/markup-compatibility/2006">
                <mc:Choice xmlns:v="urn:schemas-microsoft-com:vml" Requires="v">
                  <p:oleObj spid="_x0000_s62708" name="Equation" r:id="rId4" imgW="723600" imgH="203040" progId="Equation.3">
                    <p:embed/>
                  </p:oleObj>
                </mc:Choice>
                <mc:Fallback>
                  <p:oleObj name="Equation" r:id="rId4" imgW="723600" imgH="203040" progId="Equation.3">
                    <p:embed/>
                    <p:pic>
                      <p:nvPicPr>
                        <p:cNvPr id="0" name="Object 4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50" y="2736"/>
                          <a:ext cx="768" cy="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2468" name="Object 48"/>
            <p:cNvGraphicFramePr>
              <a:graphicFrameLocks noChangeAspect="1"/>
            </p:cNvGraphicFramePr>
            <p:nvPr/>
          </p:nvGraphicFramePr>
          <p:xfrm>
            <a:off x="1786" y="1815"/>
            <a:ext cx="764" cy="215"/>
          </p:xfrm>
          <a:graphic>
            <a:graphicData uri="http://schemas.openxmlformats.org/presentationml/2006/ole">
              <mc:AlternateContent xmlns:mc="http://schemas.openxmlformats.org/markup-compatibility/2006">
                <mc:Choice xmlns:v="urn:schemas-microsoft-com:vml" Requires="v">
                  <p:oleObj spid="_x0000_s62709" name="Equation" r:id="rId6" imgW="723600" imgH="203040" progId="Equation.3">
                    <p:embed/>
                  </p:oleObj>
                </mc:Choice>
                <mc:Fallback>
                  <p:oleObj name="Equation" r:id="rId6" imgW="723600" imgH="203040" progId="Equation.3">
                    <p:embed/>
                    <p:pic>
                      <p:nvPicPr>
                        <p:cNvPr id="0" name="Object 4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86" y="1815"/>
                          <a:ext cx="764" cy="21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62472" name="Group 51"/>
          <p:cNvGrpSpPr>
            <a:grpSpLocks/>
          </p:cNvGrpSpPr>
          <p:nvPr/>
        </p:nvGrpSpPr>
        <p:grpSpPr bwMode="auto">
          <a:xfrm>
            <a:off x="5097463" y="2343150"/>
            <a:ext cx="3749675" cy="3521075"/>
            <a:chOff x="3211" y="1476"/>
            <a:chExt cx="2362" cy="2218"/>
          </a:xfrm>
        </p:grpSpPr>
        <p:grpSp>
          <p:nvGrpSpPr>
            <p:cNvPr id="62473" name="Group 19"/>
            <p:cNvGrpSpPr>
              <a:grpSpLocks/>
            </p:cNvGrpSpPr>
            <p:nvPr/>
          </p:nvGrpSpPr>
          <p:grpSpPr bwMode="auto">
            <a:xfrm rot="-1581799">
              <a:off x="3682" y="1688"/>
              <a:ext cx="1463" cy="1267"/>
              <a:chOff x="2442" y="1944"/>
              <a:chExt cx="1238" cy="1267"/>
            </a:xfrm>
          </p:grpSpPr>
          <p:sp>
            <p:nvSpPr>
              <p:cNvPr id="62490" name="Line 20"/>
              <p:cNvSpPr>
                <a:spLocks noChangeShapeType="1"/>
              </p:cNvSpPr>
              <p:nvPr/>
            </p:nvSpPr>
            <p:spPr bwMode="auto">
              <a:xfrm>
                <a:off x="2442" y="3000"/>
                <a:ext cx="635" cy="201"/>
              </a:xfrm>
              <a:prstGeom prst="line">
                <a:avLst/>
              </a:prstGeom>
              <a:noFill/>
              <a:ln w="25400">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491" name="Line 21"/>
              <p:cNvSpPr>
                <a:spLocks noChangeShapeType="1"/>
              </p:cNvSpPr>
              <p:nvPr/>
            </p:nvSpPr>
            <p:spPr bwMode="auto">
              <a:xfrm>
                <a:off x="2442" y="2996"/>
                <a:ext cx="563" cy="129"/>
              </a:xfrm>
              <a:prstGeom prst="line">
                <a:avLst/>
              </a:prstGeom>
              <a:noFill/>
              <a:ln w="12700">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492" name="Line 22"/>
              <p:cNvSpPr>
                <a:spLocks noChangeShapeType="1"/>
              </p:cNvSpPr>
              <p:nvPr/>
            </p:nvSpPr>
            <p:spPr bwMode="auto">
              <a:xfrm flipV="1">
                <a:off x="2448" y="2823"/>
                <a:ext cx="458" cy="182"/>
              </a:xfrm>
              <a:prstGeom prst="line">
                <a:avLst/>
              </a:prstGeom>
              <a:noFill/>
              <a:ln w="12700">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493" name="Freeform 23"/>
              <p:cNvSpPr>
                <a:spLocks/>
              </p:cNvSpPr>
              <p:nvPr/>
            </p:nvSpPr>
            <p:spPr bwMode="auto">
              <a:xfrm>
                <a:off x="2625" y="1944"/>
                <a:ext cx="1055" cy="1267"/>
              </a:xfrm>
              <a:custGeom>
                <a:avLst/>
                <a:gdLst>
                  <a:gd name="T0" fmla="*/ 77 w 1289"/>
                  <a:gd name="T1" fmla="*/ 12 h 2121"/>
                  <a:gd name="T2" fmla="*/ 65 w 1289"/>
                  <a:gd name="T3" fmla="*/ 11 h 2121"/>
                  <a:gd name="T4" fmla="*/ 59 w 1289"/>
                  <a:gd name="T5" fmla="*/ 11 h 2121"/>
                  <a:gd name="T6" fmla="*/ 52 w 1289"/>
                  <a:gd name="T7" fmla="*/ 10 h 2121"/>
                  <a:gd name="T8" fmla="*/ 47 w 1289"/>
                  <a:gd name="T9" fmla="*/ 8 h 2121"/>
                  <a:gd name="T10" fmla="*/ 40 w 1289"/>
                  <a:gd name="T11" fmla="*/ 7 h 2121"/>
                  <a:gd name="T12" fmla="*/ 35 w 1289"/>
                  <a:gd name="T13" fmla="*/ 6 h 2121"/>
                  <a:gd name="T14" fmla="*/ 25 w 1289"/>
                  <a:gd name="T15" fmla="*/ 4 h 2121"/>
                  <a:gd name="T16" fmla="*/ 16 w 1289"/>
                  <a:gd name="T17" fmla="*/ 2 h 2121"/>
                  <a:gd name="T18" fmla="*/ 3 w 1289"/>
                  <a:gd name="T19" fmla="*/ 1 h 2121"/>
                  <a:gd name="T20" fmla="*/ 0 w 1289"/>
                  <a:gd name="T21" fmla="*/ 1 h 2121"/>
                  <a:gd name="T22" fmla="*/ 6 w 1289"/>
                  <a:gd name="T23" fmla="*/ 0 h 2121"/>
                  <a:gd name="T24" fmla="*/ 38 w 1289"/>
                  <a:gd name="T25" fmla="*/ 1 h 2121"/>
                  <a:gd name="T26" fmla="*/ 83 w 1289"/>
                  <a:gd name="T27" fmla="*/ 2 h 2121"/>
                  <a:gd name="T28" fmla="*/ 110 w 1289"/>
                  <a:gd name="T29" fmla="*/ 2 h 2121"/>
                  <a:gd name="T30" fmla="*/ 136 w 1289"/>
                  <a:gd name="T31" fmla="*/ 4 h 2121"/>
                  <a:gd name="T32" fmla="*/ 157 w 1289"/>
                  <a:gd name="T33" fmla="*/ 5 h 2121"/>
                  <a:gd name="T34" fmla="*/ 173 w 1289"/>
                  <a:gd name="T35" fmla="*/ 7 h 2121"/>
                  <a:gd name="T36" fmla="*/ 174 w 1289"/>
                  <a:gd name="T37" fmla="*/ 7 h 2121"/>
                  <a:gd name="T38" fmla="*/ 77 w 1289"/>
                  <a:gd name="T39" fmla="*/ 12 h 21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89"/>
                  <a:gd name="T61" fmla="*/ 0 h 2121"/>
                  <a:gd name="T62" fmla="*/ 1289 w 1289"/>
                  <a:gd name="T63" fmla="*/ 2121 h 21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89" h="2121">
                    <a:moveTo>
                      <a:pt x="568" y="2120"/>
                    </a:moveTo>
                    <a:lnTo>
                      <a:pt x="480" y="1992"/>
                    </a:lnTo>
                    <a:lnTo>
                      <a:pt x="440" y="1888"/>
                    </a:lnTo>
                    <a:lnTo>
                      <a:pt x="384" y="1720"/>
                    </a:lnTo>
                    <a:lnTo>
                      <a:pt x="352" y="1480"/>
                    </a:lnTo>
                    <a:lnTo>
                      <a:pt x="296" y="1240"/>
                    </a:lnTo>
                    <a:lnTo>
                      <a:pt x="264" y="984"/>
                    </a:lnTo>
                    <a:lnTo>
                      <a:pt x="192" y="688"/>
                    </a:lnTo>
                    <a:lnTo>
                      <a:pt x="112" y="416"/>
                    </a:lnTo>
                    <a:lnTo>
                      <a:pt x="24" y="64"/>
                    </a:lnTo>
                    <a:lnTo>
                      <a:pt x="0" y="16"/>
                    </a:lnTo>
                    <a:lnTo>
                      <a:pt x="48" y="0"/>
                    </a:lnTo>
                    <a:lnTo>
                      <a:pt x="288" y="88"/>
                    </a:lnTo>
                    <a:lnTo>
                      <a:pt x="616" y="296"/>
                    </a:lnTo>
                    <a:lnTo>
                      <a:pt x="816" y="448"/>
                    </a:lnTo>
                    <a:lnTo>
                      <a:pt x="1008" y="680"/>
                    </a:lnTo>
                    <a:lnTo>
                      <a:pt x="1160" y="904"/>
                    </a:lnTo>
                    <a:lnTo>
                      <a:pt x="1280" y="1144"/>
                    </a:lnTo>
                    <a:lnTo>
                      <a:pt x="1288" y="1248"/>
                    </a:lnTo>
                    <a:lnTo>
                      <a:pt x="568" y="2120"/>
                    </a:lnTo>
                  </a:path>
                </a:pathLst>
              </a:custGeom>
              <a:noFill/>
              <a:ln w="25400" cap="rnd" cmpd="sng">
                <a:solidFill>
                  <a:schemeClr val="hlink"/>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494" name="Line 24"/>
              <p:cNvSpPr>
                <a:spLocks noChangeShapeType="1"/>
              </p:cNvSpPr>
              <p:nvPr/>
            </p:nvSpPr>
            <p:spPr bwMode="auto">
              <a:xfrm flipH="1">
                <a:off x="2442" y="2685"/>
                <a:ext cx="425" cy="315"/>
              </a:xfrm>
              <a:prstGeom prst="line">
                <a:avLst/>
              </a:prstGeom>
              <a:noFill/>
              <a:ln w="12700">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495" name="Line 25"/>
              <p:cNvSpPr>
                <a:spLocks noChangeShapeType="1"/>
              </p:cNvSpPr>
              <p:nvPr/>
            </p:nvSpPr>
            <p:spPr bwMode="auto">
              <a:xfrm flipH="1">
                <a:off x="2442" y="2541"/>
                <a:ext cx="386" cy="455"/>
              </a:xfrm>
              <a:prstGeom prst="line">
                <a:avLst/>
              </a:prstGeom>
              <a:noFill/>
              <a:ln w="12700">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496" name="Line 26"/>
              <p:cNvSpPr>
                <a:spLocks noChangeShapeType="1"/>
              </p:cNvSpPr>
              <p:nvPr/>
            </p:nvSpPr>
            <p:spPr bwMode="auto">
              <a:xfrm flipH="1">
                <a:off x="2442" y="2360"/>
                <a:ext cx="334" cy="636"/>
              </a:xfrm>
              <a:prstGeom prst="line">
                <a:avLst/>
              </a:prstGeom>
              <a:noFill/>
              <a:ln w="12700">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497" name="Line 27"/>
              <p:cNvSpPr>
                <a:spLocks noChangeShapeType="1"/>
              </p:cNvSpPr>
              <p:nvPr/>
            </p:nvSpPr>
            <p:spPr bwMode="auto">
              <a:xfrm flipH="1">
                <a:off x="2442" y="2192"/>
                <a:ext cx="275" cy="804"/>
              </a:xfrm>
              <a:prstGeom prst="line">
                <a:avLst/>
              </a:prstGeom>
              <a:noFill/>
              <a:ln w="12700">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498" name="Line 28"/>
              <p:cNvSpPr>
                <a:spLocks noChangeShapeType="1"/>
              </p:cNvSpPr>
              <p:nvPr/>
            </p:nvSpPr>
            <p:spPr bwMode="auto">
              <a:xfrm flipH="1">
                <a:off x="2448" y="1958"/>
                <a:ext cx="190" cy="1038"/>
              </a:xfrm>
              <a:prstGeom prst="line">
                <a:avLst/>
              </a:prstGeom>
              <a:noFill/>
              <a:ln w="25400">
                <a:solidFill>
                  <a:schemeClr val="hlink"/>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2499" name="Line 29"/>
              <p:cNvSpPr>
                <a:spLocks noChangeShapeType="1"/>
              </p:cNvSpPr>
              <p:nvPr/>
            </p:nvSpPr>
            <p:spPr bwMode="auto">
              <a:xfrm flipH="1">
                <a:off x="2455" y="2690"/>
                <a:ext cx="1224" cy="310"/>
              </a:xfrm>
              <a:prstGeom prst="line">
                <a:avLst/>
              </a:prstGeom>
              <a:noFill/>
              <a:ln w="12700">
                <a:solidFill>
                  <a:schemeClr val="hlink"/>
                </a:solidFill>
                <a:prstDash val="lg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sp>
          <p:nvSpPr>
            <p:cNvPr id="62474" name="Line 30"/>
            <p:cNvSpPr>
              <a:spLocks noChangeShapeType="1"/>
            </p:cNvSpPr>
            <p:nvPr/>
          </p:nvSpPr>
          <p:spPr bwMode="auto">
            <a:xfrm>
              <a:off x="3947" y="3017"/>
              <a:ext cx="1290"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2475" name="Line 31"/>
            <p:cNvSpPr>
              <a:spLocks noChangeShapeType="1"/>
            </p:cNvSpPr>
            <p:nvPr/>
          </p:nvSpPr>
          <p:spPr bwMode="auto">
            <a:xfrm flipV="1">
              <a:off x="3946" y="1619"/>
              <a:ext cx="0" cy="1379"/>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2476" name="Line 32"/>
            <p:cNvSpPr>
              <a:spLocks noChangeShapeType="1"/>
            </p:cNvSpPr>
            <p:nvPr/>
          </p:nvSpPr>
          <p:spPr bwMode="auto">
            <a:xfrm>
              <a:off x="3946" y="3014"/>
              <a:ext cx="412" cy="52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2477" name="Rectangle 33"/>
            <p:cNvSpPr>
              <a:spLocks noChangeArrowheads="1"/>
            </p:cNvSpPr>
            <p:nvPr/>
          </p:nvSpPr>
          <p:spPr bwMode="auto">
            <a:xfrm>
              <a:off x="5038" y="3000"/>
              <a:ext cx="2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G</a:t>
              </a:r>
            </a:p>
          </p:txBody>
        </p:sp>
        <p:sp>
          <p:nvSpPr>
            <p:cNvPr id="62478" name="Rectangle 34"/>
            <p:cNvSpPr>
              <a:spLocks noChangeArrowheads="1"/>
            </p:cNvSpPr>
            <p:nvPr/>
          </p:nvSpPr>
          <p:spPr bwMode="auto">
            <a:xfrm>
              <a:off x="3691" y="1532"/>
              <a:ext cx="22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B</a:t>
              </a:r>
            </a:p>
          </p:txBody>
        </p:sp>
        <p:sp>
          <p:nvSpPr>
            <p:cNvPr id="62479" name="Rectangle 35"/>
            <p:cNvSpPr>
              <a:spLocks noChangeArrowheads="1"/>
            </p:cNvSpPr>
            <p:nvPr/>
          </p:nvSpPr>
          <p:spPr bwMode="auto">
            <a:xfrm>
              <a:off x="4063" y="3463"/>
              <a:ext cx="22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R</a:t>
              </a:r>
            </a:p>
          </p:txBody>
        </p:sp>
        <p:sp>
          <p:nvSpPr>
            <p:cNvPr id="62480" name="Oval 36"/>
            <p:cNvSpPr>
              <a:spLocks noChangeArrowheads="1"/>
            </p:cNvSpPr>
            <p:nvPr/>
          </p:nvSpPr>
          <p:spPr bwMode="auto">
            <a:xfrm>
              <a:off x="5368" y="1687"/>
              <a:ext cx="56" cy="56"/>
            </a:xfrm>
            <a:prstGeom prst="ellipse">
              <a:avLst/>
            </a:prstGeom>
            <a:solidFill>
              <a:schemeClr val="tx1"/>
            </a:solidFill>
            <a:ln w="12700">
              <a:solidFill>
                <a:schemeClr val="tx1"/>
              </a:solidFill>
              <a:round/>
              <a:headEnd type="none" w="sm" len="sm"/>
              <a:tailEnd type="none" w="sm" len="sm"/>
            </a:ln>
          </p:spPr>
          <p:txBody>
            <a:bodyPr wrap="none" anchor="ctr"/>
            <a:lstStyle/>
            <a:p>
              <a:endParaRPr lang="pt-BR"/>
            </a:p>
          </p:txBody>
        </p:sp>
        <p:sp>
          <p:nvSpPr>
            <p:cNvPr id="62481" name="Oval 37"/>
            <p:cNvSpPr>
              <a:spLocks noChangeArrowheads="1"/>
            </p:cNvSpPr>
            <p:nvPr/>
          </p:nvSpPr>
          <p:spPr bwMode="auto">
            <a:xfrm>
              <a:off x="3371" y="1853"/>
              <a:ext cx="56" cy="56"/>
            </a:xfrm>
            <a:prstGeom prst="ellipse">
              <a:avLst/>
            </a:prstGeom>
            <a:solidFill>
              <a:schemeClr val="tx1"/>
            </a:solidFill>
            <a:ln w="12700">
              <a:solidFill>
                <a:schemeClr val="tx1"/>
              </a:solidFill>
              <a:round/>
              <a:headEnd type="none" w="sm" len="sm"/>
              <a:tailEnd type="none" w="sm" len="sm"/>
            </a:ln>
          </p:spPr>
          <p:txBody>
            <a:bodyPr wrap="none" anchor="ctr"/>
            <a:lstStyle/>
            <a:p>
              <a:endParaRPr lang="pt-BR"/>
            </a:p>
          </p:txBody>
        </p:sp>
        <p:sp>
          <p:nvSpPr>
            <p:cNvPr id="62482" name="Oval 38"/>
            <p:cNvSpPr>
              <a:spLocks noChangeArrowheads="1"/>
            </p:cNvSpPr>
            <p:nvPr/>
          </p:nvSpPr>
          <p:spPr bwMode="auto">
            <a:xfrm>
              <a:off x="4698" y="3173"/>
              <a:ext cx="56" cy="56"/>
            </a:xfrm>
            <a:prstGeom prst="ellipse">
              <a:avLst/>
            </a:prstGeom>
            <a:solidFill>
              <a:schemeClr val="tx1"/>
            </a:solidFill>
            <a:ln w="12700">
              <a:solidFill>
                <a:schemeClr val="tx1"/>
              </a:solidFill>
              <a:round/>
              <a:headEnd type="none" w="sm" len="sm"/>
              <a:tailEnd type="none" w="sm" len="sm"/>
            </a:ln>
          </p:spPr>
          <p:txBody>
            <a:bodyPr wrap="none" anchor="ctr"/>
            <a:lstStyle/>
            <a:p>
              <a:endParaRPr lang="pt-BR"/>
            </a:p>
          </p:txBody>
        </p:sp>
        <p:sp>
          <p:nvSpPr>
            <p:cNvPr id="62483" name="Freeform 39"/>
            <p:cNvSpPr>
              <a:spLocks/>
            </p:cNvSpPr>
            <p:nvPr/>
          </p:nvSpPr>
          <p:spPr bwMode="auto">
            <a:xfrm>
              <a:off x="3397" y="1720"/>
              <a:ext cx="1991" cy="1473"/>
            </a:xfrm>
            <a:custGeom>
              <a:avLst/>
              <a:gdLst>
                <a:gd name="T0" fmla="*/ 1324 w 1991"/>
                <a:gd name="T1" fmla="*/ 1473 h 1473"/>
                <a:gd name="T2" fmla="*/ 1991 w 1991"/>
                <a:gd name="T3" fmla="*/ 0 h 1473"/>
                <a:gd name="T4" fmla="*/ 0 w 1991"/>
                <a:gd name="T5" fmla="*/ 164 h 1473"/>
                <a:gd name="T6" fmla="*/ 1324 w 1991"/>
                <a:gd name="T7" fmla="*/ 1473 h 1473"/>
                <a:gd name="T8" fmla="*/ 0 60000 65536"/>
                <a:gd name="T9" fmla="*/ 0 60000 65536"/>
                <a:gd name="T10" fmla="*/ 0 60000 65536"/>
                <a:gd name="T11" fmla="*/ 0 60000 65536"/>
                <a:gd name="T12" fmla="*/ 0 w 1991"/>
                <a:gd name="T13" fmla="*/ 0 h 1473"/>
                <a:gd name="T14" fmla="*/ 1991 w 1991"/>
                <a:gd name="T15" fmla="*/ 1473 h 1473"/>
              </a:gdLst>
              <a:ahLst/>
              <a:cxnLst>
                <a:cxn ang="T8">
                  <a:pos x="T0" y="T1"/>
                </a:cxn>
                <a:cxn ang="T9">
                  <a:pos x="T2" y="T3"/>
                </a:cxn>
                <a:cxn ang="T10">
                  <a:pos x="T4" y="T5"/>
                </a:cxn>
                <a:cxn ang="T11">
                  <a:pos x="T6" y="T7"/>
                </a:cxn>
              </a:cxnLst>
              <a:rect l="T12" t="T13" r="T14" b="T15"/>
              <a:pathLst>
                <a:path w="1991" h="1473">
                  <a:moveTo>
                    <a:pt x="1324" y="1473"/>
                  </a:moveTo>
                  <a:lnTo>
                    <a:pt x="1991" y="0"/>
                  </a:lnTo>
                  <a:lnTo>
                    <a:pt x="0" y="164"/>
                  </a:lnTo>
                  <a:lnTo>
                    <a:pt x="1324" y="1473"/>
                  </a:lnTo>
                  <a:close/>
                </a:path>
              </a:pathLst>
            </a:custGeom>
            <a:noFill/>
            <a:ln w="28575"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484" name="Line 40"/>
            <p:cNvSpPr>
              <a:spLocks noChangeShapeType="1"/>
            </p:cNvSpPr>
            <p:nvPr/>
          </p:nvSpPr>
          <p:spPr bwMode="auto">
            <a:xfrm flipH="1" flipV="1">
              <a:off x="3388" y="1876"/>
              <a:ext cx="576" cy="1136"/>
            </a:xfrm>
            <a:prstGeom prst="line">
              <a:avLst/>
            </a:prstGeom>
            <a:noFill/>
            <a:ln w="2857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62485" name="Line 41"/>
            <p:cNvSpPr>
              <a:spLocks noChangeShapeType="1"/>
            </p:cNvSpPr>
            <p:nvPr/>
          </p:nvSpPr>
          <p:spPr bwMode="auto">
            <a:xfrm>
              <a:off x="3956" y="3012"/>
              <a:ext cx="765" cy="181"/>
            </a:xfrm>
            <a:prstGeom prst="line">
              <a:avLst/>
            </a:prstGeom>
            <a:noFill/>
            <a:ln w="28575">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62486" name="Rectangle 42"/>
            <p:cNvSpPr>
              <a:spLocks noChangeArrowheads="1"/>
            </p:cNvSpPr>
            <p:nvPr/>
          </p:nvSpPr>
          <p:spPr bwMode="auto">
            <a:xfrm>
              <a:off x="3211" y="1670"/>
              <a:ext cx="21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Y</a:t>
              </a:r>
            </a:p>
          </p:txBody>
        </p:sp>
        <p:sp>
          <p:nvSpPr>
            <p:cNvPr id="62487" name="Rectangle 43"/>
            <p:cNvSpPr>
              <a:spLocks noChangeArrowheads="1"/>
            </p:cNvSpPr>
            <p:nvPr/>
          </p:nvSpPr>
          <p:spPr bwMode="auto">
            <a:xfrm>
              <a:off x="4666" y="3195"/>
              <a:ext cx="21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X</a:t>
              </a:r>
            </a:p>
          </p:txBody>
        </p:sp>
        <p:sp>
          <p:nvSpPr>
            <p:cNvPr id="62488" name="Rectangle 44"/>
            <p:cNvSpPr>
              <a:spLocks noChangeArrowheads="1"/>
            </p:cNvSpPr>
            <p:nvPr/>
          </p:nvSpPr>
          <p:spPr bwMode="auto">
            <a:xfrm>
              <a:off x="5369" y="1476"/>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Z</a:t>
              </a:r>
            </a:p>
          </p:txBody>
        </p:sp>
        <p:sp>
          <p:nvSpPr>
            <p:cNvPr id="62489" name="Line 49"/>
            <p:cNvSpPr>
              <a:spLocks noChangeShapeType="1"/>
            </p:cNvSpPr>
            <p:nvPr/>
          </p:nvSpPr>
          <p:spPr bwMode="auto">
            <a:xfrm flipV="1">
              <a:off x="3925" y="1720"/>
              <a:ext cx="1473" cy="1324"/>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117</a:t>
            </a:fld>
            <a:endParaRPr lang="en-US"/>
          </a:p>
        </p:txBody>
      </p:sp>
      <p:graphicFrame>
        <p:nvGraphicFramePr>
          <p:cNvPr id="4" name="Object 3"/>
          <p:cNvGraphicFramePr>
            <a:graphicFrameLocks noChangeAspect="1"/>
          </p:cNvGraphicFramePr>
          <p:nvPr>
            <p:extLst>
              <p:ext uri="{D42A27DB-BD31-4B8C-83A1-F6EECF244321}">
                <p14:modId xmlns:p14="http://schemas.microsoft.com/office/powerpoint/2010/main" val="3996195182"/>
              </p:ext>
            </p:extLst>
          </p:nvPr>
        </p:nvGraphicFramePr>
        <p:xfrm>
          <a:off x="2116195" y="5176182"/>
          <a:ext cx="4201314" cy="1009373"/>
        </p:xfrm>
        <a:graphic>
          <a:graphicData uri="http://schemas.openxmlformats.org/presentationml/2006/ole">
            <mc:AlternateContent xmlns:mc="http://schemas.openxmlformats.org/markup-compatibility/2006">
              <mc:Choice xmlns:v="urn:schemas-microsoft-com:vml" Requires="v">
                <p:oleObj spid="_x0000_s62710" name="Equation" r:id="rId8" imgW="2958840" imgH="711000" progId="Equation.3">
                  <p:embed/>
                </p:oleObj>
              </mc:Choice>
              <mc:Fallback>
                <p:oleObj name="Equation" r:id="rId8" imgW="2958840" imgH="711000" progId="Equation.3">
                  <p:embed/>
                  <p:pic>
                    <p:nvPicPr>
                      <p:cNvPr id="0" name="Object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16195" y="5176182"/>
                        <a:ext cx="4201314" cy="1009373"/>
                      </a:xfrm>
                      <a:prstGeom prst="rect">
                        <a:avLst/>
                      </a:prstGeom>
                      <a:noFill/>
                      <a:ln w="9525">
                        <a:solidFill>
                          <a:srgbClr val="FF0000"/>
                        </a:solidFill>
                        <a:miter lim="800000"/>
                        <a:headEnd/>
                        <a:tailEnd/>
                      </a:ln>
                      <a:effectLst/>
                    </p:spPr>
                  </p:pic>
                </p:oleObj>
              </mc:Fallback>
            </mc:AlternateContent>
          </a:graphicData>
        </a:graphic>
      </p:graphicFrame>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3"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45A9F72-5D06-4390-B6AF-15D2210E5667}" type="datetime1">
              <a:rPr lang="en-US" sz="1200" i="0" smtClean="0"/>
              <a:t>3/20/18</a:t>
            </a:fld>
            <a:endParaRPr lang="en-US" sz="1200" i="0"/>
          </a:p>
        </p:txBody>
      </p:sp>
      <p:sp>
        <p:nvSpPr>
          <p:cNvPr id="63494" name="Rectangle 16"/>
          <p:cNvSpPr>
            <a:spLocks noGrp="1" noChangeArrowheads="1"/>
          </p:cNvSpPr>
          <p:nvPr>
            <p:ph type="title"/>
          </p:nvPr>
        </p:nvSpPr>
        <p:spPr>
          <a:noFill/>
        </p:spPr>
        <p:txBody>
          <a:bodyPr/>
          <a:lstStyle/>
          <a:p>
            <a:r>
              <a:rPr lang="en-US" sz="2800"/>
              <a:t>Conversão da base  CIE RGB </a:t>
            </a:r>
            <a:br>
              <a:rPr lang="en-US" sz="2800"/>
            </a:br>
            <a:r>
              <a:rPr lang="en-US" sz="2800"/>
              <a:t>para CIE XYZ</a:t>
            </a:r>
          </a:p>
        </p:txBody>
      </p:sp>
      <p:graphicFrame>
        <p:nvGraphicFramePr>
          <p:cNvPr id="63490" name="Object 90"/>
          <p:cNvGraphicFramePr>
            <a:graphicFrameLocks noChangeAspect="1"/>
          </p:cNvGraphicFramePr>
          <p:nvPr/>
        </p:nvGraphicFramePr>
        <p:xfrm>
          <a:off x="2233613" y="2601913"/>
          <a:ext cx="4094162" cy="1389062"/>
        </p:xfrm>
        <a:graphic>
          <a:graphicData uri="http://schemas.openxmlformats.org/presentationml/2006/ole">
            <mc:AlternateContent xmlns:mc="http://schemas.openxmlformats.org/markup-compatibility/2006">
              <mc:Choice xmlns:v="urn:schemas-microsoft-com:vml" Requires="v">
                <p:oleObj spid="_x0000_s63682" name="Equation" r:id="rId4" imgW="2095200" imgH="711000" progId="Equation.3">
                  <p:embed/>
                </p:oleObj>
              </mc:Choice>
              <mc:Fallback>
                <p:oleObj name="Equation" r:id="rId4" imgW="2095200" imgH="711000" progId="Equation.3">
                  <p:embed/>
                  <p:pic>
                    <p:nvPicPr>
                      <p:cNvPr id="0" name="Object 9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33613" y="2601913"/>
                        <a:ext cx="4094162" cy="13890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3491" name="Object 91"/>
          <p:cNvGraphicFramePr>
            <a:graphicFrameLocks noChangeAspect="1"/>
          </p:cNvGraphicFramePr>
          <p:nvPr/>
        </p:nvGraphicFramePr>
        <p:xfrm>
          <a:off x="2262188" y="1541463"/>
          <a:ext cx="3960812" cy="401637"/>
        </p:xfrm>
        <a:graphic>
          <a:graphicData uri="http://schemas.openxmlformats.org/presentationml/2006/ole">
            <mc:AlternateContent xmlns:mc="http://schemas.openxmlformats.org/markup-compatibility/2006">
              <mc:Choice xmlns:v="urn:schemas-microsoft-com:vml" Requires="v">
                <p:oleObj spid="_x0000_s63683" name="Equation" r:id="rId6" imgW="1968500" imgH="203200" progId="Equation.3">
                  <p:embed/>
                </p:oleObj>
              </mc:Choice>
              <mc:Fallback>
                <p:oleObj name="Equation" r:id="rId6" imgW="1968500" imgH="203200" progId="Equation.3">
                  <p:embed/>
                  <p:pic>
                    <p:nvPicPr>
                      <p:cNvPr id="0" name="Object 9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62188" y="1541463"/>
                        <a:ext cx="3960812" cy="4016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3495" name="Rectangle 94"/>
          <p:cNvSpPr>
            <a:spLocks noChangeArrowheads="1"/>
          </p:cNvSpPr>
          <p:nvPr/>
        </p:nvSpPr>
        <p:spPr bwMode="auto">
          <a:xfrm>
            <a:off x="0" y="3324225"/>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endParaRPr lang="pt-BR"/>
          </a:p>
        </p:txBody>
      </p:sp>
      <p:graphicFrame>
        <p:nvGraphicFramePr>
          <p:cNvPr id="63492" name="Object 93"/>
          <p:cNvGraphicFramePr>
            <a:graphicFrameLocks noChangeAspect="1"/>
          </p:cNvGraphicFramePr>
          <p:nvPr/>
        </p:nvGraphicFramePr>
        <p:xfrm>
          <a:off x="1925638" y="4900613"/>
          <a:ext cx="4697412" cy="496887"/>
        </p:xfrm>
        <a:graphic>
          <a:graphicData uri="http://schemas.openxmlformats.org/presentationml/2006/ole">
            <mc:AlternateContent xmlns:mc="http://schemas.openxmlformats.org/markup-compatibility/2006">
              <mc:Choice xmlns:v="urn:schemas-microsoft-com:vml" Requires="v">
                <p:oleObj spid="_x0000_s63684" name="Equation" r:id="rId8" imgW="1981200" imgH="203200" progId="Equation.3">
                  <p:embed/>
                </p:oleObj>
              </mc:Choice>
              <mc:Fallback>
                <p:oleObj name="Equation" r:id="rId8" imgW="1981200" imgH="203200" progId="Equation.3">
                  <p:embed/>
                  <p:pic>
                    <p:nvPicPr>
                      <p:cNvPr id="0" name="Object 9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25638" y="4900613"/>
                        <a:ext cx="4697412" cy="4968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118</a:t>
            </a:fld>
            <a:endParaRPr lang="en-US"/>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C18DD4E-8368-4195-9DAB-3E5EABB4A82C}" type="datetime1">
              <a:rPr lang="en-US" sz="1200" i="0" smtClean="0"/>
              <a:t>3/20/18</a:t>
            </a:fld>
            <a:endParaRPr lang="en-US" sz="1200" i="0"/>
          </a:p>
        </p:txBody>
      </p:sp>
      <p:sp>
        <p:nvSpPr>
          <p:cNvPr id="64519" name="Rectangle 50"/>
          <p:cNvSpPr>
            <a:spLocks noChangeArrowheads="1"/>
          </p:cNvSpPr>
          <p:nvPr/>
        </p:nvSpPr>
        <p:spPr bwMode="auto">
          <a:xfrm>
            <a:off x="1852613" y="1490663"/>
            <a:ext cx="3444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b="1" i="0">
                <a:latin typeface="Arial" charset="0"/>
              </a:rPr>
              <a:t>Cores Básicas do CIE 1931</a:t>
            </a:r>
          </a:p>
        </p:txBody>
      </p:sp>
      <p:sp>
        <p:nvSpPr>
          <p:cNvPr id="64520" name="Rectangle 51"/>
          <p:cNvSpPr>
            <a:spLocks noChangeArrowheads="1"/>
          </p:cNvSpPr>
          <p:nvPr/>
        </p:nvSpPr>
        <p:spPr bwMode="auto">
          <a:xfrm>
            <a:off x="203200" y="365125"/>
            <a:ext cx="8669338" cy="722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64521" name="Rectangle 58"/>
          <p:cNvSpPr>
            <a:spLocks noGrp="1" noChangeArrowheads="1"/>
          </p:cNvSpPr>
          <p:nvPr>
            <p:ph type="title"/>
          </p:nvPr>
        </p:nvSpPr>
        <p:spPr>
          <a:xfrm>
            <a:off x="528638" y="0"/>
            <a:ext cx="7753350" cy="1143000"/>
          </a:xfrm>
          <a:noFill/>
        </p:spPr>
        <p:txBody>
          <a:bodyPr/>
          <a:lstStyle/>
          <a:p>
            <a:r>
              <a:rPr lang="en-US" sz="3200"/>
              <a:t>Componentes das cores monocromáticas</a:t>
            </a:r>
            <a:br>
              <a:rPr lang="en-US" sz="3200"/>
            </a:br>
            <a:r>
              <a:rPr lang="en-US" sz="3200"/>
              <a:t>- CIE XYZ -</a:t>
            </a:r>
          </a:p>
        </p:txBody>
      </p:sp>
      <p:grpSp>
        <p:nvGrpSpPr>
          <p:cNvPr id="64522" name="Group 76"/>
          <p:cNvGrpSpPr>
            <a:grpSpLocks/>
          </p:cNvGrpSpPr>
          <p:nvPr/>
        </p:nvGrpSpPr>
        <p:grpSpPr bwMode="auto">
          <a:xfrm>
            <a:off x="652463" y="2190750"/>
            <a:ext cx="5616575" cy="3951288"/>
            <a:chOff x="411" y="1380"/>
            <a:chExt cx="3538" cy="2489"/>
          </a:xfrm>
        </p:grpSpPr>
        <p:sp>
          <p:nvSpPr>
            <p:cNvPr id="64526" name="Rectangle 45"/>
            <p:cNvSpPr>
              <a:spLocks noChangeArrowheads="1"/>
            </p:cNvSpPr>
            <p:nvPr/>
          </p:nvSpPr>
          <p:spPr bwMode="auto">
            <a:xfrm>
              <a:off x="3300" y="3551"/>
              <a:ext cx="64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2400">
                  <a:latin typeface="Symbol" pitchFamily="18" charset="2"/>
                </a:rPr>
                <a:t>l </a:t>
              </a:r>
              <a:r>
                <a:rPr lang="en-US" sz="2400" i="0">
                  <a:latin typeface="Symbol" pitchFamily="18" charset="2"/>
                </a:rPr>
                <a:t>(</a:t>
              </a:r>
              <a:r>
                <a:rPr lang="en-US" sz="2400" i="0"/>
                <a:t>nm</a:t>
              </a:r>
              <a:r>
                <a:rPr lang="en-US" sz="2400" i="0">
                  <a:latin typeface="Symbol" pitchFamily="18" charset="2"/>
                </a:rPr>
                <a:t>)</a:t>
              </a:r>
            </a:p>
          </p:txBody>
        </p:sp>
        <p:sp>
          <p:nvSpPr>
            <p:cNvPr id="64527" name="Line 2"/>
            <p:cNvSpPr>
              <a:spLocks noChangeShapeType="1"/>
            </p:cNvSpPr>
            <p:nvPr/>
          </p:nvSpPr>
          <p:spPr bwMode="auto">
            <a:xfrm>
              <a:off x="727" y="3573"/>
              <a:ext cx="2741"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4528" name="Line 3"/>
            <p:cNvSpPr>
              <a:spLocks noChangeShapeType="1"/>
            </p:cNvSpPr>
            <p:nvPr/>
          </p:nvSpPr>
          <p:spPr bwMode="auto">
            <a:xfrm>
              <a:off x="2359" y="3581"/>
              <a:ext cx="0"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4529" name="Line 4"/>
            <p:cNvSpPr>
              <a:spLocks noChangeShapeType="1"/>
            </p:cNvSpPr>
            <p:nvPr/>
          </p:nvSpPr>
          <p:spPr bwMode="auto">
            <a:xfrm>
              <a:off x="1567" y="3581"/>
              <a:ext cx="0"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4530" name="Line 6"/>
            <p:cNvSpPr>
              <a:spLocks noChangeShapeType="1"/>
            </p:cNvSpPr>
            <p:nvPr/>
          </p:nvSpPr>
          <p:spPr bwMode="auto">
            <a:xfrm>
              <a:off x="3105" y="3581"/>
              <a:ext cx="0"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nvGrpSpPr>
            <p:cNvPr id="64531" name="Group 71"/>
            <p:cNvGrpSpPr>
              <a:grpSpLocks/>
            </p:cNvGrpSpPr>
            <p:nvPr/>
          </p:nvGrpSpPr>
          <p:grpSpPr bwMode="auto">
            <a:xfrm>
              <a:off x="660" y="1380"/>
              <a:ext cx="128" cy="2245"/>
              <a:chOff x="660" y="1380"/>
              <a:chExt cx="128" cy="2245"/>
            </a:xfrm>
          </p:grpSpPr>
          <p:sp>
            <p:nvSpPr>
              <p:cNvPr id="64543" name="Line 7"/>
              <p:cNvSpPr>
                <a:spLocks noChangeShapeType="1"/>
              </p:cNvSpPr>
              <p:nvPr/>
            </p:nvSpPr>
            <p:spPr bwMode="auto">
              <a:xfrm flipV="1">
                <a:off x="788" y="1380"/>
                <a:ext cx="0" cy="2245"/>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4544" name="Line 11"/>
              <p:cNvSpPr>
                <a:spLocks noChangeShapeType="1"/>
              </p:cNvSpPr>
              <p:nvPr/>
            </p:nvSpPr>
            <p:spPr bwMode="auto">
              <a:xfrm flipH="1">
                <a:off x="660" y="3155"/>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4545" name="Line 17"/>
              <p:cNvSpPr>
                <a:spLocks noChangeShapeType="1"/>
              </p:cNvSpPr>
              <p:nvPr/>
            </p:nvSpPr>
            <p:spPr bwMode="auto">
              <a:xfrm flipH="1">
                <a:off x="660" y="2562"/>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4546" name="Line 22"/>
              <p:cNvSpPr>
                <a:spLocks noChangeShapeType="1"/>
              </p:cNvSpPr>
              <p:nvPr/>
            </p:nvSpPr>
            <p:spPr bwMode="auto">
              <a:xfrm flipH="1">
                <a:off x="660" y="2070"/>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4547" name="Line 27"/>
              <p:cNvSpPr>
                <a:spLocks noChangeShapeType="1"/>
              </p:cNvSpPr>
              <p:nvPr/>
            </p:nvSpPr>
            <p:spPr bwMode="auto">
              <a:xfrm flipH="1">
                <a:off x="660" y="1576"/>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sp>
          <p:nvSpPr>
            <p:cNvPr id="64532" name="Rectangle 30"/>
            <p:cNvSpPr>
              <a:spLocks noChangeArrowheads="1"/>
            </p:cNvSpPr>
            <p:nvPr/>
          </p:nvSpPr>
          <p:spPr bwMode="auto">
            <a:xfrm>
              <a:off x="411" y="3047"/>
              <a:ext cx="29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0.5</a:t>
              </a:r>
            </a:p>
          </p:txBody>
        </p:sp>
        <p:sp>
          <p:nvSpPr>
            <p:cNvPr id="64533" name="Rectangle 33"/>
            <p:cNvSpPr>
              <a:spLocks noChangeArrowheads="1"/>
            </p:cNvSpPr>
            <p:nvPr/>
          </p:nvSpPr>
          <p:spPr bwMode="auto">
            <a:xfrm>
              <a:off x="411" y="2462"/>
              <a:ext cx="29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1.0</a:t>
              </a:r>
            </a:p>
          </p:txBody>
        </p:sp>
        <p:sp>
          <p:nvSpPr>
            <p:cNvPr id="64534" name="Rectangle 35"/>
            <p:cNvSpPr>
              <a:spLocks noChangeArrowheads="1"/>
            </p:cNvSpPr>
            <p:nvPr/>
          </p:nvSpPr>
          <p:spPr bwMode="auto">
            <a:xfrm>
              <a:off x="411" y="1970"/>
              <a:ext cx="29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1.5</a:t>
              </a:r>
            </a:p>
          </p:txBody>
        </p:sp>
        <p:sp>
          <p:nvSpPr>
            <p:cNvPr id="64535" name="Rectangle 38"/>
            <p:cNvSpPr>
              <a:spLocks noChangeArrowheads="1"/>
            </p:cNvSpPr>
            <p:nvPr/>
          </p:nvSpPr>
          <p:spPr bwMode="auto">
            <a:xfrm>
              <a:off x="411" y="1481"/>
              <a:ext cx="29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2.0</a:t>
              </a:r>
            </a:p>
          </p:txBody>
        </p:sp>
        <p:sp>
          <p:nvSpPr>
            <p:cNvPr id="64536" name="Freeform 41"/>
            <p:cNvSpPr>
              <a:spLocks/>
            </p:cNvSpPr>
            <p:nvPr/>
          </p:nvSpPr>
          <p:spPr bwMode="auto">
            <a:xfrm>
              <a:off x="804" y="1804"/>
              <a:ext cx="1148" cy="1772"/>
            </a:xfrm>
            <a:custGeom>
              <a:avLst/>
              <a:gdLst>
                <a:gd name="T0" fmla="*/ 0 w 861"/>
                <a:gd name="T1" fmla="*/ 1335 h 1819"/>
                <a:gd name="T2" fmla="*/ 357 w 861"/>
                <a:gd name="T3" fmla="*/ 1249 h 1819"/>
                <a:gd name="T4" fmla="*/ 923 w 861"/>
                <a:gd name="T5" fmla="*/ 1162 h 1819"/>
                <a:gd name="T6" fmla="*/ 1211 w 861"/>
                <a:gd name="T7" fmla="*/ 1084 h 1819"/>
                <a:gd name="T8" fmla="*/ 1488 w 861"/>
                <a:gd name="T9" fmla="*/ 1005 h 1819"/>
                <a:gd name="T10" fmla="*/ 1771 w 861"/>
                <a:gd name="T11" fmla="*/ 859 h 1819"/>
                <a:gd name="T12" fmla="*/ 2341 w 861"/>
                <a:gd name="T13" fmla="*/ 616 h 1819"/>
                <a:gd name="T14" fmla="*/ 2917 w 861"/>
                <a:gd name="T15" fmla="*/ 253 h 1819"/>
                <a:gd name="T16" fmla="*/ 3051 w 861"/>
                <a:gd name="T17" fmla="*/ 171 h 1819"/>
                <a:gd name="T18" fmla="*/ 3771 w 861"/>
                <a:gd name="T19" fmla="*/ 54 h 1819"/>
                <a:gd name="T20" fmla="*/ 4197 w 861"/>
                <a:gd name="T21" fmla="*/ 19 h 1819"/>
                <a:gd name="T22" fmla="*/ 4624 w 861"/>
                <a:gd name="T23" fmla="*/ 0 h 1819"/>
                <a:gd name="T24" fmla="*/ 5327 w 861"/>
                <a:gd name="T25" fmla="*/ 19 h 1819"/>
                <a:gd name="T26" fmla="*/ 5904 w 861"/>
                <a:gd name="T27" fmla="*/ 105 h 1819"/>
                <a:gd name="T28" fmla="*/ 6748 w 861"/>
                <a:gd name="T29" fmla="*/ 369 h 1819"/>
                <a:gd name="T30" fmla="*/ 7601 w 861"/>
                <a:gd name="T31" fmla="*/ 705 h 1819"/>
                <a:gd name="T32" fmla="*/ 8457 w 861"/>
                <a:gd name="T33" fmla="*/ 902 h 1819"/>
                <a:gd name="T34" fmla="*/ 9593 w 861"/>
                <a:gd name="T35" fmla="*/ 1129 h 1819"/>
                <a:gd name="T36" fmla="*/ 11441 w 861"/>
                <a:gd name="T37" fmla="*/ 1299 h 1819"/>
                <a:gd name="T38" fmla="*/ 13424 w 861"/>
                <a:gd name="T39" fmla="*/ 1377 h 1819"/>
                <a:gd name="T40" fmla="*/ 15275 w 861"/>
                <a:gd name="T41" fmla="*/ 1400 h 1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61"/>
                <a:gd name="T64" fmla="*/ 0 h 1819"/>
                <a:gd name="T65" fmla="*/ 861 w 861"/>
                <a:gd name="T66" fmla="*/ 1819 h 1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61" h="1819">
                  <a:moveTo>
                    <a:pt x="0" y="1732"/>
                  </a:moveTo>
                  <a:lnTo>
                    <a:pt x="20" y="1624"/>
                  </a:lnTo>
                  <a:lnTo>
                    <a:pt x="52" y="1510"/>
                  </a:lnTo>
                  <a:lnTo>
                    <a:pt x="68" y="1410"/>
                  </a:lnTo>
                  <a:lnTo>
                    <a:pt x="84" y="1306"/>
                  </a:lnTo>
                  <a:lnTo>
                    <a:pt x="100" y="1116"/>
                  </a:lnTo>
                  <a:lnTo>
                    <a:pt x="132" y="801"/>
                  </a:lnTo>
                  <a:lnTo>
                    <a:pt x="164" y="329"/>
                  </a:lnTo>
                  <a:lnTo>
                    <a:pt x="172" y="223"/>
                  </a:lnTo>
                  <a:lnTo>
                    <a:pt x="212" y="71"/>
                  </a:lnTo>
                  <a:lnTo>
                    <a:pt x="236" y="21"/>
                  </a:lnTo>
                  <a:lnTo>
                    <a:pt x="260" y="0"/>
                  </a:lnTo>
                  <a:lnTo>
                    <a:pt x="300" y="21"/>
                  </a:lnTo>
                  <a:lnTo>
                    <a:pt x="332" y="135"/>
                  </a:lnTo>
                  <a:lnTo>
                    <a:pt x="380" y="479"/>
                  </a:lnTo>
                  <a:lnTo>
                    <a:pt x="428" y="916"/>
                  </a:lnTo>
                  <a:lnTo>
                    <a:pt x="476" y="1173"/>
                  </a:lnTo>
                  <a:lnTo>
                    <a:pt x="540" y="1467"/>
                  </a:lnTo>
                  <a:lnTo>
                    <a:pt x="644" y="1685"/>
                  </a:lnTo>
                  <a:lnTo>
                    <a:pt x="756" y="1789"/>
                  </a:lnTo>
                  <a:lnTo>
                    <a:pt x="860" y="1818"/>
                  </a:lnTo>
                </a:path>
              </a:pathLst>
            </a:custGeom>
            <a:noFill/>
            <a:ln w="25400" cap="rnd" cmpd="sng">
              <a:solidFill>
                <a:srgbClr val="0000CC"/>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37" name="Freeform 42"/>
            <p:cNvSpPr>
              <a:spLocks/>
            </p:cNvSpPr>
            <p:nvPr/>
          </p:nvSpPr>
          <p:spPr bwMode="auto">
            <a:xfrm>
              <a:off x="799" y="2522"/>
              <a:ext cx="2289" cy="1058"/>
            </a:xfrm>
            <a:custGeom>
              <a:avLst/>
              <a:gdLst>
                <a:gd name="T0" fmla="*/ 0 w 1717"/>
                <a:gd name="T1" fmla="*/ 803 h 1086"/>
                <a:gd name="T2" fmla="*/ 635 w 1717"/>
                <a:gd name="T3" fmla="*/ 793 h 1086"/>
                <a:gd name="T4" fmla="*/ 1210 w 1717"/>
                <a:gd name="T5" fmla="*/ 777 h 1086"/>
                <a:gd name="T6" fmla="*/ 1770 w 1717"/>
                <a:gd name="T7" fmla="*/ 750 h 1086"/>
                <a:gd name="T8" fmla="*/ 2341 w 1717"/>
                <a:gd name="T9" fmla="*/ 702 h 1086"/>
                <a:gd name="T10" fmla="*/ 2701 w 1717"/>
                <a:gd name="T11" fmla="*/ 650 h 1086"/>
                <a:gd name="T12" fmla="*/ 2914 w 1717"/>
                <a:gd name="T13" fmla="*/ 620 h 1086"/>
                <a:gd name="T14" fmla="*/ 3408 w 1717"/>
                <a:gd name="T15" fmla="*/ 590 h 1086"/>
                <a:gd name="T16" fmla="*/ 4194 w 1717"/>
                <a:gd name="T17" fmla="*/ 573 h 1086"/>
                <a:gd name="T18" fmla="*/ 4958 w 1717"/>
                <a:gd name="T19" fmla="*/ 579 h 1086"/>
                <a:gd name="T20" fmla="*/ 5747 w 1717"/>
                <a:gd name="T21" fmla="*/ 604 h 1086"/>
                <a:gd name="T22" fmla="*/ 6316 w 1717"/>
                <a:gd name="T23" fmla="*/ 633 h 1086"/>
                <a:gd name="T24" fmla="*/ 6950 w 1717"/>
                <a:gd name="T25" fmla="*/ 666 h 1086"/>
                <a:gd name="T26" fmla="*/ 7938 w 1717"/>
                <a:gd name="T27" fmla="*/ 736 h 1086"/>
                <a:gd name="T28" fmla="*/ 8868 w 1717"/>
                <a:gd name="T29" fmla="*/ 780 h 1086"/>
                <a:gd name="T30" fmla="*/ 9432 w 1717"/>
                <a:gd name="T31" fmla="*/ 808 h 1086"/>
                <a:gd name="T32" fmla="*/ 10215 w 1717"/>
                <a:gd name="T33" fmla="*/ 829 h 1086"/>
                <a:gd name="T34" fmla="*/ 11556 w 1717"/>
                <a:gd name="T35" fmla="*/ 803 h 1086"/>
                <a:gd name="T36" fmla="*/ 12338 w 1717"/>
                <a:gd name="T37" fmla="*/ 758 h 1086"/>
                <a:gd name="T38" fmla="*/ 13341 w 1717"/>
                <a:gd name="T39" fmla="*/ 692 h 1086"/>
                <a:gd name="T40" fmla="*/ 14469 w 1717"/>
                <a:gd name="T41" fmla="*/ 584 h 1086"/>
                <a:gd name="T42" fmla="*/ 17162 w 1717"/>
                <a:gd name="T43" fmla="*/ 254 h 1086"/>
                <a:gd name="T44" fmla="*/ 18300 w 1717"/>
                <a:gd name="T45" fmla="*/ 129 h 1086"/>
                <a:gd name="T46" fmla="*/ 19161 w 1717"/>
                <a:gd name="T47" fmla="*/ 47 h 1086"/>
                <a:gd name="T48" fmla="*/ 20133 w 1717"/>
                <a:gd name="T49" fmla="*/ 0 h 1086"/>
                <a:gd name="T50" fmla="*/ 20641 w 1717"/>
                <a:gd name="T51" fmla="*/ 3 h 1086"/>
                <a:gd name="T52" fmla="*/ 21498 w 1717"/>
                <a:gd name="T53" fmla="*/ 40 h 1086"/>
                <a:gd name="T54" fmla="*/ 22045 w 1717"/>
                <a:gd name="T55" fmla="*/ 80 h 1086"/>
                <a:gd name="T56" fmla="*/ 22690 w 1717"/>
                <a:gd name="T57" fmla="*/ 165 h 1086"/>
                <a:gd name="T58" fmla="*/ 23475 w 1717"/>
                <a:gd name="T59" fmla="*/ 269 h 1086"/>
                <a:gd name="T60" fmla="*/ 24471 w 1717"/>
                <a:gd name="T61" fmla="*/ 430 h 1086"/>
                <a:gd name="T62" fmla="*/ 25670 w 1717"/>
                <a:gd name="T63" fmla="*/ 597 h 1086"/>
                <a:gd name="T64" fmla="*/ 26872 w 1717"/>
                <a:gd name="T65" fmla="*/ 719 h 1086"/>
                <a:gd name="T66" fmla="*/ 28223 w 1717"/>
                <a:gd name="T67" fmla="*/ 793 h 1086"/>
                <a:gd name="T68" fmla="*/ 29289 w 1717"/>
                <a:gd name="T69" fmla="*/ 824 h 1086"/>
                <a:gd name="T70" fmla="*/ 30434 w 1717"/>
                <a:gd name="T71" fmla="*/ 835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17"/>
                <a:gd name="T109" fmla="*/ 0 h 1086"/>
                <a:gd name="T110" fmla="*/ 1717 w 1717"/>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17" h="1086">
                  <a:moveTo>
                    <a:pt x="0" y="1042"/>
                  </a:moveTo>
                  <a:lnTo>
                    <a:pt x="36" y="1031"/>
                  </a:lnTo>
                  <a:lnTo>
                    <a:pt x="68" y="1009"/>
                  </a:lnTo>
                  <a:lnTo>
                    <a:pt x="100" y="973"/>
                  </a:lnTo>
                  <a:lnTo>
                    <a:pt x="132" y="913"/>
                  </a:lnTo>
                  <a:lnTo>
                    <a:pt x="152" y="845"/>
                  </a:lnTo>
                  <a:lnTo>
                    <a:pt x="164" y="805"/>
                  </a:lnTo>
                  <a:lnTo>
                    <a:pt x="192" y="766"/>
                  </a:lnTo>
                  <a:lnTo>
                    <a:pt x="236" y="744"/>
                  </a:lnTo>
                  <a:lnTo>
                    <a:pt x="280" y="751"/>
                  </a:lnTo>
                  <a:lnTo>
                    <a:pt x="324" y="784"/>
                  </a:lnTo>
                  <a:lnTo>
                    <a:pt x="356" y="823"/>
                  </a:lnTo>
                  <a:lnTo>
                    <a:pt x="392" y="866"/>
                  </a:lnTo>
                  <a:lnTo>
                    <a:pt x="448" y="956"/>
                  </a:lnTo>
                  <a:lnTo>
                    <a:pt x="500" y="1013"/>
                  </a:lnTo>
                  <a:lnTo>
                    <a:pt x="532" y="1049"/>
                  </a:lnTo>
                  <a:lnTo>
                    <a:pt x="576" y="1077"/>
                  </a:lnTo>
                  <a:lnTo>
                    <a:pt x="652" y="1042"/>
                  </a:lnTo>
                  <a:lnTo>
                    <a:pt x="696" y="984"/>
                  </a:lnTo>
                  <a:lnTo>
                    <a:pt x="752" y="898"/>
                  </a:lnTo>
                  <a:lnTo>
                    <a:pt x="816" y="759"/>
                  </a:lnTo>
                  <a:lnTo>
                    <a:pt x="968" y="329"/>
                  </a:lnTo>
                  <a:lnTo>
                    <a:pt x="1032" y="168"/>
                  </a:lnTo>
                  <a:lnTo>
                    <a:pt x="1080" y="57"/>
                  </a:lnTo>
                  <a:lnTo>
                    <a:pt x="1136" y="0"/>
                  </a:lnTo>
                  <a:lnTo>
                    <a:pt x="1164" y="3"/>
                  </a:lnTo>
                  <a:lnTo>
                    <a:pt x="1212" y="50"/>
                  </a:lnTo>
                  <a:lnTo>
                    <a:pt x="1244" y="103"/>
                  </a:lnTo>
                  <a:lnTo>
                    <a:pt x="1280" y="214"/>
                  </a:lnTo>
                  <a:lnTo>
                    <a:pt x="1324" y="350"/>
                  </a:lnTo>
                  <a:lnTo>
                    <a:pt x="1380" y="558"/>
                  </a:lnTo>
                  <a:lnTo>
                    <a:pt x="1448" y="777"/>
                  </a:lnTo>
                  <a:lnTo>
                    <a:pt x="1516" y="934"/>
                  </a:lnTo>
                  <a:lnTo>
                    <a:pt x="1592" y="1031"/>
                  </a:lnTo>
                  <a:lnTo>
                    <a:pt x="1652" y="1070"/>
                  </a:lnTo>
                  <a:lnTo>
                    <a:pt x="1716" y="1085"/>
                  </a:lnTo>
                </a:path>
              </a:pathLst>
            </a:custGeom>
            <a:noFill/>
            <a:ln w="25400" cap="rnd" cmpd="sng">
              <a:solidFill>
                <a:srgbClr val="A5002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38" name="Freeform 43"/>
            <p:cNvSpPr>
              <a:spLocks/>
            </p:cNvSpPr>
            <p:nvPr/>
          </p:nvSpPr>
          <p:spPr bwMode="auto">
            <a:xfrm>
              <a:off x="793" y="2578"/>
              <a:ext cx="2300" cy="1012"/>
            </a:xfrm>
            <a:custGeom>
              <a:avLst/>
              <a:gdLst>
                <a:gd name="T0" fmla="*/ 0 w 1725"/>
                <a:gd name="T1" fmla="*/ 778 h 1039"/>
                <a:gd name="T2" fmla="*/ 2069 w 1725"/>
                <a:gd name="T3" fmla="*/ 775 h 1039"/>
                <a:gd name="T4" fmla="*/ 4549 w 1725"/>
                <a:gd name="T5" fmla="*/ 745 h 1039"/>
                <a:gd name="T6" fmla="*/ 6241 w 1725"/>
                <a:gd name="T7" fmla="*/ 712 h 1039"/>
                <a:gd name="T8" fmla="*/ 8028 w 1725"/>
                <a:gd name="T9" fmla="*/ 659 h 1039"/>
                <a:gd name="T10" fmla="*/ 9377 w 1725"/>
                <a:gd name="T11" fmla="*/ 593 h 1039"/>
                <a:gd name="T12" fmla="*/ 10873 w 1725"/>
                <a:gd name="T13" fmla="*/ 489 h 1039"/>
                <a:gd name="T14" fmla="*/ 11996 w 1725"/>
                <a:gd name="T15" fmla="*/ 352 h 1039"/>
                <a:gd name="T16" fmla="*/ 12791 w 1725"/>
                <a:gd name="T17" fmla="*/ 220 h 1039"/>
                <a:gd name="T18" fmla="*/ 13575 w 1725"/>
                <a:gd name="T19" fmla="*/ 98 h 1039"/>
                <a:gd name="T20" fmla="*/ 14423 w 1725"/>
                <a:gd name="T21" fmla="*/ 25 h 1039"/>
                <a:gd name="T22" fmla="*/ 15623 w 1725"/>
                <a:gd name="T23" fmla="*/ 0 h 1039"/>
                <a:gd name="T24" fmla="*/ 16624 w 1725"/>
                <a:gd name="T25" fmla="*/ 10 h 1039"/>
                <a:gd name="T26" fmla="*/ 17467 w 1725"/>
                <a:gd name="T27" fmla="*/ 50 h 1039"/>
                <a:gd name="T28" fmla="*/ 18391 w 1725"/>
                <a:gd name="T29" fmla="*/ 107 h 1039"/>
                <a:gd name="T30" fmla="*/ 19456 w 1725"/>
                <a:gd name="T31" fmla="*/ 198 h 1039"/>
                <a:gd name="T32" fmla="*/ 20820 w 1725"/>
                <a:gd name="T33" fmla="*/ 327 h 1039"/>
                <a:gd name="T34" fmla="*/ 21808 w 1725"/>
                <a:gd name="T35" fmla="*/ 431 h 1039"/>
                <a:gd name="T36" fmla="*/ 23163 w 1725"/>
                <a:gd name="T37" fmla="*/ 542 h 1039"/>
                <a:gd name="T38" fmla="*/ 24361 w 1725"/>
                <a:gd name="T39" fmla="*/ 639 h 1039"/>
                <a:gd name="T40" fmla="*/ 26140 w 1725"/>
                <a:gd name="T41" fmla="*/ 720 h 1039"/>
                <a:gd name="T42" fmla="*/ 27775 w 1725"/>
                <a:gd name="T43" fmla="*/ 772 h 1039"/>
                <a:gd name="T44" fmla="*/ 28407 w 1725"/>
                <a:gd name="T45" fmla="*/ 781 h 1039"/>
                <a:gd name="T46" fmla="*/ 29687 w 1725"/>
                <a:gd name="T47" fmla="*/ 798 h 1039"/>
                <a:gd name="T48" fmla="*/ 30615 w 1725"/>
                <a:gd name="T49" fmla="*/ 789 h 103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25"/>
                <a:gd name="T76" fmla="*/ 0 h 1039"/>
                <a:gd name="T77" fmla="*/ 1725 w 1725"/>
                <a:gd name="T78" fmla="*/ 1039 h 103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25" h="1039">
                  <a:moveTo>
                    <a:pt x="0" y="1012"/>
                  </a:moveTo>
                  <a:lnTo>
                    <a:pt x="116" y="1009"/>
                  </a:lnTo>
                  <a:lnTo>
                    <a:pt x="256" y="969"/>
                  </a:lnTo>
                  <a:lnTo>
                    <a:pt x="352" y="927"/>
                  </a:lnTo>
                  <a:lnTo>
                    <a:pt x="452" y="859"/>
                  </a:lnTo>
                  <a:lnTo>
                    <a:pt x="528" y="773"/>
                  </a:lnTo>
                  <a:lnTo>
                    <a:pt x="612" y="637"/>
                  </a:lnTo>
                  <a:lnTo>
                    <a:pt x="676" y="458"/>
                  </a:lnTo>
                  <a:lnTo>
                    <a:pt x="720" y="286"/>
                  </a:lnTo>
                  <a:lnTo>
                    <a:pt x="764" y="128"/>
                  </a:lnTo>
                  <a:lnTo>
                    <a:pt x="812" y="35"/>
                  </a:lnTo>
                  <a:lnTo>
                    <a:pt x="880" y="0"/>
                  </a:lnTo>
                  <a:lnTo>
                    <a:pt x="936" y="10"/>
                  </a:lnTo>
                  <a:lnTo>
                    <a:pt x="984" y="64"/>
                  </a:lnTo>
                  <a:lnTo>
                    <a:pt x="1036" y="139"/>
                  </a:lnTo>
                  <a:lnTo>
                    <a:pt x="1096" y="257"/>
                  </a:lnTo>
                  <a:lnTo>
                    <a:pt x="1172" y="425"/>
                  </a:lnTo>
                  <a:lnTo>
                    <a:pt x="1228" y="561"/>
                  </a:lnTo>
                  <a:lnTo>
                    <a:pt x="1304" y="705"/>
                  </a:lnTo>
                  <a:lnTo>
                    <a:pt x="1372" y="830"/>
                  </a:lnTo>
                  <a:lnTo>
                    <a:pt x="1472" y="937"/>
                  </a:lnTo>
                  <a:lnTo>
                    <a:pt x="1564" y="1005"/>
                  </a:lnTo>
                  <a:lnTo>
                    <a:pt x="1600" y="1016"/>
                  </a:lnTo>
                  <a:lnTo>
                    <a:pt x="1672" y="1038"/>
                  </a:lnTo>
                  <a:lnTo>
                    <a:pt x="1724" y="1027"/>
                  </a:lnTo>
                </a:path>
              </a:pathLst>
            </a:custGeom>
            <a:noFill/>
            <a:ln w="25400" cap="rnd" cmpd="sng">
              <a:solidFill>
                <a:srgbClr val="008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39" name="Rectangle 46"/>
            <p:cNvSpPr>
              <a:spLocks noChangeArrowheads="1"/>
            </p:cNvSpPr>
            <p:nvPr/>
          </p:nvSpPr>
          <p:spPr bwMode="auto">
            <a:xfrm>
              <a:off x="647" y="3657"/>
              <a:ext cx="32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400</a:t>
              </a:r>
            </a:p>
          </p:txBody>
        </p:sp>
        <p:sp>
          <p:nvSpPr>
            <p:cNvPr id="64540" name="Rectangle 47"/>
            <p:cNvSpPr>
              <a:spLocks noChangeArrowheads="1"/>
            </p:cNvSpPr>
            <p:nvPr/>
          </p:nvSpPr>
          <p:spPr bwMode="auto">
            <a:xfrm>
              <a:off x="1361" y="3657"/>
              <a:ext cx="32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500</a:t>
              </a:r>
            </a:p>
          </p:txBody>
        </p:sp>
        <p:sp>
          <p:nvSpPr>
            <p:cNvPr id="64541" name="Rectangle 48"/>
            <p:cNvSpPr>
              <a:spLocks noChangeArrowheads="1"/>
            </p:cNvSpPr>
            <p:nvPr/>
          </p:nvSpPr>
          <p:spPr bwMode="auto">
            <a:xfrm>
              <a:off x="2140" y="3657"/>
              <a:ext cx="32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600</a:t>
              </a:r>
            </a:p>
          </p:txBody>
        </p:sp>
        <p:sp>
          <p:nvSpPr>
            <p:cNvPr id="64542" name="Rectangle 49"/>
            <p:cNvSpPr>
              <a:spLocks noChangeArrowheads="1"/>
            </p:cNvSpPr>
            <p:nvPr/>
          </p:nvSpPr>
          <p:spPr bwMode="auto">
            <a:xfrm>
              <a:off x="2876" y="3657"/>
              <a:ext cx="329"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700</a:t>
              </a:r>
            </a:p>
          </p:txBody>
        </p:sp>
        <p:graphicFrame>
          <p:nvGraphicFramePr>
            <p:cNvPr id="64515" name="Object 60"/>
            <p:cNvGraphicFramePr>
              <a:graphicFrameLocks noChangeAspect="1"/>
            </p:cNvGraphicFramePr>
            <p:nvPr/>
          </p:nvGraphicFramePr>
          <p:xfrm>
            <a:off x="2492" y="2280"/>
            <a:ext cx="508" cy="371"/>
          </p:xfrm>
          <a:graphic>
            <a:graphicData uri="http://schemas.openxmlformats.org/presentationml/2006/ole">
              <mc:AlternateContent xmlns:mc="http://schemas.openxmlformats.org/markup-compatibility/2006">
                <mc:Choice xmlns:v="urn:schemas-microsoft-com:vml" Requires="v">
                  <p:oleObj spid="_x0000_s64796" name="Equation" r:id="rId4" imgW="330120" imgH="241200" progId="Equation.3">
                    <p:embed/>
                  </p:oleObj>
                </mc:Choice>
                <mc:Fallback>
                  <p:oleObj name="Equation" r:id="rId4" imgW="330120" imgH="241200" progId="Equation.3">
                    <p:embed/>
                    <p:pic>
                      <p:nvPicPr>
                        <p:cNvPr id="0" name="Object 6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92" y="2280"/>
                          <a:ext cx="508" cy="37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4516" name="Object 61"/>
            <p:cNvGraphicFramePr>
              <a:graphicFrameLocks noChangeAspect="1"/>
            </p:cNvGraphicFramePr>
            <p:nvPr/>
          </p:nvGraphicFramePr>
          <p:xfrm>
            <a:off x="1567" y="2301"/>
            <a:ext cx="434" cy="317"/>
          </p:xfrm>
          <a:graphic>
            <a:graphicData uri="http://schemas.openxmlformats.org/presentationml/2006/ole">
              <mc:AlternateContent xmlns:mc="http://schemas.openxmlformats.org/markup-compatibility/2006">
                <mc:Choice xmlns:v="urn:schemas-microsoft-com:vml" Requires="v">
                  <p:oleObj spid="_x0000_s64797" name="Equation" r:id="rId6" imgW="330120" imgH="241200" progId="Equation.3">
                    <p:embed/>
                  </p:oleObj>
                </mc:Choice>
                <mc:Fallback>
                  <p:oleObj name="Equation" r:id="rId6" imgW="330120" imgH="241200" progId="Equation.3">
                    <p:embed/>
                    <p:pic>
                      <p:nvPicPr>
                        <p:cNvPr id="0" name="Object 6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67" y="2301"/>
                          <a:ext cx="434" cy="31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4517" name="Object 62"/>
            <p:cNvGraphicFramePr>
              <a:graphicFrameLocks noChangeAspect="1"/>
            </p:cNvGraphicFramePr>
            <p:nvPr/>
          </p:nvGraphicFramePr>
          <p:xfrm>
            <a:off x="847" y="1485"/>
            <a:ext cx="391" cy="297"/>
          </p:xfrm>
          <a:graphic>
            <a:graphicData uri="http://schemas.openxmlformats.org/presentationml/2006/ole">
              <mc:AlternateContent xmlns:mc="http://schemas.openxmlformats.org/markup-compatibility/2006">
                <mc:Choice xmlns:v="urn:schemas-microsoft-com:vml" Requires="v">
                  <p:oleObj spid="_x0000_s64798" name="Equation" r:id="rId8" imgW="317160" imgH="241200" progId="Equation.3">
                    <p:embed/>
                  </p:oleObj>
                </mc:Choice>
                <mc:Fallback>
                  <p:oleObj name="Equation" r:id="rId8" imgW="317160" imgH="241200" progId="Equation.3">
                    <p:embed/>
                    <p:pic>
                      <p:nvPicPr>
                        <p:cNvPr id="0" name="Object 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7" y="1485"/>
                          <a:ext cx="391" cy="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4" name="Group 64"/>
          <p:cNvGrpSpPr>
            <a:grpSpLocks/>
          </p:cNvGrpSpPr>
          <p:nvPr/>
        </p:nvGrpSpPr>
        <p:grpSpPr bwMode="auto">
          <a:xfrm>
            <a:off x="5776913" y="3103563"/>
            <a:ext cx="3190875" cy="1616075"/>
            <a:chOff x="3596" y="2179"/>
            <a:chExt cx="2010" cy="1018"/>
          </a:xfrm>
        </p:grpSpPr>
        <p:sp>
          <p:nvSpPr>
            <p:cNvPr id="64524" name="Rectangle 57"/>
            <p:cNvSpPr>
              <a:spLocks noChangeArrowheads="1"/>
            </p:cNvSpPr>
            <p:nvPr/>
          </p:nvSpPr>
          <p:spPr bwMode="auto">
            <a:xfrm>
              <a:off x="3596" y="2179"/>
              <a:ext cx="2010" cy="10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2000"/>
                <a:t>Nota:  No CIE 1931 </a:t>
              </a:r>
              <a:br>
                <a:rPr lang="en-US" sz="2000"/>
              </a:br>
              <a:r>
                <a:rPr lang="en-US" sz="2000" b="1" i="0"/>
                <a:t>Y</a:t>
              </a:r>
              <a:r>
                <a:rPr lang="en-US" sz="2000"/>
                <a:t> foi  escolhida de forma a </a:t>
              </a:r>
              <a:r>
                <a:rPr lang="en-US" sz="2000" b="1" i="0">
                  <a:latin typeface="Arial" charset="0"/>
                  <a:cs typeface="Arial" charset="0"/>
                </a:rPr>
                <a:t>y</a:t>
              </a:r>
              <a:r>
                <a:rPr lang="en-US" sz="2000" b="1" i="0">
                  <a:latin typeface="Symbol" pitchFamily="18" charset="2"/>
                </a:rPr>
                <a:t>(l)</a:t>
              </a:r>
              <a:r>
                <a:rPr lang="en-US" sz="2000"/>
                <a:t>  ser semelhante à  curva de sensibilidade do olho (luminância)</a:t>
              </a:r>
            </a:p>
          </p:txBody>
        </p:sp>
        <p:sp>
          <p:nvSpPr>
            <p:cNvPr id="64525" name="Line 63"/>
            <p:cNvSpPr>
              <a:spLocks noChangeShapeType="1"/>
            </p:cNvSpPr>
            <p:nvPr/>
          </p:nvSpPr>
          <p:spPr bwMode="auto">
            <a:xfrm>
              <a:off x="4527" y="2491"/>
              <a:ext cx="10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graphicFrame>
        <p:nvGraphicFramePr>
          <p:cNvPr id="64514" name="Object 75"/>
          <p:cNvGraphicFramePr>
            <a:graphicFrameLocks noChangeAspect="1"/>
          </p:cNvGraphicFramePr>
          <p:nvPr/>
        </p:nvGraphicFramePr>
        <p:xfrm>
          <a:off x="3267075" y="1982788"/>
          <a:ext cx="4697413" cy="496887"/>
        </p:xfrm>
        <a:graphic>
          <a:graphicData uri="http://schemas.openxmlformats.org/presentationml/2006/ole">
            <mc:AlternateContent xmlns:mc="http://schemas.openxmlformats.org/markup-compatibility/2006">
              <mc:Choice xmlns:v="urn:schemas-microsoft-com:vml" Requires="v">
                <p:oleObj spid="_x0000_s64799" name="Equation" r:id="rId10" imgW="1981200" imgH="203200" progId="Equation.3">
                  <p:embed/>
                </p:oleObj>
              </mc:Choice>
              <mc:Fallback>
                <p:oleObj name="Equation" r:id="rId10" imgW="1981200" imgH="203200" progId="Equation.3">
                  <p:embed/>
                  <p:pic>
                    <p:nvPicPr>
                      <p:cNvPr id="0" name="Object 7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67075" y="1982788"/>
                        <a:ext cx="4697413" cy="4968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119</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75FDC90-19C6-49C7-9D76-52897446ADF3}" type="datetime1">
              <a:rPr lang="en-US" sz="1200" i="0" smtClean="0"/>
              <a:t>3/20/18</a:t>
            </a:fld>
            <a:endParaRPr lang="en-US" sz="1200" i="0"/>
          </a:p>
        </p:txBody>
      </p:sp>
      <p:sp>
        <p:nvSpPr>
          <p:cNvPr id="262147" name="Rectangle 51"/>
          <p:cNvSpPr>
            <a:spLocks noChangeArrowheads="1"/>
          </p:cNvSpPr>
          <p:nvPr/>
        </p:nvSpPr>
        <p:spPr bwMode="auto">
          <a:xfrm>
            <a:off x="203200" y="365125"/>
            <a:ext cx="8669338" cy="722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62148" name="Rectangle 58"/>
          <p:cNvSpPr>
            <a:spLocks noGrp="1" noChangeArrowheads="1"/>
          </p:cNvSpPr>
          <p:nvPr>
            <p:ph type="title"/>
          </p:nvPr>
        </p:nvSpPr>
        <p:spPr>
          <a:xfrm>
            <a:off x="528638" y="0"/>
            <a:ext cx="7753350" cy="1143000"/>
          </a:xfrm>
          <a:noFill/>
        </p:spPr>
        <p:txBody>
          <a:bodyPr/>
          <a:lstStyle/>
          <a:p>
            <a:r>
              <a:rPr lang="en-US"/>
              <a:t>CIE XYZ (2</a:t>
            </a:r>
            <a:r>
              <a:rPr lang="en-US" baseline="30000"/>
              <a:t>o </a:t>
            </a:r>
            <a:r>
              <a:rPr lang="en-US"/>
              <a:t>e 10</a:t>
            </a:r>
            <a:r>
              <a:rPr lang="en-US" baseline="30000"/>
              <a:t>o</a:t>
            </a:r>
            <a:r>
              <a:rPr lang="en-US"/>
              <a:t>)</a:t>
            </a:r>
          </a:p>
        </p:txBody>
      </p:sp>
      <p:pic>
        <p:nvPicPr>
          <p:cNvPr id="262149" name="Picture 59"/>
          <p:cNvPicPr>
            <a:picLocks noChangeAspect="1" noChangeArrowheads="1"/>
          </p:cNvPicPr>
          <p:nvPr/>
        </p:nvPicPr>
        <p:blipFill>
          <a:blip r:embed="rId3">
            <a:clrChange>
              <a:clrFrom>
                <a:srgbClr val="FCFCFA"/>
              </a:clrFrom>
              <a:clrTo>
                <a:srgbClr val="FCFCFA">
                  <a:alpha val="0"/>
                </a:srgbClr>
              </a:clrTo>
            </a:clrChange>
            <a:extLst>
              <a:ext uri="{28A0092B-C50C-407E-A947-70E740481C1C}">
                <a14:useLocalDpi xmlns:a14="http://schemas.microsoft.com/office/drawing/2010/main" val="0"/>
              </a:ext>
            </a:extLst>
          </a:blip>
          <a:srcRect/>
          <a:stretch>
            <a:fillRect/>
          </a:stretch>
        </p:blipFill>
        <p:spPr bwMode="auto">
          <a:xfrm>
            <a:off x="1003300" y="1474788"/>
            <a:ext cx="7115175" cy="520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120</a:t>
            </a:fld>
            <a:endParaRPr lang="en-US"/>
          </a:p>
        </p:txBody>
      </p:sp>
    </p:spTree>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5541" name="Group 1020"/>
          <p:cNvGrpSpPr>
            <a:grpSpLocks/>
          </p:cNvGrpSpPr>
          <p:nvPr/>
        </p:nvGrpSpPr>
        <p:grpSpPr bwMode="auto">
          <a:xfrm>
            <a:off x="4357688" y="468313"/>
            <a:ext cx="4386262" cy="6153150"/>
            <a:chOff x="2704" y="279"/>
            <a:chExt cx="2426" cy="3579"/>
          </a:xfrm>
        </p:grpSpPr>
        <p:pic>
          <p:nvPicPr>
            <p:cNvPr id="65852" name="Picture 101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04" y="279"/>
              <a:ext cx="2426" cy="35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65853" name="Line 1014"/>
            <p:cNvSpPr>
              <a:spLocks noChangeShapeType="1"/>
            </p:cNvSpPr>
            <p:nvPr/>
          </p:nvSpPr>
          <p:spPr bwMode="auto">
            <a:xfrm>
              <a:off x="3010" y="308"/>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65854" name="Line 1015"/>
            <p:cNvSpPr>
              <a:spLocks noChangeShapeType="1"/>
            </p:cNvSpPr>
            <p:nvPr/>
          </p:nvSpPr>
          <p:spPr bwMode="auto">
            <a:xfrm>
              <a:off x="4615" y="308"/>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65855" name="Line 1016"/>
            <p:cNvSpPr>
              <a:spLocks noChangeShapeType="1"/>
            </p:cNvSpPr>
            <p:nvPr/>
          </p:nvSpPr>
          <p:spPr bwMode="auto">
            <a:xfrm>
              <a:off x="4314" y="308"/>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65856" name="Line 1017"/>
            <p:cNvSpPr>
              <a:spLocks noChangeShapeType="1"/>
            </p:cNvSpPr>
            <p:nvPr/>
          </p:nvSpPr>
          <p:spPr bwMode="auto">
            <a:xfrm>
              <a:off x="3315" y="309"/>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65857" name="Line 1018"/>
            <p:cNvSpPr>
              <a:spLocks noChangeShapeType="1"/>
            </p:cNvSpPr>
            <p:nvPr/>
          </p:nvSpPr>
          <p:spPr bwMode="auto">
            <a:xfrm>
              <a:off x="3631" y="308"/>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65858" name="Line 1019"/>
            <p:cNvSpPr>
              <a:spLocks noChangeShapeType="1"/>
            </p:cNvSpPr>
            <p:nvPr/>
          </p:nvSpPr>
          <p:spPr bwMode="auto">
            <a:xfrm>
              <a:off x="4930" y="308"/>
              <a:ext cx="68" cy="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pSp>
      <p:grpSp>
        <p:nvGrpSpPr>
          <p:cNvPr id="65542" name="Group 1354"/>
          <p:cNvGrpSpPr>
            <a:grpSpLocks/>
          </p:cNvGrpSpPr>
          <p:nvPr/>
        </p:nvGrpSpPr>
        <p:grpSpPr bwMode="auto">
          <a:xfrm>
            <a:off x="574675" y="3498850"/>
            <a:ext cx="3359150" cy="2363788"/>
            <a:chOff x="329" y="451"/>
            <a:chExt cx="2116" cy="1489"/>
          </a:xfrm>
        </p:grpSpPr>
        <p:sp>
          <p:nvSpPr>
            <p:cNvPr id="65544" name="Line 1026"/>
            <p:cNvSpPr>
              <a:spLocks noChangeShapeType="1"/>
            </p:cNvSpPr>
            <p:nvPr/>
          </p:nvSpPr>
          <p:spPr bwMode="auto">
            <a:xfrm>
              <a:off x="493" y="594"/>
              <a:ext cx="1" cy="117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5" name="Line 1027"/>
            <p:cNvSpPr>
              <a:spLocks noChangeShapeType="1"/>
            </p:cNvSpPr>
            <p:nvPr/>
          </p:nvSpPr>
          <p:spPr bwMode="auto">
            <a:xfrm>
              <a:off x="471" y="1765"/>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6" name="Line 1028"/>
            <p:cNvSpPr>
              <a:spLocks noChangeShapeType="1"/>
            </p:cNvSpPr>
            <p:nvPr/>
          </p:nvSpPr>
          <p:spPr bwMode="auto">
            <a:xfrm>
              <a:off x="471" y="1649"/>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7" name="Line 1029"/>
            <p:cNvSpPr>
              <a:spLocks noChangeShapeType="1"/>
            </p:cNvSpPr>
            <p:nvPr/>
          </p:nvSpPr>
          <p:spPr bwMode="auto">
            <a:xfrm>
              <a:off x="471" y="1529"/>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8" name="Line 1030"/>
            <p:cNvSpPr>
              <a:spLocks noChangeShapeType="1"/>
            </p:cNvSpPr>
            <p:nvPr/>
          </p:nvSpPr>
          <p:spPr bwMode="auto">
            <a:xfrm>
              <a:off x="471" y="1413"/>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9" name="Line 1031"/>
            <p:cNvSpPr>
              <a:spLocks noChangeShapeType="1"/>
            </p:cNvSpPr>
            <p:nvPr/>
          </p:nvSpPr>
          <p:spPr bwMode="auto">
            <a:xfrm>
              <a:off x="471" y="1297"/>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50" name="Line 1032"/>
            <p:cNvSpPr>
              <a:spLocks noChangeShapeType="1"/>
            </p:cNvSpPr>
            <p:nvPr/>
          </p:nvSpPr>
          <p:spPr bwMode="auto">
            <a:xfrm>
              <a:off x="471" y="1178"/>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51" name="Line 1033"/>
            <p:cNvSpPr>
              <a:spLocks noChangeShapeType="1"/>
            </p:cNvSpPr>
            <p:nvPr/>
          </p:nvSpPr>
          <p:spPr bwMode="auto">
            <a:xfrm>
              <a:off x="471" y="1062"/>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52" name="Line 1034"/>
            <p:cNvSpPr>
              <a:spLocks noChangeShapeType="1"/>
            </p:cNvSpPr>
            <p:nvPr/>
          </p:nvSpPr>
          <p:spPr bwMode="auto">
            <a:xfrm>
              <a:off x="471" y="946"/>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53" name="Line 1035"/>
            <p:cNvSpPr>
              <a:spLocks noChangeShapeType="1"/>
            </p:cNvSpPr>
            <p:nvPr/>
          </p:nvSpPr>
          <p:spPr bwMode="auto">
            <a:xfrm>
              <a:off x="471" y="830"/>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54" name="Line 1036"/>
            <p:cNvSpPr>
              <a:spLocks noChangeShapeType="1"/>
            </p:cNvSpPr>
            <p:nvPr/>
          </p:nvSpPr>
          <p:spPr bwMode="auto">
            <a:xfrm>
              <a:off x="471" y="710"/>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55" name="Line 1037"/>
            <p:cNvSpPr>
              <a:spLocks noChangeShapeType="1"/>
            </p:cNvSpPr>
            <p:nvPr/>
          </p:nvSpPr>
          <p:spPr bwMode="auto">
            <a:xfrm>
              <a:off x="471" y="594"/>
              <a:ext cx="22"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56" name="Line 1038"/>
            <p:cNvSpPr>
              <a:spLocks noChangeShapeType="1"/>
            </p:cNvSpPr>
            <p:nvPr/>
          </p:nvSpPr>
          <p:spPr bwMode="auto">
            <a:xfrm>
              <a:off x="493" y="1765"/>
              <a:ext cx="1734"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57" name="Line 1039"/>
            <p:cNvSpPr>
              <a:spLocks noChangeShapeType="1"/>
            </p:cNvSpPr>
            <p:nvPr/>
          </p:nvSpPr>
          <p:spPr bwMode="auto">
            <a:xfrm flipV="1">
              <a:off x="493" y="1765"/>
              <a:ext cx="1" cy="2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58" name="Line 1040"/>
            <p:cNvSpPr>
              <a:spLocks noChangeShapeType="1"/>
            </p:cNvSpPr>
            <p:nvPr/>
          </p:nvSpPr>
          <p:spPr bwMode="auto">
            <a:xfrm flipV="1">
              <a:off x="925" y="1765"/>
              <a:ext cx="1" cy="2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59" name="Line 1041"/>
            <p:cNvSpPr>
              <a:spLocks noChangeShapeType="1"/>
            </p:cNvSpPr>
            <p:nvPr/>
          </p:nvSpPr>
          <p:spPr bwMode="auto">
            <a:xfrm flipV="1">
              <a:off x="1361" y="1765"/>
              <a:ext cx="1" cy="2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60" name="Line 1042"/>
            <p:cNvSpPr>
              <a:spLocks noChangeShapeType="1"/>
            </p:cNvSpPr>
            <p:nvPr/>
          </p:nvSpPr>
          <p:spPr bwMode="auto">
            <a:xfrm flipV="1">
              <a:off x="1794" y="1765"/>
              <a:ext cx="1" cy="2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61" name="Line 1043"/>
            <p:cNvSpPr>
              <a:spLocks noChangeShapeType="1"/>
            </p:cNvSpPr>
            <p:nvPr/>
          </p:nvSpPr>
          <p:spPr bwMode="auto">
            <a:xfrm flipV="1">
              <a:off x="2227" y="1765"/>
              <a:ext cx="1" cy="2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62" name="Line 1044"/>
            <p:cNvSpPr>
              <a:spLocks noChangeShapeType="1"/>
            </p:cNvSpPr>
            <p:nvPr/>
          </p:nvSpPr>
          <p:spPr bwMode="auto">
            <a:xfrm>
              <a:off x="405" y="1765"/>
              <a:ext cx="24" cy="1"/>
            </a:xfrm>
            <a:prstGeom prst="line">
              <a:avLst/>
            </a:prstGeom>
            <a:noFill/>
            <a:ln w="1111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63" name="Line 1045"/>
            <p:cNvSpPr>
              <a:spLocks noChangeShapeType="1"/>
            </p:cNvSpPr>
            <p:nvPr/>
          </p:nvSpPr>
          <p:spPr bwMode="auto">
            <a:xfrm>
              <a:off x="429" y="1765"/>
              <a:ext cx="21" cy="1"/>
            </a:xfrm>
            <a:prstGeom prst="line">
              <a:avLst/>
            </a:prstGeom>
            <a:noFill/>
            <a:ln w="1111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64" name="Line 1046"/>
            <p:cNvSpPr>
              <a:spLocks noChangeShapeType="1"/>
            </p:cNvSpPr>
            <p:nvPr/>
          </p:nvSpPr>
          <p:spPr bwMode="auto">
            <a:xfrm>
              <a:off x="450" y="1765"/>
              <a:ext cx="21" cy="1"/>
            </a:xfrm>
            <a:prstGeom prst="line">
              <a:avLst/>
            </a:prstGeom>
            <a:noFill/>
            <a:ln w="1111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65" name="Line 1047"/>
            <p:cNvSpPr>
              <a:spLocks noChangeShapeType="1"/>
            </p:cNvSpPr>
            <p:nvPr/>
          </p:nvSpPr>
          <p:spPr bwMode="auto">
            <a:xfrm>
              <a:off x="471" y="1765"/>
              <a:ext cx="22" cy="1"/>
            </a:xfrm>
            <a:prstGeom prst="line">
              <a:avLst/>
            </a:prstGeom>
            <a:noFill/>
            <a:ln w="11113">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66" name="Line 1048"/>
            <p:cNvSpPr>
              <a:spLocks noChangeShapeType="1"/>
            </p:cNvSpPr>
            <p:nvPr/>
          </p:nvSpPr>
          <p:spPr bwMode="auto">
            <a:xfrm>
              <a:off x="493"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67" name="Freeform 1049"/>
            <p:cNvSpPr>
              <a:spLocks/>
            </p:cNvSpPr>
            <p:nvPr/>
          </p:nvSpPr>
          <p:spPr bwMode="auto">
            <a:xfrm>
              <a:off x="514" y="1762"/>
              <a:ext cx="21" cy="3"/>
            </a:xfrm>
            <a:custGeom>
              <a:avLst/>
              <a:gdLst>
                <a:gd name="T0" fmla="*/ 0 w 21"/>
                <a:gd name="T1" fmla="*/ 3 h 3"/>
                <a:gd name="T2" fmla="*/ 10 w 21"/>
                <a:gd name="T3" fmla="*/ 0 h 3"/>
                <a:gd name="T4" fmla="*/ 21 w 21"/>
                <a:gd name="T5" fmla="*/ 0 h 3"/>
                <a:gd name="T6" fmla="*/ 0 60000 65536"/>
                <a:gd name="T7" fmla="*/ 0 60000 65536"/>
                <a:gd name="T8" fmla="*/ 0 60000 65536"/>
                <a:gd name="T9" fmla="*/ 0 w 21"/>
                <a:gd name="T10" fmla="*/ 0 h 3"/>
                <a:gd name="T11" fmla="*/ 21 w 21"/>
                <a:gd name="T12" fmla="*/ 3 h 3"/>
              </a:gdLst>
              <a:ahLst/>
              <a:cxnLst>
                <a:cxn ang="T6">
                  <a:pos x="T0" y="T1"/>
                </a:cxn>
                <a:cxn ang="T7">
                  <a:pos x="T2" y="T3"/>
                </a:cxn>
                <a:cxn ang="T8">
                  <a:pos x="T4" y="T5"/>
                </a:cxn>
              </a:cxnLst>
              <a:rect l="T9" t="T10" r="T11" b="T12"/>
              <a:pathLst>
                <a:path w="21" h="3">
                  <a:moveTo>
                    <a:pt x="0" y="3"/>
                  </a:moveTo>
                  <a:lnTo>
                    <a:pt x="10" y="0"/>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68" name="Line 1050"/>
            <p:cNvSpPr>
              <a:spLocks noChangeShapeType="1"/>
            </p:cNvSpPr>
            <p:nvPr/>
          </p:nvSpPr>
          <p:spPr bwMode="auto">
            <a:xfrm>
              <a:off x="535" y="1762"/>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69" name="Freeform 1051"/>
            <p:cNvSpPr>
              <a:spLocks/>
            </p:cNvSpPr>
            <p:nvPr/>
          </p:nvSpPr>
          <p:spPr bwMode="auto">
            <a:xfrm>
              <a:off x="556" y="1758"/>
              <a:ext cx="25" cy="4"/>
            </a:xfrm>
            <a:custGeom>
              <a:avLst/>
              <a:gdLst>
                <a:gd name="T0" fmla="*/ 0 w 25"/>
                <a:gd name="T1" fmla="*/ 4 h 4"/>
                <a:gd name="T2" fmla="*/ 10 w 25"/>
                <a:gd name="T3" fmla="*/ 4 h 4"/>
                <a:gd name="T4" fmla="*/ 25 w 25"/>
                <a:gd name="T5" fmla="*/ 0 h 4"/>
                <a:gd name="T6" fmla="*/ 0 60000 65536"/>
                <a:gd name="T7" fmla="*/ 0 60000 65536"/>
                <a:gd name="T8" fmla="*/ 0 60000 65536"/>
                <a:gd name="T9" fmla="*/ 0 w 25"/>
                <a:gd name="T10" fmla="*/ 0 h 4"/>
                <a:gd name="T11" fmla="*/ 25 w 25"/>
                <a:gd name="T12" fmla="*/ 4 h 4"/>
              </a:gdLst>
              <a:ahLst/>
              <a:cxnLst>
                <a:cxn ang="T6">
                  <a:pos x="T0" y="T1"/>
                </a:cxn>
                <a:cxn ang="T7">
                  <a:pos x="T2" y="T3"/>
                </a:cxn>
                <a:cxn ang="T8">
                  <a:pos x="T4" y="T5"/>
                </a:cxn>
              </a:cxnLst>
              <a:rect l="T9" t="T10" r="T11" b="T12"/>
              <a:pathLst>
                <a:path w="25" h="4">
                  <a:moveTo>
                    <a:pt x="0" y="4"/>
                  </a:moveTo>
                  <a:lnTo>
                    <a:pt x="10" y="4"/>
                  </a:lnTo>
                  <a:lnTo>
                    <a:pt x="25"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70" name="Line 1052"/>
            <p:cNvSpPr>
              <a:spLocks noChangeShapeType="1"/>
            </p:cNvSpPr>
            <p:nvPr/>
          </p:nvSpPr>
          <p:spPr bwMode="auto">
            <a:xfrm flipV="1">
              <a:off x="581" y="1751"/>
              <a:ext cx="21" cy="7"/>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71" name="Freeform 1053"/>
            <p:cNvSpPr>
              <a:spLocks/>
            </p:cNvSpPr>
            <p:nvPr/>
          </p:nvSpPr>
          <p:spPr bwMode="auto">
            <a:xfrm>
              <a:off x="602" y="1740"/>
              <a:ext cx="21" cy="11"/>
            </a:xfrm>
            <a:custGeom>
              <a:avLst/>
              <a:gdLst>
                <a:gd name="T0" fmla="*/ 0 w 21"/>
                <a:gd name="T1" fmla="*/ 11 h 11"/>
                <a:gd name="T2" fmla="*/ 10 w 21"/>
                <a:gd name="T3" fmla="*/ 8 h 11"/>
                <a:gd name="T4" fmla="*/ 21 w 21"/>
                <a:gd name="T5" fmla="*/ 0 h 11"/>
                <a:gd name="T6" fmla="*/ 0 60000 65536"/>
                <a:gd name="T7" fmla="*/ 0 60000 65536"/>
                <a:gd name="T8" fmla="*/ 0 60000 65536"/>
                <a:gd name="T9" fmla="*/ 0 w 21"/>
                <a:gd name="T10" fmla="*/ 0 h 11"/>
                <a:gd name="T11" fmla="*/ 21 w 21"/>
                <a:gd name="T12" fmla="*/ 11 h 11"/>
              </a:gdLst>
              <a:ahLst/>
              <a:cxnLst>
                <a:cxn ang="T6">
                  <a:pos x="T0" y="T1"/>
                </a:cxn>
                <a:cxn ang="T7">
                  <a:pos x="T2" y="T3"/>
                </a:cxn>
                <a:cxn ang="T8">
                  <a:pos x="T4" y="T5"/>
                </a:cxn>
              </a:cxnLst>
              <a:rect l="T9" t="T10" r="T11" b="T12"/>
              <a:pathLst>
                <a:path w="21" h="11">
                  <a:moveTo>
                    <a:pt x="0" y="11"/>
                  </a:moveTo>
                  <a:lnTo>
                    <a:pt x="10" y="8"/>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72" name="Line 1054"/>
            <p:cNvSpPr>
              <a:spLocks noChangeShapeType="1"/>
            </p:cNvSpPr>
            <p:nvPr/>
          </p:nvSpPr>
          <p:spPr bwMode="auto">
            <a:xfrm flipV="1">
              <a:off x="623" y="1719"/>
              <a:ext cx="21" cy="2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73" name="Freeform 1055"/>
            <p:cNvSpPr>
              <a:spLocks/>
            </p:cNvSpPr>
            <p:nvPr/>
          </p:nvSpPr>
          <p:spPr bwMode="auto">
            <a:xfrm>
              <a:off x="644" y="1688"/>
              <a:ext cx="21" cy="31"/>
            </a:xfrm>
            <a:custGeom>
              <a:avLst/>
              <a:gdLst>
                <a:gd name="T0" fmla="*/ 0 w 21"/>
                <a:gd name="T1" fmla="*/ 31 h 31"/>
                <a:gd name="T2" fmla="*/ 10 w 21"/>
                <a:gd name="T3" fmla="*/ 17 h 31"/>
                <a:gd name="T4" fmla="*/ 21 w 21"/>
                <a:gd name="T5" fmla="*/ 0 h 31"/>
                <a:gd name="T6" fmla="*/ 0 60000 65536"/>
                <a:gd name="T7" fmla="*/ 0 60000 65536"/>
                <a:gd name="T8" fmla="*/ 0 60000 65536"/>
                <a:gd name="T9" fmla="*/ 0 w 21"/>
                <a:gd name="T10" fmla="*/ 0 h 31"/>
                <a:gd name="T11" fmla="*/ 21 w 21"/>
                <a:gd name="T12" fmla="*/ 31 h 31"/>
              </a:gdLst>
              <a:ahLst/>
              <a:cxnLst>
                <a:cxn ang="T6">
                  <a:pos x="T0" y="T1"/>
                </a:cxn>
                <a:cxn ang="T7">
                  <a:pos x="T2" y="T3"/>
                </a:cxn>
                <a:cxn ang="T8">
                  <a:pos x="T4" y="T5"/>
                </a:cxn>
              </a:cxnLst>
              <a:rect l="T9" t="T10" r="T11" b="T12"/>
              <a:pathLst>
                <a:path w="21" h="31">
                  <a:moveTo>
                    <a:pt x="0" y="31"/>
                  </a:moveTo>
                  <a:lnTo>
                    <a:pt x="10" y="17"/>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74" name="Freeform 1056"/>
            <p:cNvSpPr>
              <a:spLocks/>
            </p:cNvSpPr>
            <p:nvPr/>
          </p:nvSpPr>
          <p:spPr bwMode="auto">
            <a:xfrm>
              <a:off x="665" y="1638"/>
              <a:ext cx="21" cy="50"/>
            </a:xfrm>
            <a:custGeom>
              <a:avLst/>
              <a:gdLst>
                <a:gd name="T0" fmla="*/ 0 w 21"/>
                <a:gd name="T1" fmla="*/ 50 h 50"/>
                <a:gd name="T2" fmla="*/ 3 w 21"/>
                <a:gd name="T3" fmla="*/ 39 h 50"/>
                <a:gd name="T4" fmla="*/ 10 w 21"/>
                <a:gd name="T5" fmla="*/ 25 h 50"/>
                <a:gd name="T6" fmla="*/ 21 w 21"/>
                <a:gd name="T7" fmla="*/ 0 h 50"/>
                <a:gd name="T8" fmla="*/ 0 60000 65536"/>
                <a:gd name="T9" fmla="*/ 0 60000 65536"/>
                <a:gd name="T10" fmla="*/ 0 60000 65536"/>
                <a:gd name="T11" fmla="*/ 0 60000 65536"/>
                <a:gd name="T12" fmla="*/ 0 w 21"/>
                <a:gd name="T13" fmla="*/ 0 h 50"/>
                <a:gd name="T14" fmla="*/ 21 w 21"/>
                <a:gd name="T15" fmla="*/ 50 h 50"/>
              </a:gdLst>
              <a:ahLst/>
              <a:cxnLst>
                <a:cxn ang="T8">
                  <a:pos x="T0" y="T1"/>
                </a:cxn>
                <a:cxn ang="T9">
                  <a:pos x="T2" y="T3"/>
                </a:cxn>
                <a:cxn ang="T10">
                  <a:pos x="T4" y="T5"/>
                </a:cxn>
                <a:cxn ang="T11">
                  <a:pos x="T6" y="T7"/>
                </a:cxn>
              </a:cxnLst>
              <a:rect l="T12" t="T13" r="T14" b="T15"/>
              <a:pathLst>
                <a:path w="21" h="50">
                  <a:moveTo>
                    <a:pt x="0" y="50"/>
                  </a:moveTo>
                  <a:lnTo>
                    <a:pt x="3" y="39"/>
                  </a:lnTo>
                  <a:lnTo>
                    <a:pt x="10" y="25"/>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75" name="Freeform 1057"/>
            <p:cNvSpPr>
              <a:spLocks/>
            </p:cNvSpPr>
            <p:nvPr/>
          </p:nvSpPr>
          <p:spPr bwMode="auto">
            <a:xfrm>
              <a:off x="686" y="1600"/>
              <a:ext cx="25" cy="38"/>
            </a:xfrm>
            <a:custGeom>
              <a:avLst/>
              <a:gdLst>
                <a:gd name="T0" fmla="*/ 0 w 25"/>
                <a:gd name="T1" fmla="*/ 38 h 38"/>
                <a:gd name="T2" fmla="*/ 11 w 25"/>
                <a:gd name="T3" fmla="*/ 17 h 38"/>
                <a:gd name="T4" fmla="*/ 25 w 25"/>
                <a:gd name="T5" fmla="*/ 0 h 38"/>
                <a:gd name="T6" fmla="*/ 0 60000 65536"/>
                <a:gd name="T7" fmla="*/ 0 60000 65536"/>
                <a:gd name="T8" fmla="*/ 0 60000 65536"/>
                <a:gd name="T9" fmla="*/ 0 w 25"/>
                <a:gd name="T10" fmla="*/ 0 h 38"/>
                <a:gd name="T11" fmla="*/ 25 w 25"/>
                <a:gd name="T12" fmla="*/ 38 h 38"/>
              </a:gdLst>
              <a:ahLst/>
              <a:cxnLst>
                <a:cxn ang="T6">
                  <a:pos x="T0" y="T1"/>
                </a:cxn>
                <a:cxn ang="T7">
                  <a:pos x="T2" y="T3"/>
                </a:cxn>
                <a:cxn ang="T8">
                  <a:pos x="T4" y="T5"/>
                </a:cxn>
              </a:cxnLst>
              <a:rect l="T9" t="T10" r="T11" b="T12"/>
              <a:pathLst>
                <a:path w="25" h="38">
                  <a:moveTo>
                    <a:pt x="0" y="38"/>
                  </a:moveTo>
                  <a:lnTo>
                    <a:pt x="11" y="17"/>
                  </a:lnTo>
                  <a:lnTo>
                    <a:pt x="25"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76" name="Freeform 1058"/>
            <p:cNvSpPr>
              <a:spLocks/>
            </p:cNvSpPr>
            <p:nvPr/>
          </p:nvSpPr>
          <p:spPr bwMode="auto">
            <a:xfrm>
              <a:off x="711" y="1572"/>
              <a:ext cx="21" cy="28"/>
            </a:xfrm>
            <a:custGeom>
              <a:avLst/>
              <a:gdLst>
                <a:gd name="T0" fmla="*/ 0 w 21"/>
                <a:gd name="T1" fmla="*/ 28 h 28"/>
                <a:gd name="T2" fmla="*/ 10 w 21"/>
                <a:gd name="T3" fmla="*/ 14 h 28"/>
                <a:gd name="T4" fmla="*/ 21 w 21"/>
                <a:gd name="T5" fmla="*/ 0 h 28"/>
                <a:gd name="T6" fmla="*/ 0 60000 65536"/>
                <a:gd name="T7" fmla="*/ 0 60000 65536"/>
                <a:gd name="T8" fmla="*/ 0 60000 65536"/>
                <a:gd name="T9" fmla="*/ 0 w 21"/>
                <a:gd name="T10" fmla="*/ 0 h 28"/>
                <a:gd name="T11" fmla="*/ 21 w 21"/>
                <a:gd name="T12" fmla="*/ 28 h 28"/>
              </a:gdLst>
              <a:ahLst/>
              <a:cxnLst>
                <a:cxn ang="T6">
                  <a:pos x="T0" y="T1"/>
                </a:cxn>
                <a:cxn ang="T7">
                  <a:pos x="T2" y="T3"/>
                </a:cxn>
                <a:cxn ang="T8">
                  <a:pos x="T4" y="T5"/>
                </a:cxn>
              </a:cxnLst>
              <a:rect l="T9" t="T10" r="T11" b="T12"/>
              <a:pathLst>
                <a:path w="21" h="28">
                  <a:moveTo>
                    <a:pt x="0" y="28"/>
                  </a:moveTo>
                  <a:lnTo>
                    <a:pt x="10" y="14"/>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77" name="Freeform 1059"/>
            <p:cNvSpPr>
              <a:spLocks/>
            </p:cNvSpPr>
            <p:nvPr/>
          </p:nvSpPr>
          <p:spPr bwMode="auto">
            <a:xfrm>
              <a:off x="732" y="1561"/>
              <a:ext cx="21" cy="11"/>
            </a:xfrm>
            <a:custGeom>
              <a:avLst/>
              <a:gdLst>
                <a:gd name="T0" fmla="*/ 0 w 21"/>
                <a:gd name="T1" fmla="*/ 11 h 11"/>
                <a:gd name="T2" fmla="*/ 10 w 21"/>
                <a:gd name="T3" fmla="*/ 4 h 11"/>
                <a:gd name="T4" fmla="*/ 21 w 21"/>
                <a:gd name="T5" fmla="*/ 0 h 11"/>
                <a:gd name="T6" fmla="*/ 0 60000 65536"/>
                <a:gd name="T7" fmla="*/ 0 60000 65536"/>
                <a:gd name="T8" fmla="*/ 0 60000 65536"/>
                <a:gd name="T9" fmla="*/ 0 w 21"/>
                <a:gd name="T10" fmla="*/ 0 h 11"/>
                <a:gd name="T11" fmla="*/ 21 w 21"/>
                <a:gd name="T12" fmla="*/ 11 h 11"/>
              </a:gdLst>
              <a:ahLst/>
              <a:cxnLst>
                <a:cxn ang="T6">
                  <a:pos x="T0" y="T1"/>
                </a:cxn>
                <a:cxn ang="T7">
                  <a:pos x="T2" y="T3"/>
                </a:cxn>
                <a:cxn ang="T8">
                  <a:pos x="T4" y="T5"/>
                </a:cxn>
              </a:cxnLst>
              <a:rect l="T9" t="T10" r="T11" b="T12"/>
              <a:pathLst>
                <a:path w="21" h="11">
                  <a:moveTo>
                    <a:pt x="0" y="11"/>
                  </a:moveTo>
                  <a:lnTo>
                    <a:pt x="10" y="4"/>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78" name="Freeform 1060"/>
            <p:cNvSpPr>
              <a:spLocks/>
            </p:cNvSpPr>
            <p:nvPr/>
          </p:nvSpPr>
          <p:spPr bwMode="auto">
            <a:xfrm>
              <a:off x="753" y="1561"/>
              <a:ext cx="21" cy="1"/>
            </a:xfrm>
            <a:custGeom>
              <a:avLst/>
              <a:gdLst>
                <a:gd name="T0" fmla="*/ 0 w 21"/>
                <a:gd name="T1" fmla="*/ 0 h 1"/>
                <a:gd name="T2" fmla="*/ 10 w 21"/>
                <a:gd name="T3" fmla="*/ 0 h 1"/>
                <a:gd name="T4" fmla="*/ 21 w 21"/>
                <a:gd name="T5" fmla="*/ 0 h 1"/>
                <a:gd name="T6" fmla="*/ 0 60000 65536"/>
                <a:gd name="T7" fmla="*/ 0 60000 65536"/>
                <a:gd name="T8" fmla="*/ 0 60000 65536"/>
                <a:gd name="T9" fmla="*/ 0 w 21"/>
                <a:gd name="T10" fmla="*/ 0 h 1"/>
                <a:gd name="T11" fmla="*/ 21 w 21"/>
                <a:gd name="T12" fmla="*/ 1 h 1"/>
              </a:gdLst>
              <a:ahLst/>
              <a:cxnLst>
                <a:cxn ang="T6">
                  <a:pos x="T0" y="T1"/>
                </a:cxn>
                <a:cxn ang="T7">
                  <a:pos x="T2" y="T3"/>
                </a:cxn>
                <a:cxn ang="T8">
                  <a:pos x="T4" y="T5"/>
                </a:cxn>
              </a:cxnLst>
              <a:rect l="T9" t="T10" r="T11" b="T12"/>
              <a:pathLst>
                <a:path w="21" h="1">
                  <a:moveTo>
                    <a:pt x="0" y="0"/>
                  </a:moveTo>
                  <a:lnTo>
                    <a:pt x="10" y="0"/>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79" name="Freeform 1061"/>
            <p:cNvSpPr>
              <a:spLocks/>
            </p:cNvSpPr>
            <p:nvPr/>
          </p:nvSpPr>
          <p:spPr bwMode="auto">
            <a:xfrm>
              <a:off x="774" y="1561"/>
              <a:ext cx="21" cy="7"/>
            </a:xfrm>
            <a:custGeom>
              <a:avLst/>
              <a:gdLst>
                <a:gd name="T0" fmla="*/ 0 w 21"/>
                <a:gd name="T1" fmla="*/ 0 h 7"/>
                <a:gd name="T2" fmla="*/ 11 w 21"/>
                <a:gd name="T3" fmla="*/ 4 h 7"/>
                <a:gd name="T4" fmla="*/ 21 w 21"/>
                <a:gd name="T5" fmla="*/ 7 h 7"/>
                <a:gd name="T6" fmla="*/ 0 60000 65536"/>
                <a:gd name="T7" fmla="*/ 0 60000 65536"/>
                <a:gd name="T8" fmla="*/ 0 60000 65536"/>
                <a:gd name="T9" fmla="*/ 0 w 21"/>
                <a:gd name="T10" fmla="*/ 0 h 7"/>
                <a:gd name="T11" fmla="*/ 21 w 21"/>
                <a:gd name="T12" fmla="*/ 7 h 7"/>
              </a:gdLst>
              <a:ahLst/>
              <a:cxnLst>
                <a:cxn ang="T6">
                  <a:pos x="T0" y="T1"/>
                </a:cxn>
                <a:cxn ang="T7">
                  <a:pos x="T2" y="T3"/>
                </a:cxn>
                <a:cxn ang="T8">
                  <a:pos x="T4" y="T5"/>
                </a:cxn>
              </a:cxnLst>
              <a:rect l="T9" t="T10" r="T11" b="T12"/>
              <a:pathLst>
                <a:path w="21" h="7">
                  <a:moveTo>
                    <a:pt x="0" y="0"/>
                  </a:moveTo>
                  <a:lnTo>
                    <a:pt x="11" y="4"/>
                  </a:lnTo>
                  <a:lnTo>
                    <a:pt x="21" y="7"/>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80" name="Line 1062"/>
            <p:cNvSpPr>
              <a:spLocks noChangeShapeType="1"/>
            </p:cNvSpPr>
            <p:nvPr/>
          </p:nvSpPr>
          <p:spPr bwMode="auto">
            <a:xfrm>
              <a:off x="795" y="1568"/>
              <a:ext cx="21" cy="1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81" name="Freeform 1063"/>
            <p:cNvSpPr>
              <a:spLocks/>
            </p:cNvSpPr>
            <p:nvPr/>
          </p:nvSpPr>
          <p:spPr bwMode="auto">
            <a:xfrm>
              <a:off x="816" y="1579"/>
              <a:ext cx="25" cy="17"/>
            </a:xfrm>
            <a:custGeom>
              <a:avLst/>
              <a:gdLst>
                <a:gd name="T0" fmla="*/ 0 w 25"/>
                <a:gd name="T1" fmla="*/ 0 h 17"/>
                <a:gd name="T2" fmla="*/ 11 w 25"/>
                <a:gd name="T3" fmla="*/ 7 h 17"/>
                <a:gd name="T4" fmla="*/ 25 w 25"/>
                <a:gd name="T5" fmla="*/ 17 h 17"/>
                <a:gd name="T6" fmla="*/ 0 60000 65536"/>
                <a:gd name="T7" fmla="*/ 0 60000 65536"/>
                <a:gd name="T8" fmla="*/ 0 60000 65536"/>
                <a:gd name="T9" fmla="*/ 0 w 25"/>
                <a:gd name="T10" fmla="*/ 0 h 17"/>
                <a:gd name="T11" fmla="*/ 25 w 25"/>
                <a:gd name="T12" fmla="*/ 17 h 17"/>
              </a:gdLst>
              <a:ahLst/>
              <a:cxnLst>
                <a:cxn ang="T6">
                  <a:pos x="T0" y="T1"/>
                </a:cxn>
                <a:cxn ang="T7">
                  <a:pos x="T2" y="T3"/>
                </a:cxn>
                <a:cxn ang="T8">
                  <a:pos x="T4" y="T5"/>
                </a:cxn>
              </a:cxnLst>
              <a:rect l="T9" t="T10" r="T11" b="T12"/>
              <a:pathLst>
                <a:path w="25" h="17">
                  <a:moveTo>
                    <a:pt x="0" y="0"/>
                  </a:moveTo>
                  <a:lnTo>
                    <a:pt x="11" y="7"/>
                  </a:lnTo>
                  <a:lnTo>
                    <a:pt x="25" y="17"/>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82" name="Freeform 1064"/>
            <p:cNvSpPr>
              <a:spLocks/>
            </p:cNvSpPr>
            <p:nvPr/>
          </p:nvSpPr>
          <p:spPr bwMode="auto">
            <a:xfrm>
              <a:off x="841" y="1596"/>
              <a:ext cx="21" cy="21"/>
            </a:xfrm>
            <a:custGeom>
              <a:avLst/>
              <a:gdLst>
                <a:gd name="T0" fmla="*/ 0 w 21"/>
                <a:gd name="T1" fmla="*/ 0 h 21"/>
                <a:gd name="T2" fmla="*/ 10 w 21"/>
                <a:gd name="T3" fmla="*/ 11 h 21"/>
                <a:gd name="T4" fmla="*/ 21 w 21"/>
                <a:gd name="T5" fmla="*/ 21 h 21"/>
                <a:gd name="T6" fmla="*/ 0 60000 65536"/>
                <a:gd name="T7" fmla="*/ 0 60000 65536"/>
                <a:gd name="T8" fmla="*/ 0 60000 65536"/>
                <a:gd name="T9" fmla="*/ 0 w 21"/>
                <a:gd name="T10" fmla="*/ 0 h 21"/>
                <a:gd name="T11" fmla="*/ 21 w 21"/>
                <a:gd name="T12" fmla="*/ 21 h 21"/>
              </a:gdLst>
              <a:ahLst/>
              <a:cxnLst>
                <a:cxn ang="T6">
                  <a:pos x="T0" y="T1"/>
                </a:cxn>
                <a:cxn ang="T7">
                  <a:pos x="T2" y="T3"/>
                </a:cxn>
                <a:cxn ang="T8">
                  <a:pos x="T4" y="T5"/>
                </a:cxn>
              </a:cxnLst>
              <a:rect l="T9" t="T10" r="T11" b="T12"/>
              <a:pathLst>
                <a:path w="21" h="21">
                  <a:moveTo>
                    <a:pt x="0" y="0"/>
                  </a:moveTo>
                  <a:lnTo>
                    <a:pt x="10" y="11"/>
                  </a:lnTo>
                  <a:lnTo>
                    <a:pt x="21" y="21"/>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83" name="Freeform 1065"/>
            <p:cNvSpPr>
              <a:spLocks/>
            </p:cNvSpPr>
            <p:nvPr/>
          </p:nvSpPr>
          <p:spPr bwMode="auto">
            <a:xfrm>
              <a:off x="862" y="1617"/>
              <a:ext cx="21" cy="32"/>
            </a:xfrm>
            <a:custGeom>
              <a:avLst/>
              <a:gdLst>
                <a:gd name="T0" fmla="*/ 0 w 21"/>
                <a:gd name="T1" fmla="*/ 0 h 32"/>
                <a:gd name="T2" fmla="*/ 10 w 21"/>
                <a:gd name="T3" fmla="*/ 14 h 32"/>
                <a:gd name="T4" fmla="*/ 21 w 21"/>
                <a:gd name="T5" fmla="*/ 32 h 32"/>
                <a:gd name="T6" fmla="*/ 0 60000 65536"/>
                <a:gd name="T7" fmla="*/ 0 60000 65536"/>
                <a:gd name="T8" fmla="*/ 0 60000 65536"/>
                <a:gd name="T9" fmla="*/ 0 w 21"/>
                <a:gd name="T10" fmla="*/ 0 h 32"/>
                <a:gd name="T11" fmla="*/ 21 w 21"/>
                <a:gd name="T12" fmla="*/ 32 h 32"/>
              </a:gdLst>
              <a:ahLst/>
              <a:cxnLst>
                <a:cxn ang="T6">
                  <a:pos x="T0" y="T1"/>
                </a:cxn>
                <a:cxn ang="T7">
                  <a:pos x="T2" y="T3"/>
                </a:cxn>
                <a:cxn ang="T8">
                  <a:pos x="T4" y="T5"/>
                </a:cxn>
              </a:cxnLst>
              <a:rect l="T9" t="T10" r="T11" b="T12"/>
              <a:pathLst>
                <a:path w="21" h="32">
                  <a:moveTo>
                    <a:pt x="0" y="0"/>
                  </a:moveTo>
                  <a:lnTo>
                    <a:pt x="10" y="14"/>
                  </a:lnTo>
                  <a:lnTo>
                    <a:pt x="21" y="32"/>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84" name="Line 1066"/>
            <p:cNvSpPr>
              <a:spLocks noChangeShapeType="1"/>
            </p:cNvSpPr>
            <p:nvPr/>
          </p:nvSpPr>
          <p:spPr bwMode="auto">
            <a:xfrm>
              <a:off x="883" y="1649"/>
              <a:ext cx="21" cy="32"/>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85" name="Freeform 1067"/>
            <p:cNvSpPr>
              <a:spLocks/>
            </p:cNvSpPr>
            <p:nvPr/>
          </p:nvSpPr>
          <p:spPr bwMode="auto">
            <a:xfrm>
              <a:off x="904" y="1681"/>
              <a:ext cx="21" cy="28"/>
            </a:xfrm>
            <a:custGeom>
              <a:avLst/>
              <a:gdLst>
                <a:gd name="T0" fmla="*/ 0 w 21"/>
                <a:gd name="T1" fmla="*/ 0 h 28"/>
                <a:gd name="T2" fmla="*/ 11 w 21"/>
                <a:gd name="T3" fmla="*/ 14 h 28"/>
                <a:gd name="T4" fmla="*/ 21 w 21"/>
                <a:gd name="T5" fmla="*/ 28 h 28"/>
                <a:gd name="T6" fmla="*/ 0 60000 65536"/>
                <a:gd name="T7" fmla="*/ 0 60000 65536"/>
                <a:gd name="T8" fmla="*/ 0 60000 65536"/>
                <a:gd name="T9" fmla="*/ 0 w 21"/>
                <a:gd name="T10" fmla="*/ 0 h 28"/>
                <a:gd name="T11" fmla="*/ 21 w 21"/>
                <a:gd name="T12" fmla="*/ 28 h 28"/>
              </a:gdLst>
              <a:ahLst/>
              <a:cxnLst>
                <a:cxn ang="T6">
                  <a:pos x="T0" y="T1"/>
                </a:cxn>
                <a:cxn ang="T7">
                  <a:pos x="T2" y="T3"/>
                </a:cxn>
                <a:cxn ang="T8">
                  <a:pos x="T4" y="T5"/>
                </a:cxn>
              </a:cxnLst>
              <a:rect l="T9" t="T10" r="T11" b="T12"/>
              <a:pathLst>
                <a:path w="21" h="28">
                  <a:moveTo>
                    <a:pt x="0" y="0"/>
                  </a:moveTo>
                  <a:lnTo>
                    <a:pt x="11" y="14"/>
                  </a:lnTo>
                  <a:lnTo>
                    <a:pt x="21" y="28"/>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86" name="Line 1068"/>
            <p:cNvSpPr>
              <a:spLocks noChangeShapeType="1"/>
            </p:cNvSpPr>
            <p:nvPr/>
          </p:nvSpPr>
          <p:spPr bwMode="auto">
            <a:xfrm>
              <a:off x="925" y="1709"/>
              <a:ext cx="21" cy="2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87" name="Freeform 1069"/>
            <p:cNvSpPr>
              <a:spLocks/>
            </p:cNvSpPr>
            <p:nvPr/>
          </p:nvSpPr>
          <p:spPr bwMode="auto">
            <a:xfrm>
              <a:off x="946" y="1730"/>
              <a:ext cx="25" cy="18"/>
            </a:xfrm>
            <a:custGeom>
              <a:avLst/>
              <a:gdLst>
                <a:gd name="T0" fmla="*/ 0 w 25"/>
                <a:gd name="T1" fmla="*/ 0 h 18"/>
                <a:gd name="T2" fmla="*/ 11 w 25"/>
                <a:gd name="T3" fmla="*/ 10 h 18"/>
                <a:gd name="T4" fmla="*/ 25 w 25"/>
                <a:gd name="T5" fmla="*/ 18 h 18"/>
                <a:gd name="T6" fmla="*/ 0 60000 65536"/>
                <a:gd name="T7" fmla="*/ 0 60000 65536"/>
                <a:gd name="T8" fmla="*/ 0 60000 65536"/>
                <a:gd name="T9" fmla="*/ 0 w 25"/>
                <a:gd name="T10" fmla="*/ 0 h 18"/>
                <a:gd name="T11" fmla="*/ 25 w 25"/>
                <a:gd name="T12" fmla="*/ 18 h 18"/>
              </a:gdLst>
              <a:ahLst/>
              <a:cxnLst>
                <a:cxn ang="T6">
                  <a:pos x="T0" y="T1"/>
                </a:cxn>
                <a:cxn ang="T7">
                  <a:pos x="T2" y="T3"/>
                </a:cxn>
                <a:cxn ang="T8">
                  <a:pos x="T4" y="T5"/>
                </a:cxn>
              </a:cxnLst>
              <a:rect l="T9" t="T10" r="T11" b="T12"/>
              <a:pathLst>
                <a:path w="25" h="18">
                  <a:moveTo>
                    <a:pt x="0" y="0"/>
                  </a:moveTo>
                  <a:lnTo>
                    <a:pt x="11" y="10"/>
                  </a:lnTo>
                  <a:lnTo>
                    <a:pt x="25" y="18"/>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88" name="Line 1070"/>
            <p:cNvSpPr>
              <a:spLocks noChangeShapeType="1"/>
            </p:cNvSpPr>
            <p:nvPr/>
          </p:nvSpPr>
          <p:spPr bwMode="auto">
            <a:xfrm>
              <a:off x="971" y="1748"/>
              <a:ext cx="21" cy="1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89" name="Freeform 1071"/>
            <p:cNvSpPr>
              <a:spLocks/>
            </p:cNvSpPr>
            <p:nvPr/>
          </p:nvSpPr>
          <p:spPr bwMode="auto">
            <a:xfrm>
              <a:off x="992" y="1758"/>
              <a:ext cx="21" cy="4"/>
            </a:xfrm>
            <a:custGeom>
              <a:avLst/>
              <a:gdLst>
                <a:gd name="T0" fmla="*/ 0 w 21"/>
                <a:gd name="T1" fmla="*/ 0 h 4"/>
                <a:gd name="T2" fmla="*/ 11 w 21"/>
                <a:gd name="T3" fmla="*/ 4 h 4"/>
                <a:gd name="T4" fmla="*/ 21 w 21"/>
                <a:gd name="T5" fmla="*/ 4 h 4"/>
                <a:gd name="T6" fmla="*/ 0 60000 65536"/>
                <a:gd name="T7" fmla="*/ 0 60000 65536"/>
                <a:gd name="T8" fmla="*/ 0 60000 65536"/>
                <a:gd name="T9" fmla="*/ 0 w 21"/>
                <a:gd name="T10" fmla="*/ 0 h 4"/>
                <a:gd name="T11" fmla="*/ 21 w 21"/>
                <a:gd name="T12" fmla="*/ 4 h 4"/>
              </a:gdLst>
              <a:ahLst/>
              <a:cxnLst>
                <a:cxn ang="T6">
                  <a:pos x="T0" y="T1"/>
                </a:cxn>
                <a:cxn ang="T7">
                  <a:pos x="T2" y="T3"/>
                </a:cxn>
                <a:cxn ang="T8">
                  <a:pos x="T4" y="T5"/>
                </a:cxn>
              </a:cxnLst>
              <a:rect l="T9" t="T10" r="T11" b="T12"/>
              <a:pathLst>
                <a:path w="21" h="4">
                  <a:moveTo>
                    <a:pt x="0" y="0"/>
                  </a:moveTo>
                  <a:lnTo>
                    <a:pt x="11" y="4"/>
                  </a:lnTo>
                  <a:lnTo>
                    <a:pt x="21" y="4"/>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90" name="Freeform 1072"/>
            <p:cNvSpPr>
              <a:spLocks/>
            </p:cNvSpPr>
            <p:nvPr/>
          </p:nvSpPr>
          <p:spPr bwMode="auto">
            <a:xfrm>
              <a:off x="1013" y="1762"/>
              <a:ext cx="21" cy="3"/>
            </a:xfrm>
            <a:custGeom>
              <a:avLst/>
              <a:gdLst>
                <a:gd name="T0" fmla="*/ 0 w 21"/>
                <a:gd name="T1" fmla="*/ 0 h 3"/>
                <a:gd name="T2" fmla="*/ 11 w 21"/>
                <a:gd name="T3" fmla="*/ 3 h 3"/>
                <a:gd name="T4" fmla="*/ 21 w 21"/>
                <a:gd name="T5" fmla="*/ 3 h 3"/>
                <a:gd name="T6" fmla="*/ 0 60000 65536"/>
                <a:gd name="T7" fmla="*/ 0 60000 65536"/>
                <a:gd name="T8" fmla="*/ 0 60000 65536"/>
                <a:gd name="T9" fmla="*/ 0 w 21"/>
                <a:gd name="T10" fmla="*/ 0 h 3"/>
                <a:gd name="T11" fmla="*/ 21 w 21"/>
                <a:gd name="T12" fmla="*/ 3 h 3"/>
              </a:gdLst>
              <a:ahLst/>
              <a:cxnLst>
                <a:cxn ang="T6">
                  <a:pos x="T0" y="T1"/>
                </a:cxn>
                <a:cxn ang="T7">
                  <a:pos x="T2" y="T3"/>
                </a:cxn>
                <a:cxn ang="T8">
                  <a:pos x="T4" y="T5"/>
                </a:cxn>
              </a:cxnLst>
              <a:rect l="T9" t="T10" r="T11" b="T12"/>
              <a:pathLst>
                <a:path w="21" h="3">
                  <a:moveTo>
                    <a:pt x="0" y="0"/>
                  </a:moveTo>
                  <a:lnTo>
                    <a:pt x="11" y="3"/>
                  </a:lnTo>
                  <a:lnTo>
                    <a:pt x="21" y="3"/>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91" name="Freeform 1073"/>
            <p:cNvSpPr>
              <a:spLocks/>
            </p:cNvSpPr>
            <p:nvPr/>
          </p:nvSpPr>
          <p:spPr bwMode="auto">
            <a:xfrm>
              <a:off x="1034" y="1758"/>
              <a:ext cx="21" cy="7"/>
            </a:xfrm>
            <a:custGeom>
              <a:avLst/>
              <a:gdLst>
                <a:gd name="T0" fmla="*/ 0 w 21"/>
                <a:gd name="T1" fmla="*/ 7 h 7"/>
                <a:gd name="T2" fmla="*/ 11 w 21"/>
                <a:gd name="T3" fmla="*/ 4 h 7"/>
                <a:gd name="T4" fmla="*/ 21 w 21"/>
                <a:gd name="T5" fmla="*/ 0 h 7"/>
                <a:gd name="T6" fmla="*/ 0 60000 65536"/>
                <a:gd name="T7" fmla="*/ 0 60000 65536"/>
                <a:gd name="T8" fmla="*/ 0 60000 65536"/>
                <a:gd name="T9" fmla="*/ 0 w 21"/>
                <a:gd name="T10" fmla="*/ 0 h 7"/>
                <a:gd name="T11" fmla="*/ 21 w 21"/>
                <a:gd name="T12" fmla="*/ 7 h 7"/>
              </a:gdLst>
              <a:ahLst/>
              <a:cxnLst>
                <a:cxn ang="T6">
                  <a:pos x="T0" y="T1"/>
                </a:cxn>
                <a:cxn ang="T7">
                  <a:pos x="T2" y="T3"/>
                </a:cxn>
                <a:cxn ang="T8">
                  <a:pos x="T4" y="T5"/>
                </a:cxn>
              </a:cxnLst>
              <a:rect l="T9" t="T10" r="T11" b="T12"/>
              <a:pathLst>
                <a:path w="21" h="7">
                  <a:moveTo>
                    <a:pt x="0" y="7"/>
                  </a:moveTo>
                  <a:lnTo>
                    <a:pt x="11" y="4"/>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92" name="Freeform 1074"/>
            <p:cNvSpPr>
              <a:spLocks/>
            </p:cNvSpPr>
            <p:nvPr/>
          </p:nvSpPr>
          <p:spPr bwMode="auto">
            <a:xfrm>
              <a:off x="1055" y="1748"/>
              <a:ext cx="21" cy="10"/>
            </a:xfrm>
            <a:custGeom>
              <a:avLst/>
              <a:gdLst>
                <a:gd name="T0" fmla="*/ 0 w 21"/>
                <a:gd name="T1" fmla="*/ 10 h 10"/>
                <a:gd name="T2" fmla="*/ 11 w 21"/>
                <a:gd name="T3" fmla="*/ 7 h 10"/>
                <a:gd name="T4" fmla="*/ 21 w 21"/>
                <a:gd name="T5" fmla="*/ 0 h 10"/>
                <a:gd name="T6" fmla="*/ 0 60000 65536"/>
                <a:gd name="T7" fmla="*/ 0 60000 65536"/>
                <a:gd name="T8" fmla="*/ 0 60000 65536"/>
                <a:gd name="T9" fmla="*/ 0 w 21"/>
                <a:gd name="T10" fmla="*/ 0 h 10"/>
                <a:gd name="T11" fmla="*/ 21 w 21"/>
                <a:gd name="T12" fmla="*/ 10 h 10"/>
              </a:gdLst>
              <a:ahLst/>
              <a:cxnLst>
                <a:cxn ang="T6">
                  <a:pos x="T0" y="T1"/>
                </a:cxn>
                <a:cxn ang="T7">
                  <a:pos x="T2" y="T3"/>
                </a:cxn>
                <a:cxn ang="T8">
                  <a:pos x="T4" y="T5"/>
                </a:cxn>
              </a:cxnLst>
              <a:rect l="T9" t="T10" r="T11" b="T12"/>
              <a:pathLst>
                <a:path w="21" h="10">
                  <a:moveTo>
                    <a:pt x="0" y="10"/>
                  </a:moveTo>
                  <a:lnTo>
                    <a:pt x="11" y="7"/>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93" name="Freeform 1075"/>
            <p:cNvSpPr>
              <a:spLocks/>
            </p:cNvSpPr>
            <p:nvPr/>
          </p:nvSpPr>
          <p:spPr bwMode="auto">
            <a:xfrm>
              <a:off x="1076" y="1726"/>
              <a:ext cx="25" cy="22"/>
            </a:xfrm>
            <a:custGeom>
              <a:avLst/>
              <a:gdLst>
                <a:gd name="T0" fmla="*/ 0 w 25"/>
                <a:gd name="T1" fmla="*/ 22 h 22"/>
                <a:gd name="T2" fmla="*/ 11 w 25"/>
                <a:gd name="T3" fmla="*/ 11 h 22"/>
                <a:gd name="T4" fmla="*/ 25 w 25"/>
                <a:gd name="T5" fmla="*/ 0 h 22"/>
                <a:gd name="T6" fmla="*/ 0 60000 65536"/>
                <a:gd name="T7" fmla="*/ 0 60000 65536"/>
                <a:gd name="T8" fmla="*/ 0 60000 65536"/>
                <a:gd name="T9" fmla="*/ 0 w 25"/>
                <a:gd name="T10" fmla="*/ 0 h 22"/>
                <a:gd name="T11" fmla="*/ 25 w 25"/>
                <a:gd name="T12" fmla="*/ 22 h 22"/>
              </a:gdLst>
              <a:ahLst/>
              <a:cxnLst>
                <a:cxn ang="T6">
                  <a:pos x="T0" y="T1"/>
                </a:cxn>
                <a:cxn ang="T7">
                  <a:pos x="T2" y="T3"/>
                </a:cxn>
                <a:cxn ang="T8">
                  <a:pos x="T4" y="T5"/>
                </a:cxn>
              </a:cxnLst>
              <a:rect l="T9" t="T10" r="T11" b="T12"/>
              <a:pathLst>
                <a:path w="25" h="22">
                  <a:moveTo>
                    <a:pt x="0" y="22"/>
                  </a:moveTo>
                  <a:lnTo>
                    <a:pt x="11" y="11"/>
                  </a:lnTo>
                  <a:lnTo>
                    <a:pt x="25"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94" name="Freeform 1076"/>
            <p:cNvSpPr>
              <a:spLocks/>
            </p:cNvSpPr>
            <p:nvPr/>
          </p:nvSpPr>
          <p:spPr bwMode="auto">
            <a:xfrm>
              <a:off x="1101" y="1702"/>
              <a:ext cx="21" cy="24"/>
            </a:xfrm>
            <a:custGeom>
              <a:avLst/>
              <a:gdLst>
                <a:gd name="T0" fmla="*/ 0 w 21"/>
                <a:gd name="T1" fmla="*/ 24 h 24"/>
                <a:gd name="T2" fmla="*/ 11 w 21"/>
                <a:gd name="T3" fmla="*/ 14 h 24"/>
                <a:gd name="T4" fmla="*/ 21 w 21"/>
                <a:gd name="T5" fmla="*/ 0 h 24"/>
                <a:gd name="T6" fmla="*/ 0 60000 65536"/>
                <a:gd name="T7" fmla="*/ 0 60000 65536"/>
                <a:gd name="T8" fmla="*/ 0 60000 65536"/>
                <a:gd name="T9" fmla="*/ 0 w 21"/>
                <a:gd name="T10" fmla="*/ 0 h 24"/>
                <a:gd name="T11" fmla="*/ 21 w 21"/>
                <a:gd name="T12" fmla="*/ 24 h 24"/>
              </a:gdLst>
              <a:ahLst/>
              <a:cxnLst>
                <a:cxn ang="T6">
                  <a:pos x="T0" y="T1"/>
                </a:cxn>
                <a:cxn ang="T7">
                  <a:pos x="T2" y="T3"/>
                </a:cxn>
                <a:cxn ang="T8">
                  <a:pos x="T4" y="T5"/>
                </a:cxn>
              </a:cxnLst>
              <a:rect l="T9" t="T10" r="T11" b="T12"/>
              <a:pathLst>
                <a:path w="21" h="24">
                  <a:moveTo>
                    <a:pt x="0" y="24"/>
                  </a:moveTo>
                  <a:lnTo>
                    <a:pt x="11" y="14"/>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95" name="Freeform 1077"/>
            <p:cNvSpPr>
              <a:spLocks/>
            </p:cNvSpPr>
            <p:nvPr/>
          </p:nvSpPr>
          <p:spPr bwMode="auto">
            <a:xfrm>
              <a:off x="1122" y="1667"/>
              <a:ext cx="21" cy="35"/>
            </a:xfrm>
            <a:custGeom>
              <a:avLst/>
              <a:gdLst>
                <a:gd name="T0" fmla="*/ 0 w 21"/>
                <a:gd name="T1" fmla="*/ 35 h 35"/>
                <a:gd name="T2" fmla="*/ 11 w 21"/>
                <a:gd name="T3" fmla="*/ 17 h 35"/>
                <a:gd name="T4" fmla="*/ 21 w 21"/>
                <a:gd name="T5" fmla="*/ 0 h 35"/>
                <a:gd name="T6" fmla="*/ 0 60000 65536"/>
                <a:gd name="T7" fmla="*/ 0 60000 65536"/>
                <a:gd name="T8" fmla="*/ 0 60000 65536"/>
                <a:gd name="T9" fmla="*/ 0 w 21"/>
                <a:gd name="T10" fmla="*/ 0 h 35"/>
                <a:gd name="T11" fmla="*/ 21 w 21"/>
                <a:gd name="T12" fmla="*/ 35 h 35"/>
              </a:gdLst>
              <a:ahLst/>
              <a:cxnLst>
                <a:cxn ang="T6">
                  <a:pos x="T0" y="T1"/>
                </a:cxn>
                <a:cxn ang="T7">
                  <a:pos x="T2" y="T3"/>
                </a:cxn>
                <a:cxn ang="T8">
                  <a:pos x="T4" y="T5"/>
                </a:cxn>
              </a:cxnLst>
              <a:rect l="T9" t="T10" r="T11" b="T12"/>
              <a:pathLst>
                <a:path w="21" h="35">
                  <a:moveTo>
                    <a:pt x="0" y="35"/>
                  </a:moveTo>
                  <a:lnTo>
                    <a:pt x="11" y="17"/>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96" name="Line 1078"/>
            <p:cNvSpPr>
              <a:spLocks noChangeShapeType="1"/>
            </p:cNvSpPr>
            <p:nvPr/>
          </p:nvSpPr>
          <p:spPr bwMode="auto">
            <a:xfrm flipV="1">
              <a:off x="1143" y="1631"/>
              <a:ext cx="21" cy="3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97" name="Freeform 1079"/>
            <p:cNvSpPr>
              <a:spLocks/>
            </p:cNvSpPr>
            <p:nvPr/>
          </p:nvSpPr>
          <p:spPr bwMode="auto">
            <a:xfrm>
              <a:off x="1164" y="1596"/>
              <a:ext cx="22" cy="35"/>
            </a:xfrm>
            <a:custGeom>
              <a:avLst/>
              <a:gdLst>
                <a:gd name="T0" fmla="*/ 0 w 22"/>
                <a:gd name="T1" fmla="*/ 35 h 35"/>
                <a:gd name="T2" fmla="*/ 11 w 22"/>
                <a:gd name="T3" fmla="*/ 18 h 35"/>
                <a:gd name="T4" fmla="*/ 22 w 22"/>
                <a:gd name="T5" fmla="*/ 0 h 35"/>
                <a:gd name="T6" fmla="*/ 0 60000 65536"/>
                <a:gd name="T7" fmla="*/ 0 60000 65536"/>
                <a:gd name="T8" fmla="*/ 0 60000 65536"/>
                <a:gd name="T9" fmla="*/ 0 w 22"/>
                <a:gd name="T10" fmla="*/ 0 h 35"/>
                <a:gd name="T11" fmla="*/ 22 w 22"/>
                <a:gd name="T12" fmla="*/ 35 h 35"/>
              </a:gdLst>
              <a:ahLst/>
              <a:cxnLst>
                <a:cxn ang="T6">
                  <a:pos x="T0" y="T1"/>
                </a:cxn>
                <a:cxn ang="T7">
                  <a:pos x="T2" y="T3"/>
                </a:cxn>
                <a:cxn ang="T8">
                  <a:pos x="T4" y="T5"/>
                </a:cxn>
              </a:cxnLst>
              <a:rect l="T9" t="T10" r="T11" b="T12"/>
              <a:pathLst>
                <a:path w="22" h="35">
                  <a:moveTo>
                    <a:pt x="0" y="35"/>
                  </a:moveTo>
                  <a:lnTo>
                    <a:pt x="11" y="18"/>
                  </a:lnTo>
                  <a:lnTo>
                    <a:pt x="22"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98" name="Freeform 1080"/>
            <p:cNvSpPr>
              <a:spLocks/>
            </p:cNvSpPr>
            <p:nvPr/>
          </p:nvSpPr>
          <p:spPr bwMode="auto">
            <a:xfrm>
              <a:off x="1186" y="1554"/>
              <a:ext cx="21" cy="42"/>
            </a:xfrm>
            <a:custGeom>
              <a:avLst/>
              <a:gdLst>
                <a:gd name="T0" fmla="*/ 0 w 21"/>
                <a:gd name="T1" fmla="*/ 42 h 42"/>
                <a:gd name="T2" fmla="*/ 10 w 21"/>
                <a:gd name="T3" fmla="*/ 21 h 42"/>
                <a:gd name="T4" fmla="*/ 21 w 21"/>
                <a:gd name="T5" fmla="*/ 0 h 42"/>
                <a:gd name="T6" fmla="*/ 0 60000 65536"/>
                <a:gd name="T7" fmla="*/ 0 60000 65536"/>
                <a:gd name="T8" fmla="*/ 0 60000 65536"/>
                <a:gd name="T9" fmla="*/ 0 w 21"/>
                <a:gd name="T10" fmla="*/ 0 h 42"/>
                <a:gd name="T11" fmla="*/ 21 w 21"/>
                <a:gd name="T12" fmla="*/ 42 h 42"/>
              </a:gdLst>
              <a:ahLst/>
              <a:cxnLst>
                <a:cxn ang="T6">
                  <a:pos x="T0" y="T1"/>
                </a:cxn>
                <a:cxn ang="T7">
                  <a:pos x="T2" y="T3"/>
                </a:cxn>
                <a:cxn ang="T8">
                  <a:pos x="T4" y="T5"/>
                </a:cxn>
              </a:cxnLst>
              <a:rect l="T9" t="T10" r="T11" b="T12"/>
              <a:pathLst>
                <a:path w="21" h="42">
                  <a:moveTo>
                    <a:pt x="0" y="42"/>
                  </a:moveTo>
                  <a:lnTo>
                    <a:pt x="10" y="21"/>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599" name="Freeform 1081"/>
            <p:cNvSpPr>
              <a:spLocks/>
            </p:cNvSpPr>
            <p:nvPr/>
          </p:nvSpPr>
          <p:spPr bwMode="auto">
            <a:xfrm>
              <a:off x="1207" y="1512"/>
              <a:ext cx="24" cy="42"/>
            </a:xfrm>
            <a:custGeom>
              <a:avLst/>
              <a:gdLst>
                <a:gd name="T0" fmla="*/ 0 w 24"/>
                <a:gd name="T1" fmla="*/ 42 h 42"/>
                <a:gd name="T2" fmla="*/ 10 w 24"/>
                <a:gd name="T3" fmla="*/ 21 h 42"/>
                <a:gd name="T4" fmla="*/ 24 w 24"/>
                <a:gd name="T5" fmla="*/ 0 h 42"/>
                <a:gd name="T6" fmla="*/ 0 60000 65536"/>
                <a:gd name="T7" fmla="*/ 0 60000 65536"/>
                <a:gd name="T8" fmla="*/ 0 60000 65536"/>
                <a:gd name="T9" fmla="*/ 0 w 24"/>
                <a:gd name="T10" fmla="*/ 0 h 42"/>
                <a:gd name="T11" fmla="*/ 24 w 24"/>
                <a:gd name="T12" fmla="*/ 42 h 42"/>
              </a:gdLst>
              <a:ahLst/>
              <a:cxnLst>
                <a:cxn ang="T6">
                  <a:pos x="T0" y="T1"/>
                </a:cxn>
                <a:cxn ang="T7">
                  <a:pos x="T2" y="T3"/>
                </a:cxn>
                <a:cxn ang="T8">
                  <a:pos x="T4" y="T5"/>
                </a:cxn>
              </a:cxnLst>
              <a:rect l="T9" t="T10" r="T11" b="T12"/>
              <a:pathLst>
                <a:path w="24" h="42">
                  <a:moveTo>
                    <a:pt x="0" y="42"/>
                  </a:moveTo>
                  <a:lnTo>
                    <a:pt x="10" y="21"/>
                  </a:lnTo>
                  <a:lnTo>
                    <a:pt x="24"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00" name="Line 1082"/>
            <p:cNvSpPr>
              <a:spLocks noChangeShapeType="1"/>
            </p:cNvSpPr>
            <p:nvPr/>
          </p:nvSpPr>
          <p:spPr bwMode="auto">
            <a:xfrm flipV="1">
              <a:off x="1231" y="1466"/>
              <a:ext cx="21" cy="4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01" name="Line 1083"/>
            <p:cNvSpPr>
              <a:spLocks noChangeShapeType="1"/>
            </p:cNvSpPr>
            <p:nvPr/>
          </p:nvSpPr>
          <p:spPr bwMode="auto">
            <a:xfrm flipV="1">
              <a:off x="1252" y="1417"/>
              <a:ext cx="21" cy="49"/>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02" name="Line 1084"/>
            <p:cNvSpPr>
              <a:spLocks noChangeShapeType="1"/>
            </p:cNvSpPr>
            <p:nvPr/>
          </p:nvSpPr>
          <p:spPr bwMode="auto">
            <a:xfrm flipV="1">
              <a:off x="1273" y="1368"/>
              <a:ext cx="22" cy="49"/>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03" name="Line 1085"/>
            <p:cNvSpPr>
              <a:spLocks noChangeShapeType="1"/>
            </p:cNvSpPr>
            <p:nvPr/>
          </p:nvSpPr>
          <p:spPr bwMode="auto">
            <a:xfrm flipV="1">
              <a:off x="1295" y="1318"/>
              <a:ext cx="21" cy="5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04" name="Line 1086"/>
            <p:cNvSpPr>
              <a:spLocks noChangeShapeType="1"/>
            </p:cNvSpPr>
            <p:nvPr/>
          </p:nvSpPr>
          <p:spPr bwMode="auto">
            <a:xfrm flipV="1">
              <a:off x="1316" y="1273"/>
              <a:ext cx="21" cy="45"/>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05" name="Freeform 1087"/>
            <p:cNvSpPr>
              <a:spLocks/>
            </p:cNvSpPr>
            <p:nvPr/>
          </p:nvSpPr>
          <p:spPr bwMode="auto">
            <a:xfrm>
              <a:off x="1337" y="1227"/>
              <a:ext cx="24" cy="46"/>
            </a:xfrm>
            <a:custGeom>
              <a:avLst/>
              <a:gdLst>
                <a:gd name="T0" fmla="*/ 0 w 24"/>
                <a:gd name="T1" fmla="*/ 46 h 46"/>
                <a:gd name="T2" fmla="*/ 10 w 24"/>
                <a:gd name="T3" fmla="*/ 21 h 46"/>
                <a:gd name="T4" fmla="*/ 24 w 24"/>
                <a:gd name="T5" fmla="*/ 0 h 46"/>
                <a:gd name="T6" fmla="*/ 0 60000 65536"/>
                <a:gd name="T7" fmla="*/ 0 60000 65536"/>
                <a:gd name="T8" fmla="*/ 0 60000 65536"/>
                <a:gd name="T9" fmla="*/ 0 w 24"/>
                <a:gd name="T10" fmla="*/ 0 h 46"/>
                <a:gd name="T11" fmla="*/ 24 w 24"/>
                <a:gd name="T12" fmla="*/ 46 h 46"/>
              </a:gdLst>
              <a:ahLst/>
              <a:cxnLst>
                <a:cxn ang="T6">
                  <a:pos x="T0" y="T1"/>
                </a:cxn>
                <a:cxn ang="T7">
                  <a:pos x="T2" y="T3"/>
                </a:cxn>
                <a:cxn ang="T8">
                  <a:pos x="T4" y="T5"/>
                </a:cxn>
              </a:cxnLst>
              <a:rect l="T9" t="T10" r="T11" b="T12"/>
              <a:pathLst>
                <a:path w="24" h="46">
                  <a:moveTo>
                    <a:pt x="0" y="46"/>
                  </a:moveTo>
                  <a:lnTo>
                    <a:pt x="10" y="21"/>
                  </a:lnTo>
                  <a:lnTo>
                    <a:pt x="24"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06" name="Freeform 1088"/>
            <p:cNvSpPr>
              <a:spLocks/>
            </p:cNvSpPr>
            <p:nvPr/>
          </p:nvSpPr>
          <p:spPr bwMode="auto">
            <a:xfrm>
              <a:off x="1361" y="1192"/>
              <a:ext cx="21" cy="35"/>
            </a:xfrm>
            <a:custGeom>
              <a:avLst/>
              <a:gdLst>
                <a:gd name="T0" fmla="*/ 0 w 21"/>
                <a:gd name="T1" fmla="*/ 35 h 35"/>
                <a:gd name="T2" fmla="*/ 11 w 21"/>
                <a:gd name="T3" fmla="*/ 17 h 35"/>
                <a:gd name="T4" fmla="*/ 21 w 21"/>
                <a:gd name="T5" fmla="*/ 0 h 35"/>
                <a:gd name="T6" fmla="*/ 0 60000 65536"/>
                <a:gd name="T7" fmla="*/ 0 60000 65536"/>
                <a:gd name="T8" fmla="*/ 0 60000 65536"/>
                <a:gd name="T9" fmla="*/ 0 w 21"/>
                <a:gd name="T10" fmla="*/ 0 h 35"/>
                <a:gd name="T11" fmla="*/ 21 w 21"/>
                <a:gd name="T12" fmla="*/ 35 h 35"/>
              </a:gdLst>
              <a:ahLst/>
              <a:cxnLst>
                <a:cxn ang="T6">
                  <a:pos x="T0" y="T1"/>
                </a:cxn>
                <a:cxn ang="T7">
                  <a:pos x="T2" y="T3"/>
                </a:cxn>
                <a:cxn ang="T8">
                  <a:pos x="T4" y="T5"/>
                </a:cxn>
              </a:cxnLst>
              <a:rect l="T9" t="T10" r="T11" b="T12"/>
              <a:pathLst>
                <a:path w="21" h="35">
                  <a:moveTo>
                    <a:pt x="0" y="35"/>
                  </a:moveTo>
                  <a:lnTo>
                    <a:pt x="11" y="17"/>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07" name="Freeform 1089"/>
            <p:cNvSpPr>
              <a:spLocks/>
            </p:cNvSpPr>
            <p:nvPr/>
          </p:nvSpPr>
          <p:spPr bwMode="auto">
            <a:xfrm>
              <a:off x="1382" y="1164"/>
              <a:ext cx="22" cy="28"/>
            </a:xfrm>
            <a:custGeom>
              <a:avLst/>
              <a:gdLst>
                <a:gd name="T0" fmla="*/ 0 w 22"/>
                <a:gd name="T1" fmla="*/ 28 h 28"/>
                <a:gd name="T2" fmla="*/ 11 w 22"/>
                <a:gd name="T3" fmla="*/ 14 h 28"/>
                <a:gd name="T4" fmla="*/ 22 w 22"/>
                <a:gd name="T5" fmla="*/ 0 h 28"/>
                <a:gd name="T6" fmla="*/ 0 60000 65536"/>
                <a:gd name="T7" fmla="*/ 0 60000 65536"/>
                <a:gd name="T8" fmla="*/ 0 60000 65536"/>
                <a:gd name="T9" fmla="*/ 0 w 22"/>
                <a:gd name="T10" fmla="*/ 0 h 28"/>
                <a:gd name="T11" fmla="*/ 22 w 22"/>
                <a:gd name="T12" fmla="*/ 28 h 28"/>
              </a:gdLst>
              <a:ahLst/>
              <a:cxnLst>
                <a:cxn ang="T6">
                  <a:pos x="T0" y="T1"/>
                </a:cxn>
                <a:cxn ang="T7">
                  <a:pos x="T2" y="T3"/>
                </a:cxn>
                <a:cxn ang="T8">
                  <a:pos x="T4" y="T5"/>
                </a:cxn>
              </a:cxnLst>
              <a:rect l="T9" t="T10" r="T11" b="T12"/>
              <a:pathLst>
                <a:path w="22" h="28">
                  <a:moveTo>
                    <a:pt x="0" y="28"/>
                  </a:moveTo>
                  <a:lnTo>
                    <a:pt x="11" y="14"/>
                  </a:lnTo>
                  <a:lnTo>
                    <a:pt x="22"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08" name="Freeform 1090"/>
            <p:cNvSpPr>
              <a:spLocks/>
            </p:cNvSpPr>
            <p:nvPr/>
          </p:nvSpPr>
          <p:spPr bwMode="auto">
            <a:xfrm>
              <a:off x="1404" y="1146"/>
              <a:ext cx="21" cy="18"/>
            </a:xfrm>
            <a:custGeom>
              <a:avLst/>
              <a:gdLst>
                <a:gd name="T0" fmla="*/ 0 w 21"/>
                <a:gd name="T1" fmla="*/ 18 h 18"/>
                <a:gd name="T2" fmla="*/ 10 w 21"/>
                <a:gd name="T3" fmla="*/ 7 h 18"/>
                <a:gd name="T4" fmla="*/ 21 w 21"/>
                <a:gd name="T5" fmla="*/ 0 h 18"/>
                <a:gd name="T6" fmla="*/ 0 60000 65536"/>
                <a:gd name="T7" fmla="*/ 0 60000 65536"/>
                <a:gd name="T8" fmla="*/ 0 60000 65536"/>
                <a:gd name="T9" fmla="*/ 0 w 21"/>
                <a:gd name="T10" fmla="*/ 0 h 18"/>
                <a:gd name="T11" fmla="*/ 21 w 21"/>
                <a:gd name="T12" fmla="*/ 18 h 18"/>
              </a:gdLst>
              <a:ahLst/>
              <a:cxnLst>
                <a:cxn ang="T6">
                  <a:pos x="T0" y="T1"/>
                </a:cxn>
                <a:cxn ang="T7">
                  <a:pos x="T2" y="T3"/>
                </a:cxn>
                <a:cxn ang="T8">
                  <a:pos x="T4" y="T5"/>
                </a:cxn>
              </a:cxnLst>
              <a:rect l="T9" t="T10" r="T11" b="T12"/>
              <a:pathLst>
                <a:path w="21" h="18">
                  <a:moveTo>
                    <a:pt x="0" y="18"/>
                  </a:moveTo>
                  <a:lnTo>
                    <a:pt x="10" y="7"/>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09" name="Freeform 1091"/>
            <p:cNvSpPr>
              <a:spLocks/>
            </p:cNvSpPr>
            <p:nvPr/>
          </p:nvSpPr>
          <p:spPr bwMode="auto">
            <a:xfrm>
              <a:off x="1425" y="1143"/>
              <a:ext cx="21" cy="3"/>
            </a:xfrm>
            <a:custGeom>
              <a:avLst/>
              <a:gdLst>
                <a:gd name="T0" fmla="*/ 0 w 21"/>
                <a:gd name="T1" fmla="*/ 3 h 3"/>
                <a:gd name="T2" fmla="*/ 10 w 21"/>
                <a:gd name="T3" fmla="*/ 0 h 3"/>
                <a:gd name="T4" fmla="*/ 21 w 21"/>
                <a:gd name="T5" fmla="*/ 0 h 3"/>
                <a:gd name="T6" fmla="*/ 0 60000 65536"/>
                <a:gd name="T7" fmla="*/ 0 60000 65536"/>
                <a:gd name="T8" fmla="*/ 0 60000 65536"/>
                <a:gd name="T9" fmla="*/ 0 w 21"/>
                <a:gd name="T10" fmla="*/ 0 h 3"/>
                <a:gd name="T11" fmla="*/ 21 w 21"/>
                <a:gd name="T12" fmla="*/ 3 h 3"/>
              </a:gdLst>
              <a:ahLst/>
              <a:cxnLst>
                <a:cxn ang="T6">
                  <a:pos x="T0" y="T1"/>
                </a:cxn>
                <a:cxn ang="T7">
                  <a:pos x="T2" y="T3"/>
                </a:cxn>
                <a:cxn ang="T8">
                  <a:pos x="T4" y="T5"/>
                </a:cxn>
              </a:cxnLst>
              <a:rect l="T9" t="T10" r="T11" b="T12"/>
              <a:pathLst>
                <a:path w="21" h="3">
                  <a:moveTo>
                    <a:pt x="0" y="3"/>
                  </a:moveTo>
                  <a:lnTo>
                    <a:pt x="10" y="0"/>
                  </a:lnTo>
                  <a:lnTo>
                    <a:pt x="21"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0" name="Freeform 1092"/>
            <p:cNvSpPr>
              <a:spLocks/>
            </p:cNvSpPr>
            <p:nvPr/>
          </p:nvSpPr>
          <p:spPr bwMode="auto">
            <a:xfrm>
              <a:off x="1446" y="1143"/>
              <a:ext cx="21" cy="10"/>
            </a:xfrm>
            <a:custGeom>
              <a:avLst/>
              <a:gdLst>
                <a:gd name="T0" fmla="*/ 0 w 21"/>
                <a:gd name="T1" fmla="*/ 0 h 10"/>
                <a:gd name="T2" fmla="*/ 10 w 21"/>
                <a:gd name="T3" fmla="*/ 3 h 10"/>
                <a:gd name="T4" fmla="*/ 21 w 21"/>
                <a:gd name="T5" fmla="*/ 10 h 10"/>
                <a:gd name="T6" fmla="*/ 0 60000 65536"/>
                <a:gd name="T7" fmla="*/ 0 60000 65536"/>
                <a:gd name="T8" fmla="*/ 0 60000 65536"/>
                <a:gd name="T9" fmla="*/ 0 w 21"/>
                <a:gd name="T10" fmla="*/ 0 h 10"/>
                <a:gd name="T11" fmla="*/ 21 w 21"/>
                <a:gd name="T12" fmla="*/ 10 h 10"/>
              </a:gdLst>
              <a:ahLst/>
              <a:cxnLst>
                <a:cxn ang="T6">
                  <a:pos x="T0" y="T1"/>
                </a:cxn>
                <a:cxn ang="T7">
                  <a:pos x="T2" y="T3"/>
                </a:cxn>
                <a:cxn ang="T8">
                  <a:pos x="T4" y="T5"/>
                </a:cxn>
              </a:cxnLst>
              <a:rect l="T9" t="T10" r="T11" b="T12"/>
              <a:pathLst>
                <a:path w="21" h="10">
                  <a:moveTo>
                    <a:pt x="0" y="0"/>
                  </a:moveTo>
                  <a:lnTo>
                    <a:pt x="10" y="3"/>
                  </a:lnTo>
                  <a:lnTo>
                    <a:pt x="21" y="1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1" name="Freeform 1093"/>
            <p:cNvSpPr>
              <a:spLocks/>
            </p:cNvSpPr>
            <p:nvPr/>
          </p:nvSpPr>
          <p:spPr bwMode="auto">
            <a:xfrm>
              <a:off x="1467" y="1153"/>
              <a:ext cx="21" cy="25"/>
            </a:xfrm>
            <a:custGeom>
              <a:avLst/>
              <a:gdLst>
                <a:gd name="T0" fmla="*/ 0 w 21"/>
                <a:gd name="T1" fmla="*/ 0 h 25"/>
                <a:gd name="T2" fmla="*/ 10 w 21"/>
                <a:gd name="T3" fmla="*/ 11 h 25"/>
                <a:gd name="T4" fmla="*/ 21 w 21"/>
                <a:gd name="T5" fmla="*/ 25 h 25"/>
                <a:gd name="T6" fmla="*/ 0 60000 65536"/>
                <a:gd name="T7" fmla="*/ 0 60000 65536"/>
                <a:gd name="T8" fmla="*/ 0 60000 65536"/>
                <a:gd name="T9" fmla="*/ 0 w 21"/>
                <a:gd name="T10" fmla="*/ 0 h 25"/>
                <a:gd name="T11" fmla="*/ 21 w 21"/>
                <a:gd name="T12" fmla="*/ 25 h 25"/>
              </a:gdLst>
              <a:ahLst/>
              <a:cxnLst>
                <a:cxn ang="T6">
                  <a:pos x="T0" y="T1"/>
                </a:cxn>
                <a:cxn ang="T7">
                  <a:pos x="T2" y="T3"/>
                </a:cxn>
                <a:cxn ang="T8">
                  <a:pos x="T4" y="T5"/>
                </a:cxn>
              </a:cxnLst>
              <a:rect l="T9" t="T10" r="T11" b="T12"/>
              <a:pathLst>
                <a:path w="21" h="25">
                  <a:moveTo>
                    <a:pt x="0" y="0"/>
                  </a:moveTo>
                  <a:lnTo>
                    <a:pt x="10" y="11"/>
                  </a:lnTo>
                  <a:lnTo>
                    <a:pt x="21" y="25"/>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2" name="Freeform 1094"/>
            <p:cNvSpPr>
              <a:spLocks/>
            </p:cNvSpPr>
            <p:nvPr/>
          </p:nvSpPr>
          <p:spPr bwMode="auto">
            <a:xfrm>
              <a:off x="1488" y="1178"/>
              <a:ext cx="25" cy="38"/>
            </a:xfrm>
            <a:custGeom>
              <a:avLst/>
              <a:gdLst>
                <a:gd name="T0" fmla="*/ 0 w 25"/>
                <a:gd name="T1" fmla="*/ 0 h 38"/>
                <a:gd name="T2" fmla="*/ 11 w 25"/>
                <a:gd name="T3" fmla="*/ 17 h 38"/>
                <a:gd name="T4" fmla="*/ 25 w 25"/>
                <a:gd name="T5" fmla="*/ 38 h 38"/>
                <a:gd name="T6" fmla="*/ 0 60000 65536"/>
                <a:gd name="T7" fmla="*/ 0 60000 65536"/>
                <a:gd name="T8" fmla="*/ 0 60000 65536"/>
                <a:gd name="T9" fmla="*/ 0 w 25"/>
                <a:gd name="T10" fmla="*/ 0 h 38"/>
                <a:gd name="T11" fmla="*/ 25 w 25"/>
                <a:gd name="T12" fmla="*/ 38 h 38"/>
              </a:gdLst>
              <a:ahLst/>
              <a:cxnLst>
                <a:cxn ang="T6">
                  <a:pos x="T0" y="T1"/>
                </a:cxn>
                <a:cxn ang="T7">
                  <a:pos x="T2" y="T3"/>
                </a:cxn>
                <a:cxn ang="T8">
                  <a:pos x="T4" y="T5"/>
                </a:cxn>
              </a:cxnLst>
              <a:rect l="T9" t="T10" r="T11" b="T12"/>
              <a:pathLst>
                <a:path w="25" h="38">
                  <a:moveTo>
                    <a:pt x="0" y="0"/>
                  </a:moveTo>
                  <a:lnTo>
                    <a:pt x="11" y="17"/>
                  </a:lnTo>
                  <a:lnTo>
                    <a:pt x="25" y="38"/>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3" name="Freeform 1095"/>
            <p:cNvSpPr>
              <a:spLocks/>
            </p:cNvSpPr>
            <p:nvPr/>
          </p:nvSpPr>
          <p:spPr bwMode="auto">
            <a:xfrm>
              <a:off x="1513" y="1216"/>
              <a:ext cx="21" cy="50"/>
            </a:xfrm>
            <a:custGeom>
              <a:avLst/>
              <a:gdLst>
                <a:gd name="T0" fmla="*/ 0 w 21"/>
                <a:gd name="T1" fmla="*/ 0 h 50"/>
                <a:gd name="T2" fmla="*/ 10 w 21"/>
                <a:gd name="T3" fmla="*/ 25 h 50"/>
                <a:gd name="T4" fmla="*/ 21 w 21"/>
                <a:gd name="T5" fmla="*/ 50 h 50"/>
                <a:gd name="T6" fmla="*/ 0 60000 65536"/>
                <a:gd name="T7" fmla="*/ 0 60000 65536"/>
                <a:gd name="T8" fmla="*/ 0 60000 65536"/>
                <a:gd name="T9" fmla="*/ 0 w 21"/>
                <a:gd name="T10" fmla="*/ 0 h 50"/>
                <a:gd name="T11" fmla="*/ 21 w 21"/>
                <a:gd name="T12" fmla="*/ 50 h 50"/>
              </a:gdLst>
              <a:ahLst/>
              <a:cxnLst>
                <a:cxn ang="T6">
                  <a:pos x="T0" y="T1"/>
                </a:cxn>
                <a:cxn ang="T7">
                  <a:pos x="T2" y="T3"/>
                </a:cxn>
                <a:cxn ang="T8">
                  <a:pos x="T4" y="T5"/>
                </a:cxn>
              </a:cxnLst>
              <a:rect l="T9" t="T10" r="T11" b="T12"/>
              <a:pathLst>
                <a:path w="21" h="50">
                  <a:moveTo>
                    <a:pt x="0" y="0"/>
                  </a:moveTo>
                  <a:lnTo>
                    <a:pt x="10" y="25"/>
                  </a:lnTo>
                  <a:lnTo>
                    <a:pt x="21" y="5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4" name="Freeform 1096"/>
            <p:cNvSpPr>
              <a:spLocks/>
            </p:cNvSpPr>
            <p:nvPr/>
          </p:nvSpPr>
          <p:spPr bwMode="auto">
            <a:xfrm>
              <a:off x="1534" y="1266"/>
              <a:ext cx="21" cy="59"/>
            </a:xfrm>
            <a:custGeom>
              <a:avLst/>
              <a:gdLst>
                <a:gd name="T0" fmla="*/ 0 w 21"/>
                <a:gd name="T1" fmla="*/ 0 h 59"/>
                <a:gd name="T2" fmla="*/ 10 w 21"/>
                <a:gd name="T3" fmla="*/ 28 h 59"/>
                <a:gd name="T4" fmla="*/ 21 w 21"/>
                <a:gd name="T5" fmla="*/ 59 h 59"/>
                <a:gd name="T6" fmla="*/ 0 60000 65536"/>
                <a:gd name="T7" fmla="*/ 0 60000 65536"/>
                <a:gd name="T8" fmla="*/ 0 60000 65536"/>
                <a:gd name="T9" fmla="*/ 0 w 21"/>
                <a:gd name="T10" fmla="*/ 0 h 59"/>
                <a:gd name="T11" fmla="*/ 21 w 21"/>
                <a:gd name="T12" fmla="*/ 59 h 59"/>
              </a:gdLst>
              <a:ahLst/>
              <a:cxnLst>
                <a:cxn ang="T6">
                  <a:pos x="T0" y="T1"/>
                </a:cxn>
                <a:cxn ang="T7">
                  <a:pos x="T2" y="T3"/>
                </a:cxn>
                <a:cxn ang="T8">
                  <a:pos x="T4" y="T5"/>
                </a:cxn>
              </a:cxnLst>
              <a:rect l="T9" t="T10" r="T11" b="T12"/>
              <a:pathLst>
                <a:path w="21" h="59">
                  <a:moveTo>
                    <a:pt x="0" y="0"/>
                  </a:moveTo>
                  <a:lnTo>
                    <a:pt x="10" y="28"/>
                  </a:lnTo>
                  <a:lnTo>
                    <a:pt x="21" y="59"/>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5" name="Freeform 1097"/>
            <p:cNvSpPr>
              <a:spLocks/>
            </p:cNvSpPr>
            <p:nvPr/>
          </p:nvSpPr>
          <p:spPr bwMode="auto">
            <a:xfrm>
              <a:off x="1555" y="1325"/>
              <a:ext cx="21" cy="64"/>
            </a:xfrm>
            <a:custGeom>
              <a:avLst/>
              <a:gdLst>
                <a:gd name="T0" fmla="*/ 0 w 21"/>
                <a:gd name="T1" fmla="*/ 0 h 64"/>
                <a:gd name="T2" fmla="*/ 10 w 21"/>
                <a:gd name="T3" fmla="*/ 32 h 64"/>
                <a:gd name="T4" fmla="*/ 21 w 21"/>
                <a:gd name="T5" fmla="*/ 64 h 64"/>
                <a:gd name="T6" fmla="*/ 0 60000 65536"/>
                <a:gd name="T7" fmla="*/ 0 60000 65536"/>
                <a:gd name="T8" fmla="*/ 0 60000 65536"/>
                <a:gd name="T9" fmla="*/ 0 w 21"/>
                <a:gd name="T10" fmla="*/ 0 h 64"/>
                <a:gd name="T11" fmla="*/ 21 w 21"/>
                <a:gd name="T12" fmla="*/ 64 h 64"/>
              </a:gdLst>
              <a:ahLst/>
              <a:cxnLst>
                <a:cxn ang="T6">
                  <a:pos x="T0" y="T1"/>
                </a:cxn>
                <a:cxn ang="T7">
                  <a:pos x="T2" y="T3"/>
                </a:cxn>
                <a:cxn ang="T8">
                  <a:pos x="T4" y="T5"/>
                </a:cxn>
              </a:cxnLst>
              <a:rect l="T9" t="T10" r="T11" b="T12"/>
              <a:pathLst>
                <a:path w="21" h="64">
                  <a:moveTo>
                    <a:pt x="0" y="0"/>
                  </a:moveTo>
                  <a:lnTo>
                    <a:pt x="10" y="32"/>
                  </a:lnTo>
                  <a:lnTo>
                    <a:pt x="21" y="64"/>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6" name="Freeform 1098"/>
            <p:cNvSpPr>
              <a:spLocks/>
            </p:cNvSpPr>
            <p:nvPr/>
          </p:nvSpPr>
          <p:spPr bwMode="auto">
            <a:xfrm>
              <a:off x="1576" y="1389"/>
              <a:ext cx="21" cy="60"/>
            </a:xfrm>
            <a:custGeom>
              <a:avLst/>
              <a:gdLst>
                <a:gd name="T0" fmla="*/ 0 w 21"/>
                <a:gd name="T1" fmla="*/ 0 h 60"/>
                <a:gd name="T2" fmla="*/ 10 w 21"/>
                <a:gd name="T3" fmla="*/ 31 h 60"/>
                <a:gd name="T4" fmla="*/ 21 w 21"/>
                <a:gd name="T5" fmla="*/ 60 h 60"/>
                <a:gd name="T6" fmla="*/ 0 60000 65536"/>
                <a:gd name="T7" fmla="*/ 0 60000 65536"/>
                <a:gd name="T8" fmla="*/ 0 60000 65536"/>
                <a:gd name="T9" fmla="*/ 0 w 21"/>
                <a:gd name="T10" fmla="*/ 0 h 60"/>
                <a:gd name="T11" fmla="*/ 21 w 21"/>
                <a:gd name="T12" fmla="*/ 60 h 60"/>
              </a:gdLst>
              <a:ahLst/>
              <a:cxnLst>
                <a:cxn ang="T6">
                  <a:pos x="T0" y="T1"/>
                </a:cxn>
                <a:cxn ang="T7">
                  <a:pos x="T2" y="T3"/>
                </a:cxn>
                <a:cxn ang="T8">
                  <a:pos x="T4" y="T5"/>
                </a:cxn>
              </a:cxnLst>
              <a:rect l="T9" t="T10" r="T11" b="T12"/>
              <a:pathLst>
                <a:path w="21" h="60">
                  <a:moveTo>
                    <a:pt x="0" y="0"/>
                  </a:moveTo>
                  <a:lnTo>
                    <a:pt x="10" y="31"/>
                  </a:lnTo>
                  <a:lnTo>
                    <a:pt x="21" y="6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7" name="Freeform 1099"/>
            <p:cNvSpPr>
              <a:spLocks/>
            </p:cNvSpPr>
            <p:nvPr/>
          </p:nvSpPr>
          <p:spPr bwMode="auto">
            <a:xfrm>
              <a:off x="1597" y="1449"/>
              <a:ext cx="21" cy="52"/>
            </a:xfrm>
            <a:custGeom>
              <a:avLst/>
              <a:gdLst>
                <a:gd name="T0" fmla="*/ 0 w 21"/>
                <a:gd name="T1" fmla="*/ 0 h 52"/>
                <a:gd name="T2" fmla="*/ 11 w 21"/>
                <a:gd name="T3" fmla="*/ 28 h 52"/>
                <a:gd name="T4" fmla="*/ 21 w 21"/>
                <a:gd name="T5" fmla="*/ 52 h 52"/>
                <a:gd name="T6" fmla="*/ 0 60000 65536"/>
                <a:gd name="T7" fmla="*/ 0 60000 65536"/>
                <a:gd name="T8" fmla="*/ 0 60000 65536"/>
                <a:gd name="T9" fmla="*/ 0 w 21"/>
                <a:gd name="T10" fmla="*/ 0 h 52"/>
                <a:gd name="T11" fmla="*/ 21 w 21"/>
                <a:gd name="T12" fmla="*/ 52 h 52"/>
              </a:gdLst>
              <a:ahLst/>
              <a:cxnLst>
                <a:cxn ang="T6">
                  <a:pos x="T0" y="T1"/>
                </a:cxn>
                <a:cxn ang="T7">
                  <a:pos x="T2" y="T3"/>
                </a:cxn>
                <a:cxn ang="T8">
                  <a:pos x="T4" y="T5"/>
                </a:cxn>
              </a:cxnLst>
              <a:rect l="T9" t="T10" r="T11" b="T12"/>
              <a:pathLst>
                <a:path w="21" h="52">
                  <a:moveTo>
                    <a:pt x="0" y="0"/>
                  </a:moveTo>
                  <a:lnTo>
                    <a:pt x="11" y="28"/>
                  </a:lnTo>
                  <a:lnTo>
                    <a:pt x="21" y="52"/>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8" name="Freeform 1100"/>
            <p:cNvSpPr>
              <a:spLocks/>
            </p:cNvSpPr>
            <p:nvPr/>
          </p:nvSpPr>
          <p:spPr bwMode="auto">
            <a:xfrm>
              <a:off x="1618" y="1501"/>
              <a:ext cx="25" cy="53"/>
            </a:xfrm>
            <a:custGeom>
              <a:avLst/>
              <a:gdLst>
                <a:gd name="T0" fmla="*/ 0 w 25"/>
                <a:gd name="T1" fmla="*/ 0 h 53"/>
                <a:gd name="T2" fmla="*/ 11 w 25"/>
                <a:gd name="T3" fmla="*/ 28 h 53"/>
                <a:gd name="T4" fmla="*/ 25 w 25"/>
                <a:gd name="T5" fmla="*/ 53 h 53"/>
                <a:gd name="T6" fmla="*/ 0 60000 65536"/>
                <a:gd name="T7" fmla="*/ 0 60000 65536"/>
                <a:gd name="T8" fmla="*/ 0 60000 65536"/>
                <a:gd name="T9" fmla="*/ 0 w 25"/>
                <a:gd name="T10" fmla="*/ 0 h 53"/>
                <a:gd name="T11" fmla="*/ 25 w 25"/>
                <a:gd name="T12" fmla="*/ 53 h 53"/>
              </a:gdLst>
              <a:ahLst/>
              <a:cxnLst>
                <a:cxn ang="T6">
                  <a:pos x="T0" y="T1"/>
                </a:cxn>
                <a:cxn ang="T7">
                  <a:pos x="T2" y="T3"/>
                </a:cxn>
                <a:cxn ang="T8">
                  <a:pos x="T4" y="T5"/>
                </a:cxn>
              </a:cxnLst>
              <a:rect l="T9" t="T10" r="T11" b="T12"/>
              <a:pathLst>
                <a:path w="25" h="53">
                  <a:moveTo>
                    <a:pt x="0" y="0"/>
                  </a:moveTo>
                  <a:lnTo>
                    <a:pt x="11" y="28"/>
                  </a:lnTo>
                  <a:lnTo>
                    <a:pt x="25" y="53"/>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9" name="Line 1101"/>
            <p:cNvSpPr>
              <a:spLocks noChangeShapeType="1"/>
            </p:cNvSpPr>
            <p:nvPr/>
          </p:nvSpPr>
          <p:spPr bwMode="auto">
            <a:xfrm>
              <a:off x="1643" y="1554"/>
              <a:ext cx="21" cy="4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20" name="Line 1102"/>
            <p:cNvSpPr>
              <a:spLocks noChangeShapeType="1"/>
            </p:cNvSpPr>
            <p:nvPr/>
          </p:nvSpPr>
          <p:spPr bwMode="auto">
            <a:xfrm>
              <a:off x="1664" y="1600"/>
              <a:ext cx="21" cy="38"/>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21" name="Line 1103"/>
            <p:cNvSpPr>
              <a:spLocks noChangeShapeType="1"/>
            </p:cNvSpPr>
            <p:nvPr/>
          </p:nvSpPr>
          <p:spPr bwMode="auto">
            <a:xfrm>
              <a:off x="1685" y="1638"/>
              <a:ext cx="21" cy="32"/>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22" name="Line 1104"/>
            <p:cNvSpPr>
              <a:spLocks noChangeShapeType="1"/>
            </p:cNvSpPr>
            <p:nvPr/>
          </p:nvSpPr>
          <p:spPr bwMode="auto">
            <a:xfrm>
              <a:off x="1706" y="1670"/>
              <a:ext cx="21" cy="25"/>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23" name="Line 1105"/>
            <p:cNvSpPr>
              <a:spLocks noChangeShapeType="1"/>
            </p:cNvSpPr>
            <p:nvPr/>
          </p:nvSpPr>
          <p:spPr bwMode="auto">
            <a:xfrm>
              <a:off x="1727" y="1695"/>
              <a:ext cx="21" cy="17"/>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24" name="Freeform 1106"/>
            <p:cNvSpPr>
              <a:spLocks/>
            </p:cNvSpPr>
            <p:nvPr/>
          </p:nvSpPr>
          <p:spPr bwMode="auto">
            <a:xfrm>
              <a:off x="1748" y="1712"/>
              <a:ext cx="25" cy="14"/>
            </a:xfrm>
            <a:custGeom>
              <a:avLst/>
              <a:gdLst>
                <a:gd name="T0" fmla="*/ 0 w 25"/>
                <a:gd name="T1" fmla="*/ 0 h 14"/>
                <a:gd name="T2" fmla="*/ 11 w 25"/>
                <a:gd name="T3" fmla="*/ 7 h 14"/>
                <a:gd name="T4" fmla="*/ 25 w 25"/>
                <a:gd name="T5" fmla="*/ 14 h 14"/>
                <a:gd name="T6" fmla="*/ 0 60000 65536"/>
                <a:gd name="T7" fmla="*/ 0 60000 65536"/>
                <a:gd name="T8" fmla="*/ 0 60000 65536"/>
                <a:gd name="T9" fmla="*/ 0 w 25"/>
                <a:gd name="T10" fmla="*/ 0 h 14"/>
                <a:gd name="T11" fmla="*/ 25 w 25"/>
                <a:gd name="T12" fmla="*/ 14 h 14"/>
              </a:gdLst>
              <a:ahLst/>
              <a:cxnLst>
                <a:cxn ang="T6">
                  <a:pos x="T0" y="T1"/>
                </a:cxn>
                <a:cxn ang="T7">
                  <a:pos x="T2" y="T3"/>
                </a:cxn>
                <a:cxn ang="T8">
                  <a:pos x="T4" y="T5"/>
                </a:cxn>
              </a:cxnLst>
              <a:rect l="T9" t="T10" r="T11" b="T12"/>
              <a:pathLst>
                <a:path w="25" h="14">
                  <a:moveTo>
                    <a:pt x="0" y="0"/>
                  </a:moveTo>
                  <a:lnTo>
                    <a:pt x="11" y="7"/>
                  </a:lnTo>
                  <a:lnTo>
                    <a:pt x="25" y="14"/>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25" name="Line 1107"/>
            <p:cNvSpPr>
              <a:spLocks noChangeShapeType="1"/>
            </p:cNvSpPr>
            <p:nvPr/>
          </p:nvSpPr>
          <p:spPr bwMode="auto">
            <a:xfrm>
              <a:off x="1773" y="1726"/>
              <a:ext cx="21" cy="1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26" name="Freeform 1108"/>
            <p:cNvSpPr>
              <a:spLocks/>
            </p:cNvSpPr>
            <p:nvPr/>
          </p:nvSpPr>
          <p:spPr bwMode="auto">
            <a:xfrm>
              <a:off x="1794" y="1737"/>
              <a:ext cx="21" cy="11"/>
            </a:xfrm>
            <a:custGeom>
              <a:avLst/>
              <a:gdLst>
                <a:gd name="T0" fmla="*/ 0 w 21"/>
                <a:gd name="T1" fmla="*/ 0 h 11"/>
                <a:gd name="T2" fmla="*/ 11 w 21"/>
                <a:gd name="T3" fmla="*/ 7 h 11"/>
                <a:gd name="T4" fmla="*/ 21 w 21"/>
                <a:gd name="T5" fmla="*/ 11 h 11"/>
                <a:gd name="T6" fmla="*/ 0 60000 65536"/>
                <a:gd name="T7" fmla="*/ 0 60000 65536"/>
                <a:gd name="T8" fmla="*/ 0 60000 65536"/>
                <a:gd name="T9" fmla="*/ 0 w 21"/>
                <a:gd name="T10" fmla="*/ 0 h 11"/>
                <a:gd name="T11" fmla="*/ 21 w 21"/>
                <a:gd name="T12" fmla="*/ 11 h 11"/>
              </a:gdLst>
              <a:ahLst/>
              <a:cxnLst>
                <a:cxn ang="T6">
                  <a:pos x="T0" y="T1"/>
                </a:cxn>
                <a:cxn ang="T7">
                  <a:pos x="T2" y="T3"/>
                </a:cxn>
                <a:cxn ang="T8">
                  <a:pos x="T4" y="T5"/>
                </a:cxn>
              </a:cxnLst>
              <a:rect l="T9" t="T10" r="T11" b="T12"/>
              <a:pathLst>
                <a:path w="21" h="11">
                  <a:moveTo>
                    <a:pt x="0" y="0"/>
                  </a:moveTo>
                  <a:lnTo>
                    <a:pt x="11" y="7"/>
                  </a:lnTo>
                  <a:lnTo>
                    <a:pt x="21" y="11"/>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27" name="Freeform 1109"/>
            <p:cNvSpPr>
              <a:spLocks/>
            </p:cNvSpPr>
            <p:nvPr/>
          </p:nvSpPr>
          <p:spPr bwMode="auto">
            <a:xfrm>
              <a:off x="1815" y="1748"/>
              <a:ext cx="21" cy="3"/>
            </a:xfrm>
            <a:custGeom>
              <a:avLst/>
              <a:gdLst>
                <a:gd name="T0" fmla="*/ 0 w 21"/>
                <a:gd name="T1" fmla="*/ 0 h 3"/>
                <a:gd name="T2" fmla="*/ 11 w 21"/>
                <a:gd name="T3" fmla="*/ 3 h 3"/>
                <a:gd name="T4" fmla="*/ 21 w 21"/>
                <a:gd name="T5" fmla="*/ 3 h 3"/>
                <a:gd name="T6" fmla="*/ 0 60000 65536"/>
                <a:gd name="T7" fmla="*/ 0 60000 65536"/>
                <a:gd name="T8" fmla="*/ 0 60000 65536"/>
                <a:gd name="T9" fmla="*/ 0 w 21"/>
                <a:gd name="T10" fmla="*/ 0 h 3"/>
                <a:gd name="T11" fmla="*/ 21 w 21"/>
                <a:gd name="T12" fmla="*/ 3 h 3"/>
              </a:gdLst>
              <a:ahLst/>
              <a:cxnLst>
                <a:cxn ang="T6">
                  <a:pos x="T0" y="T1"/>
                </a:cxn>
                <a:cxn ang="T7">
                  <a:pos x="T2" y="T3"/>
                </a:cxn>
                <a:cxn ang="T8">
                  <a:pos x="T4" y="T5"/>
                </a:cxn>
              </a:cxnLst>
              <a:rect l="T9" t="T10" r="T11" b="T12"/>
              <a:pathLst>
                <a:path w="21" h="3">
                  <a:moveTo>
                    <a:pt x="0" y="0"/>
                  </a:moveTo>
                  <a:lnTo>
                    <a:pt x="11" y="3"/>
                  </a:lnTo>
                  <a:lnTo>
                    <a:pt x="21" y="3"/>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28" name="Line 1110"/>
            <p:cNvSpPr>
              <a:spLocks noChangeShapeType="1"/>
            </p:cNvSpPr>
            <p:nvPr/>
          </p:nvSpPr>
          <p:spPr bwMode="auto">
            <a:xfrm>
              <a:off x="1836" y="1751"/>
              <a:ext cx="21" cy="4"/>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29" name="Line 1111"/>
            <p:cNvSpPr>
              <a:spLocks noChangeShapeType="1"/>
            </p:cNvSpPr>
            <p:nvPr/>
          </p:nvSpPr>
          <p:spPr bwMode="auto">
            <a:xfrm>
              <a:off x="1857" y="1755"/>
              <a:ext cx="21" cy="3"/>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30" name="Freeform 1112"/>
            <p:cNvSpPr>
              <a:spLocks/>
            </p:cNvSpPr>
            <p:nvPr/>
          </p:nvSpPr>
          <p:spPr bwMode="auto">
            <a:xfrm>
              <a:off x="1878" y="1758"/>
              <a:ext cx="25" cy="4"/>
            </a:xfrm>
            <a:custGeom>
              <a:avLst/>
              <a:gdLst>
                <a:gd name="T0" fmla="*/ 0 w 25"/>
                <a:gd name="T1" fmla="*/ 0 h 4"/>
                <a:gd name="T2" fmla="*/ 11 w 25"/>
                <a:gd name="T3" fmla="*/ 4 h 4"/>
                <a:gd name="T4" fmla="*/ 25 w 25"/>
                <a:gd name="T5" fmla="*/ 4 h 4"/>
                <a:gd name="T6" fmla="*/ 0 60000 65536"/>
                <a:gd name="T7" fmla="*/ 0 60000 65536"/>
                <a:gd name="T8" fmla="*/ 0 60000 65536"/>
                <a:gd name="T9" fmla="*/ 0 w 25"/>
                <a:gd name="T10" fmla="*/ 0 h 4"/>
                <a:gd name="T11" fmla="*/ 25 w 25"/>
                <a:gd name="T12" fmla="*/ 4 h 4"/>
              </a:gdLst>
              <a:ahLst/>
              <a:cxnLst>
                <a:cxn ang="T6">
                  <a:pos x="T0" y="T1"/>
                </a:cxn>
                <a:cxn ang="T7">
                  <a:pos x="T2" y="T3"/>
                </a:cxn>
                <a:cxn ang="T8">
                  <a:pos x="T4" y="T5"/>
                </a:cxn>
              </a:cxnLst>
              <a:rect l="T9" t="T10" r="T11" b="T12"/>
              <a:pathLst>
                <a:path w="25" h="4">
                  <a:moveTo>
                    <a:pt x="0" y="0"/>
                  </a:moveTo>
                  <a:lnTo>
                    <a:pt x="11" y="4"/>
                  </a:lnTo>
                  <a:lnTo>
                    <a:pt x="25" y="4"/>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31" name="Line 1113"/>
            <p:cNvSpPr>
              <a:spLocks noChangeShapeType="1"/>
            </p:cNvSpPr>
            <p:nvPr/>
          </p:nvSpPr>
          <p:spPr bwMode="auto">
            <a:xfrm>
              <a:off x="1903" y="1762"/>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32" name="Line 1114"/>
            <p:cNvSpPr>
              <a:spLocks noChangeShapeType="1"/>
            </p:cNvSpPr>
            <p:nvPr/>
          </p:nvSpPr>
          <p:spPr bwMode="auto">
            <a:xfrm>
              <a:off x="1924" y="1762"/>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33" name="Freeform 1115"/>
            <p:cNvSpPr>
              <a:spLocks/>
            </p:cNvSpPr>
            <p:nvPr/>
          </p:nvSpPr>
          <p:spPr bwMode="auto">
            <a:xfrm>
              <a:off x="1945" y="1762"/>
              <a:ext cx="21" cy="3"/>
            </a:xfrm>
            <a:custGeom>
              <a:avLst/>
              <a:gdLst>
                <a:gd name="T0" fmla="*/ 0 w 21"/>
                <a:gd name="T1" fmla="*/ 0 h 3"/>
                <a:gd name="T2" fmla="*/ 11 w 21"/>
                <a:gd name="T3" fmla="*/ 0 h 3"/>
                <a:gd name="T4" fmla="*/ 21 w 21"/>
                <a:gd name="T5" fmla="*/ 3 h 3"/>
                <a:gd name="T6" fmla="*/ 0 60000 65536"/>
                <a:gd name="T7" fmla="*/ 0 60000 65536"/>
                <a:gd name="T8" fmla="*/ 0 60000 65536"/>
                <a:gd name="T9" fmla="*/ 0 w 21"/>
                <a:gd name="T10" fmla="*/ 0 h 3"/>
                <a:gd name="T11" fmla="*/ 21 w 21"/>
                <a:gd name="T12" fmla="*/ 3 h 3"/>
              </a:gdLst>
              <a:ahLst/>
              <a:cxnLst>
                <a:cxn ang="T6">
                  <a:pos x="T0" y="T1"/>
                </a:cxn>
                <a:cxn ang="T7">
                  <a:pos x="T2" y="T3"/>
                </a:cxn>
                <a:cxn ang="T8">
                  <a:pos x="T4" y="T5"/>
                </a:cxn>
              </a:cxnLst>
              <a:rect l="T9" t="T10" r="T11" b="T12"/>
              <a:pathLst>
                <a:path w="21" h="3">
                  <a:moveTo>
                    <a:pt x="0" y="0"/>
                  </a:moveTo>
                  <a:lnTo>
                    <a:pt x="11" y="0"/>
                  </a:lnTo>
                  <a:lnTo>
                    <a:pt x="21" y="3"/>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34" name="Line 1116"/>
            <p:cNvSpPr>
              <a:spLocks noChangeShapeType="1"/>
            </p:cNvSpPr>
            <p:nvPr/>
          </p:nvSpPr>
          <p:spPr bwMode="auto">
            <a:xfrm>
              <a:off x="1966"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35" name="Line 1117"/>
            <p:cNvSpPr>
              <a:spLocks noChangeShapeType="1"/>
            </p:cNvSpPr>
            <p:nvPr/>
          </p:nvSpPr>
          <p:spPr bwMode="auto">
            <a:xfrm>
              <a:off x="1987" y="1765"/>
              <a:ext cx="22"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36" name="Freeform 1118"/>
            <p:cNvSpPr>
              <a:spLocks/>
            </p:cNvSpPr>
            <p:nvPr/>
          </p:nvSpPr>
          <p:spPr bwMode="auto">
            <a:xfrm>
              <a:off x="2009" y="1765"/>
              <a:ext cx="24" cy="1"/>
            </a:xfrm>
            <a:custGeom>
              <a:avLst/>
              <a:gdLst>
                <a:gd name="T0" fmla="*/ 0 w 24"/>
                <a:gd name="T1" fmla="*/ 0 h 1"/>
                <a:gd name="T2" fmla="*/ 10 w 24"/>
                <a:gd name="T3" fmla="*/ 0 h 1"/>
                <a:gd name="T4" fmla="*/ 24 w 24"/>
                <a:gd name="T5" fmla="*/ 0 h 1"/>
                <a:gd name="T6" fmla="*/ 0 60000 65536"/>
                <a:gd name="T7" fmla="*/ 0 60000 65536"/>
                <a:gd name="T8" fmla="*/ 0 60000 65536"/>
                <a:gd name="T9" fmla="*/ 0 w 24"/>
                <a:gd name="T10" fmla="*/ 0 h 1"/>
                <a:gd name="T11" fmla="*/ 24 w 24"/>
                <a:gd name="T12" fmla="*/ 1 h 1"/>
              </a:gdLst>
              <a:ahLst/>
              <a:cxnLst>
                <a:cxn ang="T6">
                  <a:pos x="T0" y="T1"/>
                </a:cxn>
                <a:cxn ang="T7">
                  <a:pos x="T2" y="T3"/>
                </a:cxn>
                <a:cxn ang="T8">
                  <a:pos x="T4" y="T5"/>
                </a:cxn>
              </a:cxnLst>
              <a:rect l="T9" t="T10" r="T11" b="T12"/>
              <a:pathLst>
                <a:path w="24" h="1">
                  <a:moveTo>
                    <a:pt x="0" y="0"/>
                  </a:moveTo>
                  <a:lnTo>
                    <a:pt x="10" y="0"/>
                  </a:lnTo>
                  <a:lnTo>
                    <a:pt x="24"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37" name="Line 1119"/>
            <p:cNvSpPr>
              <a:spLocks noChangeShapeType="1"/>
            </p:cNvSpPr>
            <p:nvPr/>
          </p:nvSpPr>
          <p:spPr bwMode="auto">
            <a:xfrm>
              <a:off x="2033"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38" name="Line 1120"/>
            <p:cNvSpPr>
              <a:spLocks noChangeShapeType="1"/>
            </p:cNvSpPr>
            <p:nvPr/>
          </p:nvSpPr>
          <p:spPr bwMode="auto">
            <a:xfrm>
              <a:off x="2054"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39" name="Line 1121"/>
            <p:cNvSpPr>
              <a:spLocks noChangeShapeType="1"/>
            </p:cNvSpPr>
            <p:nvPr/>
          </p:nvSpPr>
          <p:spPr bwMode="auto">
            <a:xfrm>
              <a:off x="2075"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0" name="Line 1122"/>
            <p:cNvSpPr>
              <a:spLocks noChangeShapeType="1"/>
            </p:cNvSpPr>
            <p:nvPr/>
          </p:nvSpPr>
          <p:spPr bwMode="auto">
            <a:xfrm>
              <a:off x="2096" y="1765"/>
              <a:ext cx="22"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1" name="Line 1123"/>
            <p:cNvSpPr>
              <a:spLocks noChangeShapeType="1"/>
            </p:cNvSpPr>
            <p:nvPr/>
          </p:nvSpPr>
          <p:spPr bwMode="auto">
            <a:xfrm>
              <a:off x="2118"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2" name="Freeform 1124"/>
            <p:cNvSpPr>
              <a:spLocks/>
            </p:cNvSpPr>
            <p:nvPr/>
          </p:nvSpPr>
          <p:spPr bwMode="auto">
            <a:xfrm>
              <a:off x="2139" y="1765"/>
              <a:ext cx="24" cy="1"/>
            </a:xfrm>
            <a:custGeom>
              <a:avLst/>
              <a:gdLst>
                <a:gd name="T0" fmla="*/ 0 w 24"/>
                <a:gd name="T1" fmla="*/ 0 h 1"/>
                <a:gd name="T2" fmla="*/ 10 w 24"/>
                <a:gd name="T3" fmla="*/ 0 h 1"/>
                <a:gd name="T4" fmla="*/ 24 w 24"/>
                <a:gd name="T5" fmla="*/ 0 h 1"/>
                <a:gd name="T6" fmla="*/ 0 60000 65536"/>
                <a:gd name="T7" fmla="*/ 0 60000 65536"/>
                <a:gd name="T8" fmla="*/ 0 60000 65536"/>
                <a:gd name="T9" fmla="*/ 0 w 24"/>
                <a:gd name="T10" fmla="*/ 0 h 1"/>
                <a:gd name="T11" fmla="*/ 24 w 24"/>
                <a:gd name="T12" fmla="*/ 1 h 1"/>
              </a:gdLst>
              <a:ahLst/>
              <a:cxnLst>
                <a:cxn ang="T6">
                  <a:pos x="T0" y="T1"/>
                </a:cxn>
                <a:cxn ang="T7">
                  <a:pos x="T2" y="T3"/>
                </a:cxn>
                <a:cxn ang="T8">
                  <a:pos x="T4" y="T5"/>
                </a:cxn>
              </a:cxnLst>
              <a:rect l="T9" t="T10" r="T11" b="T12"/>
              <a:pathLst>
                <a:path w="24" h="1">
                  <a:moveTo>
                    <a:pt x="0" y="0"/>
                  </a:moveTo>
                  <a:lnTo>
                    <a:pt x="10" y="0"/>
                  </a:lnTo>
                  <a:lnTo>
                    <a:pt x="24"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43" name="Line 1125"/>
            <p:cNvSpPr>
              <a:spLocks noChangeShapeType="1"/>
            </p:cNvSpPr>
            <p:nvPr/>
          </p:nvSpPr>
          <p:spPr bwMode="auto">
            <a:xfrm>
              <a:off x="2163"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4" name="Line 1126"/>
            <p:cNvSpPr>
              <a:spLocks noChangeShapeType="1"/>
            </p:cNvSpPr>
            <p:nvPr/>
          </p:nvSpPr>
          <p:spPr bwMode="auto">
            <a:xfrm>
              <a:off x="2184" y="1765"/>
              <a:ext cx="22"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5" name="Line 1127"/>
            <p:cNvSpPr>
              <a:spLocks noChangeShapeType="1"/>
            </p:cNvSpPr>
            <p:nvPr/>
          </p:nvSpPr>
          <p:spPr bwMode="auto">
            <a:xfrm>
              <a:off x="2206"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6" name="Line 1128"/>
            <p:cNvSpPr>
              <a:spLocks noChangeShapeType="1"/>
            </p:cNvSpPr>
            <p:nvPr/>
          </p:nvSpPr>
          <p:spPr bwMode="auto">
            <a:xfrm>
              <a:off x="2227"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7" name="Line 1129"/>
            <p:cNvSpPr>
              <a:spLocks noChangeShapeType="1"/>
            </p:cNvSpPr>
            <p:nvPr/>
          </p:nvSpPr>
          <p:spPr bwMode="auto">
            <a:xfrm>
              <a:off x="2248"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8" name="Line 1130"/>
            <p:cNvSpPr>
              <a:spLocks noChangeShapeType="1"/>
            </p:cNvSpPr>
            <p:nvPr/>
          </p:nvSpPr>
          <p:spPr bwMode="auto">
            <a:xfrm>
              <a:off x="2269"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9" name="Freeform 1131"/>
            <p:cNvSpPr>
              <a:spLocks/>
            </p:cNvSpPr>
            <p:nvPr/>
          </p:nvSpPr>
          <p:spPr bwMode="auto">
            <a:xfrm>
              <a:off x="2290" y="1765"/>
              <a:ext cx="25" cy="1"/>
            </a:xfrm>
            <a:custGeom>
              <a:avLst/>
              <a:gdLst>
                <a:gd name="T0" fmla="*/ 0 w 25"/>
                <a:gd name="T1" fmla="*/ 0 h 1"/>
                <a:gd name="T2" fmla="*/ 10 w 25"/>
                <a:gd name="T3" fmla="*/ 0 h 1"/>
                <a:gd name="T4" fmla="*/ 25 w 25"/>
                <a:gd name="T5" fmla="*/ 0 h 1"/>
                <a:gd name="T6" fmla="*/ 0 60000 65536"/>
                <a:gd name="T7" fmla="*/ 0 60000 65536"/>
                <a:gd name="T8" fmla="*/ 0 60000 65536"/>
                <a:gd name="T9" fmla="*/ 0 w 25"/>
                <a:gd name="T10" fmla="*/ 0 h 1"/>
                <a:gd name="T11" fmla="*/ 25 w 25"/>
                <a:gd name="T12" fmla="*/ 1 h 1"/>
              </a:gdLst>
              <a:ahLst/>
              <a:cxnLst>
                <a:cxn ang="T6">
                  <a:pos x="T0" y="T1"/>
                </a:cxn>
                <a:cxn ang="T7">
                  <a:pos x="T2" y="T3"/>
                </a:cxn>
                <a:cxn ang="T8">
                  <a:pos x="T4" y="T5"/>
                </a:cxn>
              </a:cxnLst>
              <a:rect l="T9" t="T10" r="T11" b="T12"/>
              <a:pathLst>
                <a:path w="25" h="1">
                  <a:moveTo>
                    <a:pt x="0" y="0"/>
                  </a:moveTo>
                  <a:lnTo>
                    <a:pt x="10" y="0"/>
                  </a:lnTo>
                  <a:lnTo>
                    <a:pt x="25" y="0"/>
                  </a:lnTo>
                </a:path>
              </a:pathLst>
            </a:custGeom>
            <a:noFill/>
            <a:ln w="28575"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50" name="Line 1132"/>
            <p:cNvSpPr>
              <a:spLocks noChangeShapeType="1"/>
            </p:cNvSpPr>
            <p:nvPr/>
          </p:nvSpPr>
          <p:spPr bwMode="auto">
            <a:xfrm>
              <a:off x="2315"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1" name="Line 1133"/>
            <p:cNvSpPr>
              <a:spLocks noChangeShapeType="1"/>
            </p:cNvSpPr>
            <p:nvPr/>
          </p:nvSpPr>
          <p:spPr bwMode="auto">
            <a:xfrm>
              <a:off x="2336"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2" name="Line 1134"/>
            <p:cNvSpPr>
              <a:spLocks noChangeShapeType="1"/>
            </p:cNvSpPr>
            <p:nvPr/>
          </p:nvSpPr>
          <p:spPr bwMode="auto">
            <a:xfrm>
              <a:off x="2357"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3" name="Line 1135"/>
            <p:cNvSpPr>
              <a:spLocks noChangeShapeType="1"/>
            </p:cNvSpPr>
            <p:nvPr/>
          </p:nvSpPr>
          <p:spPr bwMode="auto">
            <a:xfrm>
              <a:off x="2378"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4" name="Line 1136"/>
            <p:cNvSpPr>
              <a:spLocks noChangeShapeType="1"/>
            </p:cNvSpPr>
            <p:nvPr/>
          </p:nvSpPr>
          <p:spPr bwMode="auto">
            <a:xfrm>
              <a:off x="2399" y="1765"/>
              <a:ext cx="21"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5" name="Line 1137"/>
            <p:cNvSpPr>
              <a:spLocks noChangeShapeType="1"/>
            </p:cNvSpPr>
            <p:nvPr/>
          </p:nvSpPr>
          <p:spPr bwMode="auto">
            <a:xfrm>
              <a:off x="2420" y="1765"/>
              <a:ext cx="25" cy="1"/>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6" name="Line 1138"/>
            <p:cNvSpPr>
              <a:spLocks noChangeShapeType="1"/>
            </p:cNvSpPr>
            <p:nvPr/>
          </p:nvSpPr>
          <p:spPr bwMode="auto">
            <a:xfrm>
              <a:off x="405" y="1765"/>
              <a:ext cx="24" cy="1"/>
            </a:xfrm>
            <a:prstGeom prst="line">
              <a:avLst/>
            </a:prstGeom>
            <a:noFill/>
            <a:ln w="11113">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7" name="Line 1139"/>
            <p:cNvSpPr>
              <a:spLocks noChangeShapeType="1"/>
            </p:cNvSpPr>
            <p:nvPr/>
          </p:nvSpPr>
          <p:spPr bwMode="auto">
            <a:xfrm>
              <a:off x="429" y="1765"/>
              <a:ext cx="21" cy="1"/>
            </a:xfrm>
            <a:prstGeom prst="line">
              <a:avLst/>
            </a:prstGeom>
            <a:noFill/>
            <a:ln w="11113">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8" name="Line 1140"/>
            <p:cNvSpPr>
              <a:spLocks noChangeShapeType="1"/>
            </p:cNvSpPr>
            <p:nvPr/>
          </p:nvSpPr>
          <p:spPr bwMode="auto">
            <a:xfrm>
              <a:off x="450" y="1765"/>
              <a:ext cx="21" cy="1"/>
            </a:xfrm>
            <a:prstGeom prst="line">
              <a:avLst/>
            </a:prstGeom>
            <a:noFill/>
            <a:ln w="11113">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9" name="Line 1141"/>
            <p:cNvSpPr>
              <a:spLocks noChangeShapeType="1"/>
            </p:cNvSpPr>
            <p:nvPr/>
          </p:nvSpPr>
          <p:spPr bwMode="auto">
            <a:xfrm>
              <a:off x="471" y="1765"/>
              <a:ext cx="22" cy="1"/>
            </a:xfrm>
            <a:prstGeom prst="line">
              <a:avLst/>
            </a:prstGeom>
            <a:noFill/>
            <a:ln w="11113">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0" name="Line 1142"/>
            <p:cNvSpPr>
              <a:spLocks noChangeShapeType="1"/>
            </p:cNvSpPr>
            <p:nvPr/>
          </p:nvSpPr>
          <p:spPr bwMode="auto">
            <a:xfrm>
              <a:off x="493"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1" name="Line 1143"/>
            <p:cNvSpPr>
              <a:spLocks noChangeShapeType="1"/>
            </p:cNvSpPr>
            <p:nvPr/>
          </p:nvSpPr>
          <p:spPr bwMode="auto">
            <a:xfrm>
              <a:off x="514"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2" name="Line 1144"/>
            <p:cNvSpPr>
              <a:spLocks noChangeShapeType="1"/>
            </p:cNvSpPr>
            <p:nvPr/>
          </p:nvSpPr>
          <p:spPr bwMode="auto">
            <a:xfrm>
              <a:off x="535"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3" name="Freeform 1145"/>
            <p:cNvSpPr>
              <a:spLocks/>
            </p:cNvSpPr>
            <p:nvPr/>
          </p:nvSpPr>
          <p:spPr bwMode="auto">
            <a:xfrm>
              <a:off x="556" y="1765"/>
              <a:ext cx="25" cy="1"/>
            </a:xfrm>
            <a:custGeom>
              <a:avLst/>
              <a:gdLst>
                <a:gd name="T0" fmla="*/ 0 w 25"/>
                <a:gd name="T1" fmla="*/ 0 h 1"/>
                <a:gd name="T2" fmla="*/ 10 w 25"/>
                <a:gd name="T3" fmla="*/ 0 h 1"/>
                <a:gd name="T4" fmla="*/ 25 w 25"/>
                <a:gd name="T5" fmla="*/ 0 h 1"/>
                <a:gd name="T6" fmla="*/ 0 60000 65536"/>
                <a:gd name="T7" fmla="*/ 0 60000 65536"/>
                <a:gd name="T8" fmla="*/ 0 60000 65536"/>
                <a:gd name="T9" fmla="*/ 0 w 25"/>
                <a:gd name="T10" fmla="*/ 0 h 1"/>
                <a:gd name="T11" fmla="*/ 25 w 25"/>
                <a:gd name="T12" fmla="*/ 1 h 1"/>
              </a:gdLst>
              <a:ahLst/>
              <a:cxnLst>
                <a:cxn ang="T6">
                  <a:pos x="T0" y="T1"/>
                </a:cxn>
                <a:cxn ang="T7">
                  <a:pos x="T2" y="T3"/>
                </a:cxn>
                <a:cxn ang="T8">
                  <a:pos x="T4" y="T5"/>
                </a:cxn>
              </a:cxnLst>
              <a:rect l="T9" t="T10" r="T11" b="T12"/>
              <a:pathLst>
                <a:path w="25" h="1">
                  <a:moveTo>
                    <a:pt x="0" y="0"/>
                  </a:moveTo>
                  <a:lnTo>
                    <a:pt x="10" y="0"/>
                  </a:lnTo>
                  <a:lnTo>
                    <a:pt x="25"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64" name="Line 1146"/>
            <p:cNvSpPr>
              <a:spLocks noChangeShapeType="1"/>
            </p:cNvSpPr>
            <p:nvPr/>
          </p:nvSpPr>
          <p:spPr bwMode="auto">
            <a:xfrm>
              <a:off x="581"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5" name="Line 1147"/>
            <p:cNvSpPr>
              <a:spLocks noChangeShapeType="1"/>
            </p:cNvSpPr>
            <p:nvPr/>
          </p:nvSpPr>
          <p:spPr bwMode="auto">
            <a:xfrm>
              <a:off x="602"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6" name="Line 1148"/>
            <p:cNvSpPr>
              <a:spLocks noChangeShapeType="1"/>
            </p:cNvSpPr>
            <p:nvPr/>
          </p:nvSpPr>
          <p:spPr bwMode="auto">
            <a:xfrm>
              <a:off x="623"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7" name="Freeform 1149"/>
            <p:cNvSpPr>
              <a:spLocks/>
            </p:cNvSpPr>
            <p:nvPr/>
          </p:nvSpPr>
          <p:spPr bwMode="auto">
            <a:xfrm>
              <a:off x="644" y="1762"/>
              <a:ext cx="21" cy="3"/>
            </a:xfrm>
            <a:custGeom>
              <a:avLst/>
              <a:gdLst>
                <a:gd name="T0" fmla="*/ 0 w 21"/>
                <a:gd name="T1" fmla="*/ 3 h 3"/>
                <a:gd name="T2" fmla="*/ 10 w 21"/>
                <a:gd name="T3" fmla="*/ 0 h 3"/>
                <a:gd name="T4" fmla="*/ 21 w 21"/>
                <a:gd name="T5" fmla="*/ 0 h 3"/>
                <a:gd name="T6" fmla="*/ 0 60000 65536"/>
                <a:gd name="T7" fmla="*/ 0 60000 65536"/>
                <a:gd name="T8" fmla="*/ 0 60000 65536"/>
                <a:gd name="T9" fmla="*/ 0 w 21"/>
                <a:gd name="T10" fmla="*/ 0 h 3"/>
                <a:gd name="T11" fmla="*/ 21 w 21"/>
                <a:gd name="T12" fmla="*/ 3 h 3"/>
              </a:gdLst>
              <a:ahLst/>
              <a:cxnLst>
                <a:cxn ang="T6">
                  <a:pos x="T0" y="T1"/>
                </a:cxn>
                <a:cxn ang="T7">
                  <a:pos x="T2" y="T3"/>
                </a:cxn>
                <a:cxn ang="T8">
                  <a:pos x="T4" y="T5"/>
                </a:cxn>
              </a:cxnLst>
              <a:rect l="T9" t="T10" r="T11" b="T12"/>
              <a:pathLst>
                <a:path w="21" h="3">
                  <a:moveTo>
                    <a:pt x="0" y="3"/>
                  </a:moveTo>
                  <a:lnTo>
                    <a:pt x="10" y="0"/>
                  </a:lnTo>
                  <a:lnTo>
                    <a:pt x="21"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68" name="Line 1150"/>
            <p:cNvSpPr>
              <a:spLocks noChangeShapeType="1"/>
            </p:cNvSpPr>
            <p:nvPr/>
          </p:nvSpPr>
          <p:spPr bwMode="auto">
            <a:xfrm>
              <a:off x="665" y="1762"/>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9" name="Freeform 1151"/>
            <p:cNvSpPr>
              <a:spLocks/>
            </p:cNvSpPr>
            <p:nvPr/>
          </p:nvSpPr>
          <p:spPr bwMode="auto">
            <a:xfrm>
              <a:off x="686" y="1758"/>
              <a:ext cx="25" cy="4"/>
            </a:xfrm>
            <a:custGeom>
              <a:avLst/>
              <a:gdLst>
                <a:gd name="T0" fmla="*/ 0 w 25"/>
                <a:gd name="T1" fmla="*/ 4 h 4"/>
                <a:gd name="T2" fmla="*/ 11 w 25"/>
                <a:gd name="T3" fmla="*/ 4 h 4"/>
                <a:gd name="T4" fmla="*/ 25 w 25"/>
                <a:gd name="T5" fmla="*/ 0 h 4"/>
                <a:gd name="T6" fmla="*/ 0 60000 65536"/>
                <a:gd name="T7" fmla="*/ 0 60000 65536"/>
                <a:gd name="T8" fmla="*/ 0 60000 65536"/>
                <a:gd name="T9" fmla="*/ 0 w 25"/>
                <a:gd name="T10" fmla="*/ 0 h 4"/>
                <a:gd name="T11" fmla="*/ 25 w 25"/>
                <a:gd name="T12" fmla="*/ 4 h 4"/>
              </a:gdLst>
              <a:ahLst/>
              <a:cxnLst>
                <a:cxn ang="T6">
                  <a:pos x="T0" y="T1"/>
                </a:cxn>
                <a:cxn ang="T7">
                  <a:pos x="T2" y="T3"/>
                </a:cxn>
                <a:cxn ang="T8">
                  <a:pos x="T4" y="T5"/>
                </a:cxn>
              </a:cxnLst>
              <a:rect l="T9" t="T10" r="T11" b="T12"/>
              <a:pathLst>
                <a:path w="25" h="4">
                  <a:moveTo>
                    <a:pt x="0" y="4"/>
                  </a:moveTo>
                  <a:lnTo>
                    <a:pt x="11" y="4"/>
                  </a:lnTo>
                  <a:lnTo>
                    <a:pt x="25"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70" name="Line 1152"/>
            <p:cNvSpPr>
              <a:spLocks noChangeShapeType="1"/>
            </p:cNvSpPr>
            <p:nvPr/>
          </p:nvSpPr>
          <p:spPr bwMode="auto">
            <a:xfrm flipV="1">
              <a:off x="711" y="1755"/>
              <a:ext cx="21" cy="3"/>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71" name="Line 1153"/>
            <p:cNvSpPr>
              <a:spLocks noChangeShapeType="1"/>
            </p:cNvSpPr>
            <p:nvPr/>
          </p:nvSpPr>
          <p:spPr bwMode="auto">
            <a:xfrm flipV="1">
              <a:off x="732" y="1751"/>
              <a:ext cx="21" cy="4"/>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72" name="Line 1154"/>
            <p:cNvSpPr>
              <a:spLocks noChangeShapeType="1"/>
            </p:cNvSpPr>
            <p:nvPr/>
          </p:nvSpPr>
          <p:spPr bwMode="auto">
            <a:xfrm flipV="1">
              <a:off x="753" y="1748"/>
              <a:ext cx="21" cy="3"/>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73" name="Line 1155"/>
            <p:cNvSpPr>
              <a:spLocks noChangeShapeType="1"/>
            </p:cNvSpPr>
            <p:nvPr/>
          </p:nvSpPr>
          <p:spPr bwMode="auto">
            <a:xfrm flipV="1">
              <a:off x="774" y="1744"/>
              <a:ext cx="21" cy="4"/>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74" name="Line 1156"/>
            <p:cNvSpPr>
              <a:spLocks noChangeShapeType="1"/>
            </p:cNvSpPr>
            <p:nvPr/>
          </p:nvSpPr>
          <p:spPr bwMode="auto">
            <a:xfrm flipV="1">
              <a:off x="795" y="1737"/>
              <a:ext cx="21" cy="7"/>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75" name="Freeform 1157"/>
            <p:cNvSpPr>
              <a:spLocks/>
            </p:cNvSpPr>
            <p:nvPr/>
          </p:nvSpPr>
          <p:spPr bwMode="auto">
            <a:xfrm>
              <a:off x="816" y="1730"/>
              <a:ext cx="25" cy="7"/>
            </a:xfrm>
            <a:custGeom>
              <a:avLst/>
              <a:gdLst>
                <a:gd name="T0" fmla="*/ 0 w 25"/>
                <a:gd name="T1" fmla="*/ 7 h 7"/>
                <a:gd name="T2" fmla="*/ 11 w 25"/>
                <a:gd name="T3" fmla="*/ 3 h 7"/>
                <a:gd name="T4" fmla="*/ 25 w 25"/>
                <a:gd name="T5" fmla="*/ 0 h 7"/>
                <a:gd name="T6" fmla="*/ 0 60000 65536"/>
                <a:gd name="T7" fmla="*/ 0 60000 65536"/>
                <a:gd name="T8" fmla="*/ 0 60000 65536"/>
                <a:gd name="T9" fmla="*/ 0 w 25"/>
                <a:gd name="T10" fmla="*/ 0 h 7"/>
                <a:gd name="T11" fmla="*/ 25 w 25"/>
                <a:gd name="T12" fmla="*/ 7 h 7"/>
              </a:gdLst>
              <a:ahLst/>
              <a:cxnLst>
                <a:cxn ang="T6">
                  <a:pos x="T0" y="T1"/>
                </a:cxn>
                <a:cxn ang="T7">
                  <a:pos x="T2" y="T3"/>
                </a:cxn>
                <a:cxn ang="T8">
                  <a:pos x="T4" y="T5"/>
                </a:cxn>
              </a:cxnLst>
              <a:rect l="T9" t="T10" r="T11" b="T12"/>
              <a:pathLst>
                <a:path w="25" h="7">
                  <a:moveTo>
                    <a:pt x="0" y="7"/>
                  </a:moveTo>
                  <a:lnTo>
                    <a:pt x="11" y="3"/>
                  </a:lnTo>
                  <a:lnTo>
                    <a:pt x="25"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76" name="Line 1158"/>
            <p:cNvSpPr>
              <a:spLocks noChangeShapeType="1"/>
            </p:cNvSpPr>
            <p:nvPr/>
          </p:nvSpPr>
          <p:spPr bwMode="auto">
            <a:xfrm flipV="1">
              <a:off x="841" y="1723"/>
              <a:ext cx="21" cy="7"/>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77" name="Line 1159"/>
            <p:cNvSpPr>
              <a:spLocks noChangeShapeType="1"/>
            </p:cNvSpPr>
            <p:nvPr/>
          </p:nvSpPr>
          <p:spPr bwMode="auto">
            <a:xfrm flipV="1">
              <a:off x="862" y="1712"/>
              <a:ext cx="21" cy="1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78" name="Line 1160"/>
            <p:cNvSpPr>
              <a:spLocks noChangeShapeType="1"/>
            </p:cNvSpPr>
            <p:nvPr/>
          </p:nvSpPr>
          <p:spPr bwMode="auto">
            <a:xfrm flipV="1">
              <a:off x="883" y="1698"/>
              <a:ext cx="21" cy="14"/>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79" name="Line 1161"/>
            <p:cNvSpPr>
              <a:spLocks noChangeShapeType="1"/>
            </p:cNvSpPr>
            <p:nvPr/>
          </p:nvSpPr>
          <p:spPr bwMode="auto">
            <a:xfrm flipV="1">
              <a:off x="904" y="1684"/>
              <a:ext cx="21" cy="14"/>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80" name="Line 1162"/>
            <p:cNvSpPr>
              <a:spLocks noChangeShapeType="1"/>
            </p:cNvSpPr>
            <p:nvPr/>
          </p:nvSpPr>
          <p:spPr bwMode="auto">
            <a:xfrm flipV="1">
              <a:off x="925" y="1667"/>
              <a:ext cx="21" cy="17"/>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81" name="Freeform 1163"/>
            <p:cNvSpPr>
              <a:spLocks/>
            </p:cNvSpPr>
            <p:nvPr/>
          </p:nvSpPr>
          <p:spPr bwMode="auto">
            <a:xfrm>
              <a:off x="946" y="1642"/>
              <a:ext cx="25" cy="25"/>
            </a:xfrm>
            <a:custGeom>
              <a:avLst/>
              <a:gdLst>
                <a:gd name="T0" fmla="*/ 0 w 25"/>
                <a:gd name="T1" fmla="*/ 25 h 25"/>
                <a:gd name="T2" fmla="*/ 11 w 25"/>
                <a:gd name="T3" fmla="*/ 14 h 25"/>
                <a:gd name="T4" fmla="*/ 25 w 25"/>
                <a:gd name="T5" fmla="*/ 0 h 25"/>
                <a:gd name="T6" fmla="*/ 0 60000 65536"/>
                <a:gd name="T7" fmla="*/ 0 60000 65536"/>
                <a:gd name="T8" fmla="*/ 0 60000 65536"/>
                <a:gd name="T9" fmla="*/ 0 w 25"/>
                <a:gd name="T10" fmla="*/ 0 h 25"/>
                <a:gd name="T11" fmla="*/ 25 w 25"/>
                <a:gd name="T12" fmla="*/ 25 h 25"/>
              </a:gdLst>
              <a:ahLst/>
              <a:cxnLst>
                <a:cxn ang="T6">
                  <a:pos x="T0" y="T1"/>
                </a:cxn>
                <a:cxn ang="T7">
                  <a:pos x="T2" y="T3"/>
                </a:cxn>
                <a:cxn ang="T8">
                  <a:pos x="T4" y="T5"/>
                </a:cxn>
              </a:cxnLst>
              <a:rect l="T9" t="T10" r="T11" b="T12"/>
              <a:pathLst>
                <a:path w="25" h="25">
                  <a:moveTo>
                    <a:pt x="0" y="25"/>
                  </a:moveTo>
                  <a:lnTo>
                    <a:pt x="11" y="14"/>
                  </a:lnTo>
                  <a:lnTo>
                    <a:pt x="25"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82" name="Freeform 1164"/>
            <p:cNvSpPr>
              <a:spLocks/>
            </p:cNvSpPr>
            <p:nvPr/>
          </p:nvSpPr>
          <p:spPr bwMode="auto">
            <a:xfrm>
              <a:off x="971" y="1614"/>
              <a:ext cx="21" cy="28"/>
            </a:xfrm>
            <a:custGeom>
              <a:avLst/>
              <a:gdLst>
                <a:gd name="T0" fmla="*/ 0 w 21"/>
                <a:gd name="T1" fmla="*/ 28 h 28"/>
                <a:gd name="T2" fmla="*/ 10 w 21"/>
                <a:gd name="T3" fmla="*/ 14 h 28"/>
                <a:gd name="T4" fmla="*/ 21 w 21"/>
                <a:gd name="T5" fmla="*/ 0 h 28"/>
                <a:gd name="T6" fmla="*/ 0 60000 65536"/>
                <a:gd name="T7" fmla="*/ 0 60000 65536"/>
                <a:gd name="T8" fmla="*/ 0 60000 65536"/>
                <a:gd name="T9" fmla="*/ 0 w 21"/>
                <a:gd name="T10" fmla="*/ 0 h 28"/>
                <a:gd name="T11" fmla="*/ 21 w 21"/>
                <a:gd name="T12" fmla="*/ 28 h 28"/>
              </a:gdLst>
              <a:ahLst/>
              <a:cxnLst>
                <a:cxn ang="T6">
                  <a:pos x="T0" y="T1"/>
                </a:cxn>
                <a:cxn ang="T7">
                  <a:pos x="T2" y="T3"/>
                </a:cxn>
                <a:cxn ang="T8">
                  <a:pos x="T4" y="T5"/>
                </a:cxn>
              </a:cxnLst>
              <a:rect l="T9" t="T10" r="T11" b="T12"/>
              <a:pathLst>
                <a:path w="21" h="28">
                  <a:moveTo>
                    <a:pt x="0" y="28"/>
                  </a:moveTo>
                  <a:lnTo>
                    <a:pt x="10" y="14"/>
                  </a:lnTo>
                  <a:lnTo>
                    <a:pt x="21"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83" name="Freeform 1165"/>
            <p:cNvSpPr>
              <a:spLocks/>
            </p:cNvSpPr>
            <p:nvPr/>
          </p:nvSpPr>
          <p:spPr bwMode="auto">
            <a:xfrm>
              <a:off x="992" y="1575"/>
              <a:ext cx="21" cy="39"/>
            </a:xfrm>
            <a:custGeom>
              <a:avLst/>
              <a:gdLst>
                <a:gd name="T0" fmla="*/ 0 w 21"/>
                <a:gd name="T1" fmla="*/ 39 h 39"/>
                <a:gd name="T2" fmla="*/ 11 w 21"/>
                <a:gd name="T3" fmla="*/ 21 h 39"/>
                <a:gd name="T4" fmla="*/ 21 w 21"/>
                <a:gd name="T5" fmla="*/ 0 h 39"/>
                <a:gd name="T6" fmla="*/ 0 60000 65536"/>
                <a:gd name="T7" fmla="*/ 0 60000 65536"/>
                <a:gd name="T8" fmla="*/ 0 60000 65536"/>
                <a:gd name="T9" fmla="*/ 0 w 21"/>
                <a:gd name="T10" fmla="*/ 0 h 39"/>
                <a:gd name="T11" fmla="*/ 21 w 21"/>
                <a:gd name="T12" fmla="*/ 39 h 39"/>
              </a:gdLst>
              <a:ahLst/>
              <a:cxnLst>
                <a:cxn ang="T6">
                  <a:pos x="T0" y="T1"/>
                </a:cxn>
                <a:cxn ang="T7">
                  <a:pos x="T2" y="T3"/>
                </a:cxn>
                <a:cxn ang="T8">
                  <a:pos x="T4" y="T5"/>
                </a:cxn>
              </a:cxnLst>
              <a:rect l="T9" t="T10" r="T11" b="T12"/>
              <a:pathLst>
                <a:path w="21" h="39">
                  <a:moveTo>
                    <a:pt x="0" y="39"/>
                  </a:moveTo>
                  <a:lnTo>
                    <a:pt x="11" y="21"/>
                  </a:lnTo>
                  <a:lnTo>
                    <a:pt x="21"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84" name="Freeform 1166"/>
            <p:cNvSpPr>
              <a:spLocks/>
            </p:cNvSpPr>
            <p:nvPr/>
          </p:nvSpPr>
          <p:spPr bwMode="auto">
            <a:xfrm>
              <a:off x="1013" y="1526"/>
              <a:ext cx="21" cy="49"/>
            </a:xfrm>
            <a:custGeom>
              <a:avLst/>
              <a:gdLst>
                <a:gd name="T0" fmla="*/ 0 w 21"/>
                <a:gd name="T1" fmla="*/ 49 h 49"/>
                <a:gd name="T2" fmla="*/ 11 w 21"/>
                <a:gd name="T3" fmla="*/ 25 h 49"/>
                <a:gd name="T4" fmla="*/ 21 w 21"/>
                <a:gd name="T5" fmla="*/ 0 h 49"/>
                <a:gd name="T6" fmla="*/ 0 60000 65536"/>
                <a:gd name="T7" fmla="*/ 0 60000 65536"/>
                <a:gd name="T8" fmla="*/ 0 60000 65536"/>
                <a:gd name="T9" fmla="*/ 0 w 21"/>
                <a:gd name="T10" fmla="*/ 0 h 49"/>
                <a:gd name="T11" fmla="*/ 21 w 21"/>
                <a:gd name="T12" fmla="*/ 49 h 49"/>
              </a:gdLst>
              <a:ahLst/>
              <a:cxnLst>
                <a:cxn ang="T6">
                  <a:pos x="T0" y="T1"/>
                </a:cxn>
                <a:cxn ang="T7">
                  <a:pos x="T2" y="T3"/>
                </a:cxn>
                <a:cxn ang="T8">
                  <a:pos x="T4" y="T5"/>
                </a:cxn>
              </a:cxnLst>
              <a:rect l="T9" t="T10" r="T11" b="T12"/>
              <a:pathLst>
                <a:path w="21" h="49">
                  <a:moveTo>
                    <a:pt x="0" y="49"/>
                  </a:moveTo>
                  <a:lnTo>
                    <a:pt x="11" y="25"/>
                  </a:lnTo>
                  <a:lnTo>
                    <a:pt x="21"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85" name="Line 1167"/>
            <p:cNvSpPr>
              <a:spLocks noChangeShapeType="1"/>
            </p:cNvSpPr>
            <p:nvPr/>
          </p:nvSpPr>
          <p:spPr bwMode="auto">
            <a:xfrm flipV="1">
              <a:off x="1034" y="1470"/>
              <a:ext cx="21" cy="56"/>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86" name="Line 1168"/>
            <p:cNvSpPr>
              <a:spLocks noChangeShapeType="1"/>
            </p:cNvSpPr>
            <p:nvPr/>
          </p:nvSpPr>
          <p:spPr bwMode="auto">
            <a:xfrm flipV="1">
              <a:off x="1055" y="1410"/>
              <a:ext cx="21" cy="60"/>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87" name="Freeform 1169"/>
            <p:cNvSpPr>
              <a:spLocks/>
            </p:cNvSpPr>
            <p:nvPr/>
          </p:nvSpPr>
          <p:spPr bwMode="auto">
            <a:xfrm>
              <a:off x="1076" y="1350"/>
              <a:ext cx="25" cy="60"/>
            </a:xfrm>
            <a:custGeom>
              <a:avLst/>
              <a:gdLst>
                <a:gd name="T0" fmla="*/ 0 w 25"/>
                <a:gd name="T1" fmla="*/ 60 h 60"/>
                <a:gd name="T2" fmla="*/ 11 w 25"/>
                <a:gd name="T3" fmla="*/ 28 h 60"/>
                <a:gd name="T4" fmla="*/ 25 w 25"/>
                <a:gd name="T5" fmla="*/ 0 h 60"/>
                <a:gd name="T6" fmla="*/ 0 60000 65536"/>
                <a:gd name="T7" fmla="*/ 0 60000 65536"/>
                <a:gd name="T8" fmla="*/ 0 60000 65536"/>
                <a:gd name="T9" fmla="*/ 0 w 25"/>
                <a:gd name="T10" fmla="*/ 0 h 60"/>
                <a:gd name="T11" fmla="*/ 25 w 25"/>
                <a:gd name="T12" fmla="*/ 60 h 60"/>
              </a:gdLst>
              <a:ahLst/>
              <a:cxnLst>
                <a:cxn ang="T6">
                  <a:pos x="T0" y="T1"/>
                </a:cxn>
                <a:cxn ang="T7">
                  <a:pos x="T2" y="T3"/>
                </a:cxn>
                <a:cxn ang="T8">
                  <a:pos x="T4" y="T5"/>
                </a:cxn>
              </a:cxnLst>
              <a:rect l="T9" t="T10" r="T11" b="T12"/>
              <a:pathLst>
                <a:path w="25" h="60">
                  <a:moveTo>
                    <a:pt x="0" y="60"/>
                  </a:moveTo>
                  <a:lnTo>
                    <a:pt x="11" y="28"/>
                  </a:lnTo>
                  <a:lnTo>
                    <a:pt x="25"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88" name="Freeform 1170"/>
            <p:cNvSpPr>
              <a:spLocks/>
            </p:cNvSpPr>
            <p:nvPr/>
          </p:nvSpPr>
          <p:spPr bwMode="auto">
            <a:xfrm>
              <a:off x="1101" y="1301"/>
              <a:ext cx="21" cy="49"/>
            </a:xfrm>
            <a:custGeom>
              <a:avLst/>
              <a:gdLst>
                <a:gd name="T0" fmla="*/ 0 w 21"/>
                <a:gd name="T1" fmla="*/ 49 h 49"/>
                <a:gd name="T2" fmla="*/ 11 w 21"/>
                <a:gd name="T3" fmla="*/ 24 h 49"/>
                <a:gd name="T4" fmla="*/ 21 w 21"/>
                <a:gd name="T5" fmla="*/ 0 h 49"/>
                <a:gd name="T6" fmla="*/ 0 60000 65536"/>
                <a:gd name="T7" fmla="*/ 0 60000 65536"/>
                <a:gd name="T8" fmla="*/ 0 60000 65536"/>
                <a:gd name="T9" fmla="*/ 0 w 21"/>
                <a:gd name="T10" fmla="*/ 0 h 49"/>
                <a:gd name="T11" fmla="*/ 21 w 21"/>
                <a:gd name="T12" fmla="*/ 49 h 49"/>
              </a:gdLst>
              <a:ahLst/>
              <a:cxnLst>
                <a:cxn ang="T6">
                  <a:pos x="T0" y="T1"/>
                </a:cxn>
                <a:cxn ang="T7">
                  <a:pos x="T2" y="T3"/>
                </a:cxn>
                <a:cxn ang="T8">
                  <a:pos x="T4" y="T5"/>
                </a:cxn>
              </a:cxnLst>
              <a:rect l="T9" t="T10" r="T11" b="T12"/>
              <a:pathLst>
                <a:path w="21" h="49">
                  <a:moveTo>
                    <a:pt x="0" y="49"/>
                  </a:moveTo>
                  <a:lnTo>
                    <a:pt x="11" y="24"/>
                  </a:lnTo>
                  <a:lnTo>
                    <a:pt x="21"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89" name="Freeform 1171"/>
            <p:cNvSpPr>
              <a:spLocks/>
            </p:cNvSpPr>
            <p:nvPr/>
          </p:nvSpPr>
          <p:spPr bwMode="auto">
            <a:xfrm>
              <a:off x="1122" y="1259"/>
              <a:ext cx="21" cy="42"/>
            </a:xfrm>
            <a:custGeom>
              <a:avLst/>
              <a:gdLst>
                <a:gd name="T0" fmla="*/ 0 w 21"/>
                <a:gd name="T1" fmla="*/ 42 h 42"/>
                <a:gd name="T2" fmla="*/ 11 w 21"/>
                <a:gd name="T3" fmla="*/ 21 h 42"/>
                <a:gd name="T4" fmla="*/ 21 w 21"/>
                <a:gd name="T5" fmla="*/ 0 h 42"/>
                <a:gd name="T6" fmla="*/ 0 60000 65536"/>
                <a:gd name="T7" fmla="*/ 0 60000 65536"/>
                <a:gd name="T8" fmla="*/ 0 60000 65536"/>
                <a:gd name="T9" fmla="*/ 0 w 21"/>
                <a:gd name="T10" fmla="*/ 0 h 42"/>
                <a:gd name="T11" fmla="*/ 21 w 21"/>
                <a:gd name="T12" fmla="*/ 42 h 42"/>
              </a:gdLst>
              <a:ahLst/>
              <a:cxnLst>
                <a:cxn ang="T6">
                  <a:pos x="T0" y="T1"/>
                </a:cxn>
                <a:cxn ang="T7">
                  <a:pos x="T2" y="T3"/>
                </a:cxn>
                <a:cxn ang="T8">
                  <a:pos x="T4" y="T5"/>
                </a:cxn>
              </a:cxnLst>
              <a:rect l="T9" t="T10" r="T11" b="T12"/>
              <a:pathLst>
                <a:path w="21" h="42">
                  <a:moveTo>
                    <a:pt x="0" y="42"/>
                  </a:moveTo>
                  <a:lnTo>
                    <a:pt x="11" y="21"/>
                  </a:lnTo>
                  <a:lnTo>
                    <a:pt x="21"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90" name="Freeform 1172"/>
            <p:cNvSpPr>
              <a:spLocks/>
            </p:cNvSpPr>
            <p:nvPr/>
          </p:nvSpPr>
          <p:spPr bwMode="auto">
            <a:xfrm>
              <a:off x="1143" y="1231"/>
              <a:ext cx="21" cy="28"/>
            </a:xfrm>
            <a:custGeom>
              <a:avLst/>
              <a:gdLst>
                <a:gd name="T0" fmla="*/ 0 w 21"/>
                <a:gd name="T1" fmla="*/ 28 h 28"/>
                <a:gd name="T2" fmla="*/ 11 w 21"/>
                <a:gd name="T3" fmla="*/ 14 h 28"/>
                <a:gd name="T4" fmla="*/ 21 w 21"/>
                <a:gd name="T5" fmla="*/ 0 h 28"/>
                <a:gd name="T6" fmla="*/ 0 60000 65536"/>
                <a:gd name="T7" fmla="*/ 0 60000 65536"/>
                <a:gd name="T8" fmla="*/ 0 60000 65536"/>
                <a:gd name="T9" fmla="*/ 0 w 21"/>
                <a:gd name="T10" fmla="*/ 0 h 28"/>
                <a:gd name="T11" fmla="*/ 21 w 21"/>
                <a:gd name="T12" fmla="*/ 28 h 28"/>
              </a:gdLst>
              <a:ahLst/>
              <a:cxnLst>
                <a:cxn ang="T6">
                  <a:pos x="T0" y="T1"/>
                </a:cxn>
                <a:cxn ang="T7">
                  <a:pos x="T2" y="T3"/>
                </a:cxn>
                <a:cxn ang="T8">
                  <a:pos x="T4" y="T5"/>
                </a:cxn>
              </a:cxnLst>
              <a:rect l="T9" t="T10" r="T11" b="T12"/>
              <a:pathLst>
                <a:path w="21" h="28">
                  <a:moveTo>
                    <a:pt x="0" y="28"/>
                  </a:moveTo>
                  <a:lnTo>
                    <a:pt x="11" y="14"/>
                  </a:lnTo>
                  <a:lnTo>
                    <a:pt x="21"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91" name="Freeform 1173"/>
            <p:cNvSpPr>
              <a:spLocks/>
            </p:cNvSpPr>
            <p:nvPr/>
          </p:nvSpPr>
          <p:spPr bwMode="auto">
            <a:xfrm>
              <a:off x="1164" y="1206"/>
              <a:ext cx="22" cy="25"/>
            </a:xfrm>
            <a:custGeom>
              <a:avLst/>
              <a:gdLst>
                <a:gd name="T0" fmla="*/ 0 w 22"/>
                <a:gd name="T1" fmla="*/ 25 h 25"/>
                <a:gd name="T2" fmla="*/ 11 w 22"/>
                <a:gd name="T3" fmla="*/ 10 h 25"/>
                <a:gd name="T4" fmla="*/ 22 w 22"/>
                <a:gd name="T5" fmla="*/ 0 h 25"/>
                <a:gd name="T6" fmla="*/ 0 60000 65536"/>
                <a:gd name="T7" fmla="*/ 0 60000 65536"/>
                <a:gd name="T8" fmla="*/ 0 60000 65536"/>
                <a:gd name="T9" fmla="*/ 0 w 22"/>
                <a:gd name="T10" fmla="*/ 0 h 25"/>
                <a:gd name="T11" fmla="*/ 22 w 22"/>
                <a:gd name="T12" fmla="*/ 25 h 25"/>
              </a:gdLst>
              <a:ahLst/>
              <a:cxnLst>
                <a:cxn ang="T6">
                  <a:pos x="T0" y="T1"/>
                </a:cxn>
                <a:cxn ang="T7">
                  <a:pos x="T2" y="T3"/>
                </a:cxn>
                <a:cxn ang="T8">
                  <a:pos x="T4" y="T5"/>
                </a:cxn>
              </a:cxnLst>
              <a:rect l="T9" t="T10" r="T11" b="T12"/>
              <a:pathLst>
                <a:path w="22" h="25">
                  <a:moveTo>
                    <a:pt x="0" y="25"/>
                  </a:moveTo>
                  <a:lnTo>
                    <a:pt x="11" y="10"/>
                  </a:lnTo>
                  <a:lnTo>
                    <a:pt x="22"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92" name="Freeform 1174"/>
            <p:cNvSpPr>
              <a:spLocks/>
            </p:cNvSpPr>
            <p:nvPr/>
          </p:nvSpPr>
          <p:spPr bwMode="auto">
            <a:xfrm>
              <a:off x="1186" y="1192"/>
              <a:ext cx="21" cy="14"/>
            </a:xfrm>
            <a:custGeom>
              <a:avLst/>
              <a:gdLst>
                <a:gd name="T0" fmla="*/ 0 w 21"/>
                <a:gd name="T1" fmla="*/ 14 h 14"/>
                <a:gd name="T2" fmla="*/ 10 w 21"/>
                <a:gd name="T3" fmla="*/ 7 h 14"/>
                <a:gd name="T4" fmla="*/ 21 w 21"/>
                <a:gd name="T5" fmla="*/ 0 h 14"/>
                <a:gd name="T6" fmla="*/ 0 60000 65536"/>
                <a:gd name="T7" fmla="*/ 0 60000 65536"/>
                <a:gd name="T8" fmla="*/ 0 60000 65536"/>
                <a:gd name="T9" fmla="*/ 0 w 21"/>
                <a:gd name="T10" fmla="*/ 0 h 14"/>
                <a:gd name="T11" fmla="*/ 21 w 21"/>
                <a:gd name="T12" fmla="*/ 14 h 14"/>
              </a:gdLst>
              <a:ahLst/>
              <a:cxnLst>
                <a:cxn ang="T6">
                  <a:pos x="T0" y="T1"/>
                </a:cxn>
                <a:cxn ang="T7">
                  <a:pos x="T2" y="T3"/>
                </a:cxn>
                <a:cxn ang="T8">
                  <a:pos x="T4" y="T5"/>
                </a:cxn>
              </a:cxnLst>
              <a:rect l="T9" t="T10" r="T11" b="T12"/>
              <a:pathLst>
                <a:path w="21" h="14">
                  <a:moveTo>
                    <a:pt x="0" y="14"/>
                  </a:moveTo>
                  <a:lnTo>
                    <a:pt x="10" y="7"/>
                  </a:lnTo>
                  <a:lnTo>
                    <a:pt x="21"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93" name="Freeform 1175"/>
            <p:cNvSpPr>
              <a:spLocks/>
            </p:cNvSpPr>
            <p:nvPr/>
          </p:nvSpPr>
          <p:spPr bwMode="auto">
            <a:xfrm>
              <a:off x="1207" y="1181"/>
              <a:ext cx="24" cy="11"/>
            </a:xfrm>
            <a:custGeom>
              <a:avLst/>
              <a:gdLst>
                <a:gd name="T0" fmla="*/ 0 w 24"/>
                <a:gd name="T1" fmla="*/ 11 h 11"/>
                <a:gd name="T2" fmla="*/ 10 w 24"/>
                <a:gd name="T3" fmla="*/ 4 h 11"/>
                <a:gd name="T4" fmla="*/ 24 w 24"/>
                <a:gd name="T5" fmla="*/ 0 h 11"/>
                <a:gd name="T6" fmla="*/ 0 60000 65536"/>
                <a:gd name="T7" fmla="*/ 0 60000 65536"/>
                <a:gd name="T8" fmla="*/ 0 60000 65536"/>
                <a:gd name="T9" fmla="*/ 0 w 24"/>
                <a:gd name="T10" fmla="*/ 0 h 11"/>
                <a:gd name="T11" fmla="*/ 24 w 24"/>
                <a:gd name="T12" fmla="*/ 11 h 11"/>
              </a:gdLst>
              <a:ahLst/>
              <a:cxnLst>
                <a:cxn ang="T6">
                  <a:pos x="T0" y="T1"/>
                </a:cxn>
                <a:cxn ang="T7">
                  <a:pos x="T2" y="T3"/>
                </a:cxn>
                <a:cxn ang="T8">
                  <a:pos x="T4" y="T5"/>
                </a:cxn>
              </a:cxnLst>
              <a:rect l="T9" t="T10" r="T11" b="T12"/>
              <a:pathLst>
                <a:path w="24" h="11">
                  <a:moveTo>
                    <a:pt x="0" y="11"/>
                  </a:moveTo>
                  <a:lnTo>
                    <a:pt x="10" y="4"/>
                  </a:lnTo>
                  <a:lnTo>
                    <a:pt x="24"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94" name="Freeform 1176"/>
            <p:cNvSpPr>
              <a:spLocks/>
            </p:cNvSpPr>
            <p:nvPr/>
          </p:nvSpPr>
          <p:spPr bwMode="auto">
            <a:xfrm>
              <a:off x="1231" y="1181"/>
              <a:ext cx="21" cy="1"/>
            </a:xfrm>
            <a:custGeom>
              <a:avLst/>
              <a:gdLst>
                <a:gd name="T0" fmla="*/ 0 w 21"/>
                <a:gd name="T1" fmla="*/ 0 h 1"/>
                <a:gd name="T2" fmla="*/ 11 w 21"/>
                <a:gd name="T3" fmla="*/ 0 h 1"/>
                <a:gd name="T4" fmla="*/ 21 w 21"/>
                <a:gd name="T5" fmla="*/ 0 h 1"/>
                <a:gd name="T6" fmla="*/ 0 60000 65536"/>
                <a:gd name="T7" fmla="*/ 0 60000 65536"/>
                <a:gd name="T8" fmla="*/ 0 60000 65536"/>
                <a:gd name="T9" fmla="*/ 0 w 21"/>
                <a:gd name="T10" fmla="*/ 0 h 1"/>
                <a:gd name="T11" fmla="*/ 21 w 21"/>
                <a:gd name="T12" fmla="*/ 1 h 1"/>
              </a:gdLst>
              <a:ahLst/>
              <a:cxnLst>
                <a:cxn ang="T6">
                  <a:pos x="T0" y="T1"/>
                </a:cxn>
                <a:cxn ang="T7">
                  <a:pos x="T2" y="T3"/>
                </a:cxn>
                <a:cxn ang="T8">
                  <a:pos x="T4" y="T5"/>
                </a:cxn>
              </a:cxnLst>
              <a:rect l="T9" t="T10" r="T11" b="T12"/>
              <a:pathLst>
                <a:path w="21" h="1">
                  <a:moveTo>
                    <a:pt x="0" y="0"/>
                  </a:moveTo>
                  <a:lnTo>
                    <a:pt x="11" y="0"/>
                  </a:lnTo>
                  <a:lnTo>
                    <a:pt x="21"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95" name="Freeform 1177"/>
            <p:cNvSpPr>
              <a:spLocks/>
            </p:cNvSpPr>
            <p:nvPr/>
          </p:nvSpPr>
          <p:spPr bwMode="auto">
            <a:xfrm>
              <a:off x="1252" y="1181"/>
              <a:ext cx="21" cy="1"/>
            </a:xfrm>
            <a:custGeom>
              <a:avLst/>
              <a:gdLst>
                <a:gd name="T0" fmla="*/ 0 w 21"/>
                <a:gd name="T1" fmla="*/ 0 h 1"/>
                <a:gd name="T2" fmla="*/ 11 w 21"/>
                <a:gd name="T3" fmla="*/ 0 h 1"/>
                <a:gd name="T4" fmla="*/ 21 w 21"/>
                <a:gd name="T5" fmla="*/ 0 h 1"/>
                <a:gd name="T6" fmla="*/ 0 60000 65536"/>
                <a:gd name="T7" fmla="*/ 0 60000 65536"/>
                <a:gd name="T8" fmla="*/ 0 60000 65536"/>
                <a:gd name="T9" fmla="*/ 0 w 21"/>
                <a:gd name="T10" fmla="*/ 0 h 1"/>
                <a:gd name="T11" fmla="*/ 21 w 21"/>
                <a:gd name="T12" fmla="*/ 1 h 1"/>
              </a:gdLst>
              <a:ahLst/>
              <a:cxnLst>
                <a:cxn ang="T6">
                  <a:pos x="T0" y="T1"/>
                </a:cxn>
                <a:cxn ang="T7">
                  <a:pos x="T2" y="T3"/>
                </a:cxn>
                <a:cxn ang="T8">
                  <a:pos x="T4" y="T5"/>
                </a:cxn>
              </a:cxnLst>
              <a:rect l="T9" t="T10" r="T11" b="T12"/>
              <a:pathLst>
                <a:path w="21" h="1">
                  <a:moveTo>
                    <a:pt x="0" y="0"/>
                  </a:moveTo>
                  <a:lnTo>
                    <a:pt x="11" y="0"/>
                  </a:lnTo>
                  <a:lnTo>
                    <a:pt x="21"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96" name="Freeform 1178"/>
            <p:cNvSpPr>
              <a:spLocks/>
            </p:cNvSpPr>
            <p:nvPr/>
          </p:nvSpPr>
          <p:spPr bwMode="auto">
            <a:xfrm>
              <a:off x="1273" y="1181"/>
              <a:ext cx="22" cy="11"/>
            </a:xfrm>
            <a:custGeom>
              <a:avLst/>
              <a:gdLst>
                <a:gd name="T0" fmla="*/ 0 w 22"/>
                <a:gd name="T1" fmla="*/ 0 h 11"/>
                <a:gd name="T2" fmla="*/ 11 w 22"/>
                <a:gd name="T3" fmla="*/ 4 h 11"/>
                <a:gd name="T4" fmla="*/ 22 w 22"/>
                <a:gd name="T5" fmla="*/ 11 h 11"/>
                <a:gd name="T6" fmla="*/ 0 60000 65536"/>
                <a:gd name="T7" fmla="*/ 0 60000 65536"/>
                <a:gd name="T8" fmla="*/ 0 60000 65536"/>
                <a:gd name="T9" fmla="*/ 0 w 22"/>
                <a:gd name="T10" fmla="*/ 0 h 11"/>
                <a:gd name="T11" fmla="*/ 22 w 22"/>
                <a:gd name="T12" fmla="*/ 11 h 11"/>
              </a:gdLst>
              <a:ahLst/>
              <a:cxnLst>
                <a:cxn ang="T6">
                  <a:pos x="T0" y="T1"/>
                </a:cxn>
                <a:cxn ang="T7">
                  <a:pos x="T2" y="T3"/>
                </a:cxn>
                <a:cxn ang="T8">
                  <a:pos x="T4" y="T5"/>
                </a:cxn>
              </a:cxnLst>
              <a:rect l="T9" t="T10" r="T11" b="T12"/>
              <a:pathLst>
                <a:path w="22" h="11">
                  <a:moveTo>
                    <a:pt x="0" y="0"/>
                  </a:moveTo>
                  <a:lnTo>
                    <a:pt x="11" y="4"/>
                  </a:lnTo>
                  <a:lnTo>
                    <a:pt x="22" y="11"/>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97" name="Freeform 1179"/>
            <p:cNvSpPr>
              <a:spLocks/>
            </p:cNvSpPr>
            <p:nvPr/>
          </p:nvSpPr>
          <p:spPr bwMode="auto">
            <a:xfrm>
              <a:off x="1295" y="1192"/>
              <a:ext cx="21" cy="14"/>
            </a:xfrm>
            <a:custGeom>
              <a:avLst/>
              <a:gdLst>
                <a:gd name="T0" fmla="*/ 0 w 21"/>
                <a:gd name="T1" fmla="*/ 0 h 14"/>
                <a:gd name="T2" fmla="*/ 10 w 21"/>
                <a:gd name="T3" fmla="*/ 7 h 14"/>
                <a:gd name="T4" fmla="*/ 21 w 21"/>
                <a:gd name="T5" fmla="*/ 14 h 14"/>
                <a:gd name="T6" fmla="*/ 0 60000 65536"/>
                <a:gd name="T7" fmla="*/ 0 60000 65536"/>
                <a:gd name="T8" fmla="*/ 0 60000 65536"/>
                <a:gd name="T9" fmla="*/ 0 w 21"/>
                <a:gd name="T10" fmla="*/ 0 h 14"/>
                <a:gd name="T11" fmla="*/ 21 w 21"/>
                <a:gd name="T12" fmla="*/ 14 h 14"/>
              </a:gdLst>
              <a:ahLst/>
              <a:cxnLst>
                <a:cxn ang="T6">
                  <a:pos x="T0" y="T1"/>
                </a:cxn>
                <a:cxn ang="T7">
                  <a:pos x="T2" y="T3"/>
                </a:cxn>
                <a:cxn ang="T8">
                  <a:pos x="T4" y="T5"/>
                </a:cxn>
              </a:cxnLst>
              <a:rect l="T9" t="T10" r="T11" b="T12"/>
              <a:pathLst>
                <a:path w="21" h="14">
                  <a:moveTo>
                    <a:pt x="0" y="0"/>
                  </a:moveTo>
                  <a:lnTo>
                    <a:pt x="10" y="7"/>
                  </a:lnTo>
                  <a:lnTo>
                    <a:pt x="21" y="14"/>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98" name="Freeform 1180"/>
            <p:cNvSpPr>
              <a:spLocks/>
            </p:cNvSpPr>
            <p:nvPr/>
          </p:nvSpPr>
          <p:spPr bwMode="auto">
            <a:xfrm>
              <a:off x="1316" y="1206"/>
              <a:ext cx="21" cy="25"/>
            </a:xfrm>
            <a:custGeom>
              <a:avLst/>
              <a:gdLst>
                <a:gd name="T0" fmla="*/ 0 w 21"/>
                <a:gd name="T1" fmla="*/ 0 h 25"/>
                <a:gd name="T2" fmla="*/ 10 w 21"/>
                <a:gd name="T3" fmla="*/ 10 h 25"/>
                <a:gd name="T4" fmla="*/ 21 w 21"/>
                <a:gd name="T5" fmla="*/ 25 h 25"/>
                <a:gd name="T6" fmla="*/ 0 60000 65536"/>
                <a:gd name="T7" fmla="*/ 0 60000 65536"/>
                <a:gd name="T8" fmla="*/ 0 60000 65536"/>
                <a:gd name="T9" fmla="*/ 0 w 21"/>
                <a:gd name="T10" fmla="*/ 0 h 25"/>
                <a:gd name="T11" fmla="*/ 21 w 21"/>
                <a:gd name="T12" fmla="*/ 25 h 25"/>
              </a:gdLst>
              <a:ahLst/>
              <a:cxnLst>
                <a:cxn ang="T6">
                  <a:pos x="T0" y="T1"/>
                </a:cxn>
                <a:cxn ang="T7">
                  <a:pos x="T2" y="T3"/>
                </a:cxn>
                <a:cxn ang="T8">
                  <a:pos x="T4" y="T5"/>
                </a:cxn>
              </a:cxnLst>
              <a:rect l="T9" t="T10" r="T11" b="T12"/>
              <a:pathLst>
                <a:path w="21" h="25">
                  <a:moveTo>
                    <a:pt x="0" y="0"/>
                  </a:moveTo>
                  <a:lnTo>
                    <a:pt x="10" y="10"/>
                  </a:lnTo>
                  <a:lnTo>
                    <a:pt x="21" y="25"/>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99" name="Freeform 1181"/>
            <p:cNvSpPr>
              <a:spLocks/>
            </p:cNvSpPr>
            <p:nvPr/>
          </p:nvSpPr>
          <p:spPr bwMode="auto">
            <a:xfrm>
              <a:off x="1337" y="1231"/>
              <a:ext cx="24" cy="24"/>
            </a:xfrm>
            <a:custGeom>
              <a:avLst/>
              <a:gdLst>
                <a:gd name="T0" fmla="*/ 0 w 24"/>
                <a:gd name="T1" fmla="*/ 0 h 24"/>
                <a:gd name="T2" fmla="*/ 10 w 24"/>
                <a:gd name="T3" fmla="*/ 10 h 24"/>
                <a:gd name="T4" fmla="*/ 24 w 24"/>
                <a:gd name="T5" fmla="*/ 24 h 24"/>
                <a:gd name="T6" fmla="*/ 0 60000 65536"/>
                <a:gd name="T7" fmla="*/ 0 60000 65536"/>
                <a:gd name="T8" fmla="*/ 0 60000 65536"/>
                <a:gd name="T9" fmla="*/ 0 w 24"/>
                <a:gd name="T10" fmla="*/ 0 h 24"/>
                <a:gd name="T11" fmla="*/ 24 w 24"/>
                <a:gd name="T12" fmla="*/ 24 h 24"/>
              </a:gdLst>
              <a:ahLst/>
              <a:cxnLst>
                <a:cxn ang="T6">
                  <a:pos x="T0" y="T1"/>
                </a:cxn>
                <a:cxn ang="T7">
                  <a:pos x="T2" y="T3"/>
                </a:cxn>
                <a:cxn ang="T8">
                  <a:pos x="T4" y="T5"/>
                </a:cxn>
              </a:cxnLst>
              <a:rect l="T9" t="T10" r="T11" b="T12"/>
              <a:pathLst>
                <a:path w="24" h="24">
                  <a:moveTo>
                    <a:pt x="0" y="0"/>
                  </a:moveTo>
                  <a:lnTo>
                    <a:pt x="10" y="10"/>
                  </a:lnTo>
                  <a:lnTo>
                    <a:pt x="24" y="24"/>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00" name="Freeform 1182"/>
            <p:cNvSpPr>
              <a:spLocks/>
            </p:cNvSpPr>
            <p:nvPr/>
          </p:nvSpPr>
          <p:spPr bwMode="auto">
            <a:xfrm>
              <a:off x="1361" y="1255"/>
              <a:ext cx="21" cy="32"/>
            </a:xfrm>
            <a:custGeom>
              <a:avLst/>
              <a:gdLst>
                <a:gd name="T0" fmla="*/ 0 w 21"/>
                <a:gd name="T1" fmla="*/ 0 h 32"/>
                <a:gd name="T2" fmla="*/ 11 w 21"/>
                <a:gd name="T3" fmla="*/ 14 h 32"/>
                <a:gd name="T4" fmla="*/ 21 w 21"/>
                <a:gd name="T5" fmla="*/ 32 h 32"/>
                <a:gd name="T6" fmla="*/ 0 60000 65536"/>
                <a:gd name="T7" fmla="*/ 0 60000 65536"/>
                <a:gd name="T8" fmla="*/ 0 60000 65536"/>
                <a:gd name="T9" fmla="*/ 0 w 21"/>
                <a:gd name="T10" fmla="*/ 0 h 32"/>
                <a:gd name="T11" fmla="*/ 21 w 21"/>
                <a:gd name="T12" fmla="*/ 32 h 32"/>
              </a:gdLst>
              <a:ahLst/>
              <a:cxnLst>
                <a:cxn ang="T6">
                  <a:pos x="T0" y="T1"/>
                </a:cxn>
                <a:cxn ang="T7">
                  <a:pos x="T2" y="T3"/>
                </a:cxn>
                <a:cxn ang="T8">
                  <a:pos x="T4" y="T5"/>
                </a:cxn>
              </a:cxnLst>
              <a:rect l="T9" t="T10" r="T11" b="T12"/>
              <a:pathLst>
                <a:path w="21" h="32">
                  <a:moveTo>
                    <a:pt x="0" y="0"/>
                  </a:moveTo>
                  <a:lnTo>
                    <a:pt x="11" y="14"/>
                  </a:lnTo>
                  <a:lnTo>
                    <a:pt x="21" y="32"/>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01" name="Line 1183"/>
            <p:cNvSpPr>
              <a:spLocks noChangeShapeType="1"/>
            </p:cNvSpPr>
            <p:nvPr/>
          </p:nvSpPr>
          <p:spPr bwMode="auto">
            <a:xfrm>
              <a:off x="1382" y="1287"/>
              <a:ext cx="22" cy="35"/>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02" name="Line 1184"/>
            <p:cNvSpPr>
              <a:spLocks noChangeShapeType="1"/>
            </p:cNvSpPr>
            <p:nvPr/>
          </p:nvSpPr>
          <p:spPr bwMode="auto">
            <a:xfrm>
              <a:off x="1404" y="1322"/>
              <a:ext cx="21" cy="35"/>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03" name="Line 1185"/>
            <p:cNvSpPr>
              <a:spLocks noChangeShapeType="1"/>
            </p:cNvSpPr>
            <p:nvPr/>
          </p:nvSpPr>
          <p:spPr bwMode="auto">
            <a:xfrm>
              <a:off x="1425" y="1357"/>
              <a:ext cx="21" cy="39"/>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04" name="Line 1186"/>
            <p:cNvSpPr>
              <a:spLocks noChangeShapeType="1"/>
            </p:cNvSpPr>
            <p:nvPr/>
          </p:nvSpPr>
          <p:spPr bwMode="auto">
            <a:xfrm>
              <a:off x="1446" y="1396"/>
              <a:ext cx="21" cy="39"/>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05" name="Line 1187"/>
            <p:cNvSpPr>
              <a:spLocks noChangeShapeType="1"/>
            </p:cNvSpPr>
            <p:nvPr/>
          </p:nvSpPr>
          <p:spPr bwMode="auto">
            <a:xfrm>
              <a:off x="1467" y="1435"/>
              <a:ext cx="21" cy="35"/>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06" name="Freeform 1188"/>
            <p:cNvSpPr>
              <a:spLocks/>
            </p:cNvSpPr>
            <p:nvPr/>
          </p:nvSpPr>
          <p:spPr bwMode="auto">
            <a:xfrm>
              <a:off x="1488" y="1470"/>
              <a:ext cx="25" cy="38"/>
            </a:xfrm>
            <a:custGeom>
              <a:avLst/>
              <a:gdLst>
                <a:gd name="T0" fmla="*/ 0 w 25"/>
                <a:gd name="T1" fmla="*/ 0 h 38"/>
                <a:gd name="T2" fmla="*/ 11 w 25"/>
                <a:gd name="T3" fmla="*/ 17 h 38"/>
                <a:gd name="T4" fmla="*/ 25 w 25"/>
                <a:gd name="T5" fmla="*/ 38 h 38"/>
                <a:gd name="T6" fmla="*/ 0 60000 65536"/>
                <a:gd name="T7" fmla="*/ 0 60000 65536"/>
                <a:gd name="T8" fmla="*/ 0 60000 65536"/>
                <a:gd name="T9" fmla="*/ 0 w 25"/>
                <a:gd name="T10" fmla="*/ 0 h 38"/>
                <a:gd name="T11" fmla="*/ 25 w 25"/>
                <a:gd name="T12" fmla="*/ 38 h 38"/>
              </a:gdLst>
              <a:ahLst/>
              <a:cxnLst>
                <a:cxn ang="T6">
                  <a:pos x="T0" y="T1"/>
                </a:cxn>
                <a:cxn ang="T7">
                  <a:pos x="T2" y="T3"/>
                </a:cxn>
                <a:cxn ang="T8">
                  <a:pos x="T4" y="T5"/>
                </a:cxn>
              </a:cxnLst>
              <a:rect l="T9" t="T10" r="T11" b="T12"/>
              <a:pathLst>
                <a:path w="25" h="38">
                  <a:moveTo>
                    <a:pt x="0" y="0"/>
                  </a:moveTo>
                  <a:lnTo>
                    <a:pt x="11" y="17"/>
                  </a:lnTo>
                  <a:lnTo>
                    <a:pt x="25" y="38"/>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07" name="Line 1189"/>
            <p:cNvSpPr>
              <a:spLocks noChangeShapeType="1"/>
            </p:cNvSpPr>
            <p:nvPr/>
          </p:nvSpPr>
          <p:spPr bwMode="auto">
            <a:xfrm>
              <a:off x="1513" y="1508"/>
              <a:ext cx="21" cy="36"/>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08" name="Line 1190"/>
            <p:cNvSpPr>
              <a:spLocks noChangeShapeType="1"/>
            </p:cNvSpPr>
            <p:nvPr/>
          </p:nvSpPr>
          <p:spPr bwMode="auto">
            <a:xfrm>
              <a:off x="1534" y="1544"/>
              <a:ext cx="21" cy="35"/>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09" name="Line 1191"/>
            <p:cNvSpPr>
              <a:spLocks noChangeShapeType="1"/>
            </p:cNvSpPr>
            <p:nvPr/>
          </p:nvSpPr>
          <p:spPr bwMode="auto">
            <a:xfrm>
              <a:off x="1555" y="1579"/>
              <a:ext cx="21" cy="3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10" name="Line 1192"/>
            <p:cNvSpPr>
              <a:spLocks noChangeShapeType="1"/>
            </p:cNvSpPr>
            <p:nvPr/>
          </p:nvSpPr>
          <p:spPr bwMode="auto">
            <a:xfrm>
              <a:off x="1576" y="1610"/>
              <a:ext cx="21" cy="28"/>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11" name="Line 1193"/>
            <p:cNvSpPr>
              <a:spLocks noChangeShapeType="1"/>
            </p:cNvSpPr>
            <p:nvPr/>
          </p:nvSpPr>
          <p:spPr bwMode="auto">
            <a:xfrm>
              <a:off x="1597" y="1638"/>
              <a:ext cx="21" cy="25"/>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12" name="Freeform 1194"/>
            <p:cNvSpPr>
              <a:spLocks/>
            </p:cNvSpPr>
            <p:nvPr/>
          </p:nvSpPr>
          <p:spPr bwMode="auto">
            <a:xfrm>
              <a:off x="1618" y="1663"/>
              <a:ext cx="25" cy="21"/>
            </a:xfrm>
            <a:custGeom>
              <a:avLst/>
              <a:gdLst>
                <a:gd name="T0" fmla="*/ 0 w 25"/>
                <a:gd name="T1" fmla="*/ 0 h 21"/>
                <a:gd name="T2" fmla="*/ 11 w 25"/>
                <a:gd name="T3" fmla="*/ 11 h 21"/>
                <a:gd name="T4" fmla="*/ 25 w 25"/>
                <a:gd name="T5" fmla="*/ 21 h 21"/>
                <a:gd name="T6" fmla="*/ 0 60000 65536"/>
                <a:gd name="T7" fmla="*/ 0 60000 65536"/>
                <a:gd name="T8" fmla="*/ 0 60000 65536"/>
                <a:gd name="T9" fmla="*/ 0 w 25"/>
                <a:gd name="T10" fmla="*/ 0 h 21"/>
                <a:gd name="T11" fmla="*/ 25 w 25"/>
                <a:gd name="T12" fmla="*/ 21 h 21"/>
              </a:gdLst>
              <a:ahLst/>
              <a:cxnLst>
                <a:cxn ang="T6">
                  <a:pos x="T0" y="T1"/>
                </a:cxn>
                <a:cxn ang="T7">
                  <a:pos x="T2" y="T3"/>
                </a:cxn>
                <a:cxn ang="T8">
                  <a:pos x="T4" y="T5"/>
                </a:cxn>
              </a:cxnLst>
              <a:rect l="T9" t="T10" r="T11" b="T12"/>
              <a:pathLst>
                <a:path w="25" h="21">
                  <a:moveTo>
                    <a:pt x="0" y="0"/>
                  </a:moveTo>
                  <a:lnTo>
                    <a:pt x="11" y="11"/>
                  </a:lnTo>
                  <a:lnTo>
                    <a:pt x="25" y="21"/>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13" name="Line 1195"/>
            <p:cNvSpPr>
              <a:spLocks noChangeShapeType="1"/>
            </p:cNvSpPr>
            <p:nvPr/>
          </p:nvSpPr>
          <p:spPr bwMode="auto">
            <a:xfrm>
              <a:off x="1643" y="1684"/>
              <a:ext cx="21" cy="18"/>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14" name="Line 1196"/>
            <p:cNvSpPr>
              <a:spLocks noChangeShapeType="1"/>
            </p:cNvSpPr>
            <p:nvPr/>
          </p:nvSpPr>
          <p:spPr bwMode="auto">
            <a:xfrm>
              <a:off x="1664" y="1702"/>
              <a:ext cx="21" cy="14"/>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15" name="Line 1197"/>
            <p:cNvSpPr>
              <a:spLocks noChangeShapeType="1"/>
            </p:cNvSpPr>
            <p:nvPr/>
          </p:nvSpPr>
          <p:spPr bwMode="auto">
            <a:xfrm>
              <a:off x="1685" y="1716"/>
              <a:ext cx="21" cy="14"/>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16" name="Line 1198"/>
            <p:cNvSpPr>
              <a:spLocks noChangeShapeType="1"/>
            </p:cNvSpPr>
            <p:nvPr/>
          </p:nvSpPr>
          <p:spPr bwMode="auto">
            <a:xfrm>
              <a:off x="1706" y="1730"/>
              <a:ext cx="21" cy="10"/>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17" name="Line 1199"/>
            <p:cNvSpPr>
              <a:spLocks noChangeShapeType="1"/>
            </p:cNvSpPr>
            <p:nvPr/>
          </p:nvSpPr>
          <p:spPr bwMode="auto">
            <a:xfrm>
              <a:off x="1727" y="1740"/>
              <a:ext cx="21" cy="8"/>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18" name="Freeform 1200"/>
            <p:cNvSpPr>
              <a:spLocks/>
            </p:cNvSpPr>
            <p:nvPr/>
          </p:nvSpPr>
          <p:spPr bwMode="auto">
            <a:xfrm>
              <a:off x="1748" y="1748"/>
              <a:ext cx="25" cy="3"/>
            </a:xfrm>
            <a:custGeom>
              <a:avLst/>
              <a:gdLst>
                <a:gd name="T0" fmla="*/ 0 w 25"/>
                <a:gd name="T1" fmla="*/ 0 h 3"/>
                <a:gd name="T2" fmla="*/ 11 w 25"/>
                <a:gd name="T3" fmla="*/ 3 h 3"/>
                <a:gd name="T4" fmla="*/ 25 w 25"/>
                <a:gd name="T5" fmla="*/ 3 h 3"/>
                <a:gd name="T6" fmla="*/ 0 60000 65536"/>
                <a:gd name="T7" fmla="*/ 0 60000 65536"/>
                <a:gd name="T8" fmla="*/ 0 60000 65536"/>
                <a:gd name="T9" fmla="*/ 0 w 25"/>
                <a:gd name="T10" fmla="*/ 0 h 3"/>
                <a:gd name="T11" fmla="*/ 25 w 25"/>
                <a:gd name="T12" fmla="*/ 3 h 3"/>
              </a:gdLst>
              <a:ahLst/>
              <a:cxnLst>
                <a:cxn ang="T6">
                  <a:pos x="T0" y="T1"/>
                </a:cxn>
                <a:cxn ang="T7">
                  <a:pos x="T2" y="T3"/>
                </a:cxn>
                <a:cxn ang="T8">
                  <a:pos x="T4" y="T5"/>
                </a:cxn>
              </a:cxnLst>
              <a:rect l="T9" t="T10" r="T11" b="T12"/>
              <a:pathLst>
                <a:path w="25" h="3">
                  <a:moveTo>
                    <a:pt x="0" y="0"/>
                  </a:moveTo>
                  <a:lnTo>
                    <a:pt x="11" y="3"/>
                  </a:lnTo>
                  <a:lnTo>
                    <a:pt x="25" y="3"/>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19" name="Line 1201"/>
            <p:cNvSpPr>
              <a:spLocks noChangeShapeType="1"/>
            </p:cNvSpPr>
            <p:nvPr/>
          </p:nvSpPr>
          <p:spPr bwMode="auto">
            <a:xfrm>
              <a:off x="1773" y="1751"/>
              <a:ext cx="21" cy="4"/>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0" name="Line 1202"/>
            <p:cNvSpPr>
              <a:spLocks noChangeShapeType="1"/>
            </p:cNvSpPr>
            <p:nvPr/>
          </p:nvSpPr>
          <p:spPr bwMode="auto">
            <a:xfrm>
              <a:off x="1794" y="1755"/>
              <a:ext cx="21" cy="3"/>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1" name="Line 1203"/>
            <p:cNvSpPr>
              <a:spLocks noChangeShapeType="1"/>
            </p:cNvSpPr>
            <p:nvPr/>
          </p:nvSpPr>
          <p:spPr bwMode="auto">
            <a:xfrm>
              <a:off x="1815" y="1758"/>
              <a:ext cx="21" cy="4"/>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2" name="Line 1204"/>
            <p:cNvSpPr>
              <a:spLocks noChangeShapeType="1"/>
            </p:cNvSpPr>
            <p:nvPr/>
          </p:nvSpPr>
          <p:spPr bwMode="auto">
            <a:xfrm>
              <a:off x="1836" y="1762"/>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3" name="Line 1205"/>
            <p:cNvSpPr>
              <a:spLocks noChangeShapeType="1"/>
            </p:cNvSpPr>
            <p:nvPr/>
          </p:nvSpPr>
          <p:spPr bwMode="auto">
            <a:xfrm>
              <a:off x="1857" y="1762"/>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4" name="Freeform 1206"/>
            <p:cNvSpPr>
              <a:spLocks/>
            </p:cNvSpPr>
            <p:nvPr/>
          </p:nvSpPr>
          <p:spPr bwMode="auto">
            <a:xfrm>
              <a:off x="1878" y="1762"/>
              <a:ext cx="25" cy="3"/>
            </a:xfrm>
            <a:custGeom>
              <a:avLst/>
              <a:gdLst>
                <a:gd name="T0" fmla="*/ 0 w 25"/>
                <a:gd name="T1" fmla="*/ 0 h 3"/>
                <a:gd name="T2" fmla="*/ 11 w 25"/>
                <a:gd name="T3" fmla="*/ 0 h 3"/>
                <a:gd name="T4" fmla="*/ 25 w 25"/>
                <a:gd name="T5" fmla="*/ 3 h 3"/>
                <a:gd name="T6" fmla="*/ 0 60000 65536"/>
                <a:gd name="T7" fmla="*/ 0 60000 65536"/>
                <a:gd name="T8" fmla="*/ 0 60000 65536"/>
                <a:gd name="T9" fmla="*/ 0 w 25"/>
                <a:gd name="T10" fmla="*/ 0 h 3"/>
                <a:gd name="T11" fmla="*/ 25 w 25"/>
                <a:gd name="T12" fmla="*/ 3 h 3"/>
              </a:gdLst>
              <a:ahLst/>
              <a:cxnLst>
                <a:cxn ang="T6">
                  <a:pos x="T0" y="T1"/>
                </a:cxn>
                <a:cxn ang="T7">
                  <a:pos x="T2" y="T3"/>
                </a:cxn>
                <a:cxn ang="T8">
                  <a:pos x="T4" y="T5"/>
                </a:cxn>
              </a:cxnLst>
              <a:rect l="T9" t="T10" r="T11" b="T12"/>
              <a:pathLst>
                <a:path w="25" h="3">
                  <a:moveTo>
                    <a:pt x="0" y="0"/>
                  </a:moveTo>
                  <a:lnTo>
                    <a:pt x="11" y="0"/>
                  </a:lnTo>
                  <a:lnTo>
                    <a:pt x="25" y="3"/>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25" name="Line 1207"/>
            <p:cNvSpPr>
              <a:spLocks noChangeShapeType="1"/>
            </p:cNvSpPr>
            <p:nvPr/>
          </p:nvSpPr>
          <p:spPr bwMode="auto">
            <a:xfrm>
              <a:off x="1903"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6" name="Line 1208"/>
            <p:cNvSpPr>
              <a:spLocks noChangeShapeType="1"/>
            </p:cNvSpPr>
            <p:nvPr/>
          </p:nvSpPr>
          <p:spPr bwMode="auto">
            <a:xfrm>
              <a:off x="1924"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7" name="Line 1209"/>
            <p:cNvSpPr>
              <a:spLocks noChangeShapeType="1"/>
            </p:cNvSpPr>
            <p:nvPr/>
          </p:nvSpPr>
          <p:spPr bwMode="auto">
            <a:xfrm>
              <a:off x="1945"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8" name="Line 1210"/>
            <p:cNvSpPr>
              <a:spLocks noChangeShapeType="1"/>
            </p:cNvSpPr>
            <p:nvPr/>
          </p:nvSpPr>
          <p:spPr bwMode="auto">
            <a:xfrm>
              <a:off x="1966"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9" name="Line 1211"/>
            <p:cNvSpPr>
              <a:spLocks noChangeShapeType="1"/>
            </p:cNvSpPr>
            <p:nvPr/>
          </p:nvSpPr>
          <p:spPr bwMode="auto">
            <a:xfrm>
              <a:off x="1987" y="1765"/>
              <a:ext cx="22"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0" name="Freeform 1212"/>
            <p:cNvSpPr>
              <a:spLocks/>
            </p:cNvSpPr>
            <p:nvPr/>
          </p:nvSpPr>
          <p:spPr bwMode="auto">
            <a:xfrm>
              <a:off x="2009" y="1765"/>
              <a:ext cx="24" cy="1"/>
            </a:xfrm>
            <a:custGeom>
              <a:avLst/>
              <a:gdLst>
                <a:gd name="T0" fmla="*/ 0 w 24"/>
                <a:gd name="T1" fmla="*/ 0 h 1"/>
                <a:gd name="T2" fmla="*/ 10 w 24"/>
                <a:gd name="T3" fmla="*/ 0 h 1"/>
                <a:gd name="T4" fmla="*/ 24 w 24"/>
                <a:gd name="T5" fmla="*/ 0 h 1"/>
                <a:gd name="T6" fmla="*/ 0 60000 65536"/>
                <a:gd name="T7" fmla="*/ 0 60000 65536"/>
                <a:gd name="T8" fmla="*/ 0 60000 65536"/>
                <a:gd name="T9" fmla="*/ 0 w 24"/>
                <a:gd name="T10" fmla="*/ 0 h 1"/>
                <a:gd name="T11" fmla="*/ 24 w 24"/>
                <a:gd name="T12" fmla="*/ 1 h 1"/>
              </a:gdLst>
              <a:ahLst/>
              <a:cxnLst>
                <a:cxn ang="T6">
                  <a:pos x="T0" y="T1"/>
                </a:cxn>
                <a:cxn ang="T7">
                  <a:pos x="T2" y="T3"/>
                </a:cxn>
                <a:cxn ang="T8">
                  <a:pos x="T4" y="T5"/>
                </a:cxn>
              </a:cxnLst>
              <a:rect l="T9" t="T10" r="T11" b="T12"/>
              <a:pathLst>
                <a:path w="24" h="1">
                  <a:moveTo>
                    <a:pt x="0" y="0"/>
                  </a:moveTo>
                  <a:lnTo>
                    <a:pt x="10" y="0"/>
                  </a:lnTo>
                  <a:lnTo>
                    <a:pt x="24"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31" name="Line 1213"/>
            <p:cNvSpPr>
              <a:spLocks noChangeShapeType="1"/>
            </p:cNvSpPr>
            <p:nvPr/>
          </p:nvSpPr>
          <p:spPr bwMode="auto">
            <a:xfrm>
              <a:off x="2033"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2" name="Line 1214"/>
            <p:cNvSpPr>
              <a:spLocks noChangeShapeType="1"/>
            </p:cNvSpPr>
            <p:nvPr/>
          </p:nvSpPr>
          <p:spPr bwMode="auto">
            <a:xfrm>
              <a:off x="2054"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3" name="Line 1215"/>
            <p:cNvSpPr>
              <a:spLocks noChangeShapeType="1"/>
            </p:cNvSpPr>
            <p:nvPr/>
          </p:nvSpPr>
          <p:spPr bwMode="auto">
            <a:xfrm>
              <a:off x="2075"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4" name="Line 1216"/>
            <p:cNvSpPr>
              <a:spLocks noChangeShapeType="1"/>
            </p:cNvSpPr>
            <p:nvPr/>
          </p:nvSpPr>
          <p:spPr bwMode="auto">
            <a:xfrm>
              <a:off x="2096" y="1765"/>
              <a:ext cx="22"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5" name="Line 1217"/>
            <p:cNvSpPr>
              <a:spLocks noChangeShapeType="1"/>
            </p:cNvSpPr>
            <p:nvPr/>
          </p:nvSpPr>
          <p:spPr bwMode="auto">
            <a:xfrm>
              <a:off x="2118"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6" name="Freeform 1218"/>
            <p:cNvSpPr>
              <a:spLocks/>
            </p:cNvSpPr>
            <p:nvPr/>
          </p:nvSpPr>
          <p:spPr bwMode="auto">
            <a:xfrm>
              <a:off x="2139" y="1765"/>
              <a:ext cx="24" cy="1"/>
            </a:xfrm>
            <a:custGeom>
              <a:avLst/>
              <a:gdLst>
                <a:gd name="T0" fmla="*/ 0 w 24"/>
                <a:gd name="T1" fmla="*/ 0 h 1"/>
                <a:gd name="T2" fmla="*/ 10 w 24"/>
                <a:gd name="T3" fmla="*/ 0 h 1"/>
                <a:gd name="T4" fmla="*/ 24 w 24"/>
                <a:gd name="T5" fmla="*/ 0 h 1"/>
                <a:gd name="T6" fmla="*/ 0 60000 65536"/>
                <a:gd name="T7" fmla="*/ 0 60000 65536"/>
                <a:gd name="T8" fmla="*/ 0 60000 65536"/>
                <a:gd name="T9" fmla="*/ 0 w 24"/>
                <a:gd name="T10" fmla="*/ 0 h 1"/>
                <a:gd name="T11" fmla="*/ 24 w 24"/>
                <a:gd name="T12" fmla="*/ 1 h 1"/>
              </a:gdLst>
              <a:ahLst/>
              <a:cxnLst>
                <a:cxn ang="T6">
                  <a:pos x="T0" y="T1"/>
                </a:cxn>
                <a:cxn ang="T7">
                  <a:pos x="T2" y="T3"/>
                </a:cxn>
                <a:cxn ang="T8">
                  <a:pos x="T4" y="T5"/>
                </a:cxn>
              </a:cxnLst>
              <a:rect l="T9" t="T10" r="T11" b="T12"/>
              <a:pathLst>
                <a:path w="24" h="1">
                  <a:moveTo>
                    <a:pt x="0" y="0"/>
                  </a:moveTo>
                  <a:lnTo>
                    <a:pt x="10" y="0"/>
                  </a:lnTo>
                  <a:lnTo>
                    <a:pt x="24"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37" name="Line 1219"/>
            <p:cNvSpPr>
              <a:spLocks noChangeShapeType="1"/>
            </p:cNvSpPr>
            <p:nvPr/>
          </p:nvSpPr>
          <p:spPr bwMode="auto">
            <a:xfrm>
              <a:off x="2163"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8" name="Line 1220"/>
            <p:cNvSpPr>
              <a:spLocks noChangeShapeType="1"/>
            </p:cNvSpPr>
            <p:nvPr/>
          </p:nvSpPr>
          <p:spPr bwMode="auto">
            <a:xfrm>
              <a:off x="2184" y="1765"/>
              <a:ext cx="22"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9" name="Line 1221"/>
            <p:cNvSpPr>
              <a:spLocks noChangeShapeType="1"/>
            </p:cNvSpPr>
            <p:nvPr/>
          </p:nvSpPr>
          <p:spPr bwMode="auto">
            <a:xfrm>
              <a:off x="2206"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0" name="Line 1222"/>
            <p:cNvSpPr>
              <a:spLocks noChangeShapeType="1"/>
            </p:cNvSpPr>
            <p:nvPr/>
          </p:nvSpPr>
          <p:spPr bwMode="auto">
            <a:xfrm>
              <a:off x="2227"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1" name="Line 1223"/>
            <p:cNvSpPr>
              <a:spLocks noChangeShapeType="1"/>
            </p:cNvSpPr>
            <p:nvPr/>
          </p:nvSpPr>
          <p:spPr bwMode="auto">
            <a:xfrm>
              <a:off x="2248"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2" name="Line 1224"/>
            <p:cNvSpPr>
              <a:spLocks noChangeShapeType="1"/>
            </p:cNvSpPr>
            <p:nvPr/>
          </p:nvSpPr>
          <p:spPr bwMode="auto">
            <a:xfrm>
              <a:off x="2269"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3" name="Freeform 1226"/>
            <p:cNvSpPr>
              <a:spLocks/>
            </p:cNvSpPr>
            <p:nvPr/>
          </p:nvSpPr>
          <p:spPr bwMode="auto">
            <a:xfrm>
              <a:off x="2290" y="1765"/>
              <a:ext cx="25" cy="1"/>
            </a:xfrm>
            <a:custGeom>
              <a:avLst/>
              <a:gdLst>
                <a:gd name="T0" fmla="*/ 0 w 25"/>
                <a:gd name="T1" fmla="*/ 0 h 1"/>
                <a:gd name="T2" fmla="*/ 10 w 25"/>
                <a:gd name="T3" fmla="*/ 0 h 1"/>
                <a:gd name="T4" fmla="*/ 25 w 25"/>
                <a:gd name="T5" fmla="*/ 0 h 1"/>
                <a:gd name="T6" fmla="*/ 0 60000 65536"/>
                <a:gd name="T7" fmla="*/ 0 60000 65536"/>
                <a:gd name="T8" fmla="*/ 0 60000 65536"/>
                <a:gd name="T9" fmla="*/ 0 w 25"/>
                <a:gd name="T10" fmla="*/ 0 h 1"/>
                <a:gd name="T11" fmla="*/ 25 w 25"/>
                <a:gd name="T12" fmla="*/ 1 h 1"/>
              </a:gdLst>
              <a:ahLst/>
              <a:cxnLst>
                <a:cxn ang="T6">
                  <a:pos x="T0" y="T1"/>
                </a:cxn>
                <a:cxn ang="T7">
                  <a:pos x="T2" y="T3"/>
                </a:cxn>
                <a:cxn ang="T8">
                  <a:pos x="T4" y="T5"/>
                </a:cxn>
              </a:cxnLst>
              <a:rect l="T9" t="T10" r="T11" b="T12"/>
              <a:pathLst>
                <a:path w="25" h="1">
                  <a:moveTo>
                    <a:pt x="0" y="0"/>
                  </a:moveTo>
                  <a:lnTo>
                    <a:pt x="10" y="0"/>
                  </a:lnTo>
                  <a:lnTo>
                    <a:pt x="25" y="0"/>
                  </a:lnTo>
                </a:path>
              </a:pathLst>
            </a:custGeom>
            <a:noFill/>
            <a:ln w="28575" cmpd="sng">
              <a:solidFill>
                <a:srgbClr val="99CC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44" name="Line 1227"/>
            <p:cNvSpPr>
              <a:spLocks noChangeShapeType="1"/>
            </p:cNvSpPr>
            <p:nvPr/>
          </p:nvSpPr>
          <p:spPr bwMode="auto">
            <a:xfrm>
              <a:off x="2315"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5" name="Line 1228"/>
            <p:cNvSpPr>
              <a:spLocks noChangeShapeType="1"/>
            </p:cNvSpPr>
            <p:nvPr/>
          </p:nvSpPr>
          <p:spPr bwMode="auto">
            <a:xfrm>
              <a:off x="2336"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6" name="Line 1229"/>
            <p:cNvSpPr>
              <a:spLocks noChangeShapeType="1"/>
            </p:cNvSpPr>
            <p:nvPr/>
          </p:nvSpPr>
          <p:spPr bwMode="auto">
            <a:xfrm>
              <a:off x="2357"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7" name="Line 1230"/>
            <p:cNvSpPr>
              <a:spLocks noChangeShapeType="1"/>
            </p:cNvSpPr>
            <p:nvPr/>
          </p:nvSpPr>
          <p:spPr bwMode="auto">
            <a:xfrm>
              <a:off x="2378"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8" name="Line 1231"/>
            <p:cNvSpPr>
              <a:spLocks noChangeShapeType="1"/>
            </p:cNvSpPr>
            <p:nvPr/>
          </p:nvSpPr>
          <p:spPr bwMode="auto">
            <a:xfrm>
              <a:off x="2399" y="1765"/>
              <a:ext cx="21"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9" name="Line 1232"/>
            <p:cNvSpPr>
              <a:spLocks noChangeShapeType="1"/>
            </p:cNvSpPr>
            <p:nvPr/>
          </p:nvSpPr>
          <p:spPr bwMode="auto">
            <a:xfrm>
              <a:off x="2420" y="1765"/>
              <a:ext cx="25" cy="1"/>
            </a:xfrm>
            <a:prstGeom prst="line">
              <a:avLst/>
            </a:prstGeom>
            <a:noFill/>
            <a:ln w="28575">
              <a:solidFill>
                <a:srgbClr val="99CC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50" name="Line 1233"/>
            <p:cNvSpPr>
              <a:spLocks noChangeShapeType="1"/>
            </p:cNvSpPr>
            <p:nvPr/>
          </p:nvSpPr>
          <p:spPr bwMode="auto">
            <a:xfrm>
              <a:off x="405" y="1765"/>
              <a:ext cx="24" cy="1"/>
            </a:xfrm>
            <a:prstGeom prst="line">
              <a:avLst/>
            </a:prstGeom>
            <a:noFill/>
            <a:ln w="11113">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51" name="Line 1234"/>
            <p:cNvSpPr>
              <a:spLocks noChangeShapeType="1"/>
            </p:cNvSpPr>
            <p:nvPr/>
          </p:nvSpPr>
          <p:spPr bwMode="auto">
            <a:xfrm>
              <a:off x="429" y="1765"/>
              <a:ext cx="21" cy="1"/>
            </a:xfrm>
            <a:prstGeom prst="line">
              <a:avLst/>
            </a:prstGeom>
            <a:noFill/>
            <a:ln w="11113">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52" name="Freeform 1235"/>
            <p:cNvSpPr>
              <a:spLocks/>
            </p:cNvSpPr>
            <p:nvPr/>
          </p:nvSpPr>
          <p:spPr bwMode="auto">
            <a:xfrm>
              <a:off x="450" y="1762"/>
              <a:ext cx="21" cy="3"/>
            </a:xfrm>
            <a:custGeom>
              <a:avLst/>
              <a:gdLst>
                <a:gd name="T0" fmla="*/ 0 w 21"/>
                <a:gd name="T1" fmla="*/ 3 h 3"/>
                <a:gd name="T2" fmla="*/ 11 w 21"/>
                <a:gd name="T3" fmla="*/ 0 h 3"/>
                <a:gd name="T4" fmla="*/ 21 w 21"/>
                <a:gd name="T5" fmla="*/ 0 h 3"/>
                <a:gd name="T6" fmla="*/ 0 60000 65536"/>
                <a:gd name="T7" fmla="*/ 0 60000 65536"/>
                <a:gd name="T8" fmla="*/ 0 60000 65536"/>
                <a:gd name="T9" fmla="*/ 0 w 21"/>
                <a:gd name="T10" fmla="*/ 0 h 3"/>
                <a:gd name="T11" fmla="*/ 21 w 21"/>
                <a:gd name="T12" fmla="*/ 3 h 3"/>
              </a:gdLst>
              <a:ahLst/>
              <a:cxnLst>
                <a:cxn ang="T6">
                  <a:pos x="T0" y="T1"/>
                </a:cxn>
                <a:cxn ang="T7">
                  <a:pos x="T2" y="T3"/>
                </a:cxn>
                <a:cxn ang="T8">
                  <a:pos x="T4" y="T5"/>
                </a:cxn>
              </a:cxnLst>
              <a:rect l="T9" t="T10" r="T11" b="T12"/>
              <a:pathLst>
                <a:path w="21" h="3">
                  <a:moveTo>
                    <a:pt x="0" y="3"/>
                  </a:moveTo>
                  <a:lnTo>
                    <a:pt x="11" y="0"/>
                  </a:lnTo>
                  <a:lnTo>
                    <a:pt x="21" y="0"/>
                  </a:lnTo>
                </a:path>
              </a:pathLst>
            </a:custGeom>
            <a:noFill/>
            <a:ln w="11113">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53" name="Line 1236"/>
            <p:cNvSpPr>
              <a:spLocks noChangeShapeType="1"/>
            </p:cNvSpPr>
            <p:nvPr/>
          </p:nvSpPr>
          <p:spPr bwMode="auto">
            <a:xfrm>
              <a:off x="471" y="1762"/>
              <a:ext cx="22" cy="1"/>
            </a:xfrm>
            <a:prstGeom prst="line">
              <a:avLst/>
            </a:prstGeom>
            <a:noFill/>
            <a:ln w="11113">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54" name="Line 1237"/>
            <p:cNvSpPr>
              <a:spLocks noChangeShapeType="1"/>
            </p:cNvSpPr>
            <p:nvPr/>
          </p:nvSpPr>
          <p:spPr bwMode="auto">
            <a:xfrm flipV="1">
              <a:off x="493" y="1758"/>
              <a:ext cx="21" cy="4"/>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55" name="Freeform 1238"/>
            <p:cNvSpPr>
              <a:spLocks/>
            </p:cNvSpPr>
            <p:nvPr/>
          </p:nvSpPr>
          <p:spPr bwMode="auto">
            <a:xfrm>
              <a:off x="514" y="1755"/>
              <a:ext cx="21" cy="3"/>
            </a:xfrm>
            <a:custGeom>
              <a:avLst/>
              <a:gdLst>
                <a:gd name="T0" fmla="*/ 0 w 21"/>
                <a:gd name="T1" fmla="*/ 3 h 3"/>
                <a:gd name="T2" fmla="*/ 10 w 21"/>
                <a:gd name="T3" fmla="*/ 3 h 3"/>
                <a:gd name="T4" fmla="*/ 21 w 21"/>
                <a:gd name="T5" fmla="*/ 0 h 3"/>
                <a:gd name="T6" fmla="*/ 0 60000 65536"/>
                <a:gd name="T7" fmla="*/ 0 60000 65536"/>
                <a:gd name="T8" fmla="*/ 0 60000 65536"/>
                <a:gd name="T9" fmla="*/ 0 w 21"/>
                <a:gd name="T10" fmla="*/ 0 h 3"/>
                <a:gd name="T11" fmla="*/ 21 w 21"/>
                <a:gd name="T12" fmla="*/ 3 h 3"/>
              </a:gdLst>
              <a:ahLst/>
              <a:cxnLst>
                <a:cxn ang="T6">
                  <a:pos x="T0" y="T1"/>
                </a:cxn>
                <a:cxn ang="T7">
                  <a:pos x="T2" y="T3"/>
                </a:cxn>
                <a:cxn ang="T8">
                  <a:pos x="T4" y="T5"/>
                </a:cxn>
              </a:cxnLst>
              <a:rect l="T9" t="T10" r="T11" b="T12"/>
              <a:pathLst>
                <a:path w="21" h="3">
                  <a:moveTo>
                    <a:pt x="0" y="3"/>
                  </a:moveTo>
                  <a:lnTo>
                    <a:pt x="10" y="3"/>
                  </a:lnTo>
                  <a:lnTo>
                    <a:pt x="21"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56" name="Line 1239"/>
            <p:cNvSpPr>
              <a:spLocks noChangeShapeType="1"/>
            </p:cNvSpPr>
            <p:nvPr/>
          </p:nvSpPr>
          <p:spPr bwMode="auto">
            <a:xfrm flipV="1">
              <a:off x="535" y="1744"/>
              <a:ext cx="21" cy="1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57" name="Freeform 1240"/>
            <p:cNvSpPr>
              <a:spLocks/>
            </p:cNvSpPr>
            <p:nvPr/>
          </p:nvSpPr>
          <p:spPr bwMode="auto">
            <a:xfrm>
              <a:off x="556" y="1726"/>
              <a:ext cx="25" cy="18"/>
            </a:xfrm>
            <a:custGeom>
              <a:avLst/>
              <a:gdLst>
                <a:gd name="T0" fmla="*/ 0 w 25"/>
                <a:gd name="T1" fmla="*/ 18 h 18"/>
                <a:gd name="T2" fmla="*/ 10 w 25"/>
                <a:gd name="T3" fmla="*/ 11 h 18"/>
                <a:gd name="T4" fmla="*/ 25 w 25"/>
                <a:gd name="T5" fmla="*/ 0 h 18"/>
                <a:gd name="T6" fmla="*/ 0 60000 65536"/>
                <a:gd name="T7" fmla="*/ 0 60000 65536"/>
                <a:gd name="T8" fmla="*/ 0 60000 65536"/>
                <a:gd name="T9" fmla="*/ 0 w 25"/>
                <a:gd name="T10" fmla="*/ 0 h 18"/>
                <a:gd name="T11" fmla="*/ 25 w 25"/>
                <a:gd name="T12" fmla="*/ 18 h 18"/>
              </a:gdLst>
              <a:ahLst/>
              <a:cxnLst>
                <a:cxn ang="T6">
                  <a:pos x="T0" y="T1"/>
                </a:cxn>
                <a:cxn ang="T7">
                  <a:pos x="T2" y="T3"/>
                </a:cxn>
                <a:cxn ang="T8">
                  <a:pos x="T4" y="T5"/>
                </a:cxn>
              </a:cxnLst>
              <a:rect l="T9" t="T10" r="T11" b="T12"/>
              <a:pathLst>
                <a:path w="25" h="18">
                  <a:moveTo>
                    <a:pt x="0" y="18"/>
                  </a:moveTo>
                  <a:lnTo>
                    <a:pt x="10" y="11"/>
                  </a:lnTo>
                  <a:lnTo>
                    <a:pt x="25"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58" name="Freeform 1241"/>
            <p:cNvSpPr>
              <a:spLocks/>
            </p:cNvSpPr>
            <p:nvPr/>
          </p:nvSpPr>
          <p:spPr bwMode="auto">
            <a:xfrm>
              <a:off x="581" y="1702"/>
              <a:ext cx="21" cy="24"/>
            </a:xfrm>
            <a:custGeom>
              <a:avLst/>
              <a:gdLst>
                <a:gd name="T0" fmla="*/ 0 w 21"/>
                <a:gd name="T1" fmla="*/ 24 h 24"/>
                <a:gd name="T2" fmla="*/ 10 w 21"/>
                <a:gd name="T3" fmla="*/ 14 h 24"/>
                <a:gd name="T4" fmla="*/ 17 w 21"/>
                <a:gd name="T5" fmla="*/ 7 h 24"/>
                <a:gd name="T6" fmla="*/ 21 w 21"/>
                <a:gd name="T7" fmla="*/ 0 h 24"/>
                <a:gd name="T8" fmla="*/ 0 60000 65536"/>
                <a:gd name="T9" fmla="*/ 0 60000 65536"/>
                <a:gd name="T10" fmla="*/ 0 60000 65536"/>
                <a:gd name="T11" fmla="*/ 0 60000 65536"/>
                <a:gd name="T12" fmla="*/ 0 w 21"/>
                <a:gd name="T13" fmla="*/ 0 h 24"/>
                <a:gd name="T14" fmla="*/ 21 w 21"/>
                <a:gd name="T15" fmla="*/ 24 h 24"/>
              </a:gdLst>
              <a:ahLst/>
              <a:cxnLst>
                <a:cxn ang="T8">
                  <a:pos x="T0" y="T1"/>
                </a:cxn>
                <a:cxn ang="T9">
                  <a:pos x="T2" y="T3"/>
                </a:cxn>
                <a:cxn ang="T10">
                  <a:pos x="T4" y="T5"/>
                </a:cxn>
                <a:cxn ang="T11">
                  <a:pos x="T6" y="T7"/>
                </a:cxn>
              </a:cxnLst>
              <a:rect l="T12" t="T13" r="T14" b="T15"/>
              <a:pathLst>
                <a:path w="21" h="24">
                  <a:moveTo>
                    <a:pt x="0" y="24"/>
                  </a:moveTo>
                  <a:lnTo>
                    <a:pt x="10" y="14"/>
                  </a:lnTo>
                  <a:lnTo>
                    <a:pt x="17" y="7"/>
                  </a:lnTo>
                  <a:lnTo>
                    <a:pt x="21"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59" name="Freeform 1242"/>
            <p:cNvSpPr>
              <a:spLocks/>
            </p:cNvSpPr>
            <p:nvPr/>
          </p:nvSpPr>
          <p:spPr bwMode="auto">
            <a:xfrm>
              <a:off x="602" y="1642"/>
              <a:ext cx="21" cy="60"/>
            </a:xfrm>
            <a:custGeom>
              <a:avLst/>
              <a:gdLst>
                <a:gd name="T0" fmla="*/ 0 w 21"/>
                <a:gd name="T1" fmla="*/ 60 h 60"/>
                <a:gd name="T2" fmla="*/ 10 w 21"/>
                <a:gd name="T3" fmla="*/ 35 h 60"/>
                <a:gd name="T4" fmla="*/ 21 w 21"/>
                <a:gd name="T5" fmla="*/ 0 h 60"/>
                <a:gd name="T6" fmla="*/ 0 60000 65536"/>
                <a:gd name="T7" fmla="*/ 0 60000 65536"/>
                <a:gd name="T8" fmla="*/ 0 60000 65536"/>
                <a:gd name="T9" fmla="*/ 0 w 21"/>
                <a:gd name="T10" fmla="*/ 0 h 60"/>
                <a:gd name="T11" fmla="*/ 21 w 21"/>
                <a:gd name="T12" fmla="*/ 60 h 60"/>
              </a:gdLst>
              <a:ahLst/>
              <a:cxnLst>
                <a:cxn ang="T6">
                  <a:pos x="T0" y="T1"/>
                </a:cxn>
                <a:cxn ang="T7">
                  <a:pos x="T2" y="T3"/>
                </a:cxn>
                <a:cxn ang="T8">
                  <a:pos x="T4" y="T5"/>
                </a:cxn>
              </a:cxnLst>
              <a:rect l="T9" t="T10" r="T11" b="T12"/>
              <a:pathLst>
                <a:path w="21" h="60">
                  <a:moveTo>
                    <a:pt x="0" y="60"/>
                  </a:moveTo>
                  <a:lnTo>
                    <a:pt x="10" y="35"/>
                  </a:lnTo>
                  <a:lnTo>
                    <a:pt x="21"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0" name="Freeform 1243"/>
            <p:cNvSpPr>
              <a:spLocks/>
            </p:cNvSpPr>
            <p:nvPr/>
          </p:nvSpPr>
          <p:spPr bwMode="auto">
            <a:xfrm>
              <a:off x="623" y="1547"/>
              <a:ext cx="21" cy="95"/>
            </a:xfrm>
            <a:custGeom>
              <a:avLst/>
              <a:gdLst>
                <a:gd name="T0" fmla="*/ 0 w 21"/>
                <a:gd name="T1" fmla="*/ 95 h 95"/>
                <a:gd name="T2" fmla="*/ 3 w 21"/>
                <a:gd name="T3" fmla="*/ 74 h 95"/>
                <a:gd name="T4" fmla="*/ 10 w 21"/>
                <a:gd name="T5" fmla="*/ 53 h 95"/>
                <a:gd name="T6" fmla="*/ 14 w 21"/>
                <a:gd name="T7" fmla="*/ 28 h 95"/>
                <a:gd name="T8" fmla="*/ 21 w 21"/>
                <a:gd name="T9" fmla="*/ 0 h 95"/>
                <a:gd name="T10" fmla="*/ 0 60000 65536"/>
                <a:gd name="T11" fmla="*/ 0 60000 65536"/>
                <a:gd name="T12" fmla="*/ 0 60000 65536"/>
                <a:gd name="T13" fmla="*/ 0 60000 65536"/>
                <a:gd name="T14" fmla="*/ 0 60000 65536"/>
                <a:gd name="T15" fmla="*/ 0 w 21"/>
                <a:gd name="T16" fmla="*/ 0 h 95"/>
                <a:gd name="T17" fmla="*/ 21 w 21"/>
                <a:gd name="T18" fmla="*/ 95 h 95"/>
              </a:gdLst>
              <a:ahLst/>
              <a:cxnLst>
                <a:cxn ang="T10">
                  <a:pos x="T0" y="T1"/>
                </a:cxn>
                <a:cxn ang="T11">
                  <a:pos x="T2" y="T3"/>
                </a:cxn>
                <a:cxn ang="T12">
                  <a:pos x="T4" y="T5"/>
                </a:cxn>
                <a:cxn ang="T13">
                  <a:pos x="T6" y="T7"/>
                </a:cxn>
                <a:cxn ang="T14">
                  <a:pos x="T8" y="T9"/>
                </a:cxn>
              </a:cxnLst>
              <a:rect l="T15" t="T16" r="T17" b="T18"/>
              <a:pathLst>
                <a:path w="21" h="95">
                  <a:moveTo>
                    <a:pt x="0" y="95"/>
                  </a:moveTo>
                  <a:lnTo>
                    <a:pt x="3" y="74"/>
                  </a:lnTo>
                  <a:lnTo>
                    <a:pt x="10" y="53"/>
                  </a:lnTo>
                  <a:lnTo>
                    <a:pt x="14" y="28"/>
                  </a:lnTo>
                  <a:lnTo>
                    <a:pt x="21"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1" name="Freeform 1244"/>
            <p:cNvSpPr>
              <a:spLocks/>
            </p:cNvSpPr>
            <p:nvPr/>
          </p:nvSpPr>
          <p:spPr bwMode="auto">
            <a:xfrm>
              <a:off x="644" y="1389"/>
              <a:ext cx="21" cy="158"/>
            </a:xfrm>
            <a:custGeom>
              <a:avLst/>
              <a:gdLst>
                <a:gd name="T0" fmla="*/ 0 w 21"/>
                <a:gd name="T1" fmla="*/ 158 h 158"/>
                <a:gd name="T2" fmla="*/ 3 w 21"/>
                <a:gd name="T3" fmla="*/ 126 h 158"/>
                <a:gd name="T4" fmla="*/ 10 w 21"/>
                <a:gd name="T5" fmla="*/ 88 h 158"/>
                <a:gd name="T6" fmla="*/ 14 w 21"/>
                <a:gd name="T7" fmla="*/ 46 h 158"/>
                <a:gd name="T8" fmla="*/ 21 w 21"/>
                <a:gd name="T9" fmla="*/ 0 h 158"/>
                <a:gd name="T10" fmla="*/ 0 60000 65536"/>
                <a:gd name="T11" fmla="*/ 0 60000 65536"/>
                <a:gd name="T12" fmla="*/ 0 60000 65536"/>
                <a:gd name="T13" fmla="*/ 0 60000 65536"/>
                <a:gd name="T14" fmla="*/ 0 60000 65536"/>
                <a:gd name="T15" fmla="*/ 0 w 21"/>
                <a:gd name="T16" fmla="*/ 0 h 158"/>
                <a:gd name="T17" fmla="*/ 21 w 21"/>
                <a:gd name="T18" fmla="*/ 158 h 158"/>
              </a:gdLst>
              <a:ahLst/>
              <a:cxnLst>
                <a:cxn ang="T10">
                  <a:pos x="T0" y="T1"/>
                </a:cxn>
                <a:cxn ang="T11">
                  <a:pos x="T2" y="T3"/>
                </a:cxn>
                <a:cxn ang="T12">
                  <a:pos x="T4" y="T5"/>
                </a:cxn>
                <a:cxn ang="T13">
                  <a:pos x="T6" y="T7"/>
                </a:cxn>
                <a:cxn ang="T14">
                  <a:pos x="T8" y="T9"/>
                </a:cxn>
              </a:cxnLst>
              <a:rect l="T15" t="T16" r="T17" b="T18"/>
              <a:pathLst>
                <a:path w="21" h="158">
                  <a:moveTo>
                    <a:pt x="0" y="158"/>
                  </a:moveTo>
                  <a:lnTo>
                    <a:pt x="3" y="126"/>
                  </a:lnTo>
                  <a:lnTo>
                    <a:pt x="10" y="88"/>
                  </a:lnTo>
                  <a:lnTo>
                    <a:pt x="14" y="46"/>
                  </a:lnTo>
                  <a:lnTo>
                    <a:pt x="21"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2" name="Freeform 1245"/>
            <p:cNvSpPr>
              <a:spLocks/>
            </p:cNvSpPr>
            <p:nvPr/>
          </p:nvSpPr>
          <p:spPr bwMode="auto">
            <a:xfrm>
              <a:off x="665" y="1157"/>
              <a:ext cx="21" cy="232"/>
            </a:xfrm>
            <a:custGeom>
              <a:avLst/>
              <a:gdLst>
                <a:gd name="T0" fmla="*/ 0 w 21"/>
                <a:gd name="T1" fmla="*/ 232 h 232"/>
                <a:gd name="T2" fmla="*/ 3 w 21"/>
                <a:gd name="T3" fmla="*/ 207 h 232"/>
                <a:gd name="T4" fmla="*/ 3 w 21"/>
                <a:gd name="T5" fmla="*/ 179 h 232"/>
                <a:gd name="T6" fmla="*/ 10 w 21"/>
                <a:gd name="T7" fmla="*/ 119 h 232"/>
                <a:gd name="T8" fmla="*/ 14 w 21"/>
                <a:gd name="T9" fmla="*/ 56 h 232"/>
                <a:gd name="T10" fmla="*/ 21 w 21"/>
                <a:gd name="T11" fmla="*/ 0 h 232"/>
                <a:gd name="T12" fmla="*/ 0 60000 65536"/>
                <a:gd name="T13" fmla="*/ 0 60000 65536"/>
                <a:gd name="T14" fmla="*/ 0 60000 65536"/>
                <a:gd name="T15" fmla="*/ 0 60000 65536"/>
                <a:gd name="T16" fmla="*/ 0 60000 65536"/>
                <a:gd name="T17" fmla="*/ 0 60000 65536"/>
                <a:gd name="T18" fmla="*/ 0 w 21"/>
                <a:gd name="T19" fmla="*/ 0 h 232"/>
                <a:gd name="T20" fmla="*/ 21 w 21"/>
                <a:gd name="T21" fmla="*/ 232 h 232"/>
              </a:gdLst>
              <a:ahLst/>
              <a:cxnLst>
                <a:cxn ang="T12">
                  <a:pos x="T0" y="T1"/>
                </a:cxn>
                <a:cxn ang="T13">
                  <a:pos x="T2" y="T3"/>
                </a:cxn>
                <a:cxn ang="T14">
                  <a:pos x="T4" y="T5"/>
                </a:cxn>
                <a:cxn ang="T15">
                  <a:pos x="T6" y="T7"/>
                </a:cxn>
                <a:cxn ang="T16">
                  <a:pos x="T8" y="T9"/>
                </a:cxn>
                <a:cxn ang="T17">
                  <a:pos x="T10" y="T11"/>
                </a:cxn>
              </a:cxnLst>
              <a:rect l="T18" t="T19" r="T20" b="T21"/>
              <a:pathLst>
                <a:path w="21" h="232">
                  <a:moveTo>
                    <a:pt x="0" y="232"/>
                  </a:moveTo>
                  <a:lnTo>
                    <a:pt x="3" y="207"/>
                  </a:lnTo>
                  <a:lnTo>
                    <a:pt x="3" y="179"/>
                  </a:lnTo>
                  <a:lnTo>
                    <a:pt x="10" y="119"/>
                  </a:lnTo>
                  <a:lnTo>
                    <a:pt x="14" y="56"/>
                  </a:lnTo>
                  <a:lnTo>
                    <a:pt x="21"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3" name="Freeform 1246"/>
            <p:cNvSpPr>
              <a:spLocks/>
            </p:cNvSpPr>
            <p:nvPr/>
          </p:nvSpPr>
          <p:spPr bwMode="auto">
            <a:xfrm>
              <a:off x="686" y="953"/>
              <a:ext cx="25" cy="204"/>
            </a:xfrm>
            <a:custGeom>
              <a:avLst/>
              <a:gdLst>
                <a:gd name="T0" fmla="*/ 0 w 25"/>
                <a:gd name="T1" fmla="*/ 204 h 204"/>
                <a:gd name="T2" fmla="*/ 7 w 25"/>
                <a:gd name="T3" fmla="*/ 151 h 204"/>
                <a:gd name="T4" fmla="*/ 11 w 25"/>
                <a:gd name="T5" fmla="*/ 95 h 204"/>
                <a:gd name="T6" fmla="*/ 18 w 25"/>
                <a:gd name="T7" fmla="*/ 45 h 204"/>
                <a:gd name="T8" fmla="*/ 25 w 25"/>
                <a:gd name="T9" fmla="*/ 0 h 204"/>
                <a:gd name="T10" fmla="*/ 0 60000 65536"/>
                <a:gd name="T11" fmla="*/ 0 60000 65536"/>
                <a:gd name="T12" fmla="*/ 0 60000 65536"/>
                <a:gd name="T13" fmla="*/ 0 60000 65536"/>
                <a:gd name="T14" fmla="*/ 0 60000 65536"/>
                <a:gd name="T15" fmla="*/ 0 w 25"/>
                <a:gd name="T16" fmla="*/ 0 h 204"/>
                <a:gd name="T17" fmla="*/ 25 w 25"/>
                <a:gd name="T18" fmla="*/ 204 h 204"/>
              </a:gdLst>
              <a:ahLst/>
              <a:cxnLst>
                <a:cxn ang="T10">
                  <a:pos x="T0" y="T1"/>
                </a:cxn>
                <a:cxn ang="T11">
                  <a:pos x="T2" y="T3"/>
                </a:cxn>
                <a:cxn ang="T12">
                  <a:pos x="T4" y="T5"/>
                </a:cxn>
                <a:cxn ang="T13">
                  <a:pos x="T6" y="T7"/>
                </a:cxn>
                <a:cxn ang="T14">
                  <a:pos x="T8" y="T9"/>
                </a:cxn>
              </a:cxnLst>
              <a:rect l="T15" t="T16" r="T17" b="T18"/>
              <a:pathLst>
                <a:path w="25" h="204">
                  <a:moveTo>
                    <a:pt x="0" y="204"/>
                  </a:moveTo>
                  <a:lnTo>
                    <a:pt x="7" y="151"/>
                  </a:lnTo>
                  <a:lnTo>
                    <a:pt x="11" y="95"/>
                  </a:lnTo>
                  <a:lnTo>
                    <a:pt x="18" y="45"/>
                  </a:lnTo>
                  <a:lnTo>
                    <a:pt x="25"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4" name="Freeform 1247"/>
            <p:cNvSpPr>
              <a:spLocks/>
            </p:cNvSpPr>
            <p:nvPr/>
          </p:nvSpPr>
          <p:spPr bwMode="auto">
            <a:xfrm>
              <a:off x="711" y="816"/>
              <a:ext cx="21" cy="137"/>
            </a:xfrm>
            <a:custGeom>
              <a:avLst/>
              <a:gdLst>
                <a:gd name="T0" fmla="*/ 0 w 21"/>
                <a:gd name="T1" fmla="*/ 137 h 137"/>
                <a:gd name="T2" fmla="*/ 7 w 21"/>
                <a:gd name="T3" fmla="*/ 98 h 137"/>
                <a:gd name="T4" fmla="*/ 10 w 21"/>
                <a:gd name="T5" fmla="*/ 59 h 137"/>
                <a:gd name="T6" fmla="*/ 17 w 21"/>
                <a:gd name="T7" fmla="*/ 28 h 137"/>
                <a:gd name="T8" fmla="*/ 21 w 21"/>
                <a:gd name="T9" fmla="*/ 0 h 137"/>
                <a:gd name="T10" fmla="*/ 0 60000 65536"/>
                <a:gd name="T11" fmla="*/ 0 60000 65536"/>
                <a:gd name="T12" fmla="*/ 0 60000 65536"/>
                <a:gd name="T13" fmla="*/ 0 60000 65536"/>
                <a:gd name="T14" fmla="*/ 0 60000 65536"/>
                <a:gd name="T15" fmla="*/ 0 w 21"/>
                <a:gd name="T16" fmla="*/ 0 h 137"/>
                <a:gd name="T17" fmla="*/ 21 w 21"/>
                <a:gd name="T18" fmla="*/ 137 h 137"/>
              </a:gdLst>
              <a:ahLst/>
              <a:cxnLst>
                <a:cxn ang="T10">
                  <a:pos x="T0" y="T1"/>
                </a:cxn>
                <a:cxn ang="T11">
                  <a:pos x="T2" y="T3"/>
                </a:cxn>
                <a:cxn ang="T12">
                  <a:pos x="T4" y="T5"/>
                </a:cxn>
                <a:cxn ang="T13">
                  <a:pos x="T6" y="T7"/>
                </a:cxn>
                <a:cxn ang="T14">
                  <a:pos x="T8" y="T9"/>
                </a:cxn>
              </a:cxnLst>
              <a:rect l="T15" t="T16" r="T17" b="T18"/>
              <a:pathLst>
                <a:path w="21" h="137">
                  <a:moveTo>
                    <a:pt x="0" y="137"/>
                  </a:moveTo>
                  <a:lnTo>
                    <a:pt x="7" y="98"/>
                  </a:lnTo>
                  <a:lnTo>
                    <a:pt x="10" y="59"/>
                  </a:lnTo>
                  <a:lnTo>
                    <a:pt x="17" y="28"/>
                  </a:lnTo>
                  <a:lnTo>
                    <a:pt x="21"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5" name="Freeform 1248"/>
            <p:cNvSpPr>
              <a:spLocks/>
            </p:cNvSpPr>
            <p:nvPr/>
          </p:nvSpPr>
          <p:spPr bwMode="auto">
            <a:xfrm>
              <a:off x="732" y="742"/>
              <a:ext cx="21" cy="74"/>
            </a:xfrm>
            <a:custGeom>
              <a:avLst/>
              <a:gdLst>
                <a:gd name="T0" fmla="*/ 0 w 21"/>
                <a:gd name="T1" fmla="*/ 74 h 74"/>
                <a:gd name="T2" fmla="*/ 3 w 21"/>
                <a:gd name="T3" fmla="*/ 49 h 74"/>
                <a:gd name="T4" fmla="*/ 10 w 21"/>
                <a:gd name="T5" fmla="*/ 28 h 74"/>
                <a:gd name="T6" fmla="*/ 14 w 21"/>
                <a:gd name="T7" fmla="*/ 14 h 74"/>
                <a:gd name="T8" fmla="*/ 21 w 21"/>
                <a:gd name="T9" fmla="*/ 0 h 74"/>
                <a:gd name="T10" fmla="*/ 0 60000 65536"/>
                <a:gd name="T11" fmla="*/ 0 60000 65536"/>
                <a:gd name="T12" fmla="*/ 0 60000 65536"/>
                <a:gd name="T13" fmla="*/ 0 60000 65536"/>
                <a:gd name="T14" fmla="*/ 0 60000 65536"/>
                <a:gd name="T15" fmla="*/ 0 w 21"/>
                <a:gd name="T16" fmla="*/ 0 h 74"/>
                <a:gd name="T17" fmla="*/ 21 w 21"/>
                <a:gd name="T18" fmla="*/ 74 h 74"/>
              </a:gdLst>
              <a:ahLst/>
              <a:cxnLst>
                <a:cxn ang="T10">
                  <a:pos x="T0" y="T1"/>
                </a:cxn>
                <a:cxn ang="T11">
                  <a:pos x="T2" y="T3"/>
                </a:cxn>
                <a:cxn ang="T12">
                  <a:pos x="T4" y="T5"/>
                </a:cxn>
                <a:cxn ang="T13">
                  <a:pos x="T6" y="T7"/>
                </a:cxn>
                <a:cxn ang="T14">
                  <a:pos x="T8" y="T9"/>
                </a:cxn>
              </a:cxnLst>
              <a:rect l="T15" t="T16" r="T17" b="T18"/>
              <a:pathLst>
                <a:path w="21" h="74">
                  <a:moveTo>
                    <a:pt x="0" y="74"/>
                  </a:moveTo>
                  <a:lnTo>
                    <a:pt x="3" y="49"/>
                  </a:lnTo>
                  <a:lnTo>
                    <a:pt x="10" y="28"/>
                  </a:lnTo>
                  <a:lnTo>
                    <a:pt x="14" y="14"/>
                  </a:lnTo>
                  <a:lnTo>
                    <a:pt x="21"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6" name="Freeform 1249"/>
            <p:cNvSpPr>
              <a:spLocks/>
            </p:cNvSpPr>
            <p:nvPr/>
          </p:nvSpPr>
          <p:spPr bwMode="auto">
            <a:xfrm>
              <a:off x="753" y="721"/>
              <a:ext cx="21" cy="21"/>
            </a:xfrm>
            <a:custGeom>
              <a:avLst/>
              <a:gdLst>
                <a:gd name="T0" fmla="*/ 0 w 21"/>
                <a:gd name="T1" fmla="*/ 21 h 21"/>
                <a:gd name="T2" fmla="*/ 3 w 21"/>
                <a:gd name="T3" fmla="*/ 10 h 21"/>
                <a:gd name="T4" fmla="*/ 10 w 21"/>
                <a:gd name="T5" fmla="*/ 7 h 21"/>
                <a:gd name="T6" fmla="*/ 21 w 21"/>
                <a:gd name="T7" fmla="*/ 0 h 21"/>
                <a:gd name="T8" fmla="*/ 0 60000 65536"/>
                <a:gd name="T9" fmla="*/ 0 60000 65536"/>
                <a:gd name="T10" fmla="*/ 0 60000 65536"/>
                <a:gd name="T11" fmla="*/ 0 60000 65536"/>
                <a:gd name="T12" fmla="*/ 0 w 21"/>
                <a:gd name="T13" fmla="*/ 0 h 21"/>
                <a:gd name="T14" fmla="*/ 21 w 21"/>
                <a:gd name="T15" fmla="*/ 21 h 21"/>
              </a:gdLst>
              <a:ahLst/>
              <a:cxnLst>
                <a:cxn ang="T8">
                  <a:pos x="T0" y="T1"/>
                </a:cxn>
                <a:cxn ang="T9">
                  <a:pos x="T2" y="T3"/>
                </a:cxn>
                <a:cxn ang="T10">
                  <a:pos x="T4" y="T5"/>
                </a:cxn>
                <a:cxn ang="T11">
                  <a:pos x="T6" y="T7"/>
                </a:cxn>
              </a:cxnLst>
              <a:rect l="T12" t="T13" r="T14" b="T15"/>
              <a:pathLst>
                <a:path w="21" h="21">
                  <a:moveTo>
                    <a:pt x="0" y="21"/>
                  </a:moveTo>
                  <a:lnTo>
                    <a:pt x="3" y="10"/>
                  </a:lnTo>
                  <a:lnTo>
                    <a:pt x="10" y="7"/>
                  </a:lnTo>
                  <a:lnTo>
                    <a:pt x="21"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7" name="Freeform 1250"/>
            <p:cNvSpPr>
              <a:spLocks/>
            </p:cNvSpPr>
            <p:nvPr/>
          </p:nvSpPr>
          <p:spPr bwMode="auto">
            <a:xfrm>
              <a:off x="774" y="721"/>
              <a:ext cx="21" cy="7"/>
            </a:xfrm>
            <a:custGeom>
              <a:avLst/>
              <a:gdLst>
                <a:gd name="T0" fmla="*/ 0 w 21"/>
                <a:gd name="T1" fmla="*/ 0 h 7"/>
                <a:gd name="T2" fmla="*/ 3 w 21"/>
                <a:gd name="T3" fmla="*/ 0 h 7"/>
                <a:gd name="T4" fmla="*/ 11 w 21"/>
                <a:gd name="T5" fmla="*/ 0 h 7"/>
                <a:gd name="T6" fmla="*/ 21 w 21"/>
                <a:gd name="T7" fmla="*/ 7 h 7"/>
                <a:gd name="T8" fmla="*/ 0 60000 65536"/>
                <a:gd name="T9" fmla="*/ 0 60000 65536"/>
                <a:gd name="T10" fmla="*/ 0 60000 65536"/>
                <a:gd name="T11" fmla="*/ 0 60000 65536"/>
                <a:gd name="T12" fmla="*/ 0 w 21"/>
                <a:gd name="T13" fmla="*/ 0 h 7"/>
                <a:gd name="T14" fmla="*/ 21 w 21"/>
                <a:gd name="T15" fmla="*/ 7 h 7"/>
              </a:gdLst>
              <a:ahLst/>
              <a:cxnLst>
                <a:cxn ang="T8">
                  <a:pos x="T0" y="T1"/>
                </a:cxn>
                <a:cxn ang="T9">
                  <a:pos x="T2" y="T3"/>
                </a:cxn>
                <a:cxn ang="T10">
                  <a:pos x="T4" y="T5"/>
                </a:cxn>
                <a:cxn ang="T11">
                  <a:pos x="T6" y="T7"/>
                </a:cxn>
              </a:cxnLst>
              <a:rect l="T12" t="T13" r="T14" b="T15"/>
              <a:pathLst>
                <a:path w="21" h="7">
                  <a:moveTo>
                    <a:pt x="0" y="0"/>
                  </a:moveTo>
                  <a:lnTo>
                    <a:pt x="3" y="0"/>
                  </a:lnTo>
                  <a:lnTo>
                    <a:pt x="11" y="0"/>
                  </a:lnTo>
                  <a:lnTo>
                    <a:pt x="21" y="7"/>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8" name="Freeform 1251"/>
            <p:cNvSpPr>
              <a:spLocks/>
            </p:cNvSpPr>
            <p:nvPr/>
          </p:nvSpPr>
          <p:spPr bwMode="auto">
            <a:xfrm>
              <a:off x="795" y="728"/>
              <a:ext cx="21" cy="17"/>
            </a:xfrm>
            <a:custGeom>
              <a:avLst/>
              <a:gdLst>
                <a:gd name="T0" fmla="*/ 0 w 21"/>
                <a:gd name="T1" fmla="*/ 0 h 17"/>
                <a:gd name="T2" fmla="*/ 11 w 21"/>
                <a:gd name="T3" fmla="*/ 7 h 17"/>
                <a:gd name="T4" fmla="*/ 21 w 21"/>
                <a:gd name="T5" fmla="*/ 17 h 17"/>
                <a:gd name="T6" fmla="*/ 0 60000 65536"/>
                <a:gd name="T7" fmla="*/ 0 60000 65536"/>
                <a:gd name="T8" fmla="*/ 0 60000 65536"/>
                <a:gd name="T9" fmla="*/ 0 w 21"/>
                <a:gd name="T10" fmla="*/ 0 h 17"/>
                <a:gd name="T11" fmla="*/ 21 w 21"/>
                <a:gd name="T12" fmla="*/ 17 h 17"/>
              </a:gdLst>
              <a:ahLst/>
              <a:cxnLst>
                <a:cxn ang="T6">
                  <a:pos x="T0" y="T1"/>
                </a:cxn>
                <a:cxn ang="T7">
                  <a:pos x="T2" y="T3"/>
                </a:cxn>
                <a:cxn ang="T8">
                  <a:pos x="T4" y="T5"/>
                </a:cxn>
              </a:cxnLst>
              <a:rect l="T9" t="T10" r="T11" b="T12"/>
              <a:pathLst>
                <a:path w="21" h="17">
                  <a:moveTo>
                    <a:pt x="0" y="0"/>
                  </a:moveTo>
                  <a:lnTo>
                    <a:pt x="11" y="7"/>
                  </a:lnTo>
                  <a:lnTo>
                    <a:pt x="21" y="17"/>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9" name="Freeform 1252"/>
            <p:cNvSpPr>
              <a:spLocks/>
            </p:cNvSpPr>
            <p:nvPr/>
          </p:nvSpPr>
          <p:spPr bwMode="auto">
            <a:xfrm>
              <a:off x="816" y="745"/>
              <a:ext cx="25" cy="42"/>
            </a:xfrm>
            <a:custGeom>
              <a:avLst/>
              <a:gdLst>
                <a:gd name="T0" fmla="*/ 0 w 25"/>
                <a:gd name="T1" fmla="*/ 0 h 42"/>
                <a:gd name="T2" fmla="*/ 11 w 25"/>
                <a:gd name="T3" fmla="*/ 18 h 42"/>
                <a:gd name="T4" fmla="*/ 18 w 25"/>
                <a:gd name="T5" fmla="*/ 28 h 42"/>
                <a:gd name="T6" fmla="*/ 25 w 25"/>
                <a:gd name="T7" fmla="*/ 42 h 42"/>
                <a:gd name="T8" fmla="*/ 0 60000 65536"/>
                <a:gd name="T9" fmla="*/ 0 60000 65536"/>
                <a:gd name="T10" fmla="*/ 0 60000 65536"/>
                <a:gd name="T11" fmla="*/ 0 60000 65536"/>
                <a:gd name="T12" fmla="*/ 0 w 25"/>
                <a:gd name="T13" fmla="*/ 0 h 42"/>
                <a:gd name="T14" fmla="*/ 25 w 25"/>
                <a:gd name="T15" fmla="*/ 42 h 42"/>
              </a:gdLst>
              <a:ahLst/>
              <a:cxnLst>
                <a:cxn ang="T8">
                  <a:pos x="T0" y="T1"/>
                </a:cxn>
                <a:cxn ang="T9">
                  <a:pos x="T2" y="T3"/>
                </a:cxn>
                <a:cxn ang="T10">
                  <a:pos x="T4" y="T5"/>
                </a:cxn>
                <a:cxn ang="T11">
                  <a:pos x="T6" y="T7"/>
                </a:cxn>
              </a:cxnLst>
              <a:rect l="T12" t="T13" r="T14" b="T15"/>
              <a:pathLst>
                <a:path w="25" h="42">
                  <a:moveTo>
                    <a:pt x="0" y="0"/>
                  </a:moveTo>
                  <a:lnTo>
                    <a:pt x="11" y="18"/>
                  </a:lnTo>
                  <a:lnTo>
                    <a:pt x="18" y="28"/>
                  </a:lnTo>
                  <a:lnTo>
                    <a:pt x="25" y="42"/>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0" name="Freeform 1253"/>
            <p:cNvSpPr>
              <a:spLocks/>
            </p:cNvSpPr>
            <p:nvPr/>
          </p:nvSpPr>
          <p:spPr bwMode="auto">
            <a:xfrm>
              <a:off x="841" y="787"/>
              <a:ext cx="21" cy="85"/>
            </a:xfrm>
            <a:custGeom>
              <a:avLst/>
              <a:gdLst>
                <a:gd name="T0" fmla="*/ 0 w 21"/>
                <a:gd name="T1" fmla="*/ 0 h 85"/>
                <a:gd name="T2" fmla="*/ 7 w 21"/>
                <a:gd name="T3" fmla="*/ 18 h 85"/>
                <a:gd name="T4" fmla="*/ 10 w 21"/>
                <a:gd name="T5" fmla="*/ 36 h 85"/>
                <a:gd name="T6" fmla="*/ 17 w 21"/>
                <a:gd name="T7" fmla="*/ 60 h 85"/>
                <a:gd name="T8" fmla="*/ 21 w 21"/>
                <a:gd name="T9" fmla="*/ 85 h 85"/>
                <a:gd name="T10" fmla="*/ 0 60000 65536"/>
                <a:gd name="T11" fmla="*/ 0 60000 65536"/>
                <a:gd name="T12" fmla="*/ 0 60000 65536"/>
                <a:gd name="T13" fmla="*/ 0 60000 65536"/>
                <a:gd name="T14" fmla="*/ 0 60000 65536"/>
                <a:gd name="T15" fmla="*/ 0 w 21"/>
                <a:gd name="T16" fmla="*/ 0 h 85"/>
                <a:gd name="T17" fmla="*/ 21 w 21"/>
                <a:gd name="T18" fmla="*/ 85 h 85"/>
              </a:gdLst>
              <a:ahLst/>
              <a:cxnLst>
                <a:cxn ang="T10">
                  <a:pos x="T0" y="T1"/>
                </a:cxn>
                <a:cxn ang="T11">
                  <a:pos x="T2" y="T3"/>
                </a:cxn>
                <a:cxn ang="T12">
                  <a:pos x="T4" y="T5"/>
                </a:cxn>
                <a:cxn ang="T13">
                  <a:pos x="T6" y="T7"/>
                </a:cxn>
                <a:cxn ang="T14">
                  <a:pos x="T8" y="T9"/>
                </a:cxn>
              </a:cxnLst>
              <a:rect l="T15" t="T16" r="T17" b="T18"/>
              <a:pathLst>
                <a:path w="21" h="85">
                  <a:moveTo>
                    <a:pt x="0" y="0"/>
                  </a:moveTo>
                  <a:lnTo>
                    <a:pt x="7" y="18"/>
                  </a:lnTo>
                  <a:lnTo>
                    <a:pt x="10" y="36"/>
                  </a:lnTo>
                  <a:lnTo>
                    <a:pt x="17" y="60"/>
                  </a:lnTo>
                  <a:lnTo>
                    <a:pt x="21" y="85"/>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1" name="Freeform 1254"/>
            <p:cNvSpPr>
              <a:spLocks/>
            </p:cNvSpPr>
            <p:nvPr/>
          </p:nvSpPr>
          <p:spPr bwMode="auto">
            <a:xfrm>
              <a:off x="862" y="872"/>
              <a:ext cx="21" cy="140"/>
            </a:xfrm>
            <a:custGeom>
              <a:avLst/>
              <a:gdLst>
                <a:gd name="T0" fmla="*/ 0 w 21"/>
                <a:gd name="T1" fmla="*/ 0 h 140"/>
                <a:gd name="T2" fmla="*/ 3 w 21"/>
                <a:gd name="T3" fmla="*/ 31 h 140"/>
                <a:gd name="T4" fmla="*/ 10 w 21"/>
                <a:gd name="T5" fmla="*/ 67 h 140"/>
                <a:gd name="T6" fmla="*/ 14 w 21"/>
                <a:gd name="T7" fmla="*/ 105 h 140"/>
                <a:gd name="T8" fmla="*/ 21 w 21"/>
                <a:gd name="T9" fmla="*/ 140 h 140"/>
                <a:gd name="T10" fmla="*/ 0 60000 65536"/>
                <a:gd name="T11" fmla="*/ 0 60000 65536"/>
                <a:gd name="T12" fmla="*/ 0 60000 65536"/>
                <a:gd name="T13" fmla="*/ 0 60000 65536"/>
                <a:gd name="T14" fmla="*/ 0 60000 65536"/>
                <a:gd name="T15" fmla="*/ 0 w 21"/>
                <a:gd name="T16" fmla="*/ 0 h 140"/>
                <a:gd name="T17" fmla="*/ 21 w 21"/>
                <a:gd name="T18" fmla="*/ 140 h 140"/>
              </a:gdLst>
              <a:ahLst/>
              <a:cxnLst>
                <a:cxn ang="T10">
                  <a:pos x="T0" y="T1"/>
                </a:cxn>
                <a:cxn ang="T11">
                  <a:pos x="T2" y="T3"/>
                </a:cxn>
                <a:cxn ang="T12">
                  <a:pos x="T4" y="T5"/>
                </a:cxn>
                <a:cxn ang="T13">
                  <a:pos x="T6" y="T7"/>
                </a:cxn>
                <a:cxn ang="T14">
                  <a:pos x="T8" y="T9"/>
                </a:cxn>
              </a:cxnLst>
              <a:rect l="T15" t="T16" r="T17" b="T18"/>
              <a:pathLst>
                <a:path w="21" h="140">
                  <a:moveTo>
                    <a:pt x="0" y="0"/>
                  </a:moveTo>
                  <a:lnTo>
                    <a:pt x="3" y="31"/>
                  </a:lnTo>
                  <a:lnTo>
                    <a:pt x="10" y="67"/>
                  </a:lnTo>
                  <a:lnTo>
                    <a:pt x="14" y="105"/>
                  </a:lnTo>
                  <a:lnTo>
                    <a:pt x="21" y="14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2" name="Freeform 1255"/>
            <p:cNvSpPr>
              <a:spLocks/>
            </p:cNvSpPr>
            <p:nvPr/>
          </p:nvSpPr>
          <p:spPr bwMode="auto">
            <a:xfrm>
              <a:off x="883" y="1012"/>
              <a:ext cx="21" cy="145"/>
            </a:xfrm>
            <a:custGeom>
              <a:avLst/>
              <a:gdLst>
                <a:gd name="T0" fmla="*/ 0 w 21"/>
                <a:gd name="T1" fmla="*/ 0 h 145"/>
                <a:gd name="T2" fmla="*/ 11 w 21"/>
                <a:gd name="T3" fmla="*/ 74 h 145"/>
                <a:gd name="T4" fmla="*/ 21 w 21"/>
                <a:gd name="T5" fmla="*/ 145 h 145"/>
                <a:gd name="T6" fmla="*/ 0 60000 65536"/>
                <a:gd name="T7" fmla="*/ 0 60000 65536"/>
                <a:gd name="T8" fmla="*/ 0 60000 65536"/>
                <a:gd name="T9" fmla="*/ 0 w 21"/>
                <a:gd name="T10" fmla="*/ 0 h 145"/>
                <a:gd name="T11" fmla="*/ 21 w 21"/>
                <a:gd name="T12" fmla="*/ 145 h 145"/>
              </a:gdLst>
              <a:ahLst/>
              <a:cxnLst>
                <a:cxn ang="T6">
                  <a:pos x="T0" y="T1"/>
                </a:cxn>
                <a:cxn ang="T7">
                  <a:pos x="T2" y="T3"/>
                </a:cxn>
                <a:cxn ang="T8">
                  <a:pos x="T4" y="T5"/>
                </a:cxn>
              </a:cxnLst>
              <a:rect l="T9" t="T10" r="T11" b="T12"/>
              <a:pathLst>
                <a:path w="21" h="145">
                  <a:moveTo>
                    <a:pt x="0" y="0"/>
                  </a:moveTo>
                  <a:lnTo>
                    <a:pt x="11" y="74"/>
                  </a:lnTo>
                  <a:lnTo>
                    <a:pt x="21" y="145"/>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3" name="Freeform 1256"/>
            <p:cNvSpPr>
              <a:spLocks/>
            </p:cNvSpPr>
            <p:nvPr/>
          </p:nvSpPr>
          <p:spPr bwMode="auto">
            <a:xfrm>
              <a:off x="904" y="1157"/>
              <a:ext cx="21" cy="133"/>
            </a:xfrm>
            <a:custGeom>
              <a:avLst/>
              <a:gdLst>
                <a:gd name="T0" fmla="*/ 0 w 21"/>
                <a:gd name="T1" fmla="*/ 0 h 133"/>
                <a:gd name="T2" fmla="*/ 11 w 21"/>
                <a:gd name="T3" fmla="*/ 70 h 133"/>
                <a:gd name="T4" fmla="*/ 21 w 21"/>
                <a:gd name="T5" fmla="*/ 133 h 133"/>
                <a:gd name="T6" fmla="*/ 0 60000 65536"/>
                <a:gd name="T7" fmla="*/ 0 60000 65536"/>
                <a:gd name="T8" fmla="*/ 0 60000 65536"/>
                <a:gd name="T9" fmla="*/ 0 w 21"/>
                <a:gd name="T10" fmla="*/ 0 h 133"/>
                <a:gd name="T11" fmla="*/ 21 w 21"/>
                <a:gd name="T12" fmla="*/ 133 h 133"/>
              </a:gdLst>
              <a:ahLst/>
              <a:cxnLst>
                <a:cxn ang="T6">
                  <a:pos x="T0" y="T1"/>
                </a:cxn>
                <a:cxn ang="T7">
                  <a:pos x="T2" y="T3"/>
                </a:cxn>
                <a:cxn ang="T8">
                  <a:pos x="T4" y="T5"/>
                </a:cxn>
              </a:cxnLst>
              <a:rect l="T9" t="T10" r="T11" b="T12"/>
              <a:pathLst>
                <a:path w="21" h="133">
                  <a:moveTo>
                    <a:pt x="0" y="0"/>
                  </a:moveTo>
                  <a:lnTo>
                    <a:pt x="11" y="70"/>
                  </a:lnTo>
                  <a:lnTo>
                    <a:pt x="21" y="133"/>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4" name="Freeform 1257"/>
            <p:cNvSpPr>
              <a:spLocks/>
            </p:cNvSpPr>
            <p:nvPr/>
          </p:nvSpPr>
          <p:spPr bwMode="auto">
            <a:xfrm>
              <a:off x="925" y="1290"/>
              <a:ext cx="21" cy="113"/>
            </a:xfrm>
            <a:custGeom>
              <a:avLst/>
              <a:gdLst>
                <a:gd name="T0" fmla="*/ 0 w 21"/>
                <a:gd name="T1" fmla="*/ 0 h 113"/>
                <a:gd name="T2" fmla="*/ 11 w 21"/>
                <a:gd name="T3" fmla="*/ 60 h 113"/>
                <a:gd name="T4" fmla="*/ 21 w 21"/>
                <a:gd name="T5" fmla="*/ 113 h 113"/>
                <a:gd name="T6" fmla="*/ 0 60000 65536"/>
                <a:gd name="T7" fmla="*/ 0 60000 65536"/>
                <a:gd name="T8" fmla="*/ 0 60000 65536"/>
                <a:gd name="T9" fmla="*/ 0 w 21"/>
                <a:gd name="T10" fmla="*/ 0 h 113"/>
                <a:gd name="T11" fmla="*/ 21 w 21"/>
                <a:gd name="T12" fmla="*/ 113 h 113"/>
              </a:gdLst>
              <a:ahLst/>
              <a:cxnLst>
                <a:cxn ang="T6">
                  <a:pos x="T0" y="T1"/>
                </a:cxn>
                <a:cxn ang="T7">
                  <a:pos x="T2" y="T3"/>
                </a:cxn>
                <a:cxn ang="T8">
                  <a:pos x="T4" y="T5"/>
                </a:cxn>
              </a:cxnLst>
              <a:rect l="T9" t="T10" r="T11" b="T12"/>
              <a:pathLst>
                <a:path w="21" h="113">
                  <a:moveTo>
                    <a:pt x="0" y="0"/>
                  </a:moveTo>
                  <a:lnTo>
                    <a:pt x="11" y="60"/>
                  </a:lnTo>
                  <a:lnTo>
                    <a:pt x="21" y="113"/>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5" name="Freeform 1258"/>
            <p:cNvSpPr>
              <a:spLocks/>
            </p:cNvSpPr>
            <p:nvPr/>
          </p:nvSpPr>
          <p:spPr bwMode="auto">
            <a:xfrm>
              <a:off x="946" y="1403"/>
              <a:ext cx="25" cy="91"/>
            </a:xfrm>
            <a:custGeom>
              <a:avLst/>
              <a:gdLst>
                <a:gd name="T0" fmla="*/ 0 w 25"/>
                <a:gd name="T1" fmla="*/ 0 h 91"/>
                <a:gd name="T2" fmla="*/ 11 w 25"/>
                <a:gd name="T3" fmla="*/ 49 h 91"/>
                <a:gd name="T4" fmla="*/ 25 w 25"/>
                <a:gd name="T5" fmla="*/ 91 h 91"/>
                <a:gd name="T6" fmla="*/ 0 60000 65536"/>
                <a:gd name="T7" fmla="*/ 0 60000 65536"/>
                <a:gd name="T8" fmla="*/ 0 60000 65536"/>
                <a:gd name="T9" fmla="*/ 0 w 25"/>
                <a:gd name="T10" fmla="*/ 0 h 91"/>
                <a:gd name="T11" fmla="*/ 25 w 25"/>
                <a:gd name="T12" fmla="*/ 91 h 91"/>
              </a:gdLst>
              <a:ahLst/>
              <a:cxnLst>
                <a:cxn ang="T6">
                  <a:pos x="T0" y="T1"/>
                </a:cxn>
                <a:cxn ang="T7">
                  <a:pos x="T2" y="T3"/>
                </a:cxn>
                <a:cxn ang="T8">
                  <a:pos x="T4" y="T5"/>
                </a:cxn>
              </a:cxnLst>
              <a:rect l="T9" t="T10" r="T11" b="T12"/>
              <a:pathLst>
                <a:path w="25" h="91">
                  <a:moveTo>
                    <a:pt x="0" y="0"/>
                  </a:moveTo>
                  <a:lnTo>
                    <a:pt x="11" y="49"/>
                  </a:lnTo>
                  <a:lnTo>
                    <a:pt x="25" y="91"/>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6" name="Freeform 1259"/>
            <p:cNvSpPr>
              <a:spLocks/>
            </p:cNvSpPr>
            <p:nvPr/>
          </p:nvSpPr>
          <p:spPr bwMode="auto">
            <a:xfrm>
              <a:off x="971" y="1494"/>
              <a:ext cx="21" cy="64"/>
            </a:xfrm>
            <a:custGeom>
              <a:avLst/>
              <a:gdLst>
                <a:gd name="T0" fmla="*/ 0 w 21"/>
                <a:gd name="T1" fmla="*/ 0 h 64"/>
                <a:gd name="T2" fmla="*/ 10 w 21"/>
                <a:gd name="T3" fmla="*/ 35 h 64"/>
                <a:gd name="T4" fmla="*/ 21 w 21"/>
                <a:gd name="T5" fmla="*/ 64 h 64"/>
                <a:gd name="T6" fmla="*/ 0 60000 65536"/>
                <a:gd name="T7" fmla="*/ 0 60000 65536"/>
                <a:gd name="T8" fmla="*/ 0 60000 65536"/>
                <a:gd name="T9" fmla="*/ 0 w 21"/>
                <a:gd name="T10" fmla="*/ 0 h 64"/>
                <a:gd name="T11" fmla="*/ 21 w 21"/>
                <a:gd name="T12" fmla="*/ 64 h 64"/>
              </a:gdLst>
              <a:ahLst/>
              <a:cxnLst>
                <a:cxn ang="T6">
                  <a:pos x="T0" y="T1"/>
                </a:cxn>
                <a:cxn ang="T7">
                  <a:pos x="T2" y="T3"/>
                </a:cxn>
                <a:cxn ang="T8">
                  <a:pos x="T4" y="T5"/>
                </a:cxn>
              </a:cxnLst>
              <a:rect l="T9" t="T10" r="T11" b="T12"/>
              <a:pathLst>
                <a:path w="21" h="64">
                  <a:moveTo>
                    <a:pt x="0" y="0"/>
                  </a:moveTo>
                  <a:lnTo>
                    <a:pt x="10" y="35"/>
                  </a:lnTo>
                  <a:lnTo>
                    <a:pt x="21" y="64"/>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7" name="Freeform 1260"/>
            <p:cNvSpPr>
              <a:spLocks/>
            </p:cNvSpPr>
            <p:nvPr/>
          </p:nvSpPr>
          <p:spPr bwMode="auto">
            <a:xfrm>
              <a:off x="992" y="1558"/>
              <a:ext cx="21" cy="49"/>
            </a:xfrm>
            <a:custGeom>
              <a:avLst/>
              <a:gdLst>
                <a:gd name="T0" fmla="*/ 0 w 21"/>
                <a:gd name="T1" fmla="*/ 0 h 49"/>
                <a:gd name="T2" fmla="*/ 11 w 21"/>
                <a:gd name="T3" fmla="*/ 24 h 49"/>
                <a:gd name="T4" fmla="*/ 21 w 21"/>
                <a:gd name="T5" fmla="*/ 49 h 49"/>
                <a:gd name="T6" fmla="*/ 0 60000 65536"/>
                <a:gd name="T7" fmla="*/ 0 60000 65536"/>
                <a:gd name="T8" fmla="*/ 0 60000 65536"/>
                <a:gd name="T9" fmla="*/ 0 w 21"/>
                <a:gd name="T10" fmla="*/ 0 h 49"/>
                <a:gd name="T11" fmla="*/ 21 w 21"/>
                <a:gd name="T12" fmla="*/ 49 h 49"/>
              </a:gdLst>
              <a:ahLst/>
              <a:cxnLst>
                <a:cxn ang="T6">
                  <a:pos x="T0" y="T1"/>
                </a:cxn>
                <a:cxn ang="T7">
                  <a:pos x="T2" y="T3"/>
                </a:cxn>
                <a:cxn ang="T8">
                  <a:pos x="T4" y="T5"/>
                </a:cxn>
              </a:cxnLst>
              <a:rect l="T9" t="T10" r="T11" b="T12"/>
              <a:pathLst>
                <a:path w="21" h="49">
                  <a:moveTo>
                    <a:pt x="0" y="0"/>
                  </a:moveTo>
                  <a:lnTo>
                    <a:pt x="11" y="24"/>
                  </a:lnTo>
                  <a:lnTo>
                    <a:pt x="21" y="49"/>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8" name="Freeform 1261"/>
            <p:cNvSpPr>
              <a:spLocks/>
            </p:cNvSpPr>
            <p:nvPr/>
          </p:nvSpPr>
          <p:spPr bwMode="auto">
            <a:xfrm>
              <a:off x="1013" y="1607"/>
              <a:ext cx="21" cy="35"/>
            </a:xfrm>
            <a:custGeom>
              <a:avLst/>
              <a:gdLst>
                <a:gd name="T0" fmla="*/ 0 w 21"/>
                <a:gd name="T1" fmla="*/ 0 h 35"/>
                <a:gd name="T2" fmla="*/ 11 w 21"/>
                <a:gd name="T3" fmla="*/ 17 h 35"/>
                <a:gd name="T4" fmla="*/ 21 w 21"/>
                <a:gd name="T5" fmla="*/ 35 h 35"/>
                <a:gd name="T6" fmla="*/ 0 60000 65536"/>
                <a:gd name="T7" fmla="*/ 0 60000 65536"/>
                <a:gd name="T8" fmla="*/ 0 60000 65536"/>
                <a:gd name="T9" fmla="*/ 0 w 21"/>
                <a:gd name="T10" fmla="*/ 0 h 35"/>
                <a:gd name="T11" fmla="*/ 21 w 21"/>
                <a:gd name="T12" fmla="*/ 35 h 35"/>
              </a:gdLst>
              <a:ahLst/>
              <a:cxnLst>
                <a:cxn ang="T6">
                  <a:pos x="T0" y="T1"/>
                </a:cxn>
                <a:cxn ang="T7">
                  <a:pos x="T2" y="T3"/>
                </a:cxn>
                <a:cxn ang="T8">
                  <a:pos x="T4" y="T5"/>
                </a:cxn>
              </a:cxnLst>
              <a:rect l="T9" t="T10" r="T11" b="T12"/>
              <a:pathLst>
                <a:path w="21" h="35">
                  <a:moveTo>
                    <a:pt x="0" y="0"/>
                  </a:moveTo>
                  <a:lnTo>
                    <a:pt x="11" y="17"/>
                  </a:lnTo>
                  <a:lnTo>
                    <a:pt x="21" y="35"/>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9" name="Freeform 1262"/>
            <p:cNvSpPr>
              <a:spLocks/>
            </p:cNvSpPr>
            <p:nvPr/>
          </p:nvSpPr>
          <p:spPr bwMode="auto">
            <a:xfrm>
              <a:off x="1034" y="1642"/>
              <a:ext cx="21" cy="32"/>
            </a:xfrm>
            <a:custGeom>
              <a:avLst/>
              <a:gdLst>
                <a:gd name="T0" fmla="*/ 0 w 21"/>
                <a:gd name="T1" fmla="*/ 0 h 32"/>
                <a:gd name="T2" fmla="*/ 11 w 21"/>
                <a:gd name="T3" fmla="*/ 18 h 32"/>
                <a:gd name="T4" fmla="*/ 21 w 21"/>
                <a:gd name="T5" fmla="*/ 32 h 32"/>
                <a:gd name="T6" fmla="*/ 0 60000 65536"/>
                <a:gd name="T7" fmla="*/ 0 60000 65536"/>
                <a:gd name="T8" fmla="*/ 0 60000 65536"/>
                <a:gd name="T9" fmla="*/ 0 w 21"/>
                <a:gd name="T10" fmla="*/ 0 h 32"/>
                <a:gd name="T11" fmla="*/ 21 w 21"/>
                <a:gd name="T12" fmla="*/ 32 h 32"/>
              </a:gdLst>
              <a:ahLst/>
              <a:cxnLst>
                <a:cxn ang="T6">
                  <a:pos x="T0" y="T1"/>
                </a:cxn>
                <a:cxn ang="T7">
                  <a:pos x="T2" y="T3"/>
                </a:cxn>
                <a:cxn ang="T8">
                  <a:pos x="T4" y="T5"/>
                </a:cxn>
              </a:cxnLst>
              <a:rect l="T9" t="T10" r="T11" b="T12"/>
              <a:pathLst>
                <a:path w="21" h="32">
                  <a:moveTo>
                    <a:pt x="0" y="0"/>
                  </a:moveTo>
                  <a:lnTo>
                    <a:pt x="11" y="18"/>
                  </a:lnTo>
                  <a:lnTo>
                    <a:pt x="21" y="32"/>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80" name="Line 1263"/>
            <p:cNvSpPr>
              <a:spLocks noChangeShapeType="1"/>
            </p:cNvSpPr>
            <p:nvPr/>
          </p:nvSpPr>
          <p:spPr bwMode="auto">
            <a:xfrm>
              <a:off x="1055" y="1674"/>
              <a:ext cx="21" cy="24"/>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81" name="Freeform 1264"/>
            <p:cNvSpPr>
              <a:spLocks/>
            </p:cNvSpPr>
            <p:nvPr/>
          </p:nvSpPr>
          <p:spPr bwMode="auto">
            <a:xfrm>
              <a:off x="1076" y="1698"/>
              <a:ext cx="25" cy="21"/>
            </a:xfrm>
            <a:custGeom>
              <a:avLst/>
              <a:gdLst>
                <a:gd name="T0" fmla="*/ 0 w 25"/>
                <a:gd name="T1" fmla="*/ 0 h 21"/>
                <a:gd name="T2" fmla="*/ 11 w 25"/>
                <a:gd name="T3" fmla="*/ 11 h 21"/>
                <a:gd name="T4" fmla="*/ 25 w 25"/>
                <a:gd name="T5" fmla="*/ 21 h 21"/>
                <a:gd name="T6" fmla="*/ 0 60000 65536"/>
                <a:gd name="T7" fmla="*/ 0 60000 65536"/>
                <a:gd name="T8" fmla="*/ 0 60000 65536"/>
                <a:gd name="T9" fmla="*/ 0 w 25"/>
                <a:gd name="T10" fmla="*/ 0 h 21"/>
                <a:gd name="T11" fmla="*/ 25 w 25"/>
                <a:gd name="T12" fmla="*/ 21 h 21"/>
              </a:gdLst>
              <a:ahLst/>
              <a:cxnLst>
                <a:cxn ang="T6">
                  <a:pos x="T0" y="T1"/>
                </a:cxn>
                <a:cxn ang="T7">
                  <a:pos x="T2" y="T3"/>
                </a:cxn>
                <a:cxn ang="T8">
                  <a:pos x="T4" y="T5"/>
                </a:cxn>
              </a:cxnLst>
              <a:rect l="T9" t="T10" r="T11" b="T12"/>
              <a:pathLst>
                <a:path w="25" h="21">
                  <a:moveTo>
                    <a:pt x="0" y="0"/>
                  </a:moveTo>
                  <a:lnTo>
                    <a:pt x="11" y="11"/>
                  </a:lnTo>
                  <a:lnTo>
                    <a:pt x="25" y="21"/>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82" name="Freeform 1265"/>
            <p:cNvSpPr>
              <a:spLocks/>
            </p:cNvSpPr>
            <p:nvPr/>
          </p:nvSpPr>
          <p:spPr bwMode="auto">
            <a:xfrm>
              <a:off x="1101" y="1719"/>
              <a:ext cx="21" cy="11"/>
            </a:xfrm>
            <a:custGeom>
              <a:avLst/>
              <a:gdLst>
                <a:gd name="T0" fmla="*/ 0 w 21"/>
                <a:gd name="T1" fmla="*/ 0 h 11"/>
                <a:gd name="T2" fmla="*/ 11 w 21"/>
                <a:gd name="T3" fmla="*/ 7 h 11"/>
                <a:gd name="T4" fmla="*/ 21 w 21"/>
                <a:gd name="T5" fmla="*/ 11 h 11"/>
                <a:gd name="T6" fmla="*/ 0 60000 65536"/>
                <a:gd name="T7" fmla="*/ 0 60000 65536"/>
                <a:gd name="T8" fmla="*/ 0 60000 65536"/>
                <a:gd name="T9" fmla="*/ 0 w 21"/>
                <a:gd name="T10" fmla="*/ 0 h 11"/>
                <a:gd name="T11" fmla="*/ 21 w 21"/>
                <a:gd name="T12" fmla="*/ 11 h 11"/>
              </a:gdLst>
              <a:ahLst/>
              <a:cxnLst>
                <a:cxn ang="T6">
                  <a:pos x="T0" y="T1"/>
                </a:cxn>
                <a:cxn ang="T7">
                  <a:pos x="T2" y="T3"/>
                </a:cxn>
                <a:cxn ang="T8">
                  <a:pos x="T4" y="T5"/>
                </a:cxn>
              </a:cxnLst>
              <a:rect l="T9" t="T10" r="T11" b="T12"/>
              <a:pathLst>
                <a:path w="21" h="11">
                  <a:moveTo>
                    <a:pt x="0" y="0"/>
                  </a:moveTo>
                  <a:lnTo>
                    <a:pt x="11" y="7"/>
                  </a:lnTo>
                  <a:lnTo>
                    <a:pt x="21" y="11"/>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83" name="Line 1266"/>
            <p:cNvSpPr>
              <a:spLocks noChangeShapeType="1"/>
            </p:cNvSpPr>
            <p:nvPr/>
          </p:nvSpPr>
          <p:spPr bwMode="auto">
            <a:xfrm>
              <a:off x="1122" y="1730"/>
              <a:ext cx="21" cy="10"/>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84" name="Line 1267"/>
            <p:cNvSpPr>
              <a:spLocks noChangeShapeType="1"/>
            </p:cNvSpPr>
            <p:nvPr/>
          </p:nvSpPr>
          <p:spPr bwMode="auto">
            <a:xfrm>
              <a:off x="1143" y="1740"/>
              <a:ext cx="21" cy="8"/>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85" name="Line 1268"/>
            <p:cNvSpPr>
              <a:spLocks noChangeShapeType="1"/>
            </p:cNvSpPr>
            <p:nvPr/>
          </p:nvSpPr>
          <p:spPr bwMode="auto">
            <a:xfrm>
              <a:off x="1164" y="1748"/>
              <a:ext cx="22" cy="7"/>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86" name="Line 1269"/>
            <p:cNvSpPr>
              <a:spLocks noChangeShapeType="1"/>
            </p:cNvSpPr>
            <p:nvPr/>
          </p:nvSpPr>
          <p:spPr bwMode="auto">
            <a:xfrm>
              <a:off x="1186" y="1755"/>
              <a:ext cx="21" cy="3"/>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87" name="Freeform 1270"/>
            <p:cNvSpPr>
              <a:spLocks/>
            </p:cNvSpPr>
            <p:nvPr/>
          </p:nvSpPr>
          <p:spPr bwMode="auto">
            <a:xfrm>
              <a:off x="1207" y="1758"/>
              <a:ext cx="24" cy="4"/>
            </a:xfrm>
            <a:custGeom>
              <a:avLst/>
              <a:gdLst>
                <a:gd name="T0" fmla="*/ 0 w 24"/>
                <a:gd name="T1" fmla="*/ 0 h 4"/>
                <a:gd name="T2" fmla="*/ 10 w 24"/>
                <a:gd name="T3" fmla="*/ 4 h 4"/>
                <a:gd name="T4" fmla="*/ 24 w 24"/>
                <a:gd name="T5" fmla="*/ 4 h 4"/>
                <a:gd name="T6" fmla="*/ 0 60000 65536"/>
                <a:gd name="T7" fmla="*/ 0 60000 65536"/>
                <a:gd name="T8" fmla="*/ 0 60000 65536"/>
                <a:gd name="T9" fmla="*/ 0 w 24"/>
                <a:gd name="T10" fmla="*/ 0 h 4"/>
                <a:gd name="T11" fmla="*/ 24 w 24"/>
                <a:gd name="T12" fmla="*/ 4 h 4"/>
              </a:gdLst>
              <a:ahLst/>
              <a:cxnLst>
                <a:cxn ang="T6">
                  <a:pos x="T0" y="T1"/>
                </a:cxn>
                <a:cxn ang="T7">
                  <a:pos x="T2" y="T3"/>
                </a:cxn>
                <a:cxn ang="T8">
                  <a:pos x="T4" y="T5"/>
                </a:cxn>
              </a:cxnLst>
              <a:rect l="T9" t="T10" r="T11" b="T12"/>
              <a:pathLst>
                <a:path w="24" h="4">
                  <a:moveTo>
                    <a:pt x="0" y="0"/>
                  </a:moveTo>
                  <a:lnTo>
                    <a:pt x="10" y="4"/>
                  </a:lnTo>
                  <a:lnTo>
                    <a:pt x="24" y="4"/>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88" name="Line 1271"/>
            <p:cNvSpPr>
              <a:spLocks noChangeShapeType="1"/>
            </p:cNvSpPr>
            <p:nvPr/>
          </p:nvSpPr>
          <p:spPr bwMode="auto">
            <a:xfrm>
              <a:off x="1231" y="1762"/>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89" name="Line 1272"/>
            <p:cNvSpPr>
              <a:spLocks noChangeShapeType="1"/>
            </p:cNvSpPr>
            <p:nvPr/>
          </p:nvSpPr>
          <p:spPr bwMode="auto">
            <a:xfrm>
              <a:off x="1252" y="1762"/>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90" name="Freeform 1273"/>
            <p:cNvSpPr>
              <a:spLocks/>
            </p:cNvSpPr>
            <p:nvPr/>
          </p:nvSpPr>
          <p:spPr bwMode="auto">
            <a:xfrm>
              <a:off x="1273" y="1762"/>
              <a:ext cx="22" cy="3"/>
            </a:xfrm>
            <a:custGeom>
              <a:avLst/>
              <a:gdLst>
                <a:gd name="T0" fmla="*/ 0 w 22"/>
                <a:gd name="T1" fmla="*/ 0 h 3"/>
                <a:gd name="T2" fmla="*/ 11 w 22"/>
                <a:gd name="T3" fmla="*/ 0 h 3"/>
                <a:gd name="T4" fmla="*/ 22 w 22"/>
                <a:gd name="T5" fmla="*/ 3 h 3"/>
                <a:gd name="T6" fmla="*/ 0 60000 65536"/>
                <a:gd name="T7" fmla="*/ 0 60000 65536"/>
                <a:gd name="T8" fmla="*/ 0 60000 65536"/>
                <a:gd name="T9" fmla="*/ 0 w 22"/>
                <a:gd name="T10" fmla="*/ 0 h 3"/>
                <a:gd name="T11" fmla="*/ 22 w 22"/>
                <a:gd name="T12" fmla="*/ 3 h 3"/>
              </a:gdLst>
              <a:ahLst/>
              <a:cxnLst>
                <a:cxn ang="T6">
                  <a:pos x="T0" y="T1"/>
                </a:cxn>
                <a:cxn ang="T7">
                  <a:pos x="T2" y="T3"/>
                </a:cxn>
                <a:cxn ang="T8">
                  <a:pos x="T4" y="T5"/>
                </a:cxn>
              </a:cxnLst>
              <a:rect l="T9" t="T10" r="T11" b="T12"/>
              <a:pathLst>
                <a:path w="22" h="3">
                  <a:moveTo>
                    <a:pt x="0" y="0"/>
                  </a:moveTo>
                  <a:lnTo>
                    <a:pt x="11" y="0"/>
                  </a:lnTo>
                  <a:lnTo>
                    <a:pt x="22" y="3"/>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91" name="Line 1274"/>
            <p:cNvSpPr>
              <a:spLocks noChangeShapeType="1"/>
            </p:cNvSpPr>
            <p:nvPr/>
          </p:nvSpPr>
          <p:spPr bwMode="auto">
            <a:xfrm>
              <a:off x="1295"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92" name="Line 1275"/>
            <p:cNvSpPr>
              <a:spLocks noChangeShapeType="1"/>
            </p:cNvSpPr>
            <p:nvPr/>
          </p:nvSpPr>
          <p:spPr bwMode="auto">
            <a:xfrm>
              <a:off x="1316"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93" name="Freeform 1276"/>
            <p:cNvSpPr>
              <a:spLocks/>
            </p:cNvSpPr>
            <p:nvPr/>
          </p:nvSpPr>
          <p:spPr bwMode="auto">
            <a:xfrm>
              <a:off x="1337" y="1765"/>
              <a:ext cx="24" cy="1"/>
            </a:xfrm>
            <a:custGeom>
              <a:avLst/>
              <a:gdLst>
                <a:gd name="T0" fmla="*/ 0 w 24"/>
                <a:gd name="T1" fmla="*/ 0 h 1"/>
                <a:gd name="T2" fmla="*/ 10 w 24"/>
                <a:gd name="T3" fmla="*/ 0 h 1"/>
                <a:gd name="T4" fmla="*/ 24 w 24"/>
                <a:gd name="T5" fmla="*/ 0 h 1"/>
                <a:gd name="T6" fmla="*/ 0 60000 65536"/>
                <a:gd name="T7" fmla="*/ 0 60000 65536"/>
                <a:gd name="T8" fmla="*/ 0 60000 65536"/>
                <a:gd name="T9" fmla="*/ 0 w 24"/>
                <a:gd name="T10" fmla="*/ 0 h 1"/>
                <a:gd name="T11" fmla="*/ 24 w 24"/>
                <a:gd name="T12" fmla="*/ 1 h 1"/>
              </a:gdLst>
              <a:ahLst/>
              <a:cxnLst>
                <a:cxn ang="T6">
                  <a:pos x="T0" y="T1"/>
                </a:cxn>
                <a:cxn ang="T7">
                  <a:pos x="T2" y="T3"/>
                </a:cxn>
                <a:cxn ang="T8">
                  <a:pos x="T4" y="T5"/>
                </a:cxn>
              </a:cxnLst>
              <a:rect l="T9" t="T10" r="T11" b="T12"/>
              <a:pathLst>
                <a:path w="24" h="1">
                  <a:moveTo>
                    <a:pt x="0" y="0"/>
                  </a:moveTo>
                  <a:lnTo>
                    <a:pt x="10" y="0"/>
                  </a:lnTo>
                  <a:lnTo>
                    <a:pt x="24"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94" name="Line 1277"/>
            <p:cNvSpPr>
              <a:spLocks noChangeShapeType="1"/>
            </p:cNvSpPr>
            <p:nvPr/>
          </p:nvSpPr>
          <p:spPr bwMode="auto">
            <a:xfrm>
              <a:off x="1361"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95" name="Line 1278"/>
            <p:cNvSpPr>
              <a:spLocks noChangeShapeType="1"/>
            </p:cNvSpPr>
            <p:nvPr/>
          </p:nvSpPr>
          <p:spPr bwMode="auto">
            <a:xfrm>
              <a:off x="1382" y="1765"/>
              <a:ext cx="22"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96" name="Line 1279"/>
            <p:cNvSpPr>
              <a:spLocks noChangeShapeType="1"/>
            </p:cNvSpPr>
            <p:nvPr/>
          </p:nvSpPr>
          <p:spPr bwMode="auto">
            <a:xfrm>
              <a:off x="1404"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97" name="Line 1280"/>
            <p:cNvSpPr>
              <a:spLocks noChangeShapeType="1"/>
            </p:cNvSpPr>
            <p:nvPr/>
          </p:nvSpPr>
          <p:spPr bwMode="auto">
            <a:xfrm>
              <a:off x="1425"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98" name="Line 1281"/>
            <p:cNvSpPr>
              <a:spLocks noChangeShapeType="1"/>
            </p:cNvSpPr>
            <p:nvPr/>
          </p:nvSpPr>
          <p:spPr bwMode="auto">
            <a:xfrm>
              <a:off x="1446"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99" name="Line 1282"/>
            <p:cNvSpPr>
              <a:spLocks noChangeShapeType="1"/>
            </p:cNvSpPr>
            <p:nvPr/>
          </p:nvSpPr>
          <p:spPr bwMode="auto">
            <a:xfrm>
              <a:off x="1467"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00" name="Freeform 1283"/>
            <p:cNvSpPr>
              <a:spLocks/>
            </p:cNvSpPr>
            <p:nvPr/>
          </p:nvSpPr>
          <p:spPr bwMode="auto">
            <a:xfrm>
              <a:off x="1488" y="1765"/>
              <a:ext cx="25" cy="1"/>
            </a:xfrm>
            <a:custGeom>
              <a:avLst/>
              <a:gdLst>
                <a:gd name="T0" fmla="*/ 0 w 25"/>
                <a:gd name="T1" fmla="*/ 0 h 1"/>
                <a:gd name="T2" fmla="*/ 11 w 25"/>
                <a:gd name="T3" fmla="*/ 0 h 1"/>
                <a:gd name="T4" fmla="*/ 25 w 25"/>
                <a:gd name="T5" fmla="*/ 0 h 1"/>
                <a:gd name="T6" fmla="*/ 0 60000 65536"/>
                <a:gd name="T7" fmla="*/ 0 60000 65536"/>
                <a:gd name="T8" fmla="*/ 0 60000 65536"/>
                <a:gd name="T9" fmla="*/ 0 w 25"/>
                <a:gd name="T10" fmla="*/ 0 h 1"/>
                <a:gd name="T11" fmla="*/ 25 w 25"/>
                <a:gd name="T12" fmla="*/ 1 h 1"/>
              </a:gdLst>
              <a:ahLst/>
              <a:cxnLst>
                <a:cxn ang="T6">
                  <a:pos x="T0" y="T1"/>
                </a:cxn>
                <a:cxn ang="T7">
                  <a:pos x="T2" y="T3"/>
                </a:cxn>
                <a:cxn ang="T8">
                  <a:pos x="T4" y="T5"/>
                </a:cxn>
              </a:cxnLst>
              <a:rect l="T9" t="T10" r="T11" b="T12"/>
              <a:pathLst>
                <a:path w="25" h="1">
                  <a:moveTo>
                    <a:pt x="0" y="0"/>
                  </a:moveTo>
                  <a:lnTo>
                    <a:pt x="11" y="0"/>
                  </a:lnTo>
                  <a:lnTo>
                    <a:pt x="25"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801" name="Line 1284"/>
            <p:cNvSpPr>
              <a:spLocks noChangeShapeType="1"/>
            </p:cNvSpPr>
            <p:nvPr/>
          </p:nvSpPr>
          <p:spPr bwMode="auto">
            <a:xfrm>
              <a:off x="1513"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02" name="Line 1285"/>
            <p:cNvSpPr>
              <a:spLocks noChangeShapeType="1"/>
            </p:cNvSpPr>
            <p:nvPr/>
          </p:nvSpPr>
          <p:spPr bwMode="auto">
            <a:xfrm>
              <a:off x="1534"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03" name="Line 1286"/>
            <p:cNvSpPr>
              <a:spLocks noChangeShapeType="1"/>
            </p:cNvSpPr>
            <p:nvPr/>
          </p:nvSpPr>
          <p:spPr bwMode="auto">
            <a:xfrm>
              <a:off x="1555"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04" name="Line 1287"/>
            <p:cNvSpPr>
              <a:spLocks noChangeShapeType="1"/>
            </p:cNvSpPr>
            <p:nvPr/>
          </p:nvSpPr>
          <p:spPr bwMode="auto">
            <a:xfrm>
              <a:off x="1576"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05" name="Line 1288"/>
            <p:cNvSpPr>
              <a:spLocks noChangeShapeType="1"/>
            </p:cNvSpPr>
            <p:nvPr/>
          </p:nvSpPr>
          <p:spPr bwMode="auto">
            <a:xfrm>
              <a:off x="1597"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06" name="Freeform 1289"/>
            <p:cNvSpPr>
              <a:spLocks/>
            </p:cNvSpPr>
            <p:nvPr/>
          </p:nvSpPr>
          <p:spPr bwMode="auto">
            <a:xfrm>
              <a:off x="1618" y="1765"/>
              <a:ext cx="25" cy="1"/>
            </a:xfrm>
            <a:custGeom>
              <a:avLst/>
              <a:gdLst>
                <a:gd name="T0" fmla="*/ 0 w 25"/>
                <a:gd name="T1" fmla="*/ 0 h 1"/>
                <a:gd name="T2" fmla="*/ 11 w 25"/>
                <a:gd name="T3" fmla="*/ 0 h 1"/>
                <a:gd name="T4" fmla="*/ 25 w 25"/>
                <a:gd name="T5" fmla="*/ 0 h 1"/>
                <a:gd name="T6" fmla="*/ 0 60000 65536"/>
                <a:gd name="T7" fmla="*/ 0 60000 65536"/>
                <a:gd name="T8" fmla="*/ 0 60000 65536"/>
                <a:gd name="T9" fmla="*/ 0 w 25"/>
                <a:gd name="T10" fmla="*/ 0 h 1"/>
                <a:gd name="T11" fmla="*/ 25 w 25"/>
                <a:gd name="T12" fmla="*/ 1 h 1"/>
              </a:gdLst>
              <a:ahLst/>
              <a:cxnLst>
                <a:cxn ang="T6">
                  <a:pos x="T0" y="T1"/>
                </a:cxn>
                <a:cxn ang="T7">
                  <a:pos x="T2" y="T3"/>
                </a:cxn>
                <a:cxn ang="T8">
                  <a:pos x="T4" y="T5"/>
                </a:cxn>
              </a:cxnLst>
              <a:rect l="T9" t="T10" r="T11" b="T12"/>
              <a:pathLst>
                <a:path w="25" h="1">
                  <a:moveTo>
                    <a:pt x="0" y="0"/>
                  </a:moveTo>
                  <a:lnTo>
                    <a:pt x="11" y="0"/>
                  </a:lnTo>
                  <a:lnTo>
                    <a:pt x="25"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807" name="Line 1290"/>
            <p:cNvSpPr>
              <a:spLocks noChangeShapeType="1"/>
            </p:cNvSpPr>
            <p:nvPr/>
          </p:nvSpPr>
          <p:spPr bwMode="auto">
            <a:xfrm>
              <a:off x="1643"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08" name="Line 1291"/>
            <p:cNvSpPr>
              <a:spLocks noChangeShapeType="1"/>
            </p:cNvSpPr>
            <p:nvPr/>
          </p:nvSpPr>
          <p:spPr bwMode="auto">
            <a:xfrm>
              <a:off x="1664"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09" name="Line 1292"/>
            <p:cNvSpPr>
              <a:spLocks noChangeShapeType="1"/>
            </p:cNvSpPr>
            <p:nvPr/>
          </p:nvSpPr>
          <p:spPr bwMode="auto">
            <a:xfrm>
              <a:off x="1685"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10" name="Line 1293"/>
            <p:cNvSpPr>
              <a:spLocks noChangeShapeType="1"/>
            </p:cNvSpPr>
            <p:nvPr/>
          </p:nvSpPr>
          <p:spPr bwMode="auto">
            <a:xfrm>
              <a:off x="1706"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11" name="Line 1294"/>
            <p:cNvSpPr>
              <a:spLocks noChangeShapeType="1"/>
            </p:cNvSpPr>
            <p:nvPr/>
          </p:nvSpPr>
          <p:spPr bwMode="auto">
            <a:xfrm>
              <a:off x="1727"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12" name="Freeform 1295"/>
            <p:cNvSpPr>
              <a:spLocks/>
            </p:cNvSpPr>
            <p:nvPr/>
          </p:nvSpPr>
          <p:spPr bwMode="auto">
            <a:xfrm>
              <a:off x="1748" y="1765"/>
              <a:ext cx="25" cy="1"/>
            </a:xfrm>
            <a:custGeom>
              <a:avLst/>
              <a:gdLst>
                <a:gd name="T0" fmla="*/ 0 w 25"/>
                <a:gd name="T1" fmla="*/ 0 h 1"/>
                <a:gd name="T2" fmla="*/ 11 w 25"/>
                <a:gd name="T3" fmla="*/ 0 h 1"/>
                <a:gd name="T4" fmla="*/ 25 w 25"/>
                <a:gd name="T5" fmla="*/ 0 h 1"/>
                <a:gd name="T6" fmla="*/ 0 60000 65536"/>
                <a:gd name="T7" fmla="*/ 0 60000 65536"/>
                <a:gd name="T8" fmla="*/ 0 60000 65536"/>
                <a:gd name="T9" fmla="*/ 0 w 25"/>
                <a:gd name="T10" fmla="*/ 0 h 1"/>
                <a:gd name="T11" fmla="*/ 25 w 25"/>
                <a:gd name="T12" fmla="*/ 1 h 1"/>
              </a:gdLst>
              <a:ahLst/>
              <a:cxnLst>
                <a:cxn ang="T6">
                  <a:pos x="T0" y="T1"/>
                </a:cxn>
                <a:cxn ang="T7">
                  <a:pos x="T2" y="T3"/>
                </a:cxn>
                <a:cxn ang="T8">
                  <a:pos x="T4" y="T5"/>
                </a:cxn>
              </a:cxnLst>
              <a:rect l="T9" t="T10" r="T11" b="T12"/>
              <a:pathLst>
                <a:path w="25" h="1">
                  <a:moveTo>
                    <a:pt x="0" y="0"/>
                  </a:moveTo>
                  <a:lnTo>
                    <a:pt x="11" y="0"/>
                  </a:lnTo>
                  <a:lnTo>
                    <a:pt x="25"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813" name="Line 1296"/>
            <p:cNvSpPr>
              <a:spLocks noChangeShapeType="1"/>
            </p:cNvSpPr>
            <p:nvPr/>
          </p:nvSpPr>
          <p:spPr bwMode="auto">
            <a:xfrm>
              <a:off x="1773"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14" name="Line 1297"/>
            <p:cNvSpPr>
              <a:spLocks noChangeShapeType="1"/>
            </p:cNvSpPr>
            <p:nvPr/>
          </p:nvSpPr>
          <p:spPr bwMode="auto">
            <a:xfrm>
              <a:off x="1794"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15" name="Line 1298"/>
            <p:cNvSpPr>
              <a:spLocks noChangeShapeType="1"/>
            </p:cNvSpPr>
            <p:nvPr/>
          </p:nvSpPr>
          <p:spPr bwMode="auto">
            <a:xfrm>
              <a:off x="1815"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16" name="Line 1299"/>
            <p:cNvSpPr>
              <a:spLocks noChangeShapeType="1"/>
            </p:cNvSpPr>
            <p:nvPr/>
          </p:nvSpPr>
          <p:spPr bwMode="auto">
            <a:xfrm>
              <a:off x="1836"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17" name="Line 1300"/>
            <p:cNvSpPr>
              <a:spLocks noChangeShapeType="1"/>
            </p:cNvSpPr>
            <p:nvPr/>
          </p:nvSpPr>
          <p:spPr bwMode="auto">
            <a:xfrm>
              <a:off x="1857"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18" name="Freeform 1301"/>
            <p:cNvSpPr>
              <a:spLocks/>
            </p:cNvSpPr>
            <p:nvPr/>
          </p:nvSpPr>
          <p:spPr bwMode="auto">
            <a:xfrm>
              <a:off x="1878" y="1765"/>
              <a:ext cx="25" cy="1"/>
            </a:xfrm>
            <a:custGeom>
              <a:avLst/>
              <a:gdLst>
                <a:gd name="T0" fmla="*/ 0 w 25"/>
                <a:gd name="T1" fmla="*/ 0 h 1"/>
                <a:gd name="T2" fmla="*/ 11 w 25"/>
                <a:gd name="T3" fmla="*/ 0 h 1"/>
                <a:gd name="T4" fmla="*/ 25 w 25"/>
                <a:gd name="T5" fmla="*/ 0 h 1"/>
                <a:gd name="T6" fmla="*/ 0 60000 65536"/>
                <a:gd name="T7" fmla="*/ 0 60000 65536"/>
                <a:gd name="T8" fmla="*/ 0 60000 65536"/>
                <a:gd name="T9" fmla="*/ 0 w 25"/>
                <a:gd name="T10" fmla="*/ 0 h 1"/>
                <a:gd name="T11" fmla="*/ 25 w 25"/>
                <a:gd name="T12" fmla="*/ 1 h 1"/>
              </a:gdLst>
              <a:ahLst/>
              <a:cxnLst>
                <a:cxn ang="T6">
                  <a:pos x="T0" y="T1"/>
                </a:cxn>
                <a:cxn ang="T7">
                  <a:pos x="T2" y="T3"/>
                </a:cxn>
                <a:cxn ang="T8">
                  <a:pos x="T4" y="T5"/>
                </a:cxn>
              </a:cxnLst>
              <a:rect l="T9" t="T10" r="T11" b="T12"/>
              <a:pathLst>
                <a:path w="25" h="1">
                  <a:moveTo>
                    <a:pt x="0" y="0"/>
                  </a:moveTo>
                  <a:lnTo>
                    <a:pt x="11" y="0"/>
                  </a:lnTo>
                  <a:lnTo>
                    <a:pt x="25"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819" name="Line 1302"/>
            <p:cNvSpPr>
              <a:spLocks noChangeShapeType="1"/>
            </p:cNvSpPr>
            <p:nvPr/>
          </p:nvSpPr>
          <p:spPr bwMode="auto">
            <a:xfrm>
              <a:off x="1903"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20" name="Line 1303"/>
            <p:cNvSpPr>
              <a:spLocks noChangeShapeType="1"/>
            </p:cNvSpPr>
            <p:nvPr/>
          </p:nvSpPr>
          <p:spPr bwMode="auto">
            <a:xfrm>
              <a:off x="1924"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21" name="Line 1304"/>
            <p:cNvSpPr>
              <a:spLocks noChangeShapeType="1"/>
            </p:cNvSpPr>
            <p:nvPr/>
          </p:nvSpPr>
          <p:spPr bwMode="auto">
            <a:xfrm>
              <a:off x="1945"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22" name="Line 1305"/>
            <p:cNvSpPr>
              <a:spLocks noChangeShapeType="1"/>
            </p:cNvSpPr>
            <p:nvPr/>
          </p:nvSpPr>
          <p:spPr bwMode="auto">
            <a:xfrm>
              <a:off x="1966"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23" name="Line 1306"/>
            <p:cNvSpPr>
              <a:spLocks noChangeShapeType="1"/>
            </p:cNvSpPr>
            <p:nvPr/>
          </p:nvSpPr>
          <p:spPr bwMode="auto">
            <a:xfrm>
              <a:off x="1987" y="1765"/>
              <a:ext cx="22"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24" name="Freeform 1307"/>
            <p:cNvSpPr>
              <a:spLocks/>
            </p:cNvSpPr>
            <p:nvPr/>
          </p:nvSpPr>
          <p:spPr bwMode="auto">
            <a:xfrm>
              <a:off x="2009" y="1765"/>
              <a:ext cx="24" cy="1"/>
            </a:xfrm>
            <a:custGeom>
              <a:avLst/>
              <a:gdLst>
                <a:gd name="T0" fmla="*/ 0 w 24"/>
                <a:gd name="T1" fmla="*/ 0 h 1"/>
                <a:gd name="T2" fmla="*/ 10 w 24"/>
                <a:gd name="T3" fmla="*/ 0 h 1"/>
                <a:gd name="T4" fmla="*/ 24 w 24"/>
                <a:gd name="T5" fmla="*/ 0 h 1"/>
                <a:gd name="T6" fmla="*/ 0 60000 65536"/>
                <a:gd name="T7" fmla="*/ 0 60000 65536"/>
                <a:gd name="T8" fmla="*/ 0 60000 65536"/>
                <a:gd name="T9" fmla="*/ 0 w 24"/>
                <a:gd name="T10" fmla="*/ 0 h 1"/>
                <a:gd name="T11" fmla="*/ 24 w 24"/>
                <a:gd name="T12" fmla="*/ 1 h 1"/>
              </a:gdLst>
              <a:ahLst/>
              <a:cxnLst>
                <a:cxn ang="T6">
                  <a:pos x="T0" y="T1"/>
                </a:cxn>
                <a:cxn ang="T7">
                  <a:pos x="T2" y="T3"/>
                </a:cxn>
                <a:cxn ang="T8">
                  <a:pos x="T4" y="T5"/>
                </a:cxn>
              </a:cxnLst>
              <a:rect l="T9" t="T10" r="T11" b="T12"/>
              <a:pathLst>
                <a:path w="24" h="1">
                  <a:moveTo>
                    <a:pt x="0" y="0"/>
                  </a:moveTo>
                  <a:lnTo>
                    <a:pt x="10" y="0"/>
                  </a:lnTo>
                  <a:lnTo>
                    <a:pt x="24"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825" name="Line 1308"/>
            <p:cNvSpPr>
              <a:spLocks noChangeShapeType="1"/>
            </p:cNvSpPr>
            <p:nvPr/>
          </p:nvSpPr>
          <p:spPr bwMode="auto">
            <a:xfrm>
              <a:off x="2033"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26" name="Line 1309"/>
            <p:cNvSpPr>
              <a:spLocks noChangeShapeType="1"/>
            </p:cNvSpPr>
            <p:nvPr/>
          </p:nvSpPr>
          <p:spPr bwMode="auto">
            <a:xfrm>
              <a:off x="2054"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27" name="Line 1310"/>
            <p:cNvSpPr>
              <a:spLocks noChangeShapeType="1"/>
            </p:cNvSpPr>
            <p:nvPr/>
          </p:nvSpPr>
          <p:spPr bwMode="auto">
            <a:xfrm>
              <a:off x="2075"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28" name="Line 1311"/>
            <p:cNvSpPr>
              <a:spLocks noChangeShapeType="1"/>
            </p:cNvSpPr>
            <p:nvPr/>
          </p:nvSpPr>
          <p:spPr bwMode="auto">
            <a:xfrm>
              <a:off x="2096" y="1765"/>
              <a:ext cx="22"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29" name="Line 1312"/>
            <p:cNvSpPr>
              <a:spLocks noChangeShapeType="1"/>
            </p:cNvSpPr>
            <p:nvPr/>
          </p:nvSpPr>
          <p:spPr bwMode="auto">
            <a:xfrm>
              <a:off x="2118"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30" name="Freeform 1313"/>
            <p:cNvSpPr>
              <a:spLocks/>
            </p:cNvSpPr>
            <p:nvPr/>
          </p:nvSpPr>
          <p:spPr bwMode="auto">
            <a:xfrm>
              <a:off x="2139" y="1765"/>
              <a:ext cx="24" cy="1"/>
            </a:xfrm>
            <a:custGeom>
              <a:avLst/>
              <a:gdLst>
                <a:gd name="T0" fmla="*/ 0 w 24"/>
                <a:gd name="T1" fmla="*/ 0 h 1"/>
                <a:gd name="T2" fmla="*/ 10 w 24"/>
                <a:gd name="T3" fmla="*/ 0 h 1"/>
                <a:gd name="T4" fmla="*/ 24 w 24"/>
                <a:gd name="T5" fmla="*/ 0 h 1"/>
                <a:gd name="T6" fmla="*/ 0 60000 65536"/>
                <a:gd name="T7" fmla="*/ 0 60000 65536"/>
                <a:gd name="T8" fmla="*/ 0 60000 65536"/>
                <a:gd name="T9" fmla="*/ 0 w 24"/>
                <a:gd name="T10" fmla="*/ 0 h 1"/>
                <a:gd name="T11" fmla="*/ 24 w 24"/>
                <a:gd name="T12" fmla="*/ 1 h 1"/>
              </a:gdLst>
              <a:ahLst/>
              <a:cxnLst>
                <a:cxn ang="T6">
                  <a:pos x="T0" y="T1"/>
                </a:cxn>
                <a:cxn ang="T7">
                  <a:pos x="T2" y="T3"/>
                </a:cxn>
                <a:cxn ang="T8">
                  <a:pos x="T4" y="T5"/>
                </a:cxn>
              </a:cxnLst>
              <a:rect l="T9" t="T10" r="T11" b="T12"/>
              <a:pathLst>
                <a:path w="24" h="1">
                  <a:moveTo>
                    <a:pt x="0" y="0"/>
                  </a:moveTo>
                  <a:lnTo>
                    <a:pt x="10" y="0"/>
                  </a:lnTo>
                  <a:lnTo>
                    <a:pt x="24"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831" name="Line 1314"/>
            <p:cNvSpPr>
              <a:spLocks noChangeShapeType="1"/>
            </p:cNvSpPr>
            <p:nvPr/>
          </p:nvSpPr>
          <p:spPr bwMode="auto">
            <a:xfrm>
              <a:off x="2163"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32" name="Line 1315"/>
            <p:cNvSpPr>
              <a:spLocks noChangeShapeType="1"/>
            </p:cNvSpPr>
            <p:nvPr/>
          </p:nvSpPr>
          <p:spPr bwMode="auto">
            <a:xfrm>
              <a:off x="2184" y="1765"/>
              <a:ext cx="22"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33" name="Line 1316"/>
            <p:cNvSpPr>
              <a:spLocks noChangeShapeType="1"/>
            </p:cNvSpPr>
            <p:nvPr/>
          </p:nvSpPr>
          <p:spPr bwMode="auto">
            <a:xfrm>
              <a:off x="2206"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34" name="Line 1317"/>
            <p:cNvSpPr>
              <a:spLocks noChangeShapeType="1"/>
            </p:cNvSpPr>
            <p:nvPr/>
          </p:nvSpPr>
          <p:spPr bwMode="auto">
            <a:xfrm>
              <a:off x="2227"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35" name="Line 1318"/>
            <p:cNvSpPr>
              <a:spLocks noChangeShapeType="1"/>
            </p:cNvSpPr>
            <p:nvPr/>
          </p:nvSpPr>
          <p:spPr bwMode="auto">
            <a:xfrm>
              <a:off x="2248"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36" name="Line 1319"/>
            <p:cNvSpPr>
              <a:spLocks noChangeShapeType="1"/>
            </p:cNvSpPr>
            <p:nvPr/>
          </p:nvSpPr>
          <p:spPr bwMode="auto">
            <a:xfrm>
              <a:off x="2269"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37" name="Freeform 1320"/>
            <p:cNvSpPr>
              <a:spLocks/>
            </p:cNvSpPr>
            <p:nvPr/>
          </p:nvSpPr>
          <p:spPr bwMode="auto">
            <a:xfrm>
              <a:off x="2290" y="1765"/>
              <a:ext cx="25" cy="1"/>
            </a:xfrm>
            <a:custGeom>
              <a:avLst/>
              <a:gdLst>
                <a:gd name="T0" fmla="*/ 0 w 25"/>
                <a:gd name="T1" fmla="*/ 0 h 1"/>
                <a:gd name="T2" fmla="*/ 10 w 25"/>
                <a:gd name="T3" fmla="*/ 0 h 1"/>
                <a:gd name="T4" fmla="*/ 25 w 25"/>
                <a:gd name="T5" fmla="*/ 0 h 1"/>
                <a:gd name="T6" fmla="*/ 0 60000 65536"/>
                <a:gd name="T7" fmla="*/ 0 60000 65536"/>
                <a:gd name="T8" fmla="*/ 0 60000 65536"/>
                <a:gd name="T9" fmla="*/ 0 w 25"/>
                <a:gd name="T10" fmla="*/ 0 h 1"/>
                <a:gd name="T11" fmla="*/ 25 w 25"/>
                <a:gd name="T12" fmla="*/ 1 h 1"/>
              </a:gdLst>
              <a:ahLst/>
              <a:cxnLst>
                <a:cxn ang="T6">
                  <a:pos x="T0" y="T1"/>
                </a:cxn>
                <a:cxn ang="T7">
                  <a:pos x="T2" y="T3"/>
                </a:cxn>
                <a:cxn ang="T8">
                  <a:pos x="T4" y="T5"/>
                </a:cxn>
              </a:cxnLst>
              <a:rect l="T9" t="T10" r="T11" b="T12"/>
              <a:pathLst>
                <a:path w="25" h="1">
                  <a:moveTo>
                    <a:pt x="0" y="0"/>
                  </a:moveTo>
                  <a:lnTo>
                    <a:pt x="10" y="0"/>
                  </a:lnTo>
                  <a:lnTo>
                    <a:pt x="25" y="0"/>
                  </a:lnTo>
                </a:path>
              </a:pathLst>
            </a:custGeom>
            <a:noFill/>
            <a:ln w="28575" cmpd="sng">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838" name="Line 1321"/>
            <p:cNvSpPr>
              <a:spLocks noChangeShapeType="1"/>
            </p:cNvSpPr>
            <p:nvPr/>
          </p:nvSpPr>
          <p:spPr bwMode="auto">
            <a:xfrm>
              <a:off x="2315"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39" name="Line 1322"/>
            <p:cNvSpPr>
              <a:spLocks noChangeShapeType="1"/>
            </p:cNvSpPr>
            <p:nvPr/>
          </p:nvSpPr>
          <p:spPr bwMode="auto">
            <a:xfrm>
              <a:off x="2336"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40" name="Line 1323"/>
            <p:cNvSpPr>
              <a:spLocks noChangeShapeType="1"/>
            </p:cNvSpPr>
            <p:nvPr/>
          </p:nvSpPr>
          <p:spPr bwMode="auto">
            <a:xfrm>
              <a:off x="2357"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41" name="Line 1324"/>
            <p:cNvSpPr>
              <a:spLocks noChangeShapeType="1"/>
            </p:cNvSpPr>
            <p:nvPr/>
          </p:nvSpPr>
          <p:spPr bwMode="auto">
            <a:xfrm>
              <a:off x="2378"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42" name="Line 1325"/>
            <p:cNvSpPr>
              <a:spLocks noChangeShapeType="1"/>
            </p:cNvSpPr>
            <p:nvPr/>
          </p:nvSpPr>
          <p:spPr bwMode="auto">
            <a:xfrm>
              <a:off x="2399" y="1765"/>
              <a:ext cx="21"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43" name="Line 1326"/>
            <p:cNvSpPr>
              <a:spLocks noChangeShapeType="1"/>
            </p:cNvSpPr>
            <p:nvPr/>
          </p:nvSpPr>
          <p:spPr bwMode="auto">
            <a:xfrm>
              <a:off x="2420" y="1765"/>
              <a:ext cx="25" cy="1"/>
            </a:xfrm>
            <a:prstGeom prst="line">
              <a:avLst/>
            </a:prstGeom>
            <a:noFill/>
            <a:ln w="2857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44" name="Rectangle 1327"/>
            <p:cNvSpPr>
              <a:spLocks noChangeArrowheads="1"/>
            </p:cNvSpPr>
            <p:nvPr/>
          </p:nvSpPr>
          <p:spPr bwMode="auto">
            <a:xfrm>
              <a:off x="345" y="1726"/>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200" b="1" i="0">
                  <a:solidFill>
                    <a:srgbClr val="000000"/>
                  </a:solidFill>
                  <a:latin typeface="Arial" charset="0"/>
                </a:rPr>
                <a:t>0</a:t>
              </a:r>
              <a:endParaRPr lang="en-US" sz="2800"/>
            </a:p>
          </p:txBody>
        </p:sp>
        <p:sp>
          <p:nvSpPr>
            <p:cNvPr id="65845" name="Rectangle 1332"/>
            <p:cNvSpPr>
              <a:spLocks noChangeArrowheads="1"/>
            </p:cNvSpPr>
            <p:nvPr/>
          </p:nvSpPr>
          <p:spPr bwMode="auto">
            <a:xfrm>
              <a:off x="329" y="1139"/>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200" b="1" i="0">
                  <a:solidFill>
                    <a:srgbClr val="000000"/>
                  </a:solidFill>
                  <a:latin typeface="Arial" charset="0"/>
                </a:rPr>
                <a:t>1</a:t>
              </a:r>
              <a:endParaRPr lang="en-US" sz="2800"/>
            </a:p>
          </p:txBody>
        </p:sp>
        <p:sp>
          <p:nvSpPr>
            <p:cNvPr id="65846" name="Rectangle 1337"/>
            <p:cNvSpPr>
              <a:spLocks noChangeArrowheads="1"/>
            </p:cNvSpPr>
            <p:nvPr/>
          </p:nvSpPr>
          <p:spPr bwMode="auto">
            <a:xfrm>
              <a:off x="329" y="555"/>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200" b="1" i="0">
                  <a:solidFill>
                    <a:srgbClr val="000000"/>
                  </a:solidFill>
                  <a:latin typeface="Arial" charset="0"/>
                </a:rPr>
                <a:t>2</a:t>
              </a:r>
              <a:endParaRPr lang="en-US" sz="2800"/>
            </a:p>
          </p:txBody>
        </p:sp>
        <p:sp>
          <p:nvSpPr>
            <p:cNvPr id="65847" name="Rectangle 1338"/>
            <p:cNvSpPr>
              <a:spLocks noChangeArrowheads="1"/>
            </p:cNvSpPr>
            <p:nvPr/>
          </p:nvSpPr>
          <p:spPr bwMode="auto">
            <a:xfrm>
              <a:off x="436" y="1825"/>
              <a:ext cx="15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200" b="1" i="0">
                  <a:solidFill>
                    <a:srgbClr val="000000"/>
                  </a:solidFill>
                  <a:latin typeface="Arial" charset="0"/>
                </a:rPr>
                <a:t>380</a:t>
              </a:r>
              <a:endParaRPr lang="en-US" sz="2800"/>
            </a:p>
          </p:txBody>
        </p:sp>
        <p:sp>
          <p:nvSpPr>
            <p:cNvPr id="65848" name="Rectangle 1339"/>
            <p:cNvSpPr>
              <a:spLocks noChangeArrowheads="1"/>
            </p:cNvSpPr>
            <p:nvPr/>
          </p:nvSpPr>
          <p:spPr bwMode="auto">
            <a:xfrm>
              <a:off x="869" y="1825"/>
              <a:ext cx="15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200" b="1" i="0">
                  <a:solidFill>
                    <a:srgbClr val="000000"/>
                  </a:solidFill>
                  <a:latin typeface="Arial" charset="0"/>
                </a:rPr>
                <a:t>480</a:t>
              </a:r>
              <a:endParaRPr lang="en-US" sz="2800"/>
            </a:p>
          </p:txBody>
        </p:sp>
        <p:sp>
          <p:nvSpPr>
            <p:cNvPr id="65849" name="Rectangle 1340"/>
            <p:cNvSpPr>
              <a:spLocks noChangeArrowheads="1"/>
            </p:cNvSpPr>
            <p:nvPr/>
          </p:nvSpPr>
          <p:spPr bwMode="auto">
            <a:xfrm>
              <a:off x="1305" y="1825"/>
              <a:ext cx="15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200" b="1" i="0">
                  <a:solidFill>
                    <a:srgbClr val="000000"/>
                  </a:solidFill>
                  <a:latin typeface="Arial" charset="0"/>
                </a:rPr>
                <a:t>580</a:t>
              </a:r>
              <a:endParaRPr lang="en-US" sz="2800"/>
            </a:p>
          </p:txBody>
        </p:sp>
        <p:sp>
          <p:nvSpPr>
            <p:cNvPr id="65850" name="Rectangle 1341"/>
            <p:cNvSpPr>
              <a:spLocks noChangeArrowheads="1"/>
            </p:cNvSpPr>
            <p:nvPr/>
          </p:nvSpPr>
          <p:spPr bwMode="auto">
            <a:xfrm>
              <a:off x="1738" y="1825"/>
              <a:ext cx="15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200" b="1" i="0">
                  <a:solidFill>
                    <a:srgbClr val="000000"/>
                  </a:solidFill>
                  <a:latin typeface="Arial" charset="0"/>
                </a:rPr>
                <a:t>680</a:t>
              </a:r>
              <a:endParaRPr lang="en-US" sz="2800"/>
            </a:p>
          </p:txBody>
        </p:sp>
        <p:sp>
          <p:nvSpPr>
            <p:cNvPr id="65851" name="Rectangle 1342"/>
            <p:cNvSpPr>
              <a:spLocks noChangeArrowheads="1"/>
            </p:cNvSpPr>
            <p:nvPr/>
          </p:nvSpPr>
          <p:spPr bwMode="auto">
            <a:xfrm>
              <a:off x="2170" y="1825"/>
              <a:ext cx="15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200" b="1" i="0">
                  <a:solidFill>
                    <a:srgbClr val="000000"/>
                  </a:solidFill>
                  <a:latin typeface="Arial" charset="0"/>
                </a:rPr>
                <a:t>780</a:t>
              </a:r>
              <a:endParaRPr lang="en-US" sz="2800"/>
            </a:p>
          </p:txBody>
        </p:sp>
        <p:graphicFrame>
          <p:nvGraphicFramePr>
            <p:cNvPr id="65538" name="Object 1351"/>
            <p:cNvGraphicFramePr>
              <a:graphicFrameLocks noChangeAspect="1"/>
            </p:cNvGraphicFramePr>
            <p:nvPr/>
          </p:nvGraphicFramePr>
          <p:xfrm>
            <a:off x="1653" y="1175"/>
            <a:ext cx="409" cy="299"/>
          </p:xfrm>
          <a:graphic>
            <a:graphicData uri="http://schemas.openxmlformats.org/presentationml/2006/ole">
              <mc:AlternateContent xmlns:mc="http://schemas.openxmlformats.org/markup-compatibility/2006">
                <mc:Choice xmlns:v="urn:schemas-microsoft-com:vml" Requires="v">
                  <p:oleObj spid="_x0000_s66045" name="Equation" r:id="rId5" imgW="330120" imgH="241200" progId="Equation.3">
                    <p:embed/>
                  </p:oleObj>
                </mc:Choice>
                <mc:Fallback>
                  <p:oleObj name="Equation" r:id="rId5" imgW="330120" imgH="241200" progId="Equation.3">
                    <p:embed/>
                    <p:pic>
                      <p:nvPicPr>
                        <p:cNvPr id="0" name="Object 135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53" y="1175"/>
                          <a:ext cx="409" cy="2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5539" name="Object 1352"/>
            <p:cNvGraphicFramePr>
              <a:graphicFrameLocks noChangeAspect="1"/>
            </p:cNvGraphicFramePr>
            <p:nvPr/>
          </p:nvGraphicFramePr>
          <p:xfrm>
            <a:off x="991" y="871"/>
            <a:ext cx="433" cy="316"/>
          </p:xfrm>
          <a:graphic>
            <a:graphicData uri="http://schemas.openxmlformats.org/presentationml/2006/ole">
              <mc:AlternateContent xmlns:mc="http://schemas.openxmlformats.org/markup-compatibility/2006">
                <mc:Choice xmlns:v="urn:schemas-microsoft-com:vml" Requires="v">
                  <p:oleObj spid="_x0000_s66046" name="Equation" r:id="rId7" imgW="330120" imgH="241200" progId="Equation.3">
                    <p:embed/>
                  </p:oleObj>
                </mc:Choice>
                <mc:Fallback>
                  <p:oleObj name="Equation" r:id="rId7" imgW="330120" imgH="241200" progId="Equation.3">
                    <p:embed/>
                    <p:pic>
                      <p:nvPicPr>
                        <p:cNvPr id="0" name="Object 135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1" y="871"/>
                          <a:ext cx="433" cy="3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5540" name="Object 1353"/>
            <p:cNvGraphicFramePr>
              <a:graphicFrameLocks noChangeAspect="1"/>
            </p:cNvGraphicFramePr>
            <p:nvPr/>
          </p:nvGraphicFramePr>
          <p:xfrm>
            <a:off x="724" y="451"/>
            <a:ext cx="387" cy="294"/>
          </p:xfrm>
          <a:graphic>
            <a:graphicData uri="http://schemas.openxmlformats.org/presentationml/2006/ole">
              <mc:AlternateContent xmlns:mc="http://schemas.openxmlformats.org/markup-compatibility/2006">
                <mc:Choice xmlns:v="urn:schemas-microsoft-com:vml" Requires="v">
                  <p:oleObj spid="_x0000_s66047" name="Equation" r:id="rId9" imgW="317160" imgH="241200" progId="Equation.3">
                    <p:embed/>
                  </p:oleObj>
                </mc:Choice>
                <mc:Fallback>
                  <p:oleObj name="Equation" r:id="rId9" imgW="317160" imgH="241200" progId="Equation.3">
                    <p:embed/>
                    <p:pic>
                      <p:nvPicPr>
                        <p:cNvPr id="0" name="Object 135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24" y="451"/>
                          <a:ext cx="387" cy="29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65543" name="Text Box 1355"/>
          <p:cNvSpPr txBox="1">
            <a:spLocks noChangeArrowheads="1"/>
          </p:cNvSpPr>
          <p:nvPr/>
        </p:nvSpPr>
        <p:spPr bwMode="auto">
          <a:xfrm>
            <a:off x="1109663" y="1265238"/>
            <a:ext cx="1381125" cy="835025"/>
          </a:xfrm>
          <a:prstGeom prst="rect">
            <a:avLst/>
          </a:prstGeom>
          <a:noFill/>
          <a:ln w="12700">
            <a:solidFill>
              <a:schemeClr val="hlink"/>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b="1" i="0">
                <a:latin typeface="Arial" charset="0"/>
              </a:rPr>
              <a:t>CIE XYZ</a:t>
            </a:r>
          </a:p>
          <a:p>
            <a:r>
              <a:rPr lang="en-US" sz="2400" b="1" i="0">
                <a:latin typeface="Arial" charset="0"/>
              </a:rPr>
              <a:t>2</a:t>
            </a:r>
            <a:r>
              <a:rPr lang="en-US" sz="2400" b="1" i="0" baseline="30000">
                <a:latin typeface="Arial" charset="0"/>
              </a:rPr>
              <a:t>O</a:t>
            </a:r>
            <a:r>
              <a:rPr lang="en-US" sz="2400" b="1" i="0">
                <a:latin typeface="Arial" charset="0"/>
              </a:rPr>
              <a:t> 1931</a:t>
            </a:r>
          </a:p>
        </p:txBody>
      </p:sp>
      <p:sp>
        <p:nvSpPr>
          <p:cNvPr id="2" name="Date Placeholder 1"/>
          <p:cNvSpPr>
            <a:spLocks noGrp="1"/>
          </p:cNvSpPr>
          <p:nvPr>
            <p:ph type="dt" sz="half" idx="10"/>
          </p:nvPr>
        </p:nvSpPr>
        <p:spPr/>
        <p:txBody>
          <a:bodyPr/>
          <a:lstStyle/>
          <a:p>
            <a:pPr>
              <a:defRPr/>
            </a:pPr>
            <a:fld id="{5ADE5D74-BD5D-4356-8AA0-FAF747710690}"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9C5ACD3A-FFD6-4630-B22E-00A1C55F6DA2}" type="slidenum">
              <a:rPr lang="en-US" smtClean="0"/>
              <a:pPr>
                <a:defRPr/>
              </a:pPr>
              <a:t>121</a:t>
            </a:fld>
            <a:endParaRPr lang="en-US"/>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67BA2A34-A22C-4119-93E0-67AA65AD9477}" type="datetime1">
              <a:rPr lang="en-US" sz="1200" i="0" smtClean="0"/>
              <a:t>3/20/18</a:t>
            </a:fld>
            <a:endParaRPr lang="en-US" sz="1200" i="0"/>
          </a:p>
        </p:txBody>
      </p:sp>
      <p:sp>
        <p:nvSpPr>
          <p:cNvPr id="66569" name="Rectangle 4"/>
          <p:cNvSpPr>
            <a:spLocks noGrp="1" noChangeArrowheads="1"/>
          </p:cNvSpPr>
          <p:nvPr>
            <p:ph type="title"/>
          </p:nvPr>
        </p:nvSpPr>
        <p:spPr/>
        <p:txBody>
          <a:bodyPr/>
          <a:lstStyle/>
          <a:p>
            <a:r>
              <a:rPr lang="en-US"/>
              <a:t>CIE XYZ a partir do espectro de uma fonte</a:t>
            </a:r>
          </a:p>
        </p:txBody>
      </p:sp>
      <p:graphicFrame>
        <p:nvGraphicFramePr>
          <p:cNvPr id="586757" name="Object 5"/>
          <p:cNvGraphicFramePr>
            <a:graphicFrameLocks noChangeAspect="1"/>
          </p:cNvGraphicFramePr>
          <p:nvPr>
            <p:extLst>
              <p:ext uri="{D42A27DB-BD31-4B8C-83A1-F6EECF244321}">
                <p14:modId xmlns:p14="http://schemas.microsoft.com/office/powerpoint/2010/main" val="2282748155"/>
              </p:ext>
            </p:extLst>
          </p:nvPr>
        </p:nvGraphicFramePr>
        <p:xfrm>
          <a:off x="5915025" y="2049463"/>
          <a:ext cx="2517775" cy="2813050"/>
        </p:xfrm>
        <a:graphic>
          <a:graphicData uri="http://schemas.openxmlformats.org/presentationml/2006/ole">
            <mc:AlternateContent xmlns:mc="http://schemas.openxmlformats.org/markup-compatibility/2006">
              <mc:Choice xmlns:v="urn:schemas-microsoft-com:vml" Requires="v">
                <p:oleObj spid="_x0000_s66973" name="Equation" r:id="rId4" imgW="1295280" imgH="1447560" progId="Equation.3">
                  <p:embed/>
                </p:oleObj>
              </mc:Choice>
              <mc:Fallback>
                <p:oleObj name="Equation" r:id="rId4" imgW="1295280" imgH="1447560" progId="Equation.3">
                  <p:embed/>
                  <p:pic>
                    <p:nvPicPr>
                      <p:cNvPr id="0" name="Object 5"/>
                      <p:cNvPicPr>
                        <a:picLocks noChangeAspect="1" noChangeArrowheads="1"/>
                      </p:cNvPicPr>
                      <p:nvPr/>
                    </p:nvPicPr>
                    <p:blipFill>
                      <a:blip r:embed="rId5"/>
                      <a:srcRect/>
                      <a:stretch>
                        <a:fillRect/>
                      </a:stretch>
                    </p:blipFill>
                    <p:spPr bwMode="auto">
                      <a:xfrm>
                        <a:off x="5915025" y="2049463"/>
                        <a:ext cx="2517775" cy="2813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66570" name="Group 8"/>
          <p:cNvGrpSpPr>
            <a:grpSpLocks/>
          </p:cNvGrpSpPr>
          <p:nvPr/>
        </p:nvGrpSpPr>
        <p:grpSpPr bwMode="auto">
          <a:xfrm>
            <a:off x="501650" y="1727200"/>
            <a:ext cx="3165475" cy="2638425"/>
            <a:chOff x="260" y="1349"/>
            <a:chExt cx="2892" cy="2232"/>
          </a:xfrm>
        </p:grpSpPr>
        <p:pic>
          <p:nvPicPr>
            <p:cNvPr id="66594" name="Picture 6" descr="P"/>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60" y="1349"/>
              <a:ext cx="2892" cy="2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66567" name="Object 7"/>
            <p:cNvGraphicFramePr>
              <a:graphicFrameLocks noChangeAspect="1"/>
            </p:cNvGraphicFramePr>
            <p:nvPr>
              <p:extLst>
                <p:ext uri="{D42A27DB-BD31-4B8C-83A1-F6EECF244321}">
                  <p14:modId xmlns:p14="http://schemas.microsoft.com/office/powerpoint/2010/main" val="4071657389"/>
                </p:ext>
              </p:extLst>
            </p:nvPr>
          </p:nvGraphicFramePr>
          <p:xfrm>
            <a:off x="295" y="1475"/>
            <a:ext cx="322" cy="189"/>
          </p:xfrm>
          <a:graphic>
            <a:graphicData uri="http://schemas.openxmlformats.org/presentationml/2006/ole">
              <mc:AlternateContent xmlns:mc="http://schemas.openxmlformats.org/markup-compatibility/2006">
                <mc:Choice xmlns:v="urn:schemas-microsoft-com:vml" Requires="v">
                  <p:oleObj spid="_x0000_s66974" name="Equation" r:id="rId7" imgW="342720" imgH="203040" progId="Equation.3">
                    <p:embed/>
                  </p:oleObj>
                </mc:Choice>
                <mc:Fallback>
                  <p:oleObj name="Equation" r:id="rId7" imgW="342720" imgH="203040" progId="Equation.3">
                    <p:embed/>
                    <p:pic>
                      <p:nvPicPr>
                        <p:cNvPr id="0" name="Object 7"/>
                        <p:cNvPicPr>
                          <a:picLocks noChangeAspect="1" noChangeArrowheads="1"/>
                        </p:cNvPicPr>
                        <p:nvPr/>
                      </p:nvPicPr>
                      <p:blipFill>
                        <a:blip r:embed="rId8"/>
                        <a:srcRect/>
                        <a:stretch>
                          <a:fillRect/>
                        </a:stretch>
                      </p:blipFill>
                      <p:spPr bwMode="auto">
                        <a:xfrm>
                          <a:off x="295" y="1475"/>
                          <a:ext cx="322" cy="1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66571" name="Group 9"/>
          <p:cNvGrpSpPr>
            <a:grpSpLocks/>
          </p:cNvGrpSpPr>
          <p:nvPr/>
        </p:nvGrpSpPr>
        <p:grpSpPr bwMode="auto">
          <a:xfrm>
            <a:off x="598488" y="4405313"/>
            <a:ext cx="3375025" cy="2017712"/>
            <a:chOff x="411" y="1380"/>
            <a:chExt cx="3538" cy="2921"/>
          </a:xfrm>
        </p:grpSpPr>
        <p:sp>
          <p:nvSpPr>
            <p:cNvPr id="66572" name="Rectangle 10"/>
            <p:cNvSpPr>
              <a:spLocks noChangeArrowheads="1"/>
            </p:cNvSpPr>
            <p:nvPr/>
          </p:nvSpPr>
          <p:spPr bwMode="auto">
            <a:xfrm>
              <a:off x="3300" y="3552"/>
              <a:ext cx="649" cy="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1400">
                  <a:latin typeface="Symbol" pitchFamily="18" charset="2"/>
                </a:rPr>
                <a:t>l </a:t>
              </a:r>
              <a:r>
                <a:rPr lang="en-US" sz="1400" i="0">
                  <a:latin typeface="Symbol" pitchFamily="18" charset="2"/>
                </a:rPr>
                <a:t>(</a:t>
              </a:r>
              <a:r>
                <a:rPr lang="en-US" sz="1400" i="0"/>
                <a:t>nm</a:t>
              </a:r>
              <a:r>
                <a:rPr lang="en-US" sz="1400" i="0">
                  <a:latin typeface="Symbol" pitchFamily="18" charset="2"/>
                </a:rPr>
                <a:t>)</a:t>
              </a:r>
            </a:p>
          </p:txBody>
        </p:sp>
        <p:sp>
          <p:nvSpPr>
            <p:cNvPr id="66573" name="Line 11"/>
            <p:cNvSpPr>
              <a:spLocks noChangeShapeType="1"/>
            </p:cNvSpPr>
            <p:nvPr/>
          </p:nvSpPr>
          <p:spPr bwMode="auto">
            <a:xfrm>
              <a:off x="727" y="3573"/>
              <a:ext cx="2741"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6574" name="Line 12"/>
            <p:cNvSpPr>
              <a:spLocks noChangeShapeType="1"/>
            </p:cNvSpPr>
            <p:nvPr/>
          </p:nvSpPr>
          <p:spPr bwMode="auto">
            <a:xfrm>
              <a:off x="2359" y="3581"/>
              <a:ext cx="0"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6575" name="Line 13"/>
            <p:cNvSpPr>
              <a:spLocks noChangeShapeType="1"/>
            </p:cNvSpPr>
            <p:nvPr/>
          </p:nvSpPr>
          <p:spPr bwMode="auto">
            <a:xfrm>
              <a:off x="1567" y="3581"/>
              <a:ext cx="0"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6576" name="Line 14"/>
            <p:cNvSpPr>
              <a:spLocks noChangeShapeType="1"/>
            </p:cNvSpPr>
            <p:nvPr/>
          </p:nvSpPr>
          <p:spPr bwMode="auto">
            <a:xfrm>
              <a:off x="3105" y="3581"/>
              <a:ext cx="0"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nvGrpSpPr>
            <p:cNvPr id="66577" name="Group 15"/>
            <p:cNvGrpSpPr>
              <a:grpSpLocks/>
            </p:cNvGrpSpPr>
            <p:nvPr/>
          </p:nvGrpSpPr>
          <p:grpSpPr bwMode="auto">
            <a:xfrm>
              <a:off x="660" y="1380"/>
              <a:ext cx="128" cy="2245"/>
              <a:chOff x="660" y="1380"/>
              <a:chExt cx="128" cy="2245"/>
            </a:xfrm>
          </p:grpSpPr>
          <p:sp>
            <p:nvSpPr>
              <p:cNvPr id="66589" name="Line 16"/>
              <p:cNvSpPr>
                <a:spLocks noChangeShapeType="1"/>
              </p:cNvSpPr>
              <p:nvPr/>
            </p:nvSpPr>
            <p:spPr bwMode="auto">
              <a:xfrm flipV="1">
                <a:off x="788" y="1380"/>
                <a:ext cx="0" cy="2245"/>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6590" name="Line 17"/>
              <p:cNvSpPr>
                <a:spLocks noChangeShapeType="1"/>
              </p:cNvSpPr>
              <p:nvPr/>
            </p:nvSpPr>
            <p:spPr bwMode="auto">
              <a:xfrm flipH="1">
                <a:off x="660" y="3155"/>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6591" name="Line 18"/>
              <p:cNvSpPr>
                <a:spLocks noChangeShapeType="1"/>
              </p:cNvSpPr>
              <p:nvPr/>
            </p:nvSpPr>
            <p:spPr bwMode="auto">
              <a:xfrm flipH="1">
                <a:off x="660" y="2562"/>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6592" name="Line 19"/>
              <p:cNvSpPr>
                <a:spLocks noChangeShapeType="1"/>
              </p:cNvSpPr>
              <p:nvPr/>
            </p:nvSpPr>
            <p:spPr bwMode="auto">
              <a:xfrm flipH="1">
                <a:off x="660" y="2070"/>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6593" name="Line 20"/>
              <p:cNvSpPr>
                <a:spLocks noChangeShapeType="1"/>
              </p:cNvSpPr>
              <p:nvPr/>
            </p:nvSpPr>
            <p:spPr bwMode="auto">
              <a:xfrm flipH="1">
                <a:off x="660" y="1576"/>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sp>
          <p:nvSpPr>
            <p:cNvPr id="66578" name="Rectangle 21"/>
            <p:cNvSpPr>
              <a:spLocks noChangeArrowheads="1"/>
            </p:cNvSpPr>
            <p:nvPr/>
          </p:nvSpPr>
          <p:spPr bwMode="auto">
            <a:xfrm>
              <a:off x="411" y="3046"/>
              <a:ext cx="359"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900" b="1" i="0">
                  <a:latin typeface="Arial" charset="0"/>
                </a:rPr>
                <a:t>0.5</a:t>
              </a:r>
            </a:p>
          </p:txBody>
        </p:sp>
        <p:sp>
          <p:nvSpPr>
            <p:cNvPr id="66579" name="Rectangle 22"/>
            <p:cNvSpPr>
              <a:spLocks noChangeArrowheads="1"/>
            </p:cNvSpPr>
            <p:nvPr/>
          </p:nvSpPr>
          <p:spPr bwMode="auto">
            <a:xfrm>
              <a:off x="411" y="2462"/>
              <a:ext cx="359"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900" b="1" i="0">
                  <a:latin typeface="Arial" charset="0"/>
                </a:rPr>
                <a:t>1.0</a:t>
              </a:r>
            </a:p>
          </p:txBody>
        </p:sp>
        <p:sp>
          <p:nvSpPr>
            <p:cNvPr id="66580" name="Rectangle 23"/>
            <p:cNvSpPr>
              <a:spLocks noChangeArrowheads="1"/>
            </p:cNvSpPr>
            <p:nvPr/>
          </p:nvSpPr>
          <p:spPr bwMode="auto">
            <a:xfrm>
              <a:off x="411" y="1971"/>
              <a:ext cx="359"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900" b="1" i="0">
                  <a:latin typeface="Arial" charset="0"/>
                </a:rPr>
                <a:t>1.5</a:t>
              </a:r>
            </a:p>
          </p:txBody>
        </p:sp>
        <p:sp>
          <p:nvSpPr>
            <p:cNvPr id="66581" name="Rectangle 24"/>
            <p:cNvSpPr>
              <a:spLocks noChangeArrowheads="1"/>
            </p:cNvSpPr>
            <p:nvPr/>
          </p:nvSpPr>
          <p:spPr bwMode="auto">
            <a:xfrm>
              <a:off x="411" y="1481"/>
              <a:ext cx="359"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900" b="1" i="0">
                  <a:latin typeface="Arial" charset="0"/>
                </a:rPr>
                <a:t>2.0</a:t>
              </a:r>
            </a:p>
          </p:txBody>
        </p:sp>
        <p:sp>
          <p:nvSpPr>
            <p:cNvPr id="66582" name="Freeform 25"/>
            <p:cNvSpPr>
              <a:spLocks/>
            </p:cNvSpPr>
            <p:nvPr/>
          </p:nvSpPr>
          <p:spPr bwMode="auto">
            <a:xfrm>
              <a:off x="804" y="1804"/>
              <a:ext cx="1148" cy="1772"/>
            </a:xfrm>
            <a:custGeom>
              <a:avLst/>
              <a:gdLst>
                <a:gd name="T0" fmla="*/ 0 w 861"/>
                <a:gd name="T1" fmla="*/ 1335 h 1819"/>
                <a:gd name="T2" fmla="*/ 357 w 861"/>
                <a:gd name="T3" fmla="*/ 1249 h 1819"/>
                <a:gd name="T4" fmla="*/ 923 w 861"/>
                <a:gd name="T5" fmla="*/ 1162 h 1819"/>
                <a:gd name="T6" fmla="*/ 1211 w 861"/>
                <a:gd name="T7" fmla="*/ 1084 h 1819"/>
                <a:gd name="T8" fmla="*/ 1488 w 861"/>
                <a:gd name="T9" fmla="*/ 1005 h 1819"/>
                <a:gd name="T10" fmla="*/ 1771 w 861"/>
                <a:gd name="T11" fmla="*/ 859 h 1819"/>
                <a:gd name="T12" fmla="*/ 2341 w 861"/>
                <a:gd name="T13" fmla="*/ 616 h 1819"/>
                <a:gd name="T14" fmla="*/ 2917 w 861"/>
                <a:gd name="T15" fmla="*/ 253 h 1819"/>
                <a:gd name="T16" fmla="*/ 3051 w 861"/>
                <a:gd name="T17" fmla="*/ 171 h 1819"/>
                <a:gd name="T18" fmla="*/ 3771 w 861"/>
                <a:gd name="T19" fmla="*/ 54 h 1819"/>
                <a:gd name="T20" fmla="*/ 4197 w 861"/>
                <a:gd name="T21" fmla="*/ 19 h 1819"/>
                <a:gd name="T22" fmla="*/ 4624 w 861"/>
                <a:gd name="T23" fmla="*/ 0 h 1819"/>
                <a:gd name="T24" fmla="*/ 5327 w 861"/>
                <a:gd name="T25" fmla="*/ 19 h 1819"/>
                <a:gd name="T26" fmla="*/ 5904 w 861"/>
                <a:gd name="T27" fmla="*/ 105 h 1819"/>
                <a:gd name="T28" fmla="*/ 6748 w 861"/>
                <a:gd name="T29" fmla="*/ 369 h 1819"/>
                <a:gd name="T30" fmla="*/ 7601 w 861"/>
                <a:gd name="T31" fmla="*/ 705 h 1819"/>
                <a:gd name="T32" fmla="*/ 8457 w 861"/>
                <a:gd name="T33" fmla="*/ 902 h 1819"/>
                <a:gd name="T34" fmla="*/ 9593 w 861"/>
                <a:gd name="T35" fmla="*/ 1129 h 1819"/>
                <a:gd name="T36" fmla="*/ 11441 w 861"/>
                <a:gd name="T37" fmla="*/ 1299 h 1819"/>
                <a:gd name="T38" fmla="*/ 13424 w 861"/>
                <a:gd name="T39" fmla="*/ 1377 h 1819"/>
                <a:gd name="T40" fmla="*/ 15275 w 861"/>
                <a:gd name="T41" fmla="*/ 1400 h 1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61"/>
                <a:gd name="T64" fmla="*/ 0 h 1819"/>
                <a:gd name="T65" fmla="*/ 861 w 861"/>
                <a:gd name="T66" fmla="*/ 1819 h 1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61" h="1819">
                  <a:moveTo>
                    <a:pt x="0" y="1732"/>
                  </a:moveTo>
                  <a:lnTo>
                    <a:pt x="20" y="1624"/>
                  </a:lnTo>
                  <a:lnTo>
                    <a:pt x="52" y="1510"/>
                  </a:lnTo>
                  <a:lnTo>
                    <a:pt x="68" y="1410"/>
                  </a:lnTo>
                  <a:lnTo>
                    <a:pt x="84" y="1306"/>
                  </a:lnTo>
                  <a:lnTo>
                    <a:pt x="100" y="1116"/>
                  </a:lnTo>
                  <a:lnTo>
                    <a:pt x="132" y="801"/>
                  </a:lnTo>
                  <a:lnTo>
                    <a:pt x="164" y="329"/>
                  </a:lnTo>
                  <a:lnTo>
                    <a:pt x="172" y="223"/>
                  </a:lnTo>
                  <a:lnTo>
                    <a:pt x="212" y="71"/>
                  </a:lnTo>
                  <a:lnTo>
                    <a:pt x="236" y="21"/>
                  </a:lnTo>
                  <a:lnTo>
                    <a:pt x="260" y="0"/>
                  </a:lnTo>
                  <a:lnTo>
                    <a:pt x="300" y="21"/>
                  </a:lnTo>
                  <a:lnTo>
                    <a:pt x="332" y="135"/>
                  </a:lnTo>
                  <a:lnTo>
                    <a:pt x="380" y="479"/>
                  </a:lnTo>
                  <a:lnTo>
                    <a:pt x="428" y="916"/>
                  </a:lnTo>
                  <a:lnTo>
                    <a:pt x="476" y="1173"/>
                  </a:lnTo>
                  <a:lnTo>
                    <a:pt x="540" y="1467"/>
                  </a:lnTo>
                  <a:lnTo>
                    <a:pt x="644" y="1685"/>
                  </a:lnTo>
                  <a:lnTo>
                    <a:pt x="756" y="1789"/>
                  </a:lnTo>
                  <a:lnTo>
                    <a:pt x="860" y="1818"/>
                  </a:lnTo>
                </a:path>
              </a:pathLst>
            </a:custGeom>
            <a:noFill/>
            <a:ln w="25400" cap="rnd" cmpd="sng">
              <a:solidFill>
                <a:srgbClr val="0000CC"/>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83" name="Freeform 26"/>
            <p:cNvSpPr>
              <a:spLocks/>
            </p:cNvSpPr>
            <p:nvPr/>
          </p:nvSpPr>
          <p:spPr bwMode="auto">
            <a:xfrm>
              <a:off x="799" y="2522"/>
              <a:ext cx="2289" cy="1058"/>
            </a:xfrm>
            <a:custGeom>
              <a:avLst/>
              <a:gdLst>
                <a:gd name="T0" fmla="*/ 0 w 1717"/>
                <a:gd name="T1" fmla="*/ 803 h 1086"/>
                <a:gd name="T2" fmla="*/ 635 w 1717"/>
                <a:gd name="T3" fmla="*/ 793 h 1086"/>
                <a:gd name="T4" fmla="*/ 1210 w 1717"/>
                <a:gd name="T5" fmla="*/ 777 h 1086"/>
                <a:gd name="T6" fmla="*/ 1770 w 1717"/>
                <a:gd name="T7" fmla="*/ 750 h 1086"/>
                <a:gd name="T8" fmla="*/ 2341 w 1717"/>
                <a:gd name="T9" fmla="*/ 702 h 1086"/>
                <a:gd name="T10" fmla="*/ 2701 w 1717"/>
                <a:gd name="T11" fmla="*/ 650 h 1086"/>
                <a:gd name="T12" fmla="*/ 2914 w 1717"/>
                <a:gd name="T13" fmla="*/ 620 h 1086"/>
                <a:gd name="T14" fmla="*/ 3408 w 1717"/>
                <a:gd name="T15" fmla="*/ 590 h 1086"/>
                <a:gd name="T16" fmla="*/ 4194 w 1717"/>
                <a:gd name="T17" fmla="*/ 573 h 1086"/>
                <a:gd name="T18" fmla="*/ 4958 w 1717"/>
                <a:gd name="T19" fmla="*/ 579 h 1086"/>
                <a:gd name="T20" fmla="*/ 5747 w 1717"/>
                <a:gd name="T21" fmla="*/ 604 h 1086"/>
                <a:gd name="T22" fmla="*/ 6316 w 1717"/>
                <a:gd name="T23" fmla="*/ 633 h 1086"/>
                <a:gd name="T24" fmla="*/ 6950 w 1717"/>
                <a:gd name="T25" fmla="*/ 666 h 1086"/>
                <a:gd name="T26" fmla="*/ 7938 w 1717"/>
                <a:gd name="T27" fmla="*/ 736 h 1086"/>
                <a:gd name="T28" fmla="*/ 8868 w 1717"/>
                <a:gd name="T29" fmla="*/ 780 h 1086"/>
                <a:gd name="T30" fmla="*/ 9432 w 1717"/>
                <a:gd name="T31" fmla="*/ 808 h 1086"/>
                <a:gd name="T32" fmla="*/ 10215 w 1717"/>
                <a:gd name="T33" fmla="*/ 829 h 1086"/>
                <a:gd name="T34" fmla="*/ 11556 w 1717"/>
                <a:gd name="T35" fmla="*/ 803 h 1086"/>
                <a:gd name="T36" fmla="*/ 12338 w 1717"/>
                <a:gd name="T37" fmla="*/ 758 h 1086"/>
                <a:gd name="T38" fmla="*/ 13341 w 1717"/>
                <a:gd name="T39" fmla="*/ 692 h 1086"/>
                <a:gd name="T40" fmla="*/ 14469 w 1717"/>
                <a:gd name="T41" fmla="*/ 584 h 1086"/>
                <a:gd name="T42" fmla="*/ 17162 w 1717"/>
                <a:gd name="T43" fmla="*/ 254 h 1086"/>
                <a:gd name="T44" fmla="*/ 18300 w 1717"/>
                <a:gd name="T45" fmla="*/ 129 h 1086"/>
                <a:gd name="T46" fmla="*/ 19161 w 1717"/>
                <a:gd name="T47" fmla="*/ 47 h 1086"/>
                <a:gd name="T48" fmla="*/ 20133 w 1717"/>
                <a:gd name="T49" fmla="*/ 0 h 1086"/>
                <a:gd name="T50" fmla="*/ 20641 w 1717"/>
                <a:gd name="T51" fmla="*/ 3 h 1086"/>
                <a:gd name="T52" fmla="*/ 21498 w 1717"/>
                <a:gd name="T53" fmla="*/ 40 h 1086"/>
                <a:gd name="T54" fmla="*/ 22045 w 1717"/>
                <a:gd name="T55" fmla="*/ 80 h 1086"/>
                <a:gd name="T56" fmla="*/ 22690 w 1717"/>
                <a:gd name="T57" fmla="*/ 165 h 1086"/>
                <a:gd name="T58" fmla="*/ 23475 w 1717"/>
                <a:gd name="T59" fmla="*/ 269 h 1086"/>
                <a:gd name="T60" fmla="*/ 24471 w 1717"/>
                <a:gd name="T61" fmla="*/ 430 h 1086"/>
                <a:gd name="T62" fmla="*/ 25670 w 1717"/>
                <a:gd name="T63" fmla="*/ 597 h 1086"/>
                <a:gd name="T64" fmla="*/ 26872 w 1717"/>
                <a:gd name="T65" fmla="*/ 719 h 1086"/>
                <a:gd name="T66" fmla="*/ 28223 w 1717"/>
                <a:gd name="T67" fmla="*/ 793 h 1086"/>
                <a:gd name="T68" fmla="*/ 29289 w 1717"/>
                <a:gd name="T69" fmla="*/ 824 h 1086"/>
                <a:gd name="T70" fmla="*/ 30434 w 1717"/>
                <a:gd name="T71" fmla="*/ 835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17"/>
                <a:gd name="T109" fmla="*/ 0 h 1086"/>
                <a:gd name="T110" fmla="*/ 1717 w 1717"/>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17" h="1086">
                  <a:moveTo>
                    <a:pt x="0" y="1042"/>
                  </a:moveTo>
                  <a:lnTo>
                    <a:pt x="36" y="1031"/>
                  </a:lnTo>
                  <a:lnTo>
                    <a:pt x="68" y="1009"/>
                  </a:lnTo>
                  <a:lnTo>
                    <a:pt x="100" y="973"/>
                  </a:lnTo>
                  <a:lnTo>
                    <a:pt x="132" y="913"/>
                  </a:lnTo>
                  <a:lnTo>
                    <a:pt x="152" y="845"/>
                  </a:lnTo>
                  <a:lnTo>
                    <a:pt x="164" y="805"/>
                  </a:lnTo>
                  <a:lnTo>
                    <a:pt x="192" y="766"/>
                  </a:lnTo>
                  <a:lnTo>
                    <a:pt x="236" y="744"/>
                  </a:lnTo>
                  <a:lnTo>
                    <a:pt x="280" y="751"/>
                  </a:lnTo>
                  <a:lnTo>
                    <a:pt x="324" y="784"/>
                  </a:lnTo>
                  <a:lnTo>
                    <a:pt x="356" y="823"/>
                  </a:lnTo>
                  <a:lnTo>
                    <a:pt x="392" y="866"/>
                  </a:lnTo>
                  <a:lnTo>
                    <a:pt x="448" y="956"/>
                  </a:lnTo>
                  <a:lnTo>
                    <a:pt x="500" y="1013"/>
                  </a:lnTo>
                  <a:lnTo>
                    <a:pt x="532" y="1049"/>
                  </a:lnTo>
                  <a:lnTo>
                    <a:pt x="576" y="1077"/>
                  </a:lnTo>
                  <a:lnTo>
                    <a:pt x="652" y="1042"/>
                  </a:lnTo>
                  <a:lnTo>
                    <a:pt x="696" y="984"/>
                  </a:lnTo>
                  <a:lnTo>
                    <a:pt x="752" y="898"/>
                  </a:lnTo>
                  <a:lnTo>
                    <a:pt x="816" y="759"/>
                  </a:lnTo>
                  <a:lnTo>
                    <a:pt x="968" y="329"/>
                  </a:lnTo>
                  <a:lnTo>
                    <a:pt x="1032" y="168"/>
                  </a:lnTo>
                  <a:lnTo>
                    <a:pt x="1080" y="57"/>
                  </a:lnTo>
                  <a:lnTo>
                    <a:pt x="1136" y="0"/>
                  </a:lnTo>
                  <a:lnTo>
                    <a:pt x="1164" y="3"/>
                  </a:lnTo>
                  <a:lnTo>
                    <a:pt x="1212" y="50"/>
                  </a:lnTo>
                  <a:lnTo>
                    <a:pt x="1244" y="103"/>
                  </a:lnTo>
                  <a:lnTo>
                    <a:pt x="1280" y="214"/>
                  </a:lnTo>
                  <a:lnTo>
                    <a:pt x="1324" y="350"/>
                  </a:lnTo>
                  <a:lnTo>
                    <a:pt x="1380" y="558"/>
                  </a:lnTo>
                  <a:lnTo>
                    <a:pt x="1448" y="777"/>
                  </a:lnTo>
                  <a:lnTo>
                    <a:pt x="1516" y="934"/>
                  </a:lnTo>
                  <a:lnTo>
                    <a:pt x="1592" y="1031"/>
                  </a:lnTo>
                  <a:lnTo>
                    <a:pt x="1652" y="1070"/>
                  </a:lnTo>
                  <a:lnTo>
                    <a:pt x="1716" y="1085"/>
                  </a:lnTo>
                </a:path>
              </a:pathLst>
            </a:custGeom>
            <a:noFill/>
            <a:ln w="25400" cap="rnd" cmpd="sng">
              <a:solidFill>
                <a:srgbClr val="A5002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84" name="Freeform 27"/>
            <p:cNvSpPr>
              <a:spLocks/>
            </p:cNvSpPr>
            <p:nvPr/>
          </p:nvSpPr>
          <p:spPr bwMode="auto">
            <a:xfrm>
              <a:off x="793" y="2578"/>
              <a:ext cx="2300" cy="1012"/>
            </a:xfrm>
            <a:custGeom>
              <a:avLst/>
              <a:gdLst>
                <a:gd name="T0" fmla="*/ 0 w 1725"/>
                <a:gd name="T1" fmla="*/ 778 h 1039"/>
                <a:gd name="T2" fmla="*/ 2069 w 1725"/>
                <a:gd name="T3" fmla="*/ 775 h 1039"/>
                <a:gd name="T4" fmla="*/ 4549 w 1725"/>
                <a:gd name="T5" fmla="*/ 745 h 1039"/>
                <a:gd name="T6" fmla="*/ 6241 w 1725"/>
                <a:gd name="T7" fmla="*/ 712 h 1039"/>
                <a:gd name="T8" fmla="*/ 8028 w 1725"/>
                <a:gd name="T9" fmla="*/ 659 h 1039"/>
                <a:gd name="T10" fmla="*/ 9377 w 1725"/>
                <a:gd name="T11" fmla="*/ 593 h 1039"/>
                <a:gd name="T12" fmla="*/ 10873 w 1725"/>
                <a:gd name="T13" fmla="*/ 489 h 1039"/>
                <a:gd name="T14" fmla="*/ 11996 w 1725"/>
                <a:gd name="T15" fmla="*/ 352 h 1039"/>
                <a:gd name="T16" fmla="*/ 12791 w 1725"/>
                <a:gd name="T17" fmla="*/ 220 h 1039"/>
                <a:gd name="T18" fmla="*/ 13575 w 1725"/>
                <a:gd name="T19" fmla="*/ 98 h 1039"/>
                <a:gd name="T20" fmla="*/ 14423 w 1725"/>
                <a:gd name="T21" fmla="*/ 25 h 1039"/>
                <a:gd name="T22" fmla="*/ 15623 w 1725"/>
                <a:gd name="T23" fmla="*/ 0 h 1039"/>
                <a:gd name="T24" fmla="*/ 16624 w 1725"/>
                <a:gd name="T25" fmla="*/ 10 h 1039"/>
                <a:gd name="T26" fmla="*/ 17467 w 1725"/>
                <a:gd name="T27" fmla="*/ 50 h 1039"/>
                <a:gd name="T28" fmla="*/ 18391 w 1725"/>
                <a:gd name="T29" fmla="*/ 107 h 1039"/>
                <a:gd name="T30" fmla="*/ 19456 w 1725"/>
                <a:gd name="T31" fmla="*/ 198 h 1039"/>
                <a:gd name="T32" fmla="*/ 20820 w 1725"/>
                <a:gd name="T33" fmla="*/ 327 h 1039"/>
                <a:gd name="T34" fmla="*/ 21808 w 1725"/>
                <a:gd name="T35" fmla="*/ 431 h 1039"/>
                <a:gd name="T36" fmla="*/ 23163 w 1725"/>
                <a:gd name="T37" fmla="*/ 542 h 1039"/>
                <a:gd name="T38" fmla="*/ 24361 w 1725"/>
                <a:gd name="T39" fmla="*/ 639 h 1039"/>
                <a:gd name="T40" fmla="*/ 26140 w 1725"/>
                <a:gd name="T41" fmla="*/ 720 h 1039"/>
                <a:gd name="T42" fmla="*/ 27775 w 1725"/>
                <a:gd name="T43" fmla="*/ 772 h 1039"/>
                <a:gd name="T44" fmla="*/ 28407 w 1725"/>
                <a:gd name="T45" fmla="*/ 781 h 1039"/>
                <a:gd name="T46" fmla="*/ 29687 w 1725"/>
                <a:gd name="T47" fmla="*/ 798 h 1039"/>
                <a:gd name="T48" fmla="*/ 30615 w 1725"/>
                <a:gd name="T49" fmla="*/ 789 h 103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25"/>
                <a:gd name="T76" fmla="*/ 0 h 1039"/>
                <a:gd name="T77" fmla="*/ 1725 w 1725"/>
                <a:gd name="T78" fmla="*/ 1039 h 103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25" h="1039">
                  <a:moveTo>
                    <a:pt x="0" y="1012"/>
                  </a:moveTo>
                  <a:lnTo>
                    <a:pt x="116" y="1009"/>
                  </a:lnTo>
                  <a:lnTo>
                    <a:pt x="256" y="969"/>
                  </a:lnTo>
                  <a:lnTo>
                    <a:pt x="352" y="927"/>
                  </a:lnTo>
                  <a:lnTo>
                    <a:pt x="452" y="859"/>
                  </a:lnTo>
                  <a:lnTo>
                    <a:pt x="528" y="773"/>
                  </a:lnTo>
                  <a:lnTo>
                    <a:pt x="612" y="637"/>
                  </a:lnTo>
                  <a:lnTo>
                    <a:pt x="676" y="458"/>
                  </a:lnTo>
                  <a:lnTo>
                    <a:pt x="720" y="286"/>
                  </a:lnTo>
                  <a:lnTo>
                    <a:pt x="764" y="128"/>
                  </a:lnTo>
                  <a:lnTo>
                    <a:pt x="812" y="35"/>
                  </a:lnTo>
                  <a:lnTo>
                    <a:pt x="880" y="0"/>
                  </a:lnTo>
                  <a:lnTo>
                    <a:pt x="936" y="10"/>
                  </a:lnTo>
                  <a:lnTo>
                    <a:pt x="984" y="64"/>
                  </a:lnTo>
                  <a:lnTo>
                    <a:pt x="1036" y="139"/>
                  </a:lnTo>
                  <a:lnTo>
                    <a:pt x="1096" y="257"/>
                  </a:lnTo>
                  <a:lnTo>
                    <a:pt x="1172" y="425"/>
                  </a:lnTo>
                  <a:lnTo>
                    <a:pt x="1228" y="561"/>
                  </a:lnTo>
                  <a:lnTo>
                    <a:pt x="1304" y="705"/>
                  </a:lnTo>
                  <a:lnTo>
                    <a:pt x="1372" y="830"/>
                  </a:lnTo>
                  <a:lnTo>
                    <a:pt x="1472" y="937"/>
                  </a:lnTo>
                  <a:lnTo>
                    <a:pt x="1564" y="1005"/>
                  </a:lnTo>
                  <a:lnTo>
                    <a:pt x="1600" y="1016"/>
                  </a:lnTo>
                  <a:lnTo>
                    <a:pt x="1672" y="1038"/>
                  </a:lnTo>
                  <a:lnTo>
                    <a:pt x="1724" y="1027"/>
                  </a:lnTo>
                </a:path>
              </a:pathLst>
            </a:custGeom>
            <a:noFill/>
            <a:ln w="25400" cap="rnd" cmpd="sng">
              <a:solidFill>
                <a:srgbClr val="008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85" name="Rectangle 28"/>
            <p:cNvSpPr>
              <a:spLocks noChangeArrowheads="1"/>
            </p:cNvSpPr>
            <p:nvPr/>
          </p:nvSpPr>
          <p:spPr bwMode="auto">
            <a:xfrm>
              <a:off x="647" y="3658"/>
              <a:ext cx="39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900" b="1" i="0">
                  <a:latin typeface="Arial" charset="0"/>
                </a:rPr>
                <a:t>400</a:t>
              </a:r>
            </a:p>
          </p:txBody>
        </p:sp>
        <p:sp>
          <p:nvSpPr>
            <p:cNvPr id="66586" name="Rectangle 29"/>
            <p:cNvSpPr>
              <a:spLocks noChangeArrowheads="1"/>
            </p:cNvSpPr>
            <p:nvPr/>
          </p:nvSpPr>
          <p:spPr bwMode="auto">
            <a:xfrm>
              <a:off x="1361" y="3658"/>
              <a:ext cx="39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900" b="1" i="0">
                  <a:latin typeface="Arial" charset="0"/>
                </a:rPr>
                <a:t>500</a:t>
              </a:r>
            </a:p>
          </p:txBody>
        </p:sp>
        <p:sp>
          <p:nvSpPr>
            <p:cNvPr id="66587" name="Rectangle 30"/>
            <p:cNvSpPr>
              <a:spLocks noChangeArrowheads="1"/>
            </p:cNvSpPr>
            <p:nvPr/>
          </p:nvSpPr>
          <p:spPr bwMode="auto">
            <a:xfrm>
              <a:off x="2140" y="3658"/>
              <a:ext cx="39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900" b="1" i="0">
                  <a:latin typeface="Arial" charset="0"/>
                </a:rPr>
                <a:t>600</a:t>
              </a:r>
            </a:p>
          </p:txBody>
        </p:sp>
        <p:sp>
          <p:nvSpPr>
            <p:cNvPr id="66588" name="Rectangle 31"/>
            <p:cNvSpPr>
              <a:spLocks noChangeArrowheads="1"/>
            </p:cNvSpPr>
            <p:nvPr/>
          </p:nvSpPr>
          <p:spPr bwMode="auto">
            <a:xfrm>
              <a:off x="2876" y="3658"/>
              <a:ext cx="39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900" b="1" i="0">
                  <a:latin typeface="Arial" charset="0"/>
                </a:rPr>
                <a:t>700</a:t>
              </a:r>
            </a:p>
          </p:txBody>
        </p:sp>
        <p:graphicFrame>
          <p:nvGraphicFramePr>
            <p:cNvPr id="66564" name="Object 32"/>
            <p:cNvGraphicFramePr>
              <a:graphicFrameLocks noChangeAspect="1"/>
            </p:cNvGraphicFramePr>
            <p:nvPr/>
          </p:nvGraphicFramePr>
          <p:xfrm>
            <a:off x="2492" y="2280"/>
            <a:ext cx="508" cy="371"/>
          </p:xfrm>
          <a:graphic>
            <a:graphicData uri="http://schemas.openxmlformats.org/presentationml/2006/ole">
              <mc:AlternateContent xmlns:mc="http://schemas.openxmlformats.org/markup-compatibility/2006">
                <mc:Choice xmlns:v="urn:schemas-microsoft-com:vml" Requires="v">
                  <p:oleObj spid="_x0000_s66975" name="Equation" r:id="rId9" imgW="330120" imgH="241200" progId="Equation.3">
                    <p:embed/>
                  </p:oleObj>
                </mc:Choice>
                <mc:Fallback>
                  <p:oleObj name="Equation" r:id="rId9" imgW="330120" imgH="241200" progId="Equation.3">
                    <p:embed/>
                    <p:pic>
                      <p:nvPicPr>
                        <p:cNvPr id="0" name="Object 3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92" y="2280"/>
                          <a:ext cx="508" cy="37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6565" name="Object 33"/>
            <p:cNvGraphicFramePr>
              <a:graphicFrameLocks noChangeAspect="1"/>
            </p:cNvGraphicFramePr>
            <p:nvPr/>
          </p:nvGraphicFramePr>
          <p:xfrm>
            <a:off x="1567" y="2301"/>
            <a:ext cx="434" cy="317"/>
          </p:xfrm>
          <a:graphic>
            <a:graphicData uri="http://schemas.openxmlformats.org/presentationml/2006/ole">
              <mc:AlternateContent xmlns:mc="http://schemas.openxmlformats.org/markup-compatibility/2006">
                <mc:Choice xmlns:v="urn:schemas-microsoft-com:vml" Requires="v">
                  <p:oleObj spid="_x0000_s66976" name="Equation" r:id="rId11" imgW="330120" imgH="241200" progId="Equation.3">
                    <p:embed/>
                  </p:oleObj>
                </mc:Choice>
                <mc:Fallback>
                  <p:oleObj name="Equation" r:id="rId11" imgW="330120" imgH="241200" progId="Equation.3">
                    <p:embed/>
                    <p:pic>
                      <p:nvPicPr>
                        <p:cNvPr id="0" name="Object 3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67" y="2301"/>
                          <a:ext cx="434" cy="31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6566" name="Object 34"/>
            <p:cNvGraphicFramePr>
              <a:graphicFrameLocks noChangeAspect="1"/>
            </p:cNvGraphicFramePr>
            <p:nvPr/>
          </p:nvGraphicFramePr>
          <p:xfrm>
            <a:off x="847" y="1485"/>
            <a:ext cx="391" cy="297"/>
          </p:xfrm>
          <a:graphic>
            <a:graphicData uri="http://schemas.openxmlformats.org/presentationml/2006/ole">
              <mc:AlternateContent xmlns:mc="http://schemas.openxmlformats.org/markup-compatibility/2006">
                <mc:Choice xmlns:v="urn:schemas-microsoft-com:vml" Requires="v">
                  <p:oleObj spid="_x0000_s66977" name="Equation" r:id="rId13" imgW="317160" imgH="241200" progId="Equation.3">
                    <p:embed/>
                  </p:oleObj>
                </mc:Choice>
                <mc:Fallback>
                  <p:oleObj name="Equation" r:id="rId13" imgW="317160" imgH="241200" progId="Equation.3">
                    <p:embed/>
                    <p:pic>
                      <p:nvPicPr>
                        <p:cNvPr id="0" name="Object 3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7" y="1485"/>
                          <a:ext cx="391" cy="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aphicFrame>
        <p:nvGraphicFramePr>
          <p:cNvPr id="586787" name="Object 35"/>
          <p:cNvGraphicFramePr>
            <a:graphicFrameLocks noChangeAspect="1"/>
          </p:cNvGraphicFramePr>
          <p:nvPr>
            <p:extLst>
              <p:ext uri="{D42A27DB-BD31-4B8C-83A1-F6EECF244321}">
                <p14:modId xmlns:p14="http://schemas.microsoft.com/office/powerpoint/2010/main" val="2961665040"/>
              </p:ext>
            </p:extLst>
          </p:nvPr>
        </p:nvGraphicFramePr>
        <p:xfrm>
          <a:off x="5976938" y="5043488"/>
          <a:ext cx="2095500" cy="1090612"/>
        </p:xfrm>
        <a:graphic>
          <a:graphicData uri="http://schemas.openxmlformats.org/presentationml/2006/ole">
            <mc:AlternateContent xmlns:mc="http://schemas.openxmlformats.org/markup-compatibility/2006">
              <mc:Choice xmlns:v="urn:schemas-microsoft-com:vml" Requires="v">
                <p:oleObj spid="_x0000_s66978" name="Equation" r:id="rId15" imgW="1269720" imgH="660240" progId="Equation.3">
                  <p:embed/>
                </p:oleObj>
              </mc:Choice>
              <mc:Fallback>
                <p:oleObj name="Equation" r:id="rId15" imgW="1269720" imgH="660240" progId="Equation.3">
                  <p:embed/>
                  <p:pic>
                    <p:nvPicPr>
                      <p:cNvPr id="0" name="Object 35"/>
                      <p:cNvPicPr>
                        <a:picLocks noChangeAspect="1" noChangeArrowheads="1"/>
                      </p:cNvPicPr>
                      <p:nvPr/>
                    </p:nvPicPr>
                    <p:blipFill>
                      <a:blip r:embed="rId16"/>
                      <a:srcRect/>
                      <a:stretch>
                        <a:fillRect/>
                      </a:stretch>
                    </p:blipFill>
                    <p:spPr bwMode="auto">
                      <a:xfrm>
                        <a:off x="5976938" y="5043488"/>
                        <a:ext cx="2095500" cy="10906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122</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8675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867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9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50DA484-7E00-42A1-A5A3-94AA8E215ECE}" type="datetime1">
              <a:rPr lang="en-US" sz="1200" i="0" smtClean="0"/>
              <a:t>3/20/18</a:t>
            </a:fld>
            <a:endParaRPr lang="en-US" sz="1200" i="0"/>
          </a:p>
        </p:txBody>
      </p:sp>
      <p:pic>
        <p:nvPicPr>
          <p:cNvPr id="67595" name="Picture 40" descr="AxMat"/>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l="11000" b="12695"/>
          <a:stretch>
            <a:fillRect/>
          </a:stretch>
        </p:blipFill>
        <p:spPr bwMode="auto">
          <a:xfrm>
            <a:off x="3370263" y="2276475"/>
            <a:ext cx="2106612" cy="159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596" name="Picture 39" descr="A"/>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l="11000" b="12260"/>
          <a:stretch>
            <a:fillRect/>
          </a:stretch>
        </p:blipFill>
        <p:spPr bwMode="auto">
          <a:xfrm>
            <a:off x="295275" y="1630363"/>
            <a:ext cx="2106613" cy="1601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97" name="Rectangle 2"/>
          <p:cNvSpPr>
            <a:spLocks noGrp="1" noChangeArrowheads="1"/>
          </p:cNvSpPr>
          <p:nvPr>
            <p:ph type="title"/>
          </p:nvPr>
        </p:nvSpPr>
        <p:spPr/>
        <p:txBody>
          <a:bodyPr/>
          <a:lstStyle/>
          <a:p>
            <a:r>
              <a:rPr lang="en-US" dirty="0" err="1"/>
              <a:t>Cor</a:t>
            </a:r>
            <a:r>
              <a:rPr lang="en-US" dirty="0"/>
              <a:t> de </a:t>
            </a:r>
            <a:r>
              <a:rPr lang="en-US" dirty="0" err="1"/>
              <a:t>uma</a:t>
            </a:r>
            <a:r>
              <a:rPr lang="en-US" dirty="0"/>
              <a:t> </a:t>
            </a:r>
            <a:r>
              <a:rPr lang="en-US" dirty="0" err="1"/>
              <a:t>superfície</a:t>
            </a:r>
            <a:r>
              <a:rPr lang="en-US" dirty="0"/>
              <a:t> no CIE XYZ </a:t>
            </a:r>
          </a:p>
        </p:txBody>
      </p:sp>
      <p:graphicFrame>
        <p:nvGraphicFramePr>
          <p:cNvPr id="589827" name="Object 3"/>
          <p:cNvGraphicFramePr>
            <a:graphicFrameLocks noChangeAspect="1"/>
          </p:cNvGraphicFramePr>
          <p:nvPr>
            <p:extLst>
              <p:ext uri="{D42A27DB-BD31-4B8C-83A1-F6EECF244321}">
                <p14:modId xmlns:p14="http://schemas.microsoft.com/office/powerpoint/2010/main" val="1942243582"/>
              </p:ext>
            </p:extLst>
          </p:nvPr>
        </p:nvGraphicFramePr>
        <p:xfrm>
          <a:off x="5645150" y="2024063"/>
          <a:ext cx="3259138" cy="2813050"/>
        </p:xfrm>
        <a:graphic>
          <a:graphicData uri="http://schemas.openxmlformats.org/presentationml/2006/ole">
            <mc:AlternateContent xmlns:mc="http://schemas.openxmlformats.org/markup-compatibility/2006">
              <mc:Choice xmlns:v="urn:schemas-microsoft-com:vml" Requires="v">
                <p:oleObj spid="_x0000_s68139" name="Equation" r:id="rId6" imgW="1676160" imgH="1447560" progId="Equation.3">
                  <p:embed/>
                </p:oleObj>
              </mc:Choice>
              <mc:Fallback>
                <p:oleObj name="Equation" r:id="rId6" imgW="1676160" imgH="1447560" progId="Equation.3">
                  <p:embed/>
                  <p:pic>
                    <p:nvPicPr>
                      <p:cNvPr id="0" name="Object 3"/>
                      <p:cNvPicPr>
                        <a:picLocks noChangeAspect="1" noChangeArrowheads="1"/>
                      </p:cNvPicPr>
                      <p:nvPr/>
                    </p:nvPicPr>
                    <p:blipFill>
                      <a:blip r:embed="rId7"/>
                      <a:srcRect/>
                      <a:stretch>
                        <a:fillRect/>
                      </a:stretch>
                    </p:blipFill>
                    <p:spPr bwMode="auto">
                      <a:xfrm>
                        <a:off x="5645150" y="2024063"/>
                        <a:ext cx="3259138" cy="2813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67598" name="Group 7"/>
          <p:cNvGrpSpPr>
            <a:grpSpLocks/>
          </p:cNvGrpSpPr>
          <p:nvPr/>
        </p:nvGrpSpPr>
        <p:grpSpPr bwMode="auto">
          <a:xfrm>
            <a:off x="3205163" y="4143375"/>
            <a:ext cx="2738437" cy="1763713"/>
            <a:chOff x="411" y="1380"/>
            <a:chExt cx="3538" cy="2931"/>
          </a:xfrm>
        </p:grpSpPr>
        <p:sp>
          <p:nvSpPr>
            <p:cNvPr id="67605" name="Rectangle 8"/>
            <p:cNvSpPr>
              <a:spLocks noChangeArrowheads="1"/>
            </p:cNvSpPr>
            <p:nvPr/>
          </p:nvSpPr>
          <p:spPr bwMode="auto">
            <a:xfrm>
              <a:off x="3301" y="3551"/>
              <a:ext cx="648" cy="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1200">
                  <a:latin typeface="Symbol" pitchFamily="18" charset="2"/>
                </a:rPr>
                <a:t>l </a:t>
              </a:r>
              <a:r>
                <a:rPr lang="en-US" sz="1200" i="0">
                  <a:latin typeface="Symbol" pitchFamily="18" charset="2"/>
                </a:rPr>
                <a:t>(</a:t>
              </a:r>
              <a:r>
                <a:rPr lang="en-US" sz="1200" i="0"/>
                <a:t>nm</a:t>
              </a:r>
              <a:r>
                <a:rPr lang="en-US" sz="1200" i="0">
                  <a:latin typeface="Symbol" pitchFamily="18" charset="2"/>
                </a:rPr>
                <a:t>)</a:t>
              </a:r>
            </a:p>
          </p:txBody>
        </p:sp>
        <p:sp>
          <p:nvSpPr>
            <p:cNvPr id="67606" name="Line 9"/>
            <p:cNvSpPr>
              <a:spLocks noChangeShapeType="1"/>
            </p:cNvSpPr>
            <p:nvPr/>
          </p:nvSpPr>
          <p:spPr bwMode="auto">
            <a:xfrm>
              <a:off x="727" y="3573"/>
              <a:ext cx="2741"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7607" name="Line 10"/>
            <p:cNvSpPr>
              <a:spLocks noChangeShapeType="1"/>
            </p:cNvSpPr>
            <p:nvPr/>
          </p:nvSpPr>
          <p:spPr bwMode="auto">
            <a:xfrm>
              <a:off x="2359" y="3581"/>
              <a:ext cx="0"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608" name="Line 11"/>
            <p:cNvSpPr>
              <a:spLocks noChangeShapeType="1"/>
            </p:cNvSpPr>
            <p:nvPr/>
          </p:nvSpPr>
          <p:spPr bwMode="auto">
            <a:xfrm>
              <a:off x="1567" y="3581"/>
              <a:ext cx="0"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609" name="Line 12"/>
            <p:cNvSpPr>
              <a:spLocks noChangeShapeType="1"/>
            </p:cNvSpPr>
            <p:nvPr/>
          </p:nvSpPr>
          <p:spPr bwMode="auto">
            <a:xfrm>
              <a:off x="3105" y="3581"/>
              <a:ext cx="0" cy="6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nvGrpSpPr>
            <p:cNvPr id="67610" name="Group 13"/>
            <p:cNvGrpSpPr>
              <a:grpSpLocks/>
            </p:cNvGrpSpPr>
            <p:nvPr/>
          </p:nvGrpSpPr>
          <p:grpSpPr bwMode="auto">
            <a:xfrm>
              <a:off x="660" y="1380"/>
              <a:ext cx="128" cy="2245"/>
              <a:chOff x="660" y="1380"/>
              <a:chExt cx="128" cy="2245"/>
            </a:xfrm>
          </p:grpSpPr>
          <p:sp>
            <p:nvSpPr>
              <p:cNvPr id="67622" name="Line 14"/>
              <p:cNvSpPr>
                <a:spLocks noChangeShapeType="1"/>
              </p:cNvSpPr>
              <p:nvPr/>
            </p:nvSpPr>
            <p:spPr bwMode="auto">
              <a:xfrm flipV="1">
                <a:off x="788" y="1380"/>
                <a:ext cx="0" cy="2245"/>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7623" name="Line 15"/>
              <p:cNvSpPr>
                <a:spLocks noChangeShapeType="1"/>
              </p:cNvSpPr>
              <p:nvPr/>
            </p:nvSpPr>
            <p:spPr bwMode="auto">
              <a:xfrm flipH="1">
                <a:off x="660" y="3155"/>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624" name="Line 16"/>
              <p:cNvSpPr>
                <a:spLocks noChangeShapeType="1"/>
              </p:cNvSpPr>
              <p:nvPr/>
            </p:nvSpPr>
            <p:spPr bwMode="auto">
              <a:xfrm flipH="1">
                <a:off x="660" y="2562"/>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625" name="Line 17"/>
              <p:cNvSpPr>
                <a:spLocks noChangeShapeType="1"/>
              </p:cNvSpPr>
              <p:nvPr/>
            </p:nvSpPr>
            <p:spPr bwMode="auto">
              <a:xfrm flipH="1">
                <a:off x="660" y="2070"/>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7626" name="Line 18"/>
              <p:cNvSpPr>
                <a:spLocks noChangeShapeType="1"/>
              </p:cNvSpPr>
              <p:nvPr/>
            </p:nvSpPr>
            <p:spPr bwMode="auto">
              <a:xfrm flipH="1">
                <a:off x="660" y="1576"/>
                <a:ext cx="128"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sp>
          <p:nvSpPr>
            <p:cNvPr id="67611" name="Rectangle 19"/>
            <p:cNvSpPr>
              <a:spLocks noChangeArrowheads="1"/>
            </p:cNvSpPr>
            <p:nvPr/>
          </p:nvSpPr>
          <p:spPr bwMode="auto">
            <a:xfrm>
              <a:off x="411" y="3045"/>
              <a:ext cx="423"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800" b="1" i="0">
                  <a:latin typeface="Arial" charset="0"/>
                </a:rPr>
                <a:t>0.5</a:t>
              </a:r>
            </a:p>
          </p:txBody>
        </p:sp>
        <p:sp>
          <p:nvSpPr>
            <p:cNvPr id="67612" name="Rectangle 20"/>
            <p:cNvSpPr>
              <a:spLocks noChangeArrowheads="1"/>
            </p:cNvSpPr>
            <p:nvPr/>
          </p:nvSpPr>
          <p:spPr bwMode="auto">
            <a:xfrm>
              <a:off x="411" y="2462"/>
              <a:ext cx="423"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800" b="1" i="0">
                  <a:latin typeface="Arial" charset="0"/>
                </a:rPr>
                <a:t>1.0</a:t>
              </a:r>
            </a:p>
          </p:txBody>
        </p:sp>
        <p:sp>
          <p:nvSpPr>
            <p:cNvPr id="67613" name="Rectangle 21"/>
            <p:cNvSpPr>
              <a:spLocks noChangeArrowheads="1"/>
            </p:cNvSpPr>
            <p:nvPr/>
          </p:nvSpPr>
          <p:spPr bwMode="auto">
            <a:xfrm>
              <a:off x="411" y="1971"/>
              <a:ext cx="423"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800" b="1" i="0">
                  <a:latin typeface="Arial" charset="0"/>
                </a:rPr>
                <a:t>1.5</a:t>
              </a:r>
            </a:p>
          </p:txBody>
        </p:sp>
        <p:sp>
          <p:nvSpPr>
            <p:cNvPr id="67614" name="Rectangle 22"/>
            <p:cNvSpPr>
              <a:spLocks noChangeArrowheads="1"/>
            </p:cNvSpPr>
            <p:nvPr/>
          </p:nvSpPr>
          <p:spPr bwMode="auto">
            <a:xfrm>
              <a:off x="411" y="1480"/>
              <a:ext cx="423"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800" b="1" i="0">
                  <a:latin typeface="Arial" charset="0"/>
                </a:rPr>
                <a:t>2.0</a:t>
              </a:r>
            </a:p>
          </p:txBody>
        </p:sp>
        <p:sp>
          <p:nvSpPr>
            <p:cNvPr id="67615" name="Freeform 23"/>
            <p:cNvSpPr>
              <a:spLocks/>
            </p:cNvSpPr>
            <p:nvPr/>
          </p:nvSpPr>
          <p:spPr bwMode="auto">
            <a:xfrm>
              <a:off x="804" y="1804"/>
              <a:ext cx="1148" cy="1772"/>
            </a:xfrm>
            <a:custGeom>
              <a:avLst/>
              <a:gdLst>
                <a:gd name="T0" fmla="*/ 0 w 861"/>
                <a:gd name="T1" fmla="*/ 1335 h 1819"/>
                <a:gd name="T2" fmla="*/ 357 w 861"/>
                <a:gd name="T3" fmla="*/ 1249 h 1819"/>
                <a:gd name="T4" fmla="*/ 923 w 861"/>
                <a:gd name="T5" fmla="*/ 1162 h 1819"/>
                <a:gd name="T6" fmla="*/ 1211 w 861"/>
                <a:gd name="T7" fmla="*/ 1084 h 1819"/>
                <a:gd name="T8" fmla="*/ 1488 w 861"/>
                <a:gd name="T9" fmla="*/ 1005 h 1819"/>
                <a:gd name="T10" fmla="*/ 1771 w 861"/>
                <a:gd name="T11" fmla="*/ 859 h 1819"/>
                <a:gd name="T12" fmla="*/ 2341 w 861"/>
                <a:gd name="T13" fmla="*/ 616 h 1819"/>
                <a:gd name="T14" fmla="*/ 2917 w 861"/>
                <a:gd name="T15" fmla="*/ 253 h 1819"/>
                <a:gd name="T16" fmla="*/ 3051 w 861"/>
                <a:gd name="T17" fmla="*/ 171 h 1819"/>
                <a:gd name="T18" fmla="*/ 3771 w 861"/>
                <a:gd name="T19" fmla="*/ 54 h 1819"/>
                <a:gd name="T20" fmla="*/ 4197 w 861"/>
                <a:gd name="T21" fmla="*/ 19 h 1819"/>
                <a:gd name="T22" fmla="*/ 4624 w 861"/>
                <a:gd name="T23" fmla="*/ 0 h 1819"/>
                <a:gd name="T24" fmla="*/ 5327 w 861"/>
                <a:gd name="T25" fmla="*/ 19 h 1819"/>
                <a:gd name="T26" fmla="*/ 5904 w 861"/>
                <a:gd name="T27" fmla="*/ 105 h 1819"/>
                <a:gd name="T28" fmla="*/ 6748 w 861"/>
                <a:gd name="T29" fmla="*/ 369 h 1819"/>
                <a:gd name="T30" fmla="*/ 7601 w 861"/>
                <a:gd name="T31" fmla="*/ 705 h 1819"/>
                <a:gd name="T32" fmla="*/ 8457 w 861"/>
                <a:gd name="T33" fmla="*/ 902 h 1819"/>
                <a:gd name="T34" fmla="*/ 9593 w 861"/>
                <a:gd name="T35" fmla="*/ 1129 h 1819"/>
                <a:gd name="T36" fmla="*/ 11441 w 861"/>
                <a:gd name="T37" fmla="*/ 1299 h 1819"/>
                <a:gd name="T38" fmla="*/ 13424 w 861"/>
                <a:gd name="T39" fmla="*/ 1377 h 1819"/>
                <a:gd name="T40" fmla="*/ 15275 w 861"/>
                <a:gd name="T41" fmla="*/ 1400 h 1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61"/>
                <a:gd name="T64" fmla="*/ 0 h 1819"/>
                <a:gd name="T65" fmla="*/ 861 w 861"/>
                <a:gd name="T66" fmla="*/ 1819 h 1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61" h="1819">
                  <a:moveTo>
                    <a:pt x="0" y="1732"/>
                  </a:moveTo>
                  <a:lnTo>
                    <a:pt x="20" y="1624"/>
                  </a:lnTo>
                  <a:lnTo>
                    <a:pt x="52" y="1510"/>
                  </a:lnTo>
                  <a:lnTo>
                    <a:pt x="68" y="1410"/>
                  </a:lnTo>
                  <a:lnTo>
                    <a:pt x="84" y="1306"/>
                  </a:lnTo>
                  <a:lnTo>
                    <a:pt x="100" y="1116"/>
                  </a:lnTo>
                  <a:lnTo>
                    <a:pt x="132" y="801"/>
                  </a:lnTo>
                  <a:lnTo>
                    <a:pt x="164" y="329"/>
                  </a:lnTo>
                  <a:lnTo>
                    <a:pt x="172" y="223"/>
                  </a:lnTo>
                  <a:lnTo>
                    <a:pt x="212" y="71"/>
                  </a:lnTo>
                  <a:lnTo>
                    <a:pt x="236" y="21"/>
                  </a:lnTo>
                  <a:lnTo>
                    <a:pt x="260" y="0"/>
                  </a:lnTo>
                  <a:lnTo>
                    <a:pt x="300" y="21"/>
                  </a:lnTo>
                  <a:lnTo>
                    <a:pt x="332" y="135"/>
                  </a:lnTo>
                  <a:lnTo>
                    <a:pt x="380" y="479"/>
                  </a:lnTo>
                  <a:lnTo>
                    <a:pt x="428" y="916"/>
                  </a:lnTo>
                  <a:lnTo>
                    <a:pt x="476" y="1173"/>
                  </a:lnTo>
                  <a:lnTo>
                    <a:pt x="540" y="1467"/>
                  </a:lnTo>
                  <a:lnTo>
                    <a:pt x="644" y="1685"/>
                  </a:lnTo>
                  <a:lnTo>
                    <a:pt x="756" y="1789"/>
                  </a:lnTo>
                  <a:lnTo>
                    <a:pt x="860" y="1818"/>
                  </a:lnTo>
                </a:path>
              </a:pathLst>
            </a:custGeom>
            <a:noFill/>
            <a:ln w="25400" cap="rnd" cmpd="sng">
              <a:solidFill>
                <a:srgbClr val="0000CC"/>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16" name="Freeform 24"/>
            <p:cNvSpPr>
              <a:spLocks/>
            </p:cNvSpPr>
            <p:nvPr/>
          </p:nvSpPr>
          <p:spPr bwMode="auto">
            <a:xfrm>
              <a:off x="799" y="2522"/>
              <a:ext cx="2289" cy="1058"/>
            </a:xfrm>
            <a:custGeom>
              <a:avLst/>
              <a:gdLst>
                <a:gd name="T0" fmla="*/ 0 w 1717"/>
                <a:gd name="T1" fmla="*/ 803 h 1086"/>
                <a:gd name="T2" fmla="*/ 635 w 1717"/>
                <a:gd name="T3" fmla="*/ 793 h 1086"/>
                <a:gd name="T4" fmla="*/ 1210 w 1717"/>
                <a:gd name="T5" fmla="*/ 777 h 1086"/>
                <a:gd name="T6" fmla="*/ 1770 w 1717"/>
                <a:gd name="T7" fmla="*/ 750 h 1086"/>
                <a:gd name="T8" fmla="*/ 2341 w 1717"/>
                <a:gd name="T9" fmla="*/ 702 h 1086"/>
                <a:gd name="T10" fmla="*/ 2701 w 1717"/>
                <a:gd name="T11" fmla="*/ 650 h 1086"/>
                <a:gd name="T12" fmla="*/ 2914 w 1717"/>
                <a:gd name="T13" fmla="*/ 620 h 1086"/>
                <a:gd name="T14" fmla="*/ 3408 w 1717"/>
                <a:gd name="T15" fmla="*/ 590 h 1086"/>
                <a:gd name="T16" fmla="*/ 4194 w 1717"/>
                <a:gd name="T17" fmla="*/ 573 h 1086"/>
                <a:gd name="T18" fmla="*/ 4958 w 1717"/>
                <a:gd name="T19" fmla="*/ 579 h 1086"/>
                <a:gd name="T20" fmla="*/ 5747 w 1717"/>
                <a:gd name="T21" fmla="*/ 604 h 1086"/>
                <a:gd name="T22" fmla="*/ 6316 w 1717"/>
                <a:gd name="T23" fmla="*/ 633 h 1086"/>
                <a:gd name="T24" fmla="*/ 6950 w 1717"/>
                <a:gd name="T25" fmla="*/ 666 h 1086"/>
                <a:gd name="T26" fmla="*/ 7938 w 1717"/>
                <a:gd name="T27" fmla="*/ 736 h 1086"/>
                <a:gd name="T28" fmla="*/ 8868 w 1717"/>
                <a:gd name="T29" fmla="*/ 780 h 1086"/>
                <a:gd name="T30" fmla="*/ 9432 w 1717"/>
                <a:gd name="T31" fmla="*/ 808 h 1086"/>
                <a:gd name="T32" fmla="*/ 10215 w 1717"/>
                <a:gd name="T33" fmla="*/ 829 h 1086"/>
                <a:gd name="T34" fmla="*/ 11556 w 1717"/>
                <a:gd name="T35" fmla="*/ 803 h 1086"/>
                <a:gd name="T36" fmla="*/ 12338 w 1717"/>
                <a:gd name="T37" fmla="*/ 758 h 1086"/>
                <a:gd name="T38" fmla="*/ 13341 w 1717"/>
                <a:gd name="T39" fmla="*/ 692 h 1086"/>
                <a:gd name="T40" fmla="*/ 14469 w 1717"/>
                <a:gd name="T41" fmla="*/ 584 h 1086"/>
                <a:gd name="T42" fmla="*/ 17162 w 1717"/>
                <a:gd name="T43" fmla="*/ 254 h 1086"/>
                <a:gd name="T44" fmla="*/ 18300 w 1717"/>
                <a:gd name="T45" fmla="*/ 129 h 1086"/>
                <a:gd name="T46" fmla="*/ 19161 w 1717"/>
                <a:gd name="T47" fmla="*/ 47 h 1086"/>
                <a:gd name="T48" fmla="*/ 20133 w 1717"/>
                <a:gd name="T49" fmla="*/ 0 h 1086"/>
                <a:gd name="T50" fmla="*/ 20641 w 1717"/>
                <a:gd name="T51" fmla="*/ 3 h 1086"/>
                <a:gd name="T52" fmla="*/ 21498 w 1717"/>
                <a:gd name="T53" fmla="*/ 40 h 1086"/>
                <a:gd name="T54" fmla="*/ 22045 w 1717"/>
                <a:gd name="T55" fmla="*/ 80 h 1086"/>
                <a:gd name="T56" fmla="*/ 22690 w 1717"/>
                <a:gd name="T57" fmla="*/ 165 h 1086"/>
                <a:gd name="T58" fmla="*/ 23475 w 1717"/>
                <a:gd name="T59" fmla="*/ 269 h 1086"/>
                <a:gd name="T60" fmla="*/ 24471 w 1717"/>
                <a:gd name="T61" fmla="*/ 430 h 1086"/>
                <a:gd name="T62" fmla="*/ 25670 w 1717"/>
                <a:gd name="T63" fmla="*/ 597 h 1086"/>
                <a:gd name="T64" fmla="*/ 26872 w 1717"/>
                <a:gd name="T65" fmla="*/ 719 h 1086"/>
                <a:gd name="T66" fmla="*/ 28223 w 1717"/>
                <a:gd name="T67" fmla="*/ 793 h 1086"/>
                <a:gd name="T68" fmla="*/ 29289 w 1717"/>
                <a:gd name="T69" fmla="*/ 824 h 1086"/>
                <a:gd name="T70" fmla="*/ 30434 w 1717"/>
                <a:gd name="T71" fmla="*/ 835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17"/>
                <a:gd name="T109" fmla="*/ 0 h 1086"/>
                <a:gd name="T110" fmla="*/ 1717 w 1717"/>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17" h="1086">
                  <a:moveTo>
                    <a:pt x="0" y="1042"/>
                  </a:moveTo>
                  <a:lnTo>
                    <a:pt x="36" y="1031"/>
                  </a:lnTo>
                  <a:lnTo>
                    <a:pt x="68" y="1009"/>
                  </a:lnTo>
                  <a:lnTo>
                    <a:pt x="100" y="973"/>
                  </a:lnTo>
                  <a:lnTo>
                    <a:pt x="132" y="913"/>
                  </a:lnTo>
                  <a:lnTo>
                    <a:pt x="152" y="845"/>
                  </a:lnTo>
                  <a:lnTo>
                    <a:pt x="164" y="805"/>
                  </a:lnTo>
                  <a:lnTo>
                    <a:pt x="192" y="766"/>
                  </a:lnTo>
                  <a:lnTo>
                    <a:pt x="236" y="744"/>
                  </a:lnTo>
                  <a:lnTo>
                    <a:pt x="280" y="751"/>
                  </a:lnTo>
                  <a:lnTo>
                    <a:pt x="324" y="784"/>
                  </a:lnTo>
                  <a:lnTo>
                    <a:pt x="356" y="823"/>
                  </a:lnTo>
                  <a:lnTo>
                    <a:pt x="392" y="866"/>
                  </a:lnTo>
                  <a:lnTo>
                    <a:pt x="448" y="956"/>
                  </a:lnTo>
                  <a:lnTo>
                    <a:pt x="500" y="1013"/>
                  </a:lnTo>
                  <a:lnTo>
                    <a:pt x="532" y="1049"/>
                  </a:lnTo>
                  <a:lnTo>
                    <a:pt x="576" y="1077"/>
                  </a:lnTo>
                  <a:lnTo>
                    <a:pt x="652" y="1042"/>
                  </a:lnTo>
                  <a:lnTo>
                    <a:pt x="696" y="984"/>
                  </a:lnTo>
                  <a:lnTo>
                    <a:pt x="752" y="898"/>
                  </a:lnTo>
                  <a:lnTo>
                    <a:pt x="816" y="759"/>
                  </a:lnTo>
                  <a:lnTo>
                    <a:pt x="968" y="329"/>
                  </a:lnTo>
                  <a:lnTo>
                    <a:pt x="1032" y="168"/>
                  </a:lnTo>
                  <a:lnTo>
                    <a:pt x="1080" y="57"/>
                  </a:lnTo>
                  <a:lnTo>
                    <a:pt x="1136" y="0"/>
                  </a:lnTo>
                  <a:lnTo>
                    <a:pt x="1164" y="3"/>
                  </a:lnTo>
                  <a:lnTo>
                    <a:pt x="1212" y="50"/>
                  </a:lnTo>
                  <a:lnTo>
                    <a:pt x="1244" y="103"/>
                  </a:lnTo>
                  <a:lnTo>
                    <a:pt x="1280" y="214"/>
                  </a:lnTo>
                  <a:lnTo>
                    <a:pt x="1324" y="350"/>
                  </a:lnTo>
                  <a:lnTo>
                    <a:pt x="1380" y="558"/>
                  </a:lnTo>
                  <a:lnTo>
                    <a:pt x="1448" y="777"/>
                  </a:lnTo>
                  <a:lnTo>
                    <a:pt x="1516" y="934"/>
                  </a:lnTo>
                  <a:lnTo>
                    <a:pt x="1592" y="1031"/>
                  </a:lnTo>
                  <a:lnTo>
                    <a:pt x="1652" y="1070"/>
                  </a:lnTo>
                  <a:lnTo>
                    <a:pt x="1716" y="1085"/>
                  </a:lnTo>
                </a:path>
              </a:pathLst>
            </a:custGeom>
            <a:noFill/>
            <a:ln w="25400" cap="rnd" cmpd="sng">
              <a:solidFill>
                <a:srgbClr val="A5002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17" name="Freeform 25"/>
            <p:cNvSpPr>
              <a:spLocks/>
            </p:cNvSpPr>
            <p:nvPr/>
          </p:nvSpPr>
          <p:spPr bwMode="auto">
            <a:xfrm>
              <a:off x="793" y="2578"/>
              <a:ext cx="2300" cy="1012"/>
            </a:xfrm>
            <a:custGeom>
              <a:avLst/>
              <a:gdLst>
                <a:gd name="T0" fmla="*/ 0 w 1725"/>
                <a:gd name="T1" fmla="*/ 778 h 1039"/>
                <a:gd name="T2" fmla="*/ 2069 w 1725"/>
                <a:gd name="T3" fmla="*/ 775 h 1039"/>
                <a:gd name="T4" fmla="*/ 4549 w 1725"/>
                <a:gd name="T5" fmla="*/ 745 h 1039"/>
                <a:gd name="T6" fmla="*/ 6241 w 1725"/>
                <a:gd name="T7" fmla="*/ 712 h 1039"/>
                <a:gd name="T8" fmla="*/ 8028 w 1725"/>
                <a:gd name="T9" fmla="*/ 659 h 1039"/>
                <a:gd name="T10" fmla="*/ 9377 w 1725"/>
                <a:gd name="T11" fmla="*/ 593 h 1039"/>
                <a:gd name="T12" fmla="*/ 10873 w 1725"/>
                <a:gd name="T13" fmla="*/ 489 h 1039"/>
                <a:gd name="T14" fmla="*/ 11996 w 1725"/>
                <a:gd name="T15" fmla="*/ 352 h 1039"/>
                <a:gd name="T16" fmla="*/ 12791 w 1725"/>
                <a:gd name="T17" fmla="*/ 220 h 1039"/>
                <a:gd name="T18" fmla="*/ 13575 w 1725"/>
                <a:gd name="T19" fmla="*/ 98 h 1039"/>
                <a:gd name="T20" fmla="*/ 14423 w 1725"/>
                <a:gd name="T21" fmla="*/ 25 h 1039"/>
                <a:gd name="T22" fmla="*/ 15623 w 1725"/>
                <a:gd name="T23" fmla="*/ 0 h 1039"/>
                <a:gd name="T24" fmla="*/ 16624 w 1725"/>
                <a:gd name="T25" fmla="*/ 10 h 1039"/>
                <a:gd name="T26" fmla="*/ 17467 w 1725"/>
                <a:gd name="T27" fmla="*/ 50 h 1039"/>
                <a:gd name="T28" fmla="*/ 18391 w 1725"/>
                <a:gd name="T29" fmla="*/ 107 h 1039"/>
                <a:gd name="T30" fmla="*/ 19456 w 1725"/>
                <a:gd name="T31" fmla="*/ 198 h 1039"/>
                <a:gd name="T32" fmla="*/ 20820 w 1725"/>
                <a:gd name="T33" fmla="*/ 327 h 1039"/>
                <a:gd name="T34" fmla="*/ 21808 w 1725"/>
                <a:gd name="T35" fmla="*/ 431 h 1039"/>
                <a:gd name="T36" fmla="*/ 23163 w 1725"/>
                <a:gd name="T37" fmla="*/ 542 h 1039"/>
                <a:gd name="T38" fmla="*/ 24361 w 1725"/>
                <a:gd name="T39" fmla="*/ 639 h 1039"/>
                <a:gd name="T40" fmla="*/ 26140 w 1725"/>
                <a:gd name="T41" fmla="*/ 720 h 1039"/>
                <a:gd name="T42" fmla="*/ 27775 w 1725"/>
                <a:gd name="T43" fmla="*/ 772 h 1039"/>
                <a:gd name="T44" fmla="*/ 28407 w 1725"/>
                <a:gd name="T45" fmla="*/ 781 h 1039"/>
                <a:gd name="T46" fmla="*/ 29687 w 1725"/>
                <a:gd name="T47" fmla="*/ 798 h 1039"/>
                <a:gd name="T48" fmla="*/ 30615 w 1725"/>
                <a:gd name="T49" fmla="*/ 789 h 103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25"/>
                <a:gd name="T76" fmla="*/ 0 h 1039"/>
                <a:gd name="T77" fmla="*/ 1725 w 1725"/>
                <a:gd name="T78" fmla="*/ 1039 h 103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25" h="1039">
                  <a:moveTo>
                    <a:pt x="0" y="1012"/>
                  </a:moveTo>
                  <a:lnTo>
                    <a:pt x="116" y="1009"/>
                  </a:lnTo>
                  <a:lnTo>
                    <a:pt x="256" y="969"/>
                  </a:lnTo>
                  <a:lnTo>
                    <a:pt x="352" y="927"/>
                  </a:lnTo>
                  <a:lnTo>
                    <a:pt x="452" y="859"/>
                  </a:lnTo>
                  <a:lnTo>
                    <a:pt x="528" y="773"/>
                  </a:lnTo>
                  <a:lnTo>
                    <a:pt x="612" y="637"/>
                  </a:lnTo>
                  <a:lnTo>
                    <a:pt x="676" y="458"/>
                  </a:lnTo>
                  <a:lnTo>
                    <a:pt x="720" y="286"/>
                  </a:lnTo>
                  <a:lnTo>
                    <a:pt x="764" y="128"/>
                  </a:lnTo>
                  <a:lnTo>
                    <a:pt x="812" y="35"/>
                  </a:lnTo>
                  <a:lnTo>
                    <a:pt x="880" y="0"/>
                  </a:lnTo>
                  <a:lnTo>
                    <a:pt x="936" y="10"/>
                  </a:lnTo>
                  <a:lnTo>
                    <a:pt x="984" y="64"/>
                  </a:lnTo>
                  <a:lnTo>
                    <a:pt x="1036" y="139"/>
                  </a:lnTo>
                  <a:lnTo>
                    <a:pt x="1096" y="257"/>
                  </a:lnTo>
                  <a:lnTo>
                    <a:pt x="1172" y="425"/>
                  </a:lnTo>
                  <a:lnTo>
                    <a:pt x="1228" y="561"/>
                  </a:lnTo>
                  <a:lnTo>
                    <a:pt x="1304" y="705"/>
                  </a:lnTo>
                  <a:lnTo>
                    <a:pt x="1372" y="830"/>
                  </a:lnTo>
                  <a:lnTo>
                    <a:pt x="1472" y="937"/>
                  </a:lnTo>
                  <a:lnTo>
                    <a:pt x="1564" y="1005"/>
                  </a:lnTo>
                  <a:lnTo>
                    <a:pt x="1600" y="1016"/>
                  </a:lnTo>
                  <a:lnTo>
                    <a:pt x="1672" y="1038"/>
                  </a:lnTo>
                  <a:lnTo>
                    <a:pt x="1724" y="1027"/>
                  </a:lnTo>
                </a:path>
              </a:pathLst>
            </a:custGeom>
            <a:noFill/>
            <a:ln w="25400" cap="rnd" cmpd="sng">
              <a:solidFill>
                <a:srgbClr val="008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18" name="Rectangle 26"/>
            <p:cNvSpPr>
              <a:spLocks noChangeArrowheads="1"/>
            </p:cNvSpPr>
            <p:nvPr/>
          </p:nvSpPr>
          <p:spPr bwMode="auto">
            <a:xfrm>
              <a:off x="647" y="3657"/>
              <a:ext cx="459"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800" b="1" i="0">
                  <a:latin typeface="Arial" charset="0"/>
                </a:rPr>
                <a:t>400</a:t>
              </a:r>
            </a:p>
          </p:txBody>
        </p:sp>
        <p:sp>
          <p:nvSpPr>
            <p:cNvPr id="67619" name="Rectangle 27"/>
            <p:cNvSpPr>
              <a:spLocks noChangeArrowheads="1"/>
            </p:cNvSpPr>
            <p:nvPr/>
          </p:nvSpPr>
          <p:spPr bwMode="auto">
            <a:xfrm>
              <a:off x="1361" y="3657"/>
              <a:ext cx="459"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800" b="1" i="0">
                  <a:latin typeface="Arial" charset="0"/>
                </a:rPr>
                <a:t>500</a:t>
              </a:r>
            </a:p>
          </p:txBody>
        </p:sp>
        <p:sp>
          <p:nvSpPr>
            <p:cNvPr id="67620" name="Rectangle 28"/>
            <p:cNvSpPr>
              <a:spLocks noChangeArrowheads="1"/>
            </p:cNvSpPr>
            <p:nvPr/>
          </p:nvSpPr>
          <p:spPr bwMode="auto">
            <a:xfrm>
              <a:off x="2140" y="3657"/>
              <a:ext cx="459"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800" b="1" i="0">
                  <a:latin typeface="Arial" charset="0"/>
                </a:rPr>
                <a:t>600</a:t>
              </a:r>
            </a:p>
          </p:txBody>
        </p:sp>
        <p:sp>
          <p:nvSpPr>
            <p:cNvPr id="67621" name="Rectangle 29"/>
            <p:cNvSpPr>
              <a:spLocks noChangeArrowheads="1"/>
            </p:cNvSpPr>
            <p:nvPr/>
          </p:nvSpPr>
          <p:spPr bwMode="auto">
            <a:xfrm>
              <a:off x="2876" y="3657"/>
              <a:ext cx="460"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800" b="1" i="0">
                  <a:latin typeface="Arial" charset="0"/>
                </a:rPr>
                <a:t>700</a:t>
              </a:r>
            </a:p>
          </p:txBody>
        </p:sp>
        <p:graphicFrame>
          <p:nvGraphicFramePr>
            <p:cNvPr id="67591" name="Object 30"/>
            <p:cNvGraphicFramePr>
              <a:graphicFrameLocks noChangeAspect="1"/>
            </p:cNvGraphicFramePr>
            <p:nvPr/>
          </p:nvGraphicFramePr>
          <p:xfrm>
            <a:off x="2492" y="2280"/>
            <a:ext cx="508" cy="371"/>
          </p:xfrm>
          <a:graphic>
            <a:graphicData uri="http://schemas.openxmlformats.org/presentationml/2006/ole">
              <mc:AlternateContent xmlns:mc="http://schemas.openxmlformats.org/markup-compatibility/2006">
                <mc:Choice xmlns:v="urn:schemas-microsoft-com:vml" Requires="v">
                  <p:oleObj spid="_x0000_s68140" name="Equation" r:id="rId8" imgW="330120" imgH="241200" progId="Equation.3">
                    <p:embed/>
                  </p:oleObj>
                </mc:Choice>
                <mc:Fallback>
                  <p:oleObj name="Equation" r:id="rId8" imgW="330120" imgH="241200" progId="Equation.3">
                    <p:embed/>
                    <p:pic>
                      <p:nvPicPr>
                        <p:cNvPr id="0" name="Object 3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2" y="2280"/>
                          <a:ext cx="508" cy="37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7592" name="Object 31"/>
            <p:cNvGraphicFramePr>
              <a:graphicFrameLocks noChangeAspect="1"/>
            </p:cNvGraphicFramePr>
            <p:nvPr/>
          </p:nvGraphicFramePr>
          <p:xfrm>
            <a:off x="1567" y="2301"/>
            <a:ext cx="434" cy="317"/>
          </p:xfrm>
          <a:graphic>
            <a:graphicData uri="http://schemas.openxmlformats.org/presentationml/2006/ole">
              <mc:AlternateContent xmlns:mc="http://schemas.openxmlformats.org/markup-compatibility/2006">
                <mc:Choice xmlns:v="urn:schemas-microsoft-com:vml" Requires="v">
                  <p:oleObj spid="_x0000_s68141" name="Equation" r:id="rId10" imgW="330120" imgH="241200" progId="Equation.3">
                    <p:embed/>
                  </p:oleObj>
                </mc:Choice>
                <mc:Fallback>
                  <p:oleObj name="Equation" r:id="rId10" imgW="330120" imgH="241200" progId="Equation.3">
                    <p:embed/>
                    <p:pic>
                      <p:nvPicPr>
                        <p:cNvPr id="0" name="Object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567" y="2301"/>
                          <a:ext cx="434" cy="31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7593" name="Object 32"/>
            <p:cNvGraphicFramePr>
              <a:graphicFrameLocks noChangeAspect="1"/>
            </p:cNvGraphicFramePr>
            <p:nvPr/>
          </p:nvGraphicFramePr>
          <p:xfrm>
            <a:off x="847" y="1485"/>
            <a:ext cx="391" cy="297"/>
          </p:xfrm>
          <a:graphic>
            <a:graphicData uri="http://schemas.openxmlformats.org/presentationml/2006/ole">
              <mc:AlternateContent xmlns:mc="http://schemas.openxmlformats.org/markup-compatibility/2006">
                <mc:Choice xmlns:v="urn:schemas-microsoft-com:vml" Requires="v">
                  <p:oleObj spid="_x0000_s68142" name="Equation" r:id="rId12" imgW="317160" imgH="241200" progId="Equation.3">
                    <p:embed/>
                  </p:oleObj>
                </mc:Choice>
                <mc:Fallback>
                  <p:oleObj name="Equation" r:id="rId12" imgW="317160" imgH="241200" progId="Equation.3">
                    <p:embed/>
                    <p:pic>
                      <p:nvPicPr>
                        <p:cNvPr id="0" name="Object 3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7" y="1485"/>
                          <a:ext cx="391" cy="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pic>
        <p:nvPicPr>
          <p:cNvPr id="67599" name="Picture 34" descr="MaterialVerde"/>
          <p:cNvPicPr>
            <a:picLocks noChangeAspect="1" noChangeArrowheads="1"/>
          </p:cNvPicPr>
          <p:nvPr/>
        </p:nvPicPr>
        <p:blipFill>
          <a:blip r:embed="rId14">
            <a:clrChange>
              <a:clrFrom>
                <a:srgbClr val="FFFFFF"/>
              </a:clrFrom>
              <a:clrTo>
                <a:srgbClr val="FFFFFF">
                  <a:alpha val="0"/>
                </a:srgbClr>
              </a:clrTo>
            </a:clrChange>
            <a:extLst>
              <a:ext uri="{28A0092B-C50C-407E-A947-70E740481C1C}">
                <a14:useLocalDpi xmlns:a14="http://schemas.microsoft.com/office/drawing/2010/main" val="0"/>
              </a:ext>
            </a:extLst>
          </a:blip>
          <a:srcRect l="9793" b="11826"/>
          <a:stretch>
            <a:fillRect/>
          </a:stretch>
        </p:blipFill>
        <p:spPr bwMode="auto">
          <a:xfrm>
            <a:off x="355600" y="4356100"/>
            <a:ext cx="2135188"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67587" name="Object 36"/>
          <p:cNvGraphicFramePr>
            <a:graphicFrameLocks noChangeAspect="1"/>
          </p:cNvGraphicFramePr>
          <p:nvPr>
            <p:extLst>
              <p:ext uri="{D42A27DB-BD31-4B8C-83A1-F6EECF244321}">
                <p14:modId xmlns:p14="http://schemas.microsoft.com/office/powerpoint/2010/main" val="3443922926"/>
              </p:ext>
            </p:extLst>
          </p:nvPr>
        </p:nvGraphicFramePr>
        <p:xfrm>
          <a:off x="390525" y="1731963"/>
          <a:ext cx="531813" cy="298450"/>
        </p:xfrm>
        <a:graphic>
          <a:graphicData uri="http://schemas.openxmlformats.org/presentationml/2006/ole">
            <mc:AlternateContent xmlns:mc="http://schemas.openxmlformats.org/markup-compatibility/2006">
              <mc:Choice xmlns:v="urn:schemas-microsoft-com:vml" Requires="v">
                <p:oleObj spid="_x0000_s68143" name="Equation" r:id="rId15" imgW="406080" imgH="228600" progId="Equation.3">
                  <p:embed/>
                </p:oleObj>
              </mc:Choice>
              <mc:Fallback>
                <p:oleObj name="Equation" r:id="rId15" imgW="406080" imgH="228600" progId="Equation.3">
                  <p:embed/>
                  <p:pic>
                    <p:nvPicPr>
                      <p:cNvPr id="0" name="Object 36"/>
                      <p:cNvPicPr>
                        <a:picLocks noChangeAspect="1" noChangeArrowheads="1"/>
                      </p:cNvPicPr>
                      <p:nvPr/>
                    </p:nvPicPr>
                    <p:blipFill>
                      <a:blip r:embed="rId16"/>
                      <a:srcRect/>
                      <a:stretch>
                        <a:fillRect/>
                      </a:stretch>
                    </p:blipFill>
                    <p:spPr bwMode="auto">
                      <a:xfrm>
                        <a:off x="390525" y="1731963"/>
                        <a:ext cx="531813" cy="298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7588" name="Object 37"/>
          <p:cNvGraphicFramePr>
            <a:graphicFrameLocks noChangeAspect="1"/>
          </p:cNvGraphicFramePr>
          <p:nvPr/>
        </p:nvGraphicFramePr>
        <p:xfrm>
          <a:off x="441325" y="4464050"/>
          <a:ext cx="465138" cy="265113"/>
        </p:xfrm>
        <a:graphic>
          <a:graphicData uri="http://schemas.openxmlformats.org/presentationml/2006/ole">
            <mc:AlternateContent xmlns:mc="http://schemas.openxmlformats.org/markup-compatibility/2006">
              <mc:Choice xmlns:v="urn:schemas-microsoft-com:vml" Requires="v">
                <p:oleObj spid="_x0000_s68144" name="Equation" r:id="rId17" imgW="355320" imgH="203040" progId="Equation.3">
                  <p:embed/>
                </p:oleObj>
              </mc:Choice>
              <mc:Fallback>
                <p:oleObj name="Equation" r:id="rId17" imgW="355320" imgH="203040" progId="Equation.3">
                  <p:embed/>
                  <p:pic>
                    <p:nvPicPr>
                      <p:cNvPr id="0" name="Object 3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41325" y="4464050"/>
                        <a:ext cx="465138" cy="2651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7589" name="Object 38"/>
          <p:cNvGraphicFramePr>
            <a:graphicFrameLocks noChangeAspect="1"/>
          </p:cNvGraphicFramePr>
          <p:nvPr>
            <p:extLst>
              <p:ext uri="{D42A27DB-BD31-4B8C-83A1-F6EECF244321}">
                <p14:modId xmlns:p14="http://schemas.microsoft.com/office/powerpoint/2010/main" val="2525776209"/>
              </p:ext>
            </p:extLst>
          </p:nvPr>
        </p:nvGraphicFramePr>
        <p:xfrm>
          <a:off x="3592513" y="2370138"/>
          <a:ext cx="947737" cy="298450"/>
        </p:xfrm>
        <a:graphic>
          <a:graphicData uri="http://schemas.openxmlformats.org/presentationml/2006/ole">
            <mc:AlternateContent xmlns:mc="http://schemas.openxmlformats.org/markup-compatibility/2006">
              <mc:Choice xmlns:v="urn:schemas-microsoft-com:vml" Requires="v">
                <p:oleObj spid="_x0000_s68145" name="Equation" r:id="rId19" imgW="723600" imgH="228600" progId="Equation.3">
                  <p:embed/>
                </p:oleObj>
              </mc:Choice>
              <mc:Fallback>
                <p:oleObj name="Equation" r:id="rId19" imgW="723600" imgH="228600" progId="Equation.3">
                  <p:embed/>
                  <p:pic>
                    <p:nvPicPr>
                      <p:cNvPr id="0" name="Object 38"/>
                      <p:cNvPicPr>
                        <a:picLocks noChangeAspect="1" noChangeArrowheads="1"/>
                      </p:cNvPicPr>
                      <p:nvPr/>
                    </p:nvPicPr>
                    <p:blipFill>
                      <a:blip r:embed="rId20"/>
                      <a:srcRect/>
                      <a:stretch>
                        <a:fillRect/>
                      </a:stretch>
                    </p:blipFill>
                    <p:spPr bwMode="auto">
                      <a:xfrm>
                        <a:off x="3592513" y="2370138"/>
                        <a:ext cx="947737" cy="298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7600" name="Text Box 41"/>
          <p:cNvSpPr txBox="1">
            <a:spLocks noChangeArrowheads="1"/>
          </p:cNvSpPr>
          <p:nvPr/>
        </p:nvSpPr>
        <p:spPr bwMode="auto">
          <a:xfrm>
            <a:off x="1144588" y="3589338"/>
            <a:ext cx="2825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latin typeface="Arial" charset="0"/>
                <a:sym typeface="Symbol" pitchFamily="18" charset="2"/>
              </a:rPr>
              <a:t></a:t>
            </a:r>
          </a:p>
        </p:txBody>
      </p:sp>
      <p:sp>
        <p:nvSpPr>
          <p:cNvPr id="67601" name="AutoShape 42"/>
          <p:cNvSpPr>
            <a:spLocks/>
          </p:cNvSpPr>
          <p:nvPr/>
        </p:nvSpPr>
        <p:spPr bwMode="auto">
          <a:xfrm>
            <a:off x="2554288" y="1981200"/>
            <a:ext cx="422275" cy="3729038"/>
          </a:xfrm>
          <a:prstGeom prst="rightBrace">
            <a:avLst>
              <a:gd name="adj1" fmla="val 73590"/>
              <a:gd name="adj2" fmla="val 30778"/>
            </a:avLst>
          </a:pr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67602" name="Line 43"/>
          <p:cNvSpPr>
            <a:spLocks noChangeShapeType="1"/>
          </p:cNvSpPr>
          <p:nvPr/>
        </p:nvSpPr>
        <p:spPr bwMode="auto">
          <a:xfrm>
            <a:off x="3065463" y="3130550"/>
            <a:ext cx="242887" cy="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graphicFrame>
        <p:nvGraphicFramePr>
          <p:cNvPr id="589868" name="Object 44"/>
          <p:cNvGraphicFramePr>
            <a:graphicFrameLocks noChangeAspect="1"/>
          </p:cNvGraphicFramePr>
          <p:nvPr>
            <p:extLst>
              <p:ext uri="{D42A27DB-BD31-4B8C-83A1-F6EECF244321}">
                <p14:modId xmlns:p14="http://schemas.microsoft.com/office/powerpoint/2010/main" val="1917907872"/>
              </p:ext>
            </p:extLst>
          </p:nvPr>
        </p:nvGraphicFramePr>
        <p:xfrm>
          <a:off x="6140450" y="5043488"/>
          <a:ext cx="2095500" cy="1090612"/>
        </p:xfrm>
        <a:graphic>
          <a:graphicData uri="http://schemas.openxmlformats.org/presentationml/2006/ole">
            <mc:AlternateContent xmlns:mc="http://schemas.openxmlformats.org/markup-compatibility/2006">
              <mc:Choice xmlns:v="urn:schemas-microsoft-com:vml" Requires="v">
                <p:oleObj spid="_x0000_s68146" name="Equation" r:id="rId21" imgW="1269720" imgH="660240" progId="Equation.3">
                  <p:embed/>
                </p:oleObj>
              </mc:Choice>
              <mc:Fallback>
                <p:oleObj name="Equation" r:id="rId21" imgW="1269720" imgH="660240" progId="Equation.3">
                  <p:embed/>
                  <p:pic>
                    <p:nvPicPr>
                      <p:cNvPr id="0" name="Object 44"/>
                      <p:cNvPicPr>
                        <a:picLocks noChangeAspect="1" noChangeArrowheads="1"/>
                      </p:cNvPicPr>
                      <p:nvPr/>
                    </p:nvPicPr>
                    <p:blipFill>
                      <a:blip r:embed="rId22"/>
                      <a:srcRect/>
                      <a:stretch>
                        <a:fillRect/>
                      </a:stretch>
                    </p:blipFill>
                    <p:spPr bwMode="auto">
                      <a:xfrm>
                        <a:off x="6140450" y="5043488"/>
                        <a:ext cx="2095500" cy="109061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7603" name="Text Box 46"/>
          <p:cNvSpPr txBox="1">
            <a:spLocks noChangeArrowheads="1"/>
          </p:cNvSpPr>
          <p:nvPr/>
        </p:nvSpPr>
        <p:spPr bwMode="auto">
          <a:xfrm>
            <a:off x="581025" y="4125913"/>
            <a:ext cx="16383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a:t>reflexão do material</a:t>
            </a:r>
          </a:p>
        </p:txBody>
      </p:sp>
      <p:sp>
        <p:nvSpPr>
          <p:cNvPr id="67604" name="Text Box 47"/>
          <p:cNvSpPr txBox="1">
            <a:spLocks noChangeArrowheads="1"/>
          </p:cNvSpPr>
          <p:nvPr/>
        </p:nvSpPr>
        <p:spPr bwMode="auto">
          <a:xfrm>
            <a:off x="546100" y="1387475"/>
            <a:ext cx="9445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a:t>iluminante</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123</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8982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898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9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584F41B-5033-4C0A-A5EA-6768D6F3FE3E}" type="datetime1">
              <a:rPr lang="en-US" sz="1200" i="0" smtClean="0"/>
              <a:t>3/20/18</a:t>
            </a:fld>
            <a:endParaRPr lang="en-US" sz="1200" i="0"/>
          </a:p>
        </p:txBody>
      </p:sp>
      <p:sp>
        <p:nvSpPr>
          <p:cNvPr id="67597" name="Rectangle 2"/>
          <p:cNvSpPr>
            <a:spLocks noGrp="1" noChangeArrowheads="1"/>
          </p:cNvSpPr>
          <p:nvPr>
            <p:ph type="title"/>
          </p:nvPr>
        </p:nvSpPr>
        <p:spPr/>
        <p:txBody>
          <a:bodyPr/>
          <a:lstStyle/>
          <a:p>
            <a:r>
              <a:rPr lang="en-US" dirty="0" err="1"/>
              <a:t>Cor</a:t>
            </a:r>
            <a:r>
              <a:rPr lang="en-US" dirty="0"/>
              <a:t> de </a:t>
            </a:r>
            <a:r>
              <a:rPr lang="en-US" dirty="0" err="1"/>
              <a:t>uma</a:t>
            </a:r>
            <a:r>
              <a:rPr lang="en-US" dirty="0"/>
              <a:t> </a:t>
            </a:r>
            <a:r>
              <a:rPr lang="en-US" dirty="0" err="1"/>
              <a:t>superfície</a:t>
            </a:r>
            <a:r>
              <a:rPr lang="en-US" dirty="0"/>
              <a:t> no CIE XYZ </a:t>
            </a: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graphicFrame>
        <p:nvGraphicFramePr>
          <p:cNvPr id="3" name="Object 2"/>
          <p:cNvGraphicFramePr>
            <a:graphicFrameLocks noChangeAspect="1"/>
          </p:cNvGraphicFramePr>
          <p:nvPr>
            <p:extLst>
              <p:ext uri="{D42A27DB-BD31-4B8C-83A1-F6EECF244321}">
                <p14:modId xmlns:p14="http://schemas.microsoft.com/office/powerpoint/2010/main" val="4185315693"/>
              </p:ext>
            </p:extLst>
          </p:nvPr>
        </p:nvGraphicFramePr>
        <p:xfrm>
          <a:off x="332629" y="1503363"/>
          <a:ext cx="6354769" cy="1587290"/>
        </p:xfrm>
        <a:graphic>
          <a:graphicData uri="http://schemas.openxmlformats.org/presentationml/2006/ole">
            <mc:AlternateContent xmlns:mc="http://schemas.openxmlformats.org/markup-compatibility/2006">
              <mc:Choice xmlns:v="urn:schemas-microsoft-com:vml" Requires="v">
                <p:oleObj spid="_x0000_s347183" name="Ecuación" r:id="rId4" imgW="3594100" imgH="901700" progId="Equation.3">
                  <p:embed/>
                </p:oleObj>
              </mc:Choice>
              <mc:Fallback>
                <p:oleObj name="Ecuación" r:id="rId4" imgW="3594100" imgH="9017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2629" y="1503363"/>
                        <a:ext cx="6354769" cy="1587290"/>
                      </a:xfrm>
                      <a:prstGeom prst="rect">
                        <a:avLst/>
                      </a:prstGeom>
                      <a:noFill/>
                    </p:spPr>
                  </p:pic>
                </p:oleObj>
              </mc:Fallback>
            </mc:AlternateContent>
          </a:graphicData>
        </a:graphic>
      </p:graphicFrame>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124</a:t>
            </a:fld>
            <a:endParaRPr lang="en-US"/>
          </a:p>
        </p:txBody>
      </p:sp>
      <p:graphicFrame>
        <p:nvGraphicFramePr>
          <p:cNvPr id="9" name="Object 8"/>
          <p:cNvGraphicFramePr>
            <a:graphicFrameLocks noChangeAspect="1"/>
          </p:cNvGraphicFramePr>
          <p:nvPr>
            <p:extLst>
              <p:ext uri="{D42A27DB-BD31-4B8C-83A1-F6EECF244321}">
                <p14:modId xmlns:p14="http://schemas.microsoft.com/office/powerpoint/2010/main" val="3046382897"/>
              </p:ext>
            </p:extLst>
          </p:nvPr>
        </p:nvGraphicFramePr>
        <p:xfrm>
          <a:off x="334575" y="3524522"/>
          <a:ext cx="5859462" cy="1585912"/>
        </p:xfrm>
        <a:graphic>
          <a:graphicData uri="http://schemas.openxmlformats.org/presentationml/2006/ole">
            <mc:AlternateContent xmlns:mc="http://schemas.openxmlformats.org/markup-compatibility/2006">
              <mc:Choice xmlns:v="urn:schemas-microsoft-com:vml" Requires="v">
                <p:oleObj spid="_x0000_s347184" name="Equation" r:id="rId6" imgW="3314520" imgH="901440" progId="Equation.3">
                  <p:embed/>
                </p:oleObj>
              </mc:Choice>
              <mc:Fallback>
                <p:oleObj name="Equation" r:id="rId6" imgW="3314520" imgH="901440" progId="Equation.3">
                  <p:embed/>
                  <p:pic>
                    <p:nvPicPr>
                      <p:cNvPr id="0" name=""/>
                      <p:cNvPicPr>
                        <a:picLocks noChangeAspect="1" noChangeArrowheads="1"/>
                      </p:cNvPicPr>
                      <p:nvPr/>
                    </p:nvPicPr>
                    <p:blipFill>
                      <a:blip r:embed="rId7"/>
                      <a:srcRect/>
                      <a:stretch>
                        <a:fillRect/>
                      </a:stretch>
                    </p:blipFill>
                    <p:spPr bwMode="auto">
                      <a:xfrm>
                        <a:off x="334575" y="3524522"/>
                        <a:ext cx="5859462" cy="1585912"/>
                      </a:xfrm>
                      <a:prstGeom prst="rect">
                        <a:avLst/>
                      </a:prstGeom>
                      <a:noFill/>
                    </p:spPr>
                  </p:pic>
                </p:oleObj>
              </mc:Fallback>
            </mc:AlternateContent>
          </a:graphicData>
        </a:graphic>
      </p:graphicFrame>
      <p:graphicFrame>
        <p:nvGraphicFramePr>
          <p:cNvPr id="10" name="Object 9"/>
          <p:cNvGraphicFramePr>
            <a:graphicFrameLocks noChangeAspect="1"/>
          </p:cNvGraphicFramePr>
          <p:nvPr>
            <p:extLst>
              <p:ext uri="{D42A27DB-BD31-4B8C-83A1-F6EECF244321}">
                <p14:modId xmlns:p14="http://schemas.microsoft.com/office/powerpoint/2010/main" val="192037255"/>
              </p:ext>
            </p:extLst>
          </p:nvPr>
        </p:nvGraphicFramePr>
        <p:xfrm>
          <a:off x="5218228" y="5342982"/>
          <a:ext cx="2603500" cy="847725"/>
        </p:xfrm>
        <a:graphic>
          <a:graphicData uri="http://schemas.openxmlformats.org/presentationml/2006/ole">
            <mc:AlternateContent xmlns:mc="http://schemas.openxmlformats.org/markup-compatibility/2006">
              <mc:Choice xmlns:v="urn:schemas-microsoft-com:vml" Requires="v">
                <p:oleObj spid="_x0000_s347185" name="Equation" r:id="rId8" imgW="1473120" imgH="482400" progId="Equation.3">
                  <p:embed/>
                </p:oleObj>
              </mc:Choice>
              <mc:Fallback>
                <p:oleObj name="Equation" r:id="rId8" imgW="1473120" imgH="482400" progId="Equation.3">
                  <p:embed/>
                  <p:pic>
                    <p:nvPicPr>
                      <p:cNvPr id="0" name=""/>
                      <p:cNvPicPr>
                        <a:picLocks noChangeAspect="1" noChangeArrowheads="1"/>
                      </p:cNvPicPr>
                      <p:nvPr/>
                    </p:nvPicPr>
                    <p:blipFill>
                      <a:blip r:embed="rId9"/>
                      <a:srcRect/>
                      <a:stretch>
                        <a:fillRect/>
                      </a:stretch>
                    </p:blipFill>
                    <p:spPr bwMode="auto">
                      <a:xfrm>
                        <a:off x="5218228" y="5342982"/>
                        <a:ext cx="2603500" cy="847725"/>
                      </a:xfrm>
                      <a:prstGeom prst="rect">
                        <a:avLst/>
                      </a:prstGeom>
                      <a:noFill/>
                    </p:spPr>
                  </p:pic>
                </p:oleObj>
              </mc:Fallback>
            </mc:AlternateContent>
          </a:graphicData>
        </a:graphic>
      </p:graphicFrame>
    </p:spTree>
    <p:extLst>
      <p:ext uri="{BB962C8B-B14F-4D97-AF65-F5344CB8AC3E}">
        <p14:creationId xmlns:p14="http://schemas.microsoft.com/office/powerpoint/2010/main" val="350693541"/>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Date Placeholder 2"/>
          <p:cNvSpPr>
            <a:spLocks noGrp="1"/>
          </p:cNvSpPr>
          <p:nvPr>
            <p:ph type="dt" sz="half" idx="10"/>
          </p:nvPr>
        </p:nvSpPr>
        <p:spPr/>
        <p:txBody>
          <a:bodyPr/>
          <a:lstStyle/>
          <a:p>
            <a:pPr>
              <a:defRPr/>
            </a:pPr>
            <a:fld id="{AE22990F-BF59-4389-8C5A-BA582CF08669}"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125</a:t>
            </a:fld>
            <a:endParaRPr lang="en-US"/>
          </a:p>
        </p:txBody>
      </p:sp>
      <p:cxnSp>
        <p:nvCxnSpPr>
          <p:cNvPr id="6" name="Straight Arrow Connector 5"/>
          <p:cNvCxnSpPr/>
          <p:nvPr/>
        </p:nvCxnSpPr>
        <p:spPr bwMode="auto">
          <a:xfrm flipV="1">
            <a:off x="1248901" y="2412795"/>
            <a:ext cx="0" cy="1316549"/>
          </a:xfrm>
          <a:prstGeom prst="straightConnector1">
            <a:avLst/>
          </a:prstGeom>
          <a:solidFill>
            <a:schemeClr val="bg1"/>
          </a:solidFill>
          <a:ln w="12700" cap="flat" cmpd="sng" algn="ctr">
            <a:solidFill>
              <a:schemeClr val="tx1"/>
            </a:solidFill>
            <a:prstDash val="solid"/>
            <a:round/>
            <a:headEnd type="none" w="sm" len="sm"/>
            <a:tailEnd type="arrow"/>
          </a:ln>
          <a:effectLst/>
        </p:spPr>
      </p:cxnSp>
      <p:grpSp>
        <p:nvGrpSpPr>
          <p:cNvPr id="7" name="Group 6"/>
          <p:cNvGrpSpPr/>
          <p:nvPr/>
        </p:nvGrpSpPr>
        <p:grpSpPr>
          <a:xfrm>
            <a:off x="3321677" y="2885886"/>
            <a:ext cx="1222968" cy="713678"/>
            <a:chOff x="2780371" y="3702205"/>
            <a:chExt cx="3962400" cy="1226634"/>
          </a:xfrm>
        </p:grpSpPr>
        <p:cxnSp>
          <p:nvCxnSpPr>
            <p:cNvPr id="8" name="Straight Connector 7"/>
            <p:cNvCxnSpPr/>
            <p:nvPr/>
          </p:nvCxnSpPr>
          <p:spPr bwMode="auto">
            <a:xfrm flipV="1">
              <a:off x="27803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9" name="Straight Connector 8"/>
            <p:cNvCxnSpPr/>
            <p:nvPr/>
          </p:nvCxnSpPr>
          <p:spPr bwMode="auto">
            <a:xfrm flipV="1">
              <a:off x="29327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0" name="Straight Connector 9"/>
            <p:cNvCxnSpPr/>
            <p:nvPr/>
          </p:nvCxnSpPr>
          <p:spPr bwMode="auto">
            <a:xfrm flipV="1">
              <a:off x="30851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 name="Straight Connector 10"/>
            <p:cNvCxnSpPr/>
            <p:nvPr/>
          </p:nvCxnSpPr>
          <p:spPr bwMode="auto">
            <a:xfrm flipV="1">
              <a:off x="32375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2" name="Straight Connector 11"/>
            <p:cNvCxnSpPr/>
            <p:nvPr/>
          </p:nvCxnSpPr>
          <p:spPr bwMode="auto">
            <a:xfrm flipV="1">
              <a:off x="33899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3" name="Straight Connector 12"/>
            <p:cNvCxnSpPr/>
            <p:nvPr/>
          </p:nvCxnSpPr>
          <p:spPr bwMode="auto">
            <a:xfrm flipV="1">
              <a:off x="35423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4" name="Straight Connector 13"/>
            <p:cNvCxnSpPr/>
            <p:nvPr/>
          </p:nvCxnSpPr>
          <p:spPr bwMode="auto">
            <a:xfrm flipV="1">
              <a:off x="36947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5" name="Straight Connector 14"/>
            <p:cNvCxnSpPr/>
            <p:nvPr/>
          </p:nvCxnSpPr>
          <p:spPr bwMode="auto">
            <a:xfrm flipV="1">
              <a:off x="38471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6" name="Straight Connector 15"/>
            <p:cNvCxnSpPr/>
            <p:nvPr/>
          </p:nvCxnSpPr>
          <p:spPr bwMode="auto">
            <a:xfrm flipV="1">
              <a:off x="39995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7" name="Straight Connector 16"/>
            <p:cNvCxnSpPr/>
            <p:nvPr/>
          </p:nvCxnSpPr>
          <p:spPr bwMode="auto">
            <a:xfrm flipV="1">
              <a:off x="41519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8" name="Straight Connector 17"/>
            <p:cNvCxnSpPr/>
            <p:nvPr/>
          </p:nvCxnSpPr>
          <p:spPr bwMode="auto">
            <a:xfrm flipV="1">
              <a:off x="43043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9" name="Straight Connector 18"/>
            <p:cNvCxnSpPr/>
            <p:nvPr/>
          </p:nvCxnSpPr>
          <p:spPr bwMode="auto">
            <a:xfrm flipV="1">
              <a:off x="44567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20" name="Straight Connector 19"/>
            <p:cNvCxnSpPr/>
            <p:nvPr/>
          </p:nvCxnSpPr>
          <p:spPr bwMode="auto">
            <a:xfrm flipV="1">
              <a:off x="46091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21" name="Straight Connector 20"/>
            <p:cNvCxnSpPr/>
            <p:nvPr/>
          </p:nvCxnSpPr>
          <p:spPr bwMode="auto">
            <a:xfrm flipV="1">
              <a:off x="47615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22" name="Straight Connector 21"/>
            <p:cNvCxnSpPr/>
            <p:nvPr/>
          </p:nvCxnSpPr>
          <p:spPr bwMode="auto">
            <a:xfrm flipV="1">
              <a:off x="49139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23" name="Straight Connector 22"/>
            <p:cNvCxnSpPr/>
            <p:nvPr/>
          </p:nvCxnSpPr>
          <p:spPr bwMode="auto">
            <a:xfrm flipV="1">
              <a:off x="50663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24" name="Straight Connector 23"/>
            <p:cNvCxnSpPr/>
            <p:nvPr/>
          </p:nvCxnSpPr>
          <p:spPr bwMode="auto">
            <a:xfrm flipV="1">
              <a:off x="52187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25" name="Straight Connector 24"/>
            <p:cNvCxnSpPr/>
            <p:nvPr/>
          </p:nvCxnSpPr>
          <p:spPr bwMode="auto">
            <a:xfrm flipV="1">
              <a:off x="53711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26" name="Straight Connector 25"/>
            <p:cNvCxnSpPr/>
            <p:nvPr/>
          </p:nvCxnSpPr>
          <p:spPr bwMode="auto">
            <a:xfrm flipV="1">
              <a:off x="55235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27" name="Straight Connector 26"/>
            <p:cNvCxnSpPr/>
            <p:nvPr/>
          </p:nvCxnSpPr>
          <p:spPr bwMode="auto">
            <a:xfrm flipV="1">
              <a:off x="56759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28" name="Straight Connector 27"/>
            <p:cNvCxnSpPr/>
            <p:nvPr/>
          </p:nvCxnSpPr>
          <p:spPr bwMode="auto">
            <a:xfrm flipV="1">
              <a:off x="58283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29" name="Straight Connector 28"/>
            <p:cNvCxnSpPr/>
            <p:nvPr/>
          </p:nvCxnSpPr>
          <p:spPr bwMode="auto">
            <a:xfrm flipV="1">
              <a:off x="59807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30" name="Straight Connector 29"/>
            <p:cNvCxnSpPr/>
            <p:nvPr/>
          </p:nvCxnSpPr>
          <p:spPr bwMode="auto">
            <a:xfrm flipV="1">
              <a:off x="61331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31" name="Straight Connector 30"/>
            <p:cNvCxnSpPr/>
            <p:nvPr/>
          </p:nvCxnSpPr>
          <p:spPr bwMode="auto">
            <a:xfrm flipV="1">
              <a:off x="62855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32" name="Straight Connector 31"/>
            <p:cNvCxnSpPr/>
            <p:nvPr/>
          </p:nvCxnSpPr>
          <p:spPr bwMode="auto">
            <a:xfrm flipV="1">
              <a:off x="64379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33" name="Straight Connector 32"/>
            <p:cNvCxnSpPr/>
            <p:nvPr/>
          </p:nvCxnSpPr>
          <p:spPr bwMode="auto">
            <a:xfrm flipV="1">
              <a:off x="65903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34" name="Straight Connector 33"/>
            <p:cNvCxnSpPr/>
            <p:nvPr/>
          </p:nvCxnSpPr>
          <p:spPr bwMode="auto">
            <a:xfrm flipV="1">
              <a:off x="6742771" y="3702205"/>
              <a:ext cx="0" cy="1226634"/>
            </a:xfrm>
            <a:prstGeom prst="line">
              <a:avLst/>
            </a:prstGeom>
            <a:solidFill>
              <a:schemeClr val="bg1"/>
            </a:solidFill>
            <a:ln w="19050" cap="flat" cmpd="sng" algn="ctr">
              <a:solidFill>
                <a:schemeClr val="tx1"/>
              </a:solidFill>
              <a:prstDash val="solid"/>
              <a:round/>
              <a:headEnd type="none" w="med" len="med"/>
              <a:tailEnd type="oval" w="sm" len="sm"/>
            </a:ln>
            <a:effectLst/>
          </p:spPr>
        </p:cxnSp>
      </p:grpSp>
      <p:grpSp>
        <p:nvGrpSpPr>
          <p:cNvPr id="35" name="Group 34"/>
          <p:cNvGrpSpPr/>
          <p:nvPr/>
        </p:nvGrpSpPr>
        <p:grpSpPr>
          <a:xfrm>
            <a:off x="1133013" y="3555879"/>
            <a:ext cx="7077075" cy="587375"/>
            <a:chOff x="1579563" y="4422775"/>
            <a:chExt cx="7077075" cy="587375"/>
          </a:xfrm>
        </p:grpSpPr>
        <p:sp>
          <p:nvSpPr>
            <p:cNvPr id="36" name="Line 6"/>
            <p:cNvSpPr>
              <a:spLocks noChangeShapeType="1"/>
            </p:cNvSpPr>
            <p:nvPr/>
          </p:nvSpPr>
          <p:spPr bwMode="auto">
            <a:xfrm>
              <a:off x="1606551" y="4422775"/>
              <a:ext cx="6811963"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pPr>
              <a:endParaRPr lang="en-US" sz="4400" i="1">
                <a:solidFill>
                  <a:srgbClr val="000000"/>
                </a:solidFill>
              </a:endParaRPr>
            </a:p>
          </p:txBody>
        </p:sp>
        <p:sp>
          <p:nvSpPr>
            <p:cNvPr id="37" name="Rectangle 25"/>
            <p:cNvSpPr>
              <a:spLocks noChangeArrowheads="1"/>
            </p:cNvSpPr>
            <p:nvPr/>
          </p:nvSpPr>
          <p:spPr bwMode="auto">
            <a:xfrm>
              <a:off x="8053388" y="4429125"/>
              <a:ext cx="6032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eaLnBrk="0" fontAlgn="base" hangingPunct="0">
                <a:spcBef>
                  <a:spcPct val="0"/>
                </a:spcBef>
                <a:spcAft>
                  <a:spcPct val="0"/>
                </a:spcAft>
              </a:pPr>
              <a:r>
                <a:rPr lang="en-US" sz="1600" dirty="0">
                  <a:solidFill>
                    <a:srgbClr val="000000"/>
                  </a:solidFill>
                  <a:latin typeface="Symbol" pitchFamily="18" charset="2"/>
                </a:rPr>
                <a:t>l</a:t>
              </a:r>
            </a:p>
            <a:p>
              <a:pPr algn="ctr" eaLnBrk="0" fontAlgn="base" hangingPunct="0">
                <a:spcBef>
                  <a:spcPct val="0"/>
                </a:spcBef>
                <a:spcAft>
                  <a:spcPct val="0"/>
                </a:spcAft>
              </a:pPr>
              <a:r>
                <a:rPr lang="en-US" sz="1600" dirty="0">
                  <a:solidFill>
                    <a:srgbClr val="000000"/>
                  </a:solidFill>
                  <a:latin typeface="Arial" charset="0"/>
                </a:rPr>
                <a:t>(nm)</a:t>
              </a:r>
            </a:p>
          </p:txBody>
        </p:sp>
        <p:sp>
          <p:nvSpPr>
            <p:cNvPr id="38" name="Line 126"/>
            <p:cNvSpPr>
              <a:spLocks noChangeShapeType="1"/>
            </p:cNvSpPr>
            <p:nvPr/>
          </p:nvSpPr>
          <p:spPr bwMode="auto">
            <a:xfrm>
              <a:off x="1646238" y="4738688"/>
              <a:ext cx="476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39" name="Line 127"/>
            <p:cNvSpPr>
              <a:spLocks noChangeShapeType="1"/>
            </p:cNvSpPr>
            <p:nvPr/>
          </p:nvSpPr>
          <p:spPr bwMode="auto">
            <a:xfrm>
              <a:off x="1646238" y="4424363"/>
              <a:ext cx="476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40" name="Line 135"/>
            <p:cNvSpPr>
              <a:spLocks noChangeShapeType="1"/>
            </p:cNvSpPr>
            <p:nvPr/>
          </p:nvSpPr>
          <p:spPr bwMode="auto">
            <a:xfrm flipV="1">
              <a:off x="1693863"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41" name="Line 136"/>
            <p:cNvSpPr>
              <a:spLocks noChangeShapeType="1"/>
            </p:cNvSpPr>
            <p:nvPr/>
          </p:nvSpPr>
          <p:spPr bwMode="auto">
            <a:xfrm flipV="1">
              <a:off x="2484438"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42" name="Line 137"/>
            <p:cNvSpPr>
              <a:spLocks noChangeShapeType="1"/>
            </p:cNvSpPr>
            <p:nvPr/>
          </p:nvSpPr>
          <p:spPr bwMode="auto">
            <a:xfrm flipV="1">
              <a:off x="3275013"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43" name="Line 138"/>
            <p:cNvSpPr>
              <a:spLocks noChangeShapeType="1"/>
            </p:cNvSpPr>
            <p:nvPr/>
          </p:nvSpPr>
          <p:spPr bwMode="auto">
            <a:xfrm flipV="1">
              <a:off x="4065588"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44" name="Line 139"/>
            <p:cNvSpPr>
              <a:spLocks noChangeShapeType="1"/>
            </p:cNvSpPr>
            <p:nvPr/>
          </p:nvSpPr>
          <p:spPr bwMode="auto">
            <a:xfrm flipV="1">
              <a:off x="4865688"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45" name="Line 140"/>
            <p:cNvSpPr>
              <a:spLocks noChangeShapeType="1"/>
            </p:cNvSpPr>
            <p:nvPr/>
          </p:nvSpPr>
          <p:spPr bwMode="auto">
            <a:xfrm flipV="1">
              <a:off x="5656263"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46" name="Line 141"/>
            <p:cNvSpPr>
              <a:spLocks noChangeShapeType="1"/>
            </p:cNvSpPr>
            <p:nvPr/>
          </p:nvSpPr>
          <p:spPr bwMode="auto">
            <a:xfrm flipV="1">
              <a:off x="6446838"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47" name="Line 142"/>
            <p:cNvSpPr>
              <a:spLocks noChangeShapeType="1"/>
            </p:cNvSpPr>
            <p:nvPr/>
          </p:nvSpPr>
          <p:spPr bwMode="auto">
            <a:xfrm flipV="1">
              <a:off x="7237413"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48" name="Line 143"/>
            <p:cNvSpPr>
              <a:spLocks noChangeShapeType="1"/>
            </p:cNvSpPr>
            <p:nvPr/>
          </p:nvSpPr>
          <p:spPr bwMode="auto">
            <a:xfrm flipV="1">
              <a:off x="8027988"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49" name="Rectangle 157"/>
            <p:cNvSpPr>
              <a:spLocks noChangeArrowheads="1"/>
            </p:cNvSpPr>
            <p:nvPr/>
          </p:nvSpPr>
          <p:spPr bwMode="auto">
            <a:xfrm>
              <a:off x="1579563"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dirty="0">
                  <a:solidFill>
                    <a:srgbClr val="000000"/>
                  </a:solidFill>
                  <a:latin typeface="Arial" charset="0"/>
                </a:rPr>
                <a:t>380</a:t>
              </a:r>
              <a:endParaRPr lang="en-US" sz="1600" b="1" dirty="0">
                <a:solidFill>
                  <a:srgbClr val="000000"/>
                </a:solidFill>
                <a:latin typeface="Arial" charset="0"/>
              </a:endParaRPr>
            </a:p>
          </p:txBody>
        </p:sp>
        <p:sp>
          <p:nvSpPr>
            <p:cNvPr id="50" name="Rectangle 158"/>
            <p:cNvSpPr>
              <a:spLocks noChangeArrowheads="1"/>
            </p:cNvSpPr>
            <p:nvPr/>
          </p:nvSpPr>
          <p:spPr bwMode="auto">
            <a:xfrm>
              <a:off x="2370138"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430</a:t>
              </a:r>
              <a:endParaRPr lang="en-US" sz="1600" b="1">
                <a:solidFill>
                  <a:srgbClr val="000000"/>
                </a:solidFill>
                <a:latin typeface="Arial" charset="0"/>
              </a:endParaRPr>
            </a:p>
          </p:txBody>
        </p:sp>
        <p:sp>
          <p:nvSpPr>
            <p:cNvPr id="51" name="Rectangle 159"/>
            <p:cNvSpPr>
              <a:spLocks noChangeArrowheads="1"/>
            </p:cNvSpPr>
            <p:nvPr/>
          </p:nvSpPr>
          <p:spPr bwMode="auto">
            <a:xfrm>
              <a:off x="3160713"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480</a:t>
              </a:r>
              <a:endParaRPr lang="en-US" sz="1600" b="1">
                <a:solidFill>
                  <a:srgbClr val="000000"/>
                </a:solidFill>
                <a:latin typeface="Arial" charset="0"/>
              </a:endParaRPr>
            </a:p>
          </p:txBody>
        </p:sp>
        <p:sp>
          <p:nvSpPr>
            <p:cNvPr id="52" name="Rectangle 160"/>
            <p:cNvSpPr>
              <a:spLocks noChangeArrowheads="1"/>
            </p:cNvSpPr>
            <p:nvPr/>
          </p:nvSpPr>
          <p:spPr bwMode="auto">
            <a:xfrm>
              <a:off x="3951288"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530</a:t>
              </a:r>
              <a:endParaRPr lang="en-US" sz="1600" b="1">
                <a:solidFill>
                  <a:srgbClr val="000000"/>
                </a:solidFill>
                <a:latin typeface="Arial" charset="0"/>
              </a:endParaRPr>
            </a:p>
          </p:txBody>
        </p:sp>
        <p:sp>
          <p:nvSpPr>
            <p:cNvPr id="53" name="Rectangle 161"/>
            <p:cNvSpPr>
              <a:spLocks noChangeArrowheads="1"/>
            </p:cNvSpPr>
            <p:nvPr/>
          </p:nvSpPr>
          <p:spPr bwMode="auto">
            <a:xfrm>
              <a:off x="4751388"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580</a:t>
              </a:r>
              <a:endParaRPr lang="en-US" sz="1600" b="1">
                <a:solidFill>
                  <a:srgbClr val="000000"/>
                </a:solidFill>
                <a:latin typeface="Arial" charset="0"/>
              </a:endParaRPr>
            </a:p>
          </p:txBody>
        </p:sp>
        <p:sp>
          <p:nvSpPr>
            <p:cNvPr id="54" name="Rectangle 162"/>
            <p:cNvSpPr>
              <a:spLocks noChangeArrowheads="1"/>
            </p:cNvSpPr>
            <p:nvPr/>
          </p:nvSpPr>
          <p:spPr bwMode="auto">
            <a:xfrm>
              <a:off x="5541963"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630</a:t>
              </a:r>
              <a:endParaRPr lang="en-US" sz="1600" b="1">
                <a:solidFill>
                  <a:srgbClr val="000000"/>
                </a:solidFill>
                <a:latin typeface="Arial" charset="0"/>
              </a:endParaRPr>
            </a:p>
          </p:txBody>
        </p:sp>
        <p:sp>
          <p:nvSpPr>
            <p:cNvPr id="55" name="Rectangle 163"/>
            <p:cNvSpPr>
              <a:spLocks noChangeArrowheads="1"/>
            </p:cNvSpPr>
            <p:nvPr/>
          </p:nvSpPr>
          <p:spPr bwMode="auto">
            <a:xfrm>
              <a:off x="6332538"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680</a:t>
              </a:r>
              <a:endParaRPr lang="en-US" sz="1600" b="1">
                <a:solidFill>
                  <a:srgbClr val="000000"/>
                </a:solidFill>
                <a:latin typeface="Arial" charset="0"/>
              </a:endParaRPr>
            </a:p>
          </p:txBody>
        </p:sp>
        <p:sp>
          <p:nvSpPr>
            <p:cNvPr id="56" name="Rectangle 164"/>
            <p:cNvSpPr>
              <a:spLocks noChangeArrowheads="1"/>
            </p:cNvSpPr>
            <p:nvPr/>
          </p:nvSpPr>
          <p:spPr bwMode="auto">
            <a:xfrm>
              <a:off x="7123113"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730</a:t>
              </a:r>
              <a:endParaRPr lang="en-US" sz="1600" b="1">
                <a:solidFill>
                  <a:srgbClr val="000000"/>
                </a:solidFill>
                <a:latin typeface="Arial" charset="0"/>
              </a:endParaRPr>
            </a:p>
          </p:txBody>
        </p:sp>
        <p:sp>
          <p:nvSpPr>
            <p:cNvPr id="57" name="Rectangle 165"/>
            <p:cNvSpPr>
              <a:spLocks noChangeArrowheads="1"/>
            </p:cNvSpPr>
            <p:nvPr/>
          </p:nvSpPr>
          <p:spPr bwMode="auto">
            <a:xfrm>
              <a:off x="7913688"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780</a:t>
              </a:r>
              <a:endParaRPr lang="en-US" sz="1600" b="1">
                <a:solidFill>
                  <a:srgbClr val="000000"/>
                </a:solidFill>
                <a:latin typeface="Arial" charset="0"/>
              </a:endParaRPr>
            </a:p>
          </p:txBody>
        </p:sp>
      </p:grpSp>
      <p:graphicFrame>
        <p:nvGraphicFramePr>
          <p:cNvPr id="58" name="Object 7"/>
          <p:cNvGraphicFramePr>
            <a:graphicFrameLocks noChangeAspect="1"/>
          </p:cNvGraphicFramePr>
          <p:nvPr>
            <p:extLst>
              <p:ext uri="{D42A27DB-BD31-4B8C-83A1-F6EECF244321}">
                <p14:modId xmlns:p14="http://schemas.microsoft.com/office/powerpoint/2010/main" val="500316650"/>
              </p:ext>
            </p:extLst>
          </p:nvPr>
        </p:nvGraphicFramePr>
        <p:xfrm>
          <a:off x="1445751" y="2402348"/>
          <a:ext cx="477837" cy="293687"/>
        </p:xfrm>
        <a:graphic>
          <a:graphicData uri="http://schemas.openxmlformats.org/presentationml/2006/ole">
            <mc:AlternateContent xmlns:mc="http://schemas.openxmlformats.org/markup-compatibility/2006">
              <mc:Choice xmlns:v="urn:schemas-microsoft-com:vml" Requires="v">
                <p:oleObj spid="_x0000_s348192" name="Equation" r:id="rId3" imgW="355320" imgH="203040" progId="Equation.3">
                  <p:embed/>
                </p:oleObj>
              </mc:Choice>
              <mc:Fallback>
                <p:oleObj name="Equation" r:id="rId3" imgW="355320" imgH="203040" progId="Equation.3">
                  <p:embed/>
                  <p:pic>
                    <p:nvPicPr>
                      <p:cNvPr id="0" name=""/>
                      <p:cNvPicPr>
                        <a:picLocks noChangeAspect="1" noChangeArrowheads="1"/>
                      </p:cNvPicPr>
                      <p:nvPr/>
                    </p:nvPicPr>
                    <p:blipFill>
                      <a:blip r:embed="rId4"/>
                      <a:srcRect/>
                      <a:stretch>
                        <a:fillRect/>
                      </a:stretch>
                    </p:blipFill>
                    <p:spPr bwMode="auto">
                      <a:xfrm>
                        <a:off x="1445751" y="2402348"/>
                        <a:ext cx="477837" cy="293687"/>
                      </a:xfrm>
                      <a:prstGeom prst="rect">
                        <a:avLst/>
                      </a:prstGeom>
                      <a:noFill/>
                      <a:ln>
                        <a:noFill/>
                      </a:ln>
                      <a:effectLst/>
                      <a:extLst/>
                    </p:spPr>
                  </p:pic>
                </p:oleObj>
              </mc:Fallback>
            </mc:AlternateContent>
          </a:graphicData>
        </a:graphic>
      </p:graphicFrame>
      <p:sp>
        <p:nvSpPr>
          <p:cNvPr id="59" name="Rectangle 58"/>
          <p:cNvSpPr/>
          <p:nvPr/>
        </p:nvSpPr>
        <p:spPr>
          <a:xfrm>
            <a:off x="2974200" y="3205236"/>
            <a:ext cx="365806" cy="338554"/>
          </a:xfrm>
          <a:prstGeom prst="rect">
            <a:avLst/>
          </a:prstGeom>
        </p:spPr>
        <p:txBody>
          <a:bodyPr wrap="none">
            <a:spAutoFit/>
          </a:bodyPr>
          <a:lstStyle/>
          <a:p>
            <a:pPr algn="ctr" eaLnBrk="0" fontAlgn="base" hangingPunct="0">
              <a:spcBef>
                <a:spcPct val="0"/>
              </a:spcBef>
              <a:spcAft>
                <a:spcPct val="0"/>
              </a:spcAft>
            </a:pPr>
            <a:r>
              <a:rPr lang="en-US" sz="1600" dirty="0">
                <a:solidFill>
                  <a:srgbClr val="000000"/>
                </a:solidFill>
                <a:latin typeface="Symbol" pitchFamily="18" charset="2"/>
              </a:rPr>
              <a:t>l</a:t>
            </a:r>
            <a:r>
              <a:rPr lang="en-US" sz="1600" baseline="-25000" dirty="0">
                <a:solidFill>
                  <a:srgbClr val="000000"/>
                </a:solidFill>
                <a:latin typeface="Symbol" pitchFamily="18" charset="2"/>
              </a:rPr>
              <a:t>0</a:t>
            </a:r>
            <a:endParaRPr lang="en-US" sz="1600" dirty="0">
              <a:solidFill>
                <a:srgbClr val="000000"/>
              </a:solidFill>
              <a:latin typeface="Symbol" pitchFamily="18" charset="2"/>
            </a:endParaRPr>
          </a:p>
        </p:txBody>
      </p:sp>
      <p:sp>
        <p:nvSpPr>
          <p:cNvPr id="60" name="Rectangle 59"/>
          <p:cNvSpPr/>
          <p:nvPr/>
        </p:nvSpPr>
        <p:spPr>
          <a:xfrm>
            <a:off x="4581063" y="3205236"/>
            <a:ext cx="365806" cy="338554"/>
          </a:xfrm>
          <a:prstGeom prst="rect">
            <a:avLst/>
          </a:prstGeom>
        </p:spPr>
        <p:txBody>
          <a:bodyPr wrap="none">
            <a:spAutoFit/>
          </a:bodyPr>
          <a:lstStyle/>
          <a:p>
            <a:pPr algn="ctr" eaLnBrk="0" fontAlgn="base" hangingPunct="0">
              <a:spcBef>
                <a:spcPct val="0"/>
              </a:spcBef>
              <a:spcAft>
                <a:spcPct val="0"/>
              </a:spcAft>
            </a:pPr>
            <a:r>
              <a:rPr lang="en-US" sz="1600" dirty="0">
                <a:solidFill>
                  <a:srgbClr val="000000"/>
                </a:solidFill>
                <a:latin typeface="Symbol" pitchFamily="18" charset="2"/>
              </a:rPr>
              <a:t>l</a:t>
            </a:r>
            <a:r>
              <a:rPr lang="en-US" sz="1600" baseline="-25000" dirty="0">
                <a:solidFill>
                  <a:srgbClr val="000000"/>
                </a:solidFill>
                <a:latin typeface="Symbol" pitchFamily="18" charset="2"/>
              </a:rPr>
              <a:t>1</a:t>
            </a:r>
            <a:endParaRPr lang="en-US" sz="1600" dirty="0">
              <a:solidFill>
                <a:srgbClr val="000000"/>
              </a:solidFill>
              <a:latin typeface="Symbol" pitchFamily="18" charset="2"/>
            </a:endParaRPr>
          </a:p>
        </p:txBody>
      </p:sp>
      <p:cxnSp>
        <p:nvCxnSpPr>
          <p:cNvPr id="61" name="Straight Arrow Connector 60"/>
          <p:cNvCxnSpPr/>
          <p:nvPr/>
        </p:nvCxnSpPr>
        <p:spPr bwMode="auto">
          <a:xfrm flipV="1">
            <a:off x="1248901" y="3993375"/>
            <a:ext cx="0" cy="1550019"/>
          </a:xfrm>
          <a:prstGeom prst="straightConnector1">
            <a:avLst/>
          </a:prstGeom>
          <a:solidFill>
            <a:schemeClr val="bg1"/>
          </a:solidFill>
          <a:ln w="12700" cap="flat" cmpd="sng" algn="ctr">
            <a:solidFill>
              <a:schemeClr val="tx1"/>
            </a:solidFill>
            <a:prstDash val="solid"/>
            <a:round/>
            <a:headEnd type="none" w="sm" len="sm"/>
            <a:tailEnd type="arrow"/>
          </a:ln>
          <a:effectLst/>
        </p:spPr>
      </p:cxnSp>
      <p:grpSp>
        <p:nvGrpSpPr>
          <p:cNvPr id="62" name="Group 61"/>
          <p:cNvGrpSpPr/>
          <p:nvPr/>
        </p:nvGrpSpPr>
        <p:grpSpPr>
          <a:xfrm>
            <a:off x="6633391" y="4662448"/>
            <a:ext cx="942355" cy="713678"/>
            <a:chOff x="5945187" y="5082063"/>
            <a:chExt cx="1413533" cy="713678"/>
          </a:xfrm>
        </p:grpSpPr>
        <p:cxnSp>
          <p:nvCxnSpPr>
            <p:cNvPr id="63" name="Straight Connector 62"/>
            <p:cNvCxnSpPr/>
            <p:nvPr/>
          </p:nvCxnSpPr>
          <p:spPr bwMode="auto">
            <a:xfrm flipV="1">
              <a:off x="5945187"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64" name="Straight Connector 63"/>
            <p:cNvCxnSpPr/>
            <p:nvPr/>
          </p:nvCxnSpPr>
          <p:spPr bwMode="auto">
            <a:xfrm flipV="1">
              <a:off x="6039423"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65" name="Straight Connector 64"/>
            <p:cNvCxnSpPr/>
            <p:nvPr/>
          </p:nvCxnSpPr>
          <p:spPr bwMode="auto">
            <a:xfrm flipV="1">
              <a:off x="6133658"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66" name="Straight Connector 65"/>
            <p:cNvCxnSpPr/>
            <p:nvPr/>
          </p:nvCxnSpPr>
          <p:spPr bwMode="auto">
            <a:xfrm flipV="1">
              <a:off x="6227894"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67" name="Straight Connector 66"/>
            <p:cNvCxnSpPr/>
            <p:nvPr/>
          </p:nvCxnSpPr>
          <p:spPr bwMode="auto">
            <a:xfrm flipV="1">
              <a:off x="6322129"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68" name="Straight Connector 67"/>
            <p:cNvCxnSpPr/>
            <p:nvPr/>
          </p:nvCxnSpPr>
          <p:spPr bwMode="auto">
            <a:xfrm flipV="1">
              <a:off x="6416365"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69" name="Straight Connector 68"/>
            <p:cNvCxnSpPr/>
            <p:nvPr/>
          </p:nvCxnSpPr>
          <p:spPr bwMode="auto">
            <a:xfrm flipV="1">
              <a:off x="6510600"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70" name="Straight Connector 69"/>
            <p:cNvCxnSpPr/>
            <p:nvPr/>
          </p:nvCxnSpPr>
          <p:spPr bwMode="auto">
            <a:xfrm flipV="1">
              <a:off x="6604836"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71" name="Straight Connector 70"/>
            <p:cNvCxnSpPr/>
            <p:nvPr/>
          </p:nvCxnSpPr>
          <p:spPr bwMode="auto">
            <a:xfrm flipV="1">
              <a:off x="6699071"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72" name="Straight Connector 71"/>
            <p:cNvCxnSpPr/>
            <p:nvPr/>
          </p:nvCxnSpPr>
          <p:spPr bwMode="auto">
            <a:xfrm flipV="1">
              <a:off x="6793307"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73" name="Straight Connector 72"/>
            <p:cNvCxnSpPr/>
            <p:nvPr/>
          </p:nvCxnSpPr>
          <p:spPr bwMode="auto">
            <a:xfrm flipV="1">
              <a:off x="6887542"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74" name="Straight Connector 73"/>
            <p:cNvCxnSpPr/>
            <p:nvPr/>
          </p:nvCxnSpPr>
          <p:spPr bwMode="auto">
            <a:xfrm flipV="1">
              <a:off x="6981778"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75" name="Straight Connector 74"/>
            <p:cNvCxnSpPr/>
            <p:nvPr/>
          </p:nvCxnSpPr>
          <p:spPr bwMode="auto">
            <a:xfrm flipV="1">
              <a:off x="7076013"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76" name="Straight Connector 75"/>
            <p:cNvCxnSpPr/>
            <p:nvPr/>
          </p:nvCxnSpPr>
          <p:spPr bwMode="auto">
            <a:xfrm flipV="1">
              <a:off x="7170249"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77" name="Straight Connector 76"/>
            <p:cNvCxnSpPr/>
            <p:nvPr/>
          </p:nvCxnSpPr>
          <p:spPr bwMode="auto">
            <a:xfrm flipV="1">
              <a:off x="7264484"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78" name="Straight Connector 77"/>
            <p:cNvCxnSpPr/>
            <p:nvPr/>
          </p:nvCxnSpPr>
          <p:spPr bwMode="auto">
            <a:xfrm flipV="1">
              <a:off x="7358720" y="5082063"/>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grpSp>
      <p:grpSp>
        <p:nvGrpSpPr>
          <p:cNvPr id="79" name="Group 78"/>
          <p:cNvGrpSpPr/>
          <p:nvPr/>
        </p:nvGrpSpPr>
        <p:grpSpPr>
          <a:xfrm>
            <a:off x="1133013" y="5369930"/>
            <a:ext cx="7077075" cy="587375"/>
            <a:chOff x="1579563" y="4422775"/>
            <a:chExt cx="7077075" cy="587375"/>
          </a:xfrm>
        </p:grpSpPr>
        <p:sp>
          <p:nvSpPr>
            <p:cNvPr id="80" name="Line 6"/>
            <p:cNvSpPr>
              <a:spLocks noChangeShapeType="1"/>
            </p:cNvSpPr>
            <p:nvPr/>
          </p:nvSpPr>
          <p:spPr bwMode="auto">
            <a:xfrm>
              <a:off x="1606551" y="4422775"/>
              <a:ext cx="6811963"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pPr eaLnBrk="0" fontAlgn="base" hangingPunct="0">
                <a:spcBef>
                  <a:spcPct val="0"/>
                </a:spcBef>
                <a:spcAft>
                  <a:spcPct val="0"/>
                </a:spcAft>
              </a:pPr>
              <a:endParaRPr lang="en-US" sz="4400" i="1">
                <a:solidFill>
                  <a:srgbClr val="000000"/>
                </a:solidFill>
              </a:endParaRPr>
            </a:p>
          </p:txBody>
        </p:sp>
        <p:sp>
          <p:nvSpPr>
            <p:cNvPr id="81" name="Rectangle 25"/>
            <p:cNvSpPr>
              <a:spLocks noChangeArrowheads="1"/>
            </p:cNvSpPr>
            <p:nvPr/>
          </p:nvSpPr>
          <p:spPr bwMode="auto">
            <a:xfrm>
              <a:off x="8053388" y="4429125"/>
              <a:ext cx="6032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eaLnBrk="0" fontAlgn="base" hangingPunct="0">
                <a:spcBef>
                  <a:spcPct val="0"/>
                </a:spcBef>
                <a:spcAft>
                  <a:spcPct val="0"/>
                </a:spcAft>
              </a:pPr>
              <a:r>
                <a:rPr lang="en-US" sz="1600" dirty="0">
                  <a:solidFill>
                    <a:srgbClr val="000000"/>
                  </a:solidFill>
                  <a:latin typeface="Symbol" pitchFamily="18" charset="2"/>
                </a:rPr>
                <a:t>l</a:t>
              </a:r>
            </a:p>
            <a:p>
              <a:pPr algn="ctr" eaLnBrk="0" fontAlgn="base" hangingPunct="0">
                <a:spcBef>
                  <a:spcPct val="0"/>
                </a:spcBef>
                <a:spcAft>
                  <a:spcPct val="0"/>
                </a:spcAft>
              </a:pPr>
              <a:r>
                <a:rPr lang="en-US" sz="1600" dirty="0">
                  <a:solidFill>
                    <a:srgbClr val="000000"/>
                  </a:solidFill>
                  <a:latin typeface="Arial" charset="0"/>
                </a:rPr>
                <a:t>(nm)</a:t>
              </a:r>
            </a:p>
          </p:txBody>
        </p:sp>
        <p:sp>
          <p:nvSpPr>
            <p:cNvPr id="82" name="Line 126"/>
            <p:cNvSpPr>
              <a:spLocks noChangeShapeType="1"/>
            </p:cNvSpPr>
            <p:nvPr/>
          </p:nvSpPr>
          <p:spPr bwMode="auto">
            <a:xfrm>
              <a:off x="1646238" y="4738688"/>
              <a:ext cx="476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83" name="Line 127"/>
            <p:cNvSpPr>
              <a:spLocks noChangeShapeType="1"/>
            </p:cNvSpPr>
            <p:nvPr/>
          </p:nvSpPr>
          <p:spPr bwMode="auto">
            <a:xfrm>
              <a:off x="1646238" y="4424363"/>
              <a:ext cx="476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84" name="Line 135"/>
            <p:cNvSpPr>
              <a:spLocks noChangeShapeType="1"/>
            </p:cNvSpPr>
            <p:nvPr/>
          </p:nvSpPr>
          <p:spPr bwMode="auto">
            <a:xfrm flipV="1">
              <a:off x="1693863"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85" name="Line 136"/>
            <p:cNvSpPr>
              <a:spLocks noChangeShapeType="1"/>
            </p:cNvSpPr>
            <p:nvPr/>
          </p:nvSpPr>
          <p:spPr bwMode="auto">
            <a:xfrm flipV="1">
              <a:off x="2484438"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86" name="Line 137"/>
            <p:cNvSpPr>
              <a:spLocks noChangeShapeType="1"/>
            </p:cNvSpPr>
            <p:nvPr/>
          </p:nvSpPr>
          <p:spPr bwMode="auto">
            <a:xfrm flipV="1">
              <a:off x="3275013"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87" name="Line 138"/>
            <p:cNvSpPr>
              <a:spLocks noChangeShapeType="1"/>
            </p:cNvSpPr>
            <p:nvPr/>
          </p:nvSpPr>
          <p:spPr bwMode="auto">
            <a:xfrm flipV="1">
              <a:off x="4065588"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88" name="Line 139"/>
            <p:cNvSpPr>
              <a:spLocks noChangeShapeType="1"/>
            </p:cNvSpPr>
            <p:nvPr/>
          </p:nvSpPr>
          <p:spPr bwMode="auto">
            <a:xfrm flipV="1">
              <a:off x="4865688"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89" name="Line 140"/>
            <p:cNvSpPr>
              <a:spLocks noChangeShapeType="1"/>
            </p:cNvSpPr>
            <p:nvPr/>
          </p:nvSpPr>
          <p:spPr bwMode="auto">
            <a:xfrm flipV="1">
              <a:off x="5656263"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90" name="Line 141"/>
            <p:cNvSpPr>
              <a:spLocks noChangeShapeType="1"/>
            </p:cNvSpPr>
            <p:nvPr/>
          </p:nvSpPr>
          <p:spPr bwMode="auto">
            <a:xfrm flipV="1">
              <a:off x="6446838"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91" name="Line 142"/>
            <p:cNvSpPr>
              <a:spLocks noChangeShapeType="1"/>
            </p:cNvSpPr>
            <p:nvPr/>
          </p:nvSpPr>
          <p:spPr bwMode="auto">
            <a:xfrm flipV="1">
              <a:off x="7237413"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92" name="Line 143"/>
            <p:cNvSpPr>
              <a:spLocks noChangeShapeType="1"/>
            </p:cNvSpPr>
            <p:nvPr/>
          </p:nvSpPr>
          <p:spPr bwMode="auto">
            <a:xfrm flipV="1">
              <a:off x="8027988" y="4424363"/>
              <a:ext cx="1588" cy="4762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4400" i="1">
                <a:solidFill>
                  <a:srgbClr val="000000"/>
                </a:solidFill>
              </a:endParaRPr>
            </a:p>
          </p:txBody>
        </p:sp>
        <p:sp>
          <p:nvSpPr>
            <p:cNvPr id="93" name="Rectangle 157"/>
            <p:cNvSpPr>
              <a:spLocks noChangeArrowheads="1"/>
            </p:cNvSpPr>
            <p:nvPr/>
          </p:nvSpPr>
          <p:spPr bwMode="auto">
            <a:xfrm>
              <a:off x="1579563"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380</a:t>
              </a:r>
              <a:endParaRPr lang="en-US" sz="1600" b="1">
                <a:solidFill>
                  <a:srgbClr val="000000"/>
                </a:solidFill>
                <a:latin typeface="Arial" charset="0"/>
              </a:endParaRPr>
            </a:p>
          </p:txBody>
        </p:sp>
        <p:sp>
          <p:nvSpPr>
            <p:cNvPr id="94" name="Rectangle 158"/>
            <p:cNvSpPr>
              <a:spLocks noChangeArrowheads="1"/>
            </p:cNvSpPr>
            <p:nvPr/>
          </p:nvSpPr>
          <p:spPr bwMode="auto">
            <a:xfrm>
              <a:off x="2370138"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430</a:t>
              </a:r>
              <a:endParaRPr lang="en-US" sz="1600" b="1">
                <a:solidFill>
                  <a:srgbClr val="000000"/>
                </a:solidFill>
                <a:latin typeface="Arial" charset="0"/>
              </a:endParaRPr>
            </a:p>
          </p:txBody>
        </p:sp>
        <p:sp>
          <p:nvSpPr>
            <p:cNvPr id="95" name="Rectangle 159"/>
            <p:cNvSpPr>
              <a:spLocks noChangeArrowheads="1"/>
            </p:cNvSpPr>
            <p:nvPr/>
          </p:nvSpPr>
          <p:spPr bwMode="auto">
            <a:xfrm>
              <a:off x="3160713"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480</a:t>
              </a:r>
              <a:endParaRPr lang="en-US" sz="1600" b="1">
                <a:solidFill>
                  <a:srgbClr val="000000"/>
                </a:solidFill>
                <a:latin typeface="Arial" charset="0"/>
              </a:endParaRPr>
            </a:p>
          </p:txBody>
        </p:sp>
        <p:sp>
          <p:nvSpPr>
            <p:cNvPr id="96" name="Rectangle 160"/>
            <p:cNvSpPr>
              <a:spLocks noChangeArrowheads="1"/>
            </p:cNvSpPr>
            <p:nvPr/>
          </p:nvSpPr>
          <p:spPr bwMode="auto">
            <a:xfrm>
              <a:off x="3951288"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530</a:t>
              </a:r>
              <a:endParaRPr lang="en-US" sz="1600" b="1">
                <a:solidFill>
                  <a:srgbClr val="000000"/>
                </a:solidFill>
                <a:latin typeface="Arial" charset="0"/>
              </a:endParaRPr>
            </a:p>
          </p:txBody>
        </p:sp>
        <p:sp>
          <p:nvSpPr>
            <p:cNvPr id="97" name="Rectangle 161"/>
            <p:cNvSpPr>
              <a:spLocks noChangeArrowheads="1"/>
            </p:cNvSpPr>
            <p:nvPr/>
          </p:nvSpPr>
          <p:spPr bwMode="auto">
            <a:xfrm>
              <a:off x="4751388"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580</a:t>
              </a:r>
              <a:endParaRPr lang="en-US" sz="1600" b="1">
                <a:solidFill>
                  <a:srgbClr val="000000"/>
                </a:solidFill>
                <a:latin typeface="Arial" charset="0"/>
              </a:endParaRPr>
            </a:p>
          </p:txBody>
        </p:sp>
        <p:sp>
          <p:nvSpPr>
            <p:cNvPr id="98" name="Rectangle 162"/>
            <p:cNvSpPr>
              <a:spLocks noChangeArrowheads="1"/>
            </p:cNvSpPr>
            <p:nvPr/>
          </p:nvSpPr>
          <p:spPr bwMode="auto">
            <a:xfrm>
              <a:off x="5541963"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630</a:t>
              </a:r>
              <a:endParaRPr lang="en-US" sz="1600" b="1">
                <a:solidFill>
                  <a:srgbClr val="000000"/>
                </a:solidFill>
                <a:latin typeface="Arial" charset="0"/>
              </a:endParaRPr>
            </a:p>
          </p:txBody>
        </p:sp>
        <p:sp>
          <p:nvSpPr>
            <p:cNvPr id="99" name="Rectangle 163"/>
            <p:cNvSpPr>
              <a:spLocks noChangeArrowheads="1"/>
            </p:cNvSpPr>
            <p:nvPr/>
          </p:nvSpPr>
          <p:spPr bwMode="auto">
            <a:xfrm>
              <a:off x="6332538"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680</a:t>
              </a:r>
              <a:endParaRPr lang="en-US" sz="1600" b="1">
                <a:solidFill>
                  <a:srgbClr val="000000"/>
                </a:solidFill>
                <a:latin typeface="Arial" charset="0"/>
              </a:endParaRPr>
            </a:p>
          </p:txBody>
        </p:sp>
        <p:sp>
          <p:nvSpPr>
            <p:cNvPr id="100" name="Rectangle 164"/>
            <p:cNvSpPr>
              <a:spLocks noChangeArrowheads="1"/>
            </p:cNvSpPr>
            <p:nvPr/>
          </p:nvSpPr>
          <p:spPr bwMode="auto">
            <a:xfrm>
              <a:off x="7123113"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730</a:t>
              </a:r>
              <a:endParaRPr lang="en-US" sz="1600" b="1">
                <a:solidFill>
                  <a:srgbClr val="000000"/>
                </a:solidFill>
                <a:latin typeface="Arial" charset="0"/>
              </a:endParaRPr>
            </a:p>
          </p:txBody>
        </p:sp>
        <p:sp>
          <p:nvSpPr>
            <p:cNvPr id="101" name="Rectangle 165"/>
            <p:cNvSpPr>
              <a:spLocks noChangeArrowheads="1"/>
            </p:cNvSpPr>
            <p:nvPr/>
          </p:nvSpPr>
          <p:spPr bwMode="auto">
            <a:xfrm>
              <a:off x="7913688" y="4557713"/>
              <a:ext cx="2762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0" fontAlgn="base" hangingPunct="0">
                <a:spcBef>
                  <a:spcPct val="0"/>
                </a:spcBef>
                <a:spcAft>
                  <a:spcPct val="0"/>
                </a:spcAft>
              </a:pPr>
              <a:r>
                <a:rPr lang="en-US" sz="1300">
                  <a:solidFill>
                    <a:srgbClr val="000000"/>
                  </a:solidFill>
                  <a:latin typeface="Arial" charset="0"/>
                </a:rPr>
                <a:t>780</a:t>
              </a:r>
              <a:endParaRPr lang="en-US" sz="1600" b="1">
                <a:solidFill>
                  <a:srgbClr val="000000"/>
                </a:solidFill>
                <a:latin typeface="Arial" charset="0"/>
              </a:endParaRPr>
            </a:p>
          </p:txBody>
        </p:sp>
      </p:grpSp>
      <p:graphicFrame>
        <p:nvGraphicFramePr>
          <p:cNvPr id="102" name="Object 7"/>
          <p:cNvGraphicFramePr>
            <a:graphicFrameLocks noChangeAspect="1"/>
          </p:cNvGraphicFramePr>
          <p:nvPr>
            <p:extLst>
              <p:ext uri="{D42A27DB-BD31-4B8C-83A1-F6EECF244321}">
                <p14:modId xmlns:p14="http://schemas.microsoft.com/office/powerpoint/2010/main" val="2670996728"/>
              </p:ext>
            </p:extLst>
          </p:nvPr>
        </p:nvGraphicFramePr>
        <p:xfrm>
          <a:off x="1463731" y="3993375"/>
          <a:ext cx="477837" cy="326096"/>
        </p:xfrm>
        <a:graphic>
          <a:graphicData uri="http://schemas.openxmlformats.org/presentationml/2006/ole">
            <mc:AlternateContent xmlns:mc="http://schemas.openxmlformats.org/markup-compatibility/2006">
              <mc:Choice xmlns:v="urn:schemas-microsoft-com:vml" Requires="v">
                <p:oleObj spid="_x0000_s348193" name="Equation" r:id="rId5" imgW="355320" imgH="203040" progId="Equation.3">
                  <p:embed/>
                </p:oleObj>
              </mc:Choice>
              <mc:Fallback>
                <p:oleObj name="Equation" r:id="rId5" imgW="355320" imgH="203040" progId="Equation.3">
                  <p:embed/>
                  <p:pic>
                    <p:nvPicPr>
                      <p:cNvPr id="0" name=""/>
                      <p:cNvPicPr>
                        <a:picLocks noChangeAspect="1" noChangeArrowheads="1"/>
                      </p:cNvPicPr>
                      <p:nvPr/>
                    </p:nvPicPr>
                    <p:blipFill>
                      <a:blip r:embed="rId6"/>
                      <a:srcRect/>
                      <a:stretch>
                        <a:fillRect/>
                      </a:stretch>
                    </p:blipFill>
                    <p:spPr bwMode="auto">
                      <a:xfrm>
                        <a:off x="1463731" y="3993375"/>
                        <a:ext cx="477837" cy="326096"/>
                      </a:xfrm>
                      <a:prstGeom prst="rect">
                        <a:avLst/>
                      </a:prstGeom>
                      <a:noFill/>
                      <a:ln>
                        <a:noFill/>
                      </a:ln>
                      <a:effectLst/>
                      <a:extLst/>
                    </p:spPr>
                  </p:pic>
                </p:oleObj>
              </mc:Fallback>
            </mc:AlternateContent>
          </a:graphicData>
        </a:graphic>
      </p:graphicFrame>
      <p:sp>
        <p:nvSpPr>
          <p:cNvPr id="103" name="Rectangle 102"/>
          <p:cNvSpPr/>
          <p:nvPr/>
        </p:nvSpPr>
        <p:spPr>
          <a:xfrm>
            <a:off x="6219556" y="5019287"/>
            <a:ext cx="365806" cy="338554"/>
          </a:xfrm>
          <a:prstGeom prst="rect">
            <a:avLst/>
          </a:prstGeom>
        </p:spPr>
        <p:txBody>
          <a:bodyPr wrap="none">
            <a:spAutoFit/>
          </a:bodyPr>
          <a:lstStyle/>
          <a:p>
            <a:pPr algn="ctr" eaLnBrk="0" fontAlgn="base" hangingPunct="0">
              <a:spcBef>
                <a:spcPct val="0"/>
              </a:spcBef>
              <a:spcAft>
                <a:spcPct val="0"/>
              </a:spcAft>
            </a:pPr>
            <a:r>
              <a:rPr lang="en-US" sz="1600" dirty="0">
                <a:solidFill>
                  <a:srgbClr val="000000"/>
                </a:solidFill>
                <a:latin typeface="Symbol" pitchFamily="18" charset="2"/>
              </a:rPr>
              <a:t>l</a:t>
            </a:r>
            <a:r>
              <a:rPr lang="en-US" sz="1600" baseline="-25000" dirty="0">
                <a:solidFill>
                  <a:srgbClr val="000000"/>
                </a:solidFill>
                <a:latin typeface="Symbol" pitchFamily="18" charset="2"/>
              </a:rPr>
              <a:t>0</a:t>
            </a:r>
            <a:endParaRPr lang="en-US" sz="1600" dirty="0">
              <a:solidFill>
                <a:srgbClr val="000000"/>
              </a:solidFill>
              <a:latin typeface="Symbol" pitchFamily="18" charset="2"/>
            </a:endParaRPr>
          </a:p>
        </p:txBody>
      </p:sp>
      <p:sp>
        <p:nvSpPr>
          <p:cNvPr id="104" name="Rectangle 103"/>
          <p:cNvSpPr/>
          <p:nvPr/>
        </p:nvSpPr>
        <p:spPr>
          <a:xfrm>
            <a:off x="1878797" y="4999047"/>
            <a:ext cx="365806" cy="338554"/>
          </a:xfrm>
          <a:prstGeom prst="rect">
            <a:avLst/>
          </a:prstGeom>
        </p:spPr>
        <p:txBody>
          <a:bodyPr wrap="none">
            <a:spAutoFit/>
          </a:bodyPr>
          <a:lstStyle/>
          <a:p>
            <a:pPr algn="ctr" eaLnBrk="0" fontAlgn="base" hangingPunct="0">
              <a:spcBef>
                <a:spcPct val="0"/>
              </a:spcBef>
              <a:spcAft>
                <a:spcPct val="0"/>
              </a:spcAft>
            </a:pPr>
            <a:r>
              <a:rPr lang="en-US" sz="1600" dirty="0">
                <a:solidFill>
                  <a:srgbClr val="000000"/>
                </a:solidFill>
                <a:latin typeface="Symbol" pitchFamily="18" charset="2"/>
              </a:rPr>
              <a:t>l</a:t>
            </a:r>
            <a:r>
              <a:rPr lang="en-US" sz="1600" baseline="-25000" dirty="0">
                <a:solidFill>
                  <a:srgbClr val="000000"/>
                </a:solidFill>
                <a:latin typeface="Symbol" pitchFamily="18" charset="2"/>
              </a:rPr>
              <a:t>1</a:t>
            </a:r>
            <a:endParaRPr lang="en-US" sz="1600" dirty="0">
              <a:solidFill>
                <a:srgbClr val="000000"/>
              </a:solidFill>
              <a:latin typeface="Symbol" pitchFamily="18" charset="2"/>
            </a:endParaRPr>
          </a:p>
        </p:txBody>
      </p:sp>
      <p:cxnSp>
        <p:nvCxnSpPr>
          <p:cNvPr id="105" name="Straight Connector 104"/>
          <p:cNvCxnSpPr/>
          <p:nvPr/>
        </p:nvCxnSpPr>
        <p:spPr bwMode="auto">
          <a:xfrm flipH="1">
            <a:off x="1181757" y="2848397"/>
            <a:ext cx="275497" cy="0"/>
          </a:xfrm>
          <a:prstGeom prst="line">
            <a:avLst/>
          </a:prstGeom>
          <a:solidFill>
            <a:schemeClr val="bg1"/>
          </a:solidFill>
          <a:ln w="12700" cap="flat" cmpd="sng" algn="ctr">
            <a:solidFill>
              <a:schemeClr val="tx1"/>
            </a:solidFill>
            <a:prstDash val="solid"/>
            <a:round/>
            <a:headEnd type="none" w="sm" len="sm"/>
            <a:tailEnd type="none" w="sm" len="sm"/>
          </a:ln>
          <a:effectLst/>
        </p:spPr>
      </p:cxnSp>
      <p:sp>
        <p:nvSpPr>
          <p:cNvPr id="106" name="TextBox 105"/>
          <p:cNvSpPr txBox="1"/>
          <p:nvPr/>
        </p:nvSpPr>
        <p:spPr>
          <a:xfrm>
            <a:off x="831799" y="2702203"/>
            <a:ext cx="417102" cy="292388"/>
          </a:xfrm>
          <a:prstGeom prst="rect">
            <a:avLst/>
          </a:prstGeom>
          <a:noFill/>
        </p:spPr>
        <p:txBody>
          <a:bodyPr wrap="none" rtlCol="0">
            <a:spAutoFit/>
          </a:bodyPr>
          <a:lstStyle/>
          <a:p>
            <a:pPr eaLnBrk="0" fontAlgn="base" hangingPunct="0">
              <a:spcBef>
                <a:spcPct val="0"/>
              </a:spcBef>
              <a:spcAft>
                <a:spcPct val="0"/>
              </a:spcAft>
            </a:pPr>
            <a:r>
              <a:rPr lang="en-US" sz="1300" dirty="0">
                <a:solidFill>
                  <a:srgbClr val="000000"/>
                </a:solidFill>
                <a:latin typeface="Arial" panose="020B0604020202020204" pitchFamily="34" charset="0"/>
                <a:cs typeface="Arial" panose="020B0604020202020204" pitchFamily="34" charset="0"/>
              </a:rPr>
              <a:t>1.0</a:t>
            </a:r>
          </a:p>
        </p:txBody>
      </p:sp>
      <p:grpSp>
        <p:nvGrpSpPr>
          <p:cNvPr id="107" name="Group 106"/>
          <p:cNvGrpSpPr/>
          <p:nvPr/>
        </p:nvGrpSpPr>
        <p:grpSpPr>
          <a:xfrm>
            <a:off x="1166015" y="4656252"/>
            <a:ext cx="690881" cy="713678"/>
            <a:chOff x="926687" y="5075867"/>
            <a:chExt cx="1067823" cy="713678"/>
          </a:xfrm>
        </p:grpSpPr>
        <p:cxnSp>
          <p:nvCxnSpPr>
            <p:cNvPr id="108" name="Straight Connector 107"/>
            <p:cNvCxnSpPr/>
            <p:nvPr/>
          </p:nvCxnSpPr>
          <p:spPr bwMode="auto">
            <a:xfrm flipV="1">
              <a:off x="1052155"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09" name="Straight Connector 108"/>
            <p:cNvCxnSpPr/>
            <p:nvPr/>
          </p:nvCxnSpPr>
          <p:spPr bwMode="auto">
            <a:xfrm flipV="1">
              <a:off x="1146391"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0" name="Straight Connector 109"/>
            <p:cNvCxnSpPr/>
            <p:nvPr/>
          </p:nvCxnSpPr>
          <p:spPr bwMode="auto">
            <a:xfrm flipV="1">
              <a:off x="1240626"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1" name="Straight Connector 110"/>
            <p:cNvCxnSpPr/>
            <p:nvPr/>
          </p:nvCxnSpPr>
          <p:spPr bwMode="auto">
            <a:xfrm flipV="1">
              <a:off x="1334862"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2" name="Straight Connector 111"/>
            <p:cNvCxnSpPr/>
            <p:nvPr/>
          </p:nvCxnSpPr>
          <p:spPr bwMode="auto">
            <a:xfrm flipV="1">
              <a:off x="1429097"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3" name="Straight Connector 112"/>
            <p:cNvCxnSpPr/>
            <p:nvPr/>
          </p:nvCxnSpPr>
          <p:spPr bwMode="auto">
            <a:xfrm flipV="1">
              <a:off x="1523333"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4" name="Straight Connector 113"/>
            <p:cNvCxnSpPr/>
            <p:nvPr/>
          </p:nvCxnSpPr>
          <p:spPr bwMode="auto">
            <a:xfrm flipV="1">
              <a:off x="1617568"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5" name="Straight Connector 114"/>
            <p:cNvCxnSpPr/>
            <p:nvPr/>
          </p:nvCxnSpPr>
          <p:spPr bwMode="auto">
            <a:xfrm flipV="1">
              <a:off x="1711804"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6" name="Straight Connector 115"/>
            <p:cNvCxnSpPr/>
            <p:nvPr/>
          </p:nvCxnSpPr>
          <p:spPr bwMode="auto">
            <a:xfrm flipV="1">
              <a:off x="1806039"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7" name="Straight Connector 116"/>
            <p:cNvCxnSpPr/>
            <p:nvPr/>
          </p:nvCxnSpPr>
          <p:spPr bwMode="auto">
            <a:xfrm flipV="1">
              <a:off x="1900275"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8" name="Straight Connector 117"/>
            <p:cNvCxnSpPr/>
            <p:nvPr/>
          </p:nvCxnSpPr>
          <p:spPr bwMode="auto">
            <a:xfrm flipV="1">
              <a:off x="1994510" y="5075867"/>
              <a:ext cx="0" cy="713678"/>
            </a:xfrm>
            <a:prstGeom prst="line">
              <a:avLst/>
            </a:prstGeom>
            <a:solidFill>
              <a:schemeClr val="bg1"/>
            </a:solidFill>
            <a:ln w="19050" cap="flat" cmpd="sng" algn="ctr">
              <a:solidFill>
                <a:schemeClr val="tx1"/>
              </a:solidFill>
              <a:prstDash val="solid"/>
              <a:round/>
              <a:headEnd type="none" w="med" len="med"/>
              <a:tailEnd type="oval" w="sm" len="sm"/>
            </a:ln>
            <a:effectLst/>
          </p:spPr>
        </p:cxnSp>
        <p:cxnSp>
          <p:nvCxnSpPr>
            <p:cNvPr id="119" name="Straight Connector 118"/>
            <p:cNvCxnSpPr/>
            <p:nvPr/>
          </p:nvCxnSpPr>
          <p:spPr bwMode="auto">
            <a:xfrm flipH="1">
              <a:off x="926687" y="5075867"/>
              <a:ext cx="275497" cy="0"/>
            </a:xfrm>
            <a:prstGeom prst="line">
              <a:avLst/>
            </a:prstGeom>
            <a:solidFill>
              <a:schemeClr val="bg1"/>
            </a:solidFill>
            <a:ln w="12700" cap="flat" cmpd="sng" algn="ctr">
              <a:solidFill>
                <a:schemeClr val="tx1"/>
              </a:solidFill>
              <a:prstDash val="solid"/>
              <a:round/>
              <a:headEnd type="none" w="sm" len="sm"/>
              <a:tailEnd type="none" w="sm" len="sm"/>
            </a:ln>
            <a:effectLst/>
          </p:spPr>
        </p:cxnSp>
      </p:grpSp>
      <p:sp>
        <p:nvSpPr>
          <p:cNvPr id="120" name="TextBox 119"/>
          <p:cNvSpPr txBox="1"/>
          <p:nvPr/>
        </p:nvSpPr>
        <p:spPr>
          <a:xfrm>
            <a:off x="793755" y="4510058"/>
            <a:ext cx="417102" cy="292388"/>
          </a:xfrm>
          <a:prstGeom prst="rect">
            <a:avLst/>
          </a:prstGeom>
          <a:noFill/>
        </p:spPr>
        <p:txBody>
          <a:bodyPr wrap="none" rtlCol="0">
            <a:spAutoFit/>
          </a:bodyPr>
          <a:lstStyle/>
          <a:p>
            <a:pPr eaLnBrk="0" fontAlgn="base" hangingPunct="0">
              <a:spcBef>
                <a:spcPct val="0"/>
              </a:spcBef>
              <a:spcAft>
                <a:spcPct val="0"/>
              </a:spcAft>
            </a:pPr>
            <a:r>
              <a:rPr lang="en-US" sz="1300" dirty="0">
                <a:solidFill>
                  <a:srgbClr val="000000"/>
                </a:solidFill>
                <a:latin typeface="Arial" panose="020B0604020202020204" pitchFamily="34" charset="0"/>
                <a:cs typeface="Arial" panose="020B0604020202020204" pitchFamily="34" charset="0"/>
              </a:rPr>
              <a:t>1.0</a:t>
            </a:r>
          </a:p>
        </p:txBody>
      </p:sp>
      <p:sp>
        <p:nvSpPr>
          <p:cNvPr id="121" name="Rectangle 120"/>
          <p:cNvSpPr/>
          <p:nvPr/>
        </p:nvSpPr>
        <p:spPr>
          <a:xfrm>
            <a:off x="3749642" y="3645690"/>
            <a:ext cx="418705" cy="338554"/>
          </a:xfrm>
          <a:prstGeom prst="rect">
            <a:avLst/>
          </a:prstGeom>
        </p:spPr>
        <p:txBody>
          <a:bodyPr wrap="none">
            <a:spAutoFit/>
          </a:bodyPr>
          <a:lstStyle/>
          <a:p>
            <a:pPr algn="ctr" eaLnBrk="0" fontAlgn="base" hangingPunct="0">
              <a:spcBef>
                <a:spcPct val="0"/>
              </a:spcBef>
              <a:spcAft>
                <a:spcPct val="0"/>
              </a:spcAft>
            </a:pPr>
            <a:r>
              <a:rPr lang="en-US" sz="1600" b="1" dirty="0" err="1">
                <a:solidFill>
                  <a:srgbClr val="000000"/>
                </a:solidFill>
                <a:latin typeface="Symbol" pitchFamily="18" charset="2"/>
              </a:rPr>
              <a:t>l</a:t>
            </a:r>
            <a:r>
              <a:rPr lang="en-US" sz="1600" b="1" baseline="-25000" dirty="0" err="1">
                <a:solidFill>
                  <a:srgbClr val="000000"/>
                </a:solidFill>
                <a:latin typeface="Symbol" pitchFamily="18" charset="2"/>
              </a:rPr>
              <a:t>M</a:t>
            </a:r>
            <a:endParaRPr lang="en-US" sz="1600" b="1" dirty="0">
              <a:solidFill>
                <a:srgbClr val="000000"/>
              </a:solidFill>
              <a:latin typeface="Symbol" pitchFamily="18" charset="2"/>
            </a:endParaRPr>
          </a:p>
        </p:txBody>
      </p:sp>
      <p:sp>
        <p:nvSpPr>
          <p:cNvPr id="122" name="Rectangle 121"/>
          <p:cNvSpPr/>
          <p:nvPr/>
        </p:nvSpPr>
        <p:spPr>
          <a:xfrm>
            <a:off x="7044925" y="5451724"/>
            <a:ext cx="418705" cy="338554"/>
          </a:xfrm>
          <a:prstGeom prst="rect">
            <a:avLst/>
          </a:prstGeom>
        </p:spPr>
        <p:txBody>
          <a:bodyPr wrap="none">
            <a:spAutoFit/>
          </a:bodyPr>
          <a:lstStyle/>
          <a:p>
            <a:pPr algn="ctr" eaLnBrk="0" fontAlgn="base" hangingPunct="0">
              <a:spcBef>
                <a:spcPct val="0"/>
              </a:spcBef>
              <a:spcAft>
                <a:spcPct val="0"/>
              </a:spcAft>
            </a:pPr>
            <a:r>
              <a:rPr lang="en-US" sz="1600" b="1" dirty="0" err="1">
                <a:solidFill>
                  <a:srgbClr val="000000"/>
                </a:solidFill>
                <a:latin typeface="Symbol" pitchFamily="18" charset="2"/>
              </a:rPr>
              <a:t>l</a:t>
            </a:r>
            <a:r>
              <a:rPr lang="en-US" sz="1600" b="1" baseline="-25000" dirty="0" err="1">
                <a:solidFill>
                  <a:srgbClr val="000000"/>
                </a:solidFill>
                <a:latin typeface="Symbol" pitchFamily="18" charset="2"/>
              </a:rPr>
              <a:t>M</a:t>
            </a:r>
            <a:endParaRPr lang="en-US" sz="1600" b="1" dirty="0">
              <a:solidFill>
                <a:srgbClr val="000000"/>
              </a:solidFill>
              <a:latin typeface="Symbol" pitchFamily="18" charset="2"/>
            </a:endParaRPr>
          </a:p>
        </p:txBody>
      </p:sp>
    </p:spTree>
    <p:extLst>
      <p:ext uri="{BB962C8B-B14F-4D97-AF65-F5344CB8AC3E}">
        <p14:creationId xmlns:p14="http://schemas.microsoft.com/office/powerpoint/2010/main" val="4264161205"/>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CIEXYZ com D65</a:t>
            </a:r>
          </a:p>
        </p:txBody>
      </p:sp>
      <p:sp>
        <p:nvSpPr>
          <p:cNvPr id="3" name="Date Placeholder 2"/>
          <p:cNvSpPr>
            <a:spLocks noGrp="1"/>
          </p:cNvSpPr>
          <p:nvPr>
            <p:ph type="dt" sz="half" idx="10"/>
          </p:nvPr>
        </p:nvSpPr>
        <p:spPr/>
        <p:txBody>
          <a:bodyPr/>
          <a:lstStyle/>
          <a:p>
            <a:pPr>
              <a:defRPr/>
            </a:pPr>
            <a:fld id="{AE22990F-BF59-4389-8C5A-BA582CF08669}"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126</a:t>
            </a:fld>
            <a:endParaRPr lang="en-US"/>
          </a:p>
        </p:txBody>
      </p:sp>
      <p:pic>
        <p:nvPicPr>
          <p:cNvPr id="3450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35175" y="1503363"/>
            <a:ext cx="5073650" cy="5054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938751544"/>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CIEXYZ com D65</a:t>
            </a:r>
          </a:p>
        </p:txBody>
      </p:sp>
      <p:sp>
        <p:nvSpPr>
          <p:cNvPr id="3" name="Date Placeholder 2"/>
          <p:cNvSpPr>
            <a:spLocks noGrp="1"/>
          </p:cNvSpPr>
          <p:nvPr>
            <p:ph type="dt" sz="half" idx="10"/>
          </p:nvPr>
        </p:nvSpPr>
        <p:spPr/>
        <p:txBody>
          <a:bodyPr/>
          <a:lstStyle/>
          <a:p>
            <a:pPr>
              <a:defRPr/>
            </a:pPr>
            <a:fld id="{AE22990F-BF59-4389-8C5A-BA582CF08669}" type="datetime1">
              <a:rPr lang="en-US" smtClean="0"/>
              <a:t>3/20/18</a:t>
            </a:fld>
            <a:endParaRPr lang="en-US"/>
          </a:p>
        </p:txBody>
      </p:sp>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127</a:t>
            </a:fld>
            <a:endParaRPr lang="en-US"/>
          </a:p>
        </p:txBody>
      </p:sp>
      <p:pic>
        <p:nvPicPr>
          <p:cNvPr id="3461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41525" y="1507106"/>
            <a:ext cx="5060950" cy="50927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980738855"/>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9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584F41B-5033-4C0A-A5EA-6768D6F3FE3E}" type="datetime1">
              <a:rPr lang="en-US" sz="1200" i="0" smtClean="0"/>
              <a:t>3/20/18</a:t>
            </a:fld>
            <a:endParaRPr lang="en-US" sz="1200" i="0"/>
          </a:p>
        </p:txBody>
      </p:sp>
      <p:sp>
        <p:nvSpPr>
          <p:cNvPr id="67597" name="Rectangle 2"/>
          <p:cNvSpPr>
            <a:spLocks noGrp="1" noChangeArrowheads="1"/>
          </p:cNvSpPr>
          <p:nvPr>
            <p:ph type="title"/>
          </p:nvPr>
        </p:nvSpPr>
        <p:spPr/>
        <p:txBody>
          <a:bodyPr/>
          <a:lstStyle/>
          <a:p>
            <a:r>
              <a:rPr lang="en-US" dirty="0" err="1"/>
              <a:t>Cor</a:t>
            </a:r>
            <a:r>
              <a:rPr lang="en-US" dirty="0"/>
              <a:t> de </a:t>
            </a:r>
            <a:r>
              <a:rPr lang="en-US" dirty="0" err="1"/>
              <a:t>uma</a:t>
            </a:r>
            <a:r>
              <a:rPr lang="en-US" dirty="0"/>
              <a:t> </a:t>
            </a:r>
            <a:r>
              <a:rPr lang="en-US" dirty="0" err="1"/>
              <a:t>superfície</a:t>
            </a:r>
            <a:r>
              <a:rPr lang="en-US" dirty="0"/>
              <a:t> no CIE XYZ </a:t>
            </a:r>
          </a:p>
        </p:txBody>
      </p:sp>
      <p:sp>
        <p:nvSpPr>
          <p:cNvPr id="2"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graphicFrame>
        <p:nvGraphicFramePr>
          <p:cNvPr id="3" name="Object 2"/>
          <p:cNvGraphicFramePr>
            <a:graphicFrameLocks noChangeAspect="1"/>
          </p:cNvGraphicFramePr>
          <p:nvPr>
            <p:extLst>
              <p:ext uri="{D42A27DB-BD31-4B8C-83A1-F6EECF244321}">
                <p14:modId xmlns:p14="http://schemas.microsoft.com/office/powerpoint/2010/main" val="3267589175"/>
              </p:ext>
            </p:extLst>
          </p:nvPr>
        </p:nvGraphicFramePr>
        <p:xfrm>
          <a:off x="1035156" y="1828770"/>
          <a:ext cx="6354769" cy="1587290"/>
        </p:xfrm>
        <a:graphic>
          <a:graphicData uri="http://schemas.openxmlformats.org/presentationml/2006/ole">
            <mc:AlternateContent xmlns:mc="http://schemas.openxmlformats.org/markup-compatibility/2006">
              <mc:Choice xmlns:v="urn:schemas-microsoft-com:vml" Requires="v">
                <p:oleObj spid="_x0000_s276563" name="Ecuación" r:id="rId4" imgW="3594100" imgH="901700" progId="Equation.3">
                  <p:embed/>
                </p:oleObj>
              </mc:Choice>
              <mc:Fallback>
                <p:oleObj name="Ecuación" r:id="rId4" imgW="3594100" imgH="901700" progId="Equation.3">
                  <p:embed/>
                  <p:pic>
                    <p:nvPicPr>
                      <p:cNvPr id="0" name="Object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5156" y="1828770"/>
                        <a:ext cx="6354769" cy="1587290"/>
                      </a:xfrm>
                      <a:prstGeom prst="rect">
                        <a:avLst/>
                      </a:prstGeom>
                      <a:noFill/>
                    </p:spPr>
                  </p:pic>
                </p:oleObj>
              </mc:Fallback>
            </mc:AlternateContent>
          </a:graphicData>
        </a:graphic>
      </p:graphicFrame>
      <p:graphicFrame>
        <p:nvGraphicFramePr>
          <p:cNvPr id="45" name="Object 44"/>
          <p:cNvGraphicFramePr>
            <a:graphicFrameLocks noChangeAspect="1"/>
          </p:cNvGraphicFramePr>
          <p:nvPr>
            <p:extLst>
              <p:ext uri="{D42A27DB-BD31-4B8C-83A1-F6EECF244321}">
                <p14:modId xmlns:p14="http://schemas.microsoft.com/office/powerpoint/2010/main" val="3278088876"/>
              </p:ext>
            </p:extLst>
          </p:nvPr>
        </p:nvGraphicFramePr>
        <p:xfrm>
          <a:off x="2030413" y="3925888"/>
          <a:ext cx="4468812" cy="1966912"/>
        </p:xfrm>
        <a:graphic>
          <a:graphicData uri="http://schemas.openxmlformats.org/presentationml/2006/ole">
            <mc:AlternateContent xmlns:mc="http://schemas.openxmlformats.org/markup-compatibility/2006">
              <mc:Choice xmlns:v="urn:schemas-microsoft-com:vml" Requires="v">
                <p:oleObj spid="_x0000_s276564" name="Ecuación" r:id="rId6" imgW="2527200" imgH="1117440" progId="Equation.3">
                  <p:embed/>
                </p:oleObj>
              </mc:Choice>
              <mc:Fallback>
                <p:oleObj name="Ecuación" r:id="rId6" imgW="2527200" imgH="1117440" progId="Equation.3">
                  <p:embed/>
                  <p:pic>
                    <p:nvPicPr>
                      <p:cNvPr id="0" name=""/>
                      <p:cNvPicPr>
                        <a:picLocks noChangeAspect="1" noChangeArrowheads="1"/>
                      </p:cNvPicPr>
                      <p:nvPr/>
                    </p:nvPicPr>
                    <p:blipFill>
                      <a:blip r:embed="rId7"/>
                      <a:srcRect/>
                      <a:stretch>
                        <a:fillRect/>
                      </a:stretch>
                    </p:blipFill>
                    <p:spPr bwMode="auto">
                      <a:xfrm>
                        <a:off x="2030413" y="3925888"/>
                        <a:ext cx="4468812" cy="1966912"/>
                      </a:xfrm>
                      <a:prstGeom prst="rect">
                        <a:avLst/>
                      </a:prstGeom>
                      <a:noFill/>
                    </p:spPr>
                  </p:pic>
                </p:oleObj>
              </mc:Fallback>
            </mc:AlternateContent>
          </a:graphicData>
        </a:graphic>
      </p:graphicFrame>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128</a:t>
            </a:fld>
            <a:endParaRPr lang="en-US"/>
          </a:p>
        </p:txBody>
      </p:sp>
    </p:spTree>
    <p:extLst>
      <p:ext uri="{BB962C8B-B14F-4D97-AF65-F5344CB8AC3E}">
        <p14:creationId xmlns:p14="http://schemas.microsoft.com/office/powerpoint/2010/main" val="169619800"/>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Luminância</a:t>
            </a:r>
            <a:r>
              <a:rPr lang="en-US" dirty="0"/>
              <a:t> da </a:t>
            </a:r>
            <a:r>
              <a:rPr lang="en-US" dirty="0" err="1"/>
              <a:t>cor</a:t>
            </a:r>
            <a:endParaRPr lang="en-US" dirty="0"/>
          </a:p>
        </p:txBody>
      </p:sp>
      <p:sp>
        <p:nvSpPr>
          <p:cNvPr id="4" name="Date Placeholder 3"/>
          <p:cNvSpPr>
            <a:spLocks noGrp="1"/>
          </p:cNvSpPr>
          <p:nvPr>
            <p:ph type="dt" sz="half" idx="10"/>
          </p:nvPr>
        </p:nvSpPr>
        <p:spPr/>
        <p:txBody>
          <a:bodyPr/>
          <a:lstStyle/>
          <a:p>
            <a:pPr>
              <a:defRPr/>
            </a:pPr>
            <a:fld id="{742ED11E-8485-425D-A2AD-BE715C36077D}" type="datetime1">
              <a:rPr lang="en-US" smtClean="0">
                <a:solidFill>
                  <a:srgbClr val="000000"/>
                </a:solidFill>
              </a:rPr>
              <a:t>3/20/18</a:t>
            </a:fld>
            <a:endParaRPr lang="en-US">
              <a:solidFill>
                <a:srgbClr val="000000"/>
              </a:solidFill>
            </a:endParaRPr>
          </a:p>
        </p:txBody>
      </p:sp>
      <p:graphicFrame>
        <p:nvGraphicFramePr>
          <p:cNvPr id="5" name="Object 4"/>
          <p:cNvGraphicFramePr>
            <a:graphicFrameLocks noChangeAspect="1"/>
          </p:cNvGraphicFramePr>
          <p:nvPr>
            <p:extLst>
              <p:ext uri="{D42A27DB-BD31-4B8C-83A1-F6EECF244321}">
                <p14:modId xmlns:p14="http://schemas.microsoft.com/office/powerpoint/2010/main" val="2293337456"/>
              </p:ext>
            </p:extLst>
          </p:nvPr>
        </p:nvGraphicFramePr>
        <p:xfrm>
          <a:off x="4130983" y="1906438"/>
          <a:ext cx="3304139" cy="508958"/>
        </p:xfrm>
        <a:graphic>
          <a:graphicData uri="http://schemas.openxmlformats.org/presentationml/2006/ole">
            <mc:AlternateContent xmlns:mc="http://schemas.openxmlformats.org/markup-compatibility/2006">
              <mc:Choice xmlns:v="urn:schemas-microsoft-com:vml" Requires="v">
                <p:oleObj spid="_x0000_s335994" name="Ecuación" r:id="rId3" imgW="1930400" imgH="292100" progId="Equation.3">
                  <p:embed/>
                </p:oleObj>
              </mc:Choice>
              <mc:Fallback>
                <p:oleObj name="Ecuación" r:id="rId3" imgW="1930400" imgH="2921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30983" y="1906438"/>
                        <a:ext cx="3304139" cy="508958"/>
                      </a:xfrm>
                      <a:prstGeom prst="rect">
                        <a:avLst/>
                      </a:prstGeom>
                      <a:noFill/>
                    </p:spPr>
                  </p:pic>
                </p:oleObj>
              </mc:Fallback>
            </mc:AlternateContent>
          </a:graphicData>
        </a:graphic>
      </p:graphicFrame>
      <p:graphicFrame>
        <p:nvGraphicFramePr>
          <p:cNvPr id="6" name="Object 5"/>
          <p:cNvGraphicFramePr>
            <a:graphicFrameLocks noChangeAspect="1"/>
          </p:cNvGraphicFramePr>
          <p:nvPr>
            <p:extLst>
              <p:ext uri="{D42A27DB-BD31-4B8C-83A1-F6EECF244321}">
                <p14:modId xmlns:p14="http://schemas.microsoft.com/office/powerpoint/2010/main" val="1461884966"/>
              </p:ext>
            </p:extLst>
          </p:nvPr>
        </p:nvGraphicFramePr>
        <p:xfrm>
          <a:off x="621103" y="2846718"/>
          <a:ext cx="2647860" cy="845300"/>
        </p:xfrm>
        <a:graphic>
          <a:graphicData uri="http://schemas.openxmlformats.org/presentationml/2006/ole">
            <mc:AlternateContent xmlns:mc="http://schemas.openxmlformats.org/markup-compatibility/2006">
              <mc:Choice xmlns:v="urn:schemas-microsoft-com:vml" Requires="v">
                <p:oleObj spid="_x0000_s335995" name="Ecuación" r:id="rId5" imgW="1497950" imgH="482391" progId="Equation.3">
                  <p:embed/>
                </p:oleObj>
              </mc:Choice>
              <mc:Fallback>
                <p:oleObj name="Ecuación" r:id="rId5" imgW="1497950" imgH="482391"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1103" y="2846718"/>
                        <a:ext cx="2647860" cy="845300"/>
                      </a:xfrm>
                      <a:prstGeom prst="rect">
                        <a:avLst/>
                      </a:prstGeom>
                      <a:noFill/>
                    </p:spPr>
                  </p:pic>
                </p:oleObj>
              </mc:Fallback>
            </mc:AlternateContent>
          </a:graphicData>
        </a:graphic>
      </p:graphicFrame>
      <p:graphicFrame>
        <p:nvGraphicFramePr>
          <p:cNvPr id="7" name="Object 6"/>
          <p:cNvGraphicFramePr>
            <a:graphicFrameLocks noChangeAspect="1"/>
          </p:cNvGraphicFramePr>
          <p:nvPr>
            <p:extLst>
              <p:ext uri="{D42A27DB-BD31-4B8C-83A1-F6EECF244321}">
                <p14:modId xmlns:p14="http://schemas.microsoft.com/office/powerpoint/2010/main" val="1037148080"/>
              </p:ext>
            </p:extLst>
          </p:nvPr>
        </p:nvGraphicFramePr>
        <p:xfrm>
          <a:off x="638356" y="4045788"/>
          <a:ext cx="2629732" cy="900593"/>
        </p:xfrm>
        <a:graphic>
          <a:graphicData uri="http://schemas.openxmlformats.org/presentationml/2006/ole">
            <mc:AlternateContent xmlns:mc="http://schemas.openxmlformats.org/markup-compatibility/2006">
              <mc:Choice xmlns:v="urn:schemas-microsoft-com:vml" Requires="v">
                <p:oleObj spid="_x0000_s335996" name="Ecuación" r:id="rId7" imgW="1625600" imgH="558800" progId="Equation.3">
                  <p:embed/>
                </p:oleObj>
              </mc:Choice>
              <mc:Fallback>
                <p:oleObj name="Ecuación" r:id="rId7" imgW="1625600" imgH="5588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8356" y="4045788"/>
                        <a:ext cx="2629732" cy="900593"/>
                      </a:xfrm>
                      <a:prstGeom prst="rect">
                        <a:avLst/>
                      </a:prstGeom>
                      <a:noFill/>
                    </p:spPr>
                  </p:pic>
                </p:oleObj>
              </mc:Fallback>
            </mc:AlternateContent>
          </a:graphicData>
        </a:graphic>
      </p:graphicFrame>
      <p:sp>
        <p:nvSpPr>
          <p:cNvPr id="8" name="Rectangle 4"/>
          <p:cNvSpPr>
            <a:spLocks noChangeArrowheads="1"/>
          </p:cNvSpPr>
          <p:nvPr/>
        </p:nvSpPr>
        <p:spPr bwMode="auto">
          <a:xfrm>
            <a:off x="0" y="0"/>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solidFill>
                <a:srgbClr val="000000"/>
              </a:solidFill>
            </a:endParaRPr>
          </a:p>
        </p:txBody>
      </p:sp>
      <p:graphicFrame>
        <p:nvGraphicFramePr>
          <p:cNvPr id="9" name="Object 8"/>
          <p:cNvGraphicFramePr>
            <a:graphicFrameLocks noChangeAspect="1"/>
          </p:cNvGraphicFramePr>
          <p:nvPr>
            <p:extLst>
              <p:ext uri="{D42A27DB-BD31-4B8C-83A1-F6EECF244321}">
                <p14:modId xmlns:p14="http://schemas.microsoft.com/office/powerpoint/2010/main" val="3494037188"/>
              </p:ext>
            </p:extLst>
          </p:nvPr>
        </p:nvGraphicFramePr>
        <p:xfrm>
          <a:off x="6566379" y="4033089"/>
          <a:ext cx="779463" cy="285750"/>
        </p:xfrm>
        <a:graphic>
          <a:graphicData uri="http://schemas.openxmlformats.org/presentationml/2006/ole">
            <mc:AlternateContent xmlns:mc="http://schemas.openxmlformats.org/markup-compatibility/2006">
              <mc:Choice xmlns:v="urn:schemas-microsoft-com:vml" Requires="v">
                <p:oleObj spid="_x0000_s335997" name="Ecuación" r:id="rId9" imgW="482400" imgH="177480" progId="Equation.3">
                  <p:embed/>
                </p:oleObj>
              </mc:Choice>
              <mc:Fallback>
                <p:oleObj name="Ecuación" r:id="rId9" imgW="482400" imgH="177480" progId="Equation.3">
                  <p:embed/>
                  <p:pic>
                    <p:nvPicPr>
                      <p:cNvPr id="0" name=""/>
                      <p:cNvPicPr>
                        <a:picLocks noChangeAspect="1" noChangeArrowheads="1"/>
                      </p:cNvPicPr>
                      <p:nvPr/>
                    </p:nvPicPr>
                    <p:blipFill>
                      <a:blip r:embed="rId10"/>
                      <a:srcRect/>
                      <a:stretch>
                        <a:fillRect/>
                      </a:stretch>
                    </p:blipFill>
                    <p:spPr bwMode="auto">
                      <a:xfrm>
                        <a:off x="6566379" y="4033089"/>
                        <a:ext cx="779463" cy="285750"/>
                      </a:xfrm>
                      <a:prstGeom prst="rect">
                        <a:avLst/>
                      </a:prstGeom>
                      <a:noFill/>
                    </p:spPr>
                  </p:pic>
                </p:oleObj>
              </mc:Fallback>
            </mc:AlternateContent>
          </a:graphicData>
        </a:graphic>
      </p:graphicFrame>
      <p:graphicFrame>
        <p:nvGraphicFramePr>
          <p:cNvPr id="22" name="Object 21"/>
          <p:cNvGraphicFramePr>
            <a:graphicFrameLocks noChangeAspect="1"/>
          </p:cNvGraphicFramePr>
          <p:nvPr>
            <p:extLst>
              <p:ext uri="{D42A27DB-BD31-4B8C-83A1-F6EECF244321}">
                <p14:modId xmlns:p14="http://schemas.microsoft.com/office/powerpoint/2010/main" val="2816005923"/>
              </p:ext>
            </p:extLst>
          </p:nvPr>
        </p:nvGraphicFramePr>
        <p:xfrm>
          <a:off x="808218" y="1985963"/>
          <a:ext cx="1282700" cy="400050"/>
        </p:xfrm>
        <a:graphic>
          <a:graphicData uri="http://schemas.openxmlformats.org/presentationml/2006/ole">
            <mc:AlternateContent xmlns:mc="http://schemas.openxmlformats.org/markup-compatibility/2006">
              <mc:Choice xmlns:v="urn:schemas-microsoft-com:vml" Requires="v">
                <p:oleObj spid="_x0000_s335998" name="Ecuación" r:id="rId11" imgW="749160" imgH="228600" progId="Equation.3">
                  <p:embed/>
                </p:oleObj>
              </mc:Choice>
              <mc:Fallback>
                <p:oleObj name="Ecuación" r:id="rId11" imgW="749160" imgH="228600" progId="Equation.3">
                  <p:embed/>
                  <p:pic>
                    <p:nvPicPr>
                      <p:cNvPr id="0" name=""/>
                      <p:cNvPicPr>
                        <a:picLocks noChangeAspect="1" noChangeArrowheads="1"/>
                      </p:cNvPicPr>
                      <p:nvPr/>
                    </p:nvPicPr>
                    <p:blipFill>
                      <a:blip r:embed="rId12"/>
                      <a:srcRect/>
                      <a:stretch>
                        <a:fillRect/>
                      </a:stretch>
                    </p:blipFill>
                    <p:spPr bwMode="auto">
                      <a:xfrm>
                        <a:off x="808218" y="1985963"/>
                        <a:ext cx="1282700" cy="400050"/>
                      </a:xfrm>
                      <a:prstGeom prst="rect">
                        <a:avLst/>
                      </a:prstGeom>
                      <a:noFill/>
                    </p:spPr>
                  </p:pic>
                </p:oleObj>
              </mc:Fallback>
            </mc:AlternateContent>
          </a:graphicData>
        </a:graphic>
      </p:graphicFrame>
      <p:pic>
        <p:nvPicPr>
          <p:cNvPr id="24" name="Picture 5" descr="specRGBfromxyVNoGamma"/>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9784" y="5422420"/>
            <a:ext cx="3819525" cy="952500"/>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9" descr="specRGBfromxyYmaxNoGamma"/>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172553" y="5482626"/>
            <a:ext cx="3819525" cy="952500"/>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634690" y="1584335"/>
            <a:ext cx="2301977" cy="307777"/>
          </a:xfrm>
          <a:prstGeom prst="rect">
            <a:avLst/>
          </a:prstGeom>
        </p:spPr>
        <p:txBody>
          <a:bodyPr wrap="none">
            <a:spAutoFit/>
          </a:bodyPr>
          <a:lstStyle/>
          <a:p>
            <a:r>
              <a:rPr lang="en-US" sz="1400" dirty="0" err="1">
                <a:solidFill>
                  <a:srgbClr val="000000"/>
                </a:solidFill>
              </a:rPr>
              <a:t>reflexão</a:t>
            </a:r>
            <a:r>
              <a:rPr lang="en-US" sz="1400" dirty="0">
                <a:solidFill>
                  <a:srgbClr val="000000"/>
                </a:solidFill>
              </a:rPr>
              <a:t> da </a:t>
            </a:r>
            <a:r>
              <a:rPr lang="en-US" sz="1400" dirty="0" err="1">
                <a:solidFill>
                  <a:srgbClr val="000000"/>
                </a:solidFill>
              </a:rPr>
              <a:t>superfície</a:t>
            </a:r>
            <a:r>
              <a:rPr lang="en-US" sz="1400" dirty="0">
                <a:solidFill>
                  <a:srgbClr val="000000"/>
                </a:solidFill>
              </a:rPr>
              <a:t> </a:t>
            </a:r>
            <a:r>
              <a:rPr lang="en-US" sz="1400" dirty="0" err="1">
                <a:solidFill>
                  <a:srgbClr val="000000"/>
                </a:solidFill>
              </a:rPr>
              <a:t>branca</a:t>
            </a:r>
            <a:endParaRPr lang="en-US" sz="1400" dirty="0">
              <a:solidFill>
                <a:srgbClr val="000000"/>
              </a:solidFill>
            </a:endParaRPr>
          </a:p>
        </p:txBody>
      </p:sp>
      <p:sp>
        <p:nvSpPr>
          <p:cNvPr id="3" name="Footer Placeholder 2"/>
          <p:cNvSpPr>
            <a:spLocks noGrp="1"/>
          </p:cNvSpPr>
          <p:nvPr>
            <p:ph type="ftr" sz="quarter" idx="11"/>
          </p:nvPr>
        </p:nvSpPr>
        <p:spPr/>
        <p:txBody>
          <a:bodyPr/>
          <a:lstStyle/>
          <a:p>
            <a:pPr>
              <a:defRPr/>
            </a:pPr>
            <a:r>
              <a:rPr lang="en-US"/>
              <a:t>Cor </a:t>
            </a:r>
          </a:p>
        </p:txBody>
      </p:sp>
      <p:sp>
        <p:nvSpPr>
          <p:cNvPr id="10" name="Slide Number Placeholder 9"/>
          <p:cNvSpPr>
            <a:spLocks noGrp="1"/>
          </p:cNvSpPr>
          <p:nvPr>
            <p:ph type="sldNum" sz="quarter" idx="12"/>
          </p:nvPr>
        </p:nvSpPr>
        <p:spPr/>
        <p:txBody>
          <a:bodyPr/>
          <a:lstStyle/>
          <a:p>
            <a:pPr>
              <a:defRPr/>
            </a:pPr>
            <a:fld id="{BCB0D9E7-0DFE-4945-AD01-8C69C8E9772C}" type="slidenum">
              <a:rPr lang="en-US" smtClean="0"/>
              <a:pPr>
                <a:defRPr/>
              </a:pPr>
              <a:t>129</a:t>
            </a:fld>
            <a:endParaRPr lang="en-US"/>
          </a:p>
        </p:txBody>
      </p:sp>
    </p:spTree>
    <p:extLst>
      <p:ext uri="{BB962C8B-B14F-4D97-AF65-F5344CB8AC3E}">
        <p14:creationId xmlns:p14="http://schemas.microsoft.com/office/powerpoint/2010/main" val="34809843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5"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2D477B3-6DB9-48DE-8C3A-59AE10821A13}" type="datetime1">
              <a:rPr lang="en-US" sz="1200" i="0" smtClean="0"/>
              <a:t>3/20/18</a:t>
            </a:fld>
            <a:endParaRPr lang="en-US" sz="1200" i="0"/>
          </a:p>
        </p:txBody>
      </p:sp>
      <p:sp>
        <p:nvSpPr>
          <p:cNvPr id="68616" name="Rectangle 2"/>
          <p:cNvSpPr>
            <a:spLocks noGrp="1" noChangeArrowheads="1"/>
          </p:cNvSpPr>
          <p:nvPr>
            <p:ph type="title"/>
          </p:nvPr>
        </p:nvSpPr>
        <p:spPr>
          <a:noFill/>
        </p:spPr>
        <p:txBody>
          <a:bodyPr/>
          <a:lstStyle/>
          <a:p>
            <a:r>
              <a:rPr lang="en-US" sz="2800"/>
              <a:t>Cores visíveis representadas no </a:t>
            </a:r>
            <a:br>
              <a:rPr lang="en-US" sz="2800"/>
            </a:br>
            <a:r>
              <a:rPr lang="en-US" sz="2800"/>
              <a:t>sistema CIE XYZ</a:t>
            </a:r>
          </a:p>
        </p:txBody>
      </p:sp>
      <p:grpSp>
        <p:nvGrpSpPr>
          <p:cNvPr id="68617" name="Group 173"/>
          <p:cNvGrpSpPr>
            <a:grpSpLocks/>
          </p:cNvGrpSpPr>
          <p:nvPr/>
        </p:nvGrpSpPr>
        <p:grpSpPr bwMode="auto">
          <a:xfrm>
            <a:off x="5424488" y="2163763"/>
            <a:ext cx="3352800" cy="4395787"/>
            <a:chOff x="3428" y="1363"/>
            <a:chExt cx="2101" cy="2769"/>
          </a:xfrm>
        </p:grpSpPr>
        <p:sp>
          <p:nvSpPr>
            <p:cNvPr id="68628" name="Line 5"/>
            <p:cNvSpPr>
              <a:spLocks noChangeShapeType="1"/>
            </p:cNvSpPr>
            <p:nvPr/>
          </p:nvSpPr>
          <p:spPr bwMode="auto">
            <a:xfrm>
              <a:off x="3428" y="3245"/>
              <a:ext cx="2101" cy="0"/>
            </a:xfrm>
            <a:prstGeom prst="line">
              <a:avLst/>
            </a:prstGeom>
            <a:noFill/>
            <a:ln w="254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8629" name="Line 6"/>
            <p:cNvSpPr>
              <a:spLocks noChangeShapeType="1"/>
            </p:cNvSpPr>
            <p:nvPr/>
          </p:nvSpPr>
          <p:spPr bwMode="auto">
            <a:xfrm flipV="1">
              <a:off x="3439" y="1538"/>
              <a:ext cx="0" cy="1715"/>
            </a:xfrm>
            <a:prstGeom prst="line">
              <a:avLst/>
            </a:prstGeom>
            <a:noFill/>
            <a:ln w="254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8630" name="Line 7"/>
            <p:cNvSpPr>
              <a:spLocks noChangeShapeType="1"/>
            </p:cNvSpPr>
            <p:nvPr/>
          </p:nvSpPr>
          <p:spPr bwMode="auto">
            <a:xfrm>
              <a:off x="3439" y="3253"/>
              <a:ext cx="672" cy="647"/>
            </a:xfrm>
            <a:prstGeom prst="line">
              <a:avLst/>
            </a:prstGeom>
            <a:noFill/>
            <a:ln w="254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8631" name="Line 8"/>
            <p:cNvSpPr>
              <a:spLocks noChangeShapeType="1"/>
            </p:cNvSpPr>
            <p:nvPr/>
          </p:nvSpPr>
          <p:spPr bwMode="auto">
            <a:xfrm>
              <a:off x="3439" y="3253"/>
              <a:ext cx="1068" cy="339"/>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32" name="Line 9"/>
            <p:cNvSpPr>
              <a:spLocks noChangeShapeType="1"/>
            </p:cNvSpPr>
            <p:nvPr/>
          </p:nvSpPr>
          <p:spPr bwMode="auto">
            <a:xfrm>
              <a:off x="3439" y="3245"/>
              <a:ext cx="917" cy="21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33" name="Line 10"/>
            <p:cNvSpPr>
              <a:spLocks noChangeShapeType="1"/>
            </p:cNvSpPr>
            <p:nvPr/>
          </p:nvSpPr>
          <p:spPr bwMode="auto">
            <a:xfrm flipV="1">
              <a:off x="3450" y="2965"/>
              <a:ext cx="746" cy="29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34" name="Freeform 11"/>
            <p:cNvSpPr>
              <a:spLocks/>
            </p:cNvSpPr>
            <p:nvPr/>
          </p:nvSpPr>
          <p:spPr bwMode="auto">
            <a:xfrm>
              <a:off x="3738" y="1530"/>
              <a:ext cx="1718" cy="2067"/>
            </a:xfrm>
            <a:custGeom>
              <a:avLst/>
              <a:gdLst>
                <a:gd name="T0" fmla="*/ 10051 w 1289"/>
                <a:gd name="T1" fmla="*/ 1638 h 2121"/>
                <a:gd name="T2" fmla="*/ 8493 w 1289"/>
                <a:gd name="T3" fmla="*/ 1540 h 2121"/>
                <a:gd name="T4" fmla="*/ 7776 w 1289"/>
                <a:gd name="T5" fmla="*/ 1460 h 2121"/>
                <a:gd name="T6" fmla="*/ 6791 w 1289"/>
                <a:gd name="T7" fmla="*/ 1327 h 2121"/>
                <a:gd name="T8" fmla="*/ 6219 w 1289"/>
                <a:gd name="T9" fmla="*/ 1143 h 2121"/>
                <a:gd name="T10" fmla="*/ 5235 w 1289"/>
                <a:gd name="T11" fmla="*/ 958 h 2121"/>
                <a:gd name="T12" fmla="*/ 4666 w 1289"/>
                <a:gd name="T13" fmla="*/ 761 h 2121"/>
                <a:gd name="T14" fmla="*/ 3388 w 1289"/>
                <a:gd name="T15" fmla="*/ 531 h 2121"/>
                <a:gd name="T16" fmla="*/ 1975 w 1289"/>
                <a:gd name="T17" fmla="*/ 321 h 2121"/>
                <a:gd name="T18" fmla="*/ 427 w 1289"/>
                <a:gd name="T19" fmla="*/ 51 h 2121"/>
                <a:gd name="T20" fmla="*/ 0 w 1289"/>
                <a:gd name="T21" fmla="*/ 16 h 2121"/>
                <a:gd name="T22" fmla="*/ 845 w 1289"/>
                <a:gd name="T23" fmla="*/ 0 h 2121"/>
                <a:gd name="T24" fmla="*/ 5095 w 1289"/>
                <a:gd name="T25" fmla="*/ 68 h 2121"/>
                <a:gd name="T26" fmla="*/ 10893 w 1289"/>
                <a:gd name="T27" fmla="*/ 229 h 2121"/>
                <a:gd name="T28" fmla="*/ 14440 w 1289"/>
                <a:gd name="T29" fmla="*/ 346 h 2121"/>
                <a:gd name="T30" fmla="*/ 17822 w 1289"/>
                <a:gd name="T31" fmla="*/ 526 h 2121"/>
                <a:gd name="T32" fmla="*/ 20521 w 1289"/>
                <a:gd name="T33" fmla="*/ 699 h 2121"/>
                <a:gd name="T34" fmla="*/ 22649 w 1289"/>
                <a:gd name="T35" fmla="*/ 884 h 2121"/>
                <a:gd name="T36" fmla="*/ 22784 w 1289"/>
                <a:gd name="T37" fmla="*/ 964 h 2121"/>
                <a:gd name="T38" fmla="*/ 10051 w 1289"/>
                <a:gd name="T39" fmla="*/ 1638 h 21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89"/>
                <a:gd name="T61" fmla="*/ 0 h 2121"/>
                <a:gd name="T62" fmla="*/ 1289 w 1289"/>
                <a:gd name="T63" fmla="*/ 2121 h 21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89" h="2121">
                  <a:moveTo>
                    <a:pt x="568" y="2120"/>
                  </a:moveTo>
                  <a:lnTo>
                    <a:pt x="480" y="1992"/>
                  </a:lnTo>
                  <a:lnTo>
                    <a:pt x="440" y="1888"/>
                  </a:lnTo>
                  <a:lnTo>
                    <a:pt x="384" y="1720"/>
                  </a:lnTo>
                  <a:lnTo>
                    <a:pt x="352" y="1480"/>
                  </a:lnTo>
                  <a:lnTo>
                    <a:pt x="296" y="1240"/>
                  </a:lnTo>
                  <a:lnTo>
                    <a:pt x="264" y="984"/>
                  </a:lnTo>
                  <a:lnTo>
                    <a:pt x="192" y="688"/>
                  </a:lnTo>
                  <a:lnTo>
                    <a:pt x="112" y="416"/>
                  </a:lnTo>
                  <a:lnTo>
                    <a:pt x="24" y="64"/>
                  </a:lnTo>
                  <a:lnTo>
                    <a:pt x="0" y="16"/>
                  </a:lnTo>
                  <a:lnTo>
                    <a:pt x="48" y="0"/>
                  </a:lnTo>
                  <a:lnTo>
                    <a:pt x="288" y="88"/>
                  </a:lnTo>
                  <a:lnTo>
                    <a:pt x="616" y="296"/>
                  </a:lnTo>
                  <a:lnTo>
                    <a:pt x="816" y="448"/>
                  </a:lnTo>
                  <a:lnTo>
                    <a:pt x="1008" y="680"/>
                  </a:lnTo>
                  <a:lnTo>
                    <a:pt x="1160" y="904"/>
                  </a:lnTo>
                  <a:lnTo>
                    <a:pt x="1280" y="1144"/>
                  </a:lnTo>
                  <a:lnTo>
                    <a:pt x="1288" y="1248"/>
                  </a:lnTo>
                  <a:lnTo>
                    <a:pt x="568" y="2120"/>
                  </a:lnTo>
                </a:path>
              </a:pathLst>
            </a:custGeom>
            <a:noFill/>
            <a:ln w="25400" cap="rnd"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35" name="Line 12"/>
            <p:cNvSpPr>
              <a:spLocks noChangeShapeType="1"/>
            </p:cNvSpPr>
            <p:nvPr/>
          </p:nvSpPr>
          <p:spPr bwMode="auto">
            <a:xfrm flipH="1">
              <a:off x="3439" y="2739"/>
              <a:ext cx="693" cy="51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36" name="Line 13"/>
            <p:cNvSpPr>
              <a:spLocks noChangeShapeType="1"/>
            </p:cNvSpPr>
            <p:nvPr/>
          </p:nvSpPr>
          <p:spPr bwMode="auto">
            <a:xfrm flipH="1">
              <a:off x="3439" y="2505"/>
              <a:ext cx="629" cy="74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37" name="Line 14"/>
            <p:cNvSpPr>
              <a:spLocks noChangeShapeType="1"/>
            </p:cNvSpPr>
            <p:nvPr/>
          </p:nvSpPr>
          <p:spPr bwMode="auto">
            <a:xfrm flipH="1">
              <a:off x="3439" y="2209"/>
              <a:ext cx="544" cy="103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38" name="Line 15"/>
            <p:cNvSpPr>
              <a:spLocks noChangeShapeType="1"/>
            </p:cNvSpPr>
            <p:nvPr/>
          </p:nvSpPr>
          <p:spPr bwMode="auto">
            <a:xfrm flipH="1">
              <a:off x="3439" y="1936"/>
              <a:ext cx="448" cy="130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39" name="Line 16"/>
            <p:cNvSpPr>
              <a:spLocks noChangeShapeType="1"/>
            </p:cNvSpPr>
            <p:nvPr/>
          </p:nvSpPr>
          <p:spPr bwMode="auto">
            <a:xfrm flipH="1">
              <a:off x="3450" y="1543"/>
              <a:ext cx="292" cy="1702"/>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40" name="Line 17"/>
            <p:cNvSpPr>
              <a:spLocks noChangeShapeType="1"/>
            </p:cNvSpPr>
            <p:nvPr/>
          </p:nvSpPr>
          <p:spPr bwMode="auto">
            <a:xfrm flipH="1">
              <a:off x="3460" y="2746"/>
              <a:ext cx="1995" cy="507"/>
            </a:xfrm>
            <a:prstGeom prst="line">
              <a:avLst/>
            </a:prstGeom>
            <a:noFill/>
            <a:ln w="12700">
              <a:solidFill>
                <a:schemeClr val="tx1"/>
              </a:solidFill>
              <a:prstDash val="lg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8641" name="Rectangle 19"/>
            <p:cNvSpPr>
              <a:spLocks noChangeArrowheads="1"/>
            </p:cNvSpPr>
            <p:nvPr/>
          </p:nvSpPr>
          <p:spPr bwMode="auto">
            <a:xfrm>
              <a:off x="5282" y="3285"/>
              <a:ext cx="21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X</a:t>
              </a:r>
            </a:p>
          </p:txBody>
        </p:sp>
        <p:sp>
          <p:nvSpPr>
            <p:cNvPr id="68642" name="Rectangle 20"/>
            <p:cNvSpPr>
              <a:spLocks noChangeArrowheads="1"/>
            </p:cNvSpPr>
            <p:nvPr/>
          </p:nvSpPr>
          <p:spPr bwMode="auto">
            <a:xfrm>
              <a:off x="3437" y="1363"/>
              <a:ext cx="21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Y</a:t>
              </a:r>
            </a:p>
          </p:txBody>
        </p:sp>
        <p:sp>
          <p:nvSpPr>
            <p:cNvPr id="68643" name="Rectangle 21"/>
            <p:cNvSpPr>
              <a:spLocks noChangeArrowheads="1"/>
            </p:cNvSpPr>
            <p:nvPr/>
          </p:nvSpPr>
          <p:spPr bwMode="auto">
            <a:xfrm>
              <a:off x="4151" y="3901"/>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Z</a:t>
              </a:r>
            </a:p>
          </p:txBody>
        </p:sp>
      </p:grpSp>
      <p:sp>
        <p:nvSpPr>
          <p:cNvPr id="68618" name="Line 24"/>
          <p:cNvSpPr>
            <a:spLocks noChangeShapeType="1"/>
          </p:cNvSpPr>
          <p:nvPr/>
        </p:nvSpPr>
        <p:spPr bwMode="auto">
          <a:xfrm>
            <a:off x="763588" y="3567113"/>
            <a:ext cx="1822450"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8619" name="Line 31"/>
          <p:cNvSpPr>
            <a:spLocks noChangeShapeType="1"/>
          </p:cNvSpPr>
          <p:nvPr/>
        </p:nvSpPr>
        <p:spPr bwMode="auto">
          <a:xfrm flipV="1">
            <a:off x="803275" y="1627188"/>
            <a:ext cx="0" cy="1971675"/>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8620" name="Freeform 63"/>
          <p:cNvSpPr>
            <a:spLocks/>
          </p:cNvSpPr>
          <p:nvPr/>
        </p:nvSpPr>
        <p:spPr bwMode="auto">
          <a:xfrm>
            <a:off x="814388" y="2000250"/>
            <a:ext cx="763587" cy="1555750"/>
          </a:xfrm>
          <a:custGeom>
            <a:avLst/>
            <a:gdLst>
              <a:gd name="T0" fmla="*/ 0 w 861"/>
              <a:gd name="T1" fmla="*/ 2147483647 h 1819"/>
              <a:gd name="T2" fmla="*/ 2147483647 w 861"/>
              <a:gd name="T3" fmla="*/ 2147483647 h 1819"/>
              <a:gd name="T4" fmla="*/ 2147483647 w 861"/>
              <a:gd name="T5" fmla="*/ 2147483647 h 1819"/>
              <a:gd name="T6" fmla="*/ 2147483647 w 861"/>
              <a:gd name="T7" fmla="*/ 2147483647 h 1819"/>
              <a:gd name="T8" fmla="*/ 2147483647 w 861"/>
              <a:gd name="T9" fmla="*/ 2147483647 h 1819"/>
              <a:gd name="T10" fmla="*/ 2147483647 w 861"/>
              <a:gd name="T11" fmla="*/ 2147483647 h 1819"/>
              <a:gd name="T12" fmla="*/ 2147483647 w 861"/>
              <a:gd name="T13" fmla="*/ 2147483647 h 1819"/>
              <a:gd name="T14" fmla="*/ 2147483647 w 861"/>
              <a:gd name="T15" fmla="*/ 2147483647 h 1819"/>
              <a:gd name="T16" fmla="*/ 2147483647 w 861"/>
              <a:gd name="T17" fmla="*/ 2147483647 h 1819"/>
              <a:gd name="T18" fmla="*/ 2147483647 w 861"/>
              <a:gd name="T19" fmla="*/ 2147483647 h 1819"/>
              <a:gd name="T20" fmla="*/ 2147483647 w 861"/>
              <a:gd name="T21" fmla="*/ 2147483647 h 1819"/>
              <a:gd name="T22" fmla="*/ 2147483647 w 861"/>
              <a:gd name="T23" fmla="*/ 0 h 1819"/>
              <a:gd name="T24" fmla="*/ 2147483647 w 861"/>
              <a:gd name="T25" fmla="*/ 2147483647 h 1819"/>
              <a:gd name="T26" fmla="*/ 2147483647 w 861"/>
              <a:gd name="T27" fmla="*/ 2147483647 h 1819"/>
              <a:gd name="T28" fmla="*/ 2147483647 w 861"/>
              <a:gd name="T29" fmla="*/ 2147483647 h 1819"/>
              <a:gd name="T30" fmla="*/ 2147483647 w 861"/>
              <a:gd name="T31" fmla="*/ 2147483647 h 1819"/>
              <a:gd name="T32" fmla="*/ 2147483647 w 861"/>
              <a:gd name="T33" fmla="*/ 2147483647 h 1819"/>
              <a:gd name="T34" fmla="*/ 2147483647 w 861"/>
              <a:gd name="T35" fmla="*/ 2147483647 h 1819"/>
              <a:gd name="T36" fmla="*/ 2147483647 w 861"/>
              <a:gd name="T37" fmla="*/ 2147483647 h 1819"/>
              <a:gd name="T38" fmla="*/ 2147483647 w 861"/>
              <a:gd name="T39" fmla="*/ 2147483647 h 1819"/>
              <a:gd name="T40" fmla="*/ 2147483647 w 861"/>
              <a:gd name="T41" fmla="*/ 2147483647 h 18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61"/>
              <a:gd name="T64" fmla="*/ 0 h 1819"/>
              <a:gd name="T65" fmla="*/ 861 w 861"/>
              <a:gd name="T66" fmla="*/ 1819 h 18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61" h="1819">
                <a:moveTo>
                  <a:pt x="0" y="1732"/>
                </a:moveTo>
                <a:lnTo>
                  <a:pt x="20" y="1624"/>
                </a:lnTo>
                <a:lnTo>
                  <a:pt x="52" y="1510"/>
                </a:lnTo>
                <a:lnTo>
                  <a:pt x="68" y="1410"/>
                </a:lnTo>
                <a:lnTo>
                  <a:pt x="84" y="1306"/>
                </a:lnTo>
                <a:lnTo>
                  <a:pt x="100" y="1116"/>
                </a:lnTo>
                <a:lnTo>
                  <a:pt x="132" y="801"/>
                </a:lnTo>
                <a:lnTo>
                  <a:pt x="164" y="329"/>
                </a:lnTo>
                <a:lnTo>
                  <a:pt x="172" y="223"/>
                </a:lnTo>
                <a:lnTo>
                  <a:pt x="212" y="71"/>
                </a:lnTo>
                <a:lnTo>
                  <a:pt x="236" y="21"/>
                </a:lnTo>
                <a:lnTo>
                  <a:pt x="260" y="0"/>
                </a:lnTo>
                <a:lnTo>
                  <a:pt x="300" y="21"/>
                </a:lnTo>
                <a:lnTo>
                  <a:pt x="332" y="135"/>
                </a:lnTo>
                <a:lnTo>
                  <a:pt x="380" y="479"/>
                </a:lnTo>
                <a:lnTo>
                  <a:pt x="428" y="916"/>
                </a:lnTo>
                <a:lnTo>
                  <a:pt x="476" y="1173"/>
                </a:lnTo>
                <a:lnTo>
                  <a:pt x="540" y="1467"/>
                </a:lnTo>
                <a:lnTo>
                  <a:pt x="644" y="1685"/>
                </a:lnTo>
                <a:lnTo>
                  <a:pt x="756" y="1789"/>
                </a:lnTo>
                <a:lnTo>
                  <a:pt x="860" y="1818"/>
                </a:lnTo>
              </a:path>
            </a:pathLst>
          </a:custGeom>
          <a:noFill/>
          <a:ln w="25400" cap="rnd" cmpd="sng">
            <a:solidFill>
              <a:srgbClr val="0000CC"/>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21" name="Freeform 64"/>
          <p:cNvSpPr>
            <a:spLocks/>
          </p:cNvSpPr>
          <p:nvPr/>
        </p:nvSpPr>
        <p:spPr bwMode="auto">
          <a:xfrm>
            <a:off x="811213" y="2630488"/>
            <a:ext cx="1520825" cy="928687"/>
          </a:xfrm>
          <a:custGeom>
            <a:avLst/>
            <a:gdLst>
              <a:gd name="T0" fmla="*/ 0 w 1717"/>
              <a:gd name="T1" fmla="*/ 2147483647 h 1086"/>
              <a:gd name="T2" fmla="*/ 2147483647 w 1717"/>
              <a:gd name="T3" fmla="*/ 2147483647 h 1086"/>
              <a:gd name="T4" fmla="*/ 2147483647 w 1717"/>
              <a:gd name="T5" fmla="*/ 2147483647 h 1086"/>
              <a:gd name="T6" fmla="*/ 2147483647 w 1717"/>
              <a:gd name="T7" fmla="*/ 2147483647 h 1086"/>
              <a:gd name="T8" fmla="*/ 2147483647 w 1717"/>
              <a:gd name="T9" fmla="*/ 2147483647 h 1086"/>
              <a:gd name="T10" fmla="*/ 2147483647 w 1717"/>
              <a:gd name="T11" fmla="*/ 2147483647 h 1086"/>
              <a:gd name="T12" fmla="*/ 2147483647 w 1717"/>
              <a:gd name="T13" fmla="*/ 2147483647 h 1086"/>
              <a:gd name="T14" fmla="*/ 2147483647 w 1717"/>
              <a:gd name="T15" fmla="*/ 2147483647 h 1086"/>
              <a:gd name="T16" fmla="*/ 2147483647 w 1717"/>
              <a:gd name="T17" fmla="*/ 2147483647 h 1086"/>
              <a:gd name="T18" fmla="*/ 2147483647 w 1717"/>
              <a:gd name="T19" fmla="*/ 2147483647 h 1086"/>
              <a:gd name="T20" fmla="*/ 2147483647 w 1717"/>
              <a:gd name="T21" fmla="*/ 2147483647 h 1086"/>
              <a:gd name="T22" fmla="*/ 2147483647 w 1717"/>
              <a:gd name="T23" fmla="*/ 2147483647 h 1086"/>
              <a:gd name="T24" fmla="*/ 2147483647 w 1717"/>
              <a:gd name="T25" fmla="*/ 2147483647 h 1086"/>
              <a:gd name="T26" fmla="*/ 2147483647 w 1717"/>
              <a:gd name="T27" fmla="*/ 2147483647 h 1086"/>
              <a:gd name="T28" fmla="*/ 2147483647 w 1717"/>
              <a:gd name="T29" fmla="*/ 2147483647 h 1086"/>
              <a:gd name="T30" fmla="*/ 2147483647 w 1717"/>
              <a:gd name="T31" fmla="*/ 2147483647 h 1086"/>
              <a:gd name="T32" fmla="*/ 2147483647 w 1717"/>
              <a:gd name="T33" fmla="*/ 2147483647 h 1086"/>
              <a:gd name="T34" fmla="*/ 2147483647 w 1717"/>
              <a:gd name="T35" fmla="*/ 2147483647 h 1086"/>
              <a:gd name="T36" fmla="*/ 2147483647 w 1717"/>
              <a:gd name="T37" fmla="*/ 2147483647 h 1086"/>
              <a:gd name="T38" fmla="*/ 2147483647 w 1717"/>
              <a:gd name="T39" fmla="*/ 2147483647 h 1086"/>
              <a:gd name="T40" fmla="*/ 2147483647 w 1717"/>
              <a:gd name="T41" fmla="*/ 2147483647 h 1086"/>
              <a:gd name="T42" fmla="*/ 2147483647 w 1717"/>
              <a:gd name="T43" fmla="*/ 2147483647 h 1086"/>
              <a:gd name="T44" fmla="*/ 2147483647 w 1717"/>
              <a:gd name="T45" fmla="*/ 2147483647 h 1086"/>
              <a:gd name="T46" fmla="*/ 2147483647 w 1717"/>
              <a:gd name="T47" fmla="*/ 2147483647 h 1086"/>
              <a:gd name="T48" fmla="*/ 2147483647 w 1717"/>
              <a:gd name="T49" fmla="*/ 0 h 1086"/>
              <a:gd name="T50" fmla="*/ 2147483647 w 1717"/>
              <a:gd name="T51" fmla="*/ 2147483647 h 1086"/>
              <a:gd name="T52" fmla="*/ 2147483647 w 1717"/>
              <a:gd name="T53" fmla="*/ 2147483647 h 1086"/>
              <a:gd name="T54" fmla="*/ 2147483647 w 1717"/>
              <a:gd name="T55" fmla="*/ 2147483647 h 1086"/>
              <a:gd name="T56" fmla="*/ 2147483647 w 1717"/>
              <a:gd name="T57" fmla="*/ 2147483647 h 1086"/>
              <a:gd name="T58" fmla="*/ 2147483647 w 1717"/>
              <a:gd name="T59" fmla="*/ 2147483647 h 1086"/>
              <a:gd name="T60" fmla="*/ 2147483647 w 1717"/>
              <a:gd name="T61" fmla="*/ 2147483647 h 1086"/>
              <a:gd name="T62" fmla="*/ 2147483647 w 1717"/>
              <a:gd name="T63" fmla="*/ 2147483647 h 1086"/>
              <a:gd name="T64" fmla="*/ 2147483647 w 1717"/>
              <a:gd name="T65" fmla="*/ 2147483647 h 1086"/>
              <a:gd name="T66" fmla="*/ 2147483647 w 1717"/>
              <a:gd name="T67" fmla="*/ 2147483647 h 1086"/>
              <a:gd name="T68" fmla="*/ 2147483647 w 1717"/>
              <a:gd name="T69" fmla="*/ 2147483647 h 1086"/>
              <a:gd name="T70" fmla="*/ 2147483647 w 1717"/>
              <a:gd name="T71" fmla="*/ 2147483647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17"/>
              <a:gd name="T109" fmla="*/ 0 h 1086"/>
              <a:gd name="T110" fmla="*/ 1717 w 1717"/>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17" h="1086">
                <a:moveTo>
                  <a:pt x="0" y="1042"/>
                </a:moveTo>
                <a:lnTo>
                  <a:pt x="36" y="1031"/>
                </a:lnTo>
                <a:lnTo>
                  <a:pt x="68" y="1009"/>
                </a:lnTo>
                <a:lnTo>
                  <a:pt x="100" y="973"/>
                </a:lnTo>
                <a:lnTo>
                  <a:pt x="132" y="913"/>
                </a:lnTo>
                <a:lnTo>
                  <a:pt x="152" y="845"/>
                </a:lnTo>
                <a:lnTo>
                  <a:pt x="164" y="805"/>
                </a:lnTo>
                <a:lnTo>
                  <a:pt x="192" y="766"/>
                </a:lnTo>
                <a:lnTo>
                  <a:pt x="236" y="744"/>
                </a:lnTo>
                <a:lnTo>
                  <a:pt x="280" y="751"/>
                </a:lnTo>
                <a:lnTo>
                  <a:pt x="324" y="784"/>
                </a:lnTo>
                <a:lnTo>
                  <a:pt x="356" y="823"/>
                </a:lnTo>
                <a:lnTo>
                  <a:pt x="392" y="866"/>
                </a:lnTo>
                <a:lnTo>
                  <a:pt x="448" y="956"/>
                </a:lnTo>
                <a:lnTo>
                  <a:pt x="500" y="1013"/>
                </a:lnTo>
                <a:lnTo>
                  <a:pt x="532" y="1049"/>
                </a:lnTo>
                <a:lnTo>
                  <a:pt x="576" y="1077"/>
                </a:lnTo>
                <a:lnTo>
                  <a:pt x="652" y="1042"/>
                </a:lnTo>
                <a:lnTo>
                  <a:pt x="696" y="984"/>
                </a:lnTo>
                <a:lnTo>
                  <a:pt x="752" y="898"/>
                </a:lnTo>
                <a:lnTo>
                  <a:pt x="816" y="759"/>
                </a:lnTo>
                <a:lnTo>
                  <a:pt x="968" y="329"/>
                </a:lnTo>
                <a:lnTo>
                  <a:pt x="1032" y="168"/>
                </a:lnTo>
                <a:lnTo>
                  <a:pt x="1080" y="57"/>
                </a:lnTo>
                <a:lnTo>
                  <a:pt x="1136" y="0"/>
                </a:lnTo>
                <a:lnTo>
                  <a:pt x="1164" y="3"/>
                </a:lnTo>
                <a:lnTo>
                  <a:pt x="1212" y="50"/>
                </a:lnTo>
                <a:lnTo>
                  <a:pt x="1244" y="103"/>
                </a:lnTo>
                <a:lnTo>
                  <a:pt x="1280" y="214"/>
                </a:lnTo>
                <a:lnTo>
                  <a:pt x="1324" y="350"/>
                </a:lnTo>
                <a:lnTo>
                  <a:pt x="1380" y="558"/>
                </a:lnTo>
                <a:lnTo>
                  <a:pt x="1448" y="777"/>
                </a:lnTo>
                <a:lnTo>
                  <a:pt x="1516" y="934"/>
                </a:lnTo>
                <a:lnTo>
                  <a:pt x="1592" y="1031"/>
                </a:lnTo>
                <a:lnTo>
                  <a:pt x="1652" y="1070"/>
                </a:lnTo>
                <a:lnTo>
                  <a:pt x="1716" y="1085"/>
                </a:lnTo>
              </a:path>
            </a:pathLst>
          </a:custGeom>
          <a:noFill/>
          <a:ln w="25400" cap="rnd" cmpd="sng">
            <a:solidFill>
              <a:srgbClr val="A5002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22" name="Freeform 65"/>
          <p:cNvSpPr>
            <a:spLocks/>
          </p:cNvSpPr>
          <p:nvPr/>
        </p:nvSpPr>
        <p:spPr bwMode="auto">
          <a:xfrm>
            <a:off x="808038" y="2679700"/>
            <a:ext cx="1528762" cy="889000"/>
          </a:xfrm>
          <a:custGeom>
            <a:avLst/>
            <a:gdLst>
              <a:gd name="T0" fmla="*/ 0 w 1725"/>
              <a:gd name="T1" fmla="*/ 2147483647 h 1039"/>
              <a:gd name="T2" fmla="*/ 2147483647 w 1725"/>
              <a:gd name="T3" fmla="*/ 2147483647 h 1039"/>
              <a:gd name="T4" fmla="*/ 2147483647 w 1725"/>
              <a:gd name="T5" fmla="*/ 2147483647 h 1039"/>
              <a:gd name="T6" fmla="*/ 2147483647 w 1725"/>
              <a:gd name="T7" fmla="*/ 2147483647 h 1039"/>
              <a:gd name="T8" fmla="*/ 2147483647 w 1725"/>
              <a:gd name="T9" fmla="*/ 2147483647 h 1039"/>
              <a:gd name="T10" fmla="*/ 2147483647 w 1725"/>
              <a:gd name="T11" fmla="*/ 2147483647 h 1039"/>
              <a:gd name="T12" fmla="*/ 2147483647 w 1725"/>
              <a:gd name="T13" fmla="*/ 2147483647 h 1039"/>
              <a:gd name="T14" fmla="*/ 2147483647 w 1725"/>
              <a:gd name="T15" fmla="*/ 2147483647 h 1039"/>
              <a:gd name="T16" fmla="*/ 2147483647 w 1725"/>
              <a:gd name="T17" fmla="*/ 2147483647 h 1039"/>
              <a:gd name="T18" fmla="*/ 2147483647 w 1725"/>
              <a:gd name="T19" fmla="*/ 2147483647 h 1039"/>
              <a:gd name="T20" fmla="*/ 2147483647 w 1725"/>
              <a:gd name="T21" fmla="*/ 2147483647 h 1039"/>
              <a:gd name="T22" fmla="*/ 2147483647 w 1725"/>
              <a:gd name="T23" fmla="*/ 0 h 1039"/>
              <a:gd name="T24" fmla="*/ 2147483647 w 1725"/>
              <a:gd name="T25" fmla="*/ 2147483647 h 1039"/>
              <a:gd name="T26" fmla="*/ 2147483647 w 1725"/>
              <a:gd name="T27" fmla="*/ 2147483647 h 1039"/>
              <a:gd name="T28" fmla="*/ 2147483647 w 1725"/>
              <a:gd name="T29" fmla="*/ 2147483647 h 1039"/>
              <a:gd name="T30" fmla="*/ 2147483647 w 1725"/>
              <a:gd name="T31" fmla="*/ 2147483647 h 1039"/>
              <a:gd name="T32" fmla="*/ 2147483647 w 1725"/>
              <a:gd name="T33" fmla="*/ 2147483647 h 1039"/>
              <a:gd name="T34" fmla="*/ 2147483647 w 1725"/>
              <a:gd name="T35" fmla="*/ 2147483647 h 1039"/>
              <a:gd name="T36" fmla="*/ 2147483647 w 1725"/>
              <a:gd name="T37" fmla="*/ 2147483647 h 1039"/>
              <a:gd name="T38" fmla="*/ 2147483647 w 1725"/>
              <a:gd name="T39" fmla="*/ 2147483647 h 1039"/>
              <a:gd name="T40" fmla="*/ 2147483647 w 1725"/>
              <a:gd name="T41" fmla="*/ 2147483647 h 1039"/>
              <a:gd name="T42" fmla="*/ 2147483647 w 1725"/>
              <a:gd name="T43" fmla="*/ 2147483647 h 1039"/>
              <a:gd name="T44" fmla="*/ 2147483647 w 1725"/>
              <a:gd name="T45" fmla="*/ 2147483647 h 1039"/>
              <a:gd name="T46" fmla="*/ 2147483647 w 1725"/>
              <a:gd name="T47" fmla="*/ 2147483647 h 1039"/>
              <a:gd name="T48" fmla="*/ 2147483647 w 1725"/>
              <a:gd name="T49" fmla="*/ 2147483647 h 103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25"/>
              <a:gd name="T76" fmla="*/ 0 h 1039"/>
              <a:gd name="T77" fmla="*/ 1725 w 1725"/>
              <a:gd name="T78" fmla="*/ 1039 h 103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25" h="1039">
                <a:moveTo>
                  <a:pt x="0" y="1012"/>
                </a:moveTo>
                <a:lnTo>
                  <a:pt x="116" y="1009"/>
                </a:lnTo>
                <a:lnTo>
                  <a:pt x="256" y="969"/>
                </a:lnTo>
                <a:lnTo>
                  <a:pt x="352" y="927"/>
                </a:lnTo>
                <a:lnTo>
                  <a:pt x="452" y="859"/>
                </a:lnTo>
                <a:lnTo>
                  <a:pt x="528" y="773"/>
                </a:lnTo>
                <a:lnTo>
                  <a:pt x="612" y="637"/>
                </a:lnTo>
                <a:lnTo>
                  <a:pt x="676" y="458"/>
                </a:lnTo>
                <a:lnTo>
                  <a:pt x="720" y="286"/>
                </a:lnTo>
                <a:lnTo>
                  <a:pt x="764" y="128"/>
                </a:lnTo>
                <a:lnTo>
                  <a:pt x="812" y="35"/>
                </a:lnTo>
                <a:lnTo>
                  <a:pt x="880" y="0"/>
                </a:lnTo>
                <a:lnTo>
                  <a:pt x="936" y="10"/>
                </a:lnTo>
                <a:lnTo>
                  <a:pt x="984" y="64"/>
                </a:lnTo>
                <a:lnTo>
                  <a:pt x="1036" y="139"/>
                </a:lnTo>
                <a:lnTo>
                  <a:pt x="1096" y="257"/>
                </a:lnTo>
                <a:lnTo>
                  <a:pt x="1172" y="425"/>
                </a:lnTo>
                <a:lnTo>
                  <a:pt x="1228" y="561"/>
                </a:lnTo>
                <a:lnTo>
                  <a:pt x="1304" y="705"/>
                </a:lnTo>
                <a:lnTo>
                  <a:pt x="1372" y="830"/>
                </a:lnTo>
                <a:lnTo>
                  <a:pt x="1472" y="937"/>
                </a:lnTo>
                <a:lnTo>
                  <a:pt x="1564" y="1005"/>
                </a:lnTo>
                <a:lnTo>
                  <a:pt x="1600" y="1016"/>
                </a:lnTo>
                <a:lnTo>
                  <a:pt x="1672" y="1038"/>
                </a:lnTo>
                <a:lnTo>
                  <a:pt x="1724" y="1027"/>
                </a:lnTo>
              </a:path>
            </a:pathLst>
          </a:custGeom>
          <a:noFill/>
          <a:ln w="25400" cap="rnd" cmpd="sng">
            <a:solidFill>
              <a:srgbClr val="00800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23" name="Line 77"/>
          <p:cNvSpPr>
            <a:spLocks noChangeShapeType="1"/>
          </p:cNvSpPr>
          <p:nvPr/>
        </p:nvSpPr>
        <p:spPr bwMode="auto">
          <a:xfrm>
            <a:off x="763588" y="6091238"/>
            <a:ext cx="1822450"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8624" name="Line 78"/>
          <p:cNvSpPr>
            <a:spLocks noChangeShapeType="1"/>
          </p:cNvSpPr>
          <p:nvPr/>
        </p:nvSpPr>
        <p:spPr bwMode="auto">
          <a:xfrm flipV="1">
            <a:off x="803275" y="4151313"/>
            <a:ext cx="0" cy="1971675"/>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graphicFrame>
        <p:nvGraphicFramePr>
          <p:cNvPr id="68610" name="Object 79"/>
          <p:cNvGraphicFramePr>
            <a:graphicFrameLocks noChangeAspect="1"/>
          </p:cNvGraphicFramePr>
          <p:nvPr/>
        </p:nvGraphicFramePr>
        <p:xfrm>
          <a:off x="1890713" y="2411413"/>
          <a:ext cx="503237" cy="366712"/>
        </p:xfrm>
        <a:graphic>
          <a:graphicData uri="http://schemas.openxmlformats.org/presentationml/2006/ole">
            <mc:AlternateContent xmlns:mc="http://schemas.openxmlformats.org/markup-compatibility/2006">
              <mc:Choice xmlns:v="urn:schemas-microsoft-com:vml" Requires="v">
                <p:oleObj spid="_x0000_s68959" name="Equation" r:id="rId4" imgW="330120" imgH="241200" progId="Equation.3">
                  <p:embed/>
                </p:oleObj>
              </mc:Choice>
              <mc:Fallback>
                <p:oleObj name="Equation" r:id="rId4" imgW="330120" imgH="241200" progId="Equation.3">
                  <p:embed/>
                  <p:pic>
                    <p:nvPicPr>
                      <p:cNvPr id="0" name="Object 7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90713" y="2411413"/>
                        <a:ext cx="503237" cy="3667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8611" name="Object 80"/>
          <p:cNvGraphicFramePr>
            <a:graphicFrameLocks noChangeAspect="1"/>
          </p:cNvGraphicFramePr>
          <p:nvPr/>
        </p:nvGraphicFramePr>
        <p:xfrm>
          <a:off x="1233488" y="2222500"/>
          <a:ext cx="601662" cy="439738"/>
        </p:xfrm>
        <a:graphic>
          <a:graphicData uri="http://schemas.openxmlformats.org/presentationml/2006/ole">
            <mc:AlternateContent xmlns:mc="http://schemas.openxmlformats.org/markup-compatibility/2006">
              <mc:Choice xmlns:v="urn:schemas-microsoft-com:vml" Requires="v">
                <p:oleObj spid="_x0000_s68960" name="Equation" r:id="rId6" imgW="330120" imgH="241200" progId="Equation.3">
                  <p:embed/>
                </p:oleObj>
              </mc:Choice>
              <mc:Fallback>
                <p:oleObj name="Equation" r:id="rId6" imgW="330120" imgH="241200" progId="Equation.3">
                  <p:embed/>
                  <p:pic>
                    <p:nvPicPr>
                      <p:cNvPr id="0" name="Object 8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33488" y="2222500"/>
                        <a:ext cx="601662" cy="439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8612" name="Object 81"/>
          <p:cNvGraphicFramePr>
            <a:graphicFrameLocks noChangeAspect="1"/>
          </p:cNvGraphicFramePr>
          <p:nvPr/>
        </p:nvGraphicFramePr>
        <p:xfrm>
          <a:off x="993775" y="1709738"/>
          <a:ext cx="508000" cy="387350"/>
        </p:xfrm>
        <a:graphic>
          <a:graphicData uri="http://schemas.openxmlformats.org/presentationml/2006/ole">
            <mc:AlternateContent xmlns:mc="http://schemas.openxmlformats.org/markup-compatibility/2006">
              <mc:Choice xmlns:v="urn:schemas-microsoft-com:vml" Requires="v">
                <p:oleObj spid="_x0000_s68961" name="Equation" r:id="rId8" imgW="317160" imgH="241200" progId="Equation.3">
                  <p:embed/>
                </p:oleObj>
              </mc:Choice>
              <mc:Fallback>
                <p:oleObj name="Equation" r:id="rId8" imgW="317160" imgH="241200" progId="Equation.3">
                  <p:embed/>
                  <p:pic>
                    <p:nvPicPr>
                      <p:cNvPr id="0" name="Object 8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3775" y="1709738"/>
                        <a:ext cx="508000" cy="387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8613" name="Object 83"/>
          <p:cNvGraphicFramePr>
            <a:graphicFrameLocks noChangeAspect="1"/>
          </p:cNvGraphicFramePr>
          <p:nvPr/>
        </p:nvGraphicFramePr>
        <p:xfrm>
          <a:off x="1062038" y="4333875"/>
          <a:ext cx="639762" cy="366713"/>
        </p:xfrm>
        <a:graphic>
          <a:graphicData uri="http://schemas.openxmlformats.org/presentationml/2006/ole">
            <mc:AlternateContent xmlns:mc="http://schemas.openxmlformats.org/markup-compatibility/2006">
              <mc:Choice xmlns:v="urn:schemas-microsoft-com:vml" Requires="v">
                <p:oleObj spid="_x0000_s68962" name="Equation" r:id="rId10" imgW="355320" imgH="203040" progId="Equation.3">
                  <p:embed/>
                </p:oleObj>
              </mc:Choice>
              <mc:Fallback>
                <p:oleObj name="Equation" r:id="rId10" imgW="355320" imgH="203040" progId="Equation.3">
                  <p:embed/>
                  <p:pic>
                    <p:nvPicPr>
                      <p:cNvPr id="0" name="Object 8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062038" y="4333875"/>
                        <a:ext cx="639762" cy="3667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33995" name="Object 171"/>
          <p:cNvGraphicFramePr>
            <a:graphicFrameLocks noChangeAspect="1"/>
          </p:cNvGraphicFramePr>
          <p:nvPr>
            <p:extLst>
              <p:ext uri="{D42A27DB-BD31-4B8C-83A1-F6EECF244321}">
                <p14:modId xmlns:p14="http://schemas.microsoft.com/office/powerpoint/2010/main" val="241530268"/>
              </p:ext>
            </p:extLst>
          </p:nvPr>
        </p:nvGraphicFramePr>
        <p:xfrm>
          <a:off x="2813050" y="2709863"/>
          <a:ext cx="2168525" cy="2422525"/>
        </p:xfrm>
        <a:graphic>
          <a:graphicData uri="http://schemas.openxmlformats.org/presentationml/2006/ole">
            <mc:AlternateContent xmlns:mc="http://schemas.openxmlformats.org/markup-compatibility/2006">
              <mc:Choice xmlns:v="urn:schemas-microsoft-com:vml" Requires="v">
                <p:oleObj spid="_x0000_s68963" name="Equation" r:id="rId12" imgW="1295280" imgH="1447560" progId="Equation.3">
                  <p:embed/>
                </p:oleObj>
              </mc:Choice>
              <mc:Fallback>
                <p:oleObj name="Equation" r:id="rId12" imgW="1295280" imgH="1447560" progId="Equation.3">
                  <p:embed/>
                  <p:pic>
                    <p:nvPicPr>
                      <p:cNvPr id="0" name="Object 171"/>
                      <p:cNvPicPr>
                        <a:picLocks noChangeAspect="1" noChangeArrowheads="1"/>
                      </p:cNvPicPr>
                      <p:nvPr/>
                    </p:nvPicPr>
                    <p:blipFill>
                      <a:blip r:embed="rId13"/>
                      <a:srcRect/>
                      <a:stretch>
                        <a:fillRect/>
                      </a:stretch>
                    </p:blipFill>
                    <p:spPr bwMode="auto">
                      <a:xfrm>
                        <a:off x="2813050" y="2709863"/>
                        <a:ext cx="2168525" cy="24225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8625" name="Freeform 174"/>
          <p:cNvSpPr>
            <a:spLocks/>
          </p:cNvSpPr>
          <p:nvPr/>
        </p:nvSpPr>
        <p:spPr bwMode="auto">
          <a:xfrm>
            <a:off x="833438" y="4446588"/>
            <a:ext cx="1543050" cy="1147762"/>
          </a:xfrm>
          <a:custGeom>
            <a:avLst/>
            <a:gdLst>
              <a:gd name="T0" fmla="*/ 0 w 972"/>
              <a:gd name="T1" fmla="*/ 2147483647 h 723"/>
              <a:gd name="T2" fmla="*/ 2147483647 w 972"/>
              <a:gd name="T3" fmla="*/ 2147483647 h 723"/>
              <a:gd name="T4" fmla="*/ 2147483647 w 972"/>
              <a:gd name="T5" fmla="*/ 2147483647 h 723"/>
              <a:gd name="T6" fmla="*/ 2147483647 w 972"/>
              <a:gd name="T7" fmla="*/ 2147483647 h 723"/>
              <a:gd name="T8" fmla="*/ 2147483647 w 972"/>
              <a:gd name="T9" fmla="*/ 2147483647 h 723"/>
              <a:gd name="T10" fmla="*/ 0 60000 65536"/>
              <a:gd name="T11" fmla="*/ 0 60000 65536"/>
              <a:gd name="T12" fmla="*/ 0 60000 65536"/>
              <a:gd name="T13" fmla="*/ 0 60000 65536"/>
              <a:gd name="T14" fmla="*/ 0 60000 65536"/>
              <a:gd name="T15" fmla="*/ 0 w 972"/>
              <a:gd name="T16" fmla="*/ 0 h 723"/>
              <a:gd name="T17" fmla="*/ 972 w 972"/>
              <a:gd name="T18" fmla="*/ 723 h 723"/>
            </a:gdLst>
            <a:ahLst/>
            <a:cxnLst>
              <a:cxn ang="T10">
                <a:pos x="T0" y="T1"/>
              </a:cxn>
              <a:cxn ang="T11">
                <a:pos x="T2" y="T3"/>
              </a:cxn>
              <a:cxn ang="T12">
                <a:pos x="T4" y="T5"/>
              </a:cxn>
              <a:cxn ang="T13">
                <a:pos x="T6" y="T7"/>
              </a:cxn>
              <a:cxn ang="T14">
                <a:pos x="T8" y="T9"/>
              </a:cxn>
            </a:cxnLst>
            <a:rect l="T15" t="T16" r="T17" b="T18"/>
            <a:pathLst>
              <a:path w="972" h="723">
                <a:moveTo>
                  <a:pt x="0" y="560"/>
                </a:moveTo>
                <a:cubicBezTo>
                  <a:pt x="64" y="484"/>
                  <a:pt x="129" y="409"/>
                  <a:pt x="226" y="362"/>
                </a:cubicBezTo>
                <a:cubicBezTo>
                  <a:pt x="323" y="315"/>
                  <a:pt x="496" y="325"/>
                  <a:pt x="582" y="277"/>
                </a:cubicBezTo>
                <a:cubicBezTo>
                  <a:pt x="668" y="229"/>
                  <a:pt x="675" y="0"/>
                  <a:pt x="740" y="74"/>
                </a:cubicBezTo>
                <a:cubicBezTo>
                  <a:pt x="805" y="148"/>
                  <a:pt x="932" y="616"/>
                  <a:pt x="972" y="723"/>
                </a:cubicBezTo>
              </a:path>
            </a:pathLst>
          </a:custGeom>
          <a:noFill/>
          <a:ln w="12700"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26" name="Line 175"/>
          <p:cNvSpPr>
            <a:spLocks noChangeShapeType="1"/>
          </p:cNvSpPr>
          <p:nvPr/>
        </p:nvSpPr>
        <p:spPr bwMode="auto">
          <a:xfrm flipH="1">
            <a:off x="7054850" y="1981200"/>
            <a:ext cx="484188" cy="779463"/>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68627" name="Text Box 176"/>
          <p:cNvSpPr txBox="1">
            <a:spLocks noChangeArrowheads="1"/>
          </p:cNvSpPr>
          <p:nvPr/>
        </p:nvSpPr>
        <p:spPr bwMode="auto">
          <a:xfrm>
            <a:off x="7527925" y="1584325"/>
            <a:ext cx="1398588" cy="73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a:t>Conjunto dos</a:t>
            </a:r>
          </a:p>
          <a:p>
            <a:r>
              <a:rPr lang="en-US" sz="1400"/>
              <a:t>valores possíveis</a:t>
            </a:r>
          </a:p>
          <a:p>
            <a:r>
              <a:rPr lang="en-US" sz="1400"/>
              <a:t>de </a:t>
            </a:r>
            <a:r>
              <a:rPr lang="en-US" sz="1400" i="0"/>
              <a:t>(</a:t>
            </a:r>
            <a:r>
              <a:rPr lang="en-US" sz="1400"/>
              <a:t>X</a:t>
            </a:r>
            <a:r>
              <a:rPr lang="en-US" sz="1400" i="0"/>
              <a:t>,</a:t>
            </a:r>
            <a:r>
              <a:rPr lang="en-US" sz="1400"/>
              <a:t>Y</a:t>
            </a:r>
            <a:r>
              <a:rPr lang="en-US" sz="1400" i="0"/>
              <a:t>,</a:t>
            </a:r>
            <a:r>
              <a:rPr lang="en-US" sz="1400"/>
              <a:t>Z</a:t>
            </a:r>
            <a:r>
              <a:rPr lang="en-US" sz="1400" i="0"/>
              <a:t>)</a:t>
            </a:r>
            <a:endParaRPr lang="en-US" sz="1400"/>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130</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339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D3375D5-0E92-4C79-B0EB-FFBB6ECF9471}" type="datetime1">
              <a:rPr lang="en-US" sz="1200" i="0" smtClean="0"/>
              <a:t>3/20/18</a:t>
            </a:fld>
            <a:endParaRPr lang="en-US" sz="1200" i="0"/>
          </a:p>
        </p:txBody>
      </p:sp>
      <p:sp>
        <p:nvSpPr>
          <p:cNvPr id="263171" name="Rectangle 2"/>
          <p:cNvSpPr>
            <a:spLocks noChangeArrowheads="1"/>
          </p:cNvSpPr>
          <p:nvPr/>
        </p:nvSpPr>
        <p:spPr bwMode="auto">
          <a:xfrm>
            <a:off x="441325" y="2117725"/>
            <a:ext cx="8324850" cy="374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2400" b="1" i="0">
                <a:latin typeface="Arial" charset="0"/>
              </a:rPr>
              <a:t>Valores típicos de luminosidade de um</a:t>
            </a:r>
          </a:p>
          <a:p>
            <a:r>
              <a:rPr lang="en-US" sz="2400" b="1" i="0">
                <a:latin typeface="Arial" charset="0"/>
              </a:rPr>
              <a:t>de uma superfície</a:t>
            </a:r>
          </a:p>
          <a:p>
            <a:endParaRPr lang="en-US" sz="2400" b="1" i="0">
              <a:latin typeface="Arial" charset="0"/>
            </a:endParaRPr>
          </a:p>
          <a:p>
            <a:r>
              <a:rPr lang="en-US" sz="2400" b="1" i="0">
                <a:latin typeface="Arial" charset="0"/>
              </a:rPr>
              <a:t>Modo 			Valores (</a:t>
            </a:r>
            <a:r>
              <a:rPr lang="en-US" sz="2400" b="1">
                <a:latin typeface="Arial" charset="0"/>
              </a:rPr>
              <a:t>lux</a:t>
            </a:r>
            <a:r>
              <a:rPr lang="en-US" sz="2400" b="1" i="0">
                <a:latin typeface="Arial" charset="0"/>
              </a:rPr>
              <a:t>)</a:t>
            </a:r>
          </a:p>
          <a:p>
            <a:r>
              <a:rPr lang="en-US" sz="2400" i="0">
                <a:latin typeface="Arial" charset="0"/>
              </a:rPr>
              <a:t>Luz do dia	(máximo)		100 000</a:t>
            </a:r>
          </a:p>
          <a:p>
            <a:r>
              <a:rPr lang="en-US" sz="2400" i="0">
                <a:latin typeface="Arial" charset="0"/>
              </a:rPr>
              <a:t>Luz de dia sombrio		  	  10 000</a:t>
            </a:r>
          </a:p>
          <a:p>
            <a:r>
              <a:rPr lang="en-US" sz="2400" i="0">
                <a:latin typeface="Arial" charset="0"/>
              </a:rPr>
              <a:t>Interior próximo a janela	    	    1 000</a:t>
            </a:r>
          </a:p>
          <a:p>
            <a:r>
              <a:rPr lang="en-US" sz="2400" i="0">
                <a:latin typeface="Arial" charset="0"/>
              </a:rPr>
              <a:t>Minimo p/ trabalho		       	      100</a:t>
            </a:r>
          </a:p>
          <a:p>
            <a:r>
              <a:rPr lang="en-US" sz="2400" i="0">
                <a:latin typeface="Arial" charset="0"/>
              </a:rPr>
              <a:t>Lua cheia                                                0.2</a:t>
            </a:r>
          </a:p>
          <a:p>
            <a:r>
              <a:rPr lang="en-US" sz="2400" i="0">
                <a:latin typeface="Arial" charset="0"/>
              </a:rPr>
              <a:t>Luz das estrelas                                     0.0003</a:t>
            </a:r>
          </a:p>
        </p:txBody>
      </p:sp>
      <p:sp>
        <p:nvSpPr>
          <p:cNvPr id="34819" name="Rectangle 3"/>
          <p:cNvSpPr>
            <a:spLocks noChangeArrowheads="1"/>
          </p:cNvSpPr>
          <p:nvPr/>
        </p:nvSpPr>
        <p:spPr bwMode="auto">
          <a:xfrm>
            <a:off x="6786563" y="5788025"/>
            <a:ext cx="2060575" cy="835025"/>
          </a:xfrm>
          <a:prstGeom prst="rect">
            <a:avLst/>
          </a:prstGeom>
          <a:solidFill>
            <a:schemeClr val="accent1"/>
          </a:solidFill>
          <a:ln w="12700">
            <a:solidFill>
              <a:schemeClr val="tx1"/>
            </a:solidFill>
            <a:miter lim="800000"/>
            <a:headEnd/>
            <a:tailEnd/>
          </a:ln>
          <a:effectLst>
            <a:outerShdw dist="107763" dir="2700000" algn="ctr" rotWithShape="0">
              <a:schemeClr val="bg2"/>
            </a:outerShdw>
          </a:effectLst>
        </p:spPr>
        <p:txBody>
          <a:bodyPr wrap="none" lIns="92075" tIns="46038" rIns="92075" bIns="46038">
            <a:spAutoFit/>
          </a:bodyPr>
          <a:lstStyle/>
          <a:p>
            <a:pPr>
              <a:defRPr/>
            </a:pPr>
            <a:r>
              <a:rPr lang="en-US" sz="2400" b="1">
                <a:latin typeface="Arial" charset="0"/>
              </a:rPr>
              <a:t>… e o olho </a:t>
            </a:r>
          </a:p>
          <a:p>
            <a:pPr>
              <a:defRPr/>
            </a:pPr>
            <a:r>
              <a:rPr lang="en-US" sz="2400" b="1">
                <a:latin typeface="Arial" charset="0"/>
              </a:rPr>
              <a:t>se acomoda!</a:t>
            </a:r>
          </a:p>
        </p:txBody>
      </p:sp>
      <p:sp>
        <p:nvSpPr>
          <p:cNvPr id="263173" name="Rectangle 4"/>
          <p:cNvSpPr>
            <a:spLocks noChangeArrowheads="1"/>
          </p:cNvSpPr>
          <p:nvPr/>
        </p:nvSpPr>
        <p:spPr bwMode="auto">
          <a:xfrm>
            <a:off x="63500" y="1435100"/>
            <a:ext cx="5399088"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buFontTx/>
              <a:buChar char="•"/>
            </a:pPr>
            <a:r>
              <a:rPr lang="en-US" sz="1600" b="1"/>
              <a:t> Um parenteses sobre luminosidade ou brilho</a:t>
            </a:r>
          </a:p>
        </p:txBody>
      </p:sp>
      <p:sp>
        <p:nvSpPr>
          <p:cNvPr id="263174" name="Rectangle 9"/>
          <p:cNvSpPr>
            <a:spLocks noGrp="1" noChangeArrowheads="1"/>
          </p:cNvSpPr>
          <p:nvPr>
            <p:ph type="title"/>
          </p:nvPr>
        </p:nvSpPr>
        <p:spPr>
          <a:xfrm>
            <a:off x="525463" y="74613"/>
            <a:ext cx="7761287" cy="1143000"/>
          </a:xfrm>
          <a:noFill/>
        </p:spPr>
        <p:txBody>
          <a:bodyPr/>
          <a:lstStyle/>
          <a:p>
            <a:r>
              <a:rPr lang="en-US" sz="3200"/>
              <a:t>Retirando a luminosidade ou brilho</a:t>
            </a:r>
            <a:br>
              <a:rPr lang="en-US" sz="3200"/>
            </a:br>
            <a:r>
              <a:rPr lang="en-US" sz="3200"/>
              <a:t>da definição da cor em CIE XYZ</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131</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8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19"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Date Placeholder 1"/>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8E3A9B6-E0D9-4213-B752-B2F2AFF45105}" type="datetime1">
              <a:rPr lang="en-US" sz="1200" i="0" smtClean="0"/>
              <a:t>3/20/18</a:t>
            </a:fld>
            <a:endParaRPr lang="en-US" sz="1200" i="0"/>
          </a:p>
        </p:txBody>
      </p:sp>
      <p:sp>
        <p:nvSpPr>
          <p:cNvPr id="264195" name="Rectangle 2"/>
          <p:cNvSpPr>
            <a:spLocks noChangeArrowheads="1"/>
          </p:cNvSpPr>
          <p:nvPr/>
        </p:nvSpPr>
        <p:spPr bwMode="auto">
          <a:xfrm>
            <a:off x="0" y="0"/>
            <a:ext cx="9144000" cy="6858000"/>
          </a:xfrm>
          <a:prstGeom prst="rect">
            <a:avLst/>
          </a:prstGeom>
          <a:solidFill>
            <a:schemeClr val="tx1"/>
          </a:solidFill>
          <a:ln w="12700">
            <a:solidFill>
              <a:schemeClr val="tx1"/>
            </a:solidFill>
            <a:miter lim="800000"/>
            <a:headEnd type="none" w="sm" len="sm"/>
            <a:tailEnd type="none" w="sm" len="sm"/>
          </a:ln>
        </p:spPr>
        <p:txBody>
          <a:bodyPr wrap="none" anchor="ctr"/>
          <a:lstStyle/>
          <a:p>
            <a:endParaRPr lang="pt-BR"/>
          </a:p>
        </p:txBody>
      </p:sp>
      <p:pic>
        <p:nvPicPr>
          <p:cNvPr id="26419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2000" y="571500"/>
            <a:ext cx="7620000" cy="571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9C5ACD3A-FFD6-4630-B22E-00A1C55F6DA2}" type="slidenum">
              <a:rPr lang="en-US" smtClean="0"/>
              <a:pPr>
                <a:defRPr/>
              </a:pPr>
              <a:t>132</a:t>
            </a:fld>
            <a:endParaRPr lang="en-US"/>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Date Placeholder 1"/>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fld id="{4CE20716-EEB3-4EB9-BBD2-A35DECB28E2B}" type="datetime1">
              <a:rPr lang="en-US" sz="1200" i="0" smtClean="0"/>
              <a:t>3/20/18</a:t>
            </a:fld>
            <a:endParaRPr lang="en-US" sz="1200" i="0"/>
          </a:p>
        </p:txBody>
      </p:sp>
      <p:sp>
        <p:nvSpPr>
          <p:cNvPr id="265219" name="Rectangle 2"/>
          <p:cNvSpPr>
            <a:spLocks noChangeArrowheads="1"/>
          </p:cNvSpPr>
          <p:nvPr/>
        </p:nvSpPr>
        <p:spPr bwMode="auto">
          <a:xfrm>
            <a:off x="0" y="0"/>
            <a:ext cx="9144000" cy="6858000"/>
          </a:xfrm>
          <a:prstGeom prst="rect">
            <a:avLst/>
          </a:prstGeom>
          <a:solidFill>
            <a:schemeClr val="tx1"/>
          </a:solidFill>
          <a:ln w="12700">
            <a:solidFill>
              <a:schemeClr val="tx1"/>
            </a:solidFill>
            <a:miter lim="800000"/>
            <a:headEnd type="none" w="sm" len="sm"/>
            <a:tailEnd type="none" w="sm" len="sm"/>
          </a:ln>
        </p:spPr>
        <p:txBody>
          <a:bodyPr wrap="none" anchor="ctr"/>
          <a:lstStyle/>
          <a:p>
            <a:endParaRPr lang="pt-B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9C5ACD3A-FFD6-4630-B22E-00A1C55F6DA2}" type="slidenum">
              <a:rPr lang="en-US" smtClean="0"/>
              <a:pPr>
                <a:defRPr/>
              </a:pPr>
              <a:t>133</a:t>
            </a:fld>
            <a:endParaRPr lang="en-US"/>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Date Placeholder 1"/>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fld id="{DA20629E-2C19-4D1A-9EF6-8294DDED4ECB}" type="datetime1">
              <a:rPr lang="en-US" sz="1200" i="0" smtClean="0"/>
              <a:t>3/20/18</a:t>
            </a:fld>
            <a:endParaRPr lang="en-US" sz="1200" i="0"/>
          </a:p>
        </p:txBody>
      </p:sp>
      <p:sp>
        <p:nvSpPr>
          <p:cNvPr id="266243" name="Rectangle 2"/>
          <p:cNvSpPr>
            <a:spLocks noChangeArrowheads="1"/>
          </p:cNvSpPr>
          <p:nvPr/>
        </p:nvSpPr>
        <p:spPr bwMode="auto">
          <a:xfrm>
            <a:off x="0" y="0"/>
            <a:ext cx="9144000" cy="6858000"/>
          </a:xfrm>
          <a:prstGeom prst="rect">
            <a:avLst/>
          </a:prstGeom>
          <a:solidFill>
            <a:schemeClr val="tx1"/>
          </a:solidFill>
          <a:ln w="12700">
            <a:solidFill>
              <a:schemeClr val="tx1"/>
            </a:solidFill>
            <a:miter lim="800000"/>
            <a:headEnd type="none" w="sm" len="sm"/>
            <a:tailEnd type="none" w="sm" len="sm"/>
          </a:ln>
        </p:spPr>
        <p:txBody>
          <a:bodyPr wrap="none" anchor="ctr"/>
          <a:lstStyle/>
          <a:p>
            <a:endParaRPr lang="pt-BR"/>
          </a:p>
        </p:txBody>
      </p:sp>
      <p:pic>
        <p:nvPicPr>
          <p:cNvPr id="26624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2000" y="571500"/>
            <a:ext cx="7620000" cy="571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9C5ACD3A-FFD6-4630-B22E-00A1C55F6DA2}" type="slidenum">
              <a:rPr lang="en-US" smtClean="0"/>
              <a:pPr>
                <a:defRPr/>
              </a:pPr>
              <a:t>134</a:t>
            </a:fld>
            <a:endParaRPr lang="en-US"/>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Date Placeholder 1"/>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79C34E5-1381-4420-8798-C2279FB65DC5}" type="datetime1">
              <a:rPr lang="en-US" sz="1200" i="0" smtClean="0"/>
              <a:t>3/20/18</a:t>
            </a:fld>
            <a:endParaRPr lang="en-US" sz="1200" i="0"/>
          </a:p>
        </p:txBody>
      </p:sp>
      <p:sp>
        <p:nvSpPr>
          <p:cNvPr id="267267" name="Rectangle 2"/>
          <p:cNvSpPr>
            <a:spLocks noChangeArrowheads="1"/>
          </p:cNvSpPr>
          <p:nvPr/>
        </p:nvSpPr>
        <p:spPr bwMode="auto">
          <a:xfrm>
            <a:off x="0" y="0"/>
            <a:ext cx="9144000" cy="6858000"/>
          </a:xfrm>
          <a:prstGeom prst="rect">
            <a:avLst/>
          </a:prstGeom>
          <a:solidFill>
            <a:schemeClr val="tx1"/>
          </a:solidFill>
          <a:ln w="12700">
            <a:solidFill>
              <a:schemeClr val="tx1"/>
            </a:solidFill>
            <a:miter lim="800000"/>
            <a:headEnd type="none" w="sm" len="sm"/>
            <a:tailEnd type="none" w="sm" len="sm"/>
          </a:ln>
        </p:spPr>
        <p:txBody>
          <a:bodyPr wrap="none" anchor="ctr"/>
          <a:lstStyle/>
          <a:p>
            <a:endParaRPr lang="pt-BR"/>
          </a:p>
        </p:txBody>
      </p:sp>
      <p:pic>
        <p:nvPicPr>
          <p:cNvPr id="26726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2000" y="571500"/>
            <a:ext cx="7620000" cy="571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9C5ACD3A-FFD6-4630-B22E-00A1C55F6DA2}" type="slidenum">
              <a:rPr lang="en-US" smtClean="0"/>
              <a:pPr>
                <a:defRPr/>
              </a:pPr>
              <a:t>135</a:t>
            </a:fld>
            <a:endParaRPr lang="en-US"/>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Date Placeholder 1"/>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fld id="{1CA7042C-353A-4F92-80B9-2F4C9C156E73}" type="datetime1">
              <a:rPr lang="en-US" sz="1200" i="0" smtClean="0"/>
              <a:t>3/20/18</a:t>
            </a:fld>
            <a:endParaRPr lang="en-US" sz="1200" i="0"/>
          </a:p>
        </p:txBody>
      </p:sp>
      <p:sp>
        <p:nvSpPr>
          <p:cNvPr id="268291" name="Rectangle 2"/>
          <p:cNvSpPr>
            <a:spLocks noChangeArrowheads="1"/>
          </p:cNvSpPr>
          <p:nvPr/>
        </p:nvSpPr>
        <p:spPr bwMode="auto">
          <a:xfrm>
            <a:off x="0" y="0"/>
            <a:ext cx="9144000" cy="6858000"/>
          </a:xfrm>
          <a:prstGeom prst="rect">
            <a:avLst/>
          </a:prstGeom>
          <a:solidFill>
            <a:schemeClr val="tx1"/>
          </a:solidFill>
          <a:ln w="12700">
            <a:solidFill>
              <a:schemeClr val="tx1"/>
            </a:solidFill>
            <a:miter lim="800000"/>
            <a:headEnd type="none" w="sm" len="sm"/>
            <a:tailEnd type="none" w="sm" len="sm"/>
          </a:ln>
        </p:spPr>
        <p:txBody>
          <a:bodyPr wrap="none" anchor="ctr"/>
          <a:lstStyle/>
          <a:p>
            <a:r>
              <a:rPr lang="pt-BR"/>
              <a:t>A</a:t>
            </a:r>
          </a:p>
        </p:txBody>
      </p:sp>
      <p:pic>
        <p:nvPicPr>
          <p:cNvPr id="26829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2000" y="571500"/>
            <a:ext cx="3657600" cy="274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26829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43438" y="608013"/>
            <a:ext cx="3657600" cy="274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68294" name="TextBox 5"/>
          <p:cNvSpPr txBox="1">
            <a:spLocks noChangeArrowheads="1"/>
          </p:cNvSpPr>
          <p:nvPr/>
        </p:nvSpPr>
        <p:spPr bwMode="auto">
          <a:xfrm>
            <a:off x="2581275" y="4178300"/>
            <a:ext cx="4886325" cy="76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a:solidFill>
                  <a:schemeClr val="bg1"/>
                </a:solidFill>
              </a:rPr>
              <a:t>Adaptção cromática</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9C5ACD3A-FFD6-4630-B22E-00A1C55F6DA2}" type="slidenum">
              <a:rPr lang="en-US" smtClean="0"/>
              <a:pPr>
                <a:defRPr/>
              </a:pPr>
              <a:t>136</a:t>
            </a:fld>
            <a:endParaRPr lang="en-US"/>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Date Placeholder 1"/>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E17310A9-CFB9-490B-997E-F87868155933}" type="datetime1">
              <a:rPr lang="en-US" sz="1200" i="0" smtClean="0"/>
              <a:t>3/20/18</a:t>
            </a:fld>
            <a:endParaRPr lang="en-US" sz="1200" i="0"/>
          </a:p>
        </p:txBody>
      </p:sp>
      <p:sp>
        <p:nvSpPr>
          <p:cNvPr id="269315" name="Rectangle 2"/>
          <p:cNvSpPr>
            <a:spLocks noChangeArrowheads="1"/>
          </p:cNvSpPr>
          <p:nvPr/>
        </p:nvSpPr>
        <p:spPr bwMode="auto">
          <a:xfrm>
            <a:off x="0" y="0"/>
            <a:ext cx="9144000" cy="6858000"/>
          </a:xfrm>
          <a:prstGeom prst="rect">
            <a:avLst/>
          </a:prstGeom>
          <a:solidFill>
            <a:schemeClr val="tx1"/>
          </a:solidFill>
          <a:ln w="12700">
            <a:solidFill>
              <a:schemeClr val="tx1"/>
            </a:solidFill>
            <a:miter lim="800000"/>
            <a:headEnd type="none" w="sm" len="sm"/>
            <a:tailEnd type="none" w="sm" len="sm"/>
          </a:ln>
        </p:spPr>
        <p:txBody>
          <a:bodyPr wrap="none" anchor="ctr"/>
          <a:lstStyle/>
          <a:p>
            <a:endParaRPr lang="pt-BR"/>
          </a:p>
        </p:txBody>
      </p:sp>
      <p:sp>
        <p:nvSpPr>
          <p:cNvPr id="335875" name="Oval 3"/>
          <p:cNvSpPr>
            <a:spLocks noChangeArrowheads="1"/>
          </p:cNvSpPr>
          <p:nvPr/>
        </p:nvSpPr>
        <p:spPr bwMode="auto">
          <a:xfrm>
            <a:off x="2166938" y="1479550"/>
            <a:ext cx="5130800" cy="3748088"/>
          </a:xfrm>
          <a:prstGeom prst="ellipse">
            <a:avLst/>
          </a:prstGeom>
          <a:solidFill>
            <a:srgbClr val="C0C0C0"/>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pt-BR"/>
          </a:p>
        </p:txBody>
      </p:sp>
      <p:sp>
        <p:nvSpPr>
          <p:cNvPr id="335876" name="Oval 4"/>
          <p:cNvSpPr>
            <a:spLocks noChangeArrowheads="1"/>
          </p:cNvSpPr>
          <p:nvPr/>
        </p:nvSpPr>
        <p:spPr bwMode="auto">
          <a:xfrm>
            <a:off x="3367088" y="2368550"/>
            <a:ext cx="2692400" cy="1966913"/>
          </a:xfrm>
          <a:prstGeom prst="ellipse">
            <a:avLst/>
          </a:prstGeom>
          <a:solidFill>
            <a:srgbClr val="EAEAEA"/>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pt-BR"/>
          </a:p>
        </p:txBody>
      </p:sp>
      <p:sp>
        <p:nvSpPr>
          <p:cNvPr id="335877" name="Oval 5"/>
          <p:cNvSpPr>
            <a:spLocks noChangeArrowheads="1"/>
          </p:cNvSpPr>
          <p:nvPr/>
        </p:nvSpPr>
        <p:spPr bwMode="auto">
          <a:xfrm>
            <a:off x="4048125" y="2817813"/>
            <a:ext cx="1401763" cy="1023937"/>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endParaRPr lang="pt-B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9C5ACD3A-FFD6-4630-B22E-00A1C55F6DA2}" type="slidenum">
              <a:rPr lang="en-US" smtClean="0"/>
              <a:pPr>
                <a:defRPr/>
              </a:pPr>
              <a:t>137</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587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3587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358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5875" grpId="0" animBg="1"/>
      <p:bldP spid="335876" grpId="0" animBg="1"/>
      <p:bldP spid="335877"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24CD1B7F-CDFC-418E-86E6-415AA796C2C0}" type="datetime1">
              <a:rPr lang="en-US" sz="1200" i="0" smtClean="0"/>
              <a:t>3/20/18</a:t>
            </a:fld>
            <a:endParaRPr lang="en-US" sz="1200" i="0"/>
          </a:p>
        </p:txBody>
      </p:sp>
      <p:sp>
        <p:nvSpPr>
          <p:cNvPr id="199686" name="Rectangle 6"/>
          <p:cNvSpPr>
            <a:spLocks noChangeArrowheads="1"/>
          </p:cNvSpPr>
          <p:nvPr/>
        </p:nvSpPr>
        <p:spPr bwMode="auto">
          <a:xfrm>
            <a:off x="658813" y="4468813"/>
            <a:ext cx="2093912" cy="1200150"/>
          </a:xfrm>
          <a:prstGeom prst="rect">
            <a:avLst/>
          </a:prstGeom>
          <a:solidFill>
            <a:schemeClr val="accent1"/>
          </a:solidFill>
          <a:ln w="12700">
            <a:solidFill>
              <a:schemeClr val="tx1"/>
            </a:solidFill>
            <a:miter lim="800000"/>
            <a:headEnd/>
            <a:tailEnd/>
          </a:ln>
          <a:effectLst>
            <a:outerShdw dist="107763" dir="2700000" algn="ctr" rotWithShape="0">
              <a:schemeClr val="bg2"/>
            </a:outerShdw>
          </a:effectLst>
        </p:spPr>
        <p:txBody>
          <a:bodyPr wrap="none" lIns="92075" tIns="46038" rIns="92075" bIns="46038">
            <a:spAutoFit/>
          </a:bodyPr>
          <a:lstStyle/>
          <a:p>
            <a:pPr>
              <a:defRPr/>
            </a:pPr>
            <a:r>
              <a:rPr lang="en-US" sz="2400"/>
              <a:t>x</a:t>
            </a:r>
            <a:r>
              <a:rPr lang="en-US" sz="2400" i="0"/>
              <a:t> = </a:t>
            </a:r>
            <a:r>
              <a:rPr lang="en-US" sz="2400" i="0">
                <a:latin typeface="Arial" charset="0"/>
              </a:rPr>
              <a:t>X/(X+Y+Z)</a:t>
            </a:r>
          </a:p>
          <a:p>
            <a:pPr>
              <a:defRPr/>
            </a:pPr>
            <a:r>
              <a:rPr lang="en-US" sz="2400"/>
              <a:t>y</a:t>
            </a:r>
            <a:r>
              <a:rPr lang="en-US" sz="2400" i="0"/>
              <a:t> = </a:t>
            </a:r>
            <a:r>
              <a:rPr lang="en-US" sz="2400" i="0">
                <a:latin typeface="Arial" charset="0"/>
              </a:rPr>
              <a:t>Y/(X+Y+Z)</a:t>
            </a:r>
            <a:endParaRPr lang="en-US" sz="2400" i="0"/>
          </a:p>
          <a:p>
            <a:pPr>
              <a:defRPr/>
            </a:pPr>
            <a:r>
              <a:rPr lang="en-US" sz="2400"/>
              <a:t>z</a:t>
            </a:r>
            <a:r>
              <a:rPr lang="en-US" sz="2400" i="0"/>
              <a:t> = </a:t>
            </a:r>
            <a:r>
              <a:rPr lang="en-US" sz="2400" i="0">
                <a:latin typeface="Arial" charset="0"/>
              </a:rPr>
              <a:t>Z/(X+Y+Z)</a:t>
            </a:r>
          </a:p>
        </p:txBody>
      </p:sp>
      <p:sp>
        <p:nvSpPr>
          <p:cNvPr id="199687" name="Rectangle 7"/>
          <p:cNvSpPr>
            <a:spLocks noChangeArrowheads="1"/>
          </p:cNvSpPr>
          <p:nvPr/>
        </p:nvSpPr>
        <p:spPr bwMode="auto">
          <a:xfrm>
            <a:off x="519113" y="3195638"/>
            <a:ext cx="4722812"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pPr>
              <a:buFontTx/>
              <a:buChar char="•"/>
            </a:pPr>
            <a:r>
              <a:rPr lang="en-US" sz="2000" b="1"/>
              <a:t> Retirar o fator luminosidade ou brilho projetando no plano </a:t>
            </a:r>
            <a:r>
              <a:rPr lang="en-US" sz="2000" i="0">
                <a:latin typeface="Arial" charset="0"/>
              </a:rPr>
              <a:t>X+Y+Z=1</a:t>
            </a:r>
          </a:p>
        </p:txBody>
      </p:sp>
      <p:sp>
        <p:nvSpPr>
          <p:cNvPr id="199688" name="Rectangle 8"/>
          <p:cNvSpPr>
            <a:spLocks noChangeArrowheads="1"/>
          </p:cNvSpPr>
          <p:nvPr/>
        </p:nvSpPr>
        <p:spPr bwMode="auto">
          <a:xfrm>
            <a:off x="3011488" y="4746625"/>
            <a:ext cx="21717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pPr>
              <a:lnSpc>
                <a:spcPct val="75000"/>
              </a:lnSpc>
            </a:pPr>
            <a:r>
              <a:rPr lang="en-US" sz="2400"/>
              <a:t>note que </a:t>
            </a:r>
          </a:p>
          <a:p>
            <a:pPr>
              <a:lnSpc>
                <a:spcPct val="75000"/>
              </a:lnSpc>
            </a:pPr>
            <a:r>
              <a:rPr lang="en-US" sz="2400"/>
              <a:t> x+y+z =1</a:t>
            </a:r>
          </a:p>
        </p:txBody>
      </p:sp>
      <p:sp>
        <p:nvSpPr>
          <p:cNvPr id="270342" name="Rectangle 9"/>
          <p:cNvSpPr>
            <a:spLocks noGrp="1" noChangeArrowheads="1"/>
          </p:cNvSpPr>
          <p:nvPr>
            <p:ph type="title"/>
          </p:nvPr>
        </p:nvSpPr>
        <p:spPr>
          <a:xfrm>
            <a:off x="525463" y="74613"/>
            <a:ext cx="7761287" cy="1143000"/>
          </a:xfrm>
          <a:noFill/>
        </p:spPr>
        <p:txBody>
          <a:bodyPr/>
          <a:lstStyle/>
          <a:p>
            <a:r>
              <a:rPr lang="en-US" sz="3200"/>
              <a:t>Retirando a luminosidade ou brilho</a:t>
            </a:r>
            <a:br>
              <a:rPr lang="en-US" sz="3200"/>
            </a:br>
            <a:r>
              <a:rPr lang="en-US" sz="3200"/>
              <a:t>da definição da cor em CIE XYZ</a:t>
            </a:r>
          </a:p>
        </p:txBody>
      </p:sp>
      <p:sp>
        <p:nvSpPr>
          <p:cNvPr id="199690" name="Rectangle 10"/>
          <p:cNvSpPr>
            <a:spLocks noChangeArrowheads="1"/>
          </p:cNvSpPr>
          <p:nvPr/>
        </p:nvSpPr>
        <p:spPr bwMode="auto">
          <a:xfrm>
            <a:off x="5375275" y="4467225"/>
            <a:ext cx="2270125" cy="1200150"/>
          </a:xfrm>
          <a:prstGeom prst="rect">
            <a:avLst/>
          </a:prstGeom>
          <a:solidFill>
            <a:schemeClr val="accent1"/>
          </a:solidFill>
          <a:ln w="12700">
            <a:solidFill>
              <a:schemeClr val="tx1"/>
            </a:solidFill>
            <a:miter lim="800000"/>
            <a:headEnd/>
            <a:tailEnd/>
          </a:ln>
          <a:effectLst>
            <a:outerShdw dist="107763" dir="2700000" algn="ctr" rotWithShape="0">
              <a:schemeClr val="bg2"/>
            </a:outerShdw>
          </a:effectLst>
        </p:spPr>
        <p:txBody>
          <a:bodyPr wrap="none" lIns="92075" tIns="46038" rIns="92075" bIns="46038">
            <a:spAutoFit/>
          </a:bodyPr>
          <a:lstStyle/>
          <a:p>
            <a:pPr>
              <a:defRPr/>
            </a:pPr>
            <a:r>
              <a:rPr lang="en-US" sz="2400" i="0">
                <a:latin typeface="Arial" charset="0"/>
              </a:rPr>
              <a:t>X</a:t>
            </a:r>
            <a:r>
              <a:rPr lang="en-US" sz="2400" i="0"/>
              <a:t> = </a:t>
            </a:r>
            <a:r>
              <a:rPr lang="en-US" sz="2400" i="0">
                <a:latin typeface="Arial" charset="0"/>
              </a:rPr>
              <a:t>(</a:t>
            </a:r>
            <a:r>
              <a:rPr lang="en-US" sz="2400"/>
              <a:t>x</a:t>
            </a:r>
            <a:r>
              <a:rPr lang="en-US" sz="2400" i="0"/>
              <a:t> </a:t>
            </a:r>
            <a:r>
              <a:rPr lang="en-US" sz="2400" i="0">
                <a:latin typeface="Arial" charset="0"/>
              </a:rPr>
              <a:t>/ </a:t>
            </a:r>
            <a:r>
              <a:rPr lang="en-US" sz="2400"/>
              <a:t>y</a:t>
            </a:r>
            <a:r>
              <a:rPr lang="en-US" sz="2400" i="0"/>
              <a:t> </a:t>
            </a:r>
            <a:r>
              <a:rPr lang="en-US" sz="2400" i="0">
                <a:latin typeface="Arial" charset="0"/>
              </a:rPr>
              <a:t>) Y</a:t>
            </a:r>
          </a:p>
          <a:p>
            <a:pPr>
              <a:defRPr/>
            </a:pPr>
            <a:r>
              <a:rPr lang="en-US" sz="2400" i="0">
                <a:latin typeface="Arial" charset="0"/>
              </a:rPr>
              <a:t>Y</a:t>
            </a:r>
            <a:r>
              <a:rPr lang="en-US" sz="2400" i="0"/>
              <a:t> = </a:t>
            </a:r>
            <a:r>
              <a:rPr lang="en-US" sz="2400" i="0">
                <a:latin typeface="Arial" charset="0"/>
              </a:rPr>
              <a:t>Y</a:t>
            </a:r>
          </a:p>
          <a:p>
            <a:pPr>
              <a:defRPr/>
            </a:pPr>
            <a:r>
              <a:rPr lang="en-US" sz="2400" i="0">
                <a:latin typeface="Arial" charset="0"/>
              </a:rPr>
              <a:t>Z</a:t>
            </a:r>
            <a:r>
              <a:rPr lang="en-US" sz="2400"/>
              <a:t> </a:t>
            </a:r>
            <a:r>
              <a:rPr lang="en-US" sz="2400" i="0"/>
              <a:t>= (</a:t>
            </a:r>
            <a:r>
              <a:rPr lang="en-US" sz="2400"/>
              <a:t>1-x-y</a:t>
            </a:r>
            <a:r>
              <a:rPr lang="en-US" sz="2400" i="0"/>
              <a:t> ) </a:t>
            </a:r>
            <a:r>
              <a:rPr lang="en-US" sz="2400" i="0">
                <a:latin typeface="Arial" charset="0"/>
              </a:rPr>
              <a:t>Y</a:t>
            </a:r>
            <a:r>
              <a:rPr lang="en-US" sz="2400" i="0"/>
              <a:t> </a:t>
            </a:r>
            <a:r>
              <a:rPr lang="en-US" sz="2400" i="0">
                <a:latin typeface="Arial" charset="0"/>
              </a:rPr>
              <a:t>/ </a:t>
            </a:r>
            <a:r>
              <a:rPr lang="en-US" sz="2400"/>
              <a:t>y</a:t>
            </a:r>
          </a:p>
        </p:txBody>
      </p:sp>
      <p:grpSp>
        <p:nvGrpSpPr>
          <p:cNvPr id="270344" name="Group 32"/>
          <p:cNvGrpSpPr>
            <a:grpSpLocks/>
          </p:cNvGrpSpPr>
          <p:nvPr/>
        </p:nvGrpSpPr>
        <p:grpSpPr bwMode="auto">
          <a:xfrm>
            <a:off x="4954588" y="1654175"/>
            <a:ext cx="3898900" cy="2735263"/>
            <a:chOff x="3121" y="1042"/>
            <a:chExt cx="2456" cy="1723"/>
          </a:xfrm>
        </p:grpSpPr>
        <p:sp>
          <p:nvSpPr>
            <p:cNvPr id="270345" name="Line 12"/>
            <p:cNvSpPr>
              <a:spLocks noChangeShapeType="1"/>
            </p:cNvSpPr>
            <p:nvPr/>
          </p:nvSpPr>
          <p:spPr bwMode="auto">
            <a:xfrm>
              <a:off x="4122" y="2132"/>
              <a:ext cx="1290" cy="0"/>
            </a:xfrm>
            <a:prstGeom prst="line">
              <a:avLst/>
            </a:prstGeom>
            <a:noFill/>
            <a:ln w="254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270346" name="Line 13"/>
            <p:cNvSpPr>
              <a:spLocks noChangeShapeType="1"/>
            </p:cNvSpPr>
            <p:nvPr/>
          </p:nvSpPr>
          <p:spPr bwMode="auto">
            <a:xfrm flipV="1">
              <a:off x="4129" y="1084"/>
              <a:ext cx="0" cy="1052"/>
            </a:xfrm>
            <a:prstGeom prst="line">
              <a:avLst/>
            </a:prstGeom>
            <a:noFill/>
            <a:ln w="254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270347" name="Line 14"/>
            <p:cNvSpPr>
              <a:spLocks noChangeShapeType="1"/>
            </p:cNvSpPr>
            <p:nvPr/>
          </p:nvSpPr>
          <p:spPr bwMode="auto">
            <a:xfrm>
              <a:off x="4129" y="2136"/>
              <a:ext cx="412" cy="397"/>
            </a:xfrm>
            <a:prstGeom prst="line">
              <a:avLst/>
            </a:prstGeom>
            <a:noFill/>
            <a:ln w="254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270348" name="Line 15"/>
            <p:cNvSpPr>
              <a:spLocks noChangeShapeType="1"/>
            </p:cNvSpPr>
            <p:nvPr/>
          </p:nvSpPr>
          <p:spPr bwMode="auto">
            <a:xfrm>
              <a:off x="4129" y="2136"/>
              <a:ext cx="635" cy="201"/>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0349" name="Line 16"/>
            <p:cNvSpPr>
              <a:spLocks noChangeShapeType="1"/>
            </p:cNvSpPr>
            <p:nvPr/>
          </p:nvSpPr>
          <p:spPr bwMode="auto">
            <a:xfrm>
              <a:off x="4129" y="2132"/>
              <a:ext cx="563" cy="12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0350" name="Line 17"/>
            <p:cNvSpPr>
              <a:spLocks noChangeShapeType="1"/>
            </p:cNvSpPr>
            <p:nvPr/>
          </p:nvSpPr>
          <p:spPr bwMode="auto">
            <a:xfrm flipV="1">
              <a:off x="4135" y="1959"/>
              <a:ext cx="458" cy="18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0351" name="Freeform 18"/>
            <p:cNvSpPr>
              <a:spLocks/>
            </p:cNvSpPr>
            <p:nvPr/>
          </p:nvSpPr>
          <p:spPr bwMode="auto">
            <a:xfrm>
              <a:off x="4312" y="1080"/>
              <a:ext cx="1055" cy="1267"/>
            </a:xfrm>
            <a:custGeom>
              <a:avLst/>
              <a:gdLst>
                <a:gd name="T0" fmla="*/ 77 w 1289"/>
                <a:gd name="T1" fmla="*/ 12 h 2121"/>
                <a:gd name="T2" fmla="*/ 65 w 1289"/>
                <a:gd name="T3" fmla="*/ 11 h 2121"/>
                <a:gd name="T4" fmla="*/ 59 w 1289"/>
                <a:gd name="T5" fmla="*/ 11 h 2121"/>
                <a:gd name="T6" fmla="*/ 52 w 1289"/>
                <a:gd name="T7" fmla="*/ 10 h 2121"/>
                <a:gd name="T8" fmla="*/ 47 w 1289"/>
                <a:gd name="T9" fmla="*/ 8 h 2121"/>
                <a:gd name="T10" fmla="*/ 40 w 1289"/>
                <a:gd name="T11" fmla="*/ 7 h 2121"/>
                <a:gd name="T12" fmla="*/ 35 w 1289"/>
                <a:gd name="T13" fmla="*/ 6 h 2121"/>
                <a:gd name="T14" fmla="*/ 25 w 1289"/>
                <a:gd name="T15" fmla="*/ 4 h 2121"/>
                <a:gd name="T16" fmla="*/ 16 w 1289"/>
                <a:gd name="T17" fmla="*/ 2 h 2121"/>
                <a:gd name="T18" fmla="*/ 3 w 1289"/>
                <a:gd name="T19" fmla="*/ 1 h 2121"/>
                <a:gd name="T20" fmla="*/ 0 w 1289"/>
                <a:gd name="T21" fmla="*/ 1 h 2121"/>
                <a:gd name="T22" fmla="*/ 6 w 1289"/>
                <a:gd name="T23" fmla="*/ 0 h 2121"/>
                <a:gd name="T24" fmla="*/ 38 w 1289"/>
                <a:gd name="T25" fmla="*/ 1 h 2121"/>
                <a:gd name="T26" fmla="*/ 83 w 1289"/>
                <a:gd name="T27" fmla="*/ 2 h 2121"/>
                <a:gd name="T28" fmla="*/ 110 w 1289"/>
                <a:gd name="T29" fmla="*/ 2 h 2121"/>
                <a:gd name="T30" fmla="*/ 136 w 1289"/>
                <a:gd name="T31" fmla="*/ 4 h 2121"/>
                <a:gd name="T32" fmla="*/ 157 w 1289"/>
                <a:gd name="T33" fmla="*/ 5 h 2121"/>
                <a:gd name="T34" fmla="*/ 173 w 1289"/>
                <a:gd name="T35" fmla="*/ 7 h 2121"/>
                <a:gd name="T36" fmla="*/ 174 w 1289"/>
                <a:gd name="T37" fmla="*/ 7 h 2121"/>
                <a:gd name="T38" fmla="*/ 77 w 1289"/>
                <a:gd name="T39" fmla="*/ 12 h 21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89"/>
                <a:gd name="T61" fmla="*/ 0 h 2121"/>
                <a:gd name="T62" fmla="*/ 1289 w 1289"/>
                <a:gd name="T63" fmla="*/ 2121 h 21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89" h="2121">
                  <a:moveTo>
                    <a:pt x="568" y="2120"/>
                  </a:moveTo>
                  <a:lnTo>
                    <a:pt x="480" y="1992"/>
                  </a:lnTo>
                  <a:lnTo>
                    <a:pt x="440" y="1888"/>
                  </a:lnTo>
                  <a:lnTo>
                    <a:pt x="384" y="1720"/>
                  </a:lnTo>
                  <a:lnTo>
                    <a:pt x="352" y="1480"/>
                  </a:lnTo>
                  <a:lnTo>
                    <a:pt x="296" y="1240"/>
                  </a:lnTo>
                  <a:lnTo>
                    <a:pt x="264" y="984"/>
                  </a:lnTo>
                  <a:lnTo>
                    <a:pt x="192" y="688"/>
                  </a:lnTo>
                  <a:lnTo>
                    <a:pt x="112" y="416"/>
                  </a:lnTo>
                  <a:lnTo>
                    <a:pt x="24" y="64"/>
                  </a:lnTo>
                  <a:lnTo>
                    <a:pt x="0" y="16"/>
                  </a:lnTo>
                  <a:lnTo>
                    <a:pt x="48" y="0"/>
                  </a:lnTo>
                  <a:lnTo>
                    <a:pt x="288" y="88"/>
                  </a:lnTo>
                  <a:lnTo>
                    <a:pt x="616" y="296"/>
                  </a:lnTo>
                  <a:lnTo>
                    <a:pt x="816" y="448"/>
                  </a:lnTo>
                  <a:lnTo>
                    <a:pt x="1008" y="680"/>
                  </a:lnTo>
                  <a:lnTo>
                    <a:pt x="1160" y="904"/>
                  </a:lnTo>
                  <a:lnTo>
                    <a:pt x="1280" y="1144"/>
                  </a:lnTo>
                  <a:lnTo>
                    <a:pt x="1288" y="1248"/>
                  </a:lnTo>
                  <a:lnTo>
                    <a:pt x="568" y="2120"/>
                  </a:lnTo>
                </a:path>
              </a:pathLst>
            </a:custGeom>
            <a:noFill/>
            <a:ln w="25400" cap="rnd"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52" name="Line 19"/>
            <p:cNvSpPr>
              <a:spLocks noChangeShapeType="1"/>
            </p:cNvSpPr>
            <p:nvPr/>
          </p:nvSpPr>
          <p:spPr bwMode="auto">
            <a:xfrm flipH="1">
              <a:off x="4129" y="1821"/>
              <a:ext cx="425" cy="31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0353" name="Line 20"/>
            <p:cNvSpPr>
              <a:spLocks noChangeShapeType="1"/>
            </p:cNvSpPr>
            <p:nvPr/>
          </p:nvSpPr>
          <p:spPr bwMode="auto">
            <a:xfrm flipH="1">
              <a:off x="4129" y="1677"/>
              <a:ext cx="386" cy="45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0354" name="Line 21"/>
            <p:cNvSpPr>
              <a:spLocks noChangeShapeType="1"/>
            </p:cNvSpPr>
            <p:nvPr/>
          </p:nvSpPr>
          <p:spPr bwMode="auto">
            <a:xfrm flipH="1">
              <a:off x="4129" y="1496"/>
              <a:ext cx="334" cy="63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0355" name="Line 22"/>
            <p:cNvSpPr>
              <a:spLocks noChangeShapeType="1"/>
            </p:cNvSpPr>
            <p:nvPr/>
          </p:nvSpPr>
          <p:spPr bwMode="auto">
            <a:xfrm flipH="1">
              <a:off x="4129" y="1328"/>
              <a:ext cx="275" cy="80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0356" name="Line 23"/>
            <p:cNvSpPr>
              <a:spLocks noChangeShapeType="1"/>
            </p:cNvSpPr>
            <p:nvPr/>
          </p:nvSpPr>
          <p:spPr bwMode="auto">
            <a:xfrm flipH="1">
              <a:off x="4135" y="1094"/>
              <a:ext cx="190" cy="1038"/>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0357" name="Line 24"/>
            <p:cNvSpPr>
              <a:spLocks noChangeShapeType="1"/>
            </p:cNvSpPr>
            <p:nvPr/>
          </p:nvSpPr>
          <p:spPr bwMode="auto">
            <a:xfrm flipH="1">
              <a:off x="4142" y="1826"/>
              <a:ext cx="1224" cy="310"/>
            </a:xfrm>
            <a:prstGeom prst="line">
              <a:avLst/>
            </a:prstGeom>
            <a:noFill/>
            <a:ln w="12700">
              <a:solidFill>
                <a:schemeClr val="tx1"/>
              </a:solidFill>
              <a:prstDash val="lg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0358" name="Freeform 25"/>
            <p:cNvSpPr>
              <a:spLocks/>
            </p:cNvSpPr>
            <p:nvPr/>
          </p:nvSpPr>
          <p:spPr bwMode="auto">
            <a:xfrm>
              <a:off x="4129" y="1510"/>
              <a:ext cx="747" cy="789"/>
            </a:xfrm>
            <a:custGeom>
              <a:avLst/>
              <a:gdLst>
                <a:gd name="T0" fmla="*/ 29 w 913"/>
                <a:gd name="T1" fmla="*/ 8 h 1321"/>
                <a:gd name="T2" fmla="*/ 122 w 913"/>
                <a:gd name="T3" fmla="*/ 6 h 1321"/>
                <a:gd name="T4" fmla="*/ 0 w 913"/>
                <a:gd name="T5" fmla="*/ 0 h 1321"/>
                <a:gd name="T6" fmla="*/ 29 w 913"/>
                <a:gd name="T7" fmla="*/ 8 h 1321"/>
                <a:gd name="T8" fmla="*/ 0 60000 65536"/>
                <a:gd name="T9" fmla="*/ 0 60000 65536"/>
                <a:gd name="T10" fmla="*/ 0 60000 65536"/>
                <a:gd name="T11" fmla="*/ 0 60000 65536"/>
                <a:gd name="T12" fmla="*/ 0 w 913"/>
                <a:gd name="T13" fmla="*/ 0 h 1321"/>
                <a:gd name="T14" fmla="*/ 913 w 913"/>
                <a:gd name="T15" fmla="*/ 1321 h 1321"/>
              </a:gdLst>
              <a:ahLst/>
              <a:cxnLst>
                <a:cxn ang="T8">
                  <a:pos x="T0" y="T1"/>
                </a:cxn>
                <a:cxn ang="T9">
                  <a:pos x="T2" y="T3"/>
                </a:cxn>
                <a:cxn ang="T10">
                  <a:pos x="T4" y="T5"/>
                </a:cxn>
                <a:cxn ang="T11">
                  <a:pos x="T6" y="T7"/>
                </a:cxn>
              </a:cxnLst>
              <a:rect l="T12" t="T13" r="T14" b="T15"/>
              <a:pathLst>
                <a:path w="913" h="1321">
                  <a:moveTo>
                    <a:pt x="216" y="1320"/>
                  </a:moveTo>
                  <a:lnTo>
                    <a:pt x="912" y="1072"/>
                  </a:lnTo>
                  <a:lnTo>
                    <a:pt x="0" y="0"/>
                  </a:lnTo>
                  <a:lnTo>
                    <a:pt x="216" y="1320"/>
                  </a:lnTo>
                </a:path>
              </a:pathLst>
            </a:custGeom>
            <a:solidFill>
              <a:srgbClr val="ECECEC">
                <a:alpha val="21960"/>
              </a:srgbClr>
            </a:solidFill>
            <a:ln w="25400" cap="rnd" cmpd="sng">
              <a:solidFill>
                <a:schemeClr val="tx1"/>
              </a:solidFill>
              <a:prstDash val="solid"/>
              <a:round/>
              <a:headEnd/>
              <a:tailEnd/>
            </a:ln>
          </p:spPr>
          <p:txBody>
            <a:bodyPr/>
            <a:lstStyle/>
            <a:p>
              <a:endParaRPr lang="en-US"/>
            </a:p>
          </p:txBody>
        </p:sp>
        <p:sp>
          <p:nvSpPr>
            <p:cNvPr id="270359" name="Rectangle 26"/>
            <p:cNvSpPr>
              <a:spLocks noChangeArrowheads="1"/>
            </p:cNvSpPr>
            <p:nvPr/>
          </p:nvSpPr>
          <p:spPr bwMode="auto">
            <a:xfrm>
              <a:off x="5365" y="2156"/>
              <a:ext cx="21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X</a:t>
              </a:r>
            </a:p>
          </p:txBody>
        </p:sp>
        <p:sp>
          <p:nvSpPr>
            <p:cNvPr id="270360" name="Rectangle 27"/>
            <p:cNvSpPr>
              <a:spLocks noChangeArrowheads="1"/>
            </p:cNvSpPr>
            <p:nvPr/>
          </p:nvSpPr>
          <p:spPr bwMode="auto">
            <a:xfrm>
              <a:off x="3898" y="1042"/>
              <a:ext cx="21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Y</a:t>
              </a:r>
            </a:p>
          </p:txBody>
        </p:sp>
        <p:sp>
          <p:nvSpPr>
            <p:cNvPr id="270361" name="Rectangle 28"/>
            <p:cNvSpPr>
              <a:spLocks noChangeArrowheads="1"/>
            </p:cNvSpPr>
            <p:nvPr/>
          </p:nvSpPr>
          <p:spPr bwMode="auto">
            <a:xfrm>
              <a:off x="4566" y="2534"/>
              <a:ext cx="20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Z</a:t>
              </a:r>
            </a:p>
          </p:txBody>
        </p:sp>
        <p:sp>
          <p:nvSpPr>
            <p:cNvPr id="270362" name="Rectangle 29"/>
            <p:cNvSpPr>
              <a:spLocks noChangeArrowheads="1"/>
            </p:cNvSpPr>
            <p:nvPr/>
          </p:nvSpPr>
          <p:spPr bwMode="auto">
            <a:xfrm>
              <a:off x="3121" y="1477"/>
              <a:ext cx="88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t>Plano</a:t>
              </a:r>
              <a:r>
                <a:rPr lang="en-US" sz="1400" b="1" i="0">
                  <a:latin typeface="Arial" charset="0"/>
                </a:rPr>
                <a:t> X+Y+Z=1</a:t>
              </a:r>
            </a:p>
          </p:txBody>
        </p:sp>
        <p:sp>
          <p:nvSpPr>
            <p:cNvPr id="270363" name="Line 30"/>
            <p:cNvSpPr>
              <a:spLocks noChangeShapeType="1"/>
            </p:cNvSpPr>
            <p:nvPr/>
          </p:nvSpPr>
          <p:spPr bwMode="auto">
            <a:xfrm>
              <a:off x="3762" y="1649"/>
              <a:ext cx="393" cy="81"/>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138</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968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9968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9968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996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9686" grpId="0" animBg="1"/>
      <p:bldP spid="199687" grpId="0"/>
      <p:bldP spid="199688" grpId="0"/>
      <p:bldP spid="199690"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D1070C8-A35D-4C61-A77A-4F3043F0BEE1}" type="datetime1">
              <a:rPr lang="en-US" sz="1200" i="0" smtClean="0"/>
              <a:t>3/20/18</a:t>
            </a:fld>
            <a:endParaRPr lang="en-US" sz="1200" i="0"/>
          </a:p>
        </p:txBody>
      </p:sp>
      <p:sp>
        <p:nvSpPr>
          <p:cNvPr id="271363" name="Rectangle 83"/>
          <p:cNvSpPr>
            <a:spLocks noGrp="1" noChangeArrowheads="1"/>
          </p:cNvSpPr>
          <p:nvPr>
            <p:ph type="title"/>
          </p:nvPr>
        </p:nvSpPr>
        <p:spPr>
          <a:noFill/>
        </p:spPr>
        <p:txBody>
          <a:bodyPr/>
          <a:lstStyle/>
          <a:p>
            <a:r>
              <a:rPr lang="en-US" sz="2800"/>
              <a:t>Cores visíveis representadas no </a:t>
            </a:r>
            <a:br>
              <a:rPr lang="en-US" sz="2800"/>
            </a:br>
            <a:r>
              <a:rPr lang="en-US" sz="2800"/>
              <a:t>sistema CIE xyY</a:t>
            </a:r>
          </a:p>
        </p:txBody>
      </p:sp>
      <p:pic>
        <p:nvPicPr>
          <p:cNvPr id="271364" name="Picture 84" descr="CIE19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4400" y="1682750"/>
            <a:ext cx="4175125" cy="305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1365" name="Group 85"/>
          <p:cNvGrpSpPr>
            <a:grpSpLocks/>
          </p:cNvGrpSpPr>
          <p:nvPr/>
        </p:nvGrpSpPr>
        <p:grpSpPr bwMode="auto">
          <a:xfrm>
            <a:off x="492125" y="2432050"/>
            <a:ext cx="4129088" cy="4227513"/>
            <a:chOff x="1214" y="1297"/>
            <a:chExt cx="1951" cy="2733"/>
          </a:xfrm>
        </p:grpSpPr>
        <p:sp>
          <p:nvSpPr>
            <p:cNvPr id="271366" name="Line 86"/>
            <p:cNvSpPr>
              <a:spLocks noChangeShapeType="1"/>
            </p:cNvSpPr>
            <p:nvPr/>
          </p:nvSpPr>
          <p:spPr bwMode="auto">
            <a:xfrm>
              <a:off x="1488" y="3120"/>
              <a:ext cx="1576" cy="0"/>
            </a:xfrm>
            <a:prstGeom prst="line">
              <a:avLst/>
            </a:prstGeom>
            <a:noFill/>
            <a:ln w="254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271367" name="Line 87"/>
            <p:cNvSpPr>
              <a:spLocks noChangeShapeType="1"/>
            </p:cNvSpPr>
            <p:nvPr/>
          </p:nvSpPr>
          <p:spPr bwMode="auto">
            <a:xfrm flipV="1">
              <a:off x="1496" y="1368"/>
              <a:ext cx="0" cy="1760"/>
            </a:xfrm>
            <a:prstGeom prst="line">
              <a:avLst/>
            </a:prstGeom>
            <a:noFill/>
            <a:ln w="254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271368" name="Line 88"/>
            <p:cNvSpPr>
              <a:spLocks noChangeShapeType="1"/>
            </p:cNvSpPr>
            <p:nvPr/>
          </p:nvSpPr>
          <p:spPr bwMode="auto">
            <a:xfrm>
              <a:off x="1496" y="3128"/>
              <a:ext cx="504" cy="664"/>
            </a:xfrm>
            <a:prstGeom prst="line">
              <a:avLst/>
            </a:prstGeom>
            <a:noFill/>
            <a:ln w="254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271369" name="Line 89"/>
            <p:cNvSpPr>
              <a:spLocks noChangeShapeType="1"/>
            </p:cNvSpPr>
            <p:nvPr/>
          </p:nvSpPr>
          <p:spPr bwMode="auto">
            <a:xfrm>
              <a:off x="1496" y="3128"/>
              <a:ext cx="776" cy="336"/>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1370" name="Line 90"/>
            <p:cNvSpPr>
              <a:spLocks noChangeShapeType="1"/>
            </p:cNvSpPr>
            <p:nvPr/>
          </p:nvSpPr>
          <p:spPr bwMode="auto">
            <a:xfrm>
              <a:off x="1496" y="3120"/>
              <a:ext cx="688" cy="216"/>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1371" name="Line 91"/>
            <p:cNvSpPr>
              <a:spLocks noChangeShapeType="1"/>
            </p:cNvSpPr>
            <p:nvPr/>
          </p:nvSpPr>
          <p:spPr bwMode="auto">
            <a:xfrm flipV="1">
              <a:off x="1504" y="2832"/>
              <a:ext cx="560" cy="30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1372" name="Freeform 92"/>
            <p:cNvSpPr>
              <a:spLocks/>
            </p:cNvSpPr>
            <p:nvPr/>
          </p:nvSpPr>
          <p:spPr bwMode="auto">
            <a:xfrm>
              <a:off x="1720" y="1360"/>
              <a:ext cx="1289" cy="2121"/>
            </a:xfrm>
            <a:custGeom>
              <a:avLst/>
              <a:gdLst>
                <a:gd name="T0" fmla="*/ 568 w 1289"/>
                <a:gd name="T1" fmla="*/ 2120 h 2121"/>
                <a:gd name="T2" fmla="*/ 480 w 1289"/>
                <a:gd name="T3" fmla="*/ 1992 h 2121"/>
                <a:gd name="T4" fmla="*/ 440 w 1289"/>
                <a:gd name="T5" fmla="*/ 1888 h 2121"/>
                <a:gd name="T6" fmla="*/ 384 w 1289"/>
                <a:gd name="T7" fmla="*/ 1720 h 2121"/>
                <a:gd name="T8" fmla="*/ 352 w 1289"/>
                <a:gd name="T9" fmla="*/ 1480 h 2121"/>
                <a:gd name="T10" fmla="*/ 296 w 1289"/>
                <a:gd name="T11" fmla="*/ 1240 h 2121"/>
                <a:gd name="T12" fmla="*/ 264 w 1289"/>
                <a:gd name="T13" fmla="*/ 984 h 2121"/>
                <a:gd name="T14" fmla="*/ 192 w 1289"/>
                <a:gd name="T15" fmla="*/ 688 h 2121"/>
                <a:gd name="T16" fmla="*/ 112 w 1289"/>
                <a:gd name="T17" fmla="*/ 416 h 2121"/>
                <a:gd name="T18" fmla="*/ 24 w 1289"/>
                <a:gd name="T19" fmla="*/ 64 h 2121"/>
                <a:gd name="T20" fmla="*/ 0 w 1289"/>
                <a:gd name="T21" fmla="*/ 16 h 2121"/>
                <a:gd name="T22" fmla="*/ 48 w 1289"/>
                <a:gd name="T23" fmla="*/ 0 h 2121"/>
                <a:gd name="T24" fmla="*/ 288 w 1289"/>
                <a:gd name="T25" fmla="*/ 88 h 2121"/>
                <a:gd name="T26" fmla="*/ 616 w 1289"/>
                <a:gd name="T27" fmla="*/ 296 h 2121"/>
                <a:gd name="T28" fmla="*/ 816 w 1289"/>
                <a:gd name="T29" fmla="*/ 448 h 2121"/>
                <a:gd name="T30" fmla="*/ 1008 w 1289"/>
                <a:gd name="T31" fmla="*/ 680 h 2121"/>
                <a:gd name="T32" fmla="*/ 1160 w 1289"/>
                <a:gd name="T33" fmla="*/ 904 h 2121"/>
                <a:gd name="T34" fmla="*/ 1280 w 1289"/>
                <a:gd name="T35" fmla="*/ 1144 h 2121"/>
                <a:gd name="T36" fmla="*/ 1288 w 1289"/>
                <a:gd name="T37" fmla="*/ 1248 h 2121"/>
                <a:gd name="T38" fmla="*/ 568 w 1289"/>
                <a:gd name="T39" fmla="*/ 2120 h 21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89"/>
                <a:gd name="T61" fmla="*/ 0 h 2121"/>
                <a:gd name="T62" fmla="*/ 1289 w 1289"/>
                <a:gd name="T63" fmla="*/ 2121 h 21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89" h="2121">
                  <a:moveTo>
                    <a:pt x="568" y="2120"/>
                  </a:moveTo>
                  <a:lnTo>
                    <a:pt x="480" y="1992"/>
                  </a:lnTo>
                  <a:lnTo>
                    <a:pt x="440" y="1888"/>
                  </a:lnTo>
                  <a:lnTo>
                    <a:pt x="384" y="1720"/>
                  </a:lnTo>
                  <a:lnTo>
                    <a:pt x="352" y="1480"/>
                  </a:lnTo>
                  <a:lnTo>
                    <a:pt x="296" y="1240"/>
                  </a:lnTo>
                  <a:lnTo>
                    <a:pt x="264" y="984"/>
                  </a:lnTo>
                  <a:lnTo>
                    <a:pt x="192" y="688"/>
                  </a:lnTo>
                  <a:lnTo>
                    <a:pt x="112" y="416"/>
                  </a:lnTo>
                  <a:lnTo>
                    <a:pt x="24" y="64"/>
                  </a:lnTo>
                  <a:lnTo>
                    <a:pt x="0" y="16"/>
                  </a:lnTo>
                  <a:lnTo>
                    <a:pt x="48" y="0"/>
                  </a:lnTo>
                  <a:lnTo>
                    <a:pt x="288" y="88"/>
                  </a:lnTo>
                  <a:lnTo>
                    <a:pt x="616" y="296"/>
                  </a:lnTo>
                  <a:lnTo>
                    <a:pt x="816" y="448"/>
                  </a:lnTo>
                  <a:lnTo>
                    <a:pt x="1008" y="680"/>
                  </a:lnTo>
                  <a:lnTo>
                    <a:pt x="1160" y="904"/>
                  </a:lnTo>
                  <a:lnTo>
                    <a:pt x="1280" y="1144"/>
                  </a:lnTo>
                  <a:lnTo>
                    <a:pt x="1288" y="1248"/>
                  </a:lnTo>
                  <a:lnTo>
                    <a:pt x="568" y="2120"/>
                  </a:lnTo>
                </a:path>
              </a:pathLst>
            </a:custGeom>
            <a:noFill/>
            <a:ln w="25400" cap="rnd"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73" name="Line 93"/>
            <p:cNvSpPr>
              <a:spLocks noChangeShapeType="1"/>
            </p:cNvSpPr>
            <p:nvPr/>
          </p:nvSpPr>
          <p:spPr bwMode="auto">
            <a:xfrm flipH="1">
              <a:off x="1496" y="2600"/>
              <a:ext cx="520" cy="52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1374" name="Line 94"/>
            <p:cNvSpPr>
              <a:spLocks noChangeShapeType="1"/>
            </p:cNvSpPr>
            <p:nvPr/>
          </p:nvSpPr>
          <p:spPr bwMode="auto">
            <a:xfrm flipH="1">
              <a:off x="1496" y="2360"/>
              <a:ext cx="472" cy="76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1375" name="Line 95"/>
            <p:cNvSpPr>
              <a:spLocks noChangeShapeType="1"/>
            </p:cNvSpPr>
            <p:nvPr/>
          </p:nvSpPr>
          <p:spPr bwMode="auto">
            <a:xfrm flipH="1">
              <a:off x="1496" y="2056"/>
              <a:ext cx="408" cy="106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1376" name="Line 96"/>
            <p:cNvSpPr>
              <a:spLocks noChangeShapeType="1"/>
            </p:cNvSpPr>
            <p:nvPr/>
          </p:nvSpPr>
          <p:spPr bwMode="auto">
            <a:xfrm flipH="1">
              <a:off x="1496" y="1776"/>
              <a:ext cx="336" cy="134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1377" name="Line 97"/>
            <p:cNvSpPr>
              <a:spLocks noChangeShapeType="1"/>
            </p:cNvSpPr>
            <p:nvPr/>
          </p:nvSpPr>
          <p:spPr bwMode="auto">
            <a:xfrm flipH="1">
              <a:off x="1504" y="1384"/>
              <a:ext cx="232" cy="1736"/>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1378" name="Line 98"/>
            <p:cNvSpPr>
              <a:spLocks noChangeShapeType="1"/>
            </p:cNvSpPr>
            <p:nvPr/>
          </p:nvSpPr>
          <p:spPr bwMode="auto">
            <a:xfrm flipH="1">
              <a:off x="1512" y="2608"/>
              <a:ext cx="1496" cy="520"/>
            </a:xfrm>
            <a:prstGeom prst="line">
              <a:avLst/>
            </a:prstGeom>
            <a:noFill/>
            <a:ln w="12700">
              <a:solidFill>
                <a:schemeClr val="tx1"/>
              </a:solidFill>
              <a:prstDash val="lgDash"/>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1379" name="Freeform 99"/>
            <p:cNvSpPr>
              <a:spLocks/>
            </p:cNvSpPr>
            <p:nvPr/>
          </p:nvSpPr>
          <p:spPr bwMode="auto">
            <a:xfrm>
              <a:off x="1496" y="2080"/>
              <a:ext cx="913" cy="1321"/>
            </a:xfrm>
            <a:custGeom>
              <a:avLst/>
              <a:gdLst>
                <a:gd name="T0" fmla="*/ 216 w 913"/>
                <a:gd name="T1" fmla="*/ 1320 h 1321"/>
                <a:gd name="T2" fmla="*/ 912 w 913"/>
                <a:gd name="T3" fmla="*/ 1072 h 1321"/>
                <a:gd name="T4" fmla="*/ 0 w 913"/>
                <a:gd name="T5" fmla="*/ 0 h 1321"/>
                <a:gd name="T6" fmla="*/ 216 w 913"/>
                <a:gd name="T7" fmla="*/ 1320 h 1321"/>
                <a:gd name="T8" fmla="*/ 0 60000 65536"/>
                <a:gd name="T9" fmla="*/ 0 60000 65536"/>
                <a:gd name="T10" fmla="*/ 0 60000 65536"/>
                <a:gd name="T11" fmla="*/ 0 60000 65536"/>
                <a:gd name="T12" fmla="*/ 0 w 913"/>
                <a:gd name="T13" fmla="*/ 0 h 1321"/>
                <a:gd name="T14" fmla="*/ 913 w 913"/>
                <a:gd name="T15" fmla="*/ 1321 h 1321"/>
              </a:gdLst>
              <a:ahLst/>
              <a:cxnLst>
                <a:cxn ang="T8">
                  <a:pos x="T0" y="T1"/>
                </a:cxn>
                <a:cxn ang="T9">
                  <a:pos x="T2" y="T3"/>
                </a:cxn>
                <a:cxn ang="T10">
                  <a:pos x="T4" y="T5"/>
                </a:cxn>
                <a:cxn ang="T11">
                  <a:pos x="T6" y="T7"/>
                </a:cxn>
              </a:cxnLst>
              <a:rect l="T12" t="T13" r="T14" b="T15"/>
              <a:pathLst>
                <a:path w="913" h="1321">
                  <a:moveTo>
                    <a:pt x="216" y="1320"/>
                  </a:moveTo>
                  <a:lnTo>
                    <a:pt x="912" y="1072"/>
                  </a:lnTo>
                  <a:lnTo>
                    <a:pt x="0" y="0"/>
                  </a:lnTo>
                  <a:lnTo>
                    <a:pt x="216" y="1320"/>
                  </a:lnTo>
                </a:path>
              </a:pathLst>
            </a:custGeom>
            <a:noFill/>
            <a:ln w="25400" cap="rnd"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80" name="Rectangle 100"/>
            <p:cNvSpPr>
              <a:spLocks noChangeArrowheads="1"/>
            </p:cNvSpPr>
            <p:nvPr/>
          </p:nvSpPr>
          <p:spPr bwMode="auto">
            <a:xfrm>
              <a:off x="3006" y="3161"/>
              <a:ext cx="159"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X</a:t>
              </a:r>
            </a:p>
          </p:txBody>
        </p:sp>
        <p:sp>
          <p:nvSpPr>
            <p:cNvPr id="271381" name="Rectangle 101"/>
            <p:cNvSpPr>
              <a:spLocks noChangeArrowheads="1"/>
            </p:cNvSpPr>
            <p:nvPr/>
          </p:nvSpPr>
          <p:spPr bwMode="auto">
            <a:xfrm>
              <a:off x="1214" y="1297"/>
              <a:ext cx="159"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Y</a:t>
              </a:r>
            </a:p>
          </p:txBody>
        </p:sp>
        <p:sp>
          <p:nvSpPr>
            <p:cNvPr id="271382" name="Rectangle 102"/>
            <p:cNvSpPr>
              <a:spLocks noChangeArrowheads="1"/>
            </p:cNvSpPr>
            <p:nvPr/>
          </p:nvSpPr>
          <p:spPr bwMode="auto">
            <a:xfrm>
              <a:off x="2030" y="3793"/>
              <a:ext cx="153" cy="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Z</a:t>
              </a:r>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139</a:t>
            </a:fld>
            <a:endParaRPr lang="en-US"/>
          </a:p>
        </p:txBody>
      </p:sp>
    </p:spTree>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5"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E6F22C9F-72C5-4F9A-A90D-0B9DFA2D9378}" type="datetime1">
              <a:rPr lang="en-US" sz="1200" i="0" smtClean="0"/>
              <a:t>3/20/18</a:t>
            </a:fld>
            <a:endParaRPr lang="en-US" sz="1200" i="0"/>
          </a:p>
        </p:txBody>
      </p:sp>
      <p:grpSp>
        <p:nvGrpSpPr>
          <p:cNvPr id="69636" name="Group 104"/>
          <p:cNvGrpSpPr>
            <a:grpSpLocks/>
          </p:cNvGrpSpPr>
          <p:nvPr/>
        </p:nvGrpSpPr>
        <p:grpSpPr bwMode="auto">
          <a:xfrm>
            <a:off x="285750" y="2603500"/>
            <a:ext cx="4327525" cy="3910013"/>
            <a:chOff x="411" y="958"/>
            <a:chExt cx="2185" cy="1591"/>
          </a:xfrm>
        </p:grpSpPr>
        <p:sp>
          <p:nvSpPr>
            <p:cNvPr id="69686" name="Rectangle 2"/>
            <p:cNvSpPr>
              <a:spLocks noChangeArrowheads="1"/>
            </p:cNvSpPr>
            <p:nvPr/>
          </p:nvSpPr>
          <p:spPr bwMode="auto">
            <a:xfrm>
              <a:off x="533" y="958"/>
              <a:ext cx="121"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a:latin typeface="Arial" charset="0"/>
                </a:rPr>
                <a:t>y</a:t>
              </a:r>
            </a:p>
          </p:txBody>
        </p:sp>
        <p:sp>
          <p:nvSpPr>
            <p:cNvPr id="69687" name="Freeform 3"/>
            <p:cNvSpPr>
              <a:spLocks/>
            </p:cNvSpPr>
            <p:nvPr/>
          </p:nvSpPr>
          <p:spPr bwMode="auto">
            <a:xfrm>
              <a:off x="760" y="1329"/>
              <a:ext cx="1101" cy="1078"/>
            </a:xfrm>
            <a:custGeom>
              <a:avLst/>
              <a:gdLst>
                <a:gd name="T0" fmla="*/ 3187 w 826"/>
                <a:gd name="T1" fmla="*/ 849 h 1107"/>
                <a:gd name="T2" fmla="*/ 2667 w 826"/>
                <a:gd name="T3" fmla="*/ 810 h 1107"/>
                <a:gd name="T4" fmla="*/ 2183 w 826"/>
                <a:gd name="T5" fmla="*/ 766 h 1107"/>
                <a:gd name="T6" fmla="*/ 1799 w 826"/>
                <a:gd name="T7" fmla="*/ 718 h 1107"/>
                <a:gd name="T8" fmla="*/ 1366 w 826"/>
                <a:gd name="T9" fmla="*/ 666 h 1107"/>
                <a:gd name="T10" fmla="*/ 1073 w 826"/>
                <a:gd name="T11" fmla="*/ 599 h 1107"/>
                <a:gd name="T12" fmla="*/ 808 w 826"/>
                <a:gd name="T13" fmla="*/ 555 h 1107"/>
                <a:gd name="T14" fmla="*/ 491 w 826"/>
                <a:gd name="T15" fmla="*/ 471 h 1107"/>
                <a:gd name="T16" fmla="*/ 268 w 826"/>
                <a:gd name="T17" fmla="*/ 396 h 1107"/>
                <a:gd name="T18" fmla="*/ 201 w 826"/>
                <a:gd name="T19" fmla="*/ 329 h 1107"/>
                <a:gd name="T20" fmla="*/ 87 w 826"/>
                <a:gd name="T21" fmla="*/ 278 h 1107"/>
                <a:gd name="T22" fmla="*/ 0 w 826"/>
                <a:gd name="T23" fmla="*/ 222 h 1107"/>
                <a:gd name="T24" fmla="*/ 0 w 826"/>
                <a:gd name="T25" fmla="*/ 173 h 1107"/>
                <a:gd name="T26" fmla="*/ 201 w 826"/>
                <a:gd name="T27" fmla="*/ 118 h 1107"/>
                <a:gd name="T28" fmla="*/ 305 w 826"/>
                <a:gd name="T29" fmla="*/ 54 h 1107"/>
                <a:gd name="T30" fmla="*/ 654 w 826"/>
                <a:gd name="T31" fmla="*/ 19 h 1107"/>
                <a:gd name="T32" fmla="*/ 994 w 826"/>
                <a:gd name="T33" fmla="*/ 0 h 1107"/>
                <a:gd name="T34" fmla="*/ 1501 w 826"/>
                <a:gd name="T35" fmla="*/ 1 h 1107"/>
                <a:gd name="T36" fmla="*/ 2274 w 826"/>
                <a:gd name="T37" fmla="*/ 3 h 1107"/>
                <a:gd name="T38" fmla="*/ 3138 w 826"/>
                <a:gd name="T39" fmla="*/ 21 h 1107"/>
                <a:gd name="T40" fmla="*/ 4195 w 826"/>
                <a:gd name="T41" fmla="*/ 66 h 1107"/>
                <a:gd name="T42" fmla="*/ 5101 w 826"/>
                <a:gd name="T43" fmla="*/ 109 h 1107"/>
                <a:gd name="T44" fmla="*/ 5725 w 826"/>
                <a:gd name="T45" fmla="*/ 139 h 1107"/>
                <a:gd name="T46" fmla="*/ 14610 w 826"/>
                <a:gd name="T47" fmla="*/ 585 h 1107"/>
                <a:gd name="T48" fmla="*/ 3187 w 826"/>
                <a:gd name="T49" fmla="*/ 849 h 11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6"/>
                <a:gd name="T76" fmla="*/ 0 h 1107"/>
                <a:gd name="T77" fmla="*/ 826 w 826"/>
                <a:gd name="T78" fmla="*/ 1107 h 11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6" h="1107">
                  <a:moveTo>
                    <a:pt x="180" y="1106"/>
                  </a:moveTo>
                  <a:lnTo>
                    <a:pt x="151" y="1057"/>
                  </a:lnTo>
                  <a:lnTo>
                    <a:pt x="123" y="999"/>
                  </a:lnTo>
                  <a:lnTo>
                    <a:pt x="102" y="936"/>
                  </a:lnTo>
                  <a:lnTo>
                    <a:pt x="77" y="868"/>
                  </a:lnTo>
                  <a:lnTo>
                    <a:pt x="60" y="780"/>
                  </a:lnTo>
                  <a:lnTo>
                    <a:pt x="46" y="723"/>
                  </a:lnTo>
                  <a:lnTo>
                    <a:pt x="28" y="614"/>
                  </a:lnTo>
                  <a:lnTo>
                    <a:pt x="15" y="517"/>
                  </a:lnTo>
                  <a:lnTo>
                    <a:pt x="11" y="429"/>
                  </a:lnTo>
                  <a:lnTo>
                    <a:pt x="5" y="363"/>
                  </a:lnTo>
                  <a:lnTo>
                    <a:pt x="0" y="289"/>
                  </a:lnTo>
                  <a:lnTo>
                    <a:pt x="0" y="226"/>
                  </a:lnTo>
                  <a:lnTo>
                    <a:pt x="11" y="154"/>
                  </a:lnTo>
                  <a:lnTo>
                    <a:pt x="17" y="71"/>
                  </a:lnTo>
                  <a:lnTo>
                    <a:pt x="37" y="27"/>
                  </a:lnTo>
                  <a:lnTo>
                    <a:pt x="56" y="0"/>
                  </a:lnTo>
                  <a:lnTo>
                    <a:pt x="85" y="1"/>
                  </a:lnTo>
                  <a:lnTo>
                    <a:pt x="128" y="3"/>
                  </a:lnTo>
                  <a:lnTo>
                    <a:pt x="177" y="31"/>
                  </a:lnTo>
                  <a:lnTo>
                    <a:pt x="237" y="86"/>
                  </a:lnTo>
                  <a:lnTo>
                    <a:pt x="288" y="141"/>
                  </a:lnTo>
                  <a:lnTo>
                    <a:pt x="323" y="182"/>
                  </a:lnTo>
                  <a:lnTo>
                    <a:pt x="825" y="763"/>
                  </a:lnTo>
                  <a:lnTo>
                    <a:pt x="180" y="1106"/>
                  </a:lnTo>
                </a:path>
              </a:pathLst>
            </a:custGeom>
            <a:noFill/>
            <a:ln w="25400" cap="rnd"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688" name="Rectangle 4"/>
            <p:cNvSpPr>
              <a:spLocks noChangeArrowheads="1"/>
            </p:cNvSpPr>
            <p:nvPr/>
          </p:nvSpPr>
          <p:spPr bwMode="auto">
            <a:xfrm>
              <a:off x="2475" y="2430"/>
              <a:ext cx="121"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a:latin typeface="Arial" charset="0"/>
                </a:rPr>
                <a:t>x</a:t>
              </a:r>
            </a:p>
          </p:txBody>
        </p:sp>
        <p:sp>
          <p:nvSpPr>
            <p:cNvPr id="69689" name="Line 5"/>
            <p:cNvSpPr>
              <a:spLocks noChangeShapeType="1"/>
            </p:cNvSpPr>
            <p:nvPr/>
          </p:nvSpPr>
          <p:spPr bwMode="auto">
            <a:xfrm flipV="1">
              <a:off x="901" y="2368"/>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90" name="Line 6"/>
            <p:cNvSpPr>
              <a:spLocks noChangeShapeType="1"/>
            </p:cNvSpPr>
            <p:nvPr/>
          </p:nvSpPr>
          <p:spPr bwMode="auto">
            <a:xfrm flipV="1">
              <a:off x="1061" y="2368"/>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91" name="Line 7"/>
            <p:cNvSpPr>
              <a:spLocks noChangeShapeType="1"/>
            </p:cNvSpPr>
            <p:nvPr/>
          </p:nvSpPr>
          <p:spPr bwMode="auto">
            <a:xfrm flipV="1">
              <a:off x="1209" y="2368"/>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92" name="Line 8"/>
            <p:cNvSpPr>
              <a:spLocks noChangeShapeType="1"/>
            </p:cNvSpPr>
            <p:nvPr/>
          </p:nvSpPr>
          <p:spPr bwMode="auto">
            <a:xfrm flipV="1">
              <a:off x="1364" y="2368"/>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93" name="Line 9"/>
            <p:cNvSpPr>
              <a:spLocks noChangeShapeType="1"/>
            </p:cNvSpPr>
            <p:nvPr/>
          </p:nvSpPr>
          <p:spPr bwMode="auto">
            <a:xfrm flipV="1">
              <a:off x="1528" y="2368"/>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94" name="Line 10"/>
            <p:cNvSpPr>
              <a:spLocks noChangeShapeType="1"/>
            </p:cNvSpPr>
            <p:nvPr/>
          </p:nvSpPr>
          <p:spPr bwMode="auto">
            <a:xfrm flipV="1">
              <a:off x="1680" y="2368"/>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95" name="Line 11"/>
            <p:cNvSpPr>
              <a:spLocks noChangeShapeType="1"/>
            </p:cNvSpPr>
            <p:nvPr/>
          </p:nvSpPr>
          <p:spPr bwMode="auto">
            <a:xfrm flipV="1">
              <a:off x="1840" y="2368"/>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96" name="Line 12"/>
            <p:cNvSpPr>
              <a:spLocks noChangeShapeType="1"/>
            </p:cNvSpPr>
            <p:nvPr/>
          </p:nvSpPr>
          <p:spPr bwMode="auto">
            <a:xfrm flipV="1">
              <a:off x="1995" y="2368"/>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97" name="Line 13"/>
            <p:cNvSpPr>
              <a:spLocks noChangeShapeType="1"/>
            </p:cNvSpPr>
            <p:nvPr/>
          </p:nvSpPr>
          <p:spPr bwMode="auto">
            <a:xfrm flipV="1">
              <a:off x="2145" y="2368"/>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98" name="Line 14"/>
            <p:cNvSpPr>
              <a:spLocks noChangeShapeType="1"/>
            </p:cNvSpPr>
            <p:nvPr/>
          </p:nvSpPr>
          <p:spPr bwMode="auto">
            <a:xfrm flipV="1">
              <a:off x="2299" y="2368"/>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99" name="Line 15"/>
            <p:cNvSpPr>
              <a:spLocks noChangeShapeType="1"/>
            </p:cNvSpPr>
            <p:nvPr/>
          </p:nvSpPr>
          <p:spPr bwMode="auto">
            <a:xfrm>
              <a:off x="749" y="2411"/>
              <a:ext cx="1766" cy="5"/>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9700" name="Rectangle 16"/>
            <p:cNvSpPr>
              <a:spLocks noChangeArrowheads="1"/>
            </p:cNvSpPr>
            <p:nvPr/>
          </p:nvSpPr>
          <p:spPr bwMode="auto">
            <a:xfrm>
              <a:off x="919" y="2436"/>
              <a:ext cx="18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0.2</a:t>
              </a:r>
            </a:p>
          </p:txBody>
        </p:sp>
        <p:sp>
          <p:nvSpPr>
            <p:cNvPr id="69701" name="Rectangle 17"/>
            <p:cNvSpPr>
              <a:spLocks noChangeArrowheads="1"/>
            </p:cNvSpPr>
            <p:nvPr/>
          </p:nvSpPr>
          <p:spPr bwMode="auto">
            <a:xfrm>
              <a:off x="1216" y="2436"/>
              <a:ext cx="18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0.4</a:t>
              </a:r>
            </a:p>
          </p:txBody>
        </p:sp>
        <p:sp>
          <p:nvSpPr>
            <p:cNvPr id="69702" name="Rectangle 18"/>
            <p:cNvSpPr>
              <a:spLocks noChangeArrowheads="1"/>
            </p:cNvSpPr>
            <p:nvPr/>
          </p:nvSpPr>
          <p:spPr bwMode="auto">
            <a:xfrm>
              <a:off x="1524" y="2436"/>
              <a:ext cx="18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0.6</a:t>
              </a:r>
            </a:p>
          </p:txBody>
        </p:sp>
        <p:sp>
          <p:nvSpPr>
            <p:cNvPr id="69703" name="Rectangle 19"/>
            <p:cNvSpPr>
              <a:spLocks noChangeArrowheads="1"/>
            </p:cNvSpPr>
            <p:nvPr/>
          </p:nvSpPr>
          <p:spPr bwMode="auto">
            <a:xfrm>
              <a:off x="1839" y="2442"/>
              <a:ext cx="18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0.8</a:t>
              </a:r>
            </a:p>
          </p:txBody>
        </p:sp>
        <p:sp>
          <p:nvSpPr>
            <p:cNvPr id="69704" name="Rectangle 20"/>
            <p:cNvSpPr>
              <a:spLocks noChangeArrowheads="1"/>
            </p:cNvSpPr>
            <p:nvPr/>
          </p:nvSpPr>
          <p:spPr bwMode="auto">
            <a:xfrm>
              <a:off x="2129" y="2442"/>
              <a:ext cx="185"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1.0</a:t>
              </a:r>
            </a:p>
          </p:txBody>
        </p:sp>
        <p:sp>
          <p:nvSpPr>
            <p:cNvPr id="69705" name="Oval 21"/>
            <p:cNvSpPr>
              <a:spLocks noChangeArrowheads="1"/>
            </p:cNvSpPr>
            <p:nvPr/>
          </p:nvSpPr>
          <p:spPr bwMode="auto">
            <a:xfrm>
              <a:off x="1244" y="1977"/>
              <a:ext cx="45" cy="43"/>
            </a:xfrm>
            <a:prstGeom prst="ellipse">
              <a:avLst/>
            </a:prstGeom>
            <a:solidFill>
              <a:schemeClr val="tx1"/>
            </a:solidFill>
            <a:ln w="12700">
              <a:solidFill>
                <a:schemeClr val="tx1"/>
              </a:solidFill>
              <a:round/>
              <a:headEnd/>
              <a:tailEnd/>
            </a:ln>
          </p:spPr>
          <p:txBody>
            <a:bodyPr wrap="none" anchor="ctr"/>
            <a:lstStyle/>
            <a:p>
              <a:endParaRPr lang="pt-BR"/>
            </a:p>
          </p:txBody>
        </p:sp>
        <p:sp>
          <p:nvSpPr>
            <p:cNvPr id="69706" name="Rectangle 22"/>
            <p:cNvSpPr>
              <a:spLocks noChangeArrowheads="1"/>
            </p:cNvSpPr>
            <p:nvPr/>
          </p:nvSpPr>
          <p:spPr bwMode="auto">
            <a:xfrm>
              <a:off x="969" y="2071"/>
              <a:ext cx="343"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Branco</a:t>
              </a:r>
            </a:p>
          </p:txBody>
        </p:sp>
        <p:grpSp>
          <p:nvGrpSpPr>
            <p:cNvPr id="69707" name="Group 34"/>
            <p:cNvGrpSpPr>
              <a:grpSpLocks/>
            </p:cNvGrpSpPr>
            <p:nvPr/>
          </p:nvGrpSpPr>
          <p:grpSpPr bwMode="auto">
            <a:xfrm>
              <a:off x="707" y="971"/>
              <a:ext cx="46" cy="1438"/>
              <a:chOff x="530" y="997"/>
              <a:chExt cx="35" cy="1476"/>
            </a:xfrm>
          </p:grpSpPr>
          <p:sp>
            <p:nvSpPr>
              <p:cNvPr id="69723" name="Line 23"/>
              <p:cNvSpPr>
                <a:spLocks noChangeShapeType="1"/>
              </p:cNvSpPr>
              <p:nvPr/>
            </p:nvSpPr>
            <p:spPr bwMode="auto">
              <a:xfrm flipH="1">
                <a:off x="530" y="2342"/>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24" name="Line 24"/>
              <p:cNvSpPr>
                <a:spLocks noChangeShapeType="1"/>
              </p:cNvSpPr>
              <p:nvPr/>
            </p:nvSpPr>
            <p:spPr bwMode="auto">
              <a:xfrm flipH="1">
                <a:off x="530" y="2204"/>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25" name="Line 25"/>
              <p:cNvSpPr>
                <a:spLocks noChangeShapeType="1"/>
              </p:cNvSpPr>
              <p:nvPr/>
            </p:nvSpPr>
            <p:spPr bwMode="auto">
              <a:xfrm flipH="1">
                <a:off x="530" y="2074"/>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26" name="Line 26"/>
              <p:cNvSpPr>
                <a:spLocks noChangeShapeType="1"/>
              </p:cNvSpPr>
              <p:nvPr/>
            </p:nvSpPr>
            <p:spPr bwMode="auto">
              <a:xfrm flipH="1">
                <a:off x="530" y="1943"/>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27" name="Line 27"/>
              <p:cNvSpPr>
                <a:spLocks noChangeShapeType="1"/>
              </p:cNvSpPr>
              <p:nvPr/>
            </p:nvSpPr>
            <p:spPr bwMode="auto">
              <a:xfrm flipH="1">
                <a:off x="530" y="1802"/>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28" name="Line 28"/>
              <p:cNvSpPr>
                <a:spLocks noChangeShapeType="1"/>
              </p:cNvSpPr>
              <p:nvPr/>
            </p:nvSpPr>
            <p:spPr bwMode="auto">
              <a:xfrm flipH="1">
                <a:off x="530" y="1670"/>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29" name="Line 29"/>
              <p:cNvSpPr>
                <a:spLocks noChangeShapeType="1"/>
              </p:cNvSpPr>
              <p:nvPr/>
            </p:nvSpPr>
            <p:spPr bwMode="auto">
              <a:xfrm flipH="1">
                <a:off x="530" y="1532"/>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30" name="Line 30"/>
              <p:cNvSpPr>
                <a:spLocks noChangeShapeType="1"/>
              </p:cNvSpPr>
              <p:nvPr/>
            </p:nvSpPr>
            <p:spPr bwMode="auto">
              <a:xfrm flipH="1">
                <a:off x="530" y="1399"/>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31" name="Line 31"/>
              <p:cNvSpPr>
                <a:spLocks noChangeShapeType="1"/>
              </p:cNvSpPr>
              <p:nvPr/>
            </p:nvSpPr>
            <p:spPr bwMode="auto">
              <a:xfrm flipH="1">
                <a:off x="530" y="1267"/>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32" name="Line 32"/>
              <p:cNvSpPr>
                <a:spLocks noChangeShapeType="1"/>
              </p:cNvSpPr>
              <p:nvPr/>
            </p:nvSpPr>
            <p:spPr bwMode="auto">
              <a:xfrm flipH="1">
                <a:off x="530" y="1135"/>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33" name="Line 33"/>
              <p:cNvSpPr>
                <a:spLocks noChangeShapeType="1"/>
              </p:cNvSpPr>
              <p:nvPr/>
            </p:nvSpPr>
            <p:spPr bwMode="auto">
              <a:xfrm flipV="1">
                <a:off x="561" y="997"/>
                <a:ext cx="4" cy="1476"/>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69708" name="Group 40"/>
            <p:cNvGrpSpPr>
              <a:grpSpLocks/>
            </p:cNvGrpSpPr>
            <p:nvPr/>
          </p:nvGrpSpPr>
          <p:grpSpPr bwMode="auto">
            <a:xfrm>
              <a:off x="411" y="1093"/>
              <a:ext cx="185" cy="1122"/>
              <a:chOff x="308" y="1122"/>
              <a:chExt cx="139" cy="1151"/>
            </a:xfrm>
          </p:grpSpPr>
          <p:sp>
            <p:nvSpPr>
              <p:cNvPr id="69718" name="Rectangle 35"/>
              <p:cNvSpPr>
                <a:spLocks noChangeArrowheads="1"/>
              </p:cNvSpPr>
              <p:nvPr/>
            </p:nvSpPr>
            <p:spPr bwMode="auto">
              <a:xfrm>
                <a:off x="308" y="2163"/>
                <a:ext cx="13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0.2</a:t>
                </a:r>
              </a:p>
            </p:txBody>
          </p:sp>
          <p:sp>
            <p:nvSpPr>
              <p:cNvPr id="69719" name="Rectangle 36"/>
              <p:cNvSpPr>
                <a:spLocks noChangeArrowheads="1"/>
              </p:cNvSpPr>
              <p:nvPr/>
            </p:nvSpPr>
            <p:spPr bwMode="auto">
              <a:xfrm>
                <a:off x="308" y="1907"/>
                <a:ext cx="139" cy="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0.4</a:t>
                </a:r>
              </a:p>
            </p:txBody>
          </p:sp>
          <p:sp>
            <p:nvSpPr>
              <p:cNvPr id="69720" name="Rectangle 37"/>
              <p:cNvSpPr>
                <a:spLocks noChangeArrowheads="1"/>
              </p:cNvSpPr>
              <p:nvPr/>
            </p:nvSpPr>
            <p:spPr bwMode="auto">
              <a:xfrm>
                <a:off x="308" y="1640"/>
                <a:ext cx="13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0.6</a:t>
                </a:r>
              </a:p>
            </p:txBody>
          </p:sp>
          <p:sp>
            <p:nvSpPr>
              <p:cNvPr id="69721" name="Rectangle 38"/>
              <p:cNvSpPr>
                <a:spLocks noChangeArrowheads="1"/>
              </p:cNvSpPr>
              <p:nvPr/>
            </p:nvSpPr>
            <p:spPr bwMode="auto">
              <a:xfrm>
                <a:off x="308" y="1378"/>
                <a:ext cx="139" cy="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0.8</a:t>
                </a:r>
              </a:p>
            </p:txBody>
          </p:sp>
          <p:sp>
            <p:nvSpPr>
              <p:cNvPr id="69722" name="Rectangle 39"/>
              <p:cNvSpPr>
                <a:spLocks noChangeArrowheads="1"/>
              </p:cNvSpPr>
              <p:nvPr/>
            </p:nvSpPr>
            <p:spPr bwMode="auto">
              <a:xfrm>
                <a:off x="308" y="1122"/>
                <a:ext cx="139" cy="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1.0</a:t>
                </a:r>
              </a:p>
            </p:txBody>
          </p:sp>
        </p:grpSp>
        <p:sp>
          <p:nvSpPr>
            <p:cNvPr id="69709" name="Line 41"/>
            <p:cNvSpPr>
              <a:spLocks noChangeShapeType="1"/>
            </p:cNvSpPr>
            <p:nvPr/>
          </p:nvSpPr>
          <p:spPr bwMode="auto">
            <a:xfrm flipH="1" flipV="1">
              <a:off x="977" y="1358"/>
              <a:ext cx="272" cy="63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710" name="Oval 42"/>
            <p:cNvSpPr>
              <a:spLocks noChangeArrowheads="1"/>
            </p:cNvSpPr>
            <p:nvPr/>
          </p:nvSpPr>
          <p:spPr bwMode="auto">
            <a:xfrm>
              <a:off x="951" y="1332"/>
              <a:ext cx="46" cy="42"/>
            </a:xfrm>
            <a:prstGeom prst="ellipse">
              <a:avLst/>
            </a:prstGeom>
            <a:solidFill>
              <a:schemeClr val="tx1"/>
            </a:solidFill>
            <a:ln w="12700">
              <a:solidFill>
                <a:schemeClr val="tx1"/>
              </a:solidFill>
              <a:round/>
              <a:headEnd/>
              <a:tailEnd/>
            </a:ln>
          </p:spPr>
          <p:txBody>
            <a:bodyPr wrap="none" anchor="ctr"/>
            <a:lstStyle/>
            <a:p>
              <a:endParaRPr lang="pt-BR"/>
            </a:p>
          </p:txBody>
        </p:sp>
        <p:sp>
          <p:nvSpPr>
            <p:cNvPr id="69711" name="Oval 43"/>
            <p:cNvSpPr>
              <a:spLocks noChangeArrowheads="1"/>
            </p:cNvSpPr>
            <p:nvPr/>
          </p:nvSpPr>
          <p:spPr bwMode="auto">
            <a:xfrm>
              <a:off x="1135" y="1744"/>
              <a:ext cx="45" cy="42"/>
            </a:xfrm>
            <a:prstGeom prst="ellipse">
              <a:avLst/>
            </a:prstGeom>
            <a:solidFill>
              <a:schemeClr val="tx1"/>
            </a:solidFill>
            <a:ln w="12700">
              <a:solidFill>
                <a:schemeClr val="tx1"/>
              </a:solidFill>
              <a:round/>
              <a:headEnd/>
              <a:tailEnd/>
            </a:ln>
          </p:spPr>
          <p:txBody>
            <a:bodyPr wrap="none" anchor="ctr"/>
            <a:lstStyle/>
            <a:p>
              <a:endParaRPr lang="pt-BR"/>
            </a:p>
          </p:txBody>
        </p:sp>
        <p:sp>
          <p:nvSpPr>
            <p:cNvPr id="69712" name="Rectangle 44"/>
            <p:cNvSpPr>
              <a:spLocks noChangeArrowheads="1"/>
            </p:cNvSpPr>
            <p:nvPr/>
          </p:nvSpPr>
          <p:spPr bwMode="auto">
            <a:xfrm>
              <a:off x="932" y="1214"/>
              <a:ext cx="163"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C</a:t>
              </a:r>
              <a:r>
                <a:rPr lang="en-US" sz="1200" b="1" i="0" baseline="-25000">
                  <a:latin typeface="Arial" charset="0"/>
                </a:rPr>
                <a:t>2</a:t>
              </a:r>
            </a:p>
          </p:txBody>
        </p:sp>
        <p:sp>
          <p:nvSpPr>
            <p:cNvPr id="69713" name="Rectangle 45"/>
            <p:cNvSpPr>
              <a:spLocks noChangeArrowheads="1"/>
            </p:cNvSpPr>
            <p:nvPr/>
          </p:nvSpPr>
          <p:spPr bwMode="auto">
            <a:xfrm>
              <a:off x="1163" y="1760"/>
              <a:ext cx="16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C</a:t>
              </a:r>
              <a:r>
                <a:rPr lang="en-US" sz="1200" b="1" i="0" baseline="-25000">
                  <a:latin typeface="Arial" charset="0"/>
                </a:rPr>
                <a:t>1</a:t>
              </a:r>
            </a:p>
          </p:txBody>
        </p:sp>
        <p:sp>
          <p:nvSpPr>
            <p:cNvPr id="69714" name="Rectangle 46"/>
            <p:cNvSpPr>
              <a:spLocks noChangeArrowheads="1"/>
            </p:cNvSpPr>
            <p:nvPr/>
          </p:nvSpPr>
          <p:spPr bwMode="auto">
            <a:xfrm>
              <a:off x="1687" y="1580"/>
              <a:ext cx="441" cy="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lnSpc>
                  <a:spcPct val="80000"/>
                </a:lnSpc>
              </a:pPr>
              <a:r>
                <a:rPr lang="en-US" sz="1200" b="1" i="0">
                  <a:latin typeface="Arial" charset="0"/>
                </a:rPr>
                <a:t>cores </a:t>
              </a:r>
            </a:p>
            <a:p>
              <a:pPr defTabSz="661988">
                <a:lnSpc>
                  <a:spcPct val="80000"/>
                </a:lnSpc>
              </a:pPr>
              <a:r>
                <a:rPr lang="en-US" sz="1200" b="1" i="0">
                  <a:latin typeface="Arial" charset="0"/>
                </a:rPr>
                <a:t>saturadas</a:t>
              </a:r>
            </a:p>
          </p:txBody>
        </p:sp>
        <p:sp>
          <p:nvSpPr>
            <p:cNvPr id="69715" name="Line 47"/>
            <p:cNvSpPr>
              <a:spLocks noChangeShapeType="1"/>
            </p:cNvSpPr>
            <p:nvPr/>
          </p:nvSpPr>
          <p:spPr bwMode="auto">
            <a:xfrm flipH="1">
              <a:off x="1513" y="1675"/>
              <a:ext cx="204" cy="66"/>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69716" name="Rectangle 48"/>
            <p:cNvSpPr>
              <a:spLocks noChangeArrowheads="1"/>
            </p:cNvSpPr>
            <p:nvPr/>
          </p:nvSpPr>
          <p:spPr bwMode="auto">
            <a:xfrm>
              <a:off x="1020" y="1864"/>
              <a:ext cx="121"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a</a:t>
              </a:r>
            </a:p>
          </p:txBody>
        </p:sp>
        <p:sp>
          <p:nvSpPr>
            <p:cNvPr id="69717" name="Rectangle 49"/>
            <p:cNvSpPr>
              <a:spLocks noChangeArrowheads="1"/>
            </p:cNvSpPr>
            <p:nvPr/>
          </p:nvSpPr>
          <p:spPr bwMode="auto">
            <a:xfrm>
              <a:off x="899" y="1557"/>
              <a:ext cx="126"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b</a:t>
              </a:r>
            </a:p>
          </p:txBody>
        </p:sp>
      </p:grpSp>
      <p:sp>
        <p:nvSpPr>
          <p:cNvPr id="69637" name="Rectangle 50"/>
          <p:cNvSpPr>
            <a:spLocks noChangeArrowheads="1"/>
          </p:cNvSpPr>
          <p:nvPr/>
        </p:nvSpPr>
        <p:spPr bwMode="auto">
          <a:xfrm>
            <a:off x="1376363" y="1971675"/>
            <a:ext cx="1736725"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01600" tIns="52388" rIns="101600" bIns="52388">
            <a:spAutoFit/>
          </a:bodyPr>
          <a:lstStyle/>
          <a:p>
            <a:pPr defTabSz="1119188"/>
            <a:r>
              <a:rPr lang="en-US" sz="1600" b="1" i="0">
                <a:latin typeface="Arial" charset="0"/>
              </a:rPr>
              <a:t>saturação de C</a:t>
            </a:r>
            <a:r>
              <a:rPr lang="en-US" sz="1600" b="1" i="0" baseline="-25000">
                <a:latin typeface="Arial" charset="0"/>
              </a:rPr>
              <a:t>1</a:t>
            </a:r>
            <a:endParaRPr lang="en-US" sz="1600" b="1" i="0">
              <a:latin typeface="Arial" charset="0"/>
            </a:endParaRPr>
          </a:p>
        </p:txBody>
      </p:sp>
      <p:grpSp>
        <p:nvGrpSpPr>
          <p:cNvPr id="5" name="Group 103"/>
          <p:cNvGrpSpPr>
            <a:grpSpLocks/>
          </p:cNvGrpSpPr>
          <p:nvPr/>
        </p:nvGrpSpPr>
        <p:grpSpPr bwMode="auto">
          <a:xfrm>
            <a:off x="4843463" y="2738438"/>
            <a:ext cx="3741737" cy="3775075"/>
            <a:chOff x="411" y="2647"/>
            <a:chExt cx="2129" cy="1625"/>
          </a:xfrm>
        </p:grpSpPr>
        <p:sp>
          <p:nvSpPr>
            <p:cNvPr id="69642" name="Rectangle 56"/>
            <p:cNvSpPr>
              <a:spLocks noChangeArrowheads="1"/>
            </p:cNvSpPr>
            <p:nvPr/>
          </p:nvSpPr>
          <p:spPr bwMode="auto">
            <a:xfrm>
              <a:off x="534" y="2647"/>
              <a:ext cx="136"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a:latin typeface="Arial" charset="0"/>
                </a:rPr>
                <a:t>y</a:t>
              </a:r>
            </a:p>
          </p:txBody>
        </p:sp>
        <p:sp>
          <p:nvSpPr>
            <p:cNvPr id="69643" name="Freeform 57"/>
            <p:cNvSpPr>
              <a:spLocks/>
            </p:cNvSpPr>
            <p:nvPr/>
          </p:nvSpPr>
          <p:spPr bwMode="auto">
            <a:xfrm>
              <a:off x="760" y="3017"/>
              <a:ext cx="1102" cy="1078"/>
            </a:xfrm>
            <a:custGeom>
              <a:avLst/>
              <a:gdLst>
                <a:gd name="T0" fmla="*/ 3213 w 826"/>
                <a:gd name="T1" fmla="*/ 849 h 1107"/>
                <a:gd name="T2" fmla="*/ 2695 w 826"/>
                <a:gd name="T3" fmla="*/ 810 h 1107"/>
                <a:gd name="T4" fmla="*/ 2199 w 826"/>
                <a:gd name="T5" fmla="*/ 766 h 1107"/>
                <a:gd name="T6" fmla="*/ 1818 w 826"/>
                <a:gd name="T7" fmla="*/ 718 h 1107"/>
                <a:gd name="T8" fmla="*/ 1378 w 826"/>
                <a:gd name="T9" fmla="*/ 666 h 1107"/>
                <a:gd name="T10" fmla="*/ 1078 w 826"/>
                <a:gd name="T11" fmla="*/ 599 h 1107"/>
                <a:gd name="T12" fmla="*/ 811 w 826"/>
                <a:gd name="T13" fmla="*/ 555 h 1107"/>
                <a:gd name="T14" fmla="*/ 491 w 826"/>
                <a:gd name="T15" fmla="*/ 471 h 1107"/>
                <a:gd name="T16" fmla="*/ 268 w 826"/>
                <a:gd name="T17" fmla="*/ 396 h 1107"/>
                <a:gd name="T18" fmla="*/ 201 w 826"/>
                <a:gd name="T19" fmla="*/ 329 h 1107"/>
                <a:gd name="T20" fmla="*/ 87 w 826"/>
                <a:gd name="T21" fmla="*/ 278 h 1107"/>
                <a:gd name="T22" fmla="*/ 0 w 826"/>
                <a:gd name="T23" fmla="*/ 222 h 1107"/>
                <a:gd name="T24" fmla="*/ 0 w 826"/>
                <a:gd name="T25" fmla="*/ 173 h 1107"/>
                <a:gd name="T26" fmla="*/ 201 w 826"/>
                <a:gd name="T27" fmla="*/ 118 h 1107"/>
                <a:gd name="T28" fmla="*/ 306 w 826"/>
                <a:gd name="T29" fmla="*/ 54 h 1107"/>
                <a:gd name="T30" fmla="*/ 655 w 826"/>
                <a:gd name="T31" fmla="*/ 19 h 1107"/>
                <a:gd name="T32" fmla="*/ 997 w 826"/>
                <a:gd name="T33" fmla="*/ 0 h 1107"/>
                <a:gd name="T34" fmla="*/ 1514 w 826"/>
                <a:gd name="T35" fmla="*/ 1 h 1107"/>
                <a:gd name="T36" fmla="*/ 2291 w 826"/>
                <a:gd name="T37" fmla="*/ 3 h 1107"/>
                <a:gd name="T38" fmla="*/ 3158 w 826"/>
                <a:gd name="T39" fmla="*/ 21 h 1107"/>
                <a:gd name="T40" fmla="*/ 4236 w 826"/>
                <a:gd name="T41" fmla="*/ 66 h 1107"/>
                <a:gd name="T42" fmla="*/ 5136 w 826"/>
                <a:gd name="T43" fmla="*/ 109 h 1107"/>
                <a:gd name="T44" fmla="*/ 5769 w 826"/>
                <a:gd name="T45" fmla="*/ 139 h 1107"/>
                <a:gd name="T46" fmla="*/ 14746 w 826"/>
                <a:gd name="T47" fmla="*/ 585 h 1107"/>
                <a:gd name="T48" fmla="*/ 3213 w 826"/>
                <a:gd name="T49" fmla="*/ 849 h 11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6"/>
                <a:gd name="T76" fmla="*/ 0 h 1107"/>
                <a:gd name="T77" fmla="*/ 826 w 826"/>
                <a:gd name="T78" fmla="*/ 1107 h 11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6" h="1107">
                  <a:moveTo>
                    <a:pt x="180" y="1106"/>
                  </a:moveTo>
                  <a:lnTo>
                    <a:pt x="151" y="1057"/>
                  </a:lnTo>
                  <a:lnTo>
                    <a:pt x="123" y="999"/>
                  </a:lnTo>
                  <a:lnTo>
                    <a:pt x="102" y="936"/>
                  </a:lnTo>
                  <a:lnTo>
                    <a:pt x="77" y="868"/>
                  </a:lnTo>
                  <a:lnTo>
                    <a:pt x="60" y="780"/>
                  </a:lnTo>
                  <a:lnTo>
                    <a:pt x="46" y="723"/>
                  </a:lnTo>
                  <a:lnTo>
                    <a:pt x="28" y="614"/>
                  </a:lnTo>
                  <a:lnTo>
                    <a:pt x="15" y="517"/>
                  </a:lnTo>
                  <a:lnTo>
                    <a:pt x="11" y="429"/>
                  </a:lnTo>
                  <a:lnTo>
                    <a:pt x="5" y="363"/>
                  </a:lnTo>
                  <a:lnTo>
                    <a:pt x="0" y="289"/>
                  </a:lnTo>
                  <a:lnTo>
                    <a:pt x="0" y="226"/>
                  </a:lnTo>
                  <a:lnTo>
                    <a:pt x="11" y="154"/>
                  </a:lnTo>
                  <a:lnTo>
                    <a:pt x="17" y="71"/>
                  </a:lnTo>
                  <a:lnTo>
                    <a:pt x="37" y="27"/>
                  </a:lnTo>
                  <a:lnTo>
                    <a:pt x="56" y="0"/>
                  </a:lnTo>
                  <a:lnTo>
                    <a:pt x="85" y="1"/>
                  </a:lnTo>
                  <a:lnTo>
                    <a:pt x="128" y="3"/>
                  </a:lnTo>
                  <a:lnTo>
                    <a:pt x="177" y="31"/>
                  </a:lnTo>
                  <a:lnTo>
                    <a:pt x="237" y="86"/>
                  </a:lnTo>
                  <a:lnTo>
                    <a:pt x="288" y="141"/>
                  </a:lnTo>
                  <a:lnTo>
                    <a:pt x="323" y="182"/>
                  </a:lnTo>
                  <a:lnTo>
                    <a:pt x="825" y="763"/>
                  </a:lnTo>
                  <a:lnTo>
                    <a:pt x="180" y="1106"/>
                  </a:lnTo>
                </a:path>
              </a:pathLst>
            </a:custGeom>
            <a:noFill/>
            <a:ln w="25400" cap="rnd"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644" name="Rectangle 58"/>
            <p:cNvSpPr>
              <a:spLocks noChangeArrowheads="1"/>
            </p:cNvSpPr>
            <p:nvPr/>
          </p:nvSpPr>
          <p:spPr bwMode="auto">
            <a:xfrm>
              <a:off x="2403" y="4159"/>
              <a:ext cx="137"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a:latin typeface="Arial" charset="0"/>
                </a:rPr>
                <a:t>x</a:t>
              </a:r>
            </a:p>
          </p:txBody>
        </p:sp>
        <p:sp>
          <p:nvSpPr>
            <p:cNvPr id="69645" name="Line 59"/>
            <p:cNvSpPr>
              <a:spLocks noChangeShapeType="1"/>
            </p:cNvSpPr>
            <p:nvPr/>
          </p:nvSpPr>
          <p:spPr bwMode="auto">
            <a:xfrm flipV="1">
              <a:off x="902" y="4056"/>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46" name="Line 60"/>
            <p:cNvSpPr>
              <a:spLocks noChangeShapeType="1"/>
            </p:cNvSpPr>
            <p:nvPr/>
          </p:nvSpPr>
          <p:spPr bwMode="auto">
            <a:xfrm flipV="1">
              <a:off x="1062" y="4056"/>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47" name="Line 61"/>
            <p:cNvSpPr>
              <a:spLocks noChangeShapeType="1"/>
            </p:cNvSpPr>
            <p:nvPr/>
          </p:nvSpPr>
          <p:spPr bwMode="auto">
            <a:xfrm flipV="1">
              <a:off x="1210" y="4056"/>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48" name="Line 62"/>
            <p:cNvSpPr>
              <a:spLocks noChangeShapeType="1"/>
            </p:cNvSpPr>
            <p:nvPr/>
          </p:nvSpPr>
          <p:spPr bwMode="auto">
            <a:xfrm flipV="1">
              <a:off x="1364" y="4056"/>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49" name="Line 63"/>
            <p:cNvSpPr>
              <a:spLocks noChangeShapeType="1"/>
            </p:cNvSpPr>
            <p:nvPr/>
          </p:nvSpPr>
          <p:spPr bwMode="auto">
            <a:xfrm flipV="1">
              <a:off x="1528" y="4056"/>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50" name="Line 64"/>
            <p:cNvSpPr>
              <a:spLocks noChangeShapeType="1"/>
            </p:cNvSpPr>
            <p:nvPr/>
          </p:nvSpPr>
          <p:spPr bwMode="auto">
            <a:xfrm flipV="1">
              <a:off x="1680" y="4056"/>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51" name="Line 65"/>
            <p:cNvSpPr>
              <a:spLocks noChangeShapeType="1"/>
            </p:cNvSpPr>
            <p:nvPr/>
          </p:nvSpPr>
          <p:spPr bwMode="auto">
            <a:xfrm flipV="1">
              <a:off x="1840" y="4056"/>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52" name="Line 66"/>
            <p:cNvSpPr>
              <a:spLocks noChangeShapeType="1"/>
            </p:cNvSpPr>
            <p:nvPr/>
          </p:nvSpPr>
          <p:spPr bwMode="auto">
            <a:xfrm flipV="1">
              <a:off x="1995" y="4056"/>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53" name="Line 67"/>
            <p:cNvSpPr>
              <a:spLocks noChangeShapeType="1"/>
            </p:cNvSpPr>
            <p:nvPr/>
          </p:nvSpPr>
          <p:spPr bwMode="auto">
            <a:xfrm flipV="1">
              <a:off x="2146" y="4056"/>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54" name="Line 68"/>
            <p:cNvSpPr>
              <a:spLocks noChangeShapeType="1"/>
            </p:cNvSpPr>
            <p:nvPr/>
          </p:nvSpPr>
          <p:spPr bwMode="auto">
            <a:xfrm flipV="1">
              <a:off x="2299" y="4056"/>
              <a:ext cx="0" cy="4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55" name="Line 69"/>
            <p:cNvSpPr>
              <a:spLocks noChangeShapeType="1"/>
            </p:cNvSpPr>
            <p:nvPr/>
          </p:nvSpPr>
          <p:spPr bwMode="auto">
            <a:xfrm>
              <a:off x="750" y="4099"/>
              <a:ext cx="1765" cy="5"/>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69656" name="Rectangle 70"/>
            <p:cNvSpPr>
              <a:spLocks noChangeArrowheads="1"/>
            </p:cNvSpPr>
            <p:nvPr/>
          </p:nvSpPr>
          <p:spPr bwMode="auto">
            <a:xfrm>
              <a:off x="919" y="4136"/>
              <a:ext cx="209"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0.2</a:t>
              </a:r>
            </a:p>
          </p:txBody>
        </p:sp>
        <p:sp>
          <p:nvSpPr>
            <p:cNvPr id="69657" name="Rectangle 71"/>
            <p:cNvSpPr>
              <a:spLocks noChangeArrowheads="1"/>
            </p:cNvSpPr>
            <p:nvPr/>
          </p:nvSpPr>
          <p:spPr bwMode="auto">
            <a:xfrm>
              <a:off x="1216" y="4136"/>
              <a:ext cx="208"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0.4</a:t>
              </a:r>
            </a:p>
          </p:txBody>
        </p:sp>
        <p:sp>
          <p:nvSpPr>
            <p:cNvPr id="69658" name="Rectangle 72"/>
            <p:cNvSpPr>
              <a:spLocks noChangeArrowheads="1"/>
            </p:cNvSpPr>
            <p:nvPr/>
          </p:nvSpPr>
          <p:spPr bwMode="auto">
            <a:xfrm>
              <a:off x="1534" y="4136"/>
              <a:ext cx="209"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0.6</a:t>
              </a:r>
            </a:p>
          </p:txBody>
        </p:sp>
        <p:sp>
          <p:nvSpPr>
            <p:cNvPr id="69659" name="Rectangle 73"/>
            <p:cNvSpPr>
              <a:spLocks noChangeArrowheads="1"/>
            </p:cNvSpPr>
            <p:nvPr/>
          </p:nvSpPr>
          <p:spPr bwMode="auto">
            <a:xfrm>
              <a:off x="1847" y="4136"/>
              <a:ext cx="209"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0.8</a:t>
              </a:r>
            </a:p>
          </p:txBody>
        </p:sp>
        <p:sp>
          <p:nvSpPr>
            <p:cNvPr id="69660" name="Rectangle 74"/>
            <p:cNvSpPr>
              <a:spLocks noChangeArrowheads="1"/>
            </p:cNvSpPr>
            <p:nvPr/>
          </p:nvSpPr>
          <p:spPr bwMode="auto">
            <a:xfrm>
              <a:off x="2130" y="4136"/>
              <a:ext cx="208"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1.0</a:t>
              </a:r>
            </a:p>
          </p:txBody>
        </p:sp>
        <p:sp>
          <p:nvSpPr>
            <p:cNvPr id="69661" name="Oval 75"/>
            <p:cNvSpPr>
              <a:spLocks noChangeArrowheads="1"/>
            </p:cNvSpPr>
            <p:nvPr/>
          </p:nvSpPr>
          <p:spPr bwMode="auto">
            <a:xfrm>
              <a:off x="1244" y="3666"/>
              <a:ext cx="46" cy="43"/>
            </a:xfrm>
            <a:prstGeom prst="ellipse">
              <a:avLst/>
            </a:prstGeom>
            <a:solidFill>
              <a:schemeClr val="tx1"/>
            </a:solidFill>
            <a:ln w="12700">
              <a:solidFill>
                <a:schemeClr val="tx1"/>
              </a:solidFill>
              <a:round/>
              <a:headEnd/>
              <a:tailEnd/>
            </a:ln>
          </p:spPr>
          <p:txBody>
            <a:bodyPr wrap="none" anchor="ctr"/>
            <a:lstStyle/>
            <a:p>
              <a:endParaRPr lang="pt-BR"/>
            </a:p>
          </p:txBody>
        </p:sp>
        <p:sp>
          <p:nvSpPr>
            <p:cNvPr id="69662" name="Rectangle 76"/>
            <p:cNvSpPr>
              <a:spLocks noChangeArrowheads="1"/>
            </p:cNvSpPr>
            <p:nvPr/>
          </p:nvSpPr>
          <p:spPr bwMode="auto">
            <a:xfrm>
              <a:off x="922" y="3736"/>
              <a:ext cx="387"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Branco</a:t>
              </a:r>
            </a:p>
          </p:txBody>
        </p:sp>
        <p:grpSp>
          <p:nvGrpSpPr>
            <p:cNvPr id="69663" name="Group 88"/>
            <p:cNvGrpSpPr>
              <a:grpSpLocks/>
            </p:cNvGrpSpPr>
            <p:nvPr/>
          </p:nvGrpSpPr>
          <p:grpSpPr bwMode="auto">
            <a:xfrm>
              <a:off x="707" y="2660"/>
              <a:ext cx="47" cy="1437"/>
              <a:chOff x="530" y="2729"/>
              <a:chExt cx="35" cy="1476"/>
            </a:xfrm>
          </p:grpSpPr>
          <p:sp>
            <p:nvSpPr>
              <p:cNvPr id="69675" name="Line 77"/>
              <p:cNvSpPr>
                <a:spLocks noChangeShapeType="1"/>
              </p:cNvSpPr>
              <p:nvPr/>
            </p:nvSpPr>
            <p:spPr bwMode="auto">
              <a:xfrm flipH="1">
                <a:off x="530" y="4074"/>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76" name="Line 78"/>
              <p:cNvSpPr>
                <a:spLocks noChangeShapeType="1"/>
              </p:cNvSpPr>
              <p:nvPr/>
            </p:nvSpPr>
            <p:spPr bwMode="auto">
              <a:xfrm flipH="1">
                <a:off x="530" y="3936"/>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77" name="Line 79"/>
              <p:cNvSpPr>
                <a:spLocks noChangeShapeType="1"/>
              </p:cNvSpPr>
              <p:nvPr/>
            </p:nvSpPr>
            <p:spPr bwMode="auto">
              <a:xfrm flipH="1">
                <a:off x="530" y="3806"/>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78" name="Line 80"/>
              <p:cNvSpPr>
                <a:spLocks noChangeShapeType="1"/>
              </p:cNvSpPr>
              <p:nvPr/>
            </p:nvSpPr>
            <p:spPr bwMode="auto">
              <a:xfrm flipH="1">
                <a:off x="530" y="3675"/>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79" name="Line 81"/>
              <p:cNvSpPr>
                <a:spLocks noChangeShapeType="1"/>
              </p:cNvSpPr>
              <p:nvPr/>
            </p:nvSpPr>
            <p:spPr bwMode="auto">
              <a:xfrm flipH="1">
                <a:off x="530" y="3534"/>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80" name="Line 82"/>
              <p:cNvSpPr>
                <a:spLocks noChangeShapeType="1"/>
              </p:cNvSpPr>
              <p:nvPr/>
            </p:nvSpPr>
            <p:spPr bwMode="auto">
              <a:xfrm flipH="1">
                <a:off x="530" y="3402"/>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81" name="Line 83"/>
              <p:cNvSpPr>
                <a:spLocks noChangeShapeType="1"/>
              </p:cNvSpPr>
              <p:nvPr/>
            </p:nvSpPr>
            <p:spPr bwMode="auto">
              <a:xfrm flipH="1">
                <a:off x="530" y="3264"/>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82" name="Line 84"/>
              <p:cNvSpPr>
                <a:spLocks noChangeShapeType="1"/>
              </p:cNvSpPr>
              <p:nvPr/>
            </p:nvSpPr>
            <p:spPr bwMode="auto">
              <a:xfrm flipH="1">
                <a:off x="530" y="3131"/>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83" name="Line 85"/>
              <p:cNvSpPr>
                <a:spLocks noChangeShapeType="1"/>
              </p:cNvSpPr>
              <p:nvPr/>
            </p:nvSpPr>
            <p:spPr bwMode="auto">
              <a:xfrm flipH="1">
                <a:off x="530" y="2999"/>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84" name="Line 86"/>
              <p:cNvSpPr>
                <a:spLocks noChangeShapeType="1"/>
              </p:cNvSpPr>
              <p:nvPr/>
            </p:nvSpPr>
            <p:spPr bwMode="auto">
              <a:xfrm flipH="1">
                <a:off x="530" y="2867"/>
                <a:ext cx="31"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85" name="Line 87"/>
              <p:cNvSpPr>
                <a:spLocks noChangeShapeType="1"/>
              </p:cNvSpPr>
              <p:nvPr/>
            </p:nvSpPr>
            <p:spPr bwMode="auto">
              <a:xfrm flipV="1">
                <a:off x="561" y="2729"/>
                <a:ext cx="4" cy="1476"/>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69664" name="Group 94"/>
            <p:cNvGrpSpPr>
              <a:grpSpLocks/>
            </p:cNvGrpSpPr>
            <p:nvPr/>
          </p:nvGrpSpPr>
          <p:grpSpPr bwMode="auto">
            <a:xfrm>
              <a:off x="411" y="2781"/>
              <a:ext cx="208" cy="1127"/>
              <a:chOff x="308" y="2854"/>
              <a:chExt cx="156" cy="1157"/>
            </a:xfrm>
          </p:grpSpPr>
          <p:sp>
            <p:nvSpPr>
              <p:cNvPr id="69670" name="Rectangle 89"/>
              <p:cNvSpPr>
                <a:spLocks noChangeArrowheads="1"/>
              </p:cNvSpPr>
              <p:nvPr/>
            </p:nvSpPr>
            <p:spPr bwMode="auto">
              <a:xfrm>
                <a:off x="308" y="3895"/>
                <a:ext cx="156"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0.2</a:t>
                </a:r>
              </a:p>
            </p:txBody>
          </p:sp>
          <p:sp>
            <p:nvSpPr>
              <p:cNvPr id="69671" name="Rectangle 90"/>
              <p:cNvSpPr>
                <a:spLocks noChangeArrowheads="1"/>
              </p:cNvSpPr>
              <p:nvPr/>
            </p:nvSpPr>
            <p:spPr bwMode="auto">
              <a:xfrm>
                <a:off x="308" y="3639"/>
                <a:ext cx="156"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0.4</a:t>
                </a:r>
              </a:p>
            </p:txBody>
          </p:sp>
          <p:sp>
            <p:nvSpPr>
              <p:cNvPr id="69672" name="Rectangle 91"/>
              <p:cNvSpPr>
                <a:spLocks noChangeArrowheads="1"/>
              </p:cNvSpPr>
              <p:nvPr/>
            </p:nvSpPr>
            <p:spPr bwMode="auto">
              <a:xfrm>
                <a:off x="308" y="3372"/>
                <a:ext cx="15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0.6</a:t>
                </a:r>
              </a:p>
            </p:txBody>
          </p:sp>
          <p:sp>
            <p:nvSpPr>
              <p:cNvPr id="69673" name="Rectangle 92"/>
              <p:cNvSpPr>
                <a:spLocks noChangeArrowheads="1"/>
              </p:cNvSpPr>
              <p:nvPr/>
            </p:nvSpPr>
            <p:spPr bwMode="auto">
              <a:xfrm>
                <a:off x="308" y="3110"/>
                <a:ext cx="156"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0.8</a:t>
                </a:r>
              </a:p>
            </p:txBody>
          </p:sp>
          <p:sp>
            <p:nvSpPr>
              <p:cNvPr id="69674" name="Rectangle 93"/>
              <p:cNvSpPr>
                <a:spLocks noChangeArrowheads="1"/>
              </p:cNvSpPr>
              <p:nvPr/>
            </p:nvSpPr>
            <p:spPr bwMode="auto">
              <a:xfrm>
                <a:off x="308" y="2854"/>
                <a:ext cx="156"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1.0</a:t>
                </a:r>
              </a:p>
            </p:txBody>
          </p:sp>
        </p:grpSp>
        <p:sp>
          <p:nvSpPr>
            <p:cNvPr id="69665" name="Line 95"/>
            <p:cNvSpPr>
              <a:spLocks noChangeShapeType="1"/>
            </p:cNvSpPr>
            <p:nvPr/>
          </p:nvSpPr>
          <p:spPr bwMode="auto">
            <a:xfrm flipH="1" flipV="1">
              <a:off x="928" y="3639"/>
              <a:ext cx="736" cy="11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69666" name="Oval 96"/>
            <p:cNvSpPr>
              <a:spLocks noChangeArrowheads="1"/>
            </p:cNvSpPr>
            <p:nvPr/>
          </p:nvSpPr>
          <p:spPr bwMode="auto">
            <a:xfrm>
              <a:off x="1639" y="3733"/>
              <a:ext cx="47" cy="43"/>
            </a:xfrm>
            <a:prstGeom prst="ellipse">
              <a:avLst/>
            </a:prstGeom>
            <a:solidFill>
              <a:schemeClr val="tx1"/>
            </a:solidFill>
            <a:ln w="12700">
              <a:solidFill>
                <a:schemeClr val="tx1"/>
              </a:solidFill>
              <a:round/>
              <a:headEnd/>
              <a:tailEnd/>
            </a:ln>
          </p:spPr>
          <p:txBody>
            <a:bodyPr wrap="none" anchor="ctr"/>
            <a:lstStyle/>
            <a:p>
              <a:endParaRPr lang="pt-BR"/>
            </a:p>
          </p:txBody>
        </p:sp>
        <p:sp>
          <p:nvSpPr>
            <p:cNvPr id="69667" name="Oval 97"/>
            <p:cNvSpPr>
              <a:spLocks noChangeArrowheads="1"/>
            </p:cNvSpPr>
            <p:nvPr/>
          </p:nvSpPr>
          <p:spPr bwMode="auto">
            <a:xfrm>
              <a:off x="879" y="3607"/>
              <a:ext cx="45" cy="43"/>
            </a:xfrm>
            <a:prstGeom prst="ellipse">
              <a:avLst/>
            </a:prstGeom>
            <a:solidFill>
              <a:schemeClr val="tx1"/>
            </a:solidFill>
            <a:ln w="12700">
              <a:solidFill>
                <a:schemeClr val="tx1"/>
              </a:solidFill>
              <a:round/>
              <a:headEnd/>
              <a:tailEnd/>
            </a:ln>
          </p:spPr>
          <p:txBody>
            <a:bodyPr wrap="none" anchor="ctr"/>
            <a:lstStyle/>
            <a:p>
              <a:endParaRPr lang="pt-BR"/>
            </a:p>
          </p:txBody>
        </p:sp>
        <p:sp>
          <p:nvSpPr>
            <p:cNvPr id="69668" name="Rectangle 98"/>
            <p:cNvSpPr>
              <a:spLocks noChangeArrowheads="1"/>
            </p:cNvSpPr>
            <p:nvPr/>
          </p:nvSpPr>
          <p:spPr bwMode="auto">
            <a:xfrm>
              <a:off x="1468" y="3580"/>
              <a:ext cx="150"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u="sng">
                  <a:latin typeface="Arial" charset="0"/>
                </a:rPr>
                <a:t>C</a:t>
              </a:r>
            </a:p>
          </p:txBody>
        </p:sp>
        <p:sp>
          <p:nvSpPr>
            <p:cNvPr id="69669" name="Rectangle 99"/>
            <p:cNvSpPr>
              <a:spLocks noChangeArrowheads="1"/>
            </p:cNvSpPr>
            <p:nvPr/>
          </p:nvSpPr>
          <p:spPr bwMode="auto">
            <a:xfrm>
              <a:off x="859" y="3437"/>
              <a:ext cx="151"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7788" tIns="39688" rIns="77788" bIns="39688">
              <a:spAutoFit/>
            </a:bodyPr>
            <a:lstStyle/>
            <a:p>
              <a:pPr defTabSz="661988"/>
              <a:r>
                <a:rPr lang="en-US" sz="1200" b="1" i="0">
                  <a:latin typeface="Arial" charset="0"/>
                </a:rPr>
                <a:t>C</a:t>
              </a:r>
            </a:p>
          </p:txBody>
        </p:sp>
      </p:grpSp>
      <p:sp>
        <p:nvSpPr>
          <p:cNvPr id="37988" name="Rectangle 100"/>
          <p:cNvSpPr>
            <a:spLocks noChangeArrowheads="1"/>
          </p:cNvSpPr>
          <p:nvPr/>
        </p:nvSpPr>
        <p:spPr bwMode="auto">
          <a:xfrm>
            <a:off x="6186488" y="2152650"/>
            <a:ext cx="2049462"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19062" tIns="60325" rIns="119062" bIns="60325">
            <a:spAutoFit/>
          </a:bodyPr>
          <a:lstStyle/>
          <a:p>
            <a:pPr algn="ctr" defTabSz="1546225"/>
            <a:endParaRPr lang="en-US" sz="1600" b="1" i="0">
              <a:latin typeface="Arial" charset="0"/>
            </a:endParaRPr>
          </a:p>
          <a:p>
            <a:pPr algn="ctr" defTabSz="1546225"/>
            <a:r>
              <a:rPr lang="en-US" sz="1600" b="1" i="0">
                <a:latin typeface="Arial" charset="0"/>
              </a:rPr>
              <a:t> </a:t>
            </a:r>
            <a:r>
              <a:rPr lang="en-US" sz="1600" b="1" i="0">
                <a:latin typeface="Symbol" pitchFamily="18" charset="2"/>
              </a:rPr>
              <a:t>Û</a:t>
            </a:r>
            <a:r>
              <a:rPr lang="en-US" sz="1600" b="1" i="0">
                <a:latin typeface="Arial" charset="0"/>
              </a:rPr>
              <a:t> </a:t>
            </a:r>
          </a:p>
          <a:p>
            <a:pPr algn="ctr" defTabSz="1546225"/>
            <a:r>
              <a:rPr lang="en-US" sz="1600" b="1" i="0">
                <a:latin typeface="Symbol" pitchFamily="18" charset="2"/>
              </a:rPr>
              <a:t>a</a:t>
            </a:r>
            <a:r>
              <a:rPr lang="en-US" sz="1600" b="1" i="0">
                <a:latin typeface="Arial" charset="0"/>
              </a:rPr>
              <a:t> </a:t>
            </a:r>
            <a:r>
              <a:rPr lang="en-US" sz="1600" b="1" i="0" u="sng">
                <a:latin typeface="Arial" charset="0"/>
              </a:rPr>
              <a:t>C</a:t>
            </a:r>
            <a:r>
              <a:rPr lang="en-US" sz="1600" b="1" i="0">
                <a:latin typeface="Arial" charset="0"/>
              </a:rPr>
              <a:t> + </a:t>
            </a:r>
            <a:r>
              <a:rPr lang="en-US" sz="1600" b="1" i="0">
                <a:latin typeface="Symbol" pitchFamily="18" charset="2"/>
              </a:rPr>
              <a:t>b</a:t>
            </a:r>
            <a:r>
              <a:rPr lang="en-US" sz="1600" b="1" i="0">
                <a:latin typeface="Arial" charset="0"/>
              </a:rPr>
              <a:t> C = Branco</a:t>
            </a:r>
          </a:p>
        </p:txBody>
      </p:sp>
      <p:sp>
        <p:nvSpPr>
          <p:cNvPr id="69640" name="Rectangle 101"/>
          <p:cNvSpPr>
            <a:spLocks noGrp="1" noChangeArrowheads="1"/>
          </p:cNvSpPr>
          <p:nvPr>
            <p:ph type="title"/>
          </p:nvPr>
        </p:nvSpPr>
        <p:spPr>
          <a:noFill/>
        </p:spPr>
        <p:txBody>
          <a:bodyPr/>
          <a:lstStyle/>
          <a:p>
            <a:r>
              <a:rPr lang="en-US" sz="2800"/>
              <a:t>Saturação e cor complementar no diagrama de cromaticidade xy </a:t>
            </a:r>
          </a:p>
        </p:txBody>
      </p:sp>
      <p:graphicFrame>
        <p:nvGraphicFramePr>
          <p:cNvPr id="37993" name="Object 105"/>
          <p:cNvGraphicFramePr>
            <a:graphicFrameLocks noChangeAspect="1"/>
          </p:cNvGraphicFramePr>
          <p:nvPr/>
        </p:nvGraphicFramePr>
        <p:xfrm>
          <a:off x="2311400" y="2736850"/>
          <a:ext cx="1300163" cy="877888"/>
        </p:xfrm>
        <a:graphic>
          <a:graphicData uri="http://schemas.openxmlformats.org/presentationml/2006/ole">
            <mc:AlternateContent xmlns:mc="http://schemas.openxmlformats.org/markup-compatibility/2006">
              <mc:Choice xmlns:v="urn:schemas-microsoft-com:vml" Requires="v">
                <p:oleObj spid="_x0000_s323610" name="Equation" r:id="rId4" imgW="583920" imgH="393480" progId="Equation.3">
                  <p:embed/>
                </p:oleObj>
              </mc:Choice>
              <mc:Fallback>
                <p:oleObj name="Equation" r:id="rId4" imgW="583920" imgH="39348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11400" y="2736850"/>
                        <a:ext cx="1300163" cy="877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7994" name="Rectangle 106"/>
          <p:cNvSpPr>
            <a:spLocks noChangeArrowheads="1"/>
          </p:cNvSpPr>
          <p:nvPr/>
        </p:nvSpPr>
        <p:spPr bwMode="auto">
          <a:xfrm>
            <a:off x="6169025" y="1971675"/>
            <a:ext cx="20478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b="1" i="0" u="sng">
                <a:latin typeface="Arial" charset="0"/>
              </a:rPr>
              <a:t>C</a:t>
            </a:r>
            <a:r>
              <a:rPr lang="en-US" sz="1400" b="1" i="0">
                <a:latin typeface="Arial" charset="0"/>
              </a:rPr>
              <a:t> é complementar a C</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140</a:t>
            </a:fld>
            <a:endParaRPr lang="en-US"/>
          </a:p>
        </p:txBody>
      </p:sp>
    </p:spTree>
    <p:extLst>
      <p:ext uri="{BB962C8B-B14F-4D97-AF65-F5344CB8AC3E}">
        <p14:creationId xmlns:p14="http://schemas.microsoft.com/office/powerpoint/2010/main" val="338197949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799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7994"/>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79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88" grpId="0"/>
      <p:bldP spid="37994"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E93B867-6CB4-4428-AD02-5C4D785312A2}" type="datetime1">
              <a:rPr lang="en-US" sz="1200" i="0" smtClean="0"/>
              <a:t>3/20/18</a:t>
            </a:fld>
            <a:endParaRPr lang="en-US" sz="1200" i="0"/>
          </a:p>
        </p:txBody>
      </p:sp>
      <p:sp>
        <p:nvSpPr>
          <p:cNvPr id="276483" name="Freeform 2"/>
          <p:cNvSpPr>
            <a:spLocks/>
          </p:cNvSpPr>
          <p:nvPr/>
        </p:nvSpPr>
        <p:spPr bwMode="auto">
          <a:xfrm>
            <a:off x="2468563" y="2805113"/>
            <a:ext cx="3635375" cy="3146425"/>
          </a:xfrm>
          <a:custGeom>
            <a:avLst/>
            <a:gdLst>
              <a:gd name="T0" fmla="*/ 2147483647 w 1718"/>
              <a:gd name="T1" fmla="*/ 2147483647 h 2035"/>
              <a:gd name="T2" fmla="*/ 2147483647 w 1718"/>
              <a:gd name="T3" fmla="*/ 2147483647 h 2035"/>
              <a:gd name="T4" fmla="*/ 2147483647 w 1718"/>
              <a:gd name="T5" fmla="*/ 2147483647 h 2035"/>
              <a:gd name="T6" fmla="*/ 2147483647 w 1718"/>
              <a:gd name="T7" fmla="*/ 2147483647 h 2035"/>
              <a:gd name="T8" fmla="*/ 2147483647 w 1718"/>
              <a:gd name="T9" fmla="*/ 2147483647 h 2035"/>
              <a:gd name="T10" fmla="*/ 2147483647 w 1718"/>
              <a:gd name="T11" fmla="*/ 2147483647 h 2035"/>
              <a:gd name="T12" fmla="*/ 2147483647 w 1718"/>
              <a:gd name="T13" fmla="*/ 2147483647 h 2035"/>
              <a:gd name="T14" fmla="*/ 2147483647 w 1718"/>
              <a:gd name="T15" fmla="*/ 2147483647 h 2035"/>
              <a:gd name="T16" fmla="*/ 2147483647 w 1718"/>
              <a:gd name="T17" fmla="*/ 2147483647 h 2035"/>
              <a:gd name="T18" fmla="*/ 2147483647 w 1718"/>
              <a:gd name="T19" fmla="*/ 2147483647 h 2035"/>
              <a:gd name="T20" fmla="*/ 2147483647 w 1718"/>
              <a:gd name="T21" fmla="*/ 2147483647 h 2035"/>
              <a:gd name="T22" fmla="*/ 2147483647 w 1718"/>
              <a:gd name="T23" fmla="*/ 2147483647 h 2035"/>
              <a:gd name="T24" fmla="*/ 0 w 1718"/>
              <a:gd name="T25" fmla="*/ 2147483647 h 2035"/>
              <a:gd name="T26" fmla="*/ 2147483647 w 1718"/>
              <a:gd name="T27" fmla="*/ 2147483647 h 2035"/>
              <a:gd name="T28" fmla="*/ 2147483647 w 1718"/>
              <a:gd name="T29" fmla="*/ 2147483647 h 2035"/>
              <a:gd name="T30" fmla="*/ 2147483647 w 1718"/>
              <a:gd name="T31" fmla="*/ 2147483647 h 2035"/>
              <a:gd name="T32" fmla="*/ 2147483647 w 1718"/>
              <a:gd name="T33" fmla="*/ 0 h 2035"/>
              <a:gd name="T34" fmla="*/ 2147483647 w 1718"/>
              <a:gd name="T35" fmla="*/ 2147483647 h 2035"/>
              <a:gd name="T36" fmla="*/ 2147483647 w 1718"/>
              <a:gd name="T37" fmla="*/ 2147483647 h 2035"/>
              <a:gd name="T38" fmla="*/ 2147483647 w 1718"/>
              <a:gd name="T39" fmla="*/ 2147483647 h 2035"/>
              <a:gd name="T40" fmla="*/ 2147483647 w 1718"/>
              <a:gd name="T41" fmla="*/ 2147483647 h 2035"/>
              <a:gd name="T42" fmla="*/ 2147483647 w 1718"/>
              <a:gd name="T43" fmla="*/ 2147483647 h 2035"/>
              <a:gd name="T44" fmla="*/ 2147483647 w 1718"/>
              <a:gd name="T45" fmla="*/ 2147483647 h 2035"/>
              <a:gd name="T46" fmla="*/ 2147483647 w 1718"/>
              <a:gd name="T47" fmla="*/ 2147483647 h 2035"/>
              <a:gd name="T48" fmla="*/ 2147483647 w 1718"/>
              <a:gd name="T49" fmla="*/ 2147483647 h 20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18"/>
              <a:gd name="T76" fmla="*/ 0 h 2035"/>
              <a:gd name="T77" fmla="*/ 1718 w 1718"/>
              <a:gd name="T78" fmla="*/ 2035 h 20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18" h="2035">
                <a:moveTo>
                  <a:pt x="375" y="2034"/>
                </a:moveTo>
                <a:lnTo>
                  <a:pt x="316" y="1945"/>
                </a:lnTo>
                <a:lnTo>
                  <a:pt x="256" y="1838"/>
                </a:lnTo>
                <a:lnTo>
                  <a:pt x="213" y="1722"/>
                </a:lnTo>
                <a:lnTo>
                  <a:pt x="161" y="1597"/>
                </a:lnTo>
                <a:lnTo>
                  <a:pt x="125" y="1435"/>
                </a:lnTo>
                <a:lnTo>
                  <a:pt x="96" y="1330"/>
                </a:lnTo>
                <a:lnTo>
                  <a:pt x="59" y="1130"/>
                </a:lnTo>
                <a:lnTo>
                  <a:pt x="33" y="951"/>
                </a:lnTo>
                <a:lnTo>
                  <a:pt x="23" y="789"/>
                </a:lnTo>
                <a:lnTo>
                  <a:pt x="11" y="668"/>
                </a:lnTo>
                <a:lnTo>
                  <a:pt x="2" y="533"/>
                </a:lnTo>
                <a:lnTo>
                  <a:pt x="0" y="416"/>
                </a:lnTo>
                <a:lnTo>
                  <a:pt x="23" y="285"/>
                </a:lnTo>
                <a:lnTo>
                  <a:pt x="37" y="132"/>
                </a:lnTo>
                <a:lnTo>
                  <a:pt x="78" y="50"/>
                </a:lnTo>
                <a:lnTo>
                  <a:pt x="118" y="0"/>
                </a:lnTo>
                <a:lnTo>
                  <a:pt x="177" y="3"/>
                </a:lnTo>
                <a:lnTo>
                  <a:pt x="268" y="6"/>
                </a:lnTo>
                <a:lnTo>
                  <a:pt x="369" y="58"/>
                </a:lnTo>
                <a:lnTo>
                  <a:pt x="495" y="159"/>
                </a:lnTo>
                <a:lnTo>
                  <a:pt x="600" y="261"/>
                </a:lnTo>
                <a:lnTo>
                  <a:pt x="673" y="336"/>
                </a:lnTo>
                <a:lnTo>
                  <a:pt x="1717" y="1405"/>
                </a:lnTo>
                <a:lnTo>
                  <a:pt x="375" y="2034"/>
                </a:lnTo>
              </a:path>
            </a:pathLst>
          </a:custGeom>
          <a:noFill/>
          <a:ln w="25400" cap="rnd"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484" name="Rectangle 3"/>
          <p:cNvSpPr>
            <a:spLocks noChangeArrowheads="1"/>
          </p:cNvSpPr>
          <p:nvPr/>
        </p:nvSpPr>
        <p:spPr bwMode="auto">
          <a:xfrm>
            <a:off x="7900988" y="6046788"/>
            <a:ext cx="3778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a:latin typeface="Arial" charset="0"/>
              </a:rPr>
              <a:t>x</a:t>
            </a:r>
          </a:p>
        </p:txBody>
      </p:sp>
      <p:sp>
        <p:nvSpPr>
          <p:cNvPr id="276485" name="Rectangle 4"/>
          <p:cNvSpPr>
            <a:spLocks noChangeArrowheads="1"/>
          </p:cNvSpPr>
          <p:nvPr/>
        </p:nvSpPr>
        <p:spPr bwMode="auto">
          <a:xfrm>
            <a:off x="1976438" y="1778000"/>
            <a:ext cx="377825"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a:latin typeface="Arial" charset="0"/>
              </a:rPr>
              <a:t>y</a:t>
            </a:r>
          </a:p>
        </p:txBody>
      </p:sp>
      <p:grpSp>
        <p:nvGrpSpPr>
          <p:cNvPr id="276486" name="Group 16"/>
          <p:cNvGrpSpPr>
            <a:grpSpLocks/>
          </p:cNvGrpSpPr>
          <p:nvPr/>
        </p:nvGrpSpPr>
        <p:grpSpPr bwMode="auto">
          <a:xfrm>
            <a:off x="2436813" y="5842000"/>
            <a:ext cx="5645150" cy="136525"/>
            <a:chOff x="1151" y="3778"/>
            <a:chExt cx="2667" cy="88"/>
          </a:xfrm>
        </p:grpSpPr>
        <p:sp>
          <p:nvSpPr>
            <p:cNvPr id="276538" name="Line 5"/>
            <p:cNvSpPr>
              <a:spLocks noChangeShapeType="1"/>
            </p:cNvSpPr>
            <p:nvPr/>
          </p:nvSpPr>
          <p:spPr bwMode="auto">
            <a:xfrm flipV="1">
              <a:off x="1387" y="3778"/>
              <a:ext cx="0" cy="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39" name="Line 6"/>
            <p:cNvSpPr>
              <a:spLocks noChangeShapeType="1"/>
            </p:cNvSpPr>
            <p:nvPr/>
          </p:nvSpPr>
          <p:spPr bwMode="auto">
            <a:xfrm flipV="1">
              <a:off x="1637" y="3778"/>
              <a:ext cx="0" cy="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40" name="Line 7"/>
            <p:cNvSpPr>
              <a:spLocks noChangeShapeType="1"/>
            </p:cNvSpPr>
            <p:nvPr/>
          </p:nvSpPr>
          <p:spPr bwMode="auto">
            <a:xfrm flipV="1">
              <a:off x="1870" y="3778"/>
              <a:ext cx="0" cy="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41" name="Line 8"/>
            <p:cNvSpPr>
              <a:spLocks noChangeShapeType="1"/>
            </p:cNvSpPr>
            <p:nvPr/>
          </p:nvSpPr>
          <p:spPr bwMode="auto">
            <a:xfrm flipV="1">
              <a:off x="2109" y="3778"/>
              <a:ext cx="0" cy="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42" name="Line 9"/>
            <p:cNvSpPr>
              <a:spLocks noChangeShapeType="1"/>
            </p:cNvSpPr>
            <p:nvPr/>
          </p:nvSpPr>
          <p:spPr bwMode="auto">
            <a:xfrm flipV="1">
              <a:off x="2364" y="3778"/>
              <a:ext cx="0" cy="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43" name="Line 10"/>
            <p:cNvSpPr>
              <a:spLocks noChangeShapeType="1"/>
            </p:cNvSpPr>
            <p:nvPr/>
          </p:nvSpPr>
          <p:spPr bwMode="auto">
            <a:xfrm flipV="1">
              <a:off x="2603" y="3778"/>
              <a:ext cx="0" cy="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44" name="Line 11"/>
            <p:cNvSpPr>
              <a:spLocks noChangeShapeType="1"/>
            </p:cNvSpPr>
            <p:nvPr/>
          </p:nvSpPr>
          <p:spPr bwMode="auto">
            <a:xfrm flipV="1">
              <a:off x="2852" y="3778"/>
              <a:ext cx="0" cy="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45" name="Line 12"/>
            <p:cNvSpPr>
              <a:spLocks noChangeShapeType="1"/>
            </p:cNvSpPr>
            <p:nvPr/>
          </p:nvSpPr>
          <p:spPr bwMode="auto">
            <a:xfrm flipV="1">
              <a:off x="3091" y="3778"/>
              <a:ext cx="0" cy="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46" name="Line 13"/>
            <p:cNvSpPr>
              <a:spLocks noChangeShapeType="1"/>
            </p:cNvSpPr>
            <p:nvPr/>
          </p:nvSpPr>
          <p:spPr bwMode="auto">
            <a:xfrm flipV="1">
              <a:off x="3330" y="3778"/>
              <a:ext cx="0" cy="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47" name="Line 14"/>
            <p:cNvSpPr>
              <a:spLocks noChangeShapeType="1"/>
            </p:cNvSpPr>
            <p:nvPr/>
          </p:nvSpPr>
          <p:spPr bwMode="auto">
            <a:xfrm flipV="1">
              <a:off x="3568" y="3778"/>
              <a:ext cx="0" cy="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48" name="Line 15"/>
            <p:cNvSpPr>
              <a:spLocks noChangeShapeType="1"/>
            </p:cNvSpPr>
            <p:nvPr/>
          </p:nvSpPr>
          <p:spPr bwMode="auto">
            <a:xfrm>
              <a:off x="1151" y="3858"/>
              <a:ext cx="2667" cy="8"/>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276487" name="Group 27"/>
          <p:cNvGrpSpPr>
            <a:grpSpLocks/>
          </p:cNvGrpSpPr>
          <p:nvPr/>
        </p:nvGrpSpPr>
        <p:grpSpPr bwMode="auto">
          <a:xfrm>
            <a:off x="2659063" y="5992813"/>
            <a:ext cx="5221287" cy="298450"/>
            <a:chOff x="1256" y="3876"/>
            <a:chExt cx="2467" cy="192"/>
          </a:xfrm>
        </p:grpSpPr>
        <p:sp>
          <p:nvSpPr>
            <p:cNvPr id="276528" name="Rectangle 17"/>
            <p:cNvSpPr>
              <a:spLocks noChangeArrowheads="1"/>
            </p:cNvSpPr>
            <p:nvPr/>
          </p:nvSpPr>
          <p:spPr bwMode="auto">
            <a:xfrm>
              <a:off x="1256" y="387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0.1</a:t>
              </a:r>
            </a:p>
          </p:txBody>
        </p:sp>
        <p:sp>
          <p:nvSpPr>
            <p:cNvPr id="276529" name="Rectangle 18"/>
            <p:cNvSpPr>
              <a:spLocks noChangeArrowheads="1"/>
            </p:cNvSpPr>
            <p:nvPr/>
          </p:nvSpPr>
          <p:spPr bwMode="auto">
            <a:xfrm>
              <a:off x="1488" y="387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0.2</a:t>
              </a:r>
            </a:p>
          </p:txBody>
        </p:sp>
        <p:sp>
          <p:nvSpPr>
            <p:cNvPr id="276530" name="Rectangle 19"/>
            <p:cNvSpPr>
              <a:spLocks noChangeArrowheads="1"/>
            </p:cNvSpPr>
            <p:nvPr/>
          </p:nvSpPr>
          <p:spPr bwMode="auto">
            <a:xfrm>
              <a:off x="1736" y="387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0.3</a:t>
              </a:r>
            </a:p>
          </p:txBody>
        </p:sp>
        <p:sp>
          <p:nvSpPr>
            <p:cNvPr id="276531" name="Rectangle 20"/>
            <p:cNvSpPr>
              <a:spLocks noChangeArrowheads="1"/>
            </p:cNvSpPr>
            <p:nvPr/>
          </p:nvSpPr>
          <p:spPr bwMode="auto">
            <a:xfrm>
              <a:off x="1973" y="387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0.4</a:t>
              </a:r>
            </a:p>
          </p:txBody>
        </p:sp>
        <p:sp>
          <p:nvSpPr>
            <p:cNvPr id="276532" name="Rectangle 21"/>
            <p:cNvSpPr>
              <a:spLocks noChangeArrowheads="1"/>
            </p:cNvSpPr>
            <p:nvPr/>
          </p:nvSpPr>
          <p:spPr bwMode="auto">
            <a:xfrm>
              <a:off x="2210" y="387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0.5</a:t>
              </a:r>
            </a:p>
          </p:txBody>
        </p:sp>
        <p:sp>
          <p:nvSpPr>
            <p:cNvPr id="276533" name="Rectangle 22"/>
            <p:cNvSpPr>
              <a:spLocks noChangeArrowheads="1"/>
            </p:cNvSpPr>
            <p:nvPr/>
          </p:nvSpPr>
          <p:spPr bwMode="auto">
            <a:xfrm>
              <a:off x="2468" y="387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0.6</a:t>
              </a:r>
            </a:p>
          </p:txBody>
        </p:sp>
        <p:sp>
          <p:nvSpPr>
            <p:cNvPr id="276534" name="Rectangle 23"/>
            <p:cNvSpPr>
              <a:spLocks noChangeArrowheads="1"/>
            </p:cNvSpPr>
            <p:nvPr/>
          </p:nvSpPr>
          <p:spPr bwMode="auto">
            <a:xfrm>
              <a:off x="2721" y="387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0.7</a:t>
              </a:r>
            </a:p>
          </p:txBody>
        </p:sp>
        <p:sp>
          <p:nvSpPr>
            <p:cNvPr id="276535" name="Rectangle 24"/>
            <p:cNvSpPr>
              <a:spLocks noChangeArrowheads="1"/>
            </p:cNvSpPr>
            <p:nvPr/>
          </p:nvSpPr>
          <p:spPr bwMode="auto">
            <a:xfrm>
              <a:off x="2968" y="387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0.8</a:t>
              </a:r>
            </a:p>
          </p:txBody>
        </p:sp>
        <p:sp>
          <p:nvSpPr>
            <p:cNvPr id="276536" name="Rectangle 25"/>
            <p:cNvSpPr>
              <a:spLocks noChangeArrowheads="1"/>
            </p:cNvSpPr>
            <p:nvPr/>
          </p:nvSpPr>
          <p:spPr bwMode="auto">
            <a:xfrm>
              <a:off x="3207" y="387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0.9</a:t>
              </a:r>
            </a:p>
          </p:txBody>
        </p:sp>
        <p:sp>
          <p:nvSpPr>
            <p:cNvPr id="276537" name="Rectangle 26"/>
            <p:cNvSpPr>
              <a:spLocks noChangeArrowheads="1"/>
            </p:cNvSpPr>
            <p:nvPr/>
          </p:nvSpPr>
          <p:spPr bwMode="auto">
            <a:xfrm>
              <a:off x="3451" y="387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1.0</a:t>
              </a:r>
            </a:p>
          </p:txBody>
        </p:sp>
      </p:grpSp>
      <p:sp>
        <p:nvSpPr>
          <p:cNvPr id="276488" name="Oval 28"/>
          <p:cNvSpPr>
            <a:spLocks noChangeArrowheads="1"/>
          </p:cNvSpPr>
          <p:nvPr/>
        </p:nvSpPr>
        <p:spPr bwMode="auto">
          <a:xfrm>
            <a:off x="3956050" y="4657725"/>
            <a:ext cx="169863" cy="136525"/>
          </a:xfrm>
          <a:prstGeom prst="ellipse">
            <a:avLst/>
          </a:prstGeom>
          <a:solidFill>
            <a:schemeClr val="tx1"/>
          </a:solidFill>
          <a:ln w="12700">
            <a:solidFill>
              <a:schemeClr val="tx1"/>
            </a:solidFill>
            <a:round/>
            <a:headEnd/>
            <a:tailEnd/>
          </a:ln>
        </p:spPr>
        <p:txBody>
          <a:bodyPr wrap="none" anchor="ctr"/>
          <a:lstStyle/>
          <a:p>
            <a:endParaRPr lang="pt-BR"/>
          </a:p>
        </p:txBody>
      </p:sp>
      <p:grpSp>
        <p:nvGrpSpPr>
          <p:cNvPr id="276489" name="Group 52"/>
          <p:cNvGrpSpPr>
            <a:grpSpLocks/>
          </p:cNvGrpSpPr>
          <p:nvPr/>
        </p:nvGrpSpPr>
        <p:grpSpPr bwMode="auto">
          <a:xfrm>
            <a:off x="1765300" y="1892300"/>
            <a:ext cx="703263" cy="4067175"/>
            <a:chOff x="834" y="1224"/>
            <a:chExt cx="332" cy="2630"/>
          </a:xfrm>
        </p:grpSpPr>
        <p:grpSp>
          <p:nvGrpSpPr>
            <p:cNvPr id="276505" name="Group 40"/>
            <p:cNvGrpSpPr>
              <a:grpSpLocks/>
            </p:cNvGrpSpPr>
            <p:nvPr/>
          </p:nvGrpSpPr>
          <p:grpSpPr bwMode="auto">
            <a:xfrm>
              <a:off x="1084" y="1224"/>
              <a:ext cx="82" cy="2630"/>
              <a:chOff x="1084" y="1224"/>
              <a:chExt cx="82" cy="2630"/>
            </a:xfrm>
          </p:grpSpPr>
          <p:sp>
            <p:nvSpPr>
              <p:cNvPr id="276517" name="Line 29"/>
              <p:cNvSpPr>
                <a:spLocks noChangeShapeType="1"/>
              </p:cNvSpPr>
              <p:nvPr/>
            </p:nvSpPr>
            <p:spPr bwMode="auto">
              <a:xfrm flipH="1">
                <a:off x="1084" y="3620"/>
                <a:ext cx="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18" name="Line 30"/>
              <p:cNvSpPr>
                <a:spLocks noChangeShapeType="1"/>
              </p:cNvSpPr>
              <p:nvPr/>
            </p:nvSpPr>
            <p:spPr bwMode="auto">
              <a:xfrm flipH="1">
                <a:off x="1084" y="3374"/>
                <a:ext cx="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19" name="Line 31"/>
              <p:cNvSpPr>
                <a:spLocks noChangeShapeType="1"/>
              </p:cNvSpPr>
              <p:nvPr/>
            </p:nvSpPr>
            <p:spPr bwMode="auto">
              <a:xfrm flipH="1">
                <a:off x="1084" y="3144"/>
                <a:ext cx="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20" name="Line 32"/>
              <p:cNvSpPr>
                <a:spLocks noChangeShapeType="1"/>
              </p:cNvSpPr>
              <p:nvPr/>
            </p:nvSpPr>
            <p:spPr bwMode="auto">
              <a:xfrm flipH="1">
                <a:off x="1084" y="2909"/>
                <a:ext cx="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21" name="Line 33"/>
              <p:cNvSpPr>
                <a:spLocks noChangeShapeType="1"/>
              </p:cNvSpPr>
              <p:nvPr/>
            </p:nvSpPr>
            <p:spPr bwMode="auto">
              <a:xfrm flipH="1">
                <a:off x="1084" y="2658"/>
                <a:ext cx="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22" name="Line 34"/>
              <p:cNvSpPr>
                <a:spLocks noChangeShapeType="1"/>
              </p:cNvSpPr>
              <p:nvPr/>
            </p:nvSpPr>
            <p:spPr bwMode="auto">
              <a:xfrm flipH="1">
                <a:off x="1084" y="2423"/>
                <a:ext cx="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23" name="Line 35"/>
              <p:cNvSpPr>
                <a:spLocks noChangeShapeType="1"/>
              </p:cNvSpPr>
              <p:nvPr/>
            </p:nvSpPr>
            <p:spPr bwMode="auto">
              <a:xfrm flipH="1">
                <a:off x="1084" y="2176"/>
                <a:ext cx="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24" name="Line 36"/>
              <p:cNvSpPr>
                <a:spLocks noChangeShapeType="1"/>
              </p:cNvSpPr>
              <p:nvPr/>
            </p:nvSpPr>
            <p:spPr bwMode="auto">
              <a:xfrm flipH="1">
                <a:off x="1084" y="1940"/>
                <a:ext cx="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25" name="Line 37"/>
              <p:cNvSpPr>
                <a:spLocks noChangeShapeType="1"/>
              </p:cNvSpPr>
              <p:nvPr/>
            </p:nvSpPr>
            <p:spPr bwMode="auto">
              <a:xfrm flipH="1">
                <a:off x="1084" y="1705"/>
                <a:ext cx="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26" name="Line 38"/>
              <p:cNvSpPr>
                <a:spLocks noChangeShapeType="1"/>
              </p:cNvSpPr>
              <p:nvPr/>
            </p:nvSpPr>
            <p:spPr bwMode="auto">
              <a:xfrm flipH="1">
                <a:off x="1084" y="1469"/>
                <a:ext cx="74"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27" name="Line 39"/>
              <p:cNvSpPr>
                <a:spLocks noChangeShapeType="1"/>
              </p:cNvSpPr>
              <p:nvPr/>
            </p:nvSpPr>
            <p:spPr bwMode="auto">
              <a:xfrm flipV="1">
                <a:off x="1158" y="1224"/>
                <a:ext cx="8" cy="263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276506" name="Group 51"/>
            <p:cNvGrpSpPr>
              <a:grpSpLocks/>
            </p:cNvGrpSpPr>
            <p:nvPr/>
          </p:nvGrpSpPr>
          <p:grpSpPr bwMode="auto">
            <a:xfrm>
              <a:off x="834" y="1381"/>
              <a:ext cx="272" cy="2334"/>
              <a:chOff x="834" y="1381"/>
              <a:chExt cx="272" cy="2334"/>
            </a:xfrm>
          </p:grpSpPr>
          <p:sp>
            <p:nvSpPr>
              <p:cNvPr id="276507" name="Rectangle 41"/>
              <p:cNvSpPr>
                <a:spLocks noChangeArrowheads="1"/>
              </p:cNvSpPr>
              <p:nvPr/>
            </p:nvSpPr>
            <p:spPr bwMode="auto">
              <a:xfrm>
                <a:off x="834" y="3523"/>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0.1</a:t>
                </a:r>
              </a:p>
            </p:txBody>
          </p:sp>
          <p:sp>
            <p:nvSpPr>
              <p:cNvPr id="276508" name="Rectangle 42"/>
              <p:cNvSpPr>
                <a:spLocks noChangeArrowheads="1"/>
              </p:cNvSpPr>
              <p:nvPr/>
            </p:nvSpPr>
            <p:spPr bwMode="auto">
              <a:xfrm>
                <a:off x="834" y="3282"/>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0.2</a:t>
                </a:r>
              </a:p>
            </p:txBody>
          </p:sp>
          <p:sp>
            <p:nvSpPr>
              <p:cNvPr id="276509" name="Rectangle 43"/>
              <p:cNvSpPr>
                <a:spLocks noChangeArrowheads="1"/>
              </p:cNvSpPr>
              <p:nvPr/>
            </p:nvSpPr>
            <p:spPr bwMode="auto">
              <a:xfrm>
                <a:off x="834" y="3027"/>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0.3</a:t>
                </a:r>
              </a:p>
            </p:txBody>
          </p:sp>
          <p:sp>
            <p:nvSpPr>
              <p:cNvPr id="276510" name="Rectangle 44"/>
              <p:cNvSpPr>
                <a:spLocks noChangeArrowheads="1"/>
              </p:cNvSpPr>
              <p:nvPr/>
            </p:nvSpPr>
            <p:spPr bwMode="auto">
              <a:xfrm>
                <a:off x="834" y="2815"/>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0.4</a:t>
                </a:r>
              </a:p>
            </p:txBody>
          </p:sp>
          <p:sp>
            <p:nvSpPr>
              <p:cNvPr id="276511" name="Rectangle 45"/>
              <p:cNvSpPr>
                <a:spLocks noChangeArrowheads="1"/>
              </p:cNvSpPr>
              <p:nvPr/>
            </p:nvSpPr>
            <p:spPr bwMode="auto">
              <a:xfrm>
                <a:off x="834" y="2329"/>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0.6</a:t>
                </a:r>
              </a:p>
            </p:txBody>
          </p:sp>
          <p:sp>
            <p:nvSpPr>
              <p:cNvPr id="276512" name="Rectangle 46"/>
              <p:cNvSpPr>
                <a:spLocks noChangeArrowheads="1"/>
              </p:cNvSpPr>
              <p:nvPr/>
            </p:nvSpPr>
            <p:spPr bwMode="auto">
              <a:xfrm>
                <a:off x="834" y="2560"/>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0.5</a:t>
                </a:r>
              </a:p>
            </p:txBody>
          </p:sp>
          <p:sp>
            <p:nvSpPr>
              <p:cNvPr id="276513" name="Rectangle 47"/>
              <p:cNvSpPr>
                <a:spLocks noChangeArrowheads="1"/>
              </p:cNvSpPr>
              <p:nvPr/>
            </p:nvSpPr>
            <p:spPr bwMode="auto">
              <a:xfrm>
                <a:off x="834" y="2086"/>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0.7</a:t>
                </a:r>
              </a:p>
            </p:txBody>
          </p:sp>
          <p:sp>
            <p:nvSpPr>
              <p:cNvPr id="276514" name="Rectangle 48"/>
              <p:cNvSpPr>
                <a:spLocks noChangeArrowheads="1"/>
              </p:cNvSpPr>
              <p:nvPr/>
            </p:nvSpPr>
            <p:spPr bwMode="auto">
              <a:xfrm>
                <a:off x="834" y="1849"/>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0.8</a:t>
                </a:r>
              </a:p>
            </p:txBody>
          </p:sp>
          <p:sp>
            <p:nvSpPr>
              <p:cNvPr id="276515" name="Rectangle 49"/>
              <p:cNvSpPr>
                <a:spLocks noChangeArrowheads="1"/>
              </p:cNvSpPr>
              <p:nvPr/>
            </p:nvSpPr>
            <p:spPr bwMode="auto">
              <a:xfrm>
                <a:off x="834" y="1615"/>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0.9</a:t>
                </a:r>
              </a:p>
            </p:txBody>
          </p:sp>
          <p:sp>
            <p:nvSpPr>
              <p:cNvPr id="276516" name="Rectangle 50"/>
              <p:cNvSpPr>
                <a:spLocks noChangeArrowheads="1"/>
              </p:cNvSpPr>
              <p:nvPr/>
            </p:nvSpPr>
            <p:spPr bwMode="auto">
              <a:xfrm>
                <a:off x="834" y="1381"/>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1.0</a:t>
                </a:r>
              </a:p>
            </p:txBody>
          </p:sp>
        </p:grpSp>
      </p:grpSp>
      <p:sp>
        <p:nvSpPr>
          <p:cNvPr id="39989" name="Freeform 53"/>
          <p:cNvSpPr>
            <a:spLocks/>
          </p:cNvSpPr>
          <p:nvPr/>
        </p:nvSpPr>
        <p:spPr bwMode="auto">
          <a:xfrm>
            <a:off x="3060700" y="3733800"/>
            <a:ext cx="2503488" cy="1960563"/>
          </a:xfrm>
          <a:custGeom>
            <a:avLst/>
            <a:gdLst>
              <a:gd name="T0" fmla="*/ 0 w 1183"/>
              <a:gd name="T1" fmla="*/ 2147483647 h 1267"/>
              <a:gd name="T2" fmla="*/ 2147483647 w 1183"/>
              <a:gd name="T3" fmla="*/ 2147483647 h 1267"/>
              <a:gd name="T4" fmla="*/ 2147483647 w 1183"/>
              <a:gd name="T5" fmla="*/ 0 h 1267"/>
              <a:gd name="T6" fmla="*/ 0 w 1183"/>
              <a:gd name="T7" fmla="*/ 2147483647 h 1267"/>
              <a:gd name="T8" fmla="*/ 0 60000 65536"/>
              <a:gd name="T9" fmla="*/ 0 60000 65536"/>
              <a:gd name="T10" fmla="*/ 0 60000 65536"/>
              <a:gd name="T11" fmla="*/ 0 60000 65536"/>
              <a:gd name="T12" fmla="*/ 0 w 1183"/>
              <a:gd name="T13" fmla="*/ 0 h 1267"/>
              <a:gd name="T14" fmla="*/ 1183 w 1183"/>
              <a:gd name="T15" fmla="*/ 1267 h 1267"/>
            </a:gdLst>
            <a:ahLst/>
            <a:cxnLst>
              <a:cxn ang="T8">
                <a:pos x="T0" y="T1"/>
              </a:cxn>
              <a:cxn ang="T9">
                <a:pos x="T2" y="T3"/>
              </a:cxn>
              <a:cxn ang="T10">
                <a:pos x="T4" y="T5"/>
              </a:cxn>
              <a:cxn ang="T11">
                <a:pos x="T6" y="T7"/>
              </a:cxn>
            </a:cxnLst>
            <a:rect l="T12" t="T13" r="T14" b="T15"/>
            <a:pathLst>
              <a:path w="1183" h="1267">
                <a:moveTo>
                  <a:pt x="0" y="1266"/>
                </a:moveTo>
                <a:lnTo>
                  <a:pt x="1182" y="552"/>
                </a:lnTo>
                <a:lnTo>
                  <a:pt x="84" y="0"/>
                </a:lnTo>
                <a:lnTo>
                  <a:pt x="0" y="1266"/>
                </a:lnTo>
              </a:path>
            </a:pathLst>
          </a:custGeom>
          <a:noFill/>
          <a:ln w="25400" cap="rnd"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90" name="Freeform 54"/>
          <p:cNvSpPr>
            <a:spLocks/>
          </p:cNvSpPr>
          <p:nvPr/>
        </p:nvSpPr>
        <p:spPr bwMode="auto">
          <a:xfrm>
            <a:off x="2997200" y="4216400"/>
            <a:ext cx="2224088" cy="966788"/>
          </a:xfrm>
          <a:custGeom>
            <a:avLst/>
            <a:gdLst>
              <a:gd name="T0" fmla="*/ 2147483647 w 1051"/>
              <a:gd name="T1" fmla="*/ 2147483647 h 625"/>
              <a:gd name="T2" fmla="*/ 2147483647 w 1051"/>
              <a:gd name="T3" fmla="*/ 2147483647 h 625"/>
              <a:gd name="T4" fmla="*/ 2147483647 w 1051"/>
              <a:gd name="T5" fmla="*/ 2147483647 h 625"/>
              <a:gd name="T6" fmla="*/ 0 w 1051"/>
              <a:gd name="T7" fmla="*/ 2147483647 h 625"/>
              <a:gd name="T8" fmla="*/ 2147483647 w 1051"/>
              <a:gd name="T9" fmla="*/ 2147483647 h 625"/>
              <a:gd name="T10" fmla="*/ 2147483647 w 1051"/>
              <a:gd name="T11" fmla="*/ 2147483647 h 625"/>
              <a:gd name="T12" fmla="*/ 2147483647 w 1051"/>
              <a:gd name="T13" fmla="*/ 0 h 625"/>
              <a:gd name="T14" fmla="*/ 2147483647 w 1051"/>
              <a:gd name="T15" fmla="*/ 2147483647 h 625"/>
              <a:gd name="T16" fmla="*/ 2147483647 w 1051"/>
              <a:gd name="T17" fmla="*/ 2147483647 h 625"/>
              <a:gd name="T18" fmla="*/ 2147483647 w 1051"/>
              <a:gd name="T19" fmla="*/ 2147483647 h 6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51"/>
              <a:gd name="T31" fmla="*/ 0 h 625"/>
              <a:gd name="T32" fmla="*/ 1051 w 1051"/>
              <a:gd name="T33" fmla="*/ 625 h 6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51" h="625">
                <a:moveTo>
                  <a:pt x="1050" y="258"/>
                </a:moveTo>
                <a:lnTo>
                  <a:pt x="906" y="360"/>
                </a:lnTo>
                <a:lnTo>
                  <a:pt x="348" y="624"/>
                </a:lnTo>
                <a:lnTo>
                  <a:pt x="0" y="606"/>
                </a:lnTo>
                <a:lnTo>
                  <a:pt x="12" y="102"/>
                </a:lnTo>
                <a:lnTo>
                  <a:pt x="240" y="18"/>
                </a:lnTo>
                <a:lnTo>
                  <a:pt x="330" y="0"/>
                </a:lnTo>
                <a:lnTo>
                  <a:pt x="612" y="12"/>
                </a:lnTo>
                <a:lnTo>
                  <a:pt x="978" y="192"/>
                </a:lnTo>
                <a:lnTo>
                  <a:pt x="1050" y="258"/>
                </a:lnTo>
              </a:path>
            </a:pathLst>
          </a:custGeom>
          <a:noFill/>
          <a:ln w="25400" cap="rnd"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91" name="Rectangle 55"/>
          <p:cNvSpPr>
            <a:spLocks noChangeArrowheads="1"/>
          </p:cNvSpPr>
          <p:nvPr/>
        </p:nvSpPr>
        <p:spPr bwMode="auto">
          <a:xfrm>
            <a:off x="4779963" y="3681413"/>
            <a:ext cx="2800350"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gamute de um monitor</a:t>
            </a:r>
          </a:p>
        </p:txBody>
      </p:sp>
      <p:sp>
        <p:nvSpPr>
          <p:cNvPr id="39992" name="Rectangle 56"/>
          <p:cNvSpPr>
            <a:spLocks noChangeArrowheads="1"/>
          </p:cNvSpPr>
          <p:nvPr/>
        </p:nvSpPr>
        <p:spPr bwMode="auto">
          <a:xfrm>
            <a:off x="4805363" y="5407025"/>
            <a:ext cx="3327400"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gamute de uma impressora</a:t>
            </a:r>
          </a:p>
        </p:txBody>
      </p:sp>
      <p:sp>
        <p:nvSpPr>
          <p:cNvPr id="39993" name="Line 57"/>
          <p:cNvSpPr>
            <a:spLocks noChangeShapeType="1"/>
          </p:cNvSpPr>
          <p:nvPr/>
        </p:nvSpPr>
        <p:spPr bwMode="auto">
          <a:xfrm flipH="1">
            <a:off x="4572000" y="3854450"/>
            <a:ext cx="330200" cy="38417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9994" name="Line 58"/>
          <p:cNvSpPr>
            <a:spLocks noChangeShapeType="1"/>
          </p:cNvSpPr>
          <p:nvPr/>
        </p:nvSpPr>
        <p:spPr bwMode="auto">
          <a:xfrm flipH="1" flipV="1">
            <a:off x="3848100" y="5137150"/>
            <a:ext cx="1041400" cy="42545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76496" name="Oval 59"/>
          <p:cNvSpPr>
            <a:spLocks noChangeArrowheads="1"/>
          </p:cNvSpPr>
          <p:nvPr/>
        </p:nvSpPr>
        <p:spPr bwMode="auto">
          <a:xfrm>
            <a:off x="3575050" y="4008438"/>
            <a:ext cx="169863" cy="136525"/>
          </a:xfrm>
          <a:prstGeom prst="ellipse">
            <a:avLst/>
          </a:prstGeom>
          <a:solidFill>
            <a:schemeClr val="tx1"/>
          </a:solidFill>
          <a:ln w="12700">
            <a:solidFill>
              <a:schemeClr val="tx1"/>
            </a:solidFill>
            <a:round/>
            <a:headEnd/>
            <a:tailEnd/>
          </a:ln>
        </p:spPr>
        <p:txBody>
          <a:bodyPr wrap="none" anchor="ctr"/>
          <a:lstStyle/>
          <a:p>
            <a:endParaRPr lang="pt-BR"/>
          </a:p>
        </p:txBody>
      </p:sp>
      <p:sp>
        <p:nvSpPr>
          <p:cNvPr id="276497" name="Oval 60"/>
          <p:cNvSpPr>
            <a:spLocks noChangeArrowheads="1"/>
          </p:cNvSpPr>
          <p:nvPr/>
        </p:nvSpPr>
        <p:spPr bwMode="auto">
          <a:xfrm>
            <a:off x="3740150" y="3525838"/>
            <a:ext cx="169863" cy="136525"/>
          </a:xfrm>
          <a:prstGeom prst="ellipse">
            <a:avLst/>
          </a:prstGeom>
          <a:solidFill>
            <a:schemeClr val="tx1"/>
          </a:solidFill>
          <a:ln w="12700">
            <a:solidFill>
              <a:schemeClr val="tx1"/>
            </a:solidFill>
            <a:round/>
            <a:headEnd/>
            <a:tailEnd/>
          </a:ln>
        </p:spPr>
        <p:txBody>
          <a:bodyPr wrap="none" anchor="ctr"/>
          <a:lstStyle/>
          <a:p>
            <a:endParaRPr lang="pt-BR"/>
          </a:p>
        </p:txBody>
      </p:sp>
      <p:sp>
        <p:nvSpPr>
          <p:cNvPr id="276498" name="Rectangle 61"/>
          <p:cNvSpPr>
            <a:spLocks noChangeArrowheads="1"/>
          </p:cNvSpPr>
          <p:nvPr/>
        </p:nvSpPr>
        <p:spPr bwMode="auto">
          <a:xfrm>
            <a:off x="3179763" y="3830638"/>
            <a:ext cx="501650"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C</a:t>
            </a:r>
            <a:r>
              <a:rPr lang="en-US" sz="1400" b="1" i="0" baseline="-25000">
                <a:latin typeface="Arial" charset="0"/>
              </a:rPr>
              <a:t>1</a:t>
            </a:r>
          </a:p>
        </p:txBody>
      </p:sp>
      <p:sp>
        <p:nvSpPr>
          <p:cNvPr id="276499" name="Rectangle 62"/>
          <p:cNvSpPr>
            <a:spLocks noChangeArrowheads="1"/>
          </p:cNvSpPr>
          <p:nvPr/>
        </p:nvSpPr>
        <p:spPr bwMode="auto">
          <a:xfrm>
            <a:off x="3332163" y="3282950"/>
            <a:ext cx="501650"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C</a:t>
            </a:r>
            <a:r>
              <a:rPr lang="en-US" sz="1400" b="1" i="0" baseline="-25000">
                <a:latin typeface="Arial" charset="0"/>
              </a:rPr>
              <a:t>2</a:t>
            </a:r>
          </a:p>
        </p:txBody>
      </p:sp>
      <p:sp>
        <p:nvSpPr>
          <p:cNvPr id="276500" name="Rectangle 63"/>
          <p:cNvSpPr>
            <a:spLocks noChangeArrowheads="1"/>
          </p:cNvSpPr>
          <p:nvPr/>
        </p:nvSpPr>
        <p:spPr bwMode="auto">
          <a:xfrm>
            <a:off x="3459163" y="4535488"/>
            <a:ext cx="469900"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W</a:t>
            </a:r>
          </a:p>
        </p:txBody>
      </p:sp>
      <p:sp>
        <p:nvSpPr>
          <p:cNvPr id="40000" name="Rectangle 64"/>
          <p:cNvSpPr>
            <a:spLocks noChangeArrowheads="1"/>
          </p:cNvSpPr>
          <p:nvPr/>
        </p:nvSpPr>
        <p:spPr bwMode="auto">
          <a:xfrm>
            <a:off x="4375150" y="1984375"/>
            <a:ext cx="4286250"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C</a:t>
            </a:r>
            <a:r>
              <a:rPr lang="en-US" sz="1400" b="1" i="0" baseline="-25000">
                <a:latin typeface="Arial" charset="0"/>
              </a:rPr>
              <a:t>2</a:t>
            </a:r>
            <a:r>
              <a:rPr lang="en-US" sz="1400" b="1" i="0">
                <a:latin typeface="Arial" charset="0"/>
              </a:rPr>
              <a:t> cor não realizável </a:t>
            </a:r>
          </a:p>
          <a:p>
            <a:endParaRPr lang="en-US" sz="1400" b="1" i="0">
              <a:latin typeface="Arial" charset="0"/>
            </a:endParaRPr>
          </a:p>
          <a:p>
            <a:r>
              <a:rPr lang="en-US" sz="1400" b="1" i="0">
                <a:latin typeface="Arial" charset="0"/>
              </a:rPr>
              <a:t>C</a:t>
            </a:r>
            <a:r>
              <a:rPr lang="en-US" sz="1400" b="1" i="0" baseline="-25000">
                <a:latin typeface="Arial" charset="0"/>
              </a:rPr>
              <a:t>1 </a:t>
            </a:r>
            <a:r>
              <a:rPr lang="en-US" sz="1400" b="1" i="0">
                <a:latin typeface="Arial" charset="0"/>
              </a:rPr>
              <a:t> cor não realizável na impressora</a:t>
            </a:r>
          </a:p>
        </p:txBody>
      </p:sp>
      <p:sp>
        <p:nvSpPr>
          <p:cNvPr id="276502" name="Line 65"/>
          <p:cNvSpPr>
            <a:spLocks noChangeShapeType="1"/>
          </p:cNvSpPr>
          <p:nvPr/>
        </p:nvSpPr>
        <p:spPr bwMode="auto">
          <a:xfrm>
            <a:off x="3848100" y="3619500"/>
            <a:ext cx="177800" cy="11176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03" name="Line 66"/>
          <p:cNvSpPr>
            <a:spLocks noChangeShapeType="1"/>
          </p:cNvSpPr>
          <p:nvPr/>
        </p:nvSpPr>
        <p:spPr bwMode="auto">
          <a:xfrm>
            <a:off x="3644900" y="4078288"/>
            <a:ext cx="330200" cy="6111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6504" name="Rectangle 67"/>
          <p:cNvSpPr>
            <a:spLocks noGrp="1" noChangeArrowheads="1"/>
          </p:cNvSpPr>
          <p:nvPr>
            <p:ph type="title"/>
          </p:nvPr>
        </p:nvSpPr>
        <p:spPr>
          <a:noFill/>
        </p:spPr>
        <p:txBody>
          <a:bodyPr/>
          <a:lstStyle/>
          <a:p>
            <a:r>
              <a:rPr lang="en-US" sz="2800"/>
              <a:t>Gamute de cromaticidade de </a:t>
            </a:r>
            <a:br>
              <a:rPr lang="en-US" sz="2800"/>
            </a:br>
            <a:r>
              <a:rPr lang="en-US" sz="2800"/>
              <a:t>dispositivos</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141</a:t>
            </a:fld>
            <a:endParaRPr lang="en-US"/>
          </a:p>
        </p:txBody>
      </p:sp>
    </p:spTree>
    <p:extLst>
      <p:ext uri="{BB962C8B-B14F-4D97-AF65-F5344CB8AC3E}">
        <p14:creationId xmlns:p14="http://schemas.microsoft.com/office/powerpoint/2010/main" val="120369730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998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999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999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999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999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999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000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89" grpId="0" animBg="1"/>
      <p:bldP spid="39990" grpId="0" animBg="1"/>
      <p:bldP spid="39991" grpId="0"/>
      <p:bldP spid="39992" grpId="0"/>
      <p:bldP spid="39993" grpId="0" animBg="1"/>
      <p:bldP spid="39994" grpId="0" animBg="1"/>
      <p:bldP spid="40000"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972E23B-2FCD-4A74-881F-07CC2C6A9027}" type="datetime1">
              <a:rPr lang="en-US" sz="1200" i="0" smtClean="0"/>
              <a:t>3/20/18</a:t>
            </a:fld>
            <a:endParaRPr lang="en-US" sz="1200" i="0"/>
          </a:p>
        </p:txBody>
      </p:sp>
      <p:sp>
        <p:nvSpPr>
          <p:cNvPr id="277507" name="Rectangle 4"/>
          <p:cNvSpPr>
            <a:spLocks noGrp="1" noChangeArrowheads="1"/>
          </p:cNvSpPr>
          <p:nvPr>
            <p:ph type="title"/>
          </p:nvPr>
        </p:nvSpPr>
        <p:spPr/>
        <p:txBody>
          <a:bodyPr/>
          <a:lstStyle/>
          <a:p>
            <a:r>
              <a:rPr lang="en-US"/>
              <a:t>Gamut de cores de um monitor RGB</a:t>
            </a:r>
          </a:p>
        </p:txBody>
      </p:sp>
      <p:pic>
        <p:nvPicPr>
          <p:cNvPr id="277508" name="Picture 6" descr="cie1931">
            <a:hlinkClick r:id="rId3"/>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23975" y="1547813"/>
            <a:ext cx="6677025"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142</a:t>
            </a:fld>
            <a:endParaRPr lang="en-US"/>
          </a:p>
        </p:txBody>
      </p:sp>
    </p:spTree>
    <p:extLst>
      <p:ext uri="{BB962C8B-B14F-4D97-AF65-F5344CB8AC3E}">
        <p14:creationId xmlns:p14="http://schemas.microsoft.com/office/powerpoint/2010/main" val="108858347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E9236B4-0849-4491-B426-DFBF3602424B}" type="datetime1">
              <a:rPr lang="en-US" sz="1200" i="0" smtClean="0"/>
              <a:t>3/20/18</a:t>
            </a:fld>
            <a:endParaRPr lang="en-US" sz="1200" i="0"/>
          </a:p>
        </p:txBody>
      </p:sp>
      <p:sp>
        <p:nvSpPr>
          <p:cNvPr id="273411" name="Rectangle 2"/>
          <p:cNvSpPr>
            <a:spLocks noGrp="1" noChangeArrowheads="1"/>
          </p:cNvSpPr>
          <p:nvPr>
            <p:ph type="title"/>
          </p:nvPr>
        </p:nvSpPr>
        <p:spPr/>
        <p:txBody>
          <a:bodyPr/>
          <a:lstStyle/>
          <a:p>
            <a:r>
              <a:rPr lang="pt-BR"/>
              <a:t>Nome das cores</a:t>
            </a:r>
            <a:endParaRPr lang="en-US"/>
          </a:p>
        </p:txBody>
      </p:sp>
      <p:pic>
        <p:nvPicPr>
          <p:cNvPr id="273412" name="Picture 3" descr="ci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20813" y="1462088"/>
            <a:ext cx="6451600" cy="4999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143</a:t>
            </a:fld>
            <a:endParaRPr lang="en-US"/>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B94F7E2-26D8-444C-98CB-AD683C458F07}" type="datetime1">
              <a:rPr lang="en-US" sz="1200" i="0" smtClean="0"/>
              <a:t>3/20/18</a:t>
            </a:fld>
            <a:endParaRPr lang="en-US" sz="1200" i="0"/>
          </a:p>
        </p:txBody>
      </p:sp>
      <p:sp>
        <p:nvSpPr>
          <p:cNvPr id="274435" name="Rectangle 4"/>
          <p:cNvSpPr>
            <a:spLocks noGrp="1" noChangeArrowheads="1"/>
          </p:cNvSpPr>
          <p:nvPr>
            <p:ph type="title"/>
          </p:nvPr>
        </p:nvSpPr>
        <p:spPr/>
        <p:txBody>
          <a:bodyPr/>
          <a:lstStyle/>
          <a:p>
            <a:r>
              <a:rPr lang="en-US"/>
              <a:t>Nome das cores</a:t>
            </a:r>
          </a:p>
        </p:txBody>
      </p:sp>
      <p:grpSp>
        <p:nvGrpSpPr>
          <p:cNvPr id="274436" name="Group 5"/>
          <p:cNvGrpSpPr>
            <a:grpSpLocks/>
          </p:cNvGrpSpPr>
          <p:nvPr/>
        </p:nvGrpSpPr>
        <p:grpSpPr bwMode="auto">
          <a:xfrm>
            <a:off x="1931988" y="1566863"/>
            <a:ext cx="5741987" cy="5043487"/>
            <a:chOff x="169" y="821"/>
            <a:chExt cx="4178" cy="4017"/>
          </a:xfrm>
        </p:grpSpPr>
        <p:grpSp>
          <p:nvGrpSpPr>
            <p:cNvPr id="274438" name="Group 6"/>
            <p:cNvGrpSpPr>
              <a:grpSpLocks/>
            </p:cNvGrpSpPr>
            <p:nvPr/>
          </p:nvGrpSpPr>
          <p:grpSpPr bwMode="auto">
            <a:xfrm>
              <a:off x="169" y="821"/>
              <a:ext cx="4178" cy="4017"/>
              <a:chOff x="169" y="821"/>
              <a:chExt cx="4178" cy="4017"/>
            </a:xfrm>
          </p:grpSpPr>
          <p:pic>
            <p:nvPicPr>
              <p:cNvPr id="274461" name="Picture 7"/>
              <p:cNvPicPr>
                <a:picLocks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71" y="1273"/>
                <a:ext cx="2672" cy="30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274462" name="Line 8"/>
              <p:cNvSpPr>
                <a:spLocks noChangeShapeType="1"/>
              </p:cNvSpPr>
              <p:nvPr/>
            </p:nvSpPr>
            <p:spPr bwMode="auto">
              <a:xfrm>
                <a:off x="568" y="821"/>
                <a:ext cx="3" cy="3498"/>
              </a:xfrm>
              <a:prstGeom prst="line">
                <a:avLst/>
              </a:prstGeom>
              <a:noFill/>
              <a:ln w="254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63" name="Line 9"/>
              <p:cNvSpPr>
                <a:spLocks noChangeShapeType="1"/>
              </p:cNvSpPr>
              <p:nvPr/>
            </p:nvSpPr>
            <p:spPr bwMode="auto">
              <a:xfrm flipH="1">
                <a:off x="563" y="4320"/>
                <a:ext cx="3757" cy="2"/>
              </a:xfrm>
              <a:prstGeom prst="line">
                <a:avLst/>
              </a:prstGeom>
              <a:noFill/>
              <a:ln w="254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64" name="Rectangle 10"/>
              <p:cNvSpPr>
                <a:spLocks noChangeArrowheads="1"/>
              </p:cNvSpPr>
              <p:nvPr/>
            </p:nvSpPr>
            <p:spPr bwMode="auto">
              <a:xfrm>
                <a:off x="1910" y="4476"/>
                <a:ext cx="242" cy="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400" i="0">
                    <a:latin typeface="Arial" charset="0"/>
                    <a:cs typeface="Times New Roman (Hebrew)" charset="-79"/>
                  </a:rPr>
                  <a:t>x</a:t>
                </a:r>
              </a:p>
            </p:txBody>
          </p:sp>
          <p:sp>
            <p:nvSpPr>
              <p:cNvPr id="274465" name="Line 11"/>
              <p:cNvSpPr>
                <a:spLocks noChangeShapeType="1"/>
              </p:cNvSpPr>
              <p:nvPr/>
            </p:nvSpPr>
            <p:spPr bwMode="auto">
              <a:xfrm>
                <a:off x="508" y="1021"/>
                <a:ext cx="4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66" name="Line 12"/>
              <p:cNvSpPr>
                <a:spLocks noChangeShapeType="1"/>
              </p:cNvSpPr>
              <p:nvPr/>
            </p:nvSpPr>
            <p:spPr bwMode="auto">
              <a:xfrm>
                <a:off x="508" y="1757"/>
                <a:ext cx="4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67" name="Line 13"/>
              <p:cNvSpPr>
                <a:spLocks noChangeShapeType="1"/>
              </p:cNvSpPr>
              <p:nvPr/>
            </p:nvSpPr>
            <p:spPr bwMode="auto">
              <a:xfrm>
                <a:off x="508" y="1373"/>
                <a:ext cx="4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68" name="Line 14"/>
              <p:cNvSpPr>
                <a:spLocks noChangeShapeType="1"/>
              </p:cNvSpPr>
              <p:nvPr/>
            </p:nvSpPr>
            <p:spPr bwMode="auto">
              <a:xfrm>
                <a:off x="508" y="2117"/>
                <a:ext cx="4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69" name="Line 15"/>
              <p:cNvSpPr>
                <a:spLocks noChangeShapeType="1"/>
              </p:cNvSpPr>
              <p:nvPr/>
            </p:nvSpPr>
            <p:spPr bwMode="auto">
              <a:xfrm>
                <a:off x="508" y="2485"/>
                <a:ext cx="4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70" name="Line 16"/>
              <p:cNvSpPr>
                <a:spLocks noChangeShapeType="1"/>
              </p:cNvSpPr>
              <p:nvPr/>
            </p:nvSpPr>
            <p:spPr bwMode="auto">
              <a:xfrm>
                <a:off x="508" y="2845"/>
                <a:ext cx="4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71" name="Line 17"/>
              <p:cNvSpPr>
                <a:spLocks noChangeShapeType="1"/>
              </p:cNvSpPr>
              <p:nvPr/>
            </p:nvSpPr>
            <p:spPr bwMode="auto">
              <a:xfrm>
                <a:off x="508" y="3213"/>
                <a:ext cx="4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72" name="Line 18"/>
              <p:cNvSpPr>
                <a:spLocks noChangeShapeType="1"/>
              </p:cNvSpPr>
              <p:nvPr/>
            </p:nvSpPr>
            <p:spPr bwMode="auto">
              <a:xfrm>
                <a:off x="508" y="3581"/>
                <a:ext cx="4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73" name="Line 19"/>
              <p:cNvSpPr>
                <a:spLocks noChangeShapeType="1"/>
              </p:cNvSpPr>
              <p:nvPr/>
            </p:nvSpPr>
            <p:spPr bwMode="auto">
              <a:xfrm>
                <a:off x="508" y="3949"/>
                <a:ext cx="4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74" name="Line 20"/>
              <p:cNvSpPr>
                <a:spLocks noChangeShapeType="1"/>
              </p:cNvSpPr>
              <p:nvPr/>
            </p:nvSpPr>
            <p:spPr bwMode="auto">
              <a:xfrm flipV="1">
                <a:off x="924" y="4309"/>
                <a:ext cx="0"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75" name="Line 21"/>
              <p:cNvSpPr>
                <a:spLocks noChangeShapeType="1"/>
              </p:cNvSpPr>
              <p:nvPr/>
            </p:nvSpPr>
            <p:spPr bwMode="auto">
              <a:xfrm flipV="1">
                <a:off x="1276" y="4309"/>
                <a:ext cx="0"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76" name="Line 22"/>
              <p:cNvSpPr>
                <a:spLocks noChangeShapeType="1"/>
              </p:cNvSpPr>
              <p:nvPr/>
            </p:nvSpPr>
            <p:spPr bwMode="auto">
              <a:xfrm flipV="1">
                <a:off x="1636" y="4309"/>
                <a:ext cx="0"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77" name="Line 23"/>
              <p:cNvSpPr>
                <a:spLocks noChangeShapeType="1"/>
              </p:cNvSpPr>
              <p:nvPr/>
            </p:nvSpPr>
            <p:spPr bwMode="auto">
              <a:xfrm flipV="1">
                <a:off x="1996" y="4309"/>
                <a:ext cx="0"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78" name="Line 24"/>
              <p:cNvSpPr>
                <a:spLocks noChangeShapeType="1"/>
              </p:cNvSpPr>
              <p:nvPr/>
            </p:nvSpPr>
            <p:spPr bwMode="auto">
              <a:xfrm flipV="1">
                <a:off x="2348" y="4309"/>
                <a:ext cx="0"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79" name="Line 25"/>
              <p:cNvSpPr>
                <a:spLocks noChangeShapeType="1"/>
              </p:cNvSpPr>
              <p:nvPr/>
            </p:nvSpPr>
            <p:spPr bwMode="auto">
              <a:xfrm flipV="1">
                <a:off x="2700" y="4309"/>
                <a:ext cx="0"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80" name="Line 26"/>
              <p:cNvSpPr>
                <a:spLocks noChangeShapeType="1"/>
              </p:cNvSpPr>
              <p:nvPr/>
            </p:nvSpPr>
            <p:spPr bwMode="auto">
              <a:xfrm flipV="1">
                <a:off x="3060" y="4309"/>
                <a:ext cx="0"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81" name="Line 27"/>
              <p:cNvSpPr>
                <a:spLocks noChangeShapeType="1"/>
              </p:cNvSpPr>
              <p:nvPr/>
            </p:nvSpPr>
            <p:spPr bwMode="auto">
              <a:xfrm flipV="1">
                <a:off x="3420" y="4309"/>
                <a:ext cx="0"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82" name="Line 28"/>
              <p:cNvSpPr>
                <a:spLocks noChangeShapeType="1"/>
              </p:cNvSpPr>
              <p:nvPr/>
            </p:nvSpPr>
            <p:spPr bwMode="auto">
              <a:xfrm flipV="1">
                <a:off x="3772" y="4309"/>
                <a:ext cx="0"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83" name="Rectangle 29"/>
              <p:cNvSpPr>
                <a:spLocks noChangeArrowheads="1"/>
              </p:cNvSpPr>
              <p:nvPr/>
            </p:nvSpPr>
            <p:spPr bwMode="auto">
              <a:xfrm>
                <a:off x="3151" y="3180"/>
                <a:ext cx="37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650</a:t>
                </a:r>
              </a:p>
            </p:txBody>
          </p:sp>
          <p:sp>
            <p:nvSpPr>
              <p:cNvPr id="274484" name="Rectangle 30"/>
              <p:cNvSpPr>
                <a:spLocks noChangeArrowheads="1"/>
              </p:cNvSpPr>
              <p:nvPr/>
            </p:nvSpPr>
            <p:spPr bwMode="auto">
              <a:xfrm>
                <a:off x="2947" y="2969"/>
                <a:ext cx="37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610</a:t>
                </a:r>
              </a:p>
            </p:txBody>
          </p:sp>
          <p:sp>
            <p:nvSpPr>
              <p:cNvPr id="274485" name="Rectangle 31"/>
              <p:cNvSpPr>
                <a:spLocks noChangeArrowheads="1"/>
              </p:cNvSpPr>
              <p:nvPr/>
            </p:nvSpPr>
            <p:spPr bwMode="auto">
              <a:xfrm>
                <a:off x="2595" y="2644"/>
                <a:ext cx="377"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590</a:t>
                </a:r>
              </a:p>
            </p:txBody>
          </p:sp>
          <p:sp>
            <p:nvSpPr>
              <p:cNvPr id="274486" name="Rectangle 32"/>
              <p:cNvSpPr>
                <a:spLocks noChangeArrowheads="1"/>
              </p:cNvSpPr>
              <p:nvPr/>
            </p:nvSpPr>
            <p:spPr bwMode="auto">
              <a:xfrm>
                <a:off x="1631" y="1664"/>
                <a:ext cx="37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550</a:t>
                </a:r>
              </a:p>
            </p:txBody>
          </p:sp>
          <p:sp>
            <p:nvSpPr>
              <p:cNvPr id="274487" name="Rectangle 33"/>
              <p:cNvSpPr>
                <a:spLocks noChangeArrowheads="1"/>
              </p:cNvSpPr>
              <p:nvPr/>
            </p:nvSpPr>
            <p:spPr bwMode="auto">
              <a:xfrm>
                <a:off x="2171" y="2165"/>
                <a:ext cx="37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570</a:t>
                </a:r>
              </a:p>
            </p:txBody>
          </p:sp>
          <p:sp>
            <p:nvSpPr>
              <p:cNvPr id="274488" name="Rectangle 34"/>
              <p:cNvSpPr>
                <a:spLocks noChangeArrowheads="1"/>
              </p:cNvSpPr>
              <p:nvPr/>
            </p:nvSpPr>
            <p:spPr bwMode="auto">
              <a:xfrm>
                <a:off x="2819" y="2829"/>
                <a:ext cx="37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600</a:t>
                </a:r>
              </a:p>
            </p:txBody>
          </p:sp>
          <p:sp>
            <p:nvSpPr>
              <p:cNvPr id="274489" name="Rectangle 35"/>
              <p:cNvSpPr>
                <a:spLocks noChangeArrowheads="1"/>
              </p:cNvSpPr>
              <p:nvPr/>
            </p:nvSpPr>
            <p:spPr bwMode="auto">
              <a:xfrm>
                <a:off x="2410" y="2396"/>
                <a:ext cx="37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580</a:t>
                </a:r>
              </a:p>
            </p:txBody>
          </p:sp>
          <p:sp>
            <p:nvSpPr>
              <p:cNvPr id="274490" name="Rectangle 36"/>
              <p:cNvSpPr>
                <a:spLocks noChangeArrowheads="1"/>
              </p:cNvSpPr>
              <p:nvPr/>
            </p:nvSpPr>
            <p:spPr bwMode="auto">
              <a:xfrm>
                <a:off x="1916" y="1905"/>
                <a:ext cx="377"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560</a:t>
                </a:r>
              </a:p>
            </p:txBody>
          </p:sp>
          <p:sp>
            <p:nvSpPr>
              <p:cNvPr id="274491" name="Rectangle 37"/>
              <p:cNvSpPr>
                <a:spLocks noChangeArrowheads="1"/>
              </p:cNvSpPr>
              <p:nvPr/>
            </p:nvSpPr>
            <p:spPr bwMode="auto">
              <a:xfrm>
                <a:off x="1403" y="1442"/>
                <a:ext cx="377"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540</a:t>
                </a:r>
              </a:p>
            </p:txBody>
          </p:sp>
          <p:sp>
            <p:nvSpPr>
              <p:cNvPr id="274492" name="Rectangle 38"/>
              <p:cNvSpPr>
                <a:spLocks noChangeArrowheads="1"/>
              </p:cNvSpPr>
              <p:nvPr/>
            </p:nvSpPr>
            <p:spPr bwMode="auto">
              <a:xfrm>
                <a:off x="281" y="1846"/>
                <a:ext cx="37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505</a:t>
                </a:r>
              </a:p>
            </p:txBody>
          </p:sp>
          <p:sp>
            <p:nvSpPr>
              <p:cNvPr id="274493" name="Rectangle 39"/>
              <p:cNvSpPr>
                <a:spLocks noChangeArrowheads="1"/>
              </p:cNvSpPr>
              <p:nvPr/>
            </p:nvSpPr>
            <p:spPr bwMode="auto">
              <a:xfrm>
                <a:off x="289" y="2265"/>
                <a:ext cx="37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500</a:t>
                </a:r>
              </a:p>
            </p:txBody>
          </p:sp>
          <p:sp>
            <p:nvSpPr>
              <p:cNvPr id="274494" name="Rectangle 40"/>
              <p:cNvSpPr>
                <a:spLocks noChangeArrowheads="1"/>
              </p:cNvSpPr>
              <p:nvPr/>
            </p:nvSpPr>
            <p:spPr bwMode="auto">
              <a:xfrm>
                <a:off x="273" y="1452"/>
                <a:ext cx="37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510</a:t>
                </a:r>
              </a:p>
            </p:txBody>
          </p:sp>
          <p:sp>
            <p:nvSpPr>
              <p:cNvPr id="274495" name="Rectangle 41"/>
              <p:cNvSpPr>
                <a:spLocks noChangeArrowheads="1"/>
              </p:cNvSpPr>
              <p:nvPr/>
            </p:nvSpPr>
            <p:spPr bwMode="auto">
              <a:xfrm>
                <a:off x="695" y="1121"/>
                <a:ext cx="377"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520</a:t>
                </a:r>
              </a:p>
            </p:txBody>
          </p:sp>
          <p:sp>
            <p:nvSpPr>
              <p:cNvPr id="274496" name="Rectangle 42"/>
              <p:cNvSpPr>
                <a:spLocks noChangeArrowheads="1"/>
              </p:cNvSpPr>
              <p:nvPr/>
            </p:nvSpPr>
            <p:spPr bwMode="auto">
              <a:xfrm>
                <a:off x="1068" y="1213"/>
                <a:ext cx="377"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530</a:t>
                </a:r>
              </a:p>
            </p:txBody>
          </p:sp>
          <p:sp>
            <p:nvSpPr>
              <p:cNvPr id="274497" name="Rectangle 43"/>
              <p:cNvSpPr>
                <a:spLocks noChangeArrowheads="1"/>
              </p:cNvSpPr>
              <p:nvPr/>
            </p:nvSpPr>
            <p:spPr bwMode="auto">
              <a:xfrm>
                <a:off x="436" y="3098"/>
                <a:ext cx="37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490</a:t>
                </a:r>
              </a:p>
            </p:txBody>
          </p:sp>
          <p:sp>
            <p:nvSpPr>
              <p:cNvPr id="274498" name="Rectangle 44"/>
              <p:cNvSpPr>
                <a:spLocks noChangeArrowheads="1"/>
              </p:cNvSpPr>
              <p:nvPr/>
            </p:nvSpPr>
            <p:spPr bwMode="auto">
              <a:xfrm>
                <a:off x="357" y="2718"/>
                <a:ext cx="37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495</a:t>
                </a:r>
              </a:p>
            </p:txBody>
          </p:sp>
          <p:sp>
            <p:nvSpPr>
              <p:cNvPr id="274499" name="Rectangle 45"/>
              <p:cNvSpPr>
                <a:spLocks noChangeArrowheads="1"/>
              </p:cNvSpPr>
              <p:nvPr/>
            </p:nvSpPr>
            <p:spPr bwMode="auto">
              <a:xfrm>
                <a:off x="528" y="3485"/>
                <a:ext cx="37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485</a:t>
                </a:r>
              </a:p>
            </p:txBody>
          </p:sp>
          <p:sp>
            <p:nvSpPr>
              <p:cNvPr id="274500" name="Rectangle 46"/>
              <p:cNvSpPr>
                <a:spLocks noChangeArrowheads="1"/>
              </p:cNvSpPr>
              <p:nvPr/>
            </p:nvSpPr>
            <p:spPr bwMode="auto">
              <a:xfrm>
                <a:off x="625" y="3759"/>
                <a:ext cx="37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480</a:t>
                </a:r>
              </a:p>
            </p:txBody>
          </p:sp>
          <p:sp>
            <p:nvSpPr>
              <p:cNvPr id="274501" name="Rectangle 47"/>
              <p:cNvSpPr>
                <a:spLocks noChangeArrowheads="1"/>
              </p:cNvSpPr>
              <p:nvPr/>
            </p:nvSpPr>
            <p:spPr bwMode="auto">
              <a:xfrm>
                <a:off x="752" y="4020"/>
                <a:ext cx="378"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470</a:t>
                </a:r>
              </a:p>
            </p:txBody>
          </p:sp>
          <p:sp>
            <p:nvSpPr>
              <p:cNvPr id="274502" name="Rectangle 48"/>
              <p:cNvSpPr>
                <a:spLocks noChangeArrowheads="1"/>
              </p:cNvSpPr>
              <p:nvPr/>
            </p:nvSpPr>
            <p:spPr bwMode="auto">
              <a:xfrm>
                <a:off x="854" y="4169"/>
                <a:ext cx="378" cy="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600" i="0">
                    <a:latin typeface="Arial" charset="0"/>
                    <a:cs typeface="Times New Roman (Hebrew)" charset="-79"/>
                  </a:rPr>
                  <a:t>450</a:t>
                </a:r>
              </a:p>
            </p:txBody>
          </p:sp>
          <p:sp>
            <p:nvSpPr>
              <p:cNvPr id="274503" name="Rectangle 49"/>
              <p:cNvSpPr>
                <a:spLocks noChangeArrowheads="1"/>
              </p:cNvSpPr>
              <p:nvPr/>
            </p:nvSpPr>
            <p:spPr bwMode="auto">
              <a:xfrm>
                <a:off x="3984" y="4359"/>
                <a:ext cx="363"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1.0</a:t>
                </a:r>
              </a:p>
            </p:txBody>
          </p:sp>
          <p:sp>
            <p:nvSpPr>
              <p:cNvPr id="274504" name="Line 50"/>
              <p:cNvSpPr>
                <a:spLocks noChangeShapeType="1"/>
              </p:cNvSpPr>
              <p:nvPr/>
            </p:nvSpPr>
            <p:spPr bwMode="auto">
              <a:xfrm flipV="1">
                <a:off x="4124" y="4317"/>
                <a:ext cx="0" cy="6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505" name="Rectangle 51"/>
              <p:cNvSpPr>
                <a:spLocks noChangeArrowheads="1"/>
              </p:cNvSpPr>
              <p:nvPr/>
            </p:nvSpPr>
            <p:spPr bwMode="auto">
              <a:xfrm>
                <a:off x="2177" y="4383"/>
                <a:ext cx="362"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0.5</a:t>
                </a:r>
              </a:p>
            </p:txBody>
          </p:sp>
          <p:sp>
            <p:nvSpPr>
              <p:cNvPr id="274506" name="Rectangle 52"/>
              <p:cNvSpPr>
                <a:spLocks noChangeArrowheads="1"/>
              </p:cNvSpPr>
              <p:nvPr/>
            </p:nvSpPr>
            <p:spPr bwMode="auto">
              <a:xfrm>
                <a:off x="306" y="4320"/>
                <a:ext cx="363"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0.0</a:t>
                </a:r>
              </a:p>
            </p:txBody>
          </p:sp>
          <p:sp>
            <p:nvSpPr>
              <p:cNvPr id="274507" name="Rectangle 53"/>
              <p:cNvSpPr>
                <a:spLocks noChangeArrowheads="1"/>
              </p:cNvSpPr>
              <p:nvPr/>
            </p:nvSpPr>
            <p:spPr bwMode="auto">
              <a:xfrm>
                <a:off x="169" y="2407"/>
                <a:ext cx="363"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0.5</a:t>
                </a:r>
              </a:p>
            </p:txBody>
          </p:sp>
          <p:sp>
            <p:nvSpPr>
              <p:cNvPr id="274508" name="Rectangle 54"/>
              <p:cNvSpPr>
                <a:spLocks noChangeArrowheads="1"/>
              </p:cNvSpPr>
              <p:nvPr/>
            </p:nvSpPr>
            <p:spPr bwMode="auto">
              <a:xfrm>
                <a:off x="241" y="918"/>
                <a:ext cx="362"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0.9</a:t>
                </a:r>
              </a:p>
            </p:txBody>
          </p:sp>
        </p:grpSp>
        <p:sp>
          <p:nvSpPr>
            <p:cNvPr id="274439" name="Oval 55"/>
            <p:cNvSpPr>
              <a:spLocks noChangeArrowheads="1"/>
            </p:cNvSpPr>
            <p:nvPr/>
          </p:nvSpPr>
          <p:spPr bwMode="auto">
            <a:xfrm rot="-1980000">
              <a:off x="1286" y="2926"/>
              <a:ext cx="943" cy="470"/>
            </a:xfrm>
            <a:prstGeom prst="ellipse">
              <a:avLst/>
            </a:prstGeom>
            <a:solidFill>
              <a:schemeClr val="bg1"/>
            </a:solidFill>
            <a:ln w="12700">
              <a:solidFill>
                <a:schemeClr val="tx1"/>
              </a:solidFill>
              <a:round/>
              <a:headEnd/>
              <a:tailEnd/>
            </a:ln>
          </p:spPr>
          <p:txBody>
            <a:bodyPr wrap="none" anchor="ctr"/>
            <a:lstStyle/>
            <a:p>
              <a:endParaRPr lang="pt-BR"/>
            </a:p>
          </p:txBody>
        </p:sp>
        <p:sp>
          <p:nvSpPr>
            <p:cNvPr id="274440" name="Oval 56"/>
            <p:cNvSpPr>
              <a:spLocks noChangeArrowheads="1"/>
            </p:cNvSpPr>
            <p:nvPr/>
          </p:nvSpPr>
          <p:spPr bwMode="auto">
            <a:xfrm rot="-2100000">
              <a:off x="1607" y="3182"/>
              <a:ext cx="589" cy="227"/>
            </a:xfrm>
            <a:prstGeom prst="ellipse">
              <a:avLst/>
            </a:prstGeom>
            <a:solidFill>
              <a:srgbClr val="F39FD1"/>
            </a:solidFill>
            <a:ln w="12700">
              <a:solidFill>
                <a:schemeClr val="tx1"/>
              </a:solidFill>
              <a:round/>
              <a:headEnd/>
              <a:tailEnd/>
            </a:ln>
          </p:spPr>
          <p:txBody>
            <a:bodyPr wrap="none" anchor="ctr"/>
            <a:lstStyle/>
            <a:p>
              <a:endParaRPr lang="pt-BR"/>
            </a:p>
          </p:txBody>
        </p:sp>
        <p:sp>
          <p:nvSpPr>
            <p:cNvPr id="274441" name="Line 57"/>
            <p:cNvSpPr>
              <a:spLocks noChangeShapeType="1"/>
            </p:cNvSpPr>
            <p:nvPr/>
          </p:nvSpPr>
          <p:spPr bwMode="auto">
            <a:xfrm>
              <a:off x="2151" y="3140"/>
              <a:ext cx="941"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42" name="Line 58"/>
            <p:cNvSpPr>
              <a:spLocks noChangeShapeType="1"/>
            </p:cNvSpPr>
            <p:nvPr/>
          </p:nvSpPr>
          <p:spPr bwMode="auto">
            <a:xfrm>
              <a:off x="2129" y="3268"/>
              <a:ext cx="824" cy="23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43" name="Line 59"/>
            <p:cNvSpPr>
              <a:spLocks noChangeShapeType="1"/>
            </p:cNvSpPr>
            <p:nvPr/>
          </p:nvSpPr>
          <p:spPr bwMode="auto">
            <a:xfrm>
              <a:off x="1564" y="3492"/>
              <a:ext cx="35" cy="6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44" name="Line 60"/>
            <p:cNvSpPr>
              <a:spLocks noChangeShapeType="1"/>
            </p:cNvSpPr>
            <p:nvPr/>
          </p:nvSpPr>
          <p:spPr bwMode="auto">
            <a:xfrm flipH="1">
              <a:off x="969" y="3470"/>
              <a:ext cx="435" cy="59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45" name="Freeform 61"/>
            <p:cNvSpPr>
              <a:spLocks/>
            </p:cNvSpPr>
            <p:nvPr/>
          </p:nvSpPr>
          <p:spPr bwMode="auto">
            <a:xfrm>
              <a:off x="869" y="3349"/>
              <a:ext cx="457" cy="428"/>
            </a:xfrm>
            <a:custGeom>
              <a:avLst/>
              <a:gdLst>
                <a:gd name="T0" fmla="*/ 456 w 457"/>
                <a:gd name="T1" fmla="*/ 0 h 428"/>
                <a:gd name="T2" fmla="*/ 360 w 457"/>
                <a:gd name="T3" fmla="*/ 59 h 428"/>
                <a:gd name="T4" fmla="*/ 296 w 457"/>
                <a:gd name="T5" fmla="*/ 107 h 428"/>
                <a:gd name="T6" fmla="*/ 211 w 457"/>
                <a:gd name="T7" fmla="*/ 176 h 428"/>
                <a:gd name="T8" fmla="*/ 131 w 457"/>
                <a:gd name="T9" fmla="*/ 264 h 428"/>
                <a:gd name="T10" fmla="*/ 72 w 457"/>
                <a:gd name="T11" fmla="*/ 333 h 428"/>
                <a:gd name="T12" fmla="*/ 0 w 457"/>
                <a:gd name="T13" fmla="*/ 427 h 428"/>
                <a:gd name="T14" fmla="*/ 0 60000 65536"/>
                <a:gd name="T15" fmla="*/ 0 60000 65536"/>
                <a:gd name="T16" fmla="*/ 0 60000 65536"/>
                <a:gd name="T17" fmla="*/ 0 60000 65536"/>
                <a:gd name="T18" fmla="*/ 0 60000 65536"/>
                <a:gd name="T19" fmla="*/ 0 60000 65536"/>
                <a:gd name="T20" fmla="*/ 0 60000 65536"/>
                <a:gd name="T21" fmla="*/ 0 w 457"/>
                <a:gd name="T22" fmla="*/ 0 h 428"/>
                <a:gd name="T23" fmla="*/ 457 w 457"/>
                <a:gd name="T24" fmla="*/ 428 h 4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7" h="428">
                  <a:moveTo>
                    <a:pt x="456" y="0"/>
                  </a:moveTo>
                  <a:lnTo>
                    <a:pt x="360" y="59"/>
                  </a:lnTo>
                  <a:lnTo>
                    <a:pt x="296" y="107"/>
                  </a:lnTo>
                  <a:lnTo>
                    <a:pt x="211" y="176"/>
                  </a:lnTo>
                  <a:lnTo>
                    <a:pt x="131" y="264"/>
                  </a:lnTo>
                  <a:lnTo>
                    <a:pt x="72" y="333"/>
                  </a:lnTo>
                  <a:lnTo>
                    <a:pt x="0" y="427"/>
                  </a:lnTo>
                </a:path>
              </a:pathLst>
            </a:custGeom>
            <a:noFill/>
            <a:ln w="12700" cap="rnd"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46" name="Line 62"/>
            <p:cNvSpPr>
              <a:spLocks noChangeShapeType="1"/>
            </p:cNvSpPr>
            <p:nvPr/>
          </p:nvSpPr>
          <p:spPr bwMode="auto">
            <a:xfrm flipV="1">
              <a:off x="2140" y="2561"/>
              <a:ext cx="328" cy="3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47" name="Line 63"/>
            <p:cNvSpPr>
              <a:spLocks noChangeShapeType="1"/>
            </p:cNvSpPr>
            <p:nvPr/>
          </p:nvSpPr>
          <p:spPr bwMode="auto">
            <a:xfrm flipV="1">
              <a:off x="1964" y="2441"/>
              <a:ext cx="376" cy="39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74448" name="Freeform 64"/>
            <p:cNvSpPr>
              <a:spLocks/>
            </p:cNvSpPr>
            <p:nvPr/>
          </p:nvSpPr>
          <p:spPr bwMode="auto">
            <a:xfrm>
              <a:off x="1395" y="1530"/>
              <a:ext cx="238" cy="1420"/>
            </a:xfrm>
            <a:custGeom>
              <a:avLst/>
              <a:gdLst>
                <a:gd name="T0" fmla="*/ 0 w 238"/>
                <a:gd name="T1" fmla="*/ 0 h 1420"/>
                <a:gd name="T2" fmla="*/ 69 w 238"/>
                <a:gd name="T3" fmla="*/ 139 h 1420"/>
                <a:gd name="T4" fmla="*/ 114 w 238"/>
                <a:gd name="T5" fmla="*/ 270 h 1420"/>
                <a:gd name="T6" fmla="*/ 157 w 238"/>
                <a:gd name="T7" fmla="*/ 475 h 1420"/>
                <a:gd name="T8" fmla="*/ 184 w 238"/>
                <a:gd name="T9" fmla="*/ 659 h 1420"/>
                <a:gd name="T10" fmla="*/ 205 w 238"/>
                <a:gd name="T11" fmla="*/ 875 h 1420"/>
                <a:gd name="T12" fmla="*/ 229 w 238"/>
                <a:gd name="T13" fmla="*/ 1147 h 1420"/>
                <a:gd name="T14" fmla="*/ 237 w 238"/>
                <a:gd name="T15" fmla="*/ 1419 h 1420"/>
                <a:gd name="T16" fmla="*/ 0 60000 65536"/>
                <a:gd name="T17" fmla="*/ 0 60000 65536"/>
                <a:gd name="T18" fmla="*/ 0 60000 65536"/>
                <a:gd name="T19" fmla="*/ 0 60000 65536"/>
                <a:gd name="T20" fmla="*/ 0 60000 65536"/>
                <a:gd name="T21" fmla="*/ 0 60000 65536"/>
                <a:gd name="T22" fmla="*/ 0 60000 65536"/>
                <a:gd name="T23" fmla="*/ 0 60000 65536"/>
                <a:gd name="T24" fmla="*/ 0 w 238"/>
                <a:gd name="T25" fmla="*/ 0 h 1420"/>
                <a:gd name="T26" fmla="*/ 238 w 238"/>
                <a:gd name="T27" fmla="*/ 1420 h 14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8" h="1420">
                  <a:moveTo>
                    <a:pt x="0" y="0"/>
                  </a:moveTo>
                  <a:lnTo>
                    <a:pt x="69" y="139"/>
                  </a:lnTo>
                  <a:lnTo>
                    <a:pt x="114" y="270"/>
                  </a:lnTo>
                  <a:lnTo>
                    <a:pt x="157" y="475"/>
                  </a:lnTo>
                  <a:lnTo>
                    <a:pt x="184" y="659"/>
                  </a:lnTo>
                  <a:lnTo>
                    <a:pt x="205" y="875"/>
                  </a:lnTo>
                  <a:lnTo>
                    <a:pt x="229" y="1147"/>
                  </a:lnTo>
                  <a:lnTo>
                    <a:pt x="237" y="1419"/>
                  </a:lnTo>
                </a:path>
              </a:pathLst>
            </a:custGeom>
            <a:noFill/>
            <a:ln w="12700" cap="rnd"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49" name="Freeform 65"/>
            <p:cNvSpPr>
              <a:spLocks/>
            </p:cNvSpPr>
            <p:nvPr/>
          </p:nvSpPr>
          <p:spPr bwMode="auto">
            <a:xfrm>
              <a:off x="600" y="2613"/>
              <a:ext cx="822" cy="534"/>
            </a:xfrm>
            <a:custGeom>
              <a:avLst/>
              <a:gdLst>
                <a:gd name="T0" fmla="*/ 0 w 822"/>
                <a:gd name="T1" fmla="*/ 0 h 534"/>
                <a:gd name="T2" fmla="*/ 213 w 822"/>
                <a:gd name="T3" fmla="*/ 43 h 534"/>
                <a:gd name="T4" fmla="*/ 416 w 822"/>
                <a:gd name="T5" fmla="*/ 117 h 534"/>
                <a:gd name="T6" fmla="*/ 576 w 822"/>
                <a:gd name="T7" fmla="*/ 224 h 534"/>
                <a:gd name="T8" fmla="*/ 704 w 822"/>
                <a:gd name="T9" fmla="*/ 352 h 534"/>
                <a:gd name="T10" fmla="*/ 821 w 822"/>
                <a:gd name="T11" fmla="*/ 533 h 534"/>
                <a:gd name="T12" fmla="*/ 811 w 822"/>
                <a:gd name="T13" fmla="*/ 533 h 534"/>
                <a:gd name="T14" fmla="*/ 0 60000 65536"/>
                <a:gd name="T15" fmla="*/ 0 60000 65536"/>
                <a:gd name="T16" fmla="*/ 0 60000 65536"/>
                <a:gd name="T17" fmla="*/ 0 60000 65536"/>
                <a:gd name="T18" fmla="*/ 0 60000 65536"/>
                <a:gd name="T19" fmla="*/ 0 60000 65536"/>
                <a:gd name="T20" fmla="*/ 0 60000 65536"/>
                <a:gd name="T21" fmla="*/ 0 w 822"/>
                <a:gd name="T22" fmla="*/ 0 h 534"/>
                <a:gd name="T23" fmla="*/ 822 w 822"/>
                <a:gd name="T24" fmla="*/ 534 h 5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2" h="534">
                  <a:moveTo>
                    <a:pt x="0" y="0"/>
                  </a:moveTo>
                  <a:lnTo>
                    <a:pt x="213" y="43"/>
                  </a:lnTo>
                  <a:lnTo>
                    <a:pt x="416" y="117"/>
                  </a:lnTo>
                  <a:lnTo>
                    <a:pt x="576" y="224"/>
                  </a:lnTo>
                  <a:lnTo>
                    <a:pt x="704" y="352"/>
                  </a:lnTo>
                  <a:lnTo>
                    <a:pt x="821" y="533"/>
                  </a:lnTo>
                  <a:lnTo>
                    <a:pt x="811" y="533"/>
                  </a:lnTo>
                </a:path>
              </a:pathLst>
            </a:custGeom>
            <a:noFill/>
            <a:ln w="12700" cap="rnd"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50" name="Rectangle 66"/>
            <p:cNvSpPr>
              <a:spLocks noChangeArrowheads="1"/>
            </p:cNvSpPr>
            <p:nvPr/>
          </p:nvSpPr>
          <p:spPr bwMode="auto">
            <a:xfrm>
              <a:off x="810" y="1922"/>
              <a:ext cx="557"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green</a:t>
              </a:r>
            </a:p>
          </p:txBody>
        </p:sp>
        <p:sp>
          <p:nvSpPr>
            <p:cNvPr id="274451" name="Rectangle 67"/>
            <p:cNvSpPr>
              <a:spLocks noChangeArrowheads="1"/>
            </p:cNvSpPr>
            <p:nvPr/>
          </p:nvSpPr>
          <p:spPr bwMode="auto">
            <a:xfrm>
              <a:off x="1631" y="2230"/>
              <a:ext cx="650" cy="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pPr>
                <a:lnSpc>
                  <a:spcPct val="75000"/>
                </a:lnSpc>
              </a:pPr>
              <a:r>
                <a:rPr lang="en-US" sz="1800" i="0">
                  <a:latin typeface="Arial" charset="0"/>
                  <a:cs typeface="Times New Roman (Hebrew)" charset="-79"/>
                </a:rPr>
                <a:t>yellow-</a:t>
              </a:r>
            </a:p>
            <a:p>
              <a:pPr>
                <a:lnSpc>
                  <a:spcPct val="75000"/>
                </a:lnSpc>
              </a:pPr>
              <a:r>
                <a:rPr lang="en-US" sz="1800" i="0">
                  <a:latin typeface="Arial" charset="0"/>
                  <a:cs typeface="Times New Roman (Hebrew)" charset="-79"/>
                </a:rPr>
                <a:t>green</a:t>
              </a:r>
            </a:p>
          </p:txBody>
        </p:sp>
        <p:sp>
          <p:nvSpPr>
            <p:cNvPr id="274452" name="Rectangle 68"/>
            <p:cNvSpPr>
              <a:spLocks noChangeArrowheads="1"/>
            </p:cNvSpPr>
            <p:nvPr/>
          </p:nvSpPr>
          <p:spPr bwMode="auto">
            <a:xfrm>
              <a:off x="2015" y="2529"/>
              <a:ext cx="594"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yellow</a:t>
              </a:r>
            </a:p>
          </p:txBody>
        </p:sp>
        <p:sp>
          <p:nvSpPr>
            <p:cNvPr id="274453" name="Rectangle 69"/>
            <p:cNvSpPr>
              <a:spLocks noChangeArrowheads="1"/>
            </p:cNvSpPr>
            <p:nvPr/>
          </p:nvSpPr>
          <p:spPr bwMode="auto">
            <a:xfrm>
              <a:off x="2249" y="2807"/>
              <a:ext cx="650"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orange</a:t>
              </a:r>
            </a:p>
          </p:txBody>
        </p:sp>
        <p:sp>
          <p:nvSpPr>
            <p:cNvPr id="274454" name="Rectangle 70"/>
            <p:cNvSpPr>
              <a:spLocks noChangeArrowheads="1"/>
            </p:cNvSpPr>
            <p:nvPr/>
          </p:nvSpPr>
          <p:spPr bwMode="auto">
            <a:xfrm>
              <a:off x="2495" y="3160"/>
              <a:ext cx="372"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red</a:t>
              </a:r>
            </a:p>
          </p:txBody>
        </p:sp>
        <p:sp>
          <p:nvSpPr>
            <p:cNvPr id="274455" name="Rectangle 71"/>
            <p:cNvSpPr>
              <a:spLocks noChangeArrowheads="1"/>
            </p:cNvSpPr>
            <p:nvPr/>
          </p:nvSpPr>
          <p:spPr bwMode="auto">
            <a:xfrm>
              <a:off x="1800" y="3491"/>
              <a:ext cx="779"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magenta</a:t>
              </a:r>
            </a:p>
          </p:txBody>
        </p:sp>
        <p:sp>
          <p:nvSpPr>
            <p:cNvPr id="274456" name="Rectangle 72"/>
            <p:cNvSpPr>
              <a:spLocks noChangeArrowheads="1"/>
            </p:cNvSpPr>
            <p:nvPr/>
          </p:nvSpPr>
          <p:spPr bwMode="auto">
            <a:xfrm>
              <a:off x="1065" y="3856"/>
              <a:ext cx="594"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purple</a:t>
              </a:r>
            </a:p>
          </p:txBody>
        </p:sp>
        <p:sp>
          <p:nvSpPr>
            <p:cNvPr id="274457" name="Rectangle 73"/>
            <p:cNvSpPr>
              <a:spLocks noChangeArrowheads="1"/>
            </p:cNvSpPr>
            <p:nvPr/>
          </p:nvSpPr>
          <p:spPr bwMode="auto">
            <a:xfrm>
              <a:off x="874" y="3619"/>
              <a:ext cx="446"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blue</a:t>
              </a:r>
            </a:p>
          </p:txBody>
        </p:sp>
        <p:sp>
          <p:nvSpPr>
            <p:cNvPr id="274458" name="Rectangle 74"/>
            <p:cNvSpPr>
              <a:spLocks noChangeArrowheads="1"/>
            </p:cNvSpPr>
            <p:nvPr/>
          </p:nvSpPr>
          <p:spPr bwMode="auto">
            <a:xfrm>
              <a:off x="788" y="3043"/>
              <a:ext cx="483"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cyan</a:t>
              </a:r>
            </a:p>
          </p:txBody>
        </p:sp>
        <p:sp>
          <p:nvSpPr>
            <p:cNvPr id="274459" name="Rectangle 75"/>
            <p:cNvSpPr>
              <a:spLocks noChangeArrowheads="1"/>
            </p:cNvSpPr>
            <p:nvPr/>
          </p:nvSpPr>
          <p:spPr bwMode="auto">
            <a:xfrm>
              <a:off x="1536" y="2981"/>
              <a:ext cx="519"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white</a:t>
              </a:r>
            </a:p>
          </p:txBody>
        </p:sp>
        <p:sp>
          <p:nvSpPr>
            <p:cNvPr id="274460" name="Rectangle 76"/>
            <p:cNvSpPr>
              <a:spLocks noChangeArrowheads="1"/>
            </p:cNvSpPr>
            <p:nvPr/>
          </p:nvSpPr>
          <p:spPr bwMode="auto">
            <a:xfrm>
              <a:off x="1705" y="3193"/>
              <a:ext cx="437"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800" i="0">
                  <a:latin typeface="Arial" charset="0"/>
                  <a:cs typeface="Times New Roman (Hebrew)" charset="-79"/>
                </a:rPr>
                <a:t>pink</a:t>
              </a:r>
            </a:p>
          </p:txBody>
        </p:sp>
      </p:grpSp>
      <p:sp>
        <p:nvSpPr>
          <p:cNvPr id="274437" name="Rectangle 77"/>
          <p:cNvSpPr>
            <a:spLocks noChangeArrowheads="1"/>
          </p:cNvSpPr>
          <p:nvPr/>
        </p:nvSpPr>
        <p:spPr bwMode="auto">
          <a:xfrm>
            <a:off x="1322388" y="2709863"/>
            <a:ext cx="3333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400" i="0">
                <a:latin typeface="Arial" charset="0"/>
                <a:cs typeface="Times New Roman (Hebrew)" charset="-79"/>
              </a:rPr>
              <a:t>y</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144</a:t>
            </a:fld>
            <a:endParaRPr lang="en-US"/>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0EF4AC8-BD20-4455-92C8-B02E5CADE837}" type="datetime1">
              <a:rPr lang="en-US" sz="1200" i="0" smtClean="0"/>
              <a:t>3/20/18</a:t>
            </a:fld>
            <a:endParaRPr lang="en-US" sz="1200" i="0"/>
          </a:p>
        </p:txBody>
      </p:sp>
      <p:sp>
        <p:nvSpPr>
          <p:cNvPr id="275459" name="Rectangle 2"/>
          <p:cNvSpPr>
            <a:spLocks noGrp="1" noChangeArrowheads="1"/>
          </p:cNvSpPr>
          <p:nvPr>
            <p:ph type="title"/>
          </p:nvPr>
        </p:nvSpPr>
        <p:spPr/>
        <p:txBody>
          <a:bodyPr/>
          <a:lstStyle/>
          <a:p>
            <a:r>
              <a:rPr lang="en-US"/>
              <a:t>Planckian locus</a:t>
            </a:r>
          </a:p>
        </p:txBody>
      </p:sp>
      <p:pic>
        <p:nvPicPr>
          <p:cNvPr id="275460" name="Picture 3" descr="CIEColorSpace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32325" y="1901825"/>
            <a:ext cx="4108450" cy="390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461" name="Picture 4" descr="PlanckianLocu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038" y="2038350"/>
            <a:ext cx="3937000" cy="374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6485" name="Picture 5" descr="CIEisotemperatur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46588" y="1449388"/>
            <a:ext cx="4368800" cy="4951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145</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7648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FAC76C6-1ACE-4B38-B3EC-F055F0F34C98}" type="datetime1">
              <a:rPr lang="en-US" sz="1200" i="0" smtClean="0"/>
              <a:t>3/20/18</a:t>
            </a:fld>
            <a:endParaRPr lang="en-US" sz="1200" i="0"/>
          </a:p>
        </p:txBody>
      </p:sp>
      <p:sp>
        <p:nvSpPr>
          <p:cNvPr id="278531" name="Rectangle 10"/>
          <p:cNvSpPr>
            <a:spLocks noGrp="1" noChangeArrowheads="1"/>
          </p:cNvSpPr>
          <p:nvPr>
            <p:ph type="title"/>
          </p:nvPr>
        </p:nvSpPr>
        <p:spPr>
          <a:xfrm>
            <a:off x="939800" y="0"/>
            <a:ext cx="7158038" cy="1143000"/>
          </a:xfrm>
          <a:noFill/>
        </p:spPr>
        <p:txBody>
          <a:bodyPr/>
          <a:lstStyle/>
          <a:p>
            <a:r>
              <a:rPr lang="en-US" sz="2800"/>
              <a:t>Cores perceptualmente equidistantes representadas no sistema CIE xyY</a:t>
            </a:r>
          </a:p>
        </p:txBody>
      </p:sp>
      <p:grpSp>
        <p:nvGrpSpPr>
          <p:cNvPr id="278532" name="Group 17"/>
          <p:cNvGrpSpPr>
            <a:grpSpLocks/>
          </p:cNvGrpSpPr>
          <p:nvPr/>
        </p:nvGrpSpPr>
        <p:grpSpPr bwMode="auto">
          <a:xfrm>
            <a:off x="1724025" y="1690688"/>
            <a:ext cx="5911850" cy="4691062"/>
            <a:chOff x="1086" y="1065"/>
            <a:chExt cx="3724" cy="2955"/>
          </a:xfrm>
        </p:grpSpPr>
        <p:grpSp>
          <p:nvGrpSpPr>
            <p:cNvPr id="278533" name="Group 15"/>
            <p:cNvGrpSpPr>
              <a:grpSpLocks/>
            </p:cNvGrpSpPr>
            <p:nvPr/>
          </p:nvGrpSpPr>
          <p:grpSpPr bwMode="auto">
            <a:xfrm>
              <a:off x="1086" y="1065"/>
              <a:ext cx="3724" cy="2955"/>
              <a:chOff x="1086" y="1065"/>
              <a:chExt cx="3724" cy="2955"/>
            </a:xfrm>
          </p:grpSpPr>
          <p:pic>
            <p:nvPicPr>
              <p:cNvPr id="278535" name="Picture 2"/>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86" y="1065"/>
                <a:ext cx="3724" cy="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8536" name="AutoShape 3"/>
              <p:cNvSpPr>
                <a:spLocks noChangeArrowheads="1"/>
              </p:cNvSpPr>
              <p:nvPr/>
            </p:nvSpPr>
            <p:spPr bwMode="auto">
              <a:xfrm>
                <a:off x="3261" y="1609"/>
                <a:ext cx="947" cy="643"/>
              </a:xfrm>
              <a:prstGeom prst="roundRect">
                <a:avLst>
                  <a:gd name="adj" fmla="val 12495"/>
                </a:avLst>
              </a:prstGeom>
              <a:solidFill>
                <a:schemeClr val="bg1"/>
              </a:solidFill>
              <a:ln w="12700">
                <a:solidFill>
                  <a:schemeClr val="tx1"/>
                </a:solidFill>
                <a:round/>
                <a:headEnd/>
                <a:tailEnd/>
              </a:ln>
            </p:spPr>
            <p:txBody>
              <a:bodyPr wrap="none" anchor="ctr"/>
              <a:lstStyle/>
              <a:p>
                <a:endParaRPr lang="pt-BR"/>
              </a:p>
            </p:txBody>
          </p:sp>
          <p:sp>
            <p:nvSpPr>
              <p:cNvPr id="278537" name="Rectangle 4"/>
              <p:cNvSpPr>
                <a:spLocks noChangeArrowheads="1"/>
              </p:cNvSpPr>
              <p:nvPr/>
            </p:nvSpPr>
            <p:spPr bwMode="auto">
              <a:xfrm>
                <a:off x="3261" y="1740"/>
                <a:ext cx="965" cy="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i="0"/>
                  <a:t>Par de cores</a:t>
                </a:r>
              </a:p>
              <a:p>
                <a:r>
                  <a:rPr lang="en-US" sz="1600" i="0"/>
                  <a:t>perceptualmente</a:t>
                </a:r>
              </a:p>
              <a:p>
                <a:r>
                  <a:rPr lang="en-US" sz="1600" i="0"/>
                  <a:t>equidistantes</a:t>
                </a:r>
              </a:p>
            </p:txBody>
          </p:sp>
          <p:grpSp>
            <p:nvGrpSpPr>
              <p:cNvPr id="278538" name="Group 8"/>
              <p:cNvGrpSpPr>
                <a:grpSpLocks/>
              </p:cNvGrpSpPr>
              <p:nvPr/>
            </p:nvGrpSpPr>
            <p:grpSpPr bwMode="auto">
              <a:xfrm>
                <a:off x="3344" y="1692"/>
                <a:ext cx="497" cy="41"/>
                <a:chOff x="2473" y="1395"/>
                <a:chExt cx="373" cy="42"/>
              </a:xfrm>
            </p:grpSpPr>
            <p:sp>
              <p:nvSpPr>
                <p:cNvPr id="278543" name="Line 5"/>
                <p:cNvSpPr>
                  <a:spLocks noChangeShapeType="1"/>
                </p:cNvSpPr>
                <p:nvPr/>
              </p:nvSpPr>
              <p:spPr bwMode="auto">
                <a:xfrm>
                  <a:off x="2473" y="1416"/>
                  <a:ext cx="373"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8544" name="Line 6"/>
                <p:cNvSpPr>
                  <a:spLocks noChangeShapeType="1"/>
                </p:cNvSpPr>
                <p:nvPr/>
              </p:nvSpPr>
              <p:spPr bwMode="auto">
                <a:xfrm flipV="1">
                  <a:off x="2473" y="1395"/>
                  <a:ext cx="0" cy="4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78545" name="Line 7"/>
                <p:cNvSpPr>
                  <a:spLocks noChangeShapeType="1"/>
                </p:cNvSpPr>
                <p:nvPr/>
              </p:nvSpPr>
              <p:spPr bwMode="auto">
                <a:xfrm flipV="1">
                  <a:off x="2845" y="1395"/>
                  <a:ext cx="0" cy="4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sp>
            <p:nvSpPr>
              <p:cNvPr id="278539" name="Text Box 11"/>
              <p:cNvSpPr txBox="1">
                <a:spLocks noChangeArrowheads="1"/>
              </p:cNvSpPr>
              <p:nvPr/>
            </p:nvSpPr>
            <p:spPr bwMode="auto">
              <a:xfrm>
                <a:off x="1461" y="1257"/>
                <a:ext cx="201" cy="288"/>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y</a:t>
                </a:r>
              </a:p>
            </p:txBody>
          </p:sp>
          <p:sp>
            <p:nvSpPr>
              <p:cNvPr id="278540" name="Text Box 12"/>
              <p:cNvSpPr txBox="1">
                <a:spLocks noChangeArrowheads="1"/>
              </p:cNvSpPr>
              <p:nvPr/>
            </p:nvSpPr>
            <p:spPr bwMode="auto">
              <a:xfrm>
                <a:off x="4594" y="3702"/>
                <a:ext cx="201" cy="288"/>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x</a:t>
                </a:r>
              </a:p>
            </p:txBody>
          </p:sp>
          <p:sp>
            <p:nvSpPr>
              <p:cNvPr id="278541" name="Rectangle 13"/>
              <p:cNvSpPr>
                <a:spLocks noChangeArrowheads="1"/>
              </p:cNvSpPr>
              <p:nvPr/>
            </p:nvSpPr>
            <p:spPr bwMode="auto">
              <a:xfrm>
                <a:off x="1320" y="2592"/>
                <a:ext cx="141" cy="215"/>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278542" name="Rectangle 14"/>
              <p:cNvSpPr>
                <a:spLocks noChangeArrowheads="1"/>
              </p:cNvSpPr>
              <p:nvPr/>
            </p:nvSpPr>
            <p:spPr bwMode="auto">
              <a:xfrm>
                <a:off x="2713" y="3917"/>
                <a:ext cx="141" cy="95"/>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sp>
          <p:nvSpPr>
            <p:cNvPr id="278534" name="Rectangle 16"/>
            <p:cNvSpPr>
              <a:spLocks noChangeArrowheads="1"/>
            </p:cNvSpPr>
            <p:nvPr/>
          </p:nvSpPr>
          <p:spPr bwMode="auto">
            <a:xfrm>
              <a:off x="4419" y="3849"/>
              <a:ext cx="147" cy="99"/>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146</a:t>
            </a:fld>
            <a:endParaRPr lang="en-US"/>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62" name="Date Placeholder 4"/>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06B8471-BEA7-4635-8863-4444C9B30EEC}" type="datetime1">
              <a:rPr lang="en-US" sz="1200" i="0" smtClean="0"/>
              <a:t>3/20/18</a:t>
            </a:fld>
            <a:endParaRPr lang="en-US" sz="1200" i="0"/>
          </a:p>
        </p:txBody>
      </p:sp>
      <p:sp>
        <p:nvSpPr>
          <p:cNvPr id="70663" name="Rectangle 2"/>
          <p:cNvSpPr>
            <a:spLocks noGrp="1" noChangeArrowheads="1"/>
          </p:cNvSpPr>
          <p:nvPr>
            <p:ph type="title"/>
          </p:nvPr>
        </p:nvSpPr>
        <p:spPr/>
        <p:txBody>
          <a:bodyPr/>
          <a:lstStyle/>
          <a:p>
            <a:r>
              <a:rPr lang="en-US"/>
              <a:t>Weber's law </a:t>
            </a:r>
          </a:p>
        </p:txBody>
      </p:sp>
      <p:sp>
        <p:nvSpPr>
          <p:cNvPr id="70664" name="Rectangle 3"/>
          <p:cNvSpPr>
            <a:spLocks noGrp="1" noChangeArrowheads="1"/>
          </p:cNvSpPr>
          <p:nvPr>
            <p:ph type="body" sz="half" idx="1"/>
          </p:nvPr>
        </p:nvSpPr>
        <p:spPr/>
        <p:txBody>
          <a:bodyPr/>
          <a:lstStyle/>
          <a:p>
            <a:r>
              <a:rPr lang="en-US" sz="2000"/>
              <a:t> The change in a stimulus that will be just noticeable (JND) is a constant ratio of the original stimulus. </a:t>
            </a:r>
          </a:p>
        </p:txBody>
      </p:sp>
      <p:graphicFrame>
        <p:nvGraphicFramePr>
          <p:cNvPr id="70658" name="Object 4"/>
          <p:cNvGraphicFramePr>
            <a:graphicFrameLocks noGrp="1" noChangeAspect="1"/>
          </p:cNvGraphicFramePr>
          <p:nvPr>
            <p:ph sz="half" idx="4294967295"/>
          </p:nvPr>
        </p:nvGraphicFramePr>
        <p:xfrm>
          <a:off x="1211263" y="3702050"/>
          <a:ext cx="1997075" cy="1346200"/>
        </p:xfrm>
        <a:graphic>
          <a:graphicData uri="http://schemas.openxmlformats.org/presentationml/2006/ole">
            <mc:AlternateContent xmlns:mc="http://schemas.openxmlformats.org/markup-compatibility/2006">
              <mc:Choice xmlns:v="urn:schemas-microsoft-com:vml" Requires="v">
                <p:oleObj spid="_x0000_s70940" name="Equation" r:id="rId4" imgW="583920" imgH="393480" progId="Equation.3">
                  <p:embed/>
                </p:oleObj>
              </mc:Choice>
              <mc:Fallback>
                <p:oleObj name="Equation" r:id="rId4" imgW="583920" imgH="393480" progId="Equation.3">
                  <p:embed/>
                  <p:pic>
                    <p:nvPicPr>
                      <p:cNvPr id="0"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11263" y="3702050"/>
                        <a:ext cx="1997075" cy="1346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0659" name="Object 7"/>
          <p:cNvGraphicFramePr>
            <a:graphicFrameLocks noChangeAspect="1"/>
          </p:cNvGraphicFramePr>
          <p:nvPr/>
        </p:nvGraphicFramePr>
        <p:xfrm>
          <a:off x="1166813" y="5626100"/>
          <a:ext cx="2397125" cy="709613"/>
        </p:xfrm>
        <a:graphic>
          <a:graphicData uri="http://schemas.openxmlformats.org/presentationml/2006/ole">
            <mc:AlternateContent xmlns:mc="http://schemas.openxmlformats.org/markup-compatibility/2006">
              <mc:Choice xmlns:v="urn:schemas-microsoft-com:vml" Requires="v">
                <p:oleObj spid="_x0000_s70941" name="Equation" r:id="rId6" imgW="685800" imgH="203040" progId="Equation.3">
                  <p:embed/>
                </p:oleObj>
              </mc:Choice>
              <mc:Fallback>
                <p:oleObj name="Equation" r:id="rId6" imgW="685800" imgH="203040" progId="Equation.3">
                  <p:embed/>
                  <p:pic>
                    <p:nvPicPr>
                      <p:cNvPr id="0"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166813" y="5626100"/>
                        <a:ext cx="2397125" cy="709613"/>
                      </a:xfrm>
                      <a:prstGeom prst="rect">
                        <a:avLst/>
                      </a:prstGeom>
                      <a:solidFill>
                        <a:srgbClr val="FFFF00"/>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0665" name="Rectangle 70"/>
          <p:cNvSpPr>
            <a:spLocks noChangeArrowheads="1"/>
          </p:cNvSpPr>
          <p:nvPr/>
        </p:nvSpPr>
        <p:spPr bwMode="auto">
          <a:xfrm>
            <a:off x="4945063" y="5667375"/>
            <a:ext cx="1879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r>
              <a:rPr lang="en-US" sz="1400" i="0">
                <a:latin typeface="Arial" charset="0"/>
              </a:rPr>
              <a:t>E. H. Weber, in 1834</a:t>
            </a:r>
            <a:r>
              <a:rPr lang="en-US" sz="1400" b="1" i="0">
                <a:latin typeface="Arial" charset="0"/>
              </a:rPr>
              <a:t> </a:t>
            </a:r>
          </a:p>
        </p:txBody>
      </p:sp>
      <p:grpSp>
        <p:nvGrpSpPr>
          <p:cNvPr id="70666" name="Group 81"/>
          <p:cNvGrpSpPr>
            <a:grpSpLocks/>
          </p:cNvGrpSpPr>
          <p:nvPr/>
        </p:nvGrpSpPr>
        <p:grpSpPr bwMode="auto">
          <a:xfrm>
            <a:off x="4852988" y="2540000"/>
            <a:ext cx="2665412" cy="2638425"/>
            <a:chOff x="3057" y="1600"/>
            <a:chExt cx="1679" cy="1662"/>
          </a:xfrm>
        </p:grpSpPr>
        <p:sp>
          <p:nvSpPr>
            <p:cNvPr id="70667" name="Line 65"/>
            <p:cNvSpPr>
              <a:spLocks noChangeShapeType="1"/>
            </p:cNvSpPr>
            <p:nvPr/>
          </p:nvSpPr>
          <p:spPr bwMode="auto">
            <a:xfrm>
              <a:off x="3057" y="3178"/>
              <a:ext cx="1385" cy="0"/>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sp>
          <p:nvSpPr>
            <p:cNvPr id="70668" name="Line 66"/>
            <p:cNvSpPr>
              <a:spLocks noChangeShapeType="1"/>
            </p:cNvSpPr>
            <p:nvPr/>
          </p:nvSpPr>
          <p:spPr bwMode="auto">
            <a:xfrm flipV="1">
              <a:off x="3097" y="1864"/>
              <a:ext cx="0" cy="1398"/>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p>
          </p:txBody>
        </p:sp>
        <p:graphicFrame>
          <p:nvGraphicFramePr>
            <p:cNvPr id="70660" name="Object 67"/>
            <p:cNvGraphicFramePr>
              <a:graphicFrameLocks noChangeAspect="1"/>
            </p:cNvGraphicFramePr>
            <p:nvPr/>
          </p:nvGraphicFramePr>
          <p:xfrm>
            <a:off x="4524" y="2982"/>
            <a:ext cx="212" cy="275"/>
          </p:xfrm>
          <a:graphic>
            <a:graphicData uri="http://schemas.openxmlformats.org/presentationml/2006/ole">
              <mc:AlternateContent xmlns:mc="http://schemas.openxmlformats.org/markup-compatibility/2006">
                <mc:Choice xmlns:v="urn:schemas-microsoft-com:vml" Requires="v">
                  <p:oleObj spid="_x0000_s70942" name="Equation" r:id="rId8" imgW="126720" imgH="164880" progId="Equation.3">
                    <p:embed/>
                  </p:oleObj>
                </mc:Choice>
                <mc:Fallback>
                  <p:oleObj name="Equation" r:id="rId8" imgW="126720" imgH="164880" progId="Equation.3">
                    <p:embed/>
                    <p:pic>
                      <p:nvPicPr>
                        <p:cNvPr id="0" name="Object 6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524" y="2982"/>
                          <a:ext cx="212" cy="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0661" name="Object 69"/>
            <p:cNvGraphicFramePr>
              <a:graphicFrameLocks noChangeAspect="1"/>
            </p:cNvGraphicFramePr>
            <p:nvPr/>
          </p:nvGraphicFramePr>
          <p:xfrm>
            <a:off x="3075" y="1600"/>
            <a:ext cx="233" cy="275"/>
          </p:xfrm>
          <a:graphic>
            <a:graphicData uri="http://schemas.openxmlformats.org/presentationml/2006/ole">
              <mc:AlternateContent xmlns:mc="http://schemas.openxmlformats.org/markup-compatibility/2006">
                <mc:Choice xmlns:v="urn:schemas-microsoft-com:vml" Requires="v">
                  <p:oleObj spid="_x0000_s70943" name="Equation" r:id="rId10" imgW="139680" imgH="164880" progId="Equation.3">
                    <p:embed/>
                  </p:oleObj>
                </mc:Choice>
                <mc:Fallback>
                  <p:oleObj name="Equation" r:id="rId10" imgW="139680" imgH="164880" progId="Equation.3">
                    <p:embed/>
                    <p:pic>
                      <p:nvPicPr>
                        <p:cNvPr id="0" name="Object 6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75" y="1600"/>
                          <a:ext cx="233" cy="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70669" name="Group 80"/>
            <p:cNvGrpSpPr>
              <a:grpSpLocks/>
            </p:cNvGrpSpPr>
            <p:nvPr/>
          </p:nvGrpSpPr>
          <p:grpSpPr bwMode="auto">
            <a:xfrm>
              <a:off x="3100" y="1929"/>
              <a:ext cx="1212" cy="1239"/>
              <a:chOff x="3100" y="2038"/>
              <a:chExt cx="1105" cy="1130"/>
            </a:xfrm>
          </p:grpSpPr>
          <p:grpSp>
            <p:nvGrpSpPr>
              <p:cNvPr id="70680" name="Group 72"/>
              <p:cNvGrpSpPr>
                <a:grpSpLocks/>
              </p:cNvGrpSpPr>
              <p:nvPr/>
            </p:nvGrpSpPr>
            <p:grpSpPr bwMode="auto">
              <a:xfrm>
                <a:off x="3100" y="2055"/>
                <a:ext cx="1097" cy="896"/>
                <a:chOff x="3100" y="2055"/>
                <a:chExt cx="1614" cy="896"/>
              </a:xfrm>
            </p:grpSpPr>
            <p:sp>
              <p:nvSpPr>
                <p:cNvPr id="70687" name="Line 15"/>
                <p:cNvSpPr>
                  <a:spLocks noChangeShapeType="1"/>
                </p:cNvSpPr>
                <p:nvPr/>
              </p:nvSpPr>
              <p:spPr bwMode="auto">
                <a:xfrm>
                  <a:off x="3100" y="2950"/>
                  <a:ext cx="1614" cy="1"/>
                </a:xfrm>
                <a:prstGeom prst="line">
                  <a:avLst/>
                </a:prstGeom>
                <a:noFill/>
                <a:ln w="0">
                  <a:solidFill>
                    <a:schemeClr va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8" name="Line 16"/>
                <p:cNvSpPr>
                  <a:spLocks noChangeShapeType="1"/>
                </p:cNvSpPr>
                <p:nvPr/>
              </p:nvSpPr>
              <p:spPr bwMode="auto">
                <a:xfrm>
                  <a:off x="3100" y="2728"/>
                  <a:ext cx="1614" cy="1"/>
                </a:xfrm>
                <a:prstGeom prst="line">
                  <a:avLst/>
                </a:prstGeom>
                <a:noFill/>
                <a:ln w="0">
                  <a:solidFill>
                    <a:schemeClr va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9" name="Line 17"/>
                <p:cNvSpPr>
                  <a:spLocks noChangeShapeType="1"/>
                </p:cNvSpPr>
                <p:nvPr/>
              </p:nvSpPr>
              <p:spPr bwMode="auto">
                <a:xfrm>
                  <a:off x="3100" y="2502"/>
                  <a:ext cx="1614" cy="1"/>
                </a:xfrm>
                <a:prstGeom prst="line">
                  <a:avLst/>
                </a:prstGeom>
                <a:noFill/>
                <a:ln w="0">
                  <a:solidFill>
                    <a:schemeClr va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90" name="Line 18"/>
                <p:cNvSpPr>
                  <a:spLocks noChangeShapeType="1"/>
                </p:cNvSpPr>
                <p:nvPr/>
              </p:nvSpPr>
              <p:spPr bwMode="auto">
                <a:xfrm>
                  <a:off x="3100" y="2277"/>
                  <a:ext cx="1614" cy="1"/>
                </a:xfrm>
                <a:prstGeom prst="line">
                  <a:avLst/>
                </a:prstGeom>
                <a:noFill/>
                <a:ln w="0">
                  <a:solidFill>
                    <a:schemeClr va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91" name="Line 19"/>
                <p:cNvSpPr>
                  <a:spLocks noChangeShapeType="1"/>
                </p:cNvSpPr>
                <p:nvPr/>
              </p:nvSpPr>
              <p:spPr bwMode="auto">
                <a:xfrm>
                  <a:off x="3100" y="2055"/>
                  <a:ext cx="1614" cy="1"/>
                </a:xfrm>
                <a:prstGeom prst="line">
                  <a:avLst/>
                </a:prstGeom>
                <a:noFill/>
                <a:ln w="0">
                  <a:solidFill>
                    <a:schemeClr val="hlink"/>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0681" name="Group 74"/>
              <p:cNvGrpSpPr>
                <a:grpSpLocks/>
              </p:cNvGrpSpPr>
              <p:nvPr/>
            </p:nvGrpSpPr>
            <p:grpSpPr bwMode="auto">
              <a:xfrm rot="-5400000">
                <a:off x="3192" y="2155"/>
                <a:ext cx="1130" cy="896"/>
                <a:chOff x="3100" y="2055"/>
                <a:chExt cx="1614" cy="896"/>
              </a:xfrm>
            </p:grpSpPr>
            <p:sp>
              <p:nvSpPr>
                <p:cNvPr id="70682" name="Line 75"/>
                <p:cNvSpPr>
                  <a:spLocks noChangeShapeType="1"/>
                </p:cNvSpPr>
                <p:nvPr/>
              </p:nvSpPr>
              <p:spPr bwMode="auto">
                <a:xfrm>
                  <a:off x="3100" y="2950"/>
                  <a:ext cx="1614" cy="1"/>
                </a:xfrm>
                <a:prstGeom prst="line">
                  <a:avLst/>
                </a:prstGeom>
                <a:noFill/>
                <a:ln w="0">
                  <a:solidFill>
                    <a:schemeClr va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3" name="Line 76"/>
                <p:cNvSpPr>
                  <a:spLocks noChangeShapeType="1"/>
                </p:cNvSpPr>
                <p:nvPr/>
              </p:nvSpPr>
              <p:spPr bwMode="auto">
                <a:xfrm>
                  <a:off x="3100" y="2728"/>
                  <a:ext cx="1614" cy="1"/>
                </a:xfrm>
                <a:prstGeom prst="line">
                  <a:avLst/>
                </a:prstGeom>
                <a:noFill/>
                <a:ln w="0">
                  <a:solidFill>
                    <a:schemeClr va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4" name="Line 77"/>
                <p:cNvSpPr>
                  <a:spLocks noChangeShapeType="1"/>
                </p:cNvSpPr>
                <p:nvPr/>
              </p:nvSpPr>
              <p:spPr bwMode="auto">
                <a:xfrm>
                  <a:off x="3100" y="2502"/>
                  <a:ext cx="1614" cy="1"/>
                </a:xfrm>
                <a:prstGeom prst="line">
                  <a:avLst/>
                </a:prstGeom>
                <a:noFill/>
                <a:ln w="0">
                  <a:solidFill>
                    <a:schemeClr va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5" name="Line 78"/>
                <p:cNvSpPr>
                  <a:spLocks noChangeShapeType="1"/>
                </p:cNvSpPr>
                <p:nvPr/>
              </p:nvSpPr>
              <p:spPr bwMode="auto">
                <a:xfrm>
                  <a:off x="3100" y="2277"/>
                  <a:ext cx="1614" cy="1"/>
                </a:xfrm>
                <a:prstGeom prst="line">
                  <a:avLst/>
                </a:prstGeom>
                <a:noFill/>
                <a:ln w="0">
                  <a:solidFill>
                    <a:schemeClr val="hlink"/>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686" name="Line 79"/>
                <p:cNvSpPr>
                  <a:spLocks noChangeShapeType="1"/>
                </p:cNvSpPr>
                <p:nvPr/>
              </p:nvSpPr>
              <p:spPr bwMode="auto">
                <a:xfrm>
                  <a:off x="3100" y="2055"/>
                  <a:ext cx="1614" cy="1"/>
                </a:xfrm>
                <a:prstGeom prst="line">
                  <a:avLst/>
                </a:prstGeom>
                <a:noFill/>
                <a:ln w="0">
                  <a:solidFill>
                    <a:schemeClr val="hlink"/>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0670" name="Group 71"/>
            <p:cNvGrpSpPr>
              <a:grpSpLocks/>
            </p:cNvGrpSpPr>
            <p:nvPr/>
          </p:nvGrpSpPr>
          <p:grpSpPr bwMode="auto">
            <a:xfrm>
              <a:off x="3138" y="2055"/>
              <a:ext cx="1213" cy="1120"/>
              <a:chOff x="3234" y="2055"/>
              <a:chExt cx="1213" cy="1120"/>
            </a:xfrm>
          </p:grpSpPr>
          <p:sp>
            <p:nvSpPr>
              <p:cNvPr id="70671" name="Freeform 38"/>
              <p:cNvSpPr>
                <a:spLocks/>
              </p:cNvSpPr>
              <p:nvPr/>
            </p:nvSpPr>
            <p:spPr bwMode="auto">
              <a:xfrm>
                <a:off x="3234" y="2839"/>
                <a:ext cx="134" cy="336"/>
              </a:xfrm>
              <a:custGeom>
                <a:avLst/>
                <a:gdLst>
                  <a:gd name="T0" fmla="*/ 0 w 134"/>
                  <a:gd name="T1" fmla="*/ 336 h 336"/>
                  <a:gd name="T2" fmla="*/ 34 w 134"/>
                  <a:gd name="T3" fmla="*/ 248 h 336"/>
                  <a:gd name="T4" fmla="*/ 65 w 134"/>
                  <a:gd name="T5" fmla="*/ 160 h 336"/>
                  <a:gd name="T6" fmla="*/ 99 w 134"/>
                  <a:gd name="T7" fmla="*/ 72 h 336"/>
                  <a:gd name="T8" fmla="*/ 119 w 134"/>
                  <a:gd name="T9" fmla="*/ 34 h 336"/>
                  <a:gd name="T10" fmla="*/ 134 w 134"/>
                  <a:gd name="T11" fmla="*/ 0 h 336"/>
                  <a:gd name="T12" fmla="*/ 0 60000 65536"/>
                  <a:gd name="T13" fmla="*/ 0 60000 65536"/>
                  <a:gd name="T14" fmla="*/ 0 60000 65536"/>
                  <a:gd name="T15" fmla="*/ 0 60000 65536"/>
                  <a:gd name="T16" fmla="*/ 0 60000 65536"/>
                  <a:gd name="T17" fmla="*/ 0 60000 65536"/>
                  <a:gd name="T18" fmla="*/ 0 w 134"/>
                  <a:gd name="T19" fmla="*/ 0 h 336"/>
                  <a:gd name="T20" fmla="*/ 134 w 134"/>
                  <a:gd name="T21" fmla="*/ 336 h 336"/>
                </a:gdLst>
                <a:ahLst/>
                <a:cxnLst>
                  <a:cxn ang="T12">
                    <a:pos x="T0" y="T1"/>
                  </a:cxn>
                  <a:cxn ang="T13">
                    <a:pos x="T2" y="T3"/>
                  </a:cxn>
                  <a:cxn ang="T14">
                    <a:pos x="T4" y="T5"/>
                  </a:cxn>
                  <a:cxn ang="T15">
                    <a:pos x="T6" y="T7"/>
                  </a:cxn>
                  <a:cxn ang="T16">
                    <a:pos x="T8" y="T9"/>
                  </a:cxn>
                  <a:cxn ang="T17">
                    <a:pos x="T10" y="T11"/>
                  </a:cxn>
                </a:cxnLst>
                <a:rect l="T18" t="T19" r="T20" b="T21"/>
                <a:pathLst>
                  <a:path w="134" h="336">
                    <a:moveTo>
                      <a:pt x="0" y="336"/>
                    </a:moveTo>
                    <a:lnTo>
                      <a:pt x="34" y="248"/>
                    </a:lnTo>
                    <a:lnTo>
                      <a:pt x="65" y="160"/>
                    </a:lnTo>
                    <a:lnTo>
                      <a:pt x="99" y="72"/>
                    </a:lnTo>
                    <a:lnTo>
                      <a:pt x="119" y="34"/>
                    </a:lnTo>
                    <a:lnTo>
                      <a:pt x="134" y="0"/>
                    </a:lnTo>
                  </a:path>
                </a:pathLst>
              </a:custGeom>
              <a:noFill/>
              <a:ln w="38100"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2" name="Freeform 39"/>
              <p:cNvSpPr>
                <a:spLocks/>
              </p:cNvSpPr>
              <p:nvPr/>
            </p:nvSpPr>
            <p:spPr bwMode="auto">
              <a:xfrm>
                <a:off x="3368" y="2640"/>
                <a:ext cx="138" cy="199"/>
              </a:xfrm>
              <a:custGeom>
                <a:avLst/>
                <a:gdLst>
                  <a:gd name="T0" fmla="*/ 0 w 138"/>
                  <a:gd name="T1" fmla="*/ 199 h 199"/>
                  <a:gd name="T2" fmla="*/ 15 w 138"/>
                  <a:gd name="T3" fmla="*/ 168 h 199"/>
                  <a:gd name="T4" fmla="*/ 34 w 138"/>
                  <a:gd name="T5" fmla="*/ 138 h 199"/>
                  <a:gd name="T6" fmla="*/ 69 w 138"/>
                  <a:gd name="T7" fmla="*/ 88 h 199"/>
                  <a:gd name="T8" fmla="*/ 103 w 138"/>
                  <a:gd name="T9" fmla="*/ 42 h 199"/>
                  <a:gd name="T10" fmla="*/ 138 w 138"/>
                  <a:gd name="T11" fmla="*/ 0 h 199"/>
                  <a:gd name="T12" fmla="*/ 0 60000 65536"/>
                  <a:gd name="T13" fmla="*/ 0 60000 65536"/>
                  <a:gd name="T14" fmla="*/ 0 60000 65536"/>
                  <a:gd name="T15" fmla="*/ 0 60000 65536"/>
                  <a:gd name="T16" fmla="*/ 0 60000 65536"/>
                  <a:gd name="T17" fmla="*/ 0 60000 65536"/>
                  <a:gd name="T18" fmla="*/ 0 w 138"/>
                  <a:gd name="T19" fmla="*/ 0 h 199"/>
                  <a:gd name="T20" fmla="*/ 138 w 138"/>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138" h="199">
                    <a:moveTo>
                      <a:pt x="0" y="199"/>
                    </a:moveTo>
                    <a:lnTo>
                      <a:pt x="15" y="168"/>
                    </a:lnTo>
                    <a:lnTo>
                      <a:pt x="34" y="138"/>
                    </a:lnTo>
                    <a:lnTo>
                      <a:pt x="69" y="88"/>
                    </a:lnTo>
                    <a:lnTo>
                      <a:pt x="103" y="42"/>
                    </a:lnTo>
                    <a:lnTo>
                      <a:pt x="138" y="0"/>
                    </a:lnTo>
                  </a:path>
                </a:pathLst>
              </a:custGeom>
              <a:noFill/>
              <a:ln w="38100"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3" name="Freeform 40"/>
              <p:cNvSpPr>
                <a:spLocks/>
              </p:cNvSpPr>
              <p:nvPr/>
            </p:nvSpPr>
            <p:spPr bwMode="auto">
              <a:xfrm>
                <a:off x="3506" y="2499"/>
                <a:ext cx="133" cy="141"/>
              </a:xfrm>
              <a:custGeom>
                <a:avLst/>
                <a:gdLst>
                  <a:gd name="T0" fmla="*/ 0 w 133"/>
                  <a:gd name="T1" fmla="*/ 141 h 141"/>
                  <a:gd name="T2" fmla="*/ 34 w 133"/>
                  <a:gd name="T3" fmla="*/ 99 h 141"/>
                  <a:gd name="T4" fmla="*/ 68 w 133"/>
                  <a:gd name="T5" fmla="*/ 65 h 141"/>
                  <a:gd name="T6" fmla="*/ 99 w 133"/>
                  <a:gd name="T7" fmla="*/ 30 h 141"/>
                  <a:gd name="T8" fmla="*/ 133 w 133"/>
                  <a:gd name="T9" fmla="*/ 0 h 141"/>
                  <a:gd name="T10" fmla="*/ 0 60000 65536"/>
                  <a:gd name="T11" fmla="*/ 0 60000 65536"/>
                  <a:gd name="T12" fmla="*/ 0 60000 65536"/>
                  <a:gd name="T13" fmla="*/ 0 60000 65536"/>
                  <a:gd name="T14" fmla="*/ 0 60000 65536"/>
                  <a:gd name="T15" fmla="*/ 0 w 133"/>
                  <a:gd name="T16" fmla="*/ 0 h 141"/>
                  <a:gd name="T17" fmla="*/ 133 w 133"/>
                  <a:gd name="T18" fmla="*/ 141 h 141"/>
                </a:gdLst>
                <a:ahLst/>
                <a:cxnLst>
                  <a:cxn ang="T10">
                    <a:pos x="T0" y="T1"/>
                  </a:cxn>
                  <a:cxn ang="T11">
                    <a:pos x="T2" y="T3"/>
                  </a:cxn>
                  <a:cxn ang="T12">
                    <a:pos x="T4" y="T5"/>
                  </a:cxn>
                  <a:cxn ang="T13">
                    <a:pos x="T6" y="T7"/>
                  </a:cxn>
                  <a:cxn ang="T14">
                    <a:pos x="T8" y="T9"/>
                  </a:cxn>
                </a:cxnLst>
                <a:rect l="T15" t="T16" r="T17" b="T18"/>
                <a:pathLst>
                  <a:path w="133" h="141">
                    <a:moveTo>
                      <a:pt x="0" y="141"/>
                    </a:moveTo>
                    <a:lnTo>
                      <a:pt x="34" y="99"/>
                    </a:lnTo>
                    <a:lnTo>
                      <a:pt x="68" y="65"/>
                    </a:lnTo>
                    <a:lnTo>
                      <a:pt x="99" y="30"/>
                    </a:lnTo>
                    <a:lnTo>
                      <a:pt x="133" y="0"/>
                    </a:lnTo>
                  </a:path>
                </a:pathLst>
              </a:custGeom>
              <a:noFill/>
              <a:ln w="38100"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4" name="Freeform 41"/>
              <p:cNvSpPr>
                <a:spLocks/>
              </p:cNvSpPr>
              <p:nvPr/>
            </p:nvSpPr>
            <p:spPr bwMode="auto">
              <a:xfrm>
                <a:off x="3639" y="2391"/>
                <a:ext cx="134" cy="108"/>
              </a:xfrm>
              <a:custGeom>
                <a:avLst/>
                <a:gdLst>
                  <a:gd name="T0" fmla="*/ 0 w 134"/>
                  <a:gd name="T1" fmla="*/ 108 h 108"/>
                  <a:gd name="T2" fmla="*/ 35 w 134"/>
                  <a:gd name="T3" fmla="*/ 77 h 108"/>
                  <a:gd name="T4" fmla="*/ 65 w 134"/>
                  <a:gd name="T5" fmla="*/ 50 h 108"/>
                  <a:gd name="T6" fmla="*/ 134 w 134"/>
                  <a:gd name="T7" fmla="*/ 0 h 108"/>
                  <a:gd name="T8" fmla="*/ 0 60000 65536"/>
                  <a:gd name="T9" fmla="*/ 0 60000 65536"/>
                  <a:gd name="T10" fmla="*/ 0 60000 65536"/>
                  <a:gd name="T11" fmla="*/ 0 60000 65536"/>
                  <a:gd name="T12" fmla="*/ 0 w 134"/>
                  <a:gd name="T13" fmla="*/ 0 h 108"/>
                  <a:gd name="T14" fmla="*/ 134 w 134"/>
                  <a:gd name="T15" fmla="*/ 108 h 108"/>
                </a:gdLst>
                <a:ahLst/>
                <a:cxnLst>
                  <a:cxn ang="T8">
                    <a:pos x="T0" y="T1"/>
                  </a:cxn>
                  <a:cxn ang="T9">
                    <a:pos x="T2" y="T3"/>
                  </a:cxn>
                  <a:cxn ang="T10">
                    <a:pos x="T4" y="T5"/>
                  </a:cxn>
                  <a:cxn ang="T11">
                    <a:pos x="T6" y="T7"/>
                  </a:cxn>
                </a:cxnLst>
                <a:rect l="T12" t="T13" r="T14" b="T15"/>
                <a:pathLst>
                  <a:path w="134" h="108">
                    <a:moveTo>
                      <a:pt x="0" y="108"/>
                    </a:moveTo>
                    <a:lnTo>
                      <a:pt x="35" y="77"/>
                    </a:lnTo>
                    <a:lnTo>
                      <a:pt x="65" y="50"/>
                    </a:lnTo>
                    <a:lnTo>
                      <a:pt x="134" y="0"/>
                    </a:lnTo>
                  </a:path>
                </a:pathLst>
              </a:custGeom>
              <a:noFill/>
              <a:ln w="38100"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5" name="Freeform 42"/>
              <p:cNvSpPr>
                <a:spLocks/>
              </p:cNvSpPr>
              <p:nvPr/>
            </p:nvSpPr>
            <p:spPr bwMode="auto">
              <a:xfrm>
                <a:off x="3773" y="2304"/>
                <a:ext cx="134" cy="87"/>
              </a:xfrm>
              <a:custGeom>
                <a:avLst/>
                <a:gdLst>
                  <a:gd name="T0" fmla="*/ 0 w 134"/>
                  <a:gd name="T1" fmla="*/ 87 h 87"/>
                  <a:gd name="T2" fmla="*/ 65 w 134"/>
                  <a:gd name="T3" fmla="*/ 42 h 87"/>
                  <a:gd name="T4" fmla="*/ 134 w 134"/>
                  <a:gd name="T5" fmla="*/ 0 h 87"/>
                  <a:gd name="T6" fmla="*/ 0 60000 65536"/>
                  <a:gd name="T7" fmla="*/ 0 60000 65536"/>
                  <a:gd name="T8" fmla="*/ 0 60000 65536"/>
                  <a:gd name="T9" fmla="*/ 0 w 134"/>
                  <a:gd name="T10" fmla="*/ 0 h 87"/>
                  <a:gd name="T11" fmla="*/ 134 w 134"/>
                  <a:gd name="T12" fmla="*/ 87 h 87"/>
                </a:gdLst>
                <a:ahLst/>
                <a:cxnLst>
                  <a:cxn ang="T6">
                    <a:pos x="T0" y="T1"/>
                  </a:cxn>
                  <a:cxn ang="T7">
                    <a:pos x="T2" y="T3"/>
                  </a:cxn>
                  <a:cxn ang="T8">
                    <a:pos x="T4" y="T5"/>
                  </a:cxn>
                </a:cxnLst>
                <a:rect l="T9" t="T10" r="T11" b="T12"/>
                <a:pathLst>
                  <a:path w="134" h="87">
                    <a:moveTo>
                      <a:pt x="0" y="87"/>
                    </a:moveTo>
                    <a:lnTo>
                      <a:pt x="65" y="42"/>
                    </a:lnTo>
                    <a:lnTo>
                      <a:pt x="134" y="0"/>
                    </a:lnTo>
                  </a:path>
                </a:pathLst>
              </a:custGeom>
              <a:noFill/>
              <a:ln w="38100"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6" name="Freeform 43"/>
              <p:cNvSpPr>
                <a:spLocks/>
              </p:cNvSpPr>
              <p:nvPr/>
            </p:nvSpPr>
            <p:spPr bwMode="auto">
              <a:xfrm>
                <a:off x="3907" y="2227"/>
                <a:ext cx="134" cy="77"/>
              </a:xfrm>
              <a:custGeom>
                <a:avLst/>
                <a:gdLst>
                  <a:gd name="T0" fmla="*/ 0 w 134"/>
                  <a:gd name="T1" fmla="*/ 77 h 77"/>
                  <a:gd name="T2" fmla="*/ 65 w 134"/>
                  <a:gd name="T3" fmla="*/ 38 h 77"/>
                  <a:gd name="T4" fmla="*/ 134 w 134"/>
                  <a:gd name="T5" fmla="*/ 0 h 77"/>
                  <a:gd name="T6" fmla="*/ 0 60000 65536"/>
                  <a:gd name="T7" fmla="*/ 0 60000 65536"/>
                  <a:gd name="T8" fmla="*/ 0 60000 65536"/>
                  <a:gd name="T9" fmla="*/ 0 w 134"/>
                  <a:gd name="T10" fmla="*/ 0 h 77"/>
                  <a:gd name="T11" fmla="*/ 134 w 134"/>
                  <a:gd name="T12" fmla="*/ 77 h 77"/>
                </a:gdLst>
                <a:ahLst/>
                <a:cxnLst>
                  <a:cxn ang="T6">
                    <a:pos x="T0" y="T1"/>
                  </a:cxn>
                  <a:cxn ang="T7">
                    <a:pos x="T2" y="T3"/>
                  </a:cxn>
                  <a:cxn ang="T8">
                    <a:pos x="T4" y="T5"/>
                  </a:cxn>
                </a:cxnLst>
                <a:rect l="T9" t="T10" r="T11" b="T12"/>
                <a:pathLst>
                  <a:path w="134" h="77">
                    <a:moveTo>
                      <a:pt x="0" y="77"/>
                    </a:moveTo>
                    <a:lnTo>
                      <a:pt x="65" y="38"/>
                    </a:lnTo>
                    <a:lnTo>
                      <a:pt x="134" y="0"/>
                    </a:lnTo>
                  </a:path>
                </a:pathLst>
              </a:custGeom>
              <a:noFill/>
              <a:ln w="38100"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7" name="Freeform 44"/>
              <p:cNvSpPr>
                <a:spLocks/>
              </p:cNvSpPr>
              <p:nvPr/>
            </p:nvSpPr>
            <p:spPr bwMode="auto">
              <a:xfrm>
                <a:off x="4041" y="2162"/>
                <a:ext cx="134" cy="65"/>
              </a:xfrm>
              <a:custGeom>
                <a:avLst/>
                <a:gdLst>
                  <a:gd name="T0" fmla="*/ 0 w 134"/>
                  <a:gd name="T1" fmla="*/ 65 h 65"/>
                  <a:gd name="T2" fmla="*/ 65 w 134"/>
                  <a:gd name="T3" fmla="*/ 31 h 65"/>
                  <a:gd name="T4" fmla="*/ 134 w 134"/>
                  <a:gd name="T5" fmla="*/ 0 h 65"/>
                  <a:gd name="T6" fmla="*/ 0 60000 65536"/>
                  <a:gd name="T7" fmla="*/ 0 60000 65536"/>
                  <a:gd name="T8" fmla="*/ 0 60000 65536"/>
                  <a:gd name="T9" fmla="*/ 0 w 134"/>
                  <a:gd name="T10" fmla="*/ 0 h 65"/>
                  <a:gd name="T11" fmla="*/ 134 w 134"/>
                  <a:gd name="T12" fmla="*/ 65 h 65"/>
                </a:gdLst>
                <a:ahLst/>
                <a:cxnLst>
                  <a:cxn ang="T6">
                    <a:pos x="T0" y="T1"/>
                  </a:cxn>
                  <a:cxn ang="T7">
                    <a:pos x="T2" y="T3"/>
                  </a:cxn>
                  <a:cxn ang="T8">
                    <a:pos x="T4" y="T5"/>
                  </a:cxn>
                </a:cxnLst>
                <a:rect l="T9" t="T10" r="T11" b="T12"/>
                <a:pathLst>
                  <a:path w="134" h="65">
                    <a:moveTo>
                      <a:pt x="0" y="65"/>
                    </a:moveTo>
                    <a:lnTo>
                      <a:pt x="65" y="31"/>
                    </a:lnTo>
                    <a:lnTo>
                      <a:pt x="134" y="0"/>
                    </a:lnTo>
                  </a:path>
                </a:pathLst>
              </a:custGeom>
              <a:noFill/>
              <a:ln w="38100"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8" name="Freeform 45"/>
              <p:cNvSpPr>
                <a:spLocks/>
              </p:cNvSpPr>
              <p:nvPr/>
            </p:nvSpPr>
            <p:spPr bwMode="auto">
              <a:xfrm>
                <a:off x="4175" y="2105"/>
                <a:ext cx="138" cy="57"/>
              </a:xfrm>
              <a:custGeom>
                <a:avLst/>
                <a:gdLst>
                  <a:gd name="T0" fmla="*/ 0 w 138"/>
                  <a:gd name="T1" fmla="*/ 57 h 57"/>
                  <a:gd name="T2" fmla="*/ 69 w 138"/>
                  <a:gd name="T3" fmla="*/ 26 h 57"/>
                  <a:gd name="T4" fmla="*/ 138 w 138"/>
                  <a:gd name="T5" fmla="*/ 0 h 57"/>
                  <a:gd name="T6" fmla="*/ 0 60000 65536"/>
                  <a:gd name="T7" fmla="*/ 0 60000 65536"/>
                  <a:gd name="T8" fmla="*/ 0 60000 65536"/>
                  <a:gd name="T9" fmla="*/ 0 w 138"/>
                  <a:gd name="T10" fmla="*/ 0 h 57"/>
                  <a:gd name="T11" fmla="*/ 138 w 138"/>
                  <a:gd name="T12" fmla="*/ 57 h 57"/>
                </a:gdLst>
                <a:ahLst/>
                <a:cxnLst>
                  <a:cxn ang="T6">
                    <a:pos x="T0" y="T1"/>
                  </a:cxn>
                  <a:cxn ang="T7">
                    <a:pos x="T2" y="T3"/>
                  </a:cxn>
                  <a:cxn ang="T8">
                    <a:pos x="T4" y="T5"/>
                  </a:cxn>
                </a:cxnLst>
                <a:rect l="T9" t="T10" r="T11" b="T12"/>
                <a:pathLst>
                  <a:path w="138" h="57">
                    <a:moveTo>
                      <a:pt x="0" y="57"/>
                    </a:moveTo>
                    <a:lnTo>
                      <a:pt x="69" y="26"/>
                    </a:lnTo>
                    <a:lnTo>
                      <a:pt x="138" y="0"/>
                    </a:lnTo>
                  </a:path>
                </a:pathLst>
              </a:custGeom>
              <a:noFill/>
              <a:ln w="38100"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9" name="Freeform 46"/>
              <p:cNvSpPr>
                <a:spLocks/>
              </p:cNvSpPr>
              <p:nvPr/>
            </p:nvSpPr>
            <p:spPr bwMode="auto">
              <a:xfrm>
                <a:off x="4313" y="2055"/>
                <a:ext cx="134" cy="50"/>
              </a:xfrm>
              <a:custGeom>
                <a:avLst/>
                <a:gdLst>
                  <a:gd name="T0" fmla="*/ 0 w 134"/>
                  <a:gd name="T1" fmla="*/ 50 h 50"/>
                  <a:gd name="T2" fmla="*/ 68 w 134"/>
                  <a:gd name="T3" fmla="*/ 23 h 50"/>
                  <a:gd name="T4" fmla="*/ 134 w 134"/>
                  <a:gd name="T5" fmla="*/ 0 h 50"/>
                  <a:gd name="T6" fmla="*/ 0 60000 65536"/>
                  <a:gd name="T7" fmla="*/ 0 60000 65536"/>
                  <a:gd name="T8" fmla="*/ 0 60000 65536"/>
                  <a:gd name="T9" fmla="*/ 0 w 134"/>
                  <a:gd name="T10" fmla="*/ 0 h 50"/>
                  <a:gd name="T11" fmla="*/ 134 w 134"/>
                  <a:gd name="T12" fmla="*/ 50 h 50"/>
                </a:gdLst>
                <a:ahLst/>
                <a:cxnLst>
                  <a:cxn ang="T6">
                    <a:pos x="T0" y="T1"/>
                  </a:cxn>
                  <a:cxn ang="T7">
                    <a:pos x="T2" y="T3"/>
                  </a:cxn>
                  <a:cxn ang="T8">
                    <a:pos x="T4" y="T5"/>
                  </a:cxn>
                </a:cxnLst>
                <a:rect l="T9" t="T10" r="T11" b="T12"/>
                <a:pathLst>
                  <a:path w="134" h="50">
                    <a:moveTo>
                      <a:pt x="0" y="50"/>
                    </a:moveTo>
                    <a:lnTo>
                      <a:pt x="68" y="23"/>
                    </a:lnTo>
                    <a:lnTo>
                      <a:pt x="134" y="0"/>
                    </a:lnTo>
                  </a:path>
                </a:pathLst>
              </a:custGeom>
              <a:noFill/>
              <a:ln w="38100"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F97E5D65-8AA7-46EF-BD93-BFFC43C68B8B}" type="slidenum">
              <a:rPr lang="en-US" smtClean="0"/>
              <a:pPr>
                <a:defRPr/>
              </a:pPr>
              <a:t>147</a:t>
            </a:fld>
            <a:endParaRPr lang="en-US"/>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82C4F9A-6C4C-475B-8748-D6A290DF8C5C}" type="datetime1">
              <a:rPr lang="en-US" sz="1200" i="0" smtClean="0"/>
              <a:t>3/20/18</a:t>
            </a:fld>
            <a:endParaRPr lang="en-US" sz="1200" i="0"/>
          </a:p>
        </p:txBody>
      </p:sp>
      <p:sp>
        <p:nvSpPr>
          <p:cNvPr id="71685" name="Rectangle 2"/>
          <p:cNvSpPr>
            <a:spLocks noGrp="1" noChangeArrowheads="1"/>
          </p:cNvSpPr>
          <p:nvPr>
            <p:ph type="title"/>
          </p:nvPr>
        </p:nvSpPr>
        <p:spPr>
          <a:noFill/>
        </p:spPr>
        <p:txBody>
          <a:bodyPr/>
          <a:lstStyle/>
          <a:p>
            <a:r>
              <a:rPr lang="en-US" sz="2800"/>
              <a:t>Que ajuste adotar?</a:t>
            </a:r>
          </a:p>
        </p:txBody>
      </p:sp>
      <p:grpSp>
        <p:nvGrpSpPr>
          <p:cNvPr id="71686" name="Group 283"/>
          <p:cNvGrpSpPr>
            <a:grpSpLocks/>
          </p:cNvGrpSpPr>
          <p:nvPr/>
        </p:nvGrpSpPr>
        <p:grpSpPr bwMode="auto">
          <a:xfrm>
            <a:off x="1395413" y="2085975"/>
            <a:ext cx="2528887" cy="1917700"/>
            <a:chOff x="879" y="1314"/>
            <a:chExt cx="1593" cy="1208"/>
          </a:xfrm>
        </p:grpSpPr>
        <p:sp>
          <p:nvSpPr>
            <p:cNvPr id="71813" name="Rectangle 3"/>
            <p:cNvSpPr>
              <a:spLocks noChangeAspect="1" noChangeArrowheads="1"/>
            </p:cNvSpPr>
            <p:nvPr/>
          </p:nvSpPr>
          <p:spPr bwMode="auto">
            <a:xfrm>
              <a:off x="879" y="1314"/>
              <a:ext cx="199" cy="120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14" name="Rectangle 4"/>
            <p:cNvSpPr>
              <a:spLocks noChangeAspect="1" noChangeArrowheads="1"/>
            </p:cNvSpPr>
            <p:nvPr/>
          </p:nvSpPr>
          <p:spPr bwMode="auto">
            <a:xfrm>
              <a:off x="1078" y="1314"/>
              <a:ext cx="200" cy="1208"/>
            </a:xfrm>
            <a:prstGeom prst="rect">
              <a:avLst/>
            </a:prstGeom>
            <a:solidFill>
              <a:srgbClr val="242424"/>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15" name="Rectangle 5"/>
            <p:cNvSpPr>
              <a:spLocks noChangeAspect="1" noChangeArrowheads="1"/>
            </p:cNvSpPr>
            <p:nvPr/>
          </p:nvSpPr>
          <p:spPr bwMode="auto">
            <a:xfrm>
              <a:off x="1278" y="1314"/>
              <a:ext cx="198" cy="1208"/>
            </a:xfrm>
            <a:prstGeom prst="rect">
              <a:avLst/>
            </a:prstGeom>
            <a:solidFill>
              <a:srgbClr val="49494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16" name="Rectangle 6"/>
            <p:cNvSpPr>
              <a:spLocks noChangeAspect="1" noChangeArrowheads="1"/>
            </p:cNvSpPr>
            <p:nvPr/>
          </p:nvSpPr>
          <p:spPr bwMode="auto">
            <a:xfrm>
              <a:off x="1476" y="1314"/>
              <a:ext cx="200" cy="1208"/>
            </a:xfrm>
            <a:prstGeom prst="rect">
              <a:avLst/>
            </a:prstGeom>
            <a:solidFill>
              <a:srgbClr val="6D6D6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17" name="Rectangle 7"/>
            <p:cNvSpPr>
              <a:spLocks noChangeAspect="1" noChangeArrowheads="1"/>
            </p:cNvSpPr>
            <p:nvPr/>
          </p:nvSpPr>
          <p:spPr bwMode="auto">
            <a:xfrm>
              <a:off x="1676" y="1314"/>
              <a:ext cx="199" cy="1208"/>
            </a:xfrm>
            <a:prstGeom prst="rect">
              <a:avLst/>
            </a:prstGeom>
            <a:solidFill>
              <a:srgbClr val="9292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18" name="Rectangle 8"/>
            <p:cNvSpPr>
              <a:spLocks noChangeAspect="1" noChangeArrowheads="1"/>
            </p:cNvSpPr>
            <p:nvPr/>
          </p:nvSpPr>
          <p:spPr bwMode="auto">
            <a:xfrm>
              <a:off x="1875" y="1314"/>
              <a:ext cx="199" cy="1208"/>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19" name="Rectangle 9"/>
            <p:cNvSpPr>
              <a:spLocks noChangeAspect="1" noChangeArrowheads="1"/>
            </p:cNvSpPr>
            <p:nvPr/>
          </p:nvSpPr>
          <p:spPr bwMode="auto">
            <a:xfrm>
              <a:off x="2074" y="1314"/>
              <a:ext cx="200" cy="1208"/>
            </a:xfrm>
            <a:prstGeom prst="rect">
              <a:avLst/>
            </a:prstGeom>
            <a:solidFill>
              <a:srgbClr val="DBDBDB"/>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20" name="Rectangle 10"/>
            <p:cNvSpPr>
              <a:spLocks noChangeAspect="1" noChangeArrowheads="1"/>
            </p:cNvSpPr>
            <p:nvPr/>
          </p:nvSpPr>
          <p:spPr bwMode="auto">
            <a:xfrm>
              <a:off x="2274" y="1314"/>
              <a:ext cx="198" cy="120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21" name="Rectangle 34"/>
            <p:cNvSpPr>
              <a:spLocks noChangeAspect="1" noChangeArrowheads="1"/>
            </p:cNvSpPr>
            <p:nvPr/>
          </p:nvSpPr>
          <p:spPr bwMode="auto">
            <a:xfrm>
              <a:off x="882" y="1316"/>
              <a:ext cx="1586" cy="1203"/>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grpSp>
      <p:sp>
        <p:nvSpPr>
          <p:cNvPr id="71687" name="Text Box 73"/>
          <p:cNvSpPr txBox="1">
            <a:spLocks noChangeArrowheads="1"/>
          </p:cNvSpPr>
          <p:nvPr/>
        </p:nvSpPr>
        <p:spPr bwMode="auto">
          <a:xfrm rot="-5400000">
            <a:off x="1420813" y="1730375"/>
            <a:ext cx="268288"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0</a:t>
            </a:r>
          </a:p>
        </p:txBody>
      </p:sp>
      <p:sp>
        <p:nvSpPr>
          <p:cNvPr id="71688" name="Text Box 74"/>
          <p:cNvSpPr txBox="1">
            <a:spLocks noChangeArrowheads="1"/>
          </p:cNvSpPr>
          <p:nvPr/>
        </p:nvSpPr>
        <p:spPr bwMode="auto">
          <a:xfrm rot="-5400000">
            <a:off x="1686719" y="1721644"/>
            <a:ext cx="3524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36</a:t>
            </a:r>
          </a:p>
        </p:txBody>
      </p:sp>
      <p:sp>
        <p:nvSpPr>
          <p:cNvPr id="71689" name="Text Box 75"/>
          <p:cNvSpPr txBox="1">
            <a:spLocks noChangeArrowheads="1"/>
          </p:cNvSpPr>
          <p:nvPr/>
        </p:nvSpPr>
        <p:spPr bwMode="auto">
          <a:xfrm rot="-5400000">
            <a:off x="2002631" y="1721644"/>
            <a:ext cx="3524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73</a:t>
            </a:r>
          </a:p>
        </p:txBody>
      </p:sp>
      <p:sp>
        <p:nvSpPr>
          <p:cNvPr id="71690" name="Text Box 76"/>
          <p:cNvSpPr txBox="1">
            <a:spLocks noChangeArrowheads="1"/>
          </p:cNvSpPr>
          <p:nvPr/>
        </p:nvSpPr>
        <p:spPr bwMode="auto">
          <a:xfrm rot="-5400000">
            <a:off x="2249488" y="1714500"/>
            <a:ext cx="4365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109</a:t>
            </a:r>
          </a:p>
        </p:txBody>
      </p:sp>
      <p:sp>
        <p:nvSpPr>
          <p:cNvPr id="71691" name="Text Box 77"/>
          <p:cNvSpPr txBox="1">
            <a:spLocks noChangeArrowheads="1"/>
          </p:cNvSpPr>
          <p:nvPr/>
        </p:nvSpPr>
        <p:spPr bwMode="auto">
          <a:xfrm rot="-5400000">
            <a:off x="2581276" y="1714500"/>
            <a:ext cx="4365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146</a:t>
            </a:r>
          </a:p>
        </p:txBody>
      </p:sp>
      <p:sp>
        <p:nvSpPr>
          <p:cNvPr id="71692" name="Text Box 79"/>
          <p:cNvSpPr txBox="1">
            <a:spLocks noChangeArrowheads="1"/>
          </p:cNvSpPr>
          <p:nvPr/>
        </p:nvSpPr>
        <p:spPr bwMode="auto">
          <a:xfrm rot="-5400000">
            <a:off x="2974976" y="1714500"/>
            <a:ext cx="4365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182</a:t>
            </a:r>
          </a:p>
        </p:txBody>
      </p:sp>
      <p:sp>
        <p:nvSpPr>
          <p:cNvPr id="71693" name="Text Box 80"/>
          <p:cNvSpPr txBox="1">
            <a:spLocks noChangeArrowheads="1"/>
          </p:cNvSpPr>
          <p:nvPr/>
        </p:nvSpPr>
        <p:spPr bwMode="auto">
          <a:xfrm rot="-5400000">
            <a:off x="3254375" y="1716088"/>
            <a:ext cx="4365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219</a:t>
            </a:r>
          </a:p>
        </p:txBody>
      </p:sp>
      <p:sp>
        <p:nvSpPr>
          <p:cNvPr id="71694" name="Text Box 81"/>
          <p:cNvSpPr txBox="1">
            <a:spLocks noChangeArrowheads="1"/>
          </p:cNvSpPr>
          <p:nvPr/>
        </p:nvSpPr>
        <p:spPr bwMode="auto">
          <a:xfrm rot="-5400000">
            <a:off x="3552826" y="1717675"/>
            <a:ext cx="4365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255</a:t>
            </a:r>
          </a:p>
        </p:txBody>
      </p:sp>
      <p:grpSp>
        <p:nvGrpSpPr>
          <p:cNvPr id="71695" name="Group 284"/>
          <p:cNvGrpSpPr>
            <a:grpSpLocks/>
          </p:cNvGrpSpPr>
          <p:nvPr/>
        </p:nvGrpSpPr>
        <p:grpSpPr bwMode="auto">
          <a:xfrm>
            <a:off x="5070475" y="2085975"/>
            <a:ext cx="2528888" cy="1917700"/>
            <a:chOff x="3194" y="1314"/>
            <a:chExt cx="1593" cy="1208"/>
          </a:xfrm>
        </p:grpSpPr>
        <p:sp>
          <p:nvSpPr>
            <p:cNvPr id="71804" name="Rectangle 90"/>
            <p:cNvSpPr>
              <a:spLocks noChangeAspect="1" noChangeArrowheads="1"/>
            </p:cNvSpPr>
            <p:nvPr/>
          </p:nvSpPr>
          <p:spPr bwMode="auto">
            <a:xfrm>
              <a:off x="3194" y="1314"/>
              <a:ext cx="199" cy="120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05" name="Rectangle 91"/>
            <p:cNvSpPr>
              <a:spLocks noChangeAspect="1" noChangeArrowheads="1"/>
            </p:cNvSpPr>
            <p:nvPr/>
          </p:nvSpPr>
          <p:spPr bwMode="auto">
            <a:xfrm>
              <a:off x="3393" y="1314"/>
              <a:ext cx="200" cy="1208"/>
            </a:xfrm>
            <a:prstGeom prst="rect">
              <a:avLst/>
            </a:prstGeom>
            <a:solidFill>
              <a:srgbClr val="60606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06" name="Rectangle 92"/>
            <p:cNvSpPr>
              <a:spLocks noChangeAspect="1" noChangeArrowheads="1"/>
            </p:cNvSpPr>
            <p:nvPr/>
          </p:nvSpPr>
          <p:spPr bwMode="auto">
            <a:xfrm>
              <a:off x="3593" y="1314"/>
              <a:ext cx="198" cy="1208"/>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07" name="Rectangle 93"/>
            <p:cNvSpPr>
              <a:spLocks noChangeAspect="1" noChangeArrowheads="1"/>
            </p:cNvSpPr>
            <p:nvPr/>
          </p:nvSpPr>
          <p:spPr bwMode="auto">
            <a:xfrm>
              <a:off x="3791" y="1314"/>
              <a:ext cx="200" cy="1208"/>
            </a:xfrm>
            <a:prstGeom prst="rect">
              <a:avLst/>
            </a:prstGeom>
            <a:solidFill>
              <a:srgbClr val="A7A7A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08" name="Rectangle 94"/>
            <p:cNvSpPr>
              <a:spLocks noChangeAspect="1" noChangeArrowheads="1"/>
            </p:cNvSpPr>
            <p:nvPr/>
          </p:nvSpPr>
          <p:spPr bwMode="auto">
            <a:xfrm>
              <a:off x="3991" y="1314"/>
              <a:ext cx="199" cy="1208"/>
            </a:xfrm>
            <a:prstGeom prst="rect">
              <a:avLst/>
            </a:prstGeom>
            <a:solidFill>
              <a:srgbClr val="C1C1C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09" name="Rectangle 95"/>
            <p:cNvSpPr>
              <a:spLocks noChangeAspect="1" noChangeArrowheads="1"/>
            </p:cNvSpPr>
            <p:nvPr/>
          </p:nvSpPr>
          <p:spPr bwMode="auto">
            <a:xfrm>
              <a:off x="4190" y="1314"/>
              <a:ext cx="199" cy="1208"/>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10" name="Rectangle 96"/>
            <p:cNvSpPr>
              <a:spLocks noChangeAspect="1" noChangeArrowheads="1"/>
            </p:cNvSpPr>
            <p:nvPr/>
          </p:nvSpPr>
          <p:spPr bwMode="auto">
            <a:xfrm>
              <a:off x="4389" y="1314"/>
              <a:ext cx="200" cy="1208"/>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11" name="Rectangle 97"/>
            <p:cNvSpPr>
              <a:spLocks noChangeAspect="1" noChangeArrowheads="1"/>
            </p:cNvSpPr>
            <p:nvPr/>
          </p:nvSpPr>
          <p:spPr bwMode="auto">
            <a:xfrm>
              <a:off x="4589" y="1314"/>
              <a:ext cx="198" cy="120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71812" name="Rectangle 98"/>
            <p:cNvSpPr>
              <a:spLocks noChangeAspect="1" noChangeArrowheads="1"/>
            </p:cNvSpPr>
            <p:nvPr/>
          </p:nvSpPr>
          <p:spPr bwMode="auto">
            <a:xfrm>
              <a:off x="3197" y="1316"/>
              <a:ext cx="1586" cy="1203"/>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grpSp>
      <p:sp>
        <p:nvSpPr>
          <p:cNvPr id="71696" name="Text Box 99"/>
          <p:cNvSpPr txBox="1">
            <a:spLocks noChangeArrowheads="1"/>
          </p:cNvSpPr>
          <p:nvPr/>
        </p:nvSpPr>
        <p:spPr bwMode="auto">
          <a:xfrm rot="-5400000">
            <a:off x="5095875" y="1698625"/>
            <a:ext cx="268288"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0</a:t>
            </a:r>
          </a:p>
        </p:txBody>
      </p:sp>
      <p:sp>
        <p:nvSpPr>
          <p:cNvPr id="71697" name="Text Box 100"/>
          <p:cNvSpPr txBox="1">
            <a:spLocks noChangeArrowheads="1"/>
          </p:cNvSpPr>
          <p:nvPr/>
        </p:nvSpPr>
        <p:spPr bwMode="auto">
          <a:xfrm rot="-5400000">
            <a:off x="5363369" y="1697832"/>
            <a:ext cx="3524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96</a:t>
            </a:r>
          </a:p>
        </p:txBody>
      </p:sp>
      <p:sp>
        <p:nvSpPr>
          <p:cNvPr id="71698" name="Text Box 101"/>
          <p:cNvSpPr txBox="1">
            <a:spLocks noChangeArrowheads="1"/>
          </p:cNvSpPr>
          <p:nvPr/>
        </p:nvSpPr>
        <p:spPr bwMode="auto">
          <a:xfrm rot="-5400000">
            <a:off x="5637212" y="1697038"/>
            <a:ext cx="43656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136</a:t>
            </a:r>
          </a:p>
        </p:txBody>
      </p:sp>
      <p:sp>
        <p:nvSpPr>
          <p:cNvPr id="71699" name="Text Box 102"/>
          <p:cNvSpPr txBox="1">
            <a:spLocks noChangeArrowheads="1"/>
          </p:cNvSpPr>
          <p:nvPr/>
        </p:nvSpPr>
        <p:spPr bwMode="auto">
          <a:xfrm rot="-5400000">
            <a:off x="5926138" y="1698625"/>
            <a:ext cx="4365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167</a:t>
            </a:r>
          </a:p>
        </p:txBody>
      </p:sp>
      <p:sp>
        <p:nvSpPr>
          <p:cNvPr id="71700" name="Text Box 103"/>
          <p:cNvSpPr txBox="1">
            <a:spLocks noChangeArrowheads="1"/>
          </p:cNvSpPr>
          <p:nvPr/>
        </p:nvSpPr>
        <p:spPr bwMode="auto">
          <a:xfrm rot="-5400000">
            <a:off x="6257926" y="1698625"/>
            <a:ext cx="4365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193</a:t>
            </a:r>
          </a:p>
        </p:txBody>
      </p:sp>
      <p:sp>
        <p:nvSpPr>
          <p:cNvPr id="71701" name="Text Box 104"/>
          <p:cNvSpPr txBox="1">
            <a:spLocks noChangeArrowheads="1"/>
          </p:cNvSpPr>
          <p:nvPr/>
        </p:nvSpPr>
        <p:spPr bwMode="auto">
          <a:xfrm rot="-5400000">
            <a:off x="6651626" y="1698625"/>
            <a:ext cx="4365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216</a:t>
            </a:r>
          </a:p>
        </p:txBody>
      </p:sp>
      <p:sp>
        <p:nvSpPr>
          <p:cNvPr id="71702" name="Text Box 105"/>
          <p:cNvSpPr txBox="1">
            <a:spLocks noChangeArrowheads="1"/>
          </p:cNvSpPr>
          <p:nvPr/>
        </p:nvSpPr>
        <p:spPr bwMode="auto">
          <a:xfrm rot="-5400000">
            <a:off x="6931026" y="1698625"/>
            <a:ext cx="436562"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236</a:t>
            </a:r>
          </a:p>
        </p:txBody>
      </p:sp>
      <p:sp>
        <p:nvSpPr>
          <p:cNvPr id="71703" name="Text Box 106"/>
          <p:cNvSpPr txBox="1">
            <a:spLocks noChangeArrowheads="1"/>
          </p:cNvSpPr>
          <p:nvPr/>
        </p:nvSpPr>
        <p:spPr bwMode="auto">
          <a:xfrm rot="-5400000">
            <a:off x="7227888" y="1698625"/>
            <a:ext cx="4365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200" b="1" i="0">
                <a:latin typeface="Arial" charset="0"/>
              </a:rPr>
              <a:t>255</a:t>
            </a:r>
          </a:p>
        </p:txBody>
      </p:sp>
      <p:grpSp>
        <p:nvGrpSpPr>
          <p:cNvPr id="71704" name="Group 280"/>
          <p:cNvGrpSpPr>
            <a:grpSpLocks/>
          </p:cNvGrpSpPr>
          <p:nvPr/>
        </p:nvGrpSpPr>
        <p:grpSpPr bwMode="auto">
          <a:xfrm>
            <a:off x="2820988" y="4137025"/>
            <a:ext cx="3076575" cy="2538413"/>
            <a:chOff x="1613" y="2646"/>
            <a:chExt cx="1938" cy="1599"/>
          </a:xfrm>
        </p:grpSpPr>
        <p:sp>
          <p:nvSpPr>
            <p:cNvPr id="71705" name="AutoShape 114"/>
            <p:cNvSpPr>
              <a:spLocks noChangeAspect="1" noChangeArrowheads="1" noTextEdit="1"/>
            </p:cNvSpPr>
            <p:nvPr/>
          </p:nvSpPr>
          <p:spPr bwMode="auto">
            <a:xfrm>
              <a:off x="1613" y="2646"/>
              <a:ext cx="1938" cy="1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06" name="Rectangle 116"/>
            <p:cNvSpPr>
              <a:spLocks noChangeArrowheads="1"/>
            </p:cNvSpPr>
            <p:nvPr/>
          </p:nvSpPr>
          <p:spPr bwMode="auto">
            <a:xfrm>
              <a:off x="1632" y="2665"/>
              <a:ext cx="1896" cy="1561"/>
            </a:xfrm>
            <a:prstGeom prst="rect">
              <a:avLst/>
            </a:prstGeom>
            <a:solidFill>
              <a:srgbClr val="FFFFFF"/>
            </a:solidFill>
            <a:ln w="6350">
              <a:solidFill>
                <a:srgbClr val="000000"/>
              </a:solidFill>
              <a:miter lim="800000"/>
              <a:headEnd/>
              <a:tailEnd/>
            </a:ln>
          </p:spPr>
          <p:txBody>
            <a:bodyPr/>
            <a:lstStyle/>
            <a:p>
              <a:endParaRPr lang="pt-BR"/>
            </a:p>
          </p:txBody>
        </p:sp>
        <p:sp>
          <p:nvSpPr>
            <p:cNvPr id="71707" name="Rectangle 117"/>
            <p:cNvSpPr>
              <a:spLocks noChangeArrowheads="1"/>
            </p:cNvSpPr>
            <p:nvPr/>
          </p:nvSpPr>
          <p:spPr bwMode="auto">
            <a:xfrm>
              <a:off x="1812" y="2751"/>
              <a:ext cx="1630" cy="129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pt-BR"/>
            </a:p>
          </p:txBody>
        </p:sp>
        <p:sp>
          <p:nvSpPr>
            <p:cNvPr id="71708" name="Line 118"/>
            <p:cNvSpPr>
              <a:spLocks noChangeShapeType="1"/>
            </p:cNvSpPr>
            <p:nvPr/>
          </p:nvSpPr>
          <p:spPr bwMode="auto">
            <a:xfrm>
              <a:off x="1812" y="3914"/>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09" name="Line 119"/>
            <p:cNvSpPr>
              <a:spLocks noChangeShapeType="1"/>
            </p:cNvSpPr>
            <p:nvPr/>
          </p:nvSpPr>
          <p:spPr bwMode="auto">
            <a:xfrm>
              <a:off x="1812" y="3782"/>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10" name="Line 120"/>
            <p:cNvSpPr>
              <a:spLocks noChangeShapeType="1"/>
            </p:cNvSpPr>
            <p:nvPr/>
          </p:nvSpPr>
          <p:spPr bwMode="auto">
            <a:xfrm>
              <a:off x="1812" y="3654"/>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11" name="Line 121"/>
            <p:cNvSpPr>
              <a:spLocks noChangeShapeType="1"/>
            </p:cNvSpPr>
            <p:nvPr/>
          </p:nvSpPr>
          <p:spPr bwMode="auto">
            <a:xfrm>
              <a:off x="1812" y="3526"/>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12" name="Line 122"/>
            <p:cNvSpPr>
              <a:spLocks noChangeShapeType="1"/>
            </p:cNvSpPr>
            <p:nvPr/>
          </p:nvSpPr>
          <p:spPr bwMode="auto">
            <a:xfrm>
              <a:off x="1812" y="3395"/>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13" name="Line 123"/>
            <p:cNvSpPr>
              <a:spLocks noChangeShapeType="1"/>
            </p:cNvSpPr>
            <p:nvPr/>
          </p:nvSpPr>
          <p:spPr bwMode="auto">
            <a:xfrm>
              <a:off x="1812" y="3267"/>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14" name="Line 124"/>
            <p:cNvSpPr>
              <a:spLocks noChangeShapeType="1"/>
            </p:cNvSpPr>
            <p:nvPr/>
          </p:nvSpPr>
          <p:spPr bwMode="auto">
            <a:xfrm>
              <a:off x="1812" y="3139"/>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15" name="Line 125"/>
            <p:cNvSpPr>
              <a:spLocks noChangeShapeType="1"/>
            </p:cNvSpPr>
            <p:nvPr/>
          </p:nvSpPr>
          <p:spPr bwMode="auto">
            <a:xfrm>
              <a:off x="1812" y="3011"/>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16" name="Line 126"/>
            <p:cNvSpPr>
              <a:spLocks noChangeShapeType="1"/>
            </p:cNvSpPr>
            <p:nvPr/>
          </p:nvSpPr>
          <p:spPr bwMode="auto">
            <a:xfrm>
              <a:off x="1812" y="2879"/>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17" name="Line 127"/>
            <p:cNvSpPr>
              <a:spLocks noChangeShapeType="1"/>
            </p:cNvSpPr>
            <p:nvPr/>
          </p:nvSpPr>
          <p:spPr bwMode="auto">
            <a:xfrm>
              <a:off x="1812" y="2751"/>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18" name="Line 128"/>
            <p:cNvSpPr>
              <a:spLocks noChangeShapeType="1"/>
            </p:cNvSpPr>
            <p:nvPr/>
          </p:nvSpPr>
          <p:spPr bwMode="auto">
            <a:xfrm>
              <a:off x="1974"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19" name="Line 129"/>
            <p:cNvSpPr>
              <a:spLocks noChangeShapeType="1"/>
            </p:cNvSpPr>
            <p:nvPr/>
          </p:nvSpPr>
          <p:spPr bwMode="auto">
            <a:xfrm>
              <a:off x="2140"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20" name="Line 130"/>
            <p:cNvSpPr>
              <a:spLocks noChangeShapeType="1"/>
            </p:cNvSpPr>
            <p:nvPr/>
          </p:nvSpPr>
          <p:spPr bwMode="auto">
            <a:xfrm>
              <a:off x="2302"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21" name="Line 131"/>
            <p:cNvSpPr>
              <a:spLocks noChangeShapeType="1"/>
            </p:cNvSpPr>
            <p:nvPr/>
          </p:nvSpPr>
          <p:spPr bwMode="auto">
            <a:xfrm>
              <a:off x="2463"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22" name="Line 132"/>
            <p:cNvSpPr>
              <a:spLocks noChangeShapeType="1"/>
            </p:cNvSpPr>
            <p:nvPr/>
          </p:nvSpPr>
          <p:spPr bwMode="auto">
            <a:xfrm>
              <a:off x="2629"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23" name="Line 133"/>
            <p:cNvSpPr>
              <a:spLocks noChangeShapeType="1"/>
            </p:cNvSpPr>
            <p:nvPr/>
          </p:nvSpPr>
          <p:spPr bwMode="auto">
            <a:xfrm>
              <a:off x="2791"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24" name="Line 134"/>
            <p:cNvSpPr>
              <a:spLocks noChangeShapeType="1"/>
            </p:cNvSpPr>
            <p:nvPr/>
          </p:nvSpPr>
          <p:spPr bwMode="auto">
            <a:xfrm>
              <a:off x="2953"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25" name="Line 135"/>
            <p:cNvSpPr>
              <a:spLocks noChangeShapeType="1"/>
            </p:cNvSpPr>
            <p:nvPr/>
          </p:nvSpPr>
          <p:spPr bwMode="auto">
            <a:xfrm>
              <a:off x="3114"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26" name="Line 136"/>
            <p:cNvSpPr>
              <a:spLocks noChangeShapeType="1"/>
            </p:cNvSpPr>
            <p:nvPr/>
          </p:nvSpPr>
          <p:spPr bwMode="auto">
            <a:xfrm>
              <a:off x="3280"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27" name="Line 137"/>
            <p:cNvSpPr>
              <a:spLocks noChangeShapeType="1"/>
            </p:cNvSpPr>
            <p:nvPr/>
          </p:nvSpPr>
          <p:spPr bwMode="auto">
            <a:xfrm>
              <a:off x="3442"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28" name="Line 138"/>
            <p:cNvSpPr>
              <a:spLocks noChangeShapeType="1"/>
            </p:cNvSpPr>
            <p:nvPr/>
          </p:nvSpPr>
          <p:spPr bwMode="auto">
            <a:xfrm>
              <a:off x="1812" y="2751"/>
              <a:ext cx="1" cy="129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29" name="Line 140"/>
            <p:cNvSpPr>
              <a:spLocks noChangeShapeType="1"/>
            </p:cNvSpPr>
            <p:nvPr/>
          </p:nvSpPr>
          <p:spPr bwMode="auto">
            <a:xfrm>
              <a:off x="1794" y="3914"/>
              <a:ext cx="1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30" name="Line 141"/>
            <p:cNvSpPr>
              <a:spLocks noChangeShapeType="1"/>
            </p:cNvSpPr>
            <p:nvPr/>
          </p:nvSpPr>
          <p:spPr bwMode="auto">
            <a:xfrm>
              <a:off x="1794" y="3782"/>
              <a:ext cx="1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31" name="Line 142"/>
            <p:cNvSpPr>
              <a:spLocks noChangeShapeType="1"/>
            </p:cNvSpPr>
            <p:nvPr/>
          </p:nvSpPr>
          <p:spPr bwMode="auto">
            <a:xfrm>
              <a:off x="1794" y="3654"/>
              <a:ext cx="1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32" name="Line 143"/>
            <p:cNvSpPr>
              <a:spLocks noChangeShapeType="1"/>
            </p:cNvSpPr>
            <p:nvPr/>
          </p:nvSpPr>
          <p:spPr bwMode="auto">
            <a:xfrm>
              <a:off x="1794" y="3526"/>
              <a:ext cx="1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33" name="Line 144"/>
            <p:cNvSpPr>
              <a:spLocks noChangeShapeType="1"/>
            </p:cNvSpPr>
            <p:nvPr/>
          </p:nvSpPr>
          <p:spPr bwMode="auto">
            <a:xfrm>
              <a:off x="1794" y="3395"/>
              <a:ext cx="1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34" name="Line 145"/>
            <p:cNvSpPr>
              <a:spLocks noChangeShapeType="1"/>
            </p:cNvSpPr>
            <p:nvPr/>
          </p:nvSpPr>
          <p:spPr bwMode="auto">
            <a:xfrm>
              <a:off x="1794" y="3267"/>
              <a:ext cx="1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35" name="Line 146"/>
            <p:cNvSpPr>
              <a:spLocks noChangeShapeType="1"/>
            </p:cNvSpPr>
            <p:nvPr/>
          </p:nvSpPr>
          <p:spPr bwMode="auto">
            <a:xfrm>
              <a:off x="1794" y="3139"/>
              <a:ext cx="1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36" name="Line 147"/>
            <p:cNvSpPr>
              <a:spLocks noChangeShapeType="1"/>
            </p:cNvSpPr>
            <p:nvPr/>
          </p:nvSpPr>
          <p:spPr bwMode="auto">
            <a:xfrm>
              <a:off x="1794" y="3011"/>
              <a:ext cx="1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37" name="Line 148"/>
            <p:cNvSpPr>
              <a:spLocks noChangeShapeType="1"/>
            </p:cNvSpPr>
            <p:nvPr/>
          </p:nvSpPr>
          <p:spPr bwMode="auto">
            <a:xfrm>
              <a:off x="1794" y="2879"/>
              <a:ext cx="1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38" name="Line 149"/>
            <p:cNvSpPr>
              <a:spLocks noChangeShapeType="1"/>
            </p:cNvSpPr>
            <p:nvPr/>
          </p:nvSpPr>
          <p:spPr bwMode="auto">
            <a:xfrm>
              <a:off x="1794" y="2751"/>
              <a:ext cx="1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39" name="Line 150"/>
            <p:cNvSpPr>
              <a:spLocks noChangeShapeType="1"/>
            </p:cNvSpPr>
            <p:nvPr/>
          </p:nvSpPr>
          <p:spPr bwMode="auto">
            <a:xfrm>
              <a:off x="1812" y="4042"/>
              <a:ext cx="1630"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40" name="Line 153"/>
            <p:cNvSpPr>
              <a:spLocks noChangeShapeType="1"/>
            </p:cNvSpPr>
            <p:nvPr/>
          </p:nvSpPr>
          <p:spPr bwMode="auto">
            <a:xfrm flipV="1">
              <a:off x="2140" y="4042"/>
              <a:ext cx="1" cy="1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41" name="Line 154"/>
            <p:cNvSpPr>
              <a:spLocks noChangeShapeType="1"/>
            </p:cNvSpPr>
            <p:nvPr/>
          </p:nvSpPr>
          <p:spPr bwMode="auto">
            <a:xfrm flipV="1">
              <a:off x="2302" y="4042"/>
              <a:ext cx="1" cy="1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42" name="Line 155"/>
            <p:cNvSpPr>
              <a:spLocks noChangeShapeType="1"/>
            </p:cNvSpPr>
            <p:nvPr/>
          </p:nvSpPr>
          <p:spPr bwMode="auto">
            <a:xfrm flipV="1">
              <a:off x="2463" y="4042"/>
              <a:ext cx="1" cy="1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43" name="Line 156"/>
            <p:cNvSpPr>
              <a:spLocks noChangeShapeType="1"/>
            </p:cNvSpPr>
            <p:nvPr/>
          </p:nvSpPr>
          <p:spPr bwMode="auto">
            <a:xfrm flipV="1">
              <a:off x="2629" y="4042"/>
              <a:ext cx="1" cy="1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44" name="Line 157"/>
            <p:cNvSpPr>
              <a:spLocks noChangeShapeType="1"/>
            </p:cNvSpPr>
            <p:nvPr/>
          </p:nvSpPr>
          <p:spPr bwMode="auto">
            <a:xfrm flipV="1">
              <a:off x="2791" y="4042"/>
              <a:ext cx="1" cy="1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45" name="Line 158"/>
            <p:cNvSpPr>
              <a:spLocks noChangeShapeType="1"/>
            </p:cNvSpPr>
            <p:nvPr/>
          </p:nvSpPr>
          <p:spPr bwMode="auto">
            <a:xfrm flipV="1">
              <a:off x="2953" y="4042"/>
              <a:ext cx="1" cy="1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46" name="Line 159"/>
            <p:cNvSpPr>
              <a:spLocks noChangeShapeType="1"/>
            </p:cNvSpPr>
            <p:nvPr/>
          </p:nvSpPr>
          <p:spPr bwMode="auto">
            <a:xfrm flipV="1">
              <a:off x="3114" y="4042"/>
              <a:ext cx="1" cy="1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47" name="Line 160"/>
            <p:cNvSpPr>
              <a:spLocks noChangeShapeType="1"/>
            </p:cNvSpPr>
            <p:nvPr/>
          </p:nvSpPr>
          <p:spPr bwMode="auto">
            <a:xfrm flipV="1">
              <a:off x="3280" y="4042"/>
              <a:ext cx="1" cy="1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48" name="Line 161"/>
            <p:cNvSpPr>
              <a:spLocks noChangeShapeType="1"/>
            </p:cNvSpPr>
            <p:nvPr/>
          </p:nvSpPr>
          <p:spPr bwMode="auto">
            <a:xfrm flipV="1">
              <a:off x="3442" y="4042"/>
              <a:ext cx="1" cy="1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49" name="Line 225"/>
            <p:cNvSpPr>
              <a:spLocks noChangeShapeType="1"/>
            </p:cNvSpPr>
            <p:nvPr/>
          </p:nvSpPr>
          <p:spPr bwMode="auto">
            <a:xfrm flipV="1">
              <a:off x="1802" y="3952"/>
              <a:ext cx="123" cy="90"/>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50" name="Line 226"/>
            <p:cNvSpPr>
              <a:spLocks noChangeShapeType="1"/>
            </p:cNvSpPr>
            <p:nvPr/>
          </p:nvSpPr>
          <p:spPr bwMode="auto">
            <a:xfrm flipV="1">
              <a:off x="1925" y="3940"/>
              <a:ext cx="19" cy="12"/>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51" name="Freeform 227"/>
            <p:cNvSpPr>
              <a:spLocks/>
            </p:cNvSpPr>
            <p:nvPr/>
          </p:nvSpPr>
          <p:spPr bwMode="auto">
            <a:xfrm>
              <a:off x="1944" y="3925"/>
              <a:ext cx="15" cy="15"/>
            </a:xfrm>
            <a:custGeom>
              <a:avLst/>
              <a:gdLst>
                <a:gd name="T0" fmla="*/ 0 w 15"/>
                <a:gd name="T1" fmla="*/ 15 h 15"/>
                <a:gd name="T2" fmla="*/ 8 w 15"/>
                <a:gd name="T3" fmla="*/ 8 h 15"/>
                <a:gd name="T4" fmla="*/ 15 w 15"/>
                <a:gd name="T5" fmla="*/ 0 h 15"/>
                <a:gd name="T6" fmla="*/ 0 60000 65536"/>
                <a:gd name="T7" fmla="*/ 0 60000 65536"/>
                <a:gd name="T8" fmla="*/ 0 60000 65536"/>
                <a:gd name="T9" fmla="*/ 0 w 15"/>
                <a:gd name="T10" fmla="*/ 0 h 15"/>
                <a:gd name="T11" fmla="*/ 15 w 15"/>
                <a:gd name="T12" fmla="*/ 15 h 15"/>
              </a:gdLst>
              <a:ahLst/>
              <a:cxnLst>
                <a:cxn ang="T6">
                  <a:pos x="T0" y="T1"/>
                </a:cxn>
                <a:cxn ang="T7">
                  <a:pos x="T2" y="T3"/>
                </a:cxn>
                <a:cxn ang="T8">
                  <a:pos x="T4" y="T5"/>
                </a:cxn>
              </a:cxnLst>
              <a:rect l="T9" t="T10" r="T11" b="T12"/>
              <a:pathLst>
                <a:path w="15" h="15">
                  <a:moveTo>
                    <a:pt x="0" y="15"/>
                  </a:moveTo>
                  <a:lnTo>
                    <a:pt x="8" y="8"/>
                  </a:lnTo>
                  <a:lnTo>
                    <a:pt x="15"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52" name="Freeform 228"/>
            <p:cNvSpPr>
              <a:spLocks/>
            </p:cNvSpPr>
            <p:nvPr/>
          </p:nvSpPr>
          <p:spPr bwMode="auto">
            <a:xfrm>
              <a:off x="1959" y="3914"/>
              <a:ext cx="15" cy="11"/>
            </a:xfrm>
            <a:custGeom>
              <a:avLst/>
              <a:gdLst>
                <a:gd name="T0" fmla="*/ 0 w 15"/>
                <a:gd name="T1" fmla="*/ 11 h 11"/>
                <a:gd name="T2" fmla="*/ 4 w 15"/>
                <a:gd name="T3" fmla="*/ 7 h 11"/>
                <a:gd name="T4" fmla="*/ 15 w 15"/>
                <a:gd name="T5" fmla="*/ 0 h 11"/>
                <a:gd name="T6" fmla="*/ 0 60000 65536"/>
                <a:gd name="T7" fmla="*/ 0 60000 65536"/>
                <a:gd name="T8" fmla="*/ 0 60000 65536"/>
                <a:gd name="T9" fmla="*/ 0 w 15"/>
                <a:gd name="T10" fmla="*/ 0 h 11"/>
                <a:gd name="T11" fmla="*/ 15 w 15"/>
                <a:gd name="T12" fmla="*/ 11 h 11"/>
              </a:gdLst>
              <a:ahLst/>
              <a:cxnLst>
                <a:cxn ang="T6">
                  <a:pos x="T0" y="T1"/>
                </a:cxn>
                <a:cxn ang="T7">
                  <a:pos x="T2" y="T3"/>
                </a:cxn>
                <a:cxn ang="T8">
                  <a:pos x="T4" y="T5"/>
                </a:cxn>
              </a:cxnLst>
              <a:rect l="T9" t="T10" r="T11" b="T12"/>
              <a:pathLst>
                <a:path w="15" h="11">
                  <a:moveTo>
                    <a:pt x="0" y="11"/>
                  </a:moveTo>
                  <a:lnTo>
                    <a:pt x="4" y="7"/>
                  </a:lnTo>
                  <a:lnTo>
                    <a:pt x="15"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53" name="Freeform 229"/>
            <p:cNvSpPr>
              <a:spLocks/>
            </p:cNvSpPr>
            <p:nvPr/>
          </p:nvSpPr>
          <p:spPr bwMode="auto">
            <a:xfrm>
              <a:off x="1974" y="3782"/>
              <a:ext cx="166" cy="132"/>
            </a:xfrm>
            <a:custGeom>
              <a:avLst/>
              <a:gdLst>
                <a:gd name="T0" fmla="*/ 0 w 166"/>
                <a:gd name="T1" fmla="*/ 132 h 132"/>
                <a:gd name="T2" fmla="*/ 15 w 166"/>
                <a:gd name="T3" fmla="*/ 121 h 132"/>
                <a:gd name="T4" fmla="*/ 30 w 166"/>
                <a:gd name="T5" fmla="*/ 106 h 132"/>
                <a:gd name="T6" fmla="*/ 53 w 166"/>
                <a:gd name="T7" fmla="*/ 91 h 132"/>
                <a:gd name="T8" fmla="*/ 76 w 166"/>
                <a:gd name="T9" fmla="*/ 72 h 132"/>
                <a:gd name="T10" fmla="*/ 121 w 166"/>
                <a:gd name="T11" fmla="*/ 34 h 132"/>
                <a:gd name="T12" fmla="*/ 166 w 166"/>
                <a:gd name="T13" fmla="*/ 0 h 132"/>
                <a:gd name="T14" fmla="*/ 0 60000 65536"/>
                <a:gd name="T15" fmla="*/ 0 60000 65536"/>
                <a:gd name="T16" fmla="*/ 0 60000 65536"/>
                <a:gd name="T17" fmla="*/ 0 60000 65536"/>
                <a:gd name="T18" fmla="*/ 0 60000 65536"/>
                <a:gd name="T19" fmla="*/ 0 60000 65536"/>
                <a:gd name="T20" fmla="*/ 0 60000 65536"/>
                <a:gd name="T21" fmla="*/ 0 w 166"/>
                <a:gd name="T22" fmla="*/ 0 h 132"/>
                <a:gd name="T23" fmla="*/ 166 w 166"/>
                <a:gd name="T24" fmla="*/ 132 h 1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132">
                  <a:moveTo>
                    <a:pt x="0" y="132"/>
                  </a:moveTo>
                  <a:lnTo>
                    <a:pt x="15" y="121"/>
                  </a:lnTo>
                  <a:lnTo>
                    <a:pt x="30" y="106"/>
                  </a:lnTo>
                  <a:lnTo>
                    <a:pt x="53" y="91"/>
                  </a:lnTo>
                  <a:lnTo>
                    <a:pt x="76" y="72"/>
                  </a:lnTo>
                  <a:lnTo>
                    <a:pt x="121" y="34"/>
                  </a:lnTo>
                  <a:lnTo>
                    <a:pt x="166" y="0"/>
                  </a:lnTo>
                </a:path>
              </a:pathLst>
            </a:custGeom>
            <a:noFill/>
            <a:ln w="174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54" name="Line 230"/>
            <p:cNvSpPr>
              <a:spLocks noChangeShapeType="1"/>
            </p:cNvSpPr>
            <p:nvPr/>
          </p:nvSpPr>
          <p:spPr bwMode="auto">
            <a:xfrm flipV="1">
              <a:off x="2140" y="3654"/>
              <a:ext cx="162" cy="12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55" name="Line 231"/>
            <p:cNvSpPr>
              <a:spLocks noChangeShapeType="1"/>
            </p:cNvSpPr>
            <p:nvPr/>
          </p:nvSpPr>
          <p:spPr bwMode="auto">
            <a:xfrm flipV="1">
              <a:off x="2302" y="3526"/>
              <a:ext cx="161" cy="12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56" name="Line 232"/>
            <p:cNvSpPr>
              <a:spLocks noChangeShapeType="1"/>
            </p:cNvSpPr>
            <p:nvPr/>
          </p:nvSpPr>
          <p:spPr bwMode="auto">
            <a:xfrm flipV="1">
              <a:off x="2463" y="3398"/>
              <a:ext cx="166" cy="12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57" name="Line 233"/>
            <p:cNvSpPr>
              <a:spLocks noChangeShapeType="1"/>
            </p:cNvSpPr>
            <p:nvPr/>
          </p:nvSpPr>
          <p:spPr bwMode="auto">
            <a:xfrm flipV="1">
              <a:off x="2629" y="3267"/>
              <a:ext cx="162" cy="13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58" name="Line 234"/>
            <p:cNvSpPr>
              <a:spLocks noChangeShapeType="1"/>
            </p:cNvSpPr>
            <p:nvPr/>
          </p:nvSpPr>
          <p:spPr bwMode="auto">
            <a:xfrm flipV="1">
              <a:off x="2791" y="3139"/>
              <a:ext cx="162" cy="12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59" name="Line 235"/>
            <p:cNvSpPr>
              <a:spLocks noChangeShapeType="1"/>
            </p:cNvSpPr>
            <p:nvPr/>
          </p:nvSpPr>
          <p:spPr bwMode="auto">
            <a:xfrm flipV="1">
              <a:off x="2953" y="3011"/>
              <a:ext cx="161" cy="12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60" name="Line 236"/>
            <p:cNvSpPr>
              <a:spLocks noChangeShapeType="1"/>
            </p:cNvSpPr>
            <p:nvPr/>
          </p:nvSpPr>
          <p:spPr bwMode="auto">
            <a:xfrm flipV="1">
              <a:off x="3114" y="2879"/>
              <a:ext cx="166" cy="132"/>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61" name="Line 237"/>
            <p:cNvSpPr>
              <a:spLocks noChangeShapeType="1"/>
            </p:cNvSpPr>
            <p:nvPr/>
          </p:nvSpPr>
          <p:spPr bwMode="auto">
            <a:xfrm flipV="1">
              <a:off x="3280" y="2751"/>
              <a:ext cx="162" cy="128"/>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62" name="Freeform 238"/>
            <p:cNvSpPr>
              <a:spLocks/>
            </p:cNvSpPr>
            <p:nvPr/>
          </p:nvSpPr>
          <p:spPr bwMode="auto">
            <a:xfrm>
              <a:off x="1812" y="3914"/>
              <a:ext cx="15" cy="128"/>
            </a:xfrm>
            <a:custGeom>
              <a:avLst/>
              <a:gdLst>
                <a:gd name="T0" fmla="*/ 0 w 15"/>
                <a:gd name="T1" fmla="*/ 128 h 128"/>
                <a:gd name="T2" fmla="*/ 4 w 15"/>
                <a:gd name="T3" fmla="*/ 94 h 128"/>
                <a:gd name="T4" fmla="*/ 8 w 15"/>
                <a:gd name="T5" fmla="*/ 60 h 128"/>
                <a:gd name="T6" fmla="*/ 12 w 15"/>
                <a:gd name="T7" fmla="*/ 26 h 128"/>
                <a:gd name="T8" fmla="*/ 15 w 15"/>
                <a:gd name="T9" fmla="*/ 0 h 128"/>
                <a:gd name="T10" fmla="*/ 0 60000 65536"/>
                <a:gd name="T11" fmla="*/ 0 60000 65536"/>
                <a:gd name="T12" fmla="*/ 0 60000 65536"/>
                <a:gd name="T13" fmla="*/ 0 60000 65536"/>
                <a:gd name="T14" fmla="*/ 0 60000 65536"/>
                <a:gd name="T15" fmla="*/ 0 w 15"/>
                <a:gd name="T16" fmla="*/ 0 h 128"/>
                <a:gd name="T17" fmla="*/ 15 w 15"/>
                <a:gd name="T18" fmla="*/ 128 h 128"/>
              </a:gdLst>
              <a:ahLst/>
              <a:cxnLst>
                <a:cxn ang="T10">
                  <a:pos x="T0" y="T1"/>
                </a:cxn>
                <a:cxn ang="T11">
                  <a:pos x="T2" y="T3"/>
                </a:cxn>
                <a:cxn ang="T12">
                  <a:pos x="T4" y="T5"/>
                </a:cxn>
                <a:cxn ang="T13">
                  <a:pos x="T6" y="T7"/>
                </a:cxn>
                <a:cxn ang="T14">
                  <a:pos x="T8" y="T9"/>
                </a:cxn>
              </a:cxnLst>
              <a:rect l="T15" t="T16" r="T17" b="T18"/>
              <a:pathLst>
                <a:path w="15" h="128">
                  <a:moveTo>
                    <a:pt x="0" y="128"/>
                  </a:moveTo>
                  <a:lnTo>
                    <a:pt x="4" y="94"/>
                  </a:lnTo>
                  <a:lnTo>
                    <a:pt x="8" y="60"/>
                  </a:lnTo>
                  <a:lnTo>
                    <a:pt x="12" y="26"/>
                  </a:lnTo>
                  <a:lnTo>
                    <a:pt x="15"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63" name="Freeform 239"/>
            <p:cNvSpPr>
              <a:spLocks/>
            </p:cNvSpPr>
            <p:nvPr/>
          </p:nvSpPr>
          <p:spPr bwMode="auto">
            <a:xfrm>
              <a:off x="1827" y="3857"/>
              <a:ext cx="19" cy="57"/>
            </a:xfrm>
            <a:custGeom>
              <a:avLst/>
              <a:gdLst>
                <a:gd name="T0" fmla="*/ 0 w 19"/>
                <a:gd name="T1" fmla="*/ 57 h 57"/>
                <a:gd name="T2" fmla="*/ 4 w 19"/>
                <a:gd name="T3" fmla="*/ 38 h 57"/>
                <a:gd name="T4" fmla="*/ 8 w 19"/>
                <a:gd name="T5" fmla="*/ 23 h 57"/>
                <a:gd name="T6" fmla="*/ 19 w 19"/>
                <a:gd name="T7" fmla="*/ 0 h 57"/>
                <a:gd name="T8" fmla="*/ 0 60000 65536"/>
                <a:gd name="T9" fmla="*/ 0 60000 65536"/>
                <a:gd name="T10" fmla="*/ 0 60000 65536"/>
                <a:gd name="T11" fmla="*/ 0 60000 65536"/>
                <a:gd name="T12" fmla="*/ 0 w 19"/>
                <a:gd name="T13" fmla="*/ 0 h 57"/>
                <a:gd name="T14" fmla="*/ 19 w 19"/>
                <a:gd name="T15" fmla="*/ 57 h 57"/>
              </a:gdLst>
              <a:ahLst/>
              <a:cxnLst>
                <a:cxn ang="T8">
                  <a:pos x="T0" y="T1"/>
                </a:cxn>
                <a:cxn ang="T9">
                  <a:pos x="T2" y="T3"/>
                </a:cxn>
                <a:cxn ang="T10">
                  <a:pos x="T4" y="T5"/>
                </a:cxn>
                <a:cxn ang="T11">
                  <a:pos x="T6" y="T7"/>
                </a:cxn>
              </a:cxnLst>
              <a:rect l="T12" t="T13" r="T14" b="T15"/>
              <a:pathLst>
                <a:path w="19" h="57">
                  <a:moveTo>
                    <a:pt x="0" y="57"/>
                  </a:moveTo>
                  <a:lnTo>
                    <a:pt x="4" y="38"/>
                  </a:lnTo>
                  <a:lnTo>
                    <a:pt x="8" y="23"/>
                  </a:lnTo>
                  <a:lnTo>
                    <a:pt x="19"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64" name="Freeform 240"/>
            <p:cNvSpPr>
              <a:spLocks/>
            </p:cNvSpPr>
            <p:nvPr/>
          </p:nvSpPr>
          <p:spPr bwMode="auto">
            <a:xfrm>
              <a:off x="1846" y="3820"/>
              <a:ext cx="15" cy="37"/>
            </a:xfrm>
            <a:custGeom>
              <a:avLst/>
              <a:gdLst>
                <a:gd name="T0" fmla="*/ 0 w 15"/>
                <a:gd name="T1" fmla="*/ 37 h 37"/>
                <a:gd name="T2" fmla="*/ 8 w 15"/>
                <a:gd name="T3" fmla="*/ 19 h 37"/>
                <a:gd name="T4" fmla="*/ 15 w 15"/>
                <a:gd name="T5" fmla="*/ 0 h 37"/>
                <a:gd name="T6" fmla="*/ 0 60000 65536"/>
                <a:gd name="T7" fmla="*/ 0 60000 65536"/>
                <a:gd name="T8" fmla="*/ 0 60000 65536"/>
                <a:gd name="T9" fmla="*/ 0 w 15"/>
                <a:gd name="T10" fmla="*/ 0 h 37"/>
                <a:gd name="T11" fmla="*/ 15 w 15"/>
                <a:gd name="T12" fmla="*/ 37 h 37"/>
              </a:gdLst>
              <a:ahLst/>
              <a:cxnLst>
                <a:cxn ang="T6">
                  <a:pos x="T0" y="T1"/>
                </a:cxn>
                <a:cxn ang="T7">
                  <a:pos x="T2" y="T3"/>
                </a:cxn>
                <a:cxn ang="T8">
                  <a:pos x="T4" y="T5"/>
                </a:cxn>
              </a:cxnLst>
              <a:rect l="T9" t="T10" r="T11" b="T12"/>
              <a:pathLst>
                <a:path w="15" h="37">
                  <a:moveTo>
                    <a:pt x="0" y="37"/>
                  </a:moveTo>
                  <a:lnTo>
                    <a:pt x="8" y="19"/>
                  </a:lnTo>
                  <a:lnTo>
                    <a:pt x="15"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65" name="Freeform 241"/>
            <p:cNvSpPr>
              <a:spLocks/>
            </p:cNvSpPr>
            <p:nvPr/>
          </p:nvSpPr>
          <p:spPr bwMode="auto">
            <a:xfrm>
              <a:off x="1861" y="3782"/>
              <a:ext cx="15" cy="38"/>
            </a:xfrm>
            <a:custGeom>
              <a:avLst/>
              <a:gdLst>
                <a:gd name="T0" fmla="*/ 0 w 15"/>
                <a:gd name="T1" fmla="*/ 38 h 38"/>
                <a:gd name="T2" fmla="*/ 8 w 15"/>
                <a:gd name="T3" fmla="*/ 19 h 38"/>
                <a:gd name="T4" fmla="*/ 15 w 15"/>
                <a:gd name="T5" fmla="*/ 0 h 38"/>
                <a:gd name="T6" fmla="*/ 0 60000 65536"/>
                <a:gd name="T7" fmla="*/ 0 60000 65536"/>
                <a:gd name="T8" fmla="*/ 0 60000 65536"/>
                <a:gd name="T9" fmla="*/ 0 w 15"/>
                <a:gd name="T10" fmla="*/ 0 h 38"/>
                <a:gd name="T11" fmla="*/ 15 w 15"/>
                <a:gd name="T12" fmla="*/ 38 h 38"/>
              </a:gdLst>
              <a:ahLst/>
              <a:cxnLst>
                <a:cxn ang="T6">
                  <a:pos x="T0" y="T1"/>
                </a:cxn>
                <a:cxn ang="T7">
                  <a:pos x="T2" y="T3"/>
                </a:cxn>
                <a:cxn ang="T8">
                  <a:pos x="T4" y="T5"/>
                </a:cxn>
              </a:cxnLst>
              <a:rect l="T9" t="T10" r="T11" b="T12"/>
              <a:pathLst>
                <a:path w="15" h="38">
                  <a:moveTo>
                    <a:pt x="0" y="38"/>
                  </a:moveTo>
                  <a:lnTo>
                    <a:pt x="8" y="19"/>
                  </a:lnTo>
                  <a:lnTo>
                    <a:pt x="15"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66" name="Line 242"/>
            <p:cNvSpPr>
              <a:spLocks noChangeShapeType="1"/>
            </p:cNvSpPr>
            <p:nvPr/>
          </p:nvSpPr>
          <p:spPr bwMode="auto">
            <a:xfrm flipV="1">
              <a:off x="1876" y="3752"/>
              <a:ext cx="19" cy="30"/>
            </a:xfrm>
            <a:prstGeom prst="line">
              <a:avLst/>
            </a:prstGeom>
            <a:noFill/>
            <a:ln w="17463">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67" name="Line 243"/>
            <p:cNvSpPr>
              <a:spLocks noChangeShapeType="1"/>
            </p:cNvSpPr>
            <p:nvPr/>
          </p:nvSpPr>
          <p:spPr bwMode="auto">
            <a:xfrm flipV="1">
              <a:off x="1895" y="3726"/>
              <a:ext cx="15" cy="26"/>
            </a:xfrm>
            <a:prstGeom prst="line">
              <a:avLst/>
            </a:prstGeom>
            <a:noFill/>
            <a:ln w="17463">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68" name="Line 244"/>
            <p:cNvSpPr>
              <a:spLocks noChangeShapeType="1"/>
            </p:cNvSpPr>
            <p:nvPr/>
          </p:nvSpPr>
          <p:spPr bwMode="auto">
            <a:xfrm flipV="1">
              <a:off x="1910" y="3699"/>
              <a:ext cx="15" cy="27"/>
            </a:xfrm>
            <a:prstGeom prst="line">
              <a:avLst/>
            </a:prstGeom>
            <a:noFill/>
            <a:ln w="17463">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69" name="Line 245"/>
            <p:cNvSpPr>
              <a:spLocks noChangeShapeType="1"/>
            </p:cNvSpPr>
            <p:nvPr/>
          </p:nvSpPr>
          <p:spPr bwMode="auto">
            <a:xfrm flipV="1">
              <a:off x="1925" y="3677"/>
              <a:ext cx="19" cy="22"/>
            </a:xfrm>
            <a:prstGeom prst="line">
              <a:avLst/>
            </a:prstGeom>
            <a:noFill/>
            <a:ln w="17463">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70" name="Line 246"/>
            <p:cNvSpPr>
              <a:spLocks noChangeShapeType="1"/>
            </p:cNvSpPr>
            <p:nvPr/>
          </p:nvSpPr>
          <p:spPr bwMode="auto">
            <a:xfrm flipV="1">
              <a:off x="1944" y="3654"/>
              <a:ext cx="15" cy="23"/>
            </a:xfrm>
            <a:prstGeom prst="line">
              <a:avLst/>
            </a:prstGeom>
            <a:noFill/>
            <a:ln w="17463">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71" name="Freeform 247"/>
            <p:cNvSpPr>
              <a:spLocks/>
            </p:cNvSpPr>
            <p:nvPr/>
          </p:nvSpPr>
          <p:spPr bwMode="auto">
            <a:xfrm>
              <a:off x="1959" y="3635"/>
              <a:ext cx="15" cy="19"/>
            </a:xfrm>
            <a:custGeom>
              <a:avLst/>
              <a:gdLst>
                <a:gd name="T0" fmla="*/ 0 w 15"/>
                <a:gd name="T1" fmla="*/ 19 h 19"/>
                <a:gd name="T2" fmla="*/ 4 w 15"/>
                <a:gd name="T3" fmla="*/ 12 h 19"/>
                <a:gd name="T4" fmla="*/ 15 w 15"/>
                <a:gd name="T5" fmla="*/ 0 h 19"/>
                <a:gd name="T6" fmla="*/ 0 60000 65536"/>
                <a:gd name="T7" fmla="*/ 0 60000 65536"/>
                <a:gd name="T8" fmla="*/ 0 60000 65536"/>
                <a:gd name="T9" fmla="*/ 0 w 15"/>
                <a:gd name="T10" fmla="*/ 0 h 19"/>
                <a:gd name="T11" fmla="*/ 15 w 15"/>
                <a:gd name="T12" fmla="*/ 19 h 19"/>
              </a:gdLst>
              <a:ahLst/>
              <a:cxnLst>
                <a:cxn ang="T6">
                  <a:pos x="T0" y="T1"/>
                </a:cxn>
                <a:cxn ang="T7">
                  <a:pos x="T2" y="T3"/>
                </a:cxn>
                <a:cxn ang="T8">
                  <a:pos x="T4" y="T5"/>
                </a:cxn>
              </a:cxnLst>
              <a:rect l="T9" t="T10" r="T11" b="T12"/>
              <a:pathLst>
                <a:path w="15" h="19">
                  <a:moveTo>
                    <a:pt x="0" y="19"/>
                  </a:moveTo>
                  <a:lnTo>
                    <a:pt x="4" y="12"/>
                  </a:lnTo>
                  <a:lnTo>
                    <a:pt x="15"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72" name="Freeform 248"/>
            <p:cNvSpPr>
              <a:spLocks/>
            </p:cNvSpPr>
            <p:nvPr/>
          </p:nvSpPr>
          <p:spPr bwMode="auto">
            <a:xfrm>
              <a:off x="1974" y="3466"/>
              <a:ext cx="166" cy="169"/>
            </a:xfrm>
            <a:custGeom>
              <a:avLst/>
              <a:gdLst>
                <a:gd name="T0" fmla="*/ 0 w 166"/>
                <a:gd name="T1" fmla="*/ 169 h 169"/>
                <a:gd name="T2" fmla="*/ 15 w 166"/>
                <a:gd name="T3" fmla="*/ 154 h 169"/>
                <a:gd name="T4" fmla="*/ 30 w 166"/>
                <a:gd name="T5" fmla="*/ 136 h 169"/>
                <a:gd name="T6" fmla="*/ 53 w 166"/>
                <a:gd name="T7" fmla="*/ 117 h 169"/>
                <a:gd name="T8" fmla="*/ 76 w 166"/>
                <a:gd name="T9" fmla="*/ 90 h 169"/>
                <a:gd name="T10" fmla="*/ 121 w 166"/>
                <a:gd name="T11" fmla="*/ 42 h 169"/>
                <a:gd name="T12" fmla="*/ 143 w 166"/>
                <a:gd name="T13" fmla="*/ 19 h 169"/>
                <a:gd name="T14" fmla="*/ 166 w 166"/>
                <a:gd name="T15" fmla="*/ 0 h 169"/>
                <a:gd name="T16" fmla="*/ 0 60000 65536"/>
                <a:gd name="T17" fmla="*/ 0 60000 65536"/>
                <a:gd name="T18" fmla="*/ 0 60000 65536"/>
                <a:gd name="T19" fmla="*/ 0 60000 65536"/>
                <a:gd name="T20" fmla="*/ 0 60000 65536"/>
                <a:gd name="T21" fmla="*/ 0 60000 65536"/>
                <a:gd name="T22" fmla="*/ 0 60000 65536"/>
                <a:gd name="T23" fmla="*/ 0 60000 65536"/>
                <a:gd name="T24" fmla="*/ 0 w 166"/>
                <a:gd name="T25" fmla="*/ 0 h 169"/>
                <a:gd name="T26" fmla="*/ 166 w 166"/>
                <a:gd name="T27" fmla="*/ 169 h 1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6" h="169">
                  <a:moveTo>
                    <a:pt x="0" y="169"/>
                  </a:moveTo>
                  <a:lnTo>
                    <a:pt x="15" y="154"/>
                  </a:lnTo>
                  <a:lnTo>
                    <a:pt x="30" y="136"/>
                  </a:lnTo>
                  <a:lnTo>
                    <a:pt x="53" y="117"/>
                  </a:lnTo>
                  <a:lnTo>
                    <a:pt x="76" y="90"/>
                  </a:lnTo>
                  <a:lnTo>
                    <a:pt x="121" y="42"/>
                  </a:lnTo>
                  <a:lnTo>
                    <a:pt x="143" y="19"/>
                  </a:lnTo>
                  <a:lnTo>
                    <a:pt x="166"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73" name="Freeform 249"/>
            <p:cNvSpPr>
              <a:spLocks/>
            </p:cNvSpPr>
            <p:nvPr/>
          </p:nvSpPr>
          <p:spPr bwMode="auto">
            <a:xfrm>
              <a:off x="2140" y="3335"/>
              <a:ext cx="162" cy="131"/>
            </a:xfrm>
            <a:custGeom>
              <a:avLst/>
              <a:gdLst>
                <a:gd name="T0" fmla="*/ 0 w 162"/>
                <a:gd name="T1" fmla="*/ 131 h 131"/>
                <a:gd name="T2" fmla="*/ 41 w 162"/>
                <a:gd name="T3" fmla="*/ 94 h 131"/>
                <a:gd name="T4" fmla="*/ 83 w 162"/>
                <a:gd name="T5" fmla="*/ 60 h 131"/>
                <a:gd name="T6" fmla="*/ 162 w 162"/>
                <a:gd name="T7" fmla="*/ 0 h 131"/>
                <a:gd name="T8" fmla="*/ 0 60000 65536"/>
                <a:gd name="T9" fmla="*/ 0 60000 65536"/>
                <a:gd name="T10" fmla="*/ 0 60000 65536"/>
                <a:gd name="T11" fmla="*/ 0 60000 65536"/>
                <a:gd name="T12" fmla="*/ 0 w 162"/>
                <a:gd name="T13" fmla="*/ 0 h 131"/>
                <a:gd name="T14" fmla="*/ 162 w 162"/>
                <a:gd name="T15" fmla="*/ 131 h 131"/>
              </a:gdLst>
              <a:ahLst/>
              <a:cxnLst>
                <a:cxn ang="T8">
                  <a:pos x="T0" y="T1"/>
                </a:cxn>
                <a:cxn ang="T9">
                  <a:pos x="T2" y="T3"/>
                </a:cxn>
                <a:cxn ang="T10">
                  <a:pos x="T4" y="T5"/>
                </a:cxn>
                <a:cxn ang="T11">
                  <a:pos x="T6" y="T7"/>
                </a:cxn>
              </a:cxnLst>
              <a:rect l="T12" t="T13" r="T14" b="T15"/>
              <a:pathLst>
                <a:path w="162" h="131">
                  <a:moveTo>
                    <a:pt x="0" y="131"/>
                  </a:moveTo>
                  <a:lnTo>
                    <a:pt x="41" y="94"/>
                  </a:lnTo>
                  <a:lnTo>
                    <a:pt x="83" y="60"/>
                  </a:lnTo>
                  <a:lnTo>
                    <a:pt x="162"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74" name="Freeform 250"/>
            <p:cNvSpPr>
              <a:spLocks/>
            </p:cNvSpPr>
            <p:nvPr/>
          </p:nvSpPr>
          <p:spPr bwMode="auto">
            <a:xfrm>
              <a:off x="2302" y="3225"/>
              <a:ext cx="161" cy="110"/>
            </a:xfrm>
            <a:custGeom>
              <a:avLst/>
              <a:gdLst>
                <a:gd name="T0" fmla="*/ 0 w 161"/>
                <a:gd name="T1" fmla="*/ 110 h 110"/>
                <a:gd name="T2" fmla="*/ 79 w 161"/>
                <a:gd name="T3" fmla="*/ 53 h 110"/>
                <a:gd name="T4" fmla="*/ 161 w 161"/>
                <a:gd name="T5" fmla="*/ 0 h 110"/>
                <a:gd name="T6" fmla="*/ 0 60000 65536"/>
                <a:gd name="T7" fmla="*/ 0 60000 65536"/>
                <a:gd name="T8" fmla="*/ 0 60000 65536"/>
                <a:gd name="T9" fmla="*/ 0 w 161"/>
                <a:gd name="T10" fmla="*/ 0 h 110"/>
                <a:gd name="T11" fmla="*/ 161 w 161"/>
                <a:gd name="T12" fmla="*/ 110 h 110"/>
              </a:gdLst>
              <a:ahLst/>
              <a:cxnLst>
                <a:cxn ang="T6">
                  <a:pos x="T0" y="T1"/>
                </a:cxn>
                <a:cxn ang="T7">
                  <a:pos x="T2" y="T3"/>
                </a:cxn>
                <a:cxn ang="T8">
                  <a:pos x="T4" y="T5"/>
                </a:cxn>
              </a:cxnLst>
              <a:rect l="T9" t="T10" r="T11" b="T12"/>
              <a:pathLst>
                <a:path w="161" h="110">
                  <a:moveTo>
                    <a:pt x="0" y="110"/>
                  </a:moveTo>
                  <a:lnTo>
                    <a:pt x="79" y="53"/>
                  </a:lnTo>
                  <a:lnTo>
                    <a:pt x="161"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75" name="Freeform 251"/>
            <p:cNvSpPr>
              <a:spLocks/>
            </p:cNvSpPr>
            <p:nvPr/>
          </p:nvSpPr>
          <p:spPr bwMode="auto">
            <a:xfrm>
              <a:off x="2463" y="3128"/>
              <a:ext cx="166" cy="97"/>
            </a:xfrm>
            <a:custGeom>
              <a:avLst/>
              <a:gdLst>
                <a:gd name="T0" fmla="*/ 0 w 166"/>
                <a:gd name="T1" fmla="*/ 97 h 97"/>
                <a:gd name="T2" fmla="*/ 83 w 166"/>
                <a:gd name="T3" fmla="*/ 48 h 97"/>
                <a:gd name="T4" fmla="*/ 166 w 166"/>
                <a:gd name="T5" fmla="*/ 0 h 97"/>
                <a:gd name="T6" fmla="*/ 0 60000 65536"/>
                <a:gd name="T7" fmla="*/ 0 60000 65536"/>
                <a:gd name="T8" fmla="*/ 0 60000 65536"/>
                <a:gd name="T9" fmla="*/ 0 w 166"/>
                <a:gd name="T10" fmla="*/ 0 h 97"/>
                <a:gd name="T11" fmla="*/ 166 w 166"/>
                <a:gd name="T12" fmla="*/ 97 h 97"/>
              </a:gdLst>
              <a:ahLst/>
              <a:cxnLst>
                <a:cxn ang="T6">
                  <a:pos x="T0" y="T1"/>
                </a:cxn>
                <a:cxn ang="T7">
                  <a:pos x="T2" y="T3"/>
                </a:cxn>
                <a:cxn ang="T8">
                  <a:pos x="T4" y="T5"/>
                </a:cxn>
              </a:cxnLst>
              <a:rect l="T9" t="T10" r="T11" b="T12"/>
              <a:pathLst>
                <a:path w="166" h="97">
                  <a:moveTo>
                    <a:pt x="0" y="97"/>
                  </a:moveTo>
                  <a:lnTo>
                    <a:pt x="83" y="48"/>
                  </a:lnTo>
                  <a:lnTo>
                    <a:pt x="166"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76" name="Freeform 252"/>
            <p:cNvSpPr>
              <a:spLocks/>
            </p:cNvSpPr>
            <p:nvPr/>
          </p:nvSpPr>
          <p:spPr bwMode="auto">
            <a:xfrm>
              <a:off x="2629" y="3041"/>
              <a:ext cx="162" cy="87"/>
            </a:xfrm>
            <a:custGeom>
              <a:avLst/>
              <a:gdLst>
                <a:gd name="T0" fmla="*/ 0 w 162"/>
                <a:gd name="T1" fmla="*/ 87 h 87"/>
                <a:gd name="T2" fmla="*/ 83 w 162"/>
                <a:gd name="T3" fmla="*/ 41 h 87"/>
                <a:gd name="T4" fmla="*/ 162 w 162"/>
                <a:gd name="T5" fmla="*/ 0 h 87"/>
                <a:gd name="T6" fmla="*/ 0 60000 65536"/>
                <a:gd name="T7" fmla="*/ 0 60000 65536"/>
                <a:gd name="T8" fmla="*/ 0 60000 65536"/>
                <a:gd name="T9" fmla="*/ 0 w 162"/>
                <a:gd name="T10" fmla="*/ 0 h 87"/>
                <a:gd name="T11" fmla="*/ 162 w 162"/>
                <a:gd name="T12" fmla="*/ 87 h 87"/>
              </a:gdLst>
              <a:ahLst/>
              <a:cxnLst>
                <a:cxn ang="T6">
                  <a:pos x="T0" y="T1"/>
                </a:cxn>
                <a:cxn ang="T7">
                  <a:pos x="T2" y="T3"/>
                </a:cxn>
                <a:cxn ang="T8">
                  <a:pos x="T4" y="T5"/>
                </a:cxn>
              </a:cxnLst>
              <a:rect l="T9" t="T10" r="T11" b="T12"/>
              <a:pathLst>
                <a:path w="162" h="87">
                  <a:moveTo>
                    <a:pt x="0" y="87"/>
                  </a:moveTo>
                  <a:lnTo>
                    <a:pt x="83" y="41"/>
                  </a:lnTo>
                  <a:lnTo>
                    <a:pt x="162"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77" name="Line 253"/>
            <p:cNvSpPr>
              <a:spLocks noChangeShapeType="1"/>
            </p:cNvSpPr>
            <p:nvPr/>
          </p:nvSpPr>
          <p:spPr bwMode="auto">
            <a:xfrm flipV="1">
              <a:off x="2791" y="2962"/>
              <a:ext cx="162" cy="79"/>
            </a:xfrm>
            <a:prstGeom prst="line">
              <a:avLst/>
            </a:prstGeom>
            <a:noFill/>
            <a:ln w="17463">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78" name="Freeform 254"/>
            <p:cNvSpPr>
              <a:spLocks/>
            </p:cNvSpPr>
            <p:nvPr/>
          </p:nvSpPr>
          <p:spPr bwMode="auto">
            <a:xfrm>
              <a:off x="2953" y="2887"/>
              <a:ext cx="161" cy="75"/>
            </a:xfrm>
            <a:custGeom>
              <a:avLst/>
              <a:gdLst>
                <a:gd name="T0" fmla="*/ 0 w 161"/>
                <a:gd name="T1" fmla="*/ 75 h 75"/>
                <a:gd name="T2" fmla="*/ 79 w 161"/>
                <a:gd name="T3" fmla="*/ 37 h 75"/>
                <a:gd name="T4" fmla="*/ 161 w 161"/>
                <a:gd name="T5" fmla="*/ 0 h 75"/>
                <a:gd name="T6" fmla="*/ 0 60000 65536"/>
                <a:gd name="T7" fmla="*/ 0 60000 65536"/>
                <a:gd name="T8" fmla="*/ 0 60000 65536"/>
                <a:gd name="T9" fmla="*/ 0 w 161"/>
                <a:gd name="T10" fmla="*/ 0 h 75"/>
                <a:gd name="T11" fmla="*/ 161 w 161"/>
                <a:gd name="T12" fmla="*/ 75 h 75"/>
              </a:gdLst>
              <a:ahLst/>
              <a:cxnLst>
                <a:cxn ang="T6">
                  <a:pos x="T0" y="T1"/>
                </a:cxn>
                <a:cxn ang="T7">
                  <a:pos x="T2" y="T3"/>
                </a:cxn>
                <a:cxn ang="T8">
                  <a:pos x="T4" y="T5"/>
                </a:cxn>
              </a:cxnLst>
              <a:rect l="T9" t="T10" r="T11" b="T12"/>
              <a:pathLst>
                <a:path w="161" h="75">
                  <a:moveTo>
                    <a:pt x="0" y="75"/>
                  </a:moveTo>
                  <a:lnTo>
                    <a:pt x="79" y="37"/>
                  </a:lnTo>
                  <a:lnTo>
                    <a:pt x="161"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79" name="Freeform 255"/>
            <p:cNvSpPr>
              <a:spLocks/>
            </p:cNvSpPr>
            <p:nvPr/>
          </p:nvSpPr>
          <p:spPr bwMode="auto">
            <a:xfrm>
              <a:off x="3114" y="2819"/>
              <a:ext cx="166" cy="68"/>
            </a:xfrm>
            <a:custGeom>
              <a:avLst/>
              <a:gdLst>
                <a:gd name="T0" fmla="*/ 0 w 166"/>
                <a:gd name="T1" fmla="*/ 68 h 68"/>
                <a:gd name="T2" fmla="*/ 83 w 166"/>
                <a:gd name="T3" fmla="*/ 34 h 68"/>
                <a:gd name="T4" fmla="*/ 166 w 166"/>
                <a:gd name="T5" fmla="*/ 0 h 68"/>
                <a:gd name="T6" fmla="*/ 0 60000 65536"/>
                <a:gd name="T7" fmla="*/ 0 60000 65536"/>
                <a:gd name="T8" fmla="*/ 0 60000 65536"/>
                <a:gd name="T9" fmla="*/ 0 w 166"/>
                <a:gd name="T10" fmla="*/ 0 h 68"/>
                <a:gd name="T11" fmla="*/ 166 w 166"/>
                <a:gd name="T12" fmla="*/ 68 h 68"/>
              </a:gdLst>
              <a:ahLst/>
              <a:cxnLst>
                <a:cxn ang="T6">
                  <a:pos x="T0" y="T1"/>
                </a:cxn>
                <a:cxn ang="T7">
                  <a:pos x="T2" y="T3"/>
                </a:cxn>
                <a:cxn ang="T8">
                  <a:pos x="T4" y="T5"/>
                </a:cxn>
              </a:cxnLst>
              <a:rect l="T9" t="T10" r="T11" b="T12"/>
              <a:pathLst>
                <a:path w="166" h="68">
                  <a:moveTo>
                    <a:pt x="0" y="68"/>
                  </a:moveTo>
                  <a:lnTo>
                    <a:pt x="83" y="34"/>
                  </a:lnTo>
                  <a:lnTo>
                    <a:pt x="166" y="0"/>
                  </a:lnTo>
                </a:path>
              </a:pathLst>
            </a:custGeom>
            <a:noFill/>
            <a:ln w="174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80" name="Line 256"/>
            <p:cNvSpPr>
              <a:spLocks noChangeShapeType="1"/>
            </p:cNvSpPr>
            <p:nvPr/>
          </p:nvSpPr>
          <p:spPr bwMode="auto">
            <a:xfrm flipV="1">
              <a:off x="3280" y="2751"/>
              <a:ext cx="162" cy="68"/>
            </a:xfrm>
            <a:prstGeom prst="line">
              <a:avLst/>
            </a:prstGeom>
            <a:noFill/>
            <a:ln w="17463">
              <a:solidFill>
                <a:srgbClr val="00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81" name="Rectangle 257"/>
            <p:cNvSpPr>
              <a:spLocks noChangeArrowheads="1"/>
            </p:cNvSpPr>
            <p:nvPr/>
          </p:nvSpPr>
          <p:spPr bwMode="auto">
            <a:xfrm>
              <a:off x="1730" y="4008"/>
              <a:ext cx="36"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a:t>
              </a:r>
              <a:endParaRPr lang="en-US" sz="1400" b="1" i="0">
                <a:latin typeface="Arial" charset="0"/>
              </a:endParaRPr>
            </a:p>
          </p:txBody>
        </p:sp>
        <p:sp>
          <p:nvSpPr>
            <p:cNvPr id="71782" name="Rectangle 258"/>
            <p:cNvSpPr>
              <a:spLocks noChangeArrowheads="1"/>
            </p:cNvSpPr>
            <p:nvPr/>
          </p:nvSpPr>
          <p:spPr bwMode="auto">
            <a:xfrm>
              <a:off x="1681" y="3880"/>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0.1</a:t>
              </a:r>
              <a:endParaRPr lang="en-US" sz="1400" b="1" i="0">
                <a:latin typeface="Arial" charset="0"/>
              </a:endParaRPr>
            </a:p>
          </p:txBody>
        </p:sp>
        <p:sp>
          <p:nvSpPr>
            <p:cNvPr id="71783" name="Rectangle 259"/>
            <p:cNvSpPr>
              <a:spLocks noChangeArrowheads="1"/>
            </p:cNvSpPr>
            <p:nvPr/>
          </p:nvSpPr>
          <p:spPr bwMode="auto">
            <a:xfrm>
              <a:off x="1681" y="3748"/>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0.2</a:t>
              </a:r>
              <a:endParaRPr lang="en-US" sz="1400" b="1" i="0">
                <a:latin typeface="Arial" charset="0"/>
              </a:endParaRPr>
            </a:p>
          </p:txBody>
        </p:sp>
        <p:sp>
          <p:nvSpPr>
            <p:cNvPr id="71784" name="Rectangle 260"/>
            <p:cNvSpPr>
              <a:spLocks noChangeArrowheads="1"/>
            </p:cNvSpPr>
            <p:nvPr/>
          </p:nvSpPr>
          <p:spPr bwMode="auto">
            <a:xfrm>
              <a:off x="1681" y="3620"/>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0.3</a:t>
              </a:r>
              <a:endParaRPr lang="en-US" sz="1400" b="1" i="0">
                <a:latin typeface="Arial" charset="0"/>
              </a:endParaRPr>
            </a:p>
          </p:txBody>
        </p:sp>
        <p:sp>
          <p:nvSpPr>
            <p:cNvPr id="71785" name="Rectangle 261"/>
            <p:cNvSpPr>
              <a:spLocks noChangeArrowheads="1"/>
            </p:cNvSpPr>
            <p:nvPr/>
          </p:nvSpPr>
          <p:spPr bwMode="auto">
            <a:xfrm>
              <a:off x="1681" y="3493"/>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0.4</a:t>
              </a:r>
              <a:endParaRPr lang="en-US" sz="1400" b="1" i="0">
                <a:latin typeface="Arial" charset="0"/>
              </a:endParaRPr>
            </a:p>
          </p:txBody>
        </p:sp>
        <p:sp>
          <p:nvSpPr>
            <p:cNvPr id="71786" name="Rectangle 262"/>
            <p:cNvSpPr>
              <a:spLocks noChangeArrowheads="1"/>
            </p:cNvSpPr>
            <p:nvPr/>
          </p:nvSpPr>
          <p:spPr bwMode="auto">
            <a:xfrm>
              <a:off x="1681" y="3361"/>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0.5</a:t>
              </a:r>
              <a:endParaRPr lang="en-US" sz="1400" b="1" i="0">
                <a:latin typeface="Arial" charset="0"/>
              </a:endParaRPr>
            </a:p>
          </p:txBody>
        </p:sp>
        <p:sp>
          <p:nvSpPr>
            <p:cNvPr id="71787" name="Rectangle 263"/>
            <p:cNvSpPr>
              <a:spLocks noChangeArrowheads="1"/>
            </p:cNvSpPr>
            <p:nvPr/>
          </p:nvSpPr>
          <p:spPr bwMode="auto">
            <a:xfrm>
              <a:off x="1681" y="3233"/>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0.6</a:t>
              </a:r>
              <a:endParaRPr lang="en-US" sz="1400" b="1" i="0">
                <a:latin typeface="Arial" charset="0"/>
              </a:endParaRPr>
            </a:p>
          </p:txBody>
        </p:sp>
        <p:sp>
          <p:nvSpPr>
            <p:cNvPr id="71788" name="Rectangle 264"/>
            <p:cNvSpPr>
              <a:spLocks noChangeArrowheads="1"/>
            </p:cNvSpPr>
            <p:nvPr/>
          </p:nvSpPr>
          <p:spPr bwMode="auto">
            <a:xfrm>
              <a:off x="1681" y="3105"/>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0.7</a:t>
              </a:r>
              <a:endParaRPr lang="en-US" sz="1400" b="1" i="0">
                <a:latin typeface="Arial" charset="0"/>
              </a:endParaRPr>
            </a:p>
          </p:txBody>
        </p:sp>
        <p:sp>
          <p:nvSpPr>
            <p:cNvPr id="71789" name="Rectangle 265"/>
            <p:cNvSpPr>
              <a:spLocks noChangeArrowheads="1"/>
            </p:cNvSpPr>
            <p:nvPr/>
          </p:nvSpPr>
          <p:spPr bwMode="auto">
            <a:xfrm>
              <a:off x="1681" y="2977"/>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0.8</a:t>
              </a:r>
              <a:endParaRPr lang="en-US" sz="1400" b="1" i="0">
                <a:latin typeface="Arial" charset="0"/>
              </a:endParaRPr>
            </a:p>
          </p:txBody>
        </p:sp>
        <p:sp>
          <p:nvSpPr>
            <p:cNvPr id="71790" name="Rectangle 266"/>
            <p:cNvSpPr>
              <a:spLocks noChangeArrowheads="1"/>
            </p:cNvSpPr>
            <p:nvPr/>
          </p:nvSpPr>
          <p:spPr bwMode="auto">
            <a:xfrm>
              <a:off x="1681" y="2845"/>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0.9</a:t>
              </a:r>
              <a:endParaRPr lang="en-US" sz="1400" b="1" i="0">
                <a:latin typeface="Arial" charset="0"/>
              </a:endParaRPr>
            </a:p>
          </p:txBody>
        </p:sp>
        <p:sp>
          <p:nvSpPr>
            <p:cNvPr id="71791" name="Rectangle 267"/>
            <p:cNvSpPr>
              <a:spLocks noChangeArrowheads="1"/>
            </p:cNvSpPr>
            <p:nvPr/>
          </p:nvSpPr>
          <p:spPr bwMode="auto">
            <a:xfrm>
              <a:off x="1730" y="2717"/>
              <a:ext cx="36"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1</a:t>
              </a:r>
              <a:endParaRPr lang="en-US" sz="1400" b="1" i="0">
                <a:latin typeface="Arial" charset="0"/>
              </a:endParaRPr>
            </a:p>
          </p:txBody>
        </p:sp>
        <p:sp>
          <p:nvSpPr>
            <p:cNvPr id="71792" name="Rectangle 268"/>
            <p:cNvSpPr>
              <a:spLocks noChangeArrowheads="1"/>
            </p:cNvSpPr>
            <p:nvPr/>
          </p:nvSpPr>
          <p:spPr bwMode="auto">
            <a:xfrm rot="5400000">
              <a:off x="1786" y="4070"/>
              <a:ext cx="36"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a:t>
              </a:r>
              <a:endParaRPr lang="en-US" sz="1400" b="1" i="0">
                <a:latin typeface="Arial" charset="0"/>
              </a:endParaRPr>
            </a:p>
          </p:txBody>
        </p:sp>
        <p:sp>
          <p:nvSpPr>
            <p:cNvPr id="71793" name="Rectangle 269"/>
            <p:cNvSpPr>
              <a:spLocks noChangeArrowheads="1"/>
            </p:cNvSpPr>
            <p:nvPr/>
          </p:nvSpPr>
          <p:spPr bwMode="auto">
            <a:xfrm rot="5400000">
              <a:off x="1920" y="4098"/>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0.1</a:t>
              </a:r>
              <a:endParaRPr lang="en-US" sz="1400" b="1" i="0">
                <a:latin typeface="Arial" charset="0"/>
              </a:endParaRPr>
            </a:p>
          </p:txBody>
        </p:sp>
        <p:sp>
          <p:nvSpPr>
            <p:cNvPr id="71794" name="Rectangle 270"/>
            <p:cNvSpPr>
              <a:spLocks noChangeArrowheads="1"/>
            </p:cNvSpPr>
            <p:nvPr/>
          </p:nvSpPr>
          <p:spPr bwMode="auto">
            <a:xfrm rot="5400000">
              <a:off x="2086" y="4098"/>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0.2</a:t>
              </a:r>
              <a:endParaRPr lang="en-US" sz="1400" b="1" i="0">
                <a:latin typeface="Arial" charset="0"/>
              </a:endParaRPr>
            </a:p>
          </p:txBody>
        </p:sp>
        <p:sp>
          <p:nvSpPr>
            <p:cNvPr id="71795" name="Rectangle 271"/>
            <p:cNvSpPr>
              <a:spLocks noChangeArrowheads="1"/>
            </p:cNvSpPr>
            <p:nvPr/>
          </p:nvSpPr>
          <p:spPr bwMode="auto">
            <a:xfrm rot="5400000">
              <a:off x="2248" y="4098"/>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0.3</a:t>
              </a:r>
              <a:endParaRPr lang="en-US" sz="1400" b="1" i="0">
                <a:latin typeface="Arial" charset="0"/>
              </a:endParaRPr>
            </a:p>
          </p:txBody>
        </p:sp>
        <p:sp>
          <p:nvSpPr>
            <p:cNvPr id="71796" name="Rectangle 272"/>
            <p:cNvSpPr>
              <a:spLocks noChangeArrowheads="1"/>
            </p:cNvSpPr>
            <p:nvPr/>
          </p:nvSpPr>
          <p:spPr bwMode="auto">
            <a:xfrm rot="5400000">
              <a:off x="2410" y="4098"/>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0.4</a:t>
              </a:r>
              <a:endParaRPr lang="en-US" sz="1400" b="1" i="0">
                <a:latin typeface="Arial" charset="0"/>
              </a:endParaRPr>
            </a:p>
          </p:txBody>
        </p:sp>
        <p:sp>
          <p:nvSpPr>
            <p:cNvPr id="71797" name="Rectangle 273"/>
            <p:cNvSpPr>
              <a:spLocks noChangeArrowheads="1"/>
            </p:cNvSpPr>
            <p:nvPr/>
          </p:nvSpPr>
          <p:spPr bwMode="auto">
            <a:xfrm rot="5400000">
              <a:off x="2575" y="4098"/>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0.5</a:t>
              </a:r>
              <a:endParaRPr lang="en-US" sz="1400" b="1" i="0">
                <a:latin typeface="Arial" charset="0"/>
              </a:endParaRPr>
            </a:p>
          </p:txBody>
        </p:sp>
        <p:sp>
          <p:nvSpPr>
            <p:cNvPr id="71798" name="Rectangle 274"/>
            <p:cNvSpPr>
              <a:spLocks noChangeArrowheads="1"/>
            </p:cNvSpPr>
            <p:nvPr/>
          </p:nvSpPr>
          <p:spPr bwMode="auto">
            <a:xfrm rot="5400000">
              <a:off x="2737" y="4098"/>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0.6</a:t>
              </a:r>
              <a:endParaRPr lang="en-US" sz="1400" b="1" i="0">
                <a:latin typeface="Arial" charset="0"/>
              </a:endParaRPr>
            </a:p>
          </p:txBody>
        </p:sp>
        <p:sp>
          <p:nvSpPr>
            <p:cNvPr id="71799" name="Rectangle 275"/>
            <p:cNvSpPr>
              <a:spLocks noChangeArrowheads="1"/>
            </p:cNvSpPr>
            <p:nvPr/>
          </p:nvSpPr>
          <p:spPr bwMode="auto">
            <a:xfrm rot="5400000">
              <a:off x="2899" y="4098"/>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0.7</a:t>
              </a:r>
              <a:endParaRPr lang="en-US" sz="1400" b="1" i="0">
                <a:latin typeface="Arial" charset="0"/>
              </a:endParaRPr>
            </a:p>
          </p:txBody>
        </p:sp>
        <p:sp>
          <p:nvSpPr>
            <p:cNvPr id="71800" name="Rectangle 276"/>
            <p:cNvSpPr>
              <a:spLocks noChangeArrowheads="1"/>
            </p:cNvSpPr>
            <p:nvPr/>
          </p:nvSpPr>
          <p:spPr bwMode="auto">
            <a:xfrm rot="5400000">
              <a:off x="3061" y="4098"/>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0.8</a:t>
              </a:r>
              <a:endParaRPr lang="en-US" sz="1400" b="1" i="0">
                <a:latin typeface="Arial" charset="0"/>
              </a:endParaRPr>
            </a:p>
          </p:txBody>
        </p:sp>
        <p:sp>
          <p:nvSpPr>
            <p:cNvPr id="71801" name="Rectangle 277"/>
            <p:cNvSpPr>
              <a:spLocks noChangeArrowheads="1"/>
            </p:cNvSpPr>
            <p:nvPr/>
          </p:nvSpPr>
          <p:spPr bwMode="auto">
            <a:xfrm rot="5400000">
              <a:off x="3226" y="4098"/>
              <a:ext cx="9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0.9</a:t>
              </a:r>
              <a:endParaRPr lang="en-US" sz="1400" b="1" i="0">
                <a:latin typeface="Arial" charset="0"/>
              </a:endParaRPr>
            </a:p>
          </p:txBody>
        </p:sp>
        <p:sp>
          <p:nvSpPr>
            <p:cNvPr id="71802" name="Rectangle 278"/>
            <p:cNvSpPr>
              <a:spLocks noChangeArrowheads="1"/>
            </p:cNvSpPr>
            <p:nvPr/>
          </p:nvSpPr>
          <p:spPr bwMode="auto">
            <a:xfrm rot="5400000">
              <a:off x="3415" y="4070"/>
              <a:ext cx="36"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800" i="0">
                  <a:solidFill>
                    <a:srgbClr val="000000"/>
                  </a:solidFill>
                  <a:latin typeface="Arial" charset="0"/>
                </a:rPr>
                <a:t>1</a:t>
              </a:r>
              <a:endParaRPr lang="en-US" sz="1400" b="1" i="0">
                <a:latin typeface="Arial" charset="0"/>
              </a:endParaRPr>
            </a:p>
          </p:txBody>
        </p:sp>
        <p:sp>
          <p:nvSpPr>
            <p:cNvPr id="71803" name="Rectangle 279"/>
            <p:cNvSpPr>
              <a:spLocks noChangeArrowheads="1"/>
            </p:cNvSpPr>
            <p:nvPr/>
          </p:nvSpPr>
          <p:spPr bwMode="auto">
            <a:xfrm>
              <a:off x="1632" y="2665"/>
              <a:ext cx="1896" cy="1561"/>
            </a:xfrm>
            <a:prstGeom prst="rect">
              <a:avLst/>
            </a:prstGeom>
            <a:noFill/>
            <a:ln w="63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pt-BR"/>
            </a:p>
          </p:txBody>
        </p:sp>
      </p:grpSp>
      <p:graphicFrame>
        <p:nvGraphicFramePr>
          <p:cNvPr id="71682" name="Object 281"/>
          <p:cNvGraphicFramePr>
            <a:graphicFrameLocks noChangeAspect="1"/>
          </p:cNvGraphicFramePr>
          <p:nvPr/>
        </p:nvGraphicFramePr>
        <p:xfrm>
          <a:off x="3406775" y="4635500"/>
          <a:ext cx="719138" cy="381000"/>
        </p:xfrm>
        <a:graphic>
          <a:graphicData uri="http://schemas.openxmlformats.org/presentationml/2006/ole">
            <mc:AlternateContent xmlns:mc="http://schemas.openxmlformats.org/markup-compatibility/2006">
              <mc:Choice xmlns:v="urn:schemas-microsoft-com:vml" Requires="v">
                <p:oleObj spid="_x0000_s71946" name="Equation" r:id="rId4" imgW="469800" imgH="203040" progId="Equation.3">
                  <p:embed/>
                </p:oleObj>
              </mc:Choice>
              <mc:Fallback>
                <p:oleObj name="Equation" r:id="rId4" imgW="469800" imgH="203040" progId="Equation.3">
                  <p:embed/>
                  <p:pic>
                    <p:nvPicPr>
                      <p:cNvPr id="0" name="Object 28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06775" y="4635500"/>
                        <a:ext cx="719138"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1683" name="Object 282"/>
          <p:cNvGraphicFramePr>
            <a:graphicFrameLocks noChangeAspect="1"/>
          </p:cNvGraphicFramePr>
          <p:nvPr/>
        </p:nvGraphicFramePr>
        <p:xfrm>
          <a:off x="4135438" y="5424488"/>
          <a:ext cx="681037" cy="371475"/>
        </p:xfrm>
        <a:graphic>
          <a:graphicData uri="http://schemas.openxmlformats.org/presentationml/2006/ole">
            <mc:AlternateContent xmlns:mc="http://schemas.openxmlformats.org/markup-compatibility/2006">
              <mc:Choice xmlns:v="urn:schemas-microsoft-com:vml" Requires="v">
                <p:oleObj spid="_x0000_s71947" name="Equation" r:id="rId6" imgW="457200" imgH="203040" progId="Equation.3">
                  <p:embed/>
                </p:oleObj>
              </mc:Choice>
              <mc:Fallback>
                <p:oleObj name="Equation" r:id="rId6" imgW="457200" imgH="203040" progId="Equation.3">
                  <p:embed/>
                  <p:pic>
                    <p:nvPicPr>
                      <p:cNvPr id="0" name="Object 28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135438" y="5424488"/>
                        <a:ext cx="681037" cy="371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148</a:t>
            </a:fld>
            <a:endParaRPr lang="en-US"/>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E903C5E1-0BC9-405E-9F9D-869BF598543F}" type="datetime1">
              <a:rPr lang="en-US" sz="1200" i="0" smtClean="0"/>
              <a:t>3/20/18</a:t>
            </a:fld>
            <a:endParaRPr lang="en-US" sz="1200" i="0"/>
          </a:p>
        </p:txBody>
      </p:sp>
      <p:sp>
        <p:nvSpPr>
          <p:cNvPr id="282627" name="Rectangle 4"/>
          <p:cNvSpPr>
            <a:spLocks noGrp="1" noChangeArrowheads="1"/>
          </p:cNvSpPr>
          <p:nvPr>
            <p:ph type="ctrTitle"/>
          </p:nvPr>
        </p:nvSpPr>
        <p:spPr/>
        <p:txBody>
          <a:bodyPr/>
          <a:lstStyle/>
          <a:p>
            <a:r>
              <a:rPr lang="en-US" sz="4400"/>
              <a:t>Correção Gama</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0F7BC612-7615-48F4-BAAB-CBC90BFFF0C0}" type="slidenum">
              <a:rPr lang="en-US" smtClean="0"/>
              <a:pPr>
                <a:defRPr/>
              </a:pPr>
              <a:t>149</a:t>
            </a:fld>
            <a:endParaRPr lang="en-US"/>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16" name="Date Placeholder 4"/>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06EA8A0-18EF-4F58-8C40-9DE3562A2647}" type="datetime1">
              <a:rPr lang="en-US" sz="1200" i="0" smtClean="0"/>
              <a:t>3/20/18</a:t>
            </a:fld>
            <a:endParaRPr lang="en-US" sz="1200" i="0"/>
          </a:p>
        </p:txBody>
      </p:sp>
      <p:sp>
        <p:nvSpPr>
          <p:cNvPr id="72717" name="Rectangle 2"/>
          <p:cNvSpPr>
            <a:spLocks noGrp="1" noChangeArrowheads="1"/>
          </p:cNvSpPr>
          <p:nvPr>
            <p:ph type="title"/>
          </p:nvPr>
        </p:nvSpPr>
        <p:spPr/>
        <p:txBody>
          <a:bodyPr/>
          <a:lstStyle/>
          <a:p>
            <a:r>
              <a:rPr lang="en-US"/>
              <a:t>Correção Gama</a:t>
            </a:r>
          </a:p>
        </p:txBody>
      </p:sp>
      <p:graphicFrame>
        <p:nvGraphicFramePr>
          <p:cNvPr id="72706" name="Object 3"/>
          <p:cNvGraphicFramePr>
            <a:graphicFrameLocks noGrp="1" noChangeAspect="1"/>
          </p:cNvGraphicFramePr>
          <p:nvPr>
            <p:ph sz="half" idx="1"/>
          </p:nvPr>
        </p:nvGraphicFramePr>
        <p:xfrm>
          <a:off x="2055813" y="3211513"/>
          <a:ext cx="3417887" cy="1216025"/>
        </p:xfrm>
        <a:graphic>
          <a:graphicData uri="http://schemas.openxmlformats.org/presentationml/2006/ole">
            <mc:AlternateContent xmlns:mc="http://schemas.openxmlformats.org/markup-compatibility/2006">
              <mc:Choice xmlns:v="urn:schemas-microsoft-com:vml" Requires="v">
                <p:oleObj spid="_x0000_s73339" name="Equation" r:id="rId4" imgW="571320" imgH="203040" progId="Equation.3">
                  <p:embed/>
                </p:oleObj>
              </mc:Choice>
              <mc:Fallback>
                <p:oleObj name="Equation" r:id="rId4" imgW="571320" imgH="203040" progId="Equation.3">
                  <p:embed/>
                  <p:pic>
                    <p:nvPicPr>
                      <p:cNvPr id="0"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55813" y="3211513"/>
                        <a:ext cx="3417887" cy="1216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90916" name="Object 4"/>
          <p:cNvGraphicFramePr>
            <a:graphicFrameLocks noChangeAspect="1"/>
          </p:cNvGraphicFramePr>
          <p:nvPr/>
        </p:nvGraphicFramePr>
        <p:xfrm>
          <a:off x="6669088" y="2030413"/>
          <a:ext cx="1484312" cy="742950"/>
        </p:xfrm>
        <a:graphic>
          <a:graphicData uri="http://schemas.openxmlformats.org/presentationml/2006/ole">
            <mc:AlternateContent xmlns:mc="http://schemas.openxmlformats.org/markup-compatibility/2006">
              <mc:Choice xmlns:v="urn:schemas-microsoft-com:vml" Requires="v">
                <p:oleObj spid="_x0000_s73340" name="Equation" r:id="rId6" imgW="457200" imgH="228600" progId="Equation.3">
                  <p:embed/>
                </p:oleObj>
              </mc:Choice>
              <mc:Fallback>
                <p:oleObj name="Equation" r:id="rId6" imgW="457200" imgH="228600" progId="Equation.3">
                  <p:embed/>
                  <p:pic>
                    <p:nvPicPr>
                      <p:cNvPr id="0" name="Object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669088" y="2030413"/>
                        <a:ext cx="1484312" cy="74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90917" name="Object 5"/>
          <p:cNvGraphicFramePr>
            <a:graphicFrameLocks noChangeAspect="1"/>
          </p:cNvGraphicFramePr>
          <p:nvPr/>
        </p:nvGraphicFramePr>
        <p:xfrm>
          <a:off x="6669088" y="3130550"/>
          <a:ext cx="1565275" cy="742950"/>
        </p:xfrm>
        <a:graphic>
          <a:graphicData uri="http://schemas.openxmlformats.org/presentationml/2006/ole">
            <mc:AlternateContent xmlns:mc="http://schemas.openxmlformats.org/markup-compatibility/2006">
              <mc:Choice xmlns:v="urn:schemas-microsoft-com:vml" Requires="v">
                <p:oleObj spid="_x0000_s73341" name="Equation" r:id="rId8" imgW="482400" imgH="228600" progId="Equation.3">
                  <p:embed/>
                </p:oleObj>
              </mc:Choice>
              <mc:Fallback>
                <p:oleObj name="Equation" r:id="rId8" imgW="482400" imgH="228600" progId="Equation.3">
                  <p:embed/>
                  <p:pic>
                    <p:nvPicPr>
                      <p:cNvPr id="0"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669088" y="3130550"/>
                        <a:ext cx="1565275" cy="74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90918" name="Object 6"/>
          <p:cNvGraphicFramePr>
            <a:graphicFrameLocks noChangeAspect="1"/>
          </p:cNvGraphicFramePr>
          <p:nvPr/>
        </p:nvGraphicFramePr>
        <p:xfrm>
          <a:off x="6669088" y="4230688"/>
          <a:ext cx="2100262" cy="866775"/>
        </p:xfrm>
        <a:graphic>
          <a:graphicData uri="http://schemas.openxmlformats.org/presentationml/2006/ole">
            <mc:AlternateContent xmlns:mc="http://schemas.openxmlformats.org/markup-compatibility/2006">
              <mc:Choice xmlns:v="urn:schemas-microsoft-com:vml" Requires="v">
                <p:oleObj spid="_x0000_s73342" name="Equation" r:id="rId10" imgW="647640" imgH="266400" progId="Equation.3">
                  <p:embed/>
                </p:oleObj>
              </mc:Choice>
              <mc:Fallback>
                <p:oleObj name="Equation" r:id="rId10" imgW="647640" imgH="266400" progId="Equation.3">
                  <p:embed/>
                  <p:pic>
                    <p:nvPicPr>
                      <p:cNvPr id="0" name="Object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669088" y="4230688"/>
                        <a:ext cx="2100262" cy="866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90919" name="Object 7"/>
          <p:cNvGraphicFramePr>
            <a:graphicFrameLocks noChangeAspect="1"/>
          </p:cNvGraphicFramePr>
          <p:nvPr/>
        </p:nvGraphicFramePr>
        <p:xfrm>
          <a:off x="6669088" y="5454650"/>
          <a:ext cx="1770062" cy="742950"/>
        </p:xfrm>
        <a:graphic>
          <a:graphicData uri="http://schemas.openxmlformats.org/presentationml/2006/ole">
            <mc:AlternateContent xmlns:mc="http://schemas.openxmlformats.org/markup-compatibility/2006">
              <mc:Choice xmlns:v="urn:schemas-microsoft-com:vml" Requires="v">
                <p:oleObj spid="_x0000_s73343" name="Equation" r:id="rId12" imgW="545760" imgH="228600" progId="Equation.3">
                  <p:embed/>
                </p:oleObj>
              </mc:Choice>
              <mc:Fallback>
                <p:oleObj name="Equation" r:id="rId12" imgW="545760" imgH="228600" progId="Equation.3">
                  <p:embed/>
                  <p:pic>
                    <p:nvPicPr>
                      <p:cNvPr id="0" name="Object 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669088" y="5454650"/>
                        <a:ext cx="1770062" cy="742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72718" name="Picture 8"/>
          <p:cNvPicPr>
            <a:picLocks noGrp="1" noChangeAspect="1" noChangeArrowheads="1"/>
          </p:cNvPicPr>
          <p:nvPr>
            <p:ph sz="half" idx="2"/>
          </p:nvPr>
        </p:nvPicPr>
        <p:blipFill>
          <a:blip r:embed="rId14">
            <a:extLst>
              <a:ext uri="{28A0092B-C50C-407E-A947-70E740481C1C}">
                <a14:useLocalDpi xmlns:a14="http://schemas.microsoft.com/office/drawing/2010/main" val="0"/>
              </a:ext>
            </a:extLst>
          </a:blip>
          <a:srcRect/>
          <a:stretch>
            <a:fillRect/>
          </a:stretch>
        </p:blipFill>
        <p:spPr>
          <a:xfrm>
            <a:off x="1211263" y="2038350"/>
            <a:ext cx="4819650" cy="3976688"/>
          </a:xfrm>
          <a:noFill/>
        </p:spPr>
      </p:pic>
      <p:graphicFrame>
        <p:nvGraphicFramePr>
          <p:cNvPr id="72711" name="Object 9"/>
          <p:cNvGraphicFramePr>
            <a:graphicFrameLocks noChangeAspect="1"/>
          </p:cNvGraphicFramePr>
          <p:nvPr/>
        </p:nvGraphicFramePr>
        <p:xfrm>
          <a:off x="2692400" y="3251200"/>
          <a:ext cx="719138" cy="381000"/>
        </p:xfrm>
        <a:graphic>
          <a:graphicData uri="http://schemas.openxmlformats.org/presentationml/2006/ole">
            <mc:AlternateContent xmlns:mc="http://schemas.openxmlformats.org/markup-compatibility/2006">
              <mc:Choice xmlns:v="urn:schemas-microsoft-com:vml" Requires="v">
                <p:oleObj spid="_x0000_s73344" name="Equation" r:id="rId15" imgW="469800" imgH="203040" progId="Equation.3">
                  <p:embed/>
                </p:oleObj>
              </mc:Choice>
              <mc:Fallback>
                <p:oleObj name="Equation" r:id="rId15" imgW="469800" imgH="203040" progId="Equation.3">
                  <p:embed/>
                  <p:pic>
                    <p:nvPicPr>
                      <p:cNvPr id="0" name="Object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692400" y="3251200"/>
                        <a:ext cx="719138"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2712" name="Object 10"/>
          <p:cNvGraphicFramePr>
            <a:graphicFrameLocks noChangeAspect="1"/>
          </p:cNvGraphicFramePr>
          <p:nvPr/>
        </p:nvGraphicFramePr>
        <p:xfrm>
          <a:off x="3086100" y="3649663"/>
          <a:ext cx="681038" cy="371475"/>
        </p:xfrm>
        <a:graphic>
          <a:graphicData uri="http://schemas.openxmlformats.org/presentationml/2006/ole">
            <mc:AlternateContent xmlns:mc="http://schemas.openxmlformats.org/markup-compatibility/2006">
              <mc:Choice xmlns:v="urn:schemas-microsoft-com:vml" Requires="v">
                <p:oleObj spid="_x0000_s73345" name="Equation" r:id="rId17" imgW="457200" imgH="203040" progId="Equation.3">
                  <p:embed/>
                </p:oleObj>
              </mc:Choice>
              <mc:Fallback>
                <p:oleObj name="Equation" r:id="rId17" imgW="457200" imgH="203040" progId="Equation.3">
                  <p:embed/>
                  <p:pic>
                    <p:nvPicPr>
                      <p:cNvPr id="0" name="Object 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86100" y="3649663"/>
                        <a:ext cx="681038" cy="371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2713" name="Object 11"/>
          <p:cNvGraphicFramePr>
            <a:graphicFrameLocks noChangeAspect="1"/>
          </p:cNvGraphicFramePr>
          <p:nvPr/>
        </p:nvGraphicFramePr>
        <p:xfrm>
          <a:off x="3848100" y="4692650"/>
          <a:ext cx="700088" cy="371475"/>
        </p:xfrm>
        <a:graphic>
          <a:graphicData uri="http://schemas.openxmlformats.org/presentationml/2006/ole">
            <mc:AlternateContent xmlns:mc="http://schemas.openxmlformats.org/markup-compatibility/2006">
              <mc:Choice xmlns:v="urn:schemas-microsoft-com:vml" Requires="v">
                <p:oleObj spid="_x0000_s73346" name="Equation" r:id="rId19" imgW="469800" imgH="203040" progId="Equation.3">
                  <p:embed/>
                </p:oleObj>
              </mc:Choice>
              <mc:Fallback>
                <p:oleObj name="Equation" r:id="rId19" imgW="469800" imgH="203040" progId="Equation.3">
                  <p:embed/>
                  <p:pic>
                    <p:nvPicPr>
                      <p:cNvPr id="0" name="Object 1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848100" y="4692650"/>
                        <a:ext cx="700088" cy="371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2714" name="Object 12"/>
          <p:cNvGraphicFramePr>
            <a:graphicFrameLocks noChangeAspect="1"/>
          </p:cNvGraphicFramePr>
          <p:nvPr/>
        </p:nvGraphicFramePr>
        <p:xfrm>
          <a:off x="3675063" y="4329113"/>
          <a:ext cx="681037" cy="371475"/>
        </p:xfrm>
        <a:graphic>
          <a:graphicData uri="http://schemas.openxmlformats.org/presentationml/2006/ole">
            <mc:AlternateContent xmlns:mc="http://schemas.openxmlformats.org/markup-compatibility/2006">
              <mc:Choice xmlns:v="urn:schemas-microsoft-com:vml" Requires="v">
                <p:oleObj spid="_x0000_s73347" name="Equation" r:id="rId21" imgW="457200" imgH="203040" progId="Equation.3">
                  <p:embed/>
                </p:oleObj>
              </mc:Choice>
              <mc:Fallback>
                <p:oleObj name="Equation" r:id="rId21" imgW="457200" imgH="203040" progId="Equation.3">
                  <p:embed/>
                  <p:pic>
                    <p:nvPicPr>
                      <p:cNvPr id="0" name="Object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675063" y="4329113"/>
                        <a:ext cx="681037" cy="371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2715" name="Object 13"/>
          <p:cNvGraphicFramePr>
            <a:graphicFrameLocks noChangeAspect="1"/>
          </p:cNvGraphicFramePr>
          <p:nvPr/>
        </p:nvGraphicFramePr>
        <p:xfrm>
          <a:off x="3806825" y="4006850"/>
          <a:ext cx="795338" cy="371475"/>
        </p:xfrm>
        <a:graphic>
          <a:graphicData uri="http://schemas.openxmlformats.org/presentationml/2006/ole">
            <mc:AlternateContent xmlns:mc="http://schemas.openxmlformats.org/markup-compatibility/2006">
              <mc:Choice xmlns:v="urn:schemas-microsoft-com:vml" Requires="v">
                <p:oleObj spid="_x0000_s73348" name="Equation" r:id="rId23" imgW="533160" imgH="203040" progId="Equation.3">
                  <p:embed/>
                </p:oleObj>
              </mc:Choice>
              <mc:Fallback>
                <p:oleObj name="Equation" r:id="rId23" imgW="533160" imgH="203040" progId="Equation.3">
                  <p:embed/>
                  <p:pic>
                    <p:nvPicPr>
                      <p:cNvPr id="0" name="Object 13"/>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806825" y="4006850"/>
                        <a:ext cx="795338" cy="371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26A39231-0388-41E5-9EE6-DECF1D067646}" type="slidenum">
              <a:rPr lang="en-US" smtClean="0"/>
              <a:pPr>
                <a:defRPr/>
              </a:pPr>
              <a:t>150</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119091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19091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19091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11909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5"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896BB2C-089E-48D1-9020-E1B2D32A7826}" type="datetime1">
              <a:rPr lang="en-US" sz="1200" i="0" smtClean="0"/>
              <a:t>3/20/18</a:t>
            </a:fld>
            <a:endParaRPr lang="en-US" sz="1200" i="0"/>
          </a:p>
        </p:txBody>
      </p:sp>
      <p:sp>
        <p:nvSpPr>
          <p:cNvPr id="73736" name="Rectangle 9"/>
          <p:cNvSpPr>
            <a:spLocks noGrp="1" noChangeArrowheads="1"/>
          </p:cNvSpPr>
          <p:nvPr>
            <p:ph type="title"/>
          </p:nvPr>
        </p:nvSpPr>
        <p:spPr/>
        <p:txBody>
          <a:bodyPr/>
          <a:lstStyle/>
          <a:p>
            <a:r>
              <a:rPr lang="en-US"/>
              <a:t>Efeito da correção gana</a:t>
            </a:r>
          </a:p>
        </p:txBody>
      </p:sp>
      <p:pic>
        <p:nvPicPr>
          <p:cNvPr id="73737" name="Picture 6"/>
          <p:cNvPicPr>
            <a:picLocks noChangeAspect="1" noChangeArrowheads="1"/>
          </p:cNvPicPr>
          <p:nvPr/>
        </p:nvPicPr>
        <p:blipFill>
          <a:blip r:embed="rId3">
            <a:extLst>
              <a:ext uri="{28A0092B-C50C-407E-A947-70E740481C1C}">
                <a14:useLocalDpi xmlns:a14="http://schemas.microsoft.com/office/drawing/2010/main" val="0"/>
              </a:ext>
            </a:extLst>
          </a:blip>
          <a:srcRect r="864"/>
          <a:stretch>
            <a:fillRect/>
          </a:stretch>
        </p:blipFill>
        <p:spPr bwMode="auto">
          <a:xfrm>
            <a:off x="561975" y="2333625"/>
            <a:ext cx="7981950" cy="219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graphicFrame>
        <p:nvGraphicFramePr>
          <p:cNvPr id="73730" name="Object 8"/>
          <p:cNvGraphicFramePr>
            <a:graphicFrameLocks noGrp="1" noChangeAspect="1"/>
          </p:cNvGraphicFramePr>
          <p:nvPr>
            <p:ph idx="1"/>
            <p:extLst>
              <p:ext uri="{D42A27DB-BD31-4B8C-83A1-F6EECF244321}">
                <p14:modId xmlns:p14="http://schemas.microsoft.com/office/powerpoint/2010/main" val="4119102590"/>
              </p:ext>
            </p:extLst>
          </p:nvPr>
        </p:nvGraphicFramePr>
        <p:xfrm>
          <a:off x="2411533" y="4533900"/>
          <a:ext cx="711200" cy="401638"/>
        </p:xfrm>
        <a:graphic>
          <a:graphicData uri="http://schemas.openxmlformats.org/presentationml/2006/ole">
            <mc:AlternateContent xmlns:mc="http://schemas.openxmlformats.org/markup-compatibility/2006">
              <mc:Choice xmlns:v="urn:schemas-microsoft-com:vml" Requires="v">
                <p:oleObj spid="_x0000_s74043" name="Equation" r:id="rId4" imgW="355320" imgH="203040" progId="Equation.3">
                  <p:embed/>
                </p:oleObj>
              </mc:Choice>
              <mc:Fallback>
                <p:oleObj name="Equation" r:id="rId4" imgW="355320" imgH="203040" progId="Equation.3">
                  <p:embed/>
                  <p:pic>
                    <p:nvPicPr>
                      <p:cNvPr id="0" name="Object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11533" y="4533900"/>
                        <a:ext cx="711200" cy="401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731" name="Object 11"/>
          <p:cNvGraphicFramePr>
            <a:graphicFrameLocks noChangeAspect="1"/>
          </p:cNvGraphicFramePr>
          <p:nvPr>
            <p:extLst>
              <p:ext uri="{D42A27DB-BD31-4B8C-83A1-F6EECF244321}">
                <p14:modId xmlns:p14="http://schemas.microsoft.com/office/powerpoint/2010/main" val="595373963"/>
              </p:ext>
            </p:extLst>
          </p:nvPr>
        </p:nvGraphicFramePr>
        <p:xfrm>
          <a:off x="865428" y="4533900"/>
          <a:ext cx="711200" cy="401638"/>
        </p:xfrm>
        <a:graphic>
          <a:graphicData uri="http://schemas.openxmlformats.org/presentationml/2006/ole">
            <mc:AlternateContent xmlns:mc="http://schemas.openxmlformats.org/markup-compatibility/2006">
              <mc:Choice xmlns:v="urn:schemas-microsoft-com:vml" Requires="v">
                <p:oleObj spid="_x0000_s74044" name="Equation" r:id="rId6" imgW="355320" imgH="203040" progId="Equation.3">
                  <p:embed/>
                </p:oleObj>
              </mc:Choice>
              <mc:Fallback>
                <p:oleObj name="Equation" r:id="rId6" imgW="355320" imgH="203040" progId="Equation.3">
                  <p:embed/>
                  <p:pic>
                    <p:nvPicPr>
                      <p:cNvPr id="0" name="Object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65428" y="4533900"/>
                        <a:ext cx="711200" cy="401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732" name="Object 12"/>
          <p:cNvGraphicFramePr>
            <a:graphicFrameLocks noChangeAspect="1"/>
          </p:cNvGraphicFramePr>
          <p:nvPr>
            <p:extLst>
              <p:ext uri="{D42A27DB-BD31-4B8C-83A1-F6EECF244321}">
                <p14:modId xmlns:p14="http://schemas.microsoft.com/office/powerpoint/2010/main" val="309331155"/>
              </p:ext>
            </p:extLst>
          </p:nvPr>
        </p:nvGraphicFramePr>
        <p:xfrm>
          <a:off x="5302221" y="4533900"/>
          <a:ext cx="939800" cy="401638"/>
        </p:xfrm>
        <a:graphic>
          <a:graphicData uri="http://schemas.openxmlformats.org/presentationml/2006/ole">
            <mc:AlternateContent xmlns:mc="http://schemas.openxmlformats.org/markup-compatibility/2006">
              <mc:Choice xmlns:v="urn:schemas-microsoft-com:vml" Requires="v">
                <p:oleObj spid="_x0000_s74045" name="Equation" r:id="rId8" imgW="469800" imgH="203040" progId="Equation.3">
                  <p:embed/>
                </p:oleObj>
              </mc:Choice>
              <mc:Fallback>
                <p:oleObj name="Equation" r:id="rId8" imgW="469800" imgH="203040" progId="Equation.3">
                  <p:embed/>
                  <p:pic>
                    <p:nvPicPr>
                      <p:cNvPr id="0" name="Object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02221" y="4533900"/>
                        <a:ext cx="939800" cy="401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733" name="Object 13"/>
          <p:cNvGraphicFramePr>
            <a:graphicFrameLocks noChangeAspect="1"/>
          </p:cNvGraphicFramePr>
          <p:nvPr>
            <p:extLst>
              <p:ext uri="{D42A27DB-BD31-4B8C-83A1-F6EECF244321}">
                <p14:modId xmlns:p14="http://schemas.microsoft.com/office/powerpoint/2010/main" val="1763299636"/>
              </p:ext>
            </p:extLst>
          </p:nvPr>
        </p:nvGraphicFramePr>
        <p:xfrm>
          <a:off x="7022351" y="4533900"/>
          <a:ext cx="1090612" cy="401638"/>
        </p:xfrm>
        <a:graphic>
          <a:graphicData uri="http://schemas.openxmlformats.org/presentationml/2006/ole">
            <mc:AlternateContent xmlns:mc="http://schemas.openxmlformats.org/markup-compatibility/2006">
              <mc:Choice xmlns:v="urn:schemas-microsoft-com:vml" Requires="v">
                <p:oleObj spid="_x0000_s74046" name="Equation" r:id="rId10" imgW="545760" imgH="203040" progId="Equation.3">
                  <p:embed/>
                </p:oleObj>
              </mc:Choice>
              <mc:Fallback>
                <p:oleObj name="Equation" r:id="rId10" imgW="545760" imgH="203040" progId="Equation.3">
                  <p:embed/>
                  <p:pic>
                    <p:nvPicPr>
                      <p:cNvPr id="0" name="Object 1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22351" y="4533900"/>
                        <a:ext cx="1090612" cy="401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734" name="Object 14"/>
          <p:cNvGraphicFramePr>
            <a:graphicFrameLocks noChangeAspect="1"/>
          </p:cNvGraphicFramePr>
          <p:nvPr>
            <p:extLst>
              <p:ext uri="{D42A27DB-BD31-4B8C-83A1-F6EECF244321}">
                <p14:modId xmlns:p14="http://schemas.microsoft.com/office/powerpoint/2010/main" val="2533104675"/>
              </p:ext>
            </p:extLst>
          </p:nvPr>
        </p:nvGraphicFramePr>
        <p:xfrm>
          <a:off x="3919538" y="4533900"/>
          <a:ext cx="660400" cy="401638"/>
        </p:xfrm>
        <a:graphic>
          <a:graphicData uri="http://schemas.openxmlformats.org/presentationml/2006/ole">
            <mc:AlternateContent xmlns:mc="http://schemas.openxmlformats.org/markup-compatibility/2006">
              <mc:Choice xmlns:v="urn:schemas-microsoft-com:vml" Requires="v">
                <p:oleObj spid="_x0000_s74047" name="Equation" r:id="rId12" imgW="330120" imgH="203040" progId="Equation.3">
                  <p:embed/>
                </p:oleObj>
              </mc:Choice>
              <mc:Fallback>
                <p:oleObj name="Equation" r:id="rId12" imgW="330120" imgH="203040" progId="Equation.3">
                  <p:embed/>
                  <p:pic>
                    <p:nvPicPr>
                      <p:cNvPr id="0" name="Object 1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919538" y="4533900"/>
                        <a:ext cx="660400" cy="4016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151</a:t>
            </a:fld>
            <a:endParaRPr lang="en-US"/>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4"/>
          <p:cNvSpPr>
            <a:spLocks noGrp="1" noChangeArrowheads="1"/>
          </p:cNvSpPr>
          <p:nvPr>
            <p:ph type="title"/>
          </p:nvPr>
        </p:nvSpPr>
        <p:spPr/>
        <p:txBody>
          <a:bodyPr/>
          <a:lstStyle/>
          <a:p>
            <a:r>
              <a:rPr lang="en-US">
                <a:solidFill>
                  <a:schemeClr val="bg1"/>
                </a:solidFill>
              </a:rPr>
              <a:t>Correção gama depende das condições do ambiente</a:t>
            </a:r>
          </a:p>
        </p:txBody>
      </p:sp>
      <p:grpSp>
        <p:nvGrpSpPr>
          <p:cNvPr id="283651" name="Group 50"/>
          <p:cNvGrpSpPr>
            <a:grpSpLocks/>
          </p:cNvGrpSpPr>
          <p:nvPr/>
        </p:nvGrpSpPr>
        <p:grpSpPr bwMode="auto">
          <a:xfrm>
            <a:off x="1425575" y="1762125"/>
            <a:ext cx="6654800" cy="4476750"/>
            <a:chOff x="898" y="1110"/>
            <a:chExt cx="4192" cy="2820"/>
          </a:xfrm>
        </p:grpSpPr>
        <p:sp>
          <p:nvSpPr>
            <p:cNvPr id="283652" name="Rectangle 15"/>
            <p:cNvSpPr>
              <a:spLocks noChangeArrowheads="1"/>
            </p:cNvSpPr>
            <p:nvPr/>
          </p:nvSpPr>
          <p:spPr bwMode="auto">
            <a:xfrm>
              <a:off x="898" y="1110"/>
              <a:ext cx="1050" cy="2820"/>
            </a:xfrm>
            <a:prstGeom prst="rect">
              <a:avLst/>
            </a:prstGeom>
            <a:solidFill>
              <a:srgbClr val="F5F5F5"/>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nvGrpSpPr>
            <p:cNvPr id="283653" name="Group 14"/>
            <p:cNvGrpSpPr>
              <a:grpSpLocks/>
            </p:cNvGrpSpPr>
            <p:nvPr/>
          </p:nvGrpSpPr>
          <p:grpSpPr bwMode="auto">
            <a:xfrm rot="-5400000">
              <a:off x="124" y="2382"/>
              <a:ext cx="2597" cy="278"/>
              <a:chOff x="287" y="1128"/>
              <a:chExt cx="2597" cy="2015"/>
            </a:xfrm>
          </p:grpSpPr>
          <p:sp>
            <p:nvSpPr>
              <p:cNvPr id="283687" name="Rectangle 5"/>
              <p:cNvSpPr>
                <a:spLocks noChangeArrowheads="1"/>
              </p:cNvSpPr>
              <p:nvPr/>
            </p:nvSpPr>
            <p:spPr bwMode="auto">
              <a:xfrm>
                <a:off x="289" y="1132"/>
                <a:ext cx="324" cy="201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88" name="Rectangle 6"/>
              <p:cNvSpPr>
                <a:spLocks noChangeArrowheads="1"/>
              </p:cNvSpPr>
              <p:nvPr/>
            </p:nvSpPr>
            <p:spPr bwMode="auto">
              <a:xfrm>
                <a:off x="613" y="1132"/>
                <a:ext cx="326" cy="2010"/>
              </a:xfrm>
              <a:prstGeom prst="rect">
                <a:avLst/>
              </a:prstGeom>
              <a:solidFill>
                <a:srgbClr val="5C5C5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89" name="Rectangle 7"/>
              <p:cNvSpPr>
                <a:spLocks noChangeArrowheads="1"/>
              </p:cNvSpPr>
              <p:nvPr/>
            </p:nvSpPr>
            <p:spPr bwMode="auto">
              <a:xfrm>
                <a:off x="939" y="1132"/>
                <a:ext cx="324" cy="2010"/>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90" name="Rectangle 8"/>
              <p:cNvSpPr>
                <a:spLocks noChangeArrowheads="1"/>
              </p:cNvSpPr>
              <p:nvPr/>
            </p:nvSpPr>
            <p:spPr bwMode="auto">
              <a:xfrm>
                <a:off x="1263" y="1132"/>
                <a:ext cx="324" cy="2010"/>
              </a:xfrm>
              <a:prstGeom prst="rect">
                <a:avLst/>
              </a:prstGeom>
              <a:solidFill>
                <a:srgbClr val="9C9C9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91" name="Rectangle 9"/>
              <p:cNvSpPr>
                <a:spLocks noChangeArrowheads="1"/>
              </p:cNvSpPr>
              <p:nvPr/>
            </p:nvSpPr>
            <p:spPr bwMode="auto">
              <a:xfrm>
                <a:off x="1587" y="1132"/>
                <a:ext cx="324" cy="2010"/>
              </a:xfrm>
              <a:prstGeom prst="rect">
                <a:avLst/>
              </a:prstGeom>
              <a:solidFill>
                <a:srgbClr val="B9B9B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92" name="Rectangle 10"/>
              <p:cNvSpPr>
                <a:spLocks noChangeArrowheads="1"/>
              </p:cNvSpPr>
              <p:nvPr/>
            </p:nvSpPr>
            <p:spPr bwMode="auto">
              <a:xfrm>
                <a:off x="1911" y="1132"/>
                <a:ext cx="324" cy="2010"/>
              </a:xfrm>
              <a:prstGeom prst="rect">
                <a:avLst/>
              </a:prstGeom>
              <a:solidFill>
                <a:srgbClr val="CDCDC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93" name="Rectangle 11"/>
              <p:cNvSpPr>
                <a:spLocks noChangeArrowheads="1"/>
              </p:cNvSpPr>
              <p:nvPr/>
            </p:nvSpPr>
            <p:spPr bwMode="auto">
              <a:xfrm>
                <a:off x="2235" y="1132"/>
                <a:ext cx="324" cy="2010"/>
              </a:xfrm>
              <a:prstGeom prst="rect">
                <a:avLst/>
              </a:prstGeom>
              <a:solidFill>
                <a:srgbClr val="E1E1E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94" name="Rectangle 12"/>
              <p:cNvSpPr>
                <a:spLocks noChangeArrowheads="1"/>
              </p:cNvSpPr>
              <p:nvPr/>
            </p:nvSpPr>
            <p:spPr bwMode="auto">
              <a:xfrm>
                <a:off x="2559" y="1132"/>
                <a:ext cx="325" cy="20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95" name="Rectangle 13"/>
              <p:cNvSpPr>
                <a:spLocks noChangeArrowheads="1"/>
              </p:cNvSpPr>
              <p:nvPr/>
            </p:nvSpPr>
            <p:spPr bwMode="auto">
              <a:xfrm>
                <a:off x="287" y="1128"/>
                <a:ext cx="2597" cy="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pt-BR"/>
              </a:p>
            </p:txBody>
          </p:sp>
        </p:grpSp>
        <p:sp>
          <p:nvSpPr>
            <p:cNvPr id="283654" name="Rectangle 16"/>
            <p:cNvSpPr>
              <a:spLocks noChangeArrowheads="1"/>
            </p:cNvSpPr>
            <p:nvPr/>
          </p:nvSpPr>
          <p:spPr bwMode="auto">
            <a:xfrm>
              <a:off x="1948" y="1110"/>
              <a:ext cx="1050" cy="2820"/>
            </a:xfrm>
            <a:prstGeom prst="rect">
              <a:avLst/>
            </a:prstGeom>
            <a:solidFill>
              <a:srgbClr val="B2B2B2"/>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nvGrpSpPr>
            <p:cNvPr id="283655" name="Group 17"/>
            <p:cNvGrpSpPr>
              <a:grpSpLocks/>
            </p:cNvGrpSpPr>
            <p:nvPr/>
          </p:nvGrpSpPr>
          <p:grpSpPr bwMode="auto">
            <a:xfrm rot="-5400000">
              <a:off x="1174" y="2382"/>
              <a:ext cx="2597" cy="278"/>
              <a:chOff x="287" y="1128"/>
              <a:chExt cx="2597" cy="2015"/>
            </a:xfrm>
          </p:grpSpPr>
          <p:sp>
            <p:nvSpPr>
              <p:cNvPr id="283678" name="Rectangle 18"/>
              <p:cNvSpPr>
                <a:spLocks noChangeArrowheads="1"/>
              </p:cNvSpPr>
              <p:nvPr/>
            </p:nvSpPr>
            <p:spPr bwMode="auto">
              <a:xfrm>
                <a:off x="289" y="1132"/>
                <a:ext cx="324" cy="201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79" name="Rectangle 19"/>
              <p:cNvSpPr>
                <a:spLocks noChangeArrowheads="1"/>
              </p:cNvSpPr>
              <p:nvPr/>
            </p:nvSpPr>
            <p:spPr bwMode="auto">
              <a:xfrm>
                <a:off x="613" y="1132"/>
                <a:ext cx="326" cy="2010"/>
              </a:xfrm>
              <a:prstGeom prst="rect">
                <a:avLst/>
              </a:prstGeom>
              <a:solidFill>
                <a:srgbClr val="5C5C5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80" name="Rectangle 20"/>
              <p:cNvSpPr>
                <a:spLocks noChangeArrowheads="1"/>
              </p:cNvSpPr>
              <p:nvPr/>
            </p:nvSpPr>
            <p:spPr bwMode="auto">
              <a:xfrm>
                <a:off x="939" y="1132"/>
                <a:ext cx="324" cy="2010"/>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81" name="Rectangle 21"/>
              <p:cNvSpPr>
                <a:spLocks noChangeArrowheads="1"/>
              </p:cNvSpPr>
              <p:nvPr/>
            </p:nvSpPr>
            <p:spPr bwMode="auto">
              <a:xfrm>
                <a:off x="1263" y="1132"/>
                <a:ext cx="324" cy="2010"/>
              </a:xfrm>
              <a:prstGeom prst="rect">
                <a:avLst/>
              </a:prstGeom>
              <a:solidFill>
                <a:srgbClr val="9C9C9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82" name="Rectangle 22"/>
              <p:cNvSpPr>
                <a:spLocks noChangeArrowheads="1"/>
              </p:cNvSpPr>
              <p:nvPr/>
            </p:nvSpPr>
            <p:spPr bwMode="auto">
              <a:xfrm>
                <a:off x="1587" y="1132"/>
                <a:ext cx="324" cy="2010"/>
              </a:xfrm>
              <a:prstGeom prst="rect">
                <a:avLst/>
              </a:prstGeom>
              <a:solidFill>
                <a:srgbClr val="B9B9B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83" name="Rectangle 23"/>
              <p:cNvSpPr>
                <a:spLocks noChangeArrowheads="1"/>
              </p:cNvSpPr>
              <p:nvPr/>
            </p:nvSpPr>
            <p:spPr bwMode="auto">
              <a:xfrm>
                <a:off x="1911" y="1132"/>
                <a:ext cx="324" cy="2010"/>
              </a:xfrm>
              <a:prstGeom prst="rect">
                <a:avLst/>
              </a:prstGeom>
              <a:solidFill>
                <a:srgbClr val="CDCDC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84" name="Rectangle 24"/>
              <p:cNvSpPr>
                <a:spLocks noChangeArrowheads="1"/>
              </p:cNvSpPr>
              <p:nvPr/>
            </p:nvSpPr>
            <p:spPr bwMode="auto">
              <a:xfrm>
                <a:off x="2235" y="1132"/>
                <a:ext cx="324" cy="2010"/>
              </a:xfrm>
              <a:prstGeom prst="rect">
                <a:avLst/>
              </a:prstGeom>
              <a:solidFill>
                <a:srgbClr val="E1E1E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85" name="Rectangle 25"/>
              <p:cNvSpPr>
                <a:spLocks noChangeArrowheads="1"/>
              </p:cNvSpPr>
              <p:nvPr/>
            </p:nvSpPr>
            <p:spPr bwMode="auto">
              <a:xfrm>
                <a:off x="2559" y="1132"/>
                <a:ext cx="325" cy="20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86" name="Rectangle 26"/>
              <p:cNvSpPr>
                <a:spLocks noChangeArrowheads="1"/>
              </p:cNvSpPr>
              <p:nvPr/>
            </p:nvSpPr>
            <p:spPr bwMode="auto">
              <a:xfrm>
                <a:off x="287" y="1128"/>
                <a:ext cx="2597" cy="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pt-BR"/>
              </a:p>
            </p:txBody>
          </p:sp>
        </p:grpSp>
        <p:sp>
          <p:nvSpPr>
            <p:cNvPr id="283656" name="Rectangle 27"/>
            <p:cNvSpPr>
              <a:spLocks noChangeArrowheads="1"/>
            </p:cNvSpPr>
            <p:nvPr/>
          </p:nvSpPr>
          <p:spPr bwMode="auto">
            <a:xfrm>
              <a:off x="2990" y="1110"/>
              <a:ext cx="1050" cy="2820"/>
            </a:xfrm>
            <a:prstGeom prst="rect">
              <a:avLst/>
            </a:prstGeom>
            <a:solidFill>
              <a:srgbClr val="4D4D4D"/>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nvGrpSpPr>
            <p:cNvPr id="283657" name="Group 28"/>
            <p:cNvGrpSpPr>
              <a:grpSpLocks/>
            </p:cNvGrpSpPr>
            <p:nvPr/>
          </p:nvGrpSpPr>
          <p:grpSpPr bwMode="auto">
            <a:xfrm rot="-5400000">
              <a:off x="2216" y="2382"/>
              <a:ext cx="2597" cy="278"/>
              <a:chOff x="287" y="1128"/>
              <a:chExt cx="2597" cy="2015"/>
            </a:xfrm>
          </p:grpSpPr>
          <p:sp>
            <p:nvSpPr>
              <p:cNvPr id="283669" name="Rectangle 29"/>
              <p:cNvSpPr>
                <a:spLocks noChangeArrowheads="1"/>
              </p:cNvSpPr>
              <p:nvPr/>
            </p:nvSpPr>
            <p:spPr bwMode="auto">
              <a:xfrm>
                <a:off x="289" y="1132"/>
                <a:ext cx="324" cy="201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70" name="Rectangle 30"/>
              <p:cNvSpPr>
                <a:spLocks noChangeArrowheads="1"/>
              </p:cNvSpPr>
              <p:nvPr/>
            </p:nvSpPr>
            <p:spPr bwMode="auto">
              <a:xfrm>
                <a:off x="613" y="1132"/>
                <a:ext cx="326" cy="2010"/>
              </a:xfrm>
              <a:prstGeom prst="rect">
                <a:avLst/>
              </a:prstGeom>
              <a:solidFill>
                <a:srgbClr val="5C5C5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71" name="Rectangle 31"/>
              <p:cNvSpPr>
                <a:spLocks noChangeArrowheads="1"/>
              </p:cNvSpPr>
              <p:nvPr/>
            </p:nvSpPr>
            <p:spPr bwMode="auto">
              <a:xfrm>
                <a:off x="939" y="1132"/>
                <a:ext cx="324" cy="2010"/>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72" name="Rectangle 32"/>
              <p:cNvSpPr>
                <a:spLocks noChangeArrowheads="1"/>
              </p:cNvSpPr>
              <p:nvPr/>
            </p:nvSpPr>
            <p:spPr bwMode="auto">
              <a:xfrm>
                <a:off x="1263" y="1132"/>
                <a:ext cx="324" cy="2010"/>
              </a:xfrm>
              <a:prstGeom prst="rect">
                <a:avLst/>
              </a:prstGeom>
              <a:solidFill>
                <a:srgbClr val="9C9C9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73" name="Rectangle 33"/>
              <p:cNvSpPr>
                <a:spLocks noChangeArrowheads="1"/>
              </p:cNvSpPr>
              <p:nvPr/>
            </p:nvSpPr>
            <p:spPr bwMode="auto">
              <a:xfrm>
                <a:off x="1587" y="1132"/>
                <a:ext cx="324" cy="2010"/>
              </a:xfrm>
              <a:prstGeom prst="rect">
                <a:avLst/>
              </a:prstGeom>
              <a:solidFill>
                <a:srgbClr val="B9B9B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74" name="Rectangle 34"/>
              <p:cNvSpPr>
                <a:spLocks noChangeArrowheads="1"/>
              </p:cNvSpPr>
              <p:nvPr/>
            </p:nvSpPr>
            <p:spPr bwMode="auto">
              <a:xfrm>
                <a:off x="1911" y="1132"/>
                <a:ext cx="324" cy="2010"/>
              </a:xfrm>
              <a:prstGeom prst="rect">
                <a:avLst/>
              </a:prstGeom>
              <a:solidFill>
                <a:srgbClr val="CDCDC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75" name="Rectangle 35"/>
              <p:cNvSpPr>
                <a:spLocks noChangeArrowheads="1"/>
              </p:cNvSpPr>
              <p:nvPr/>
            </p:nvSpPr>
            <p:spPr bwMode="auto">
              <a:xfrm>
                <a:off x="2235" y="1132"/>
                <a:ext cx="324" cy="2010"/>
              </a:xfrm>
              <a:prstGeom prst="rect">
                <a:avLst/>
              </a:prstGeom>
              <a:solidFill>
                <a:srgbClr val="E1E1E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76" name="Rectangle 36"/>
              <p:cNvSpPr>
                <a:spLocks noChangeArrowheads="1"/>
              </p:cNvSpPr>
              <p:nvPr/>
            </p:nvSpPr>
            <p:spPr bwMode="auto">
              <a:xfrm>
                <a:off x="2559" y="1132"/>
                <a:ext cx="325" cy="20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77" name="Rectangle 37"/>
              <p:cNvSpPr>
                <a:spLocks noChangeArrowheads="1"/>
              </p:cNvSpPr>
              <p:nvPr/>
            </p:nvSpPr>
            <p:spPr bwMode="auto">
              <a:xfrm>
                <a:off x="287" y="1128"/>
                <a:ext cx="2597" cy="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pt-BR"/>
              </a:p>
            </p:txBody>
          </p:sp>
        </p:grpSp>
        <p:sp>
          <p:nvSpPr>
            <p:cNvPr id="283658" name="Rectangle 38"/>
            <p:cNvSpPr>
              <a:spLocks noChangeArrowheads="1"/>
            </p:cNvSpPr>
            <p:nvPr/>
          </p:nvSpPr>
          <p:spPr bwMode="auto">
            <a:xfrm>
              <a:off x="4040" y="1110"/>
              <a:ext cx="1050" cy="2820"/>
            </a:xfrm>
            <a:prstGeom prst="rect">
              <a:avLst/>
            </a:prstGeom>
            <a:solidFill>
              <a:srgbClr val="0C0C0C"/>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grpSp>
          <p:nvGrpSpPr>
            <p:cNvPr id="283659" name="Group 39"/>
            <p:cNvGrpSpPr>
              <a:grpSpLocks/>
            </p:cNvGrpSpPr>
            <p:nvPr/>
          </p:nvGrpSpPr>
          <p:grpSpPr bwMode="auto">
            <a:xfrm rot="-5400000">
              <a:off x="3266" y="2382"/>
              <a:ext cx="2597" cy="278"/>
              <a:chOff x="287" y="1128"/>
              <a:chExt cx="2597" cy="2015"/>
            </a:xfrm>
          </p:grpSpPr>
          <p:sp>
            <p:nvSpPr>
              <p:cNvPr id="283660" name="Rectangle 40"/>
              <p:cNvSpPr>
                <a:spLocks noChangeArrowheads="1"/>
              </p:cNvSpPr>
              <p:nvPr/>
            </p:nvSpPr>
            <p:spPr bwMode="auto">
              <a:xfrm>
                <a:off x="289" y="1132"/>
                <a:ext cx="324" cy="201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61" name="Rectangle 41"/>
              <p:cNvSpPr>
                <a:spLocks noChangeArrowheads="1"/>
              </p:cNvSpPr>
              <p:nvPr/>
            </p:nvSpPr>
            <p:spPr bwMode="auto">
              <a:xfrm>
                <a:off x="613" y="1132"/>
                <a:ext cx="326" cy="2010"/>
              </a:xfrm>
              <a:prstGeom prst="rect">
                <a:avLst/>
              </a:prstGeom>
              <a:solidFill>
                <a:srgbClr val="5C5C5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62" name="Rectangle 42"/>
              <p:cNvSpPr>
                <a:spLocks noChangeArrowheads="1"/>
              </p:cNvSpPr>
              <p:nvPr/>
            </p:nvSpPr>
            <p:spPr bwMode="auto">
              <a:xfrm>
                <a:off x="939" y="1132"/>
                <a:ext cx="324" cy="2010"/>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63" name="Rectangle 43"/>
              <p:cNvSpPr>
                <a:spLocks noChangeArrowheads="1"/>
              </p:cNvSpPr>
              <p:nvPr/>
            </p:nvSpPr>
            <p:spPr bwMode="auto">
              <a:xfrm>
                <a:off x="1263" y="1132"/>
                <a:ext cx="324" cy="2010"/>
              </a:xfrm>
              <a:prstGeom prst="rect">
                <a:avLst/>
              </a:prstGeom>
              <a:solidFill>
                <a:srgbClr val="9C9C9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64" name="Rectangle 44"/>
              <p:cNvSpPr>
                <a:spLocks noChangeArrowheads="1"/>
              </p:cNvSpPr>
              <p:nvPr/>
            </p:nvSpPr>
            <p:spPr bwMode="auto">
              <a:xfrm>
                <a:off x="1587" y="1132"/>
                <a:ext cx="324" cy="2010"/>
              </a:xfrm>
              <a:prstGeom prst="rect">
                <a:avLst/>
              </a:prstGeom>
              <a:solidFill>
                <a:srgbClr val="B9B9B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65" name="Rectangle 45"/>
              <p:cNvSpPr>
                <a:spLocks noChangeArrowheads="1"/>
              </p:cNvSpPr>
              <p:nvPr/>
            </p:nvSpPr>
            <p:spPr bwMode="auto">
              <a:xfrm>
                <a:off x="1911" y="1132"/>
                <a:ext cx="324" cy="2010"/>
              </a:xfrm>
              <a:prstGeom prst="rect">
                <a:avLst/>
              </a:prstGeom>
              <a:solidFill>
                <a:srgbClr val="CDCDC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66" name="Rectangle 46"/>
              <p:cNvSpPr>
                <a:spLocks noChangeArrowheads="1"/>
              </p:cNvSpPr>
              <p:nvPr/>
            </p:nvSpPr>
            <p:spPr bwMode="auto">
              <a:xfrm>
                <a:off x="2235" y="1132"/>
                <a:ext cx="324" cy="2010"/>
              </a:xfrm>
              <a:prstGeom prst="rect">
                <a:avLst/>
              </a:prstGeom>
              <a:solidFill>
                <a:srgbClr val="E1E1E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67" name="Rectangle 47"/>
              <p:cNvSpPr>
                <a:spLocks noChangeArrowheads="1"/>
              </p:cNvSpPr>
              <p:nvPr/>
            </p:nvSpPr>
            <p:spPr bwMode="auto">
              <a:xfrm>
                <a:off x="2559" y="1132"/>
                <a:ext cx="325" cy="20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83668" name="Rectangle 48"/>
              <p:cNvSpPr>
                <a:spLocks noChangeArrowheads="1"/>
              </p:cNvSpPr>
              <p:nvPr/>
            </p:nvSpPr>
            <p:spPr bwMode="auto">
              <a:xfrm>
                <a:off x="287" y="1128"/>
                <a:ext cx="2597" cy="2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pt-BR"/>
              </a:p>
            </p:txBody>
          </p:sp>
        </p:grpSp>
      </p:grpSp>
      <p:sp>
        <p:nvSpPr>
          <p:cNvPr id="2" name="Date Placeholder 1"/>
          <p:cNvSpPr>
            <a:spLocks noGrp="1"/>
          </p:cNvSpPr>
          <p:nvPr>
            <p:ph type="dt" sz="half" idx="10"/>
          </p:nvPr>
        </p:nvSpPr>
        <p:spPr/>
        <p:txBody>
          <a:bodyPr/>
          <a:lstStyle/>
          <a:p>
            <a:pPr>
              <a:defRPr/>
            </a:pPr>
            <a:fld id="{FB69B9B0-6D55-4AF1-8AE1-8592B6B483B1}"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152</a:t>
            </a:fld>
            <a:endParaRPr lang="en-US"/>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CB49F98-A02F-4825-B763-722D71EC1655}" type="datetime1">
              <a:rPr lang="en-US" sz="1200" i="0" smtClean="0">
                <a:solidFill>
                  <a:srgbClr val="000000"/>
                </a:solidFill>
              </a:rPr>
              <a:t>3/20/18</a:t>
            </a:fld>
            <a:endParaRPr lang="en-US" sz="1200" i="0">
              <a:solidFill>
                <a:srgbClr val="000000"/>
              </a:solidFill>
            </a:endParaRPr>
          </a:p>
        </p:txBody>
      </p:sp>
      <p:sp>
        <p:nvSpPr>
          <p:cNvPr id="279555" name="Rectangle 2"/>
          <p:cNvSpPr>
            <a:spLocks noGrp="1" noChangeArrowheads="1"/>
          </p:cNvSpPr>
          <p:nvPr>
            <p:ph type="title"/>
          </p:nvPr>
        </p:nvSpPr>
        <p:spPr/>
        <p:txBody>
          <a:bodyPr/>
          <a:lstStyle/>
          <a:p>
            <a:r>
              <a:rPr lang="pt-BR"/>
              <a:t>Curva do Monitor</a:t>
            </a:r>
            <a:endParaRPr lang="en-US"/>
          </a:p>
        </p:txBody>
      </p:sp>
      <p:sp>
        <p:nvSpPr>
          <p:cNvPr id="279556" name="Rectangle 47"/>
          <p:cNvSpPr>
            <a:spLocks noChangeArrowheads="1"/>
          </p:cNvSpPr>
          <p:nvPr/>
        </p:nvSpPr>
        <p:spPr bwMode="auto">
          <a:xfrm rot="10800000" flipH="1" flipV="1">
            <a:off x="2633663" y="5883275"/>
            <a:ext cx="4900612"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2500" i="0">
                <a:solidFill>
                  <a:srgbClr val="000000"/>
                </a:solidFill>
              </a:rPr>
              <a:t>Sinal de vídeo (voltagem ou código) </a:t>
            </a:r>
          </a:p>
        </p:txBody>
      </p:sp>
      <p:sp>
        <p:nvSpPr>
          <p:cNvPr id="279557" name="Text Box 49"/>
          <p:cNvSpPr txBox="1">
            <a:spLocks noChangeArrowheads="1"/>
          </p:cNvSpPr>
          <p:nvPr/>
        </p:nvSpPr>
        <p:spPr bwMode="auto">
          <a:xfrm rot="-5400000">
            <a:off x="605631" y="3450432"/>
            <a:ext cx="3319463"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900" i="0">
                <a:solidFill>
                  <a:srgbClr val="000000"/>
                </a:solidFill>
              </a:rPr>
              <a:t>Intensidade luminosa</a:t>
            </a:r>
            <a:endParaRPr lang="en-US" sz="2900" i="0">
              <a:solidFill>
                <a:srgbClr val="000000"/>
              </a:solidFill>
            </a:endParaRPr>
          </a:p>
        </p:txBody>
      </p:sp>
      <p:sp>
        <p:nvSpPr>
          <p:cNvPr id="279558" name="Freeform 38"/>
          <p:cNvSpPr>
            <a:spLocks noChangeAspect="1"/>
          </p:cNvSpPr>
          <p:nvPr/>
        </p:nvSpPr>
        <p:spPr bwMode="auto">
          <a:xfrm rot="5400000" flipH="1">
            <a:off x="2897981" y="5225257"/>
            <a:ext cx="255587" cy="1035050"/>
          </a:xfrm>
          <a:custGeom>
            <a:avLst/>
            <a:gdLst>
              <a:gd name="T0" fmla="*/ 0 w 166"/>
              <a:gd name="T1" fmla="*/ 0 h 482"/>
              <a:gd name="T2" fmla="*/ 2147483647 w 166"/>
              <a:gd name="T3" fmla="*/ 0 h 482"/>
              <a:gd name="T4" fmla="*/ 2147483647 w 166"/>
              <a:gd name="T5" fmla="*/ 2147483647 h 482"/>
              <a:gd name="T6" fmla="*/ 0 60000 65536"/>
              <a:gd name="T7" fmla="*/ 0 60000 65536"/>
              <a:gd name="T8" fmla="*/ 0 60000 65536"/>
              <a:gd name="T9" fmla="*/ 0 w 166"/>
              <a:gd name="T10" fmla="*/ 0 h 482"/>
              <a:gd name="T11" fmla="*/ 166 w 166"/>
              <a:gd name="T12" fmla="*/ 482 h 482"/>
            </a:gdLst>
            <a:ahLst/>
            <a:cxnLst>
              <a:cxn ang="T6">
                <a:pos x="T0" y="T1"/>
              </a:cxn>
              <a:cxn ang="T7">
                <a:pos x="T2" y="T3"/>
              </a:cxn>
              <a:cxn ang="T8">
                <a:pos x="T4" y="T5"/>
              </a:cxn>
            </a:cxnLst>
            <a:rect l="T9" t="T10" r="T11" b="T12"/>
            <a:pathLst>
              <a:path w="166" h="482">
                <a:moveTo>
                  <a:pt x="0" y="0"/>
                </a:moveTo>
                <a:lnTo>
                  <a:pt x="166" y="0"/>
                </a:lnTo>
                <a:lnTo>
                  <a:pt x="166" y="482"/>
                </a:lnTo>
              </a:path>
            </a:pathLst>
          </a:custGeom>
          <a:noFill/>
          <a:ln w="12700" cap="flat" cmpd="sng">
            <a:solidFill>
              <a:schemeClr val="tx1"/>
            </a:solidFill>
            <a:prstDash val="solid"/>
            <a:round/>
            <a:headEnd type="none" w="sm" len="sm"/>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79559" name="Freeform 39"/>
          <p:cNvSpPr>
            <a:spLocks noChangeAspect="1"/>
          </p:cNvSpPr>
          <p:nvPr/>
        </p:nvSpPr>
        <p:spPr bwMode="auto">
          <a:xfrm rot="5400000" flipH="1">
            <a:off x="3129756" y="4406107"/>
            <a:ext cx="839787" cy="2089150"/>
          </a:xfrm>
          <a:custGeom>
            <a:avLst/>
            <a:gdLst>
              <a:gd name="T0" fmla="*/ 0 w 394"/>
              <a:gd name="T1" fmla="*/ 0 h 955"/>
              <a:gd name="T2" fmla="*/ 2147483647 w 394"/>
              <a:gd name="T3" fmla="*/ 0 h 955"/>
              <a:gd name="T4" fmla="*/ 2147483647 w 394"/>
              <a:gd name="T5" fmla="*/ 2147483647 h 955"/>
              <a:gd name="T6" fmla="*/ 0 60000 65536"/>
              <a:gd name="T7" fmla="*/ 0 60000 65536"/>
              <a:gd name="T8" fmla="*/ 0 60000 65536"/>
              <a:gd name="T9" fmla="*/ 0 w 394"/>
              <a:gd name="T10" fmla="*/ 0 h 955"/>
              <a:gd name="T11" fmla="*/ 394 w 394"/>
              <a:gd name="T12" fmla="*/ 955 h 955"/>
            </a:gdLst>
            <a:ahLst/>
            <a:cxnLst>
              <a:cxn ang="T6">
                <a:pos x="T0" y="T1"/>
              </a:cxn>
              <a:cxn ang="T7">
                <a:pos x="T2" y="T3"/>
              </a:cxn>
              <a:cxn ang="T8">
                <a:pos x="T4" y="T5"/>
              </a:cxn>
            </a:cxnLst>
            <a:rect l="T9" t="T10" r="T11" b="T12"/>
            <a:pathLst>
              <a:path w="394" h="955">
                <a:moveTo>
                  <a:pt x="0" y="0"/>
                </a:moveTo>
                <a:lnTo>
                  <a:pt x="394" y="0"/>
                </a:lnTo>
                <a:lnTo>
                  <a:pt x="394" y="955"/>
                </a:lnTo>
              </a:path>
            </a:pathLst>
          </a:custGeom>
          <a:noFill/>
          <a:ln w="12700" cap="flat" cmpd="sng">
            <a:solidFill>
              <a:schemeClr val="tx1"/>
            </a:solidFill>
            <a:prstDash val="solid"/>
            <a:round/>
            <a:headEnd type="none" w="sm" len="sm"/>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79560" name="Freeform 40"/>
          <p:cNvSpPr>
            <a:spLocks noChangeAspect="1"/>
          </p:cNvSpPr>
          <p:nvPr/>
        </p:nvSpPr>
        <p:spPr bwMode="auto">
          <a:xfrm rot="5400000" flipH="1">
            <a:off x="3148807" y="3372644"/>
            <a:ext cx="1824037" cy="3171825"/>
          </a:xfrm>
          <a:custGeom>
            <a:avLst/>
            <a:gdLst>
              <a:gd name="T0" fmla="*/ 0 w 773"/>
              <a:gd name="T1" fmla="*/ 0 h 1451"/>
              <a:gd name="T2" fmla="*/ 2147483647 w 773"/>
              <a:gd name="T3" fmla="*/ 0 h 1451"/>
              <a:gd name="T4" fmla="*/ 2147483647 w 773"/>
              <a:gd name="T5" fmla="*/ 2147483647 h 1451"/>
              <a:gd name="T6" fmla="*/ 0 60000 65536"/>
              <a:gd name="T7" fmla="*/ 0 60000 65536"/>
              <a:gd name="T8" fmla="*/ 0 60000 65536"/>
              <a:gd name="T9" fmla="*/ 0 w 773"/>
              <a:gd name="T10" fmla="*/ 0 h 1451"/>
              <a:gd name="T11" fmla="*/ 773 w 773"/>
              <a:gd name="T12" fmla="*/ 1451 h 1451"/>
            </a:gdLst>
            <a:ahLst/>
            <a:cxnLst>
              <a:cxn ang="T6">
                <a:pos x="T0" y="T1"/>
              </a:cxn>
              <a:cxn ang="T7">
                <a:pos x="T2" y="T3"/>
              </a:cxn>
              <a:cxn ang="T8">
                <a:pos x="T4" y="T5"/>
              </a:cxn>
            </a:cxnLst>
            <a:rect l="T9" t="T10" r="T11" b="T12"/>
            <a:pathLst>
              <a:path w="773" h="1451">
                <a:moveTo>
                  <a:pt x="0" y="0"/>
                </a:moveTo>
                <a:lnTo>
                  <a:pt x="773" y="0"/>
                </a:lnTo>
                <a:lnTo>
                  <a:pt x="773" y="1451"/>
                </a:lnTo>
              </a:path>
            </a:pathLst>
          </a:custGeom>
          <a:noFill/>
          <a:ln w="12700" cap="flat" cmpd="sng">
            <a:solidFill>
              <a:schemeClr val="tx1"/>
            </a:solidFill>
            <a:prstDash val="solid"/>
            <a:round/>
            <a:headEnd type="none" w="sm" len="sm"/>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79561" name="Freeform 41"/>
          <p:cNvSpPr>
            <a:spLocks noChangeAspect="1"/>
          </p:cNvSpPr>
          <p:nvPr/>
        </p:nvSpPr>
        <p:spPr bwMode="auto">
          <a:xfrm rot="5400000" flipH="1">
            <a:off x="2942432" y="2131219"/>
            <a:ext cx="3268662" cy="4210050"/>
          </a:xfrm>
          <a:custGeom>
            <a:avLst/>
            <a:gdLst>
              <a:gd name="T0" fmla="*/ 0 w 1673"/>
              <a:gd name="T1" fmla="*/ 0 h 1925"/>
              <a:gd name="T2" fmla="*/ 2147483647 w 1673"/>
              <a:gd name="T3" fmla="*/ 0 h 1925"/>
              <a:gd name="T4" fmla="*/ 2147483647 w 1673"/>
              <a:gd name="T5" fmla="*/ 2147483647 h 1925"/>
              <a:gd name="T6" fmla="*/ 0 60000 65536"/>
              <a:gd name="T7" fmla="*/ 0 60000 65536"/>
              <a:gd name="T8" fmla="*/ 0 60000 65536"/>
              <a:gd name="T9" fmla="*/ 0 w 1673"/>
              <a:gd name="T10" fmla="*/ 0 h 1925"/>
              <a:gd name="T11" fmla="*/ 1673 w 1673"/>
              <a:gd name="T12" fmla="*/ 1925 h 1925"/>
            </a:gdLst>
            <a:ahLst/>
            <a:cxnLst>
              <a:cxn ang="T6">
                <a:pos x="T0" y="T1"/>
              </a:cxn>
              <a:cxn ang="T7">
                <a:pos x="T2" y="T3"/>
              </a:cxn>
              <a:cxn ang="T8">
                <a:pos x="T4" y="T5"/>
              </a:cxn>
            </a:cxnLst>
            <a:rect l="T9" t="T10" r="T11" b="T12"/>
            <a:pathLst>
              <a:path w="1673" h="1925">
                <a:moveTo>
                  <a:pt x="0" y="0"/>
                </a:moveTo>
                <a:lnTo>
                  <a:pt x="1673" y="0"/>
                </a:lnTo>
                <a:lnTo>
                  <a:pt x="1673" y="1925"/>
                </a:lnTo>
              </a:path>
            </a:pathLst>
          </a:custGeom>
          <a:noFill/>
          <a:ln w="12700" cap="flat" cmpd="sng">
            <a:solidFill>
              <a:schemeClr val="tx1"/>
            </a:solidFill>
            <a:prstDash val="solid"/>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79562" name="Line 42"/>
          <p:cNvSpPr>
            <a:spLocks noChangeAspect="1" noChangeShapeType="1"/>
          </p:cNvSpPr>
          <p:nvPr/>
        </p:nvSpPr>
        <p:spPr bwMode="auto">
          <a:xfrm rot="5400000" flipH="1" flipV="1">
            <a:off x="4976019" y="3458369"/>
            <a:ext cx="0" cy="4906962"/>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79563" name="Line 43"/>
          <p:cNvSpPr>
            <a:spLocks noChangeAspect="1" noChangeShapeType="1"/>
          </p:cNvSpPr>
          <p:nvPr/>
        </p:nvSpPr>
        <p:spPr bwMode="auto">
          <a:xfrm rot="5400000" flipH="1">
            <a:off x="2474119" y="5911057"/>
            <a:ext cx="96837"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solidFill>
                <a:srgbClr val="000000"/>
              </a:solidFill>
            </a:endParaRPr>
          </a:p>
        </p:txBody>
      </p:sp>
      <p:sp>
        <p:nvSpPr>
          <p:cNvPr id="279564" name="Line 44"/>
          <p:cNvSpPr>
            <a:spLocks noChangeAspect="1" noChangeShapeType="1"/>
          </p:cNvSpPr>
          <p:nvPr/>
        </p:nvSpPr>
        <p:spPr bwMode="auto">
          <a:xfrm rot="5400000" flipH="1">
            <a:off x="497682" y="3886994"/>
            <a:ext cx="4049712" cy="0"/>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79565" name="Line 45"/>
          <p:cNvSpPr>
            <a:spLocks noChangeAspect="1" noChangeShapeType="1"/>
          </p:cNvSpPr>
          <p:nvPr/>
        </p:nvSpPr>
        <p:spPr bwMode="auto">
          <a:xfrm rot="5400000" flipH="1" flipV="1">
            <a:off x="2524125" y="5797550"/>
            <a:ext cx="0" cy="22860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solidFill>
                <a:srgbClr val="000000"/>
              </a:solidFill>
            </a:endParaRPr>
          </a:p>
        </p:txBody>
      </p:sp>
      <p:sp>
        <p:nvSpPr>
          <p:cNvPr id="279566" name="Freeform 46"/>
          <p:cNvSpPr>
            <a:spLocks noChangeAspect="1"/>
          </p:cNvSpPr>
          <p:nvPr/>
        </p:nvSpPr>
        <p:spPr bwMode="auto">
          <a:xfrm rot="5400000" flipH="1">
            <a:off x="2858294" y="1801019"/>
            <a:ext cx="3775075" cy="4446587"/>
          </a:xfrm>
          <a:custGeom>
            <a:avLst/>
            <a:gdLst>
              <a:gd name="T0" fmla="*/ 0 w 2321"/>
              <a:gd name="T1" fmla="*/ 2147483647 h 1847"/>
              <a:gd name="T2" fmla="*/ 2147483647 w 2321"/>
              <a:gd name="T3" fmla="*/ 2147483647 h 1847"/>
              <a:gd name="T4" fmla="*/ 2147483647 w 2321"/>
              <a:gd name="T5" fmla="*/ 2147483647 h 1847"/>
              <a:gd name="T6" fmla="*/ 2147483647 w 2321"/>
              <a:gd name="T7" fmla="*/ 2147483647 h 1847"/>
              <a:gd name="T8" fmla="*/ 2147483647 w 2321"/>
              <a:gd name="T9" fmla="*/ 2147483647 h 1847"/>
              <a:gd name="T10" fmla="*/ 2147483647 w 2321"/>
              <a:gd name="T11" fmla="*/ 2147483647 h 1847"/>
              <a:gd name="T12" fmla="*/ 2147483647 w 2321"/>
              <a:gd name="T13" fmla="*/ 2147483647 h 1847"/>
              <a:gd name="T14" fmla="*/ 2147483647 w 2321"/>
              <a:gd name="T15" fmla="*/ 2147483647 h 1847"/>
              <a:gd name="T16" fmla="*/ 2147483647 w 2321"/>
              <a:gd name="T17" fmla="*/ 2147483647 h 1847"/>
              <a:gd name="T18" fmla="*/ 2147483647 w 2321"/>
              <a:gd name="T19" fmla="*/ 2147483647 h 1847"/>
              <a:gd name="T20" fmla="*/ 2147483647 w 2321"/>
              <a:gd name="T21" fmla="*/ 0 h 18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21"/>
              <a:gd name="T34" fmla="*/ 0 h 1847"/>
              <a:gd name="T35" fmla="*/ 2321 w 2321"/>
              <a:gd name="T36" fmla="*/ 1847 h 18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21" h="1847">
                <a:moveTo>
                  <a:pt x="0" y="1846"/>
                </a:moveTo>
                <a:lnTo>
                  <a:pt x="234" y="1307"/>
                </a:lnTo>
                <a:lnTo>
                  <a:pt x="464" y="1045"/>
                </a:lnTo>
                <a:lnTo>
                  <a:pt x="698" y="848"/>
                </a:lnTo>
                <a:lnTo>
                  <a:pt x="928" y="683"/>
                </a:lnTo>
                <a:lnTo>
                  <a:pt x="1162" y="543"/>
                </a:lnTo>
                <a:lnTo>
                  <a:pt x="1392" y="416"/>
                </a:lnTo>
                <a:lnTo>
                  <a:pt x="1626" y="299"/>
                </a:lnTo>
                <a:lnTo>
                  <a:pt x="1856" y="192"/>
                </a:lnTo>
                <a:lnTo>
                  <a:pt x="2090" y="93"/>
                </a:lnTo>
                <a:lnTo>
                  <a:pt x="2320" y="0"/>
                </a:lnTo>
              </a:path>
            </a:pathLst>
          </a:custGeom>
          <a:noFill/>
          <a:ln w="25400" cap="rnd" cmpd="sng">
            <a:solidFill>
              <a:srgbClr val="00008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79567" name="Line 51"/>
          <p:cNvSpPr>
            <a:spLocks noChangeAspect="1" noChangeShapeType="1"/>
          </p:cNvSpPr>
          <p:nvPr/>
        </p:nvSpPr>
        <p:spPr bwMode="auto">
          <a:xfrm rot="5400000" flipH="1" flipV="1">
            <a:off x="6565106" y="5898357"/>
            <a:ext cx="233363"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79568" name="Line 52"/>
          <p:cNvSpPr>
            <a:spLocks noChangeAspect="1" noChangeShapeType="1"/>
          </p:cNvSpPr>
          <p:nvPr/>
        </p:nvSpPr>
        <p:spPr bwMode="auto">
          <a:xfrm rot="5400000" flipH="1" flipV="1">
            <a:off x="5531643" y="5898357"/>
            <a:ext cx="233363"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79569" name="Line 53"/>
          <p:cNvSpPr>
            <a:spLocks noChangeAspect="1" noChangeShapeType="1"/>
          </p:cNvSpPr>
          <p:nvPr/>
        </p:nvSpPr>
        <p:spPr bwMode="auto">
          <a:xfrm rot="5400000" flipH="1" flipV="1">
            <a:off x="3424237" y="5900738"/>
            <a:ext cx="23177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79570" name="Line 54"/>
          <p:cNvSpPr>
            <a:spLocks noChangeAspect="1" noChangeShapeType="1"/>
          </p:cNvSpPr>
          <p:nvPr/>
        </p:nvSpPr>
        <p:spPr bwMode="auto">
          <a:xfrm rot="5400000" flipH="1" flipV="1">
            <a:off x="4477543" y="5898357"/>
            <a:ext cx="233363"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79571" name="Line 55"/>
          <p:cNvSpPr>
            <a:spLocks noChangeAspect="1" noChangeShapeType="1"/>
          </p:cNvSpPr>
          <p:nvPr/>
        </p:nvSpPr>
        <p:spPr bwMode="auto">
          <a:xfrm rot="5400000" flipH="1" flipV="1">
            <a:off x="2404268" y="5898357"/>
            <a:ext cx="233363"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153</a:t>
            </a:fld>
            <a:endParaRPr lang="en-US"/>
          </a:p>
        </p:txBody>
      </p:sp>
    </p:spTree>
    <p:extLst>
      <p:ext uri="{BB962C8B-B14F-4D97-AF65-F5344CB8AC3E}">
        <p14:creationId xmlns:p14="http://schemas.microsoft.com/office/powerpoint/2010/main" val="189425508"/>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42F381F4-9C55-4BD5-AFFB-686B4DD23D44}" type="datetime1">
              <a:rPr lang="en-US" sz="1200" i="0" smtClean="0">
                <a:solidFill>
                  <a:srgbClr val="000000"/>
                </a:solidFill>
              </a:rPr>
              <a:t>3/20/18</a:t>
            </a:fld>
            <a:endParaRPr lang="en-US" sz="1200" i="0">
              <a:solidFill>
                <a:srgbClr val="000000"/>
              </a:solidFill>
            </a:endParaRPr>
          </a:p>
        </p:txBody>
      </p:sp>
      <p:sp>
        <p:nvSpPr>
          <p:cNvPr id="280579" name="Rectangle 2"/>
          <p:cNvSpPr>
            <a:spLocks noGrp="1" noChangeArrowheads="1"/>
          </p:cNvSpPr>
          <p:nvPr>
            <p:ph type="title"/>
          </p:nvPr>
        </p:nvSpPr>
        <p:spPr/>
        <p:txBody>
          <a:bodyPr/>
          <a:lstStyle/>
          <a:p>
            <a:r>
              <a:rPr lang="pt-BR"/>
              <a:t>Curva dos sentidos</a:t>
            </a:r>
            <a:endParaRPr lang="en-US"/>
          </a:p>
        </p:txBody>
      </p:sp>
      <p:sp>
        <p:nvSpPr>
          <p:cNvPr id="280580" name="Line 3"/>
          <p:cNvSpPr>
            <a:spLocks noChangeShapeType="1"/>
          </p:cNvSpPr>
          <p:nvPr/>
        </p:nvSpPr>
        <p:spPr bwMode="auto">
          <a:xfrm>
            <a:off x="1905000" y="5613400"/>
            <a:ext cx="5611813" cy="0"/>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0581" name="Text Box 5"/>
          <p:cNvSpPr txBox="1">
            <a:spLocks noChangeArrowheads="1"/>
          </p:cNvSpPr>
          <p:nvPr/>
        </p:nvSpPr>
        <p:spPr bwMode="auto">
          <a:xfrm>
            <a:off x="3033713" y="5548313"/>
            <a:ext cx="27797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i="0">
                <a:solidFill>
                  <a:srgbClr val="000000"/>
                </a:solidFill>
              </a:rPr>
              <a:t>Intensidade luminosa</a:t>
            </a:r>
            <a:endParaRPr lang="en-US" sz="2400" i="0">
              <a:solidFill>
                <a:srgbClr val="000000"/>
              </a:solidFill>
            </a:endParaRPr>
          </a:p>
        </p:txBody>
      </p:sp>
      <p:sp>
        <p:nvSpPr>
          <p:cNvPr id="280582" name="Text Box 6"/>
          <p:cNvSpPr txBox="1">
            <a:spLocks noChangeArrowheads="1"/>
          </p:cNvSpPr>
          <p:nvPr/>
        </p:nvSpPr>
        <p:spPr bwMode="auto">
          <a:xfrm rot="-5400000">
            <a:off x="-317500" y="3511551"/>
            <a:ext cx="39147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i="0">
                <a:solidFill>
                  <a:srgbClr val="000000"/>
                </a:solidFill>
              </a:rPr>
              <a:t>Percepção humana "uniforme"</a:t>
            </a:r>
            <a:endParaRPr lang="en-US" sz="2400" i="0">
              <a:solidFill>
                <a:srgbClr val="000000"/>
              </a:solidFill>
            </a:endParaRPr>
          </a:p>
        </p:txBody>
      </p:sp>
      <p:sp>
        <p:nvSpPr>
          <p:cNvPr id="280583" name="Line 4"/>
          <p:cNvSpPr>
            <a:spLocks noChangeShapeType="1"/>
          </p:cNvSpPr>
          <p:nvPr/>
        </p:nvSpPr>
        <p:spPr bwMode="auto">
          <a:xfrm flipV="1">
            <a:off x="2138363" y="1730375"/>
            <a:ext cx="0" cy="4133850"/>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0584" name="Line 8"/>
          <p:cNvSpPr>
            <a:spLocks noChangeShapeType="1"/>
          </p:cNvSpPr>
          <p:nvPr/>
        </p:nvSpPr>
        <p:spPr bwMode="auto">
          <a:xfrm>
            <a:off x="1990725" y="5611813"/>
            <a:ext cx="30162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0585" name="Line 9"/>
          <p:cNvSpPr>
            <a:spLocks noChangeShapeType="1"/>
          </p:cNvSpPr>
          <p:nvPr/>
        </p:nvSpPr>
        <p:spPr bwMode="auto">
          <a:xfrm>
            <a:off x="1990725" y="4845050"/>
            <a:ext cx="30162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0586" name="Line 10"/>
          <p:cNvSpPr>
            <a:spLocks noChangeShapeType="1"/>
          </p:cNvSpPr>
          <p:nvPr/>
        </p:nvSpPr>
        <p:spPr bwMode="auto">
          <a:xfrm>
            <a:off x="1989138" y="3386138"/>
            <a:ext cx="30162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0587" name="Line 11"/>
          <p:cNvSpPr>
            <a:spLocks noChangeShapeType="1"/>
          </p:cNvSpPr>
          <p:nvPr/>
        </p:nvSpPr>
        <p:spPr bwMode="auto">
          <a:xfrm>
            <a:off x="1990725" y="4154488"/>
            <a:ext cx="30162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0588" name="Line 12"/>
          <p:cNvSpPr>
            <a:spLocks noChangeShapeType="1"/>
          </p:cNvSpPr>
          <p:nvPr/>
        </p:nvSpPr>
        <p:spPr bwMode="auto">
          <a:xfrm>
            <a:off x="1990725" y="2682875"/>
            <a:ext cx="30162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0589" name="Freeform 14"/>
          <p:cNvSpPr>
            <a:spLocks/>
          </p:cNvSpPr>
          <p:nvPr/>
        </p:nvSpPr>
        <p:spPr bwMode="auto">
          <a:xfrm>
            <a:off x="2138363" y="4833938"/>
            <a:ext cx="376237" cy="766762"/>
          </a:xfrm>
          <a:custGeom>
            <a:avLst/>
            <a:gdLst>
              <a:gd name="T0" fmla="*/ 0 w 166"/>
              <a:gd name="T1" fmla="*/ 0 h 482"/>
              <a:gd name="T2" fmla="*/ 2147483647 w 166"/>
              <a:gd name="T3" fmla="*/ 0 h 482"/>
              <a:gd name="T4" fmla="*/ 2147483647 w 166"/>
              <a:gd name="T5" fmla="*/ 2147483647 h 482"/>
              <a:gd name="T6" fmla="*/ 0 60000 65536"/>
              <a:gd name="T7" fmla="*/ 0 60000 65536"/>
              <a:gd name="T8" fmla="*/ 0 60000 65536"/>
              <a:gd name="T9" fmla="*/ 0 w 166"/>
              <a:gd name="T10" fmla="*/ 0 h 482"/>
              <a:gd name="T11" fmla="*/ 166 w 166"/>
              <a:gd name="T12" fmla="*/ 482 h 482"/>
            </a:gdLst>
            <a:ahLst/>
            <a:cxnLst>
              <a:cxn ang="T6">
                <a:pos x="T0" y="T1"/>
              </a:cxn>
              <a:cxn ang="T7">
                <a:pos x="T2" y="T3"/>
              </a:cxn>
              <a:cxn ang="T8">
                <a:pos x="T4" y="T5"/>
              </a:cxn>
            </a:cxnLst>
            <a:rect l="T9" t="T10" r="T11" b="T12"/>
            <a:pathLst>
              <a:path w="166" h="482">
                <a:moveTo>
                  <a:pt x="0" y="0"/>
                </a:moveTo>
                <a:lnTo>
                  <a:pt x="166" y="0"/>
                </a:lnTo>
                <a:lnTo>
                  <a:pt x="166" y="482"/>
                </a:lnTo>
              </a:path>
            </a:pathLst>
          </a:custGeom>
          <a:noFill/>
          <a:ln w="12700" cap="flat" cmpd="sng">
            <a:solidFill>
              <a:schemeClr val="tx1"/>
            </a:solidFill>
            <a:prstDash val="solid"/>
            <a:round/>
            <a:headEnd type="none" w="sm" len="sm"/>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80590" name="Freeform 15"/>
          <p:cNvSpPr>
            <a:spLocks/>
          </p:cNvSpPr>
          <p:nvPr/>
        </p:nvSpPr>
        <p:spPr bwMode="auto">
          <a:xfrm>
            <a:off x="2138363" y="4160838"/>
            <a:ext cx="1114425" cy="1439862"/>
          </a:xfrm>
          <a:custGeom>
            <a:avLst/>
            <a:gdLst>
              <a:gd name="T0" fmla="*/ 0 w 394"/>
              <a:gd name="T1" fmla="*/ 0 h 955"/>
              <a:gd name="T2" fmla="*/ 2147483647 w 394"/>
              <a:gd name="T3" fmla="*/ 0 h 955"/>
              <a:gd name="T4" fmla="*/ 2147483647 w 394"/>
              <a:gd name="T5" fmla="*/ 2147483647 h 955"/>
              <a:gd name="T6" fmla="*/ 0 60000 65536"/>
              <a:gd name="T7" fmla="*/ 0 60000 65536"/>
              <a:gd name="T8" fmla="*/ 0 60000 65536"/>
              <a:gd name="T9" fmla="*/ 0 w 394"/>
              <a:gd name="T10" fmla="*/ 0 h 955"/>
              <a:gd name="T11" fmla="*/ 394 w 394"/>
              <a:gd name="T12" fmla="*/ 955 h 955"/>
            </a:gdLst>
            <a:ahLst/>
            <a:cxnLst>
              <a:cxn ang="T6">
                <a:pos x="T0" y="T1"/>
              </a:cxn>
              <a:cxn ang="T7">
                <a:pos x="T2" y="T3"/>
              </a:cxn>
              <a:cxn ang="T8">
                <a:pos x="T4" y="T5"/>
              </a:cxn>
            </a:cxnLst>
            <a:rect l="T9" t="T10" r="T11" b="T12"/>
            <a:pathLst>
              <a:path w="394" h="955">
                <a:moveTo>
                  <a:pt x="0" y="0"/>
                </a:moveTo>
                <a:lnTo>
                  <a:pt x="394" y="0"/>
                </a:lnTo>
                <a:lnTo>
                  <a:pt x="394" y="955"/>
                </a:lnTo>
              </a:path>
            </a:pathLst>
          </a:custGeom>
          <a:noFill/>
          <a:ln w="12700" cap="flat" cmpd="sng">
            <a:solidFill>
              <a:schemeClr val="tx1"/>
            </a:solidFill>
            <a:prstDash val="solid"/>
            <a:round/>
            <a:headEnd type="none" w="sm" len="sm"/>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80591" name="Freeform 16"/>
          <p:cNvSpPr>
            <a:spLocks/>
          </p:cNvSpPr>
          <p:nvPr/>
        </p:nvSpPr>
        <p:spPr bwMode="auto">
          <a:xfrm>
            <a:off x="2138363" y="3394075"/>
            <a:ext cx="2420937" cy="2230438"/>
          </a:xfrm>
          <a:custGeom>
            <a:avLst/>
            <a:gdLst>
              <a:gd name="T0" fmla="*/ 0 w 773"/>
              <a:gd name="T1" fmla="*/ 0 h 1451"/>
              <a:gd name="T2" fmla="*/ 2147483647 w 773"/>
              <a:gd name="T3" fmla="*/ 0 h 1451"/>
              <a:gd name="T4" fmla="*/ 2147483647 w 773"/>
              <a:gd name="T5" fmla="*/ 2147483647 h 1451"/>
              <a:gd name="T6" fmla="*/ 0 60000 65536"/>
              <a:gd name="T7" fmla="*/ 0 60000 65536"/>
              <a:gd name="T8" fmla="*/ 0 60000 65536"/>
              <a:gd name="T9" fmla="*/ 0 w 773"/>
              <a:gd name="T10" fmla="*/ 0 h 1451"/>
              <a:gd name="T11" fmla="*/ 773 w 773"/>
              <a:gd name="T12" fmla="*/ 1451 h 1451"/>
            </a:gdLst>
            <a:ahLst/>
            <a:cxnLst>
              <a:cxn ang="T6">
                <a:pos x="T0" y="T1"/>
              </a:cxn>
              <a:cxn ang="T7">
                <a:pos x="T2" y="T3"/>
              </a:cxn>
              <a:cxn ang="T8">
                <a:pos x="T4" y="T5"/>
              </a:cxn>
            </a:cxnLst>
            <a:rect l="T9" t="T10" r="T11" b="T12"/>
            <a:pathLst>
              <a:path w="773" h="1451">
                <a:moveTo>
                  <a:pt x="0" y="0"/>
                </a:moveTo>
                <a:lnTo>
                  <a:pt x="773" y="0"/>
                </a:lnTo>
                <a:lnTo>
                  <a:pt x="773" y="1451"/>
                </a:lnTo>
              </a:path>
            </a:pathLst>
          </a:custGeom>
          <a:noFill/>
          <a:ln w="12700" cap="flat" cmpd="sng">
            <a:solidFill>
              <a:schemeClr val="tx1"/>
            </a:solidFill>
            <a:prstDash val="solid"/>
            <a:round/>
            <a:headEnd type="none" w="sm" len="sm"/>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80592" name="Freeform 17"/>
          <p:cNvSpPr>
            <a:spLocks/>
          </p:cNvSpPr>
          <p:nvPr/>
        </p:nvSpPr>
        <p:spPr bwMode="auto">
          <a:xfrm>
            <a:off x="2138363" y="2679700"/>
            <a:ext cx="4251325" cy="2944813"/>
          </a:xfrm>
          <a:custGeom>
            <a:avLst/>
            <a:gdLst>
              <a:gd name="T0" fmla="*/ 0 w 1673"/>
              <a:gd name="T1" fmla="*/ 0 h 1925"/>
              <a:gd name="T2" fmla="*/ 2147483647 w 1673"/>
              <a:gd name="T3" fmla="*/ 0 h 1925"/>
              <a:gd name="T4" fmla="*/ 2147483647 w 1673"/>
              <a:gd name="T5" fmla="*/ 2147483647 h 1925"/>
              <a:gd name="T6" fmla="*/ 0 60000 65536"/>
              <a:gd name="T7" fmla="*/ 0 60000 65536"/>
              <a:gd name="T8" fmla="*/ 0 60000 65536"/>
              <a:gd name="T9" fmla="*/ 0 w 1673"/>
              <a:gd name="T10" fmla="*/ 0 h 1925"/>
              <a:gd name="T11" fmla="*/ 1673 w 1673"/>
              <a:gd name="T12" fmla="*/ 1925 h 1925"/>
            </a:gdLst>
            <a:ahLst/>
            <a:cxnLst>
              <a:cxn ang="T6">
                <a:pos x="T0" y="T1"/>
              </a:cxn>
              <a:cxn ang="T7">
                <a:pos x="T2" y="T3"/>
              </a:cxn>
              <a:cxn ang="T8">
                <a:pos x="T4" y="T5"/>
              </a:cxn>
            </a:cxnLst>
            <a:rect l="T9" t="T10" r="T11" b="T12"/>
            <a:pathLst>
              <a:path w="1673" h="1925">
                <a:moveTo>
                  <a:pt x="0" y="0"/>
                </a:moveTo>
                <a:lnTo>
                  <a:pt x="1673" y="0"/>
                </a:lnTo>
                <a:lnTo>
                  <a:pt x="1673" y="1925"/>
                </a:lnTo>
              </a:path>
            </a:pathLst>
          </a:custGeom>
          <a:noFill/>
          <a:ln w="12700" cap="flat" cmpd="sng">
            <a:solidFill>
              <a:schemeClr val="tx1"/>
            </a:solidFill>
            <a:prstDash val="solid"/>
            <a:round/>
            <a:headEnd type="none" w="sm" len="sm"/>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80593" name="Freeform 18"/>
          <p:cNvSpPr>
            <a:spLocks/>
          </p:cNvSpPr>
          <p:nvPr/>
        </p:nvSpPr>
        <p:spPr bwMode="auto">
          <a:xfrm>
            <a:off x="2133600" y="2451100"/>
            <a:ext cx="4953000" cy="3171825"/>
          </a:xfrm>
          <a:custGeom>
            <a:avLst/>
            <a:gdLst>
              <a:gd name="T0" fmla="*/ 0 w 2340"/>
              <a:gd name="T1" fmla="*/ 2147483647 h 1860"/>
              <a:gd name="T2" fmla="*/ 2147483647 w 2340"/>
              <a:gd name="T3" fmla="*/ 2147483647 h 1860"/>
              <a:gd name="T4" fmla="*/ 2147483647 w 2340"/>
              <a:gd name="T5" fmla="*/ 2147483647 h 1860"/>
              <a:gd name="T6" fmla="*/ 2147483647 w 2340"/>
              <a:gd name="T7" fmla="*/ 2147483647 h 1860"/>
              <a:gd name="T8" fmla="*/ 2147483647 w 2340"/>
              <a:gd name="T9" fmla="*/ 0 h 1860"/>
              <a:gd name="T10" fmla="*/ 0 60000 65536"/>
              <a:gd name="T11" fmla="*/ 0 60000 65536"/>
              <a:gd name="T12" fmla="*/ 0 60000 65536"/>
              <a:gd name="T13" fmla="*/ 0 60000 65536"/>
              <a:gd name="T14" fmla="*/ 0 60000 65536"/>
              <a:gd name="T15" fmla="*/ 0 w 2340"/>
              <a:gd name="T16" fmla="*/ 0 h 1860"/>
              <a:gd name="T17" fmla="*/ 2340 w 2340"/>
              <a:gd name="T18" fmla="*/ 1860 h 1860"/>
            </a:gdLst>
            <a:ahLst/>
            <a:cxnLst>
              <a:cxn ang="T10">
                <a:pos x="T0" y="T1"/>
              </a:cxn>
              <a:cxn ang="T11">
                <a:pos x="T2" y="T3"/>
              </a:cxn>
              <a:cxn ang="T12">
                <a:pos x="T4" y="T5"/>
              </a:cxn>
              <a:cxn ang="T13">
                <a:pos x="T6" y="T7"/>
              </a:cxn>
              <a:cxn ang="T14">
                <a:pos x="T8" y="T9"/>
              </a:cxn>
            </a:cxnLst>
            <a:rect l="T15" t="T16" r="T17" b="T18"/>
            <a:pathLst>
              <a:path w="2340" h="1860">
                <a:moveTo>
                  <a:pt x="0" y="1860"/>
                </a:moveTo>
                <a:cubicBezTo>
                  <a:pt x="44" y="1764"/>
                  <a:pt x="117" y="1475"/>
                  <a:pt x="264" y="1284"/>
                </a:cubicBezTo>
                <a:cubicBezTo>
                  <a:pt x="411" y="1093"/>
                  <a:pt x="626" y="892"/>
                  <a:pt x="882" y="714"/>
                </a:cubicBezTo>
                <a:cubicBezTo>
                  <a:pt x="1138" y="536"/>
                  <a:pt x="1557" y="335"/>
                  <a:pt x="1800" y="216"/>
                </a:cubicBezTo>
                <a:cubicBezTo>
                  <a:pt x="2043" y="97"/>
                  <a:pt x="2228" y="45"/>
                  <a:pt x="2340" y="0"/>
                </a:cubicBezTo>
              </a:path>
            </a:pathLst>
          </a:custGeom>
          <a:noFill/>
          <a:ln w="28575"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154</a:t>
            </a:fld>
            <a:endParaRPr lang="en-US"/>
          </a:p>
        </p:txBody>
      </p:sp>
    </p:spTree>
    <p:extLst>
      <p:ext uri="{BB962C8B-B14F-4D97-AF65-F5344CB8AC3E}">
        <p14:creationId xmlns:p14="http://schemas.microsoft.com/office/powerpoint/2010/main" val="3665311337"/>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FD3EDEB-7CB9-4D46-BCC6-90BAEDB0E62A}" type="datetime1">
              <a:rPr lang="en-US" sz="1200" i="0" smtClean="0">
                <a:solidFill>
                  <a:srgbClr val="000000"/>
                </a:solidFill>
              </a:rPr>
              <a:t>3/20/18</a:t>
            </a:fld>
            <a:endParaRPr lang="en-US" sz="1200" i="0">
              <a:solidFill>
                <a:srgbClr val="000000"/>
              </a:solidFill>
            </a:endParaRPr>
          </a:p>
        </p:txBody>
      </p:sp>
      <p:sp>
        <p:nvSpPr>
          <p:cNvPr id="281603" name="Rectangle 2"/>
          <p:cNvSpPr>
            <a:spLocks noGrp="1" noChangeArrowheads="1"/>
          </p:cNvSpPr>
          <p:nvPr>
            <p:ph type="title"/>
          </p:nvPr>
        </p:nvSpPr>
        <p:spPr>
          <a:xfrm>
            <a:off x="615950" y="334963"/>
            <a:ext cx="7772400" cy="661987"/>
          </a:xfrm>
          <a:noFill/>
        </p:spPr>
        <p:txBody>
          <a:bodyPr/>
          <a:lstStyle/>
          <a:p>
            <a:r>
              <a:rPr lang="en-US" sz="3200"/>
              <a:t>Composição de sinais </a:t>
            </a:r>
          </a:p>
        </p:txBody>
      </p:sp>
      <p:sp>
        <p:nvSpPr>
          <p:cNvPr id="281604" name="Rectangle 10"/>
          <p:cNvSpPr>
            <a:spLocks noChangeArrowheads="1"/>
          </p:cNvSpPr>
          <p:nvPr/>
        </p:nvSpPr>
        <p:spPr bwMode="auto">
          <a:xfrm>
            <a:off x="4973638" y="5522913"/>
            <a:ext cx="20018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2400" i="0">
                <a:solidFill>
                  <a:srgbClr val="000000"/>
                </a:solidFill>
              </a:rPr>
              <a:t>Sinal de vídeo </a:t>
            </a:r>
          </a:p>
        </p:txBody>
      </p:sp>
      <p:sp>
        <p:nvSpPr>
          <p:cNvPr id="281605" name="Rectangle 11"/>
          <p:cNvSpPr>
            <a:spLocks noChangeArrowheads="1"/>
          </p:cNvSpPr>
          <p:nvPr/>
        </p:nvSpPr>
        <p:spPr bwMode="auto">
          <a:xfrm>
            <a:off x="4587875" y="5821363"/>
            <a:ext cx="2805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2400" i="0">
                <a:solidFill>
                  <a:srgbClr val="000000"/>
                </a:solidFill>
              </a:rPr>
              <a:t>(voltagem ou código)</a:t>
            </a:r>
          </a:p>
        </p:txBody>
      </p:sp>
      <p:sp>
        <p:nvSpPr>
          <p:cNvPr id="281606" name="Text Box 12"/>
          <p:cNvSpPr txBox="1">
            <a:spLocks noChangeArrowheads="1"/>
          </p:cNvSpPr>
          <p:nvPr/>
        </p:nvSpPr>
        <p:spPr bwMode="auto">
          <a:xfrm rot="-5400000">
            <a:off x="2942432" y="3493294"/>
            <a:ext cx="27797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i="0">
                <a:solidFill>
                  <a:srgbClr val="000000"/>
                </a:solidFill>
              </a:rPr>
              <a:t>Intensidade luminosa</a:t>
            </a:r>
            <a:endParaRPr lang="en-US" sz="2400" i="0">
              <a:solidFill>
                <a:srgbClr val="000000"/>
              </a:solidFill>
            </a:endParaRPr>
          </a:p>
        </p:txBody>
      </p:sp>
      <p:grpSp>
        <p:nvGrpSpPr>
          <p:cNvPr id="2" name="Group 42"/>
          <p:cNvGrpSpPr>
            <a:grpSpLocks/>
          </p:cNvGrpSpPr>
          <p:nvPr/>
        </p:nvGrpSpPr>
        <p:grpSpPr bwMode="auto">
          <a:xfrm>
            <a:off x="636588" y="1803400"/>
            <a:ext cx="3657600" cy="4257675"/>
            <a:chOff x="401" y="1136"/>
            <a:chExt cx="2304" cy="2682"/>
          </a:xfrm>
        </p:grpSpPr>
        <p:sp>
          <p:nvSpPr>
            <p:cNvPr id="281624" name="Text Box 3"/>
            <p:cNvSpPr txBox="1">
              <a:spLocks noChangeAspect="1" noChangeArrowheads="1"/>
            </p:cNvSpPr>
            <p:nvPr/>
          </p:nvSpPr>
          <p:spPr bwMode="auto">
            <a:xfrm rot="10800000" flipV="1">
              <a:off x="650" y="3530"/>
              <a:ext cx="160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pt-BR" sz="2400" i="0">
                  <a:solidFill>
                    <a:srgbClr val="000000"/>
                  </a:solidFill>
                </a:rPr>
                <a:t>Percepção humana </a:t>
              </a:r>
              <a:endParaRPr lang="en-US" sz="2400" i="0">
                <a:solidFill>
                  <a:srgbClr val="000000"/>
                </a:solidFill>
              </a:endParaRPr>
            </a:p>
          </p:txBody>
        </p:sp>
        <p:grpSp>
          <p:nvGrpSpPr>
            <p:cNvPr id="281625" name="Group 40"/>
            <p:cNvGrpSpPr>
              <a:grpSpLocks/>
            </p:cNvGrpSpPr>
            <p:nvPr/>
          </p:nvGrpSpPr>
          <p:grpSpPr bwMode="auto">
            <a:xfrm>
              <a:off x="401" y="1136"/>
              <a:ext cx="2304" cy="2443"/>
              <a:chOff x="915" y="1127"/>
              <a:chExt cx="1673" cy="2409"/>
            </a:xfrm>
          </p:grpSpPr>
          <p:sp>
            <p:nvSpPr>
              <p:cNvPr id="281626" name="Line 14"/>
              <p:cNvSpPr>
                <a:spLocks noChangeAspect="1" noChangeShapeType="1"/>
              </p:cNvSpPr>
              <p:nvPr/>
            </p:nvSpPr>
            <p:spPr bwMode="auto">
              <a:xfrm rot="-5400000">
                <a:off x="1286" y="2332"/>
                <a:ext cx="2409" cy="0"/>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27" name="Line 15"/>
              <p:cNvSpPr>
                <a:spLocks noChangeAspect="1" noChangeShapeType="1"/>
              </p:cNvSpPr>
              <p:nvPr/>
            </p:nvSpPr>
            <p:spPr bwMode="auto">
              <a:xfrm rot="16200000" flipV="1">
                <a:off x="1752" y="2597"/>
                <a:ext cx="0" cy="1673"/>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nvGrpSpPr>
              <p:cNvPr id="281628" name="Group 16"/>
              <p:cNvGrpSpPr>
                <a:grpSpLocks noChangeAspect="1"/>
              </p:cNvGrpSpPr>
              <p:nvPr/>
            </p:nvGrpSpPr>
            <p:grpSpPr bwMode="auto">
              <a:xfrm rot="-5400000">
                <a:off x="1834" y="2843"/>
                <a:ext cx="134" cy="1180"/>
                <a:chOff x="940" y="1718"/>
                <a:chExt cx="143" cy="1912"/>
              </a:xfrm>
            </p:grpSpPr>
            <p:sp>
              <p:nvSpPr>
                <p:cNvPr id="281635" name="Line 17"/>
                <p:cNvSpPr>
                  <a:spLocks noChangeAspect="1" noChangeShapeType="1"/>
                </p:cNvSpPr>
                <p:nvPr/>
              </p:nvSpPr>
              <p:spPr bwMode="auto">
                <a:xfrm>
                  <a:off x="941" y="3630"/>
                  <a:ext cx="14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36" name="Line 18"/>
                <p:cNvSpPr>
                  <a:spLocks noChangeAspect="1" noChangeShapeType="1"/>
                </p:cNvSpPr>
                <p:nvPr/>
              </p:nvSpPr>
              <p:spPr bwMode="auto">
                <a:xfrm>
                  <a:off x="941" y="3152"/>
                  <a:ext cx="14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37" name="Line 19"/>
                <p:cNvSpPr>
                  <a:spLocks noChangeAspect="1" noChangeShapeType="1"/>
                </p:cNvSpPr>
                <p:nvPr/>
              </p:nvSpPr>
              <p:spPr bwMode="auto">
                <a:xfrm>
                  <a:off x="940" y="2196"/>
                  <a:ext cx="14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38" name="Line 20"/>
                <p:cNvSpPr>
                  <a:spLocks noChangeAspect="1" noChangeShapeType="1"/>
                </p:cNvSpPr>
                <p:nvPr/>
              </p:nvSpPr>
              <p:spPr bwMode="auto">
                <a:xfrm>
                  <a:off x="941" y="2674"/>
                  <a:ext cx="14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39" name="Line 21"/>
                <p:cNvSpPr>
                  <a:spLocks noChangeAspect="1" noChangeShapeType="1"/>
                </p:cNvSpPr>
                <p:nvPr/>
              </p:nvSpPr>
              <p:spPr bwMode="auto">
                <a:xfrm>
                  <a:off x="941" y="1718"/>
                  <a:ext cx="14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sp>
            <p:nvSpPr>
              <p:cNvPr id="281629" name="Freeform 22"/>
              <p:cNvSpPr>
                <a:spLocks noChangeAspect="1"/>
              </p:cNvSpPr>
              <p:nvPr/>
            </p:nvSpPr>
            <p:spPr bwMode="auto">
              <a:xfrm rot="-5400000">
                <a:off x="769" y="1709"/>
                <a:ext cx="2185" cy="1269"/>
              </a:xfrm>
              <a:custGeom>
                <a:avLst/>
                <a:gdLst>
                  <a:gd name="T0" fmla="*/ 0 w 2340"/>
                  <a:gd name="T1" fmla="*/ 40 h 1860"/>
                  <a:gd name="T2" fmla="*/ 134 w 2340"/>
                  <a:gd name="T3" fmla="*/ 29 h 1860"/>
                  <a:gd name="T4" fmla="*/ 444 w 2340"/>
                  <a:gd name="T5" fmla="*/ 16 h 1860"/>
                  <a:gd name="T6" fmla="*/ 907 w 2340"/>
                  <a:gd name="T7" fmla="*/ 5 h 1860"/>
                  <a:gd name="T8" fmla="*/ 1178 w 2340"/>
                  <a:gd name="T9" fmla="*/ 0 h 1860"/>
                  <a:gd name="T10" fmla="*/ 0 60000 65536"/>
                  <a:gd name="T11" fmla="*/ 0 60000 65536"/>
                  <a:gd name="T12" fmla="*/ 0 60000 65536"/>
                  <a:gd name="T13" fmla="*/ 0 60000 65536"/>
                  <a:gd name="T14" fmla="*/ 0 60000 65536"/>
                  <a:gd name="T15" fmla="*/ 0 w 2340"/>
                  <a:gd name="T16" fmla="*/ 0 h 1860"/>
                  <a:gd name="T17" fmla="*/ 2340 w 2340"/>
                  <a:gd name="T18" fmla="*/ 1860 h 1860"/>
                </a:gdLst>
                <a:ahLst/>
                <a:cxnLst>
                  <a:cxn ang="T10">
                    <a:pos x="T0" y="T1"/>
                  </a:cxn>
                  <a:cxn ang="T11">
                    <a:pos x="T2" y="T3"/>
                  </a:cxn>
                  <a:cxn ang="T12">
                    <a:pos x="T4" y="T5"/>
                  </a:cxn>
                  <a:cxn ang="T13">
                    <a:pos x="T6" y="T7"/>
                  </a:cxn>
                  <a:cxn ang="T14">
                    <a:pos x="T8" y="T9"/>
                  </a:cxn>
                </a:cxnLst>
                <a:rect l="T15" t="T16" r="T17" b="T18"/>
                <a:pathLst>
                  <a:path w="2340" h="1860">
                    <a:moveTo>
                      <a:pt x="0" y="1860"/>
                    </a:moveTo>
                    <a:cubicBezTo>
                      <a:pt x="44" y="1764"/>
                      <a:pt x="117" y="1475"/>
                      <a:pt x="264" y="1284"/>
                    </a:cubicBezTo>
                    <a:cubicBezTo>
                      <a:pt x="411" y="1093"/>
                      <a:pt x="626" y="892"/>
                      <a:pt x="882" y="714"/>
                    </a:cubicBezTo>
                    <a:cubicBezTo>
                      <a:pt x="1138" y="536"/>
                      <a:pt x="1557" y="335"/>
                      <a:pt x="1800" y="216"/>
                    </a:cubicBezTo>
                    <a:cubicBezTo>
                      <a:pt x="2043" y="97"/>
                      <a:pt x="2228" y="45"/>
                      <a:pt x="2340" y="0"/>
                    </a:cubicBezTo>
                  </a:path>
                </a:pathLst>
              </a:custGeom>
              <a:noFill/>
              <a:ln w="28575" cap="flat"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pSp>
            <p:nvGrpSpPr>
              <p:cNvPr id="281630" name="Group 23"/>
              <p:cNvGrpSpPr>
                <a:grpSpLocks/>
              </p:cNvGrpSpPr>
              <p:nvPr/>
            </p:nvGrpSpPr>
            <p:grpSpPr bwMode="auto">
              <a:xfrm rot="16200000" flipV="1">
                <a:off x="973" y="1878"/>
                <a:ext cx="1876" cy="1212"/>
                <a:chOff x="999" y="2637"/>
                <a:chExt cx="1407" cy="1245"/>
              </a:xfrm>
            </p:grpSpPr>
            <p:sp>
              <p:nvSpPr>
                <p:cNvPr id="281631" name="Freeform 24"/>
                <p:cNvSpPr>
                  <a:spLocks noChangeAspect="1"/>
                </p:cNvSpPr>
                <p:nvPr/>
              </p:nvSpPr>
              <p:spPr bwMode="auto">
                <a:xfrm flipV="1">
                  <a:off x="999" y="2667"/>
                  <a:ext cx="120" cy="298"/>
                </a:xfrm>
                <a:custGeom>
                  <a:avLst/>
                  <a:gdLst>
                    <a:gd name="T0" fmla="*/ 0 w 166"/>
                    <a:gd name="T1" fmla="*/ 0 h 482"/>
                    <a:gd name="T2" fmla="*/ 7 w 166"/>
                    <a:gd name="T3" fmla="*/ 0 h 482"/>
                    <a:gd name="T4" fmla="*/ 7 w 166"/>
                    <a:gd name="T5" fmla="*/ 4 h 482"/>
                    <a:gd name="T6" fmla="*/ 0 60000 65536"/>
                    <a:gd name="T7" fmla="*/ 0 60000 65536"/>
                    <a:gd name="T8" fmla="*/ 0 60000 65536"/>
                    <a:gd name="T9" fmla="*/ 0 w 166"/>
                    <a:gd name="T10" fmla="*/ 0 h 482"/>
                    <a:gd name="T11" fmla="*/ 166 w 166"/>
                    <a:gd name="T12" fmla="*/ 482 h 482"/>
                  </a:gdLst>
                  <a:ahLst/>
                  <a:cxnLst>
                    <a:cxn ang="T6">
                      <a:pos x="T0" y="T1"/>
                    </a:cxn>
                    <a:cxn ang="T7">
                      <a:pos x="T2" y="T3"/>
                    </a:cxn>
                    <a:cxn ang="T8">
                      <a:pos x="T4" y="T5"/>
                    </a:cxn>
                  </a:cxnLst>
                  <a:rect l="T9" t="T10" r="T11" b="T12"/>
                  <a:pathLst>
                    <a:path w="166" h="482">
                      <a:moveTo>
                        <a:pt x="0" y="0"/>
                      </a:moveTo>
                      <a:lnTo>
                        <a:pt x="166" y="0"/>
                      </a:lnTo>
                      <a:lnTo>
                        <a:pt x="166" y="482"/>
                      </a:lnTo>
                    </a:path>
                  </a:pathLst>
                </a:custGeom>
                <a:noFill/>
                <a:ln w="12700" cap="flat" cmpd="sng">
                  <a:solidFill>
                    <a:schemeClr val="tx1"/>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81632" name="Freeform 25"/>
                <p:cNvSpPr>
                  <a:spLocks noChangeAspect="1"/>
                </p:cNvSpPr>
                <p:nvPr/>
              </p:nvSpPr>
              <p:spPr bwMode="auto">
                <a:xfrm flipV="1">
                  <a:off x="1007" y="2663"/>
                  <a:ext cx="369" cy="601"/>
                </a:xfrm>
                <a:custGeom>
                  <a:avLst/>
                  <a:gdLst>
                    <a:gd name="T0" fmla="*/ 0 w 394"/>
                    <a:gd name="T1" fmla="*/ 0 h 955"/>
                    <a:gd name="T2" fmla="*/ 204 w 394"/>
                    <a:gd name="T3" fmla="*/ 0 h 955"/>
                    <a:gd name="T4" fmla="*/ 204 w 394"/>
                    <a:gd name="T5" fmla="*/ 9 h 955"/>
                    <a:gd name="T6" fmla="*/ 0 60000 65536"/>
                    <a:gd name="T7" fmla="*/ 0 60000 65536"/>
                    <a:gd name="T8" fmla="*/ 0 60000 65536"/>
                    <a:gd name="T9" fmla="*/ 0 w 394"/>
                    <a:gd name="T10" fmla="*/ 0 h 955"/>
                    <a:gd name="T11" fmla="*/ 394 w 394"/>
                    <a:gd name="T12" fmla="*/ 955 h 955"/>
                  </a:gdLst>
                  <a:ahLst/>
                  <a:cxnLst>
                    <a:cxn ang="T6">
                      <a:pos x="T0" y="T1"/>
                    </a:cxn>
                    <a:cxn ang="T7">
                      <a:pos x="T2" y="T3"/>
                    </a:cxn>
                    <a:cxn ang="T8">
                      <a:pos x="T4" y="T5"/>
                    </a:cxn>
                  </a:cxnLst>
                  <a:rect l="T9" t="T10" r="T11" b="T12"/>
                  <a:pathLst>
                    <a:path w="394" h="955">
                      <a:moveTo>
                        <a:pt x="0" y="0"/>
                      </a:moveTo>
                      <a:lnTo>
                        <a:pt x="394" y="0"/>
                      </a:lnTo>
                      <a:lnTo>
                        <a:pt x="394" y="955"/>
                      </a:lnTo>
                    </a:path>
                  </a:pathLst>
                </a:custGeom>
                <a:noFill/>
                <a:ln w="12700" cap="flat" cmpd="sng">
                  <a:solidFill>
                    <a:schemeClr val="tx1"/>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81633" name="Freeform 26"/>
                <p:cNvSpPr>
                  <a:spLocks noChangeAspect="1"/>
                </p:cNvSpPr>
                <p:nvPr/>
              </p:nvSpPr>
              <p:spPr bwMode="auto">
                <a:xfrm flipV="1">
                  <a:off x="999" y="2660"/>
                  <a:ext cx="801" cy="914"/>
                </a:xfrm>
                <a:custGeom>
                  <a:avLst/>
                  <a:gdLst>
                    <a:gd name="T0" fmla="*/ 0 w 773"/>
                    <a:gd name="T1" fmla="*/ 0 h 1451"/>
                    <a:gd name="T2" fmla="*/ 1103 w 773"/>
                    <a:gd name="T3" fmla="*/ 0 h 1451"/>
                    <a:gd name="T4" fmla="*/ 1103 w 773"/>
                    <a:gd name="T5" fmla="*/ 14 h 1451"/>
                    <a:gd name="T6" fmla="*/ 0 60000 65536"/>
                    <a:gd name="T7" fmla="*/ 0 60000 65536"/>
                    <a:gd name="T8" fmla="*/ 0 60000 65536"/>
                    <a:gd name="T9" fmla="*/ 0 w 773"/>
                    <a:gd name="T10" fmla="*/ 0 h 1451"/>
                    <a:gd name="T11" fmla="*/ 773 w 773"/>
                    <a:gd name="T12" fmla="*/ 1451 h 1451"/>
                  </a:gdLst>
                  <a:ahLst/>
                  <a:cxnLst>
                    <a:cxn ang="T6">
                      <a:pos x="T0" y="T1"/>
                    </a:cxn>
                    <a:cxn ang="T7">
                      <a:pos x="T2" y="T3"/>
                    </a:cxn>
                    <a:cxn ang="T8">
                      <a:pos x="T4" y="T5"/>
                    </a:cxn>
                  </a:cxnLst>
                  <a:rect l="T9" t="T10" r="T11" b="T12"/>
                  <a:pathLst>
                    <a:path w="773" h="1451">
                      <a:moveTo>
                        <a:pt x="0" y="0"/>
                      </a:moveTo>
                      <a:lnTo>
                        <a:pt x="773" y="0"/>
                      </a:lnTo>
                      <a:lnTo>
                        <a:pt x="773" y="1451"/>
                      </a:lnTo>
                    </a:path>
                  </a:pathLst>
                </a:custGeom>
                <a:noFill/>
                <a:ln w="12700" cap="flat" cmpd="sng">
                  <a:solidFill>
                    <a:schemeClr val="tx1"/>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81634" name="Freeform 27"/>
                <p:cNvSpPr>
                  <a:spLocks noChangeAspect="1"/>
                </p:cNvSpPr>
                <p:nvPr/>
              </p:nvSpPr>
              <p:spPr bwMode="auto">
                <a:xfrm flipV="1">
                  <a:off x="999" y="2637"/>
                  <a:ext cx="1407" cy="1245"/>
                </a:xfrm>
                <a:custGeom>
                  <a:avLst/>
                  <a:gdLst>
                    <a:gd name="T0" fmla="*/ 0 w 1673"/>
                    <a:gd name="T1" fmla="*/ 0 h 1925"/>
                    <a:gd name="T2" fmla="*/ 296 w 1673"/>
                    <a:gd name="T3" fmla="*/ 0 h 1925"/>
                    <a:gd name="T4" fmla="*/ 296 w 1673"/>
                    <a:gd name="T5" fmla="*/ 25 h 1925"/>
                    <a:gd name="T6" fmla="*/ 0 60000 65536"/>
                    <a:gd name="T7" fmla="*/ 0 60000 65536"/>
                    <a:gd name="T8" fmla="*/ 0 60000 65536"/>
                    <a:gd name="T9" fmla="*/ 0 w 1673"/>
                    <a:gd name="T10" fmla="*/ 0 h 1925"/>
                    <a:gd name="T11" fmla="*/ 1673 w 1673"/>
                    <a:gd name="T12" fmla="*/ 1925 h 1925"/>
                  </a:gdLst>
                  <a:ahLst/>
                  <a:cxnLst>
                    <a:cxn ang="T6">
                      <a:pos x="T0" y="T1"/>
                    </a:cxn>
                    <a:cxn ang="T7">
                      <a:pos x="T2" y="T3"/>
                    </a:cxn>
                    <a:cxn ang="T8">
                      <a:pos x="T4" y="T5"/>
                    </a:cxn>
                  </a:cxnLst>
                  <a:rect l="T9" t="T10" r="T11" b="T12"/>
                  <a:pathLst>
                    <a:path w="1673" h="1925">
                      <a:moveTo>
                        <a:pt x="0" y="0"/>
                      </a:moveTo>
                      <a:lnTo>
                        <a:pt x="1673" y="0"/>
                      </a:lnTo>
                      <a:lnTo>
                        <a:pt x="1673" y="1925"/>
                      </a:lnTo>
                    </a:path>
                  </a:pathLst>
                </a:custGeom>
                <a:noFill/>
                <a:ln w="12700" cap="flat" cmpd="sng">
                  <a:solidFill>
                    <a:schemeClr val="tx1"/>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pSp>
        </p:grpSp>
      </p:grpSp>
      <p:grpSp>
        <p:nvGrpSpPr>
          <p:cNvPr id="281608" name="Group 4"/>
          <p:cNvGrpSpPr>
            <a:grpSpLocks noChangeAspect="1"/>
          </p:cNvGrpSpPr>
          <p:nvPr/>
        </p:nvGrpSpPr>
        <p:grpSpPr bwMode="auto">
          <a:xfrm rot="16200000" flipV="1">
            <a:off x="4602956" y="2697957"/>
            <a:ext cx="2938463" cy="2584450"/>
            <a:chOff x="1010" y="1904"/>
            <a:chExt cx="2009" cy="1733"/>
          </a:xfrm>
        </p:grpSpPr>
        <p:sp>
          <p:nvSpPr>
            <p:cNvPr id="281620" name="Freeform 5"/>
            <p:cNvSpPr>
              <a:spLocks noChangeAspect="1"/>
            </p:cNvSpPr>
            <p:nvPr/>
          </p:nvSpPr>
          <p:spPr bwMode="auto">
            <a:xfrm>
              <a:off x="1010" y="3197"/>
              <a:ext cx="172" cy="426"/>
            </a:xfrm>
            <a:custGeom>
              <a:avLst/>
              <a:gdLst>
                <a:gd name="T0" fmla="*/ 0 w 166"/>
                <a:gd name="T1" fmla="*/ 0 h 482"/>
                <a:gd name="T2" fmla="*/ 236 w 166"/>
                <a:gd name="T3" fmla="*/ 0 h 482"/>
                <a:gd name="T4" fmla="*/ 236 w 166"/>
                <a:gd name="T5" fmla="*/ 140 h 482"/>
                <a:gd name="T6" fmla="*/ 0 60000 65536"/>
                <a:gd name="T7" fmla="*/ 0 60000 65536"/>
                <a:gd name="T8" fmla="*/ 0 60000 65536"/>
                <a:gd name="T9" fmla="*/ 0 w 166"/>
                <a:gd name="T10" fmla="*/ 0 h 482"/>
                <a:gd name="T11" fmla="*/ 166 w 166"/>
                <a:gd name="T12" fmla="*/ 482 h 482"/>
              </a:gdLst>
              <a:ahLst/>
              <a:cxnLst>
                <a:cxn ang="T6">
                  <a:pos x="T0" y="T1"/>
                </a:cxn>
                <a:cxn ang="T7">
                  <a:pos x="T2" y="T3"/>
                </a:cxn>
                <a:cxn ang="T8">
                  <a:pos x="T4" y="T5"/>
                </a:cxn>
              </a:cxnLst>
              <a:rect l="T9" t="T10" r="T11" b="T12"/>
              <a:pathLst>
                <a:path w="166" h="482">
                  <a:moveTo>
                    <a:pt x="0" y="0"/>
                  </a:moveTo>
                  <a:lnTo>
                    <a:pt x="166" y="0"/>
                  </a:lnTo>
                  <a:lnTo>
                    <a:pt x="166" y="482"/>
                  </a:lnTo>
                </a:path>
              </a:pathLst>
            </a:custGeom>
            <a:noFill/>
            <a:ln w="12700" cap="flat" cmpd="sng">
              <a:solidFill>
                <a:schemeClr val="tx1"/>
              </a:solidFill>
              <a:prstDash val="solid"/>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81621" name="Freeform 6"/>
            <p:cNvSpPr>
              <a:spLocks noChangeAspect="1"/>
            </p:cNvSpPr>
            <p:nvPr/>
          </p:nvSpPr>
          <p:spPr bwMode="auto">
            <a:xfrm>
              <a:off x="1010" y="2764"/>
              <a:ext cx="527" cy="859"/>
            </a:xfrm>
            <a:custGeom>
              <a:avLst/>
              <a:gdLst>
                <a:gd name="T0" fmla="*/ 0 w 394"/>
                <a:gd name="T1" fmla="*/ 0 h 955"/>
                <a:gd name="T2" fmla="*/ 7223 w 394"/>
                <a:gd name="T3" fmla="*/ 0 h 955"/>
                <a:gd name="T4" fmla="*/ 7223 w 394"/>
                <a:gd name="T5" fmla="*/ 331 h 955"/>
                <a:gd name="T6" fmla="*/ 0 60000 65536"/>
                <a:gd name="T7" fmla="*/ 0 60000 65536"/>
                <a:gd name="T8" fmla="*/ 0 60000 65536"/>
                <a:gd name="T9" fmla="*/ 0 w 394"/>
                <a:gd name="T10" fmla="*/ 0 h 955"/>
                <a:gd name="T11" fmla="*/ 394 w 394"/>
                <a:gd name="T12" fmla="*/ 955 h 955"/>
              </a:gdLst>
              <a:ahLst/>
              <a:cxnLst>
                <a:cxn ang="T6">
                  <a:pos x="T0" y="T1"/>
                </a:cxn>
                <a:cxn ang="T7">
                  <a:pos x="T2" y="T3"/>
                </a:cxn>
                <a:cxn ang="T8">
                  <a:pos x="T4" y="T5"/>
                </a:cxn>
              </a:cxnLst>
              <a:rect l="T9" t="T10" r="T11" b="T12"/>
              <a:pathLst>
                <a:path w="394" h="955">
                  <a:moveTo>
                    <a:pt x="0" y="0"/>
                  </a:moveTo>
                  <a:lnTo>
                    <a:pt x="394" y="0"/>
                  </a:lnTo>
                  <a:lnTo>
                    <a:pt x="394" y="955"/>
                  </a:lnTo>
                </a:path>
              </a:pathLst>
            </a:custGeom>
            <a:noFill/>
            <a:ln w="12700" cap="flat" cmpd="sng">
              <a:solidFill>
                <a:schemeClr val="tx1"/>
              </a:solidFill>
              <a:prstDash val="solid"/>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81622" name="Freeform 7"/>
            <p:cNvSpPr>
              <a:spLocks noChangeAspect="1"/>
            </p:cNvSpPr>
            <p:nvPr/>
          </p:nvSpPr>
          <p:spPr bwMode="auto">
            <a:xfrm>
              <a:off x="1010" y="2331"/>
              <a:ext cx="1144" cy="1306"/>
            </a:xfrm>
            <a:custGeom>
              <a:avLst/>
              <a:gdLst>
                <a:gd name="T0" fmla="*/ 0 w 773"/>
                <a:gd name="T1" fmla="*/ 0 h 1451"/>
                <a:gd name="T2" fmla="*/ 38969 w 773"/>
                <a:gd name="T3" fmla="*/ 0 h 1451"/>
                <a:gd name="T4" fmla="*/ 38969 w 773"/>
                <a:gd name="T5" fmla="*/ 507 h 1451"/>
                <a:gd name="T6" fmla="*/ 0 60000 65536"/>
                <a:gd name="T7" fmla="*/ 0 60000 65536"/>
                <a:gd name="T8" fmla="*/ 0 60000 65536"/>
                <a:gd name="T9" fmla="*/ 0 w 773"/>
                <a:gd name="T10" fmla="*/ 0 h 1451"/>
                <a:gd name="T11" fmla="*/ 773 w 773"/>
                <a:gd name="T12" fmla="*/ 1451 h 1451"/>
              </a:gdLst>
              <a:ahLst/>
              <a:cxnLst>
                <a:cxn ang="T6">
                  <a:pos x="T0" y="T1"/>
                </a:cxn>
                <a:cxn ang="T7">
                  <a:pos x="T2" y="T3"/>
                </a:cxn>
                <a:cxn ang="T8">
                  <a:pos x="T4" y="T5"/>
                </a:cxn>
              </a:cxnLst>
              <a:rect l="T9" t="T10" r="T11" b="T12"/>
              <a:pathLst>
                <a:path w="773" h="1451">
                  <a:moveTo>
                    <a:pt x="0" y="0"/>
                  </a:moveTo>
                  <a:lnTo>
                    <a:pt x="773" y="0"/>
                  </a:lnTo>
                  <a:lnTo>
                    <a:pt x="773" y="1451"/>
                  </a:lnTo>
                </a:path>
              </a:pathLst>
            </a:custGeom>
            <a:noFill/>
            <a:ln w="12700" cap="flat" cmpd="sng">
              <a:solidFill>
                <a:schemeClr val="tx1"/>
              </a:solidFill>
              <a:prstDash val="solid"/>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sp>
          <p:nvSpPr>
            <p:cNvPr id="281623" name="Freeform 8"/>
            <p:cNvSpPr>
              <a:spLocks noChangeAspect="1"/>
            </p:cNvSpPr>
            <p:nvPr/>
          </p:nvSpPr>
          <p:spPr bwMode="auto">
            <a:xfrm>
              <a:off x="1010" y="1904"/>
              <a:ext cx="2009" cy="1733"/>
            </a:xfrm>
            <a:custGeom>
              <a:avLst/>
              <a:gdLst>
                <a:gd name="T0" fmla="*/ 0 w 1673"/>
                <a:gd name="T1" fmla="*/ 0 h 1925"/>
                <a:gd name="T2" fmla="*/ 10430 w 1673"/>
                <a:gd name="T3" fmla="*/ 0 h 1925"/>
                <a:gd name="T4" fmla="*/ 10430 w 1673"/>
                <a:gd name="T5" fmla="*/ 672 h 1925"/>
                <a:gd name="T6" fmla="*/ 0 60000 65536"/>
                <a:gd name="T7" fmla="*/ 0 60000 65536"/>
                <a:gd name="T8" fmla="*/ 0 60000 65536"/>
                <a:gd name="T9" fmla="*/ 0 w 1673"/>
                <a:gd name="T10" fmla="*/ 0 h 1925"/>
                <a:gd name="T11" fmla="*/ 1673 w 1673"/>
                <a:gd name="T12" fmla="*/ 1925 h 1925"/>
              </a:gdLst>
              <a:ahLst/>
              <a:cxnLst>
                <a:cxn ang="T6">
                  <a:pos x="T0" y="T1"/>
                </a:cxn>
                <a:cxn ang="T7">
                  <a:pos x="T2" y="T3"/>
                </a:cxn>
                <a:cxn ang="T8">
                  <a:pos x="T4" y="T5"/>
                </a:cxn>
              </a:cxnLst>
              <a:rect l="T9" t="T10" r="T11" b="T12"/>
              <a:pathLst>
                <a:path w="1673" h="1925">
                  <a:moveTo>
                    <a:pt x="0" y="0"/>
                  </a:moveTo>
                  <a:lnTo>
                    <a:pt x="1673" y="0"/>
                  </a:lnTo>
                  <a:lnTo>
                    <a:pt x="1673" y="1925"/>
                  </a:lnTo>
                </a:path>
              </a:pathLst>
            </a:custGeom>
            <a:noFill/>
            <a:ln w="12700" cap="flat" cmpd="sng">
              <a:solidFill>
                <a:schemeClr val="tx1"/>
              </a:solidFill>
              <a:prstDash val="solid"/>
              <a:round/>
              <a:headEnd type="none" w="sm" len="sm"/>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pSp>
      <p:sp>
        <p:nvSpPr>
          <p:cNvPr id="281609" name="Line 9"/>
          <p:cNvSpPr>
            <a:spLocks noChangeAspect="1" noChangeShapeType="1"/>
          </p:cNvSpPr>
          <p:nvPr/>
        </p:nvSpPr>
        <p:spPr bwMode="auto">
          <a:xfrm rot="-5400000">
            <a:off x="4811713" y="5427662"/>
            <a:ext cx="0" cy="142875"/>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solidFill>
                <a:srgbClr val="000000"/>
              </a:solidFill>
            </a:endParaRPr>
          </a:p>
        </p:txBody>
      </p:sp>
      <p:sp>
        <p:nvSpPr>
          <p:cNvPr id="281610" name="Line 29"/>
          <p:cNvSpPr>
            <a:spLocks noChangeAspect="1" noChangeShapeType="1"/>
          </p:cNvSpPr>
          <p:nvPr/>
        </p:nvSpPr>
        <p:spPr bwMode="auto">
          <a:xfrm rot="-5400000">
            <a:off x="6328569" y="3980656"/>
            <a:ext cx="0" cy="3036888"/>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11" name="Line 30"/>
          <p:cNvSpPr>
            <a:spLocks noChangeAspect="1" noChangeShapeType="1"/>
          </p:cNvSpPr>
          <p:nvPr/>
        </p:nvSpPr>
        <p:spPr bwMode="auto">
          <a:xfrm rot="16200000" flipV="1">
            <a:off x="4766468" y="5498307"/>
            <a:ext cx="87313"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solidFill>
                <a:srgbClr val="000000"/>
              </a:solidFill>
            </a:endParaRPr>
          </a:p>
        </p:txBody>
      </p:sp>
      <p:sp>
        <p:nvSpPr>
          <p:cNvPr id="281612" name="Line 31"/>
          <p:cNvSpPr>
            <a:spLocks noChangeAspect="1" noChangeShapeType="1"/>
          </p:cNvSpPr>
          <p:nvPr/>
        </p:nvSpPr>
        <p:spPr bwMode="auto">
          <a:xfrm rot="16200000" flipV="1">
            <a:off x="2991644" y="3680619"/>
            <a:ext cx="3636962" cy="0"/>
          </a:xfrm>
          <a:prstGeom prst="line">
            <a:avLst/>
          </a:prstGeom>
          <a:noFill/>
          <a:ln w="12700">
            <a:solidFill>
              <a:schemeClr val="tx1"/>
            </a:solidFill>
            <a:round/>
            <a:headEnd type="none" w="sm" len="sm"/>
            <a:tailEnd type="triangle" w="lg" len="lg"/>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13" name="Freeform 32"/>
          <p:cNvSpPr>
            <a:spLocks noChangeAspect="1"/>
          </p:cNvSpPr>
          <p:nvPr/>
        </p:nvSpPr>
        <p:spPr bwMode="auto">
          <a:xfrm rot="16200000" flipV="1">
            <a:off x="4491038" y="2425700"/>
            <a:ext cx="3389312" cy="2751138"/>
          </a:xfrm>
          <a:custGeom>
            <a:avLst/>
            <a:gdLst>
              <a:gd name="T0" fmla="*/ 0 w 2321"/>
              <a:gd name="T1" fmla="*/ 2147483647 h 1847"/>
              <a:gd name="T2" fmla="*/ 2147483647 w 2321"/>
              <a:gd name="T3" fmla="*/ 2147483647 h 1847"/>
              <a:gd name="T4" fmla="*/ 2147483647 w 2321"/>
              <a:gd name="T5" fmla="*/ 2147483647 h 1847"/>
              <a:gd name="T6" fmla="*/ 2147483647 w 2321"/>
              <a:gd name="T7" fmla="*/ 2147483647 h 1847"/>
              <a:gd name="T8" fmla="*/ 2147483647 w 2321"/>
              <a:gd name="T9" fmla="*/ 2147483647 h 1847"/>
              <a:gd name="T10" fmla="*/ 2147483647 w 2321"/>
              <a:gd name="T11" fmla="*/ 2147483647 h 1847"/>
              <a:gd name="T12" fmla="*/ 2147483647 w 2321"/>
              <a:gd name="T13" fmla="*/ 2147483647 h 1847"/>
              <a:gd name="T14" fmla="*/ 2147483647 w 2321"/>
              <a:gd name="T15" fmla="*/ 2147483647 h 1847"/>
              <a:gd name="T16" fmla="*/ 2147483647 w 2321"/>
              <a:gd name="T17" fmla="*/ 2147483647 h 1847"/>
              <a:gd name="T18" fmla="*/ 2147483647 w 2321"/>
              <a:gd name="T19" fmla="*/ 2147483647 h 1847"/>
              <a:gd name="T20" fmla="*/ 2147483647 w 2321"/>
              <a:gd name="T21" fmla="*/ 0 h 18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21"/>
              <a:gd name="T34" fmla="*/ 0 h 1847"/>
              <a:gd name="T35" fmla="*/ 2321 w 2321"/>
              <a:gd name="T36" fmla="*/ 1847 h 18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21" h="1847">
                <a:moveTo>
                  <a:pt x="0" y="1846"/>
                </a:moveTo>
                <a:lnTo>
                  <a:pt x="234" y="1307"/>
                </a:lnTo>
                <a:lnTo>
                  <a:pt x="464" y="1045"/>
                </a:lnTo>
                <a:lnTo>
                  <a:pt x="698" y="848"/>
                </a:lnTo>
                <a:lnTo>
                  <a:pt x="928" y="683"/>
                </a:lnTo>
                <a:lnTo>
                  <a:pt x="1162" y="543"/>
                </a:lnTo>
                <a:lnTo>
                  <a:pt x="1392" y="416"/>
                </a:lnTo>
                <a:lnTo>
                  <a:pt x="1626" y="299"/>
                </a:lnTo>
                <a:lnTo>
                  <a:pt x="1856" y="192"/>
                </a:lnTo>
                <a:lnTo>
                  <a:pt x="2090" y="93"/>
                </a:lnTo>
                <a:lnTo>
                  <a:pt x="2320" y="0"/>
                </a:lnTo>
              </a:path>
            </a:pathLst>
          </a:custGeom>
          <a:noFill/>
          <a:ln w="25400" cap="rnd" cmpd="sng">
            <a:solidFill>
              <a:srgbClr val="00008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endParaRPr>
          </a:p>
        </p:txBody>
      </p:sp>
      <p:grpSp>
        <p:nvGrpSpPr>
          <p:cNvPr id="281614" name="Group 33"/>
          <p:cNvGrpSpPr>
            <a:grpSpLocks noChangeAspect="1"/>
          </p:cNvGrpSpPr>
          <p:nvPr/>
        </p:nvGrpSpPr>
        <p:grpSpPr bwMode="auto">
          <a:xfrm rot="-5400000">
            <a:off x="5980113" y="4205288"/>
            <a:ext cx="209550" cy="2565400"/>
            <a:chOff x="940" y="1718"/>
            <a:chExt cx="143" cy="1912"/>
          </a:xfrm>
        </p:grpSpPr>
        <p:sp>
          <p:nvSpPr>
            <p:cNvPr id="281615" name="Line 34"/>
            <p:cNvSpPr>
              <a:spLocks noChangeAspect="1" noChangeShapeType="1"/>
            </p:cNvSpPr>
            <p:nvPr/>
          </p:nvSpPr>
          <p:spPr bwMode="auto">
            <a:xfrm>
              <a:off x="941" y="3630"/>
              <a:ext cx="14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16" name="Line 35"/>
            <p:cNvSpPr>
              <a:spLocks noChangeAspect="1" noChangeShapeType="1"/>
            </p:cNvSpPr>
            <p:nvPr/>
          </p:nvSpPr>
          <p:spPr bwMode="auto">
            <a:xfrm>
              <a:off x="941" y="3152"/>
              <a:ext cx="14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17" name="Line 36"/>
            <p:cNvSpPr>
              <a:spLocks noChangeAspect="1" noChangeShapeType="1"/>
            </p:cNvSpPr>
            <p:nvPr/>
          </p:nvSpPr>
          <p:spPr bwMode="auto">
            <a:xfrm>
              <a:off x="940" y="2196"/>
              <a:ext cx="14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18" name="Line 37"/>
            <p:cNvSpPr>
              <a:spLocks noChangeAspect="1" noChangeShapeType="1"/>
            </p:cNvSpPr>
            <p:nvPr/>
          </p:nvSpPr>
          <p:spPr bwMode="auto">
            <a:xfrm>
              <a:off x="941" y="2674"/>
              <a:ext cx="14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sp>
          <p:nvSpPr>
            <p:cNvPr id="281619" name="Line 38"/>
            <p:cNvSpPr>
              <a:spLocks noChangeAspect="1" noChangeShapeType="1"/>
            </p:cNvSpPr>
            <p:nvPr/>
          </p:nvSpPr>
          <p:spPr bwMode="auto">
            <a:xfrm>
              <a:off x="941" y="1718"/>
              <a:ext cx="14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solidFill>
                  <a:srgbClr val="000000"/>
                </a:solidFill>
              </a:endParaRPr>
            </a:p>
          </p:txBody>
        </p:sp>
      </p:gr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155</a:t>
            </a:fld>
            <a:endParaRPr lang="en-US"/>
          </a:p>
        </p:txBody>
      </p:sp>
    </p:spTree>
    <p:extLst>
      <p:ext uri="{BB962C8B-B14F-4D97-AF65-F5344CB8AC3E}">
        <p14:creationId xmlns:p14="http://schemas.microsoft.com/office/powerpoint/2010/main" val="41934301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77A35FF-8F09-4819-8C44-C5CCB68E5193}" type="datetime1">
              <a:rPr lang="en-US" sz="1200" i="0" smtClean="0"/>
              <a:t>3/20/18</a:t>
            </a:fld>
            <a:endParaRPr lang="en-US" sz="1200" i="0"/>
          </a:p>
        </p:txBody>
      </p:sp>
      <p:sp>
        <p:nvSpPr>
          <p:cNvPr id="284675" name="Rectangle 2"/>
          <p:cNvSpPr>
            <a:spLocks noGrp="1" noChangeArrowheads="1"/>
          </p:cNvSpPr>
          <p:nvPr>
            <p:ph type="title"/>
          </p:nvPr>
        </p:nvSpPr>
        <p:spPr>
          <a:xfrm>
            <a:off x="717550" y="196850"/>
            <a:ext cx="7929563" cy="962025"/>
          </a:xfrm>
        </p:spPr>
        <p:txBody>
          <a:bodyPr/>
          <a:lstStyle/>
          <a:p>
            <a:r>
              <a:rPr lang="en-US" sz="3200"/>
              <a:t>Gama de uma ponta a outra (end to end)</a:t>
            </a:r>
          </a:p>
        </p:txBody>
      </p:sp>
      <p:sp>
        <p:nvSpPr>
          <p:cNvPr id="284676" name="Text Box 3"/>
          <p:cNvSpPr txBox="1">
            <a:spLocks noChangeArrowheads="1"/>
          </p:cNvSpPr>
          <p:nvPr/>
        </p:nvSpPr>
        <p:spPr bwMode="auto">
          <a:xfrm>
            <a:off x="1866900" y="4970463"/>
            <a:ext cx="6496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a:hlinkClick r:id="rId3"/>
              </a:rPr>
              <a:t>http://www.libpng.org/pub/png/spec/1.2/PNG-GammaAppendix.html</a:t>
            </a:r>
            <a:endParaRPr lang="en-US" sz="1800"/>
          </a:p>
        </p:txBody>
      </p:sp>
      <p:sp>
        <p:nvSpPr>
          <p:cNvPr id="284677" name="Text Box 4"/>
          <p:cNvSpPr txBox="1">
            <a:spLocks noChangeArrowheads="1"/>
          </p:cNvSpPr>
          <p:nvPr/>
        </p:nvSpPr>
        <p:spPr bwMode="auto">
          <a:xfrm>
            <a:off x="576263" y="2627313"/>
            <a:ext cx="753745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solidFill>
                  <a:srgbClr val="000000"/>
                </a:solidFill>
              </a:rPr>
              <a:t>“Good end-to-end exponents are determined from experience. For example, for photographic prints it's about 1.0; for slides intended to be projected in a dark room it's about 1.5; for television it's about 1.14.”</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156</a:t>
            </a:fld>
            <a:endParaRPr lang="en-US"/>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6"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391EBC5-56B0-455D-A907-2EDE59928661}" type="datetime1">
              <a:rPr lang="en-US" sz="1200" i="0" smtClean="0"/>
              <a:t>3/20/18</a:t>
            </a:fld>
            <a:endParaRPr lang="en-US" sz="1200" i="0"/>
          </a:p>
        </p:txBody>
      </p:sp>
      <p:sp>
        <p:nvSpPr>
          <p:cNvPr id="74757" name="Rectangle 2"/>
          <p:cNvSpPr>
            <a:spLocks noGrp="1" noChangeArrowheads="1"/>
          </p:cNvSpPr>
          <p:nvPr>
            <p:ph type="title"/>
          </p:nvPr>
        </p:nvSpPr>
        <p:spPr/>
        <p:txBody>
          <a:bodyPr/>
          <a:lstStyle/>
          <a:p>
            <a:r>
              <a:rPr lang="pt-BR" sz="2800"/>
              <a:t>CIE L* Correção perceptual</a:t>
            </a:r>
            <a:endParaRPr lang="en-US" sz="2800"/>
          </a:p>
        </p:txBody>
      </p:sp>
      <p:sp>
        <p:nvSpPr>
          <p:cNvPr id="74758" name="Rectangle 3"/>
          <p:cNvSpPr>
            <a:spLocks noChangeArrowheads="1"/>
          </p:cNvSpPr>
          <p:nvPr/>
        </p:nvSpPr>
        <p:spPr bwMode="auto">
          <a:xfrm>
            <a:off x="0" y="2986088"/>
            <a:ext cx="914400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spAutoFit/>
          </a:bodyPr>
          <a:lstStyle/>
          <a:p>
            <a:endParaRPr lang="pt-BR"/>
          </a:p>
        </p:txBody>
      </p:sp>
      <p:sp>
        <p:nvSpPr>
          <p:cNvPr id="74759" name="Rectangle 4"/>
          <p:cNvSpPr>
            <a:spLocks noChangeArrowheads="1"/>
          </p:cNvSpPr>
          <p:nvPr/>
        </p:nvSpPr>
        <p:spPr bwMode="auto">
          <a:xfrm rot="-5400000">
            <a:off x="2067719" y="3385344"/>
            <a:ext cx="2682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2000">
                <a:solidFill>
                  <a:srgbClr val="000000"/>
                </a:solidFill>
              </a:rPr>
              <a:t>L*</a:t>
            </a:r>
            <a:endParaRPr lang="en-US" sz="2800"/>
          </a:p>
        </p:txBody>
      </p:sp>
      <p:graphicFrame>
        <p:nvGraphicFramePr>
          <p:cNvPr id="74754" name="Object 5"/>
          <p:cNvGraphicFramePr>
            <a:graphicFrameLocks noChangeAspect="1"/>
          </p:cNvGraphicFramePr>
          <p:nvPr/>
        </p:nvGraphicFramePr>
        <p:xfrm>
          <a:off x="3729038" y="3175000"/>
          <a:ext cx="4292600" cy="1423988"/>
        </p:xfrm>
        <a:graphic>
          <a:graphicData uri="http://schemas.openxmlformats.org/presentationml/2006/ole">
            <mc:AlternateContent xmlns:mc="http://schemas.openxmlformats.org/markup-compatibility/2006">
              <mc:Choice xmlns:v="urn:schemas-microsoft-com:vml" Requires="v">
                <p:oleObj spid="_x0000_s74953" name="Equation" r:id="rId4" imgW="2666880" imgH="888840" progId="Equation.3">
                  <p:embed/>
                </p:oleObj>
              </mc:Choice>
              <mc:Fallback>
                <p:oleObj name="Equation" r:id="rId4" imgW="2666880" imgH="888840" progId="Equation.3">
                  <p:embed/>
                  <p:pic>
                    <p:nvPicPr>
                      <p:cNvPr id="0"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29038" y="3175000"/>
                        <a:ext cx="4292600" cy="1423988"/>
                      </a:xfrm>
                      <a:prstGeom prst="rect">
                        <a:avLst/>
                      </a:prstGeom>
                      <a:noFill/>
                      <a:ln>
                        <a:noFill/>
                      </a:ln>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Lst>
                    </p:spPr>
                  </p:pic>
                </p:oleObj>
              </mc:Fallback>
            </mc:AlternateContent>
          </a:graphicData>
        </a:graphic>
      </p:graphicFrame>
      <p:graphicFrame>
        <p:nvGraphicFramePr>
          <p:cNvPr id="74755" name="Object 6"/>
          <p:cNvGraphicFramePr>
            <a:graphicFrameLocks noChangeAspect="1"/>
          </p:cNvGraphicFramePr>
          <p:nvPr/>
        </p:nvGraphicFramePr>
        <p:xfrm>
          <a:off x="4162425" y="5402263"/>
          <a:ext cx="587375" cy="635000"/>
        </p:xfrm>
        <a:graphic>
          <a:graphicData uri="http://schemas.openxmlformats.org/presentationml/2006/ole">
            <mc:AlternateContent xmlns:mc="http://schemas.openxmlformats.org/markup-compatibility/2006">
              <mc:Choice xmlns:v="urn:schemas-microsoft-com:vml" Requires="v">
                <p:oleObj spid="_x0000_s74954" name="Equation" r:id="rId6" imgW="317160" imgH="342720" progId="Equation.3">
                  <p:embed/>
                </p:oleObj>
              </mc:Choice>
              <mc:Fallback>
                <p:oleObj name="Equation" r:id="rId6" imgW="317160" imgH="342720" progId="Equation.3">
                  <p:embed/>
                  <p:pic>
                    <p:nvPicPr>
                      <p:cNvPr id="0"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162425" y="5402263"/>
                        <a:ext cx="587375" cy="635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4760" name="Line 7"/>
          <p:cNvSpPr>
            <a:spLocks noChangeShapeType="1"/>
          </p:cNvSpPr>
          <p:nvPr/>
        </p:nvSpPr>
        <p:spPr bwMode="auto">
          <a:xfrm>
            <a:off x="2803525" y="1887538"/>
            <a:ext cx="3425825" cy="1587"/>
          </a:xfrm>
          <a:prstGeom prst="line">
            <a:avLst/>
          </a:prstGeom>
          <a:noFill/>
          <a:ln w="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1" name="Line 8"/>
          <p:cNvSpPr>
            <a:spLocks noChangeShapeType="1"/>
          </p:cNvSpPr>
          <p:nvPr/>
        </p:nvSpPr>
        <p:spPr bwMode="auto">
          <a:xfrm>
            <a:off x="2803525" y="1887538"/>
            <a:ext cx="1588" cy="321310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2" name="Line 9"/>
          <p:cNvSpPr>
            <a:spLocks noChangeShapeType="1"/>
          </p:cNvSpPr>
          <p:nvPr/>
        </p:nvSpPr>
        <p:spPr bwMode="auto">
          <a:xfrm>
            <a:off x="2776538" y="4457700"/>
            <a:ext cx="2698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3" name="Line 10"/>
          <p:cNvSpPr>
            <a:spLocks noChangeShapeType="1"/>
          </p:cNvSpPr>
          <p:nvPr/>
        </p:nvSpPr>
        <p:spPr bwMode="auto">
          <a:xfrm>
            <a:off x="2776538" y="4140200"/>
            <a:ext cx="2698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4" name="Line 11"/>
          <p:cNvSpPr>
            <a:spLocks noChangeShapeType="1"/>
          </p:cNvSpPr>
          <p:nvPr/>
        </p:nvSpPr>
        <p:spPr bwMode="auto">
          <a:xfrm>
            <a:off x="2776538" y="3814763"/>
            <a:ext cx="2698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5" name="Line 12"/>
          <p:cNvSpPr>
            <a:spLocks noChangeShapeType="1"/>
          </p:cNvSpPr>
          <p:nvPr/>
        </p:nvSpPr>
        <p:spPr bwMode="auto">
          <a:xfrm>
            <a:off x="2776538" y="3497263"/>
            <a:ext cx="2698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6" name="Line 13"/>
          <p:cNvSpPr>
            <a:spLocks noChangeShapeType="1"/>
          </p:cNvSpPr>
          <p:nvPr/>
        </p:nvSpPr>
        <p:spPr bwMode="auto">
          <a:xfrm>
            <a:off x="2776538" y="3171825"/>
            <a:ext cx="2698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7" name="Line 14"/>
          <p:cNvSpPr>
            <a:spLocks noChangeShapeType="1"/>
          </p:cNvSpPr>
          <p:nvPr/>
        </p:nvSpPr>
        <p:spPr bwMode="auto">
          <a:xfrm>
            <a:off x="2776538" y="2855913"/>
            <a:ext cx="2698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8" name="Line 15"/>
          <p:cNvSpPr>
            <a:spLocks noChangeShapeType="1"/>
          </p:cNvSpPr>
          <p:nvPr/>
        </p:nvSpPr>
        <p:spPr bwMode="auto">
          <a:xfrm>
            <a:off x="2776538" y="2528888"/>
            <a:ext cx="2698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9" name="Line 16"/>
          <p:cNvSpPr>
            <a:spLocks noChangeShapeType="1"/>
          </p:cNvSpPr>
          <p:nvPr/>
        </p:nvSpPr>
        <p:spPr bwMode="auto">
          <a:xfrm>
            <a:off x="2776538" y="2212975"/>
            <a:ext cx="26987" cy="158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0" name="Line 17"/>
          <p:cNvSpPr>
            <a:spLocks noChangeShapeType="1"/>
          </p:cNvSpPr>
          <p:nvPr/>
        </p:nvSpPr>
        <p:spPr bwMode="auto">
          <a:xfrm>
            <a:off x="2776538" y="1887538"/>
            <a:ext cx="26987"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1" name="Line 18"/>
          <p:cNvSpPr>
            <a:spLocks noChangeShapeType="1"/>
          </p:cNvSpPr>
          <p:nvPr/>
        </p:nvSpPr>
        <p:spPr bwMode="auto">
          <a:xfrm>
            <a:off x="2803525" y="5100638"/>
            <a:ext cx="3425825" cy="158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2" name="Line 19"/>
          <p:cNvSpPr>
            <a:spLocks noChangeShapeType="1"/>
          </p:cNvSpPr>
          <p:nvPr/>
        </p:nvSpPr>
        <p:spPr bwMode="auto">
          <a:xfrm flipV="1">
            <a:off x="3146425" y="5100638"/>
            <a:ext cx="0" cy="412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3" name="Line 20"/>
          <p:cNvSpPr>
            <a:spLocks noChangeShapeType="1"/>
          </p:cNvSpPr>
          <p:nvPr/>
        </p:nvSpPr>
        <p:spPr bwMode="auto">
          <a:xfrm flipV="1">
            <a:off x="3487738" y="5100638"/>
            <a:ext cx="1587" cy="412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4" name="Line 21"/>
          <p:cNvSpPr>
            <a:spLocks noChangeShapeType="1"/>
          </p:cNvSpPr>
          <p:nvPr/>
        </p:nvSpPr>
        <p:spPr bwMode="auto">
          <a:xfrm flipV="1">
            <a:off x="3830638" y="5100638"/>
            <a:ext cx="0" cy="412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5" name="Line 22"/>
          <p:cNvSpPr>
            <a:spLocks noChangeShapeType="1"/>
          </p:cNvSpPr>
          <p:nvPr/>
        </p:nvSpPr>
        <p:spPr bwMode="auto">
          <a:xfrm flipV="1">
            <a:off x="4171950" y="5100638"/>
            <a:ext cx="0" cy="412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6" name="Line 23"/>
          <p:cNvSpPr>
            <a:spLocks noChangeShapeType="1"/>
          </p:cNvSpPr>
          <p:nvPr/>
        </p:nvSpPr>
        <p:spPr bwMode="auto">
          <a:xfrm flipV="1">
            <a:off x="4519613" y="5100638"/>
            <a:ext cx="1587" cy="412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7" name="Line 24"/>
          <p:cNvSpPr>
            <a:spLocks noChangeShapeType="1"/>
          </p:cNvSpPr>
          <p:nvPr/>
        </p:nvSpPr>
        <p:spPr bwMode="auto">
          <a:xfrm flipV="1">
            <a:off x="4860925" y="5100638"/>
            <a:ext cx="1588" cy="412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8" name="Line 25"/>
          <p:cNvSpPr>
            <a:spLocks noChangeShapeType="1"/>
          </p:cNvSpPr>
          <p:nvPr/>
        </p:nvSpPr>
        <p:spPr bwMode="auto">
          <a:xfrm flipV="1">
            <a:off x="5203825" y="5100638"/>
            <a:ext cx="1588" cy="412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9" name="Line 26"/>
          <p:cNvSpPr>
            <a:spLocks noChangeShapeType="1"/>
          </p:cNvSpPr>
          <p:nvPr/>
        </p:nvSpPr>
        <p:spPr bwMode="auto">
          <a:xfrm flipV="1">
            <a:off x="5545138" y="5100638"/>
            <a:ext cx="1587" cy="412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80" name="Line 27"/>
          <p:cNvSpPr>
            <a:spLocks noChangeShapeType="1"/>
          </p:cNvSpPr>
          <p:nvPr/>
        </p:nvSpPr>
        <p:spPr bwMode="auto">
          <a:xfrm flipV="1">
            <a:off x="5888038" y="5100638"/>
            <a:ext cx="1587" cy="412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81" name="Line 28"/>
          <p:cNvSpPr>
            <a:spLocks noChangeShapeType="1"/>
          </p:cNvSpPr>
          <p:nvPr/>
        </p:nvSpPr>
        <p:spPr bwMode="auto">
          <a:xfrm flipV="1">
            <a:off x="6229350" y="5100638"/>
            <a:ext cx="1588" cy="41275"/>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4782" name="Group 29"/>
          <p:cNvGrpSpPr>
            <a:grpSpLocks/>
          </p:cNvGrpSpPr>
          <p:nvPr/>
        </p:nvGrpSpPr>
        <p:grpSpPr bwMode="auto">
          <a:xfrm>
            <a:off x="2776538" y="1887538"/>
            <a:ext cx="3452812" cy="3254375"/>
            <a:chOff x="1413" y="1371"/>
            <a:chExt cx="3145" cy="1909"/>
          </a:xfrm>
        </p:grpSpPr>
        <p:sp>
          <p:nvSpPr>
            <p:cNvPr id="74807" name="Line 30"/>
            <p:cNvSpPr>
              <a:spLocks noChangeShapeType="1"/>
            </p:cNvSpPr>
            <p:nvPr/>
          </p:nvSpPr>
          <p:spPr bwMode="auto">
            <a:xfrm>
              <a:off x="1413" y="3256"/>
              <a:ext cx="24"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08" name="Line 31"/>
            <p:cNvSpPr>
              <a:spLocks noChangeShapeType="1"/>
            </p:cNvSpPr>
            <p:nvPr/>
          </p:nvSpPr>
          <p:spPr bwMode="auto">
            <a:xfrm>
              <a:off x="1413" y="3070"/>
              <a:ext cx="24"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09" name="Line 32"/>
            <p:cNvSpPr>
              <a:spLocks noChangeShapeType="1"/>
            </p:cNvSpPr>
            <p:nvPr/>
          </p:nvSpPr>
          <p:spPr bwMode="auto">
            <a:xfrm flipV="1">
              <a:off x="1437" y="3256"/>
              <a:ext cx="1" cy="2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10" name="Line 33"/>
            <p:cNvSpPr>
              <a:spLocks noChangeShapeType="1"/>
            </p:cNvSpPr>
            <p:nvPr/>
          </p:nvSpPr>
          <p:spPr bwMode="auto">
            <a:xfrm flipH="1">
              <a:off x="4247" y="1371"/>
              <a:ext cx="311" cy="77"/>
            </a:xfrm>
            <a:prstGeom prst="line">
              <a:avLst/>
            </a:prstGeom>
            <a:noFill/>
            <a:ln w="28575">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11" name="Freeform 34"/>
            <p:cNvSpPr>
              <a:spLocks/>
            </p:cNvSpPr>
            <p:nvPr/>
          </p:nvSpPr>
          <p:spPr bwMode="auto">
            <a:xfrm>
              <a:off x="3935" y="1448"/>
              <a:ext cx="312" cy="78"/>
            </a:xfrm>
            <a:custGeom>
              <a:avLst/>
              <a:gdLst>
                <a:gd name="T0" fmla="*/ 312 w 312"/>
                <a:gd name="T1" fmla="*/ 0 h 78"/>
                <a:gd name="T2" fmla="*/ 156 w 312"/>
                <a:gd name="T3" fmla="*/ 36 h 78"/>
                <a:gd name="T4" fmla="*/ 0 w 312"/>
                <a:gd name="T5" fmla="*/ 78 h 78"/>
                <a:gd name="T6" fmla="*/ 0 60000 65536"/>
                <a:gd name="T7" fmla="*/ 0 60000 65536"/>
                <a:gd name="T8" fmla="*/ 0 60000 65536"/>
                <a:gd name="T9" fmla="*/ 0 w 312"/>
                <a:gd name="T10" fmla="*/ 0 h 78"/>
                <a:gd name="T11" fmla="*/ 312 w 312"/>
                <a:gd name="T12" fmla="*/ 78 h 78"/>
              </a:gdLst>
              <a:ahLst/>
              <a:cxnLst>
                <a:cxn ang="T6">
                  <a:pos x="T0" y="T1"/>
                </a:cxn>
                <a:cxn ang="T7">
                  <a:pos x="T2" y="T3"/>
                </a:cxn>
                <a:cxn ang="T8">
                  <a:pos x="T4" y="T5"/>
                </a:cxn>
              </a:cxnLst>
              <a:rect l="T9" t="T10" r="T11" b="T12"/>
              <a:pathLst>
                <a:path w="312" h="78">
                  <a:moveTo>
                    <a:pt x="312" y="0"/>
                  </a:moveTo>
                  <a:lnTo>
                    <a:pt x="156" y="36"/>
                  </a:lnTo>
                  <a:lnTo>
                    <a:pt x="0" y="78"/>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2" name="Freeform 35"/>
            <p:cNvSpPr>
              <a:spLocks/>
            </p:cNvSpPr>
            <p:nvPr/>
          </p:nvSpPr>
          <p:spPr bwMode="auto">
            <a:xfrm>
              <a:off x="3624" y="1526"/>
              <a:ext cx="311" cy="90"/>
            </a:xfrm>
            <a:custGeom>
              <a:avLst/>
              <a:gdLst>
                <a:gd name="T0" fmla="*/ 311 w 311"/>
                <a:gd name="T1" fmla="*/ 0 h 90"/>
                <a:gd name="T2" fmla="*/ 156 w 311"/>
                <a:gd name="T3" fmla="*/ 42 h 90"/>
                <a:gd name="T4" fmla="*/ 0 w 311"/>
                <a:gd name="T5" fmla="*/ 90 h 90"/>
                <a:gd name="T6" fmla="*/ 0 60000 65536"/>
                <a:gd name="T7" fmla="*/ 0 60000 65536"/>
                <a:gd name="T8" fmla="*/ 0 60000 65536"/>
                <a:gd name="T9" fmla="*/ 0 w 311"/>
                <a:gd name="T10" fmla="*/ 0 h 90"/>
                <a:gd name="T11" fmla="*/ 311 w 311"/>
                <a:gd name="T12" fmla="*/ 90 h 90"/>
              </a:gdLst>
              <a:ahLst/>
              <a:cxnLst>
                <a:cxn ang="T6">
                  <a:pos x="T0" y="T1"/>
                </a:cxn>
                <a:cxn ang="T7">
                  <a:pos x="T2" y="T3"/>
                </a:cxn>
                <a:cxn ang="T8">
                  <a:pos x="T4" y="T5"/>
                </a:cxn>
              </a:cxnLst>
              <a:rect l="T9" t="T10" r="T11" b="T12"/>
              <a:pathLst>
                <a:path w="311" h="90">
                  <a:moveTo>
                    <a:pt x="311" y="0"/>
                  </a:moveTo>
                  <a:lnTo>
                    <a:pt x="156" y="42"/>
                  </a:lnTo>
                  <a:lnTo>
                    <a:pt x="0" y="90"/>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3" name="Line 36"/>
            <p:cNvSpPr>
              <a:spLocks noChangeShapeType="1"/>
            </p:cNvSpPr>
            <p:nvPr/>
          </p:nvSpPr>
          <p:spPr bwMode="auto">
            <a:xfrm flipH="1">
              <a:off x="3312" y="1616"/>
              <a:ext cx="312" cy="96"/>
            </a:xfrm>
            <a:prstGeom prst="line">
              <a:avLst/>
            </a:prstGeom>
            <a:noFill/>
            <a:ln w="28575">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14" name="Freeform 37"/>
            <p:cNvSpPr>
              <a:spLocks/>
            </p:cNvSpPr>
            <p:nvPr/>
          </p:nvSpPr>
          <p:spPr bwMode="auto">
            <a:xfrm>
              <a:off x="3001" y="1712"/>
              <a:ext cx="311" cy="108"/>
            </a:xfrm>
            <a:custGeom>
              <a:avLst/>
              <a:gdLst>
                <a:gd name="T0" fmla="*/ 311 w 311"/>
                <a:gd name="T1" fmla="*/ 0 h 108"/>
                <a:gd name="T2" fmla="*/ 156 w 311"/>
                <a:gd name="T3" fmla="*/ 54 h 108"/>
                <a:gd name="T4" fmla="*/ 0 w 311"/>
                <a:gd name="T5" fmla="*/ 108 h 108"/>
                <a:gd name="T6" fmla="*/ 0 60000 65536"/>
                <a:gd name="T7" fmla="*/ 0 60000 65536"/>
                <a:gd name="T8" fmla="*/ 0 60000 65536"/>
                <a:gd name="T9" fmla="*/ 0 w 311"/>
                <a:gd name="T10" fmla="*/ 0 h 108"/>
                <a:gd name="T11" fmla="*/ 311 w 311"/>
                <a:gd name="T12" fmla="*/ 108 h 108"/>
              </a:gdLst>
              <a:ahLst/>
              <a:cxnLst>
                <a:cxn ang="T6">
                  <a:pos x="T0" y="T1"/>
                </a:cxn>
                <a:cxn ang="T7">
                  <a:pos x="T2" y="T3"/>
                </a:cxn>
                <a:cxn ang="T8">
                  <a:pos x="T4" y="T5"/>
                </a:cxn>
              </a:cxnLst>
              <a:rect l="T9" t="T10" r="T11" b="T12"/>
              <a:pathLst>
                <a:path w="311" h="108">
                  <a:moveTo>
                    <a:pt x="311" y="0"/>
                  </a:moveTo>
                  <a:lnTo>
                    <a:pt x="156" y="54"/>
                  </a:lnTo>
                  <a:lnTo>
                    <a:pt x="0" y="108"/>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5" name="Freeform 38"/>
            <p:cNvSpPr>
              <a:spLocks/>
            </p:cNvSpPr>
            <p:nvPr/>
          </p:nvSpPr>
          <p:spPr bwMode="auto">
            <a:xfrm>
              <a:off x="2683" y="1820"/>
              <a:ext cx="318" cy="125"/>
            </a:xfrm>
            <a:custGeom>
              <a:avLst/>
              <a:gdLst>
                <a:gd name="T0" fmla="*/ 318 w 318"/>
                <a:gd name="T1" fmla="*/ 0 h 125"/>
                <a:gd name="T2" fmla="*/ 156 w 318"/>
                <a:gd name="T3" fmla="*/ 59 h 125"/>
                <a:gd name="T4" fmla="*/ 0 w 318"/>
                <a:gd name="T5" fmla="*/ 125 h 125"/>
                <a:gd name="T6" fmla="*/ 0 60000 65536"/>
                <a:gd name="T7" fmla="*/ 0 60000 65536"/>
                <a:gd name="T8" fmla="*/ 0 60000 65536"/>
                <a:gd name="T9" fmla="*/ 0 w 318"/>
                <a:gd name="T10" fmla="*/ 0 h 125"/>
                <a:gd name="T11" fmla="*/ 318 w 318"/>
                <a:gd name="T12" fmla="*/ 125 h 125"/>
              </a:gdLst>
              <a:ahLst/>
              <a:cxnLst>
                <a:cxn ang="T6">
                  <a:pos x="T0" y="T1"/>
                </a:cxn>
                <a:cxn ang="T7">
                  <a:pos x="T2" y="T3"/>
                </a:cxn>
                <a:cxn ang="T8">
                  <a:pos x="T4" y="T5"/>
                </a:cxn>
              </a:cxnLst>
              <a:rect l="T9" t="T10" r="T11" b="T12"/>
              <a:pathLst>
                <a:path w="318" h="125">
                  <a:moveTo>
                    <a:pt x="318" y="0"/>
                  </a:moveTo>
                  <a:lnTo>
                    <a:pt x="156" y="59"/>
                  </a:lnTo>
                  <a:lnTo>
                    <a:pt x="0" y="125"/>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6" name="Freeform 39"/>
            <p:cNvSpPr>
              <a:spLocks/>
            </p:cNvSpPr>
            <p:nvPr/>
          </p:nvSpPr>
          <p:spPr bwMode="auto">
            <a:xfrm>
              <a:off x="2372" y="1945"/>
              <a:ext cx="311" cy="150"/>
            </a:xfrm>
            <a:custGeom>
              <a:avLst/>
              <a:gdLst>
                <a:gd name="T0" fmla="*/ 311 w 311"/>
                <a:gd name="T1" fmla="*/ 0 h 150"/>
                <a:gd name="T2" fmla="*/ 156 w 311"/>
                <a:gd name="T3" fmla="*/ 72 h 150"/>
                <a:gd name="T4" fmla="*/ 0 w 311"/>
                <a:gd name="T5" fmla="*/ 150 h 150"/>
                <a:gd name="T6" fmla="*/ 0 60000 65536"/>
                <a:gd name="T7" fmla="*/ 0 60000 65536"/>
                <a:gd name="T8" fmla="*/ 0 60000 65536"/>
                <a:gd name="T9" fmla="*/ 0 w 311"/>
                <a:gd name="T10" fmla="*/ 0 h 150"/>
                <a:gd name="T11" fmla="*/ 311 w 311"/>
                <a:gd name="T12" fmla="*/ 150 h 150"/>
              </a:gdLst>
              <a:ahLst/>
              <a:cxnLst>
                <a:cxn ang="T6">
                  <a:pos x="T0" y="T1"/>
                </a:cxn>
                <a:cxn ang="T7">
                  <a:pos x="T2" y="T3"/>
                </a:cxn>
                <a:cxn ang="T8">
                  <a:pos x="T4" y="T5"/>
                </a:cxn>
              </a:cxnLst>
              <a:rect l="T9" t="T10" r="T11" b="T12"/>
              <a:pathLst>
                <a:path w="311" h="150">
                  <a:moveTo>
                    <a:pt x="311" y="0"/>
                  </a:moveTo>
                  <a:lnTo>
                    <a:pt x="156" y="72"/>
                  </a:lnTo>
                  <a:lnTo>
                    <a:pt x="0" y="150"/>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7" name="Freeform 40"/>
            <p:cNvSpPr>
              <a:spLocks/>
            </p:cNvSpPr>
            <p:nvPr/>
          </p:nvSpPr>
          <p:spPr bwMode="auto">
            <a:xfrm>
              <a:off x="2060" y="2095"/>
              <a:ext cx="312" cy="185"/>
            </a:xfrm>
            <a:custGeom>
              <a:avLst/>
              <a:gdLst>
                <a:gd name="T0" fmla="*/ 312 w 312"/>
                <a:gd name="T1" fmla="*/ 0 h 185"/>
                <a:gd name="T2" fmla="*/ 156 w 312"/>
                <a:gd name="T3" fmla="*/ 84 h 185"/>
                <a:gd name="T4" fmla="*/ 78 w 312"/>
                <a:gd name="T5" fmla="*/ 132 h 185"/>
                <a:gd name="T6" fmla="*/ 0 w 312"/>
                <a:gd name="T7" fmla="*/ 185 h 185"/>
                <a:gd name="T8" fmla="*/ 0 60000 65536"/>
                <a:gd name="T9" fmla="*/ 0 60000 65536"/>
                <a:gd name="T10" fmla="*/ 0 60000 65536"/>
                <a:gd name="T11" fmla="*/ 0 60000 65536"/>
                <a:gd name="T12" fmla="*/ 0 w 312"/>
                <a:gd name="T13" fmla="*/ 0 h 185"/>
                <a:gd name="T14" fmla="*/ 312 w 312"/>
                <a:gd name="T15" fmla="*/ 185 h 185"/>
              </a:gdLst>
              <a:ahLst/>
              <a:cxnLst>
                <a:cxn ang="T8">
                  <a:pos x="T0" y="T1"/>
                </a:cxn>
                <a:cxn ang="T9">
                  <a:pos x="T2" y="T3"/>
                </a:cxn>
                <a:cxn ang="T10">
                  <a:pos x="T4" y="T5"/>
                </a:cxn>
                <a:cxn ang="T11">
                  <a:pos x="T6" y="T7"/>
                </a:cxn>
              </a:cxnLst>
              <a:rect l="T12" t="T13" r="T14" b="T15"/>
              <a:pathLst>
                <a:path w="312" h="185">
                  <a:moveTo>
                    <a:pt x="312" y="0"/>
                  </a:moveTo>
                  <a:lnTo>
                    <a:pt x="156" y="84"/>
                  </a:lnTo>
                  <a:lnTo>
                    <a:pt x="78" y="132"/>
                  </a:lnTo>
                  <a:lnTo>
                    <a:pt x="0" y="185"/>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8" name="Freeform 41"/>
            <p:cNvSpPr>
              <a:spLocks/>
            </p:cNvSpPr>
            <p:nvPr/>
          </p:nvSpPr>
          <p:spPr bwMode="auto">
            <a:xfrm>
              <a:off x="1749" y="2280"/>
              <a:ext cx="311" cy="264"/>
            </a:xfrm>
            <a:custGeom>
              <a:avLst/>
              <a:gdLst>
                <a:gd name="T0" fmla="*/ 311 w 311"/>
                <a:gd name="T1" fmla="*/ 0 h 264"/>
                <a:gd name="T2" fmla="*/ 269 w 311"/>
                <a:gd name="T3" fmla="*/ 30 h 264"/>
                <a:gd name="T4" fmla="*/ 227 w 311"/>
                <a:gd name="T5" fmla="*/ 66 h 264"/>
                <a:gd name="T6" fmla="*/ 138 w 311"/>
                <a:gd name="T7" fmla="*/ 144 h 264"/>
                <a:gd name="T8" fmla="*/ 96 w 311"/>
                <a:gd name="T9" fmla="*/ 180 h 264"/>
                <a:gd name="T10" fmla="*/ 60 w 311"/>
                <a:gd name="T11" fmla="*/ 210 h 264"/>
                <a:gd name="T12" fmla="*/ 24 w 311"/>
                <a:gd name="T13" fmla="*/ 240 h 264"/>
                <a:gd name="T14" fmla="*/ 0 w 311"/>
                <a:gd name="T15" fmla="*/ 264 h 264"/>
                <a:gd name="T16" fmla="*/ 0 60000 65536"/>
                <a:gd name="T17" fmla="*/ 0 60000 65536"/>
                <a:gd name="T18" fmla="*/ 0 60000 65536"/>
                <a:gd name="T19" fmla="*/ 0 60000 65536"/>
                <a:gd name="T20" fmla="*/ 0 60000 65536"/>
                <a:gd name="T21" fmla="*/ 0 60000 65536"/>
                <a:gd name="T22" fmla="*/ 0 60000 65536"/>
                <a:gd name="T23" fmla="*/ 0 60000 65536"/>
                <a:gd name="T24" fmla="*/ 0 w 311"/>
                <a:gd name="T25" fmla="*/ 0 h 264"/>
                <a:gd name="T26" fmla="*/ 311 w 311"/>
                <a:gd name="T27" fmla="*/ 264 h 2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1" h="264">
                  <a:moveTo>
                    <a:pt x="311" y="0"/>
                  </a:moveTo>
                  <a:lnTo>
                    <a:pt x="269" y="30"/>
                  </a:lnTo>
                  <a:lnTo>
                    <a:pt x="227" y="66"/>
                  </a:lnTo>
                  <a:lnTo>
                    <a:pt x="138" y="144"/>
                  </a:lnTo>
                  <a:lnTo>
                    <a:pt x="96" y="180"/>
                  </a:lnTo>
                  <a:lnTo>
                    <a:pt x="60" y="210"/>
                  </a:lnTo>
                  <a:lnTo>
                    <a:pt x="24" y="240"/>
                  </a:lnTo>
                  <a:lnTo>
                    <a:pt x="0" y="264"/>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9" name="Freeform 42"/>
            <p:cNvSpPr>
              <a:spLocks/>
            </p:cNvSpPr>
            <p:nvPr/>
          </p:nvSpPr>
          <p:spPr bwMode="auto">
            <a:xfrm>
              <a:off x="1719" y="2544"/>
              <a:ext cx="30" cy="36"/>
            </a:xfrm>
            <a:custGeom>
              <a:avLst/>
              <a:gdLst>
                <a:gd name="T0" fmla="*/ 30 w 30"/>
                <a:gd name="T1" fmla="*/ 0 h 36"/>
                <a:gd name="T2" fmla="*/ 12 w 30"/>
                <a:gd name="T3" fmla="*/ 24 h 36"/>
                <a:gd name="T4" fmla="*/ 6 w 30"/>
                <a:gd name="T5" fmla="*/ 30 h 36"/>
                <a:gd name="T6" fmla="*/ 0 w 30"/>
                <a:gd name="T7" fmla="*/ 36 h 36"/>
                <a:gd name="T8" fmla="*/ 0 60000 65536"/>
                <a:gd name="T9" fmla="*/ 0 60000 65536"/>
                <a:gd name="T10" fmla="*/ 0 60000 65536"/>
                <a:gd name="T11" fmla="*/ 0 60000 65536"/>
                <a:gd name="T12" fmla="*/ 0 w 30"/>
                <a:gd name="T13" fmla="*/ 0 h 36"/>
                <a:gd name="T14" fmla="*/ 30 w 30"/>
                <a:gd name="T15" fmla="*/ 36 h 36"/>
              </a:gdLst>
              <a:ahLst/>
              <a:cxnLst>
                <a:cxn ang="T8">
                  <a:pos x="T0" y="T1"/>
                </a:cxn>
                <a:cxn ang="T9">
                  <a:pos x="T2" y="T3"/>
                </a:cxn>
                <a:cxn ang="T10">
                  <a:pos x="T4" y="T5"/>
                </a:cxn>
                <a:cxn ang="T11">
                  <a:pos x="T6" y="T7"/>
                </a:cxn>
              </a:cxnLst>
              <a:rect l="T12" t="T13" r="T14" b="T15"/>
              <a:pathLst>
                <a:path w="30" h="36">
                  <a:moveTo>
                    <a:pt x="30" y="0"/>
                  </a:moveTo>
                  <a:lnTo>
                    <a:pt x="12" y="24"/>
                  </a:lnTo>
                  <a:lnTo>
                    <a:pt x="6" y="30"/>
                  </a:lnTo>
                  <a:lnTo>
                    <a:pt x="0" y="36"/>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20" name="Line 43"/>
            <p:cNvSpPr>
              <a:spLocks noChangeShapeType="1"/>
            </p:cNvSpPr>
            <p:nvPr/>
          </p:nvSpPr>
          <p:spPr bwMode="auto">
            <a:xfrm flipH="1">
              <a:off x="1689" y="2580"/>
              <a:ext cx="30" cy="36"/>
            </a:xfrm>
            <a:prstGeom prst="line">
              <a:avLst/>
            </a:prstGeom>
            <a:noFill/>
            <a:ln w="28575">
              <a:solidFill>
                <a:srgbClr val="000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21" name="Freeform 44"/>
            <p:cNvSpPr>
              <a:spLocks/>
            </p:cNvSpPr>
            <p:nvPr/>
          </p:nvSpPr>
          <p:spPr bwMode="auto">
            <a:xfrm>
              <a:off x="1653" y="2616"/>
              <a:ext cx="36" cy="41"/>
            </a:xfrm>
            <a:custGeom>
              <a:avLst/>
              <a:gdLst>
                <a:gd name="T0" fmla="*/ 36 w 36"/>
                <a:gd name="T1" fmla="*/ 0 h 41"/>
                <a:gd name="T2" fmla="*/ 18 w 36"/>
                <a:gd name="T3" fmla="*/ 18 h 41"/>
                <a:gd name="T4" fmla="*/ 0 w 36"/>
                <a:gd name="T5" fmla="*/ 41 h 41"/>
                <a:gd name="T6" fmla="*/ 0 60000 65536"/>
                <a:gd name="T7" fmla="*/ 0 60000 65536"/>
                <a:gd name="T8" fmla="*/ 0 60000 65536"/>
                <a:gd name="T9" fmla="*/ 0 w 36"/>
                <a:gd name="T10" fmla="*/ 0 h 41"/>
                <a:gd name="T11" fmla="*/ 36 w 36"/>
                <a:gd name="T12" fmla="*/ 41 h 41"/>
              </a:gdLst>
              <a:ahLst/>
              <a:cxnLst>
                <a:cxn ang="T6">
                  <a:pos x="T0" y="T1"/>
                </a:cxn>
                <a:cxn ang="T7">
                  <a:pos x="T2" y="T3"/>
                </a:cxn>
                <a:cxn ang="T8">
                  <a:pos x="T4" y="T5"/>
                </a:cxn>
              </a:cxnLst>
              <a:rect l="T9" t="T10" r="T11" b="T12"/>
              <a:pathLst>
                <a:path w="36" h="41">
                  <a:moveTo>
                    <a:pt x="36" y="0"/>
                  </a:moveTo>
                  <a:lnTo>
                    <a:pt x="18" y="18"/>
                  </a:lnTo>
                  <a:lnTo>
                    <a:pt x="0" y="41"/>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22" name="Freeform 45"/>
            <p:cNvSpPr>
              <a:spLocks/>
            </p:cNvSpPr>
            <p:nvPr/>
          </p:nvSpPr>
          <p:spPr bwMode="auto">
            <a:xfrm>
              <a:off x="1623" y="2657"/>
              <a:ext cx="30" cy="42"/>
            </a:xfrm>
            <a:custGeom>
              <a:avLst/>
              <a:gdLst>
                <a:gd name="T0" fmla="*/ 30 w 30"/>
                <a:gd name="T1" fmla="*/ 0 h 42"/>
                <a:gd name="T2" fmla="*/ 12 w 30"/>
                <a:gd name="T3" fmla="*/ 18 h 42"/>
                <a:gd name="T4" fmla="*/ 0 w 30"/>
                <a:gd name="T5" fmla="*/ 42 h 42"/>
                <a:gd name="T6" fmla="*/ 0 60000 65536"/>
                <a:gd name="T7" fmla="*/ 0 60000 65536"/>
                <a:gd name="T8" fmla="*/ 0 60000 65536"/>
                <a:gd name="T9" fmla="*/ 0 w 30"/>
                <a:gd name="T10" fmla="*/ 0 h 42"/>
                <a:gd name="T11" fmla="*/ 30 w 30"/>
                <a:gd name="T12" fmla="*/ 42 h 42"/>
              </a:gdLst>
              <a:ahLst/>
              <a:cxnLst>
                <a:cxn ang="T6">
                  <a:pos x="T0" y="T1"/>
                </a:cxn>
                <a:cxn ang="T7">
                  <a:pos x="T2" y="T3"/>
                </a:cxn>
                <a:cxn ang="T8">
                  <a:pos x="T4" y="T5"/>
                </a:cxn>
              </a:cxnLst>
              <a:rect l="T9" t="T10" r="T11" b="T12"/>
              <a:pathLst>
                <a:path w="30" h="42">
                  <a:moveTo>
                    <a:pt x="30" y="0"/>
                  </a:moveTo>
                  <a:lnTo>
                    <a:pt x="12" y="18"/>
                  </a:lnTo>
                  <a:lnTo>
                    <a:pt x="0" y="42"/>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23" name="Freeform 46"/>
            <p:cNvSpPr>
              <a:spLocks/>
            </p:cNvSpPr>
            <p:nvPr/>
          </p:nvSpPr>
          <p:spPr bwMode="auto">
            <a:xfrm>
              <a:off x="1593" y="2699"/>
              <a:ext cx="30" cy="54"/>
            </a:xfrm>
            <a:custGeom>
              <a:avLst/>
              <a:gdLst>
                <a:gd name="T0" fmla="*/ 30 w 30"/>
                <a:gd name="T1" fmla="*/ 0 h 54"/>
                <a:gd name="T2" fmla="*/ 12 w 30"/>
                <a:gd name="T3" fmla="*/ 24 h 54"/>
                <a:gd name="T4" fmla="*/ 0 w 30"/>
                <a:gd name="T5" fmla="*/ 54 h 54"/>
                <a:gd name="T6" fmla="*/ 0 60000 65536"/>
                <a:gd name="T7" fmla="*/ 0 60000 65536"/>
                <a:gd name="T8" fmla="*/ 0 60000 65536"/>
                <a:gd name="T9" fmla="*/ 0 w 30"/>
                <a:gd name="T10" fmla="*/ 0 h 54"/>
                <a:gd name="T11" fmla="*/ 30 w 30"/>
                <a:gd name="T12" fmla="*/ 54 h 54"/>
              </a:gdLst>
              <a:ahLst/>
              <a:cxnLst>
                <a:cxn ang="T6">
                  <a:pos x="T0" y="T1"/>
                </a:cxn>
                <a:cxn ang="T7">
                  <a:pos x="T2" y="T3"/>
                </a:cxn>
                <a:cxn ang="T8">
                  <a:pos x="T4" y="T5"/>
                </a:cxn>
              </a:cxnLst>
              <a:rect l="T9" t="T10" r="T11" b="T12"/>
              <a:pathLst>
                <a:path w="30" h="54">
                  <a:moveTo>
                    <a:pt x="30" y="0"/>
                  </a:moveTo>
                  <a:lnTo>
                    <a:pt x="12" y="24"/>
                  </a:lnTo>
                  <a:lnTo>
                    <a:pt x="0" y="54"/>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24" name="Freeform 47"/>
            <p:cNvSpPr>
              <a:spLocks/>
            </p:cNvSpPr>
            <p:nvPr/>
          </p:nvSpPr>
          <p:spPr bwMode="auto">
            <a:xfrm>
              <a:off x="1563" y="2753"/>
              <a:ext cx="30" cy="54"/>
            </a:xfrm>
            <a:custGeom>
              <a:avLst/>
              <a:gdLst>
                <a:gd name="T0" fmla="*/ 30 w 30"/>
                <a:gd name="T1" fmla="*/ 0 h 54"/>
                <a:gd name="T2" fmla="*/ 12 w 30"/>
                <a:gd name="T3" fmla="*/ 24 h 54"/>
                <a:gd name="T4" fmla="*/ 0 w 30"/>
                <a:gd name="T5" fmla="*/ 54 h 54"/>
                <a:gd name="T6" fmla="*/ 0 60000 65536"/>
                <a:gd name="T7" fmla="*/ 0 60000 65536"/>
                <a:gd name="T8" fmla="*/ 0 60000 65536"/>
                <a:gd name="T9" fmla="*/ 0 w 30"/>
                <a:gd name="T10" fmla="*/ 0 h 54"/>
                <a:gd name="T11" fmla="*/ 30 w 30"/>
                <a:gd name="T12" fmla="*/ 54 h 54"/>
              </a:gdLst>
              <a:ahLst/>
              <a:cxnLst>
                <a:cxn ang="T6">
                  <a:pos x="T0" y="T1"/>
                </a:cxn>
                <a:cxn ang="T7">
                  <a:pos x="T2" y="T3"/>
                </a:cxn>
                <a:cxn ang="T8">
                  <a:pos x="T4" y="T5"/>
                </a:cxn>
              </a:cxnLst>
              <a:rect l="T9" t="T10" r="T11" b="T12"/>
              <a:pathLst>
                <a:path w="30" h="54">
                  <a:moveTo>
                    <a:pt x="30" y="0"/>
                  </a:moveTo>
                  <a:lnTo>
                    <a:pt x="12" y="24"/>
                  </a:lnTo>
                  <a:lnTo>
                    <a:pt x="0" y="54"/>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25" name="Freeform 48"/>
            <p:cNvSpPr>
              <a:spLocks/>
            </p:cNvSpPr>
            <p:nvPr/>
          </p:nvSpPr>
          <p:spPr bwMode="auto">
            <a:xfrm>
              <a:off x="1533" y="2807"/>
              <a:ext cx="30" cy="72"/>
            </a:xfrm>
            <a:custGeom>
              <a:avLst/>
              <a:gdLst>
                <a:gd name="T0" fmla="*/ 30 w 30"/>
                <a:gd name="T1" fmla="*/ 0 h 72"/>
                <a:gd name="T2" fmla="*/ 18 w 30"/>
                <a:gd name="T3" fmla="*/ 36 h 72"/>
                <a:gd name="T4" fmla="*/ 0 w 30"/>
                <a:gd name="T5" fmla="*/ 72 h 72"/>
                <a:gd name="T6" fmla="*/ 0 60000 65536"/>
                <a:gd name="T7" fmla="*/ 0 60000 65536"/>
                <a:gd name="T8" fmla="*/ 0 60000 65536"/>
                <a:gd name="T9" fmla="*/ 0 w 30"/>
                <a:gd name="T10" fmla="*/ 0 h 72"/>
                <a:gd name="T11" fmla="*/ 30 w 30"/>
                <a:gd name="T12" fmla="*/ 72 h 72"/>
              </a:gdLst>
              <a:ahLst/>
              <a:cxnLst>
                <a:cxn ang="T6">
                  <a:pos x="T0" y="T1"/>
                </a:cxn>
                <a:cxn ang="T7">
                  <a:pos x="T2" y="T3"/>
                </a:cxn>
                <a:cxn ang="T8">
                  <a:pos x="T4" y="T5"/>
                </a:cxn>
              </a:cxnLst>
              <a:rect l="T9" t="T10" r="T11" b="T12"/>
              <a:pathLst>
                <a:path w="30" h="72">
                  <a:moveTo>
                    <a:pt x="30" y="0"/>
                  </a:moveTo>
                  <a:lnTo>
                    <a:pt x="18" y="36"/>
                  </a:lnTo>
                  <a:lnTo>
                    <a:pt x="0" y="72"/>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26" name="Freeform 49"/>
            <p:cNvSpPr>
              <a:spLocks/>
            </p:cNvSpPr>
            <p:nvPr/>
          </p:nvSpPr>
          <p:spPr bwMode="auto">
            <a:xfrm>
              <a:off x="1497" y="2879"/>
              <a:ext cx="36" cy="84"/>
            </a:xfrm>
            <a:custGeom>
              <a:avLst/>
              <a:gdLst>
                <a:gd name="T0" fmla="*/ 36 w 36"/>
                <a:gd name="T1" fmla="*/ 0 h 84"/>
                <a:gd name="T2" fmla="*/ 18 w 36"/>
                <a:gd name="T3" fmla="*/ 36 h 84"/>
                <a:gd name="T4" fmla="*/ 0 w 36"/>
                <a:gd name="T5" fmla="*/ 84 h 84"/>
                <a:gd name="T6" fmla="*/ 0 60000 65536"/>
                <a:gd name="T7" fmla="*/ 0 60000 65536"/>
                <a:gd name="T8" fmla="*/ 0 60000 65536"/>
                <a:gd name="T9" fmla="*/ 0 w 36"/>
                <a:gd name="T10" fmla="*/ 0 h 84"/>
                <a:gd name="T11" fmla="*/ 36 w 36"/>
                <a:gd name="T12" fmla="*/ 84 h 84"/>
              </a:gdLst>
              <a:ahLst/>
              <a:cxnLst>
                <a:cxn ang="T6">
                  <a:pos x="T0" y="T1"/>
                </a:cxn>
                <a:cxn ang="T7">
                  <a:pos x="T2" y="T3"/>
                </a:cxn>
                <a:cxn ang="T8">
                  <a:pos x="T4" y="T5"/>
                </a:cxn>
              </a:cxnLst>
              <a:rect l="T9" t="T10" r="T11" b="T12"/>
              <a:pathLst>
                <a:path w="36" h="84">
                  <a:moveTo>
                    <a:pt x="36" y="0"/>
                  </a:moveTo>
                  <a:lnTo>
                    <a:pt x="18" y="36"/>
                  </a:lnTo>
                  <a:lnTo>
                    <a:pt x="0" y="84"/>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27" name="Freeform 50"/>
            <p:cNvSpPr>
              <a:spLocks/>
            </p:cNvSpPr>
            <p:nvPr/>
          </p:nvSpPr>
          <p:spPr bwMode="auto">
            <a:xfrm>
              <a:off x="1467" y="2963"/>
              <a:ext cx="30" cy="125"/>
            </a:xfrm>
            <a:custGeom>
              <a:avLst/>
              <a:gdLst>
                <a:gd name="T0" fmla="*/ 30 w 30"/>
                <a:gd name="T1" fmla="*/ 0 h 125"/>
                <a:gd name="T2" fmla="*/ 12 w 30"/>
                <a:gd name="T3" fmla="*/ 60 h 125"/>
                <a:gd name="T4" fmla="*/ 0 w 30"/>
                <a:gd name="T5" fmla="*/ 125 h 125"/>
                <a:gd name="T6" fmla="*/ 0 60000 65536"/>
                <a:gd name="T7" fmla="*/ 0 60000 65536"/>
                <a:gd name="T8" fmla="*/ 0 60000 65536"/>
                <a:gd name="T9" fmla="*/ 0 w 30"/>
                <a:gd name="T10" fmla="*/ 0 h 125"/>
                <a:gd name="T11" fmla="*/ 30 w 30"/>
                <a:gd name="T12" fmla="*/ 125 h 125"/>
              </a:gdLst>
              <a:ahLst/>
              <a:cxnLst>
                <a:cxn ang="T6">
                  <a:pos x="T0" y="T1"/>
                </a:cxn>
                <a:cxn ang="T7">
                  <a:pos x="T2" y="T3"/>
                </a:cxn>
                <a:cxn ang="T8">
                  <a:pos x="T4" y="T5"/>
                </a:cxn>
              </a:cxnLst>
              <a:rect l="T9" t="T10" r="T11" b="T12"/>
              <a:pathLst>
                <a:path w="30" h="125">
                  <a:moveTo>
                    <a:pt x="30" y="0"/>
                  </a:moveTo>
                  <a:lnTo>
                    <a:pt x="12" y="60"/>
                  </a:lnTo>
                  <a:lnTo>
                    <a:pt x="0" y="125"/>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28" name="Freeform 51"/>
            <p:cNvSpPr>
              <a:spLocks/>
            </p:cNvSpPr>
            <p:nvPr/>
          </p:nvSpPr>
          <p:spPr bwMode="auto">
            <a:xfrm>
              <a:off x="1437" y="3088"/>
              <a:ext cx="30" cy="168"/>
            </a:xfrm>
            <a:custGeom>
              <a:avLst/>
              <a:gdLst>
                <a:gd name="T0" fmla="*/ 30 w 30"/>
                <a:gd name="T1" fmla="*/ 0 h 168"/>
                <a:gd name="T2" fmla="*/ 24 w 30"/>
                <a:gd name="T3" fmla="*/ 36 h 168"/>
                <a:gd name="T4" fmla="*/ 18 w 30"/>
                <a:gd name="T5" fmla="*/ 84 h 168"/>
                <a:gd name="T6" fmla="*/ 0 w 30"/>
                <a:gd name="T7" fmla="*/ 168 h 168"/>
                <a:gd name="T8" fmla="*/ 0 60000 65536"/>
                <a:gd name="T9" fmla="*/ 0 60000 65536"/>
                <a:gd name="T10" fmla="*/ 0 60000 65536"/>
                <a:gd name="T11" fmla="*/ 0 60000 65536"/>
                <a:gd name="T12" fmla="*/ 0 w 30"/>
                <a:gd name="T13" fmla="*/ 0 h 168"/>
                <a:gd name="T14" fmla="*/ 30 w 30"/>
                <a:gd name="T15" fmla="*/ 168 h 168"/>
              </a:gdLst>
              <a:ahLst/>
              <a:cxnLst>
                <a:cxn ang="T8">
                  <a:pos x="T0" y="T1"/>
                </a:cxn>
                <a:cxn ang="T9">
                  <a:pos x="T2" y="T3"/>
                </a:cxn>
                <a:cxn ang="T10">
                  <a:pos x="T4" y="T5"/>
                </a:cxn>
                <a:cxn ang="T11">
                  <a:pos x="T6" y="T7"/>
                </a:cxn>
              </a:cxnLst>
              <a:rect l="T12" t="T13" r="T14" b="T15"/>
              <a:pathLst>
                <a:path w="30" h="168">
                  <a:moveTo>
                    <a:pt x="30" y="0"/>
                  </a:moveTo>
                  <a:lnTo>
                    <a:pt x="24" y="36"/>
                  </a:lnTo>
                  <a:lnTo>
                    <a:pt x="18" y="84"/>
                  </a:lnTo>
                  <a:lnTo>
                    <a:pt x="0" y="168"/>
                  </a:lnTo>
                </a:path>
              </a:pathLst>
            </a:custGeom>
            <a:noFill/>
            <a:ln w="28575" cmpd="sng">
              <a:solidFill>
                <a:srgbClr val="00008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4783" name="Rectangle 52"/>
          <p:cNvSpPr>
            <a:spLocks noChangeArrowheads="1"/>
          </p:cNvSpPr>
          <p:nvPr/>
        </p:nvSpPr>
        <p:spPr bwMode="auto">
          <a:xfrm>
            <a:off x="2620963" y="5027613"/>
            <a:ext cx="98425"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a:t>
            </a:r>
            <a:endParaRPr lang="en-US" sz="1800" b="1" i="0">
              <a:latin typeface="Arial" charset="0"/>
            </a:endParaRPr>
          </a:p>
        </p:txBody>
      </p:sp>
      <p:sp>
        <p:nvSpPr>
          <p:cNvPr id="74784" name="Rectangle 53"/>
          <p:cNvSpPr>
            <a:spLocks noChangeArrowheads="1"/>
          </p:cNvSpPr>
          <p:nvPr/>
        </p:nvSpPr>
        <p:spPr bwMode="auto">
          <a:xfrm>
            <a:off x="2522538" y="4713288"/>
            <a:ext cx="19685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10</a:t>
            </a:r>
            <a:endParaRPr lang="en-US" sz="1800" b="1" i="0">
              <a:latin typeface="Arial" charset="0"/>
            </a:endParaRPr>
          </a:p>
        </p:txBody>
      </p:sp>
      <p:sp>
        <p:nvSpPr>
          <p:cNvPr id="74785" name="Rectangle 54"/>
          <p:cNvSpPr>
            <a:spLocks noChangeArrowheads="1"/>
          </p:cNvSpPr>
          <p:nvPr/>
        </p:nvSpPr>
        <p:spPr bwMode="auto">
          <a:xfrm>
            <a:off x="2522538" y="4384675"/>
            <a:ext cx="19685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20</a:t>
            </a:r>
            <a:endParaRPr lang="en-US" sz="1800" b="1" i="0">
              <a:latin typeface="Arial" charset="0"/>
            </a:endParaRPr>
          </a:p>
        </p:txBody>
      </p:sp>
      <p:sp>
        <p:nvSpPr>
          <p:cNvPr id="74786" name="Rectangle 55"/>
          <p:cNvSpPr>
            <a:spLocks noChangeArrowheads="1"/>
          </p:cNvSpPr>
          <p:nvPr/>
        </p:nvSpPr>
        <p:spPr bwMode="auto">
          <a:xfrm>
            <a:off x="2522538" y="4070350"/>
            <a:ext cx="19685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30</a:t>
            </a:r>
            <a:endParaRPr lang="en-US" sz="1800" b="1" i="0">
              <a:latin typeface="Arial" charset="0"/>
            </a:endParaRPr>
          </a:p>
        </p:txBody>
      </p:sp>
      <p:sp>
        <p:nvSpPr>
          <p:cNvPr id="74787" name="Rectangle 56"/>
          <p:cNvSpPr>
            <a:spLocks noChangeArrowheads="1"/>
          </p:cNvSpPr>
          <p:nvPr/>
        </p:nvSpPr>
        <p:spPr bwMode="auto">
          <a:xfrm>
            <a:off x="2522538" y="3743325"/>
            <a:ext cx="19685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40</a:t>
            </a:r>
            <a:endParaRPr lang="en-US" sz="1800" b="1" i="0">
              <a:latin typeface="Arial" charset="0"/>
            </a:endParaRPr>
          </a:p>
        </p:txBody>
      </p:sp>
      <p:sp>
        <p:nvSpPr>
          <p:cNvPr id="74788" name="Rectangle 57"/>
          <p:cNvSpPr>
            <a:spLocks noChangeArrowheads="1"/>
          </p:cNvSpPr>
          <p:nvPr/>
        </p:nvSpPr>
        <p:spPr bwMode="auto">
          <a:xfrm>
            <a:off x="2522538" y="3425825"/>
            <a:ext cx="19685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50</a:t>
            </a:r>
            <a:endParaRPr lang="en-US" sz="1800" b="1" i="0">
              <a:latin typeface="Arial" charset="0"/>
            </a:endParaRPr>
          </a:p>
        </p:txBody>
      </p:sp>
      <p:sp>
        <p:nvSpPr>
          <p:cNvPr id="74789" name="Rectangle 58"/>
          <p:cNvSpPr>
            <a:spLocks noChangeArrowheads="1"/>
          </p:cNvSpPr>
          <p:nvPr/>
        </p:nvSpPr>
        <p:spPr bwMode="auto">
          <a:xfrm>
            <a:off x="2522538" y="3100388"/>
            <a:ext cx="19685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60</a:t>
            </a:r>
            <a:endParaRPr lang="en-US" sz="1800" b="1" i="0">
              <a:latin typeface="Arial" charset="0"/>
            </a:endParaRPr>
          </a:p>
        </p:txBody>
      </p:sp>
      <p:sp>
        <p:nvSpPr>
          <p:cNvPr id="74790" name="Rectangle 59"/>
          <p:cNvSpPr>
            <a:spLocks noChangeArrowheads="1"/>
          </p:cNvSpPr>
          <p:nvPr/>
        </p:nvSpPr>
        <p:spPr bwMode="auto">
          <a:xfrm>
            <a:off x="2522538" y="2782888"/>
            <a:ext cx="19685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70</a:t>
            </a:r>
            <a:endParaRPr lang="en-US" sz="1800" b="1" i="0">
              <a:latin typeface="Arial" charset="0"/>
            </a:endParaRPr>
          </a:p>
        </p:txBody>
      </p:sp>
      <p:sp>
        <p:nvSpPr>
          <p:cNvPr id="74791" name="Rectangle 60"/>
          <p:cNvSpPr>
            <a:spLocks noChangeArrowheads="1"/>
          </p:cNvSpPr>
          <p:nvPr/>
        </p:nvSpPr>
        <p:spPr bwMode="auto">
          <a:xfrm>
            <a:off x="2522538" y="2457450"/>
            <a:ext cx="19685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80</a:t>
            </a:r>
            <a:endParaRPr lang="en-US" sz="1800" b="1" i="0">
              <a:latin typeface="Arial" charset="0"/>
            </a:endParaRPr>
          </a:p>
        </p:txBody>
      </p:sp>
      <p:sp>
        <p:nvSpPr>
          <p:cNvPr id="74792" name="Rectangle 61"/>
          <p:cNvSpPr>
            <a:spLocks noChangeArrowheads="1"/>
          </p:cNvSpPr>
          <p:nvPr/>
        </p:nvSpPr>
        <p:spPr bwMode="auto">
          <a:xfrm>
            <a:off x="2522538" y="2139950"/>
            <a:ext cx="19685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90</a:t>
            </a:r>
            <a:endParaRPr lang="en-US" sz="1800" b="1" i="0">
              <a:latin typeface="Arial" charset="0"/>
            </a:endParaRPr>
          </a:p>
        </p:txBody>
      </p:sp>
      <p:sp>
        <p:nvSpPr>
          <p:cNvPr id="74793" name="Rectangle 62"/>
          <p:cNvSpPr>
            <a:spLocks noChangeArrowheads="1"/>
          </p:cNvSpPr>
          <p:nvPr/>
        </p:nvSpPr>
        <p:spPr bwMode="auto">
          <a:xfrm>
            <a:off x="2424113" y="1814513"/>
            <a:ext cx="29527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100</a:t>
            </a:r>
            <a:endParaRPr lang="en-US" sz="1800" b="1" i="0">
              <a:latin typeface="Arial" charset="0"/>
            </a:endParaRPr>
          </a:p>
        </p:txBody>
      </p:sp>
      <p:sp>
        <p:nvSpPr>
          <p:cNvPr id="74794" name="Rectangle 63"/>
          <p:cNvSpPr>
            <a:spLocks noChangeArrowheads="1"/>
          </p:cNvSpPr>
          <p:nvPr/>
        </p:nvSpPr>
        <p:spPr bwMode="auto">
          <a:xfrm>
            <a:off x="2767013" y="5184775"/>
            <a:ext cx="9842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a:t>
            </a:r>
            <a:endParaRPr lang="en-US" sz="1800" b="1" i="0">
              <a:latin typeface="Arial" charset="0"/>
            </a:endParaRPr>
          </a:p>
        </p:txBody>
      </p:sp>
      <p:sp>
        <p:nvSpPr>
          <p:cNvPr id="74795" name="Rectangle 64"/>
          <p:cNvSpPr>
            <a:spLocks noChangeArrowheads="1"/>
          </p:cNvSpPr>
          <p:nvPr/>
        </p:nvSpPr>
        <p:spPr bwMode="auto">
          <a:xfrm>
            <a:off x="3011488" y="5184775"/>
            <a:ext cx="2460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0.1</a:t>
            </a:r>
            <a:endParaRPr lang="en-US" sz="1800" b="1" i="0">
              <a:latin typeface="Arial" charset="0"/>
            </a:endParaRPr>
          </a:p>
        </p:txBody>
      </p:sp>
      <p:sp>
        <p:nvSpPr>
          <p:cNvPr id="74796" name="Rectangle 65"/>
          <p:cNvSpPr>
            <a:spLocks noChangeArrowheads="1"/>
          </p:cNvSpPr>
          <p:nvPr/>
        </p:nvSpPr>
        <p:spPr bwMode="auto">
          <a:xfrm>
            <a:off x="3352800" y="5184775"/>
            <a:ext cx="24606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0.2</a:t>
            </a:r>
            <a:endParaRPr lang="en-US" sz="1800" b="1" i="0">
              <a:latin typeface="Arial" charset="0"/>
            </a:endParaRPr>
          </a:p>
        </p:txBody>
      </p:sp>
      <p:sp>
        <p:nvSpPr>
          <p:cNvPr id="74797" name="Rectangle 66"/>
          <p:cNvSpPr>
            <a:spLocks noChangeArrowheads="1"/>
          </p:cNvSpPr>
          <p:nvPr/>
        </p:nvSpPr>
        <p:spPr bwMode="auto">
          <a:xfrm>
            <a:off x="3695700" y="5184775"/>
            <a:ext cx="24606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0.3</a:t>
            </a:r>
            <a:endParaRPr lang="en-US" sz="1800" b="1" i="0">
              <a:latin typeface="Arial" charset="0"/>
            </a:endParaRPr>
          </a:p>
        </p:txBody>
      </p:sp>
      <p:sp>
        <p:nvSpPr>
          <p:cNvPr id="74798" name="Rectangle 67"/>
          <p:cNvSpPr>
            <a:spLocks noChangeArrowheads="1"/>
          </p:cNvSpPr>
          <p:nvPr/>
        </p:nvSpPr>
        <p:spPr bwMode="auto">
          <a:xfrm>
            <a:off x="4037013" y="5184775"/>
            <a:ext cx="2460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0.4</a:t>
            </a:r>
            <a:endParaRPr lang="en-US" sz="1800" b="1" i="0">
              <a:latin typeface="Arial" charset="0"/>
            </a:endParaRPr>
          </a:p>
        </p:txBody>
      </p:sp>
      <p:sp>
        <p:nvSpPr>
          <p:cNvPr id="74799" name="Rectangle 68"/>
          <p:cNvSpPr>
            <a:spLocks noChangeArrowheads="1"/>
          </p:cNvSpPr>
          <p:nvPr/>
        </p:nvSpPr>
        <p:spPr bwMode="auto">
          <a:xfrm>
            <a:off x="4386263" y="5184775"/>
            <a:ext cx="2460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0.5</a:t>
            </a:r>
            <a:endParaRPr lang="en-US" sz="1800" b="1" i="0">
              <a:latin typeface="Arial" charset="0"/>
            </a:endParaRPr>
          </a:p>
        </p:txBody>
      </p:sp>
      <p:sp>
        <p:nvSpPr>
          <p:cNvPr id="74800" name="Rectangle 69"/>
          <p:cNvSpPr>
            <a:spLocks noChangeArrowheads="1"/>
          </p:cNvSpPr>
          <p:nvPr/>
        </p:nvSpPr>
        <p:spPr bwMode="auto">
          <a:xfrm>
            <a:off x="4727575" y="5184775"/>
            <a:ext cx="24606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0.6</a:t>
            </a:r>
            <a:endParaRPr lang="en-US" sz="1800" b="1" i="0">
              <a:latin typeface="Arial" charset="0"/>
            </a:endParaRPr>
          </a:p>
        </p:txBody>
      </p:sp>
      <p:sp>
        <p:nvSpPr>
          <p:cNvPr id="74801" name="Rectangle 70"/>
          <p:cNvSpPr>
            <a:spLocks noChangeArrowheads="1"/>
          </p:cNvSpPr>
          <p:nvPr/>
        </p:nvSpPr>
        <p:spPr bwMode="auto">
          <a:xfrm>
            <a:off x="5070475" y="5184775"/>
            <a:ext cx="24606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0.7</a:t>
            </a:r>
            <a:endParaRPr lang="en-US" sz="1800" b="1" i="0">
              <a:latin typeface="Arial" charset="0"/>
            </a:endParaRPr>
          </a:p>
        </p:txBody>
      </p:sp>
      <p:sp>
        <p:nvSpPr>
          <p:cNvPr id="74802" name="Rectangle 71"/>
          <p:cNvSpPr>
            <a:spLocks noChangeArrowheads="1"/>
          </p:cNvSpPr>
          <p:nvPr/>
        </p:nvSpPr>
        <p:spPr bwMode="auto">
          <a:xfrm>
            <a:off x="5411788" y="5184775"/>
            <a:ext cx="2460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0.8</a:t>
            </a:r>
            <a:endParaRPr lang="en-US" sz="1800" b="1" i="0">
              <a:latin typeface="Arial" charset="0"/>
            </a:endParaRPr>
          </a:p>
        </p:txBody>
      </p:sp>
      <p:sp>
        <p:nvSpPr>
          <p:cNvPr id="74803" name="Rectangle 72"/>
          <p:cNvSpPr>
            <a:spLocks noChangeArrowheads="1"/>
          </p:cNvSpPr>
          <p:nvPr/>
        </p:nvSpPr>
        <p:spPr bwMode="auto">
          <a:xfrm>
            <a:off x="5754688" y="5184775"/>
            <a:ext cx="2460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0.9</a:t>
            </a:r>
            <a:endParaRPr lang="en-US" sz="1800" b="1" i="0">
              <a:latin typeface="Arial" charset="0"/>
            </a:endParaRPr>
          </a:p>
        </p:txBody>
      </p:sp>
      <p:sp>
        <p:nvSpPr>
          <p:cNvPr id="74804" name="Rectangle 73"/>
          <p:cNvSpPr>
            <a:spLocks noChangeArrowheads="1"/>
          </p:cNvSpPr>
          <p:nvPr/>
        </p:nvSpPr>
        <p:spPr bwMode="auto">
          <a:xfrm>
            <a:off x="6105525" y="5184775"/>
            <a:ext cx="246063"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r>
              <a:rPr lang="en-US" sz="1400" i="0">
                <a:solidFill>
                  <a:srgbClr val="000000"/>
                </a:solidFill>
                <a:latin typeface="Arial" charset="0"/>
              </a:rPr>
              <a:t>1.0</a:t>
            </a:r>
            <a:endParaRPr lang="en-US" sz="1800" b="1" i="0">
              <a:latin typeface="Arial" charset="0"/>
            </a:endParaRPr>
          </a:p>
        </p:txBody>
      </p:sp>
      <p:sp>
        <p:nvSpPr>
          <p:cNvPr id="74805" name="Line 74"/>
          <p:cNvSpPr>
            <a:spLocks noChangeShapeType="1"/>
          </p:cNvSpPr>
          <p:nvPr/>
        </p:nvSpPr>
        <p:spPr bwMode="auto">
          <a:xfrm flipV="1">
            <a:off x="6227763" y="1898650"/>
            <a:ext cx="0" cy="3205163"/>
          </a:xfrm>
          <a:prstGeom prst="line">
            <a:avLst/>
          </a:prstGeom>
          <a:noFill/>
          <a:ln w="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06" name="Rectangle 75"/>
          <p:cNvSpPr>
            <a:spLocks noChangeArrowheads="1"/>
          </p:cNvSpPr>
          <p:nvPr/>
        </p:nvSpPr>
        <p:spPr bwMode="auto">
          <a:xfrm>
            <a:off x="2971800" y="6276975"/>
            <a:ext cx="5792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b="1" i="0">
                <a:latin typeface="Arial" charset="0"/>
              </a:rPr>
              <a:t>veja: </a:t>
            </a:r>
            <a:r>
              <a:rPr lang="en-US" sz="1400" b="1" i="0">
                <a:latin typeface="Arial" charset="0"/>
                <a:hlinkClick r:id="rId8"/>
              </a:rPr>
              <a:t>http://www.graphics.cornell.edu/~westin/gamma/gamma.html</a:t>
            </a:r>
            <a:endParaRPr lang="en-US" sz="1400" b="1" i="0">
              <a:latin typeface="Arial" charset="0"/>
            </a:endParaRP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157</a:t>
            </a:fld>
            <a:endParaRPr lang="en-US"/>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4E00DBBF-F4E3-48B5-885C-AC06BF058BFE}" type="datetime1">
              <a:rPr lang="en-US" sz="1200" i="0" smtClean="0"/>
              <a:t>3/20/18</a:t>
            </a:fld>
            <a:endParaRPr lang="en-US" sz="1200" i="0"/>
          </a:p>
        </p:txBody>
      </p:sp>
      <p:sp>
        <p:nvSpPr>
          <p:cNvPr id="285699" name="Rectangle 2"/>
          <p:cNvSpPr>
            <a:spLocks noChangeArrowheads="1"/>
          </p:cNvSpPr>
          <p:nvPr/>
        </p:nvSpPr>
        <p:spPr bwMode="auto">
          <a:xfrm>
            <a:off x="1130300" y="1928813"/>
            <a:ext cx="6215063" cy="503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(X,Y,Z) 	= componentes da cor no espaço CIE XYZ</a:t>
            </a:r>
          </a:p>
          <a:p>
            <a:r>
              <a:rPr lang="en-US" sz="1400" b="1" i="0">
                <a:latin typeface="Arial" charset="0"/>
              </a:rPr>
              <a:t>(X</a:t>
            </a:r>
            <a:r>
              <a:rPr lang="en-US" sz="1400" b="1" i="0" baseline="-25000">
                <a:latin typeface="Arial" charset="0"/>
              </a:rPr>
              <a:t>w</a:t>
            </a:r>
            <a:r>
              <a:rPr lang="en-US" sz="1400" b="1" i="0">
                <a:latin typeface="Arial" charset="0"/>
              </a:rPr>
              <a:t>,Y</a:t>
            </a:r>
            <a:r>
              <a:rPr lang="en-US" sz="1400" b="1" i="0" baseline="-25000">
                <a:latin typeface="Arial" charset="0"/>
              </a:rPr>
              <a:t>w</a:t>
            </a:r>
            <a:r>
              <a:rPr lang="en-US" sz="1400" b="1" i="0">
                <a:latin typeface="Arial" charset="0"/>
              </a:rPr>
              <a:t>,Z</a:t>
            </a:r>
            <a:r>
              <a:rPr lang="en-US" sz="1400" b="1" i="0" baseline="-25000">
                <a:latin typeface="Arial" charset="0"/>
              </a:rPr>
              <a:t>w</a:t>
            </a:r>
            <a:r>
              <a:rPr lang="en-US" sz="1400" b="1" i="0">
                <a:latin typeface="Arial" charset="0"/>
              </a:rPr>
              <a:t>)	= componentes do branco de referência</a:t>
            </a:r>
          </a:p>
        </p:txBody>
      </p:sp>
      <p:sp>
        <p:nvSpPr>
          <p:cNvPr id="285700" name="Rectangle 3"/>
          <p:cNvSpPr>
            <a:spLocks noChangeArrowheads="1"/>
          </p:cNvSpPr>
          <p:nvPr/>
        </p:nvSpPr>
        <p:spPr bwMode="auto">
          <a:xfrm>
            <a:off x="706438" y="1643063"/>
            <a:ext cx="10509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Dados:</a:t>
            </a:r>
          </a:p>
        </p:txBody>
      </p:sp>
      <p:sp>
        <p:nvSpPr>
          <p:cNvPr id="44036" name="Rectangle 4"/>
          <p:cNvSpPr>
            <a:spLocks noChangeArrowheads="1"/>
          </p:cNvSpPr>
          <p:nvPr/>
        </p:nvSpPr>
        <p:spPr bwMode="auto">
          <a:xfrm>
            <a:off x="1214438" y="4910138"/>
            <a:ext cx="2057400"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u* = 13L*(u’- u</a:t>
            </a:r>
            <a:r>
              <a:rPr lang="en-US" sz="1400" b="1" i="0" baseline="30000">
                <a:latin typeface="Arial" charset="0"/>
              </a:rPr>
              <a:t>w</a:t>
            </a:r>
            <a:r>
              <a:rPr lang="en-US" sz="1400" b="1" i="0">
                <a:latin typeface="Arial" charset="0"/>
              </a:rPr>
              <a:t>)</a:t>
            </a:r>
          </a:p>
          <a:p>
            <a:endParaRPr lang="en-US" sz="1400" b="1" i="0">
              <a:latin typeface="Arial" charset="0"/>
            </a:endParaRPr>
          </a:p>
          <a:p>
            <a:r>
              <a:rPr lang="en-US" sz="1400" b="1" i="0">
                <a:latin typeface="Arial" charset="0"/>
              </a:rPr>
              <a:t>v* = 13L*(v’- v</a:t>
            </a:r>
            <a:r>
              <a:rPr lang="en-US" sz="1400" b="1" i="0" baseline="30000">
                <a:latin typeface="Arial" charset="0"/>
              </a:rPr>
              <a:t>w</a:t>
            </a:r>
            <a:r>
              <a:rPr lang="en-US" sz="1400" b="1" i="0">
                <a:latin typeface="Arial" charset="0"/>
              </a:rPr>
              <a:t>) </a:t>
            </a:r>
          </a:p>
        </p:txBody>
      </p:sp>
      <p:sp>
        <p:nvSpPr>
          <p:cNvPr id="44037" name="Rectangle 5"/>
          <p:cNvSpPr>
            <a:spLocks noChangeArrowheads="1"/>
          </p:cNvSpPr>
          <p:nvPr/>
        </p:nvSpPr>
        <p:spPr bwMode="auto">
          <a:xfrm>
            <a:off x="1130300" y="3054350"/>
            <a:ext cx="16764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u’=4X/(X</a:t>
            </a:r>
            <a:r>
              <a:rPr lang="en-US" sz="1400" i="0">
                <a:latin typeface="Arial" charset="0"/>
              </a:rPr>
              <a:t>+</a:t>
            </a:r>
            <a:r>
              <a:rPr lang="en-US" sz="1400" b="1" i="0">
                <a:latin typeface="Arial" charset="0"/>
              </a:rPr>
              <a:t>15Y</a:t>
            </a:r>
            <a:r>
              <a:rPr lang="en-US" sz="1400" i="0">
                <a:latin typeface="Arial" charset="0"/>
              </a:rPr>
              <a:t>+</a:t>
            </a:r>
            <a:r>
              <a:rPr lang="en-US" sz="1400" b="1" i="0">
                <a:latin typeface="Arial" charset="0"/>
              </a:rPr>
              <a:t>3Z)</a:t>
            </a:r>
          </a:p>
          <a:p>
            <a:r>
              <a:rPr lang="en-US" sz="1400" b="1" i="0">
                <a:latin typeface="Arial" charset="0"/>
              </a:rPr>
              <a:t>v’=9Y/(X</a:t>
            </a:r>
            <a:r>
              <a:rPr lang="en-US" sz="1400" i="0">
                <a:latin typeface="Arial" charset="0"/>
              </a:rPr>
              <a:t>+</a:t>
            </a:r>
            <a:r>
              <a:rPr lang="en-US" sz="1400" b="1" i="0">
                <a:latin typeface="Arial" charset="0"/>
              </a:rPr>
              <a:t>15Y</a:t>
            </a:r>
            <a:r>
              <a:rPr lang="en-US" sz="1400" i="0">
                <a:latin typeface="Arial" charset="0"/>
              </a:rPr>
              <a:t>+</a:t>
            </a:r>
            <a:r>
              <a:rPr lang="en-US" sz="1400" b="1" i="0">
                <a:latin typeface="Arial" charset="0"/>
              </a:rPr>
              <a:t>3Z)</a:t>
            </a:r>
          </a:p>
        </p:txBody>
      </p:sp>
      <p:sp>
        <p:nvSpPr>
          <p:cNvPr id="44038" name="Rectangle 6"/>
          <p:cNvSpPr>
            <a:spLocks noChangeArrowheads="1"/>
          </p:cNvSpPr>
          <p:nvPr/>
        </p:nvSpPr>
        <p:spPr bwMode="auto">
          <a:xfrm>
            <a:off x="4127500" y="3054350"/>
            <a:ext cx="2065338"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u</a:t>
            </a:r>
            <a:r>
              <a:rPr lang="en-US" sz="1400" b="1" i="0" baseline="-25000">
                <a:latin typeface="Arial" charset="0"/>
              </a:rPr>
              <a:t>w</a:t>
            </a:r>
            <a:r>
              <a:rPr lang="en-US" sz="1400" b="1" i="0">
                <a:latin typeface="Arial" charset="0"/>
              </a:rPr>
              <a:t>=4X</a:t>
            </a:r>
            <a:r>
              <a:rPr lang="en-US" sz="1400" b="1" i="0" baseline="-25000">
                <a:latin typeface="Arial" charset="0"/>
              </a:rPr>
              <a:t>w</a:t>
            </a:r>
            <a:r>
              <a:rPr lang="en-US" sz="1400" b="1" i="0">
                <a:latin typeface="Arial" charset="0"/>
              </a:rPr>
              <a:t>/(X</a:t>
            </a:r>
            <a:r>
              <a:rPr lang="en-US" sz="1400" b="1" i="0" baseline="-25000">
                <a:latin typeface="Arial" charset="0"/>
              </a:rPr>
              <a:t>w</a:t>
            </a:r>
            <a:r>
              <a:rPr lang="en-US" sz="1400" i="0">
                <a:latin typeface="Arial" charset="0"/>
              </a:rPr>
              <a:t>+</a:t>
            </a:r>
            <a:r>
              <a:rPr lang="en-US" sz="1400" b="1" i="0">
                <a:latin typeface="Arial" charset="0"/>
              </a:rPr>
              <a:t>15Y</a:t>
            </a:r>
            <a:r>
              <a:rPr lang="en-US" sz="1400" i="0" baseline="-25000">
                <a:latin typeface="Arial" charset="0"/>
              </a:rPr>
              <a:t>w</a:t>
            </a:r>
            <a:r>
              <a:rPr lang="en-US" sz="1400" i="0">
                <a:latin typeface="Arial" charset="0"/>
              </a:rPr>
              <a:t>+</a:t>
            </a:r>
            <a:r>
              <a:rPr lang="en-US" sz="1400" b="1" i="0">
                <a:latin typeface="Arial" charset="0"/>
              </a:rPr>
              <a:t>3Z</a:t>
            </a:r>
            <a:r>
              <a:rPr lang="en-US" sz="1400" b="1" i="0" baseline="-25000">
                <a:latin typeface="Arial" charset="0"/>
              </a:rPr>
              <a:t>w</a:t>
            </a:r>
            <a:r>
              <a:rPr lang="en-US" sz="1400" b="1" i="0">
                <a:latin typeface="Arial" charset="0"/>
              </a:rPr>
              <a:t>)</a:t>
            </a:r>
          </a:p>
          <a:p>
            <a:r>
              <a:rPr lang="en-US" sz="1400" b="1" i="0">
                <a:latin typeface="Arial" charset="0"/>
              </a:rPr>
              <a:t>v</a:t>
            </a:r>
            <a:r>
              <a:rPr lang="en-US" sz="1400" b="1" i="0" baseline="-25000">
                <a:latin typeface="Arial" charset="0"/>
              </a:rPr>
              <a:t>w</a:t>
            </a:r>
            <a:r>
              <a:rPr lang="en-US" sz="1400" b="1" i="0">
                <a:latin typeface="Arial" charset="0"/>
              </a:rPr>
              <a:t>=9Y</a:t>
            </a:r>
            <a:r>
              <a:rPr lang="en-US" sz="1400" b="1" i="0" baseline="-25000">
                <a:latin typeface="Arial" charset="0"/>
              </a:rPr>
              <a:t>w</a:t>
            </a:r>
            <a:r>
              <a:rPr lang="en-US" sz="1400" b="1" i="0">
                <a:latin typeface="Arial" charset="0"/>
              </a:rPr>
              <a:t>/(X</a:t>
            </a:r>
            <a:r>
              <a:rPr lang="en-US" sz="1400" b="1" i="0" baseline="-25000">
                <a:latin typeface="Arial" charset="0"/>
              </a:rPr>
              <a:t>w</a:t>
            </a:r>
            <a:r>
              <a:rPr lang="en-US" sz="1400" i="0">
                <a:latin typeface="Arial" charset="0"/>
              </a:rPr>
              <a:t>+</a:t>
            </a:r>
            <a:r>
              <a:rPr lang="en-US" sz="1400" b="1" i="0">
                <a:latin typeface="Arial" charset="0"/>
              </a:rPr>
              <a:t>15Y</a:t>
            </a:r>
            <a:r>
              <a:rPr lang="en-US" sz="1400" b="1" i="0" baseline="-25000">
                <a:latin typeface="Arial" charset="0"/>
              </a:rPr>
              <a:t>w</a:t>
            </a:r>
            <a:r>
              <a:rPr lang="en-US" sz="1400" i="0">
                <a:latin typeface="Arial" charset="0"/>
              </a:rPr>
              <a:t>+</a:t>
            </a:r>
            <a:r>
              <a:rPr lang="en-US" sz="1400" b="1" i="0">
                <a:latin typeface="Arial" charset="0"/>
              </a:rPr>
              <a:t>3Z</a:t>
            </a:r>
            <a:r>
              <a:rPr lang="en-US" sz="1400" b="1" i="0" baseline="-25000">
                <a:latin typeface="Arial" charset="0"/>
              </a:rPr>
              <a:t>w</a:t>
            </a:r>
            <a:r>
              <a:rPr lang="en-US" sz="1400" b="1" i="0">
                <a:latin typeface="Arial" charset="0"/>
              </a:rPr>
              <a:t>)</a:t>
            </a:r>
          </a:p>
        </p:txBody>
      </p:sp>
      <p:sp>
        <p:nvSpPr>
          <p:cNvPr id="44039" name="Rectangle 7"/>
          <p:cNvSpPr>
            <a:spLocks noChangeArrowheads="1"/>
          </p:cNvSpPr>
          <p:nvPr/>
        </p:nvSpPr>
        <p:spPr bwMode="auto">
          <a:xfrm>
            <a:off x="706438" y="2646363"/>
            <a:ext cx="1511300"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Calcula-se:</a:t>
            </a:r>
          </a:p>
        </p:txBody>
      </p:sp>
      <p:sp>
        <p:nvSpPr>
          <p:cNvPr id="44040" name="Rectangle 8"/>
          <p:cNvSpPr>
            <a:spLocks noChangeArrowheads="1"/>
          </p:cNvSpPr>
          <p:nvPr/>
        </p:nvSpPr>
        <p:spPr bwMode="auto">
          <a:xfrm>
            <a:off x="2271713" y="3935413"/>
            <a:ext cx="4772025"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400" b="1" i="0">
                <a:latin typeface="Arial" charset="0"/>
              </a:rPr>
              <a:t>L* = 116 (Y/Y</a:t>
            </a:r>
            <a:r>
              <a:rPr lang="en-US" sz="1400" b="1" i="0" baseline="-25000">
                <a:latin typeface="Arial" charset="0"/>
              </a:rPr>
              <a:t>w</a:t>
            </a:r>
            <a:r>
              <a:rPr lang="en-US" sz="1400" b="1" i="0">
                <a:latin typeface="Arial" charset="0"/>
              </a:rPr>
              <a:t>)</a:t>
            </a:r>
            <a:r>
              <a:rPr lang="en-US" sz="1400" b="1" i="0" baseline="30000">
                <a:latin typeface="Arial" charset="0"/>
              </a:rPr>
              <a:t>1/3 </a:t>
            </a:r>
            <a:r>
              <a:rPr lang="en-US" sz="1400" b="1" i="0">
                <a:latin typeface="Arial" charset="0"/>
              </a:rPr>
              <a:t>- 16	se Y/Y</a:t>
            </a:r>
            <a:r>
              <a:rPr lang="en-US" sz="1400" b="1" i="0" baseline="-25000">
                <a:latin typeface="Arial" charset="0"/>
              </a:rPr>
              <a:t>w</a:t>
            </a:r>
            <a:r>
              <a:rPr lang="en-US" sz="1400" b="1" i="0">
                <a:latin typeface="Arial" charset="0"/>
              </a:rPr>
              <a:t> &gt; 0.008850</a:t>
            </a:r>
          </a:p>
          <a:p>
            <a:pPr algn="ctr"/>
            <a:r>
              <a:rPr lang="en-US" sz="1400" b="1" i="0">
                <a:latin typeface="Arial" charset="0"/>
              </a:rPr>
              <a:t>ou</a:t>
            </a:r>
          </a:p>
          <a:p>
            <a:pPr algn="ctr"/>
            <a:r>
              <a:rPr lang="en-US" sz="1400" b="1" i="0">
                <a:latin typeface="Arial" charset="0"/>
              </a:rPr>
              <a:t>L* = 903.19(Y/Y</a:t>
            </a:r>
            <a:r>
              <a:rPr lang="en-US" sz="1400" b="1" i="0" baseline="-25000">
                <a:latin typeface="Arial" charset="0"/>
              </a:rPr>
              <a:t>w</a:t>
            </a:r>
            <a:r>
              <a:rPr lang="en-US" sz="1400" b="1" i="0">
                <a:latin typeface="Arial" charset="0"/>
              </a:rPr>
              <a:t>)	se Y/Y</a:t>
            </a:r>
            <a:r>
              <a:rPr lang="en-US" sz="1400" b="1" i="0" baseline="-25000">
                <a:latin typeface="Arial" charset="0"/>
              </a:rPr>
              <a:t>w</a:t>
            </a:r>
            <a:r>
              <a:rPr lang="en-US" sz="1400" b="1" i="0">
                <a:latin typeface="Arial" charset="0"/>
              </a:rPr>
              <a:t> </a:t>
            </a:r>
            <a:r>
              <a:rPr lang="en-US" sz="1400" b="1" i="0">
                <a:latin typeface="Symbol" pitchFamily="18" charset="2"/>
              </a:rPr>
              <a:t>£</a:t>
            </a:r>
            <a:r>
              <a:rPr lang="en-US" sz="1400" b="1" i="0">
                <a:latin typeface="Arial" charset="0"/>
              </a:rPr>
              <a:t> 0.008850</a:t>
            </a:r>
          </a:p>
        </p:txBody>
      </p:sp>
      <p:sp>
        <p:nvSpPr>
          <p:cNvPr id="44041" name="Rectangle 9"/>
          <p:cNvSpPr>
            <a:spLocks noChangeArrowheads="1"/>
          </p:cNvSpPr>
          <p:nvPr/>
        </p:nvSpPr>
        <p:spPr bwMode="auto">
          <a:xfrm>
            <a:off x="1143000" y="3805238"/>
            <a:ext cx="7332663" cy="2090737"/>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44042" name="Rectangle 10"/>
          <p:cNvSpPr>
            <a:spLocks noChangeArrowheads="1"/>
          </p:cNvSpPr>
          <p:nvPr/>
        </p:nvSpPr>
        <p:spPr bwMode="auto">
          <a:xfrm>
            <a:off x="5110163" y="4910138"/>
            <a:ext cx="3373437" cy="71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a* = 500[(X/X</a:t>
            </a:r>
            <a:r>
              <a:rPr lang="en-US" sz="1400" b="1" i="0" baseline="-25000">
                <a:latin typeface="Arial" charset="0"/>
              </a:rPr>
              <a:t>w</a:t>
            </a:r>
            <a:r>
              <a:rPr lang="en-US" sz="1400" b="1" i="0">
                <a:latin typeface="Arial" charset="0"/>
              </a:rPr>
              <a:t>)</a:t>
            </a:r>
            <a:r>
              <a:rPr lang="en-US" sz="1400" b="1" i="0" baseline="30000">
                <a:latin typeface="Arial" charset="0"/>
              </a:rPr>
              <a:t>1/3</a:t>
            </a:r>
            <a:r>
              <a:rPr lang="en-US" sz="1400" b="1" i="0">
                <a:latin typeface="Arial" charset="0"/>
              </a:rPr>
              <a:t>- (Y/Y</a:t>
            </a:r>
            <a:r>
              <a:rPr lang="en-US" sz="1400" b="1" i="0" baseline="-25000">
                <a:latin typeface="Arial" charset="0"/>
              </a:rPr>
              <a:t>w</a:t>
            </a:r>
            <a:r>
              <a:rPr lang="en-US" sz="1400" b="1" i="0">
                <a:latin typeface="Arial" charset="0"/>
              </a:rPr>
              <a:t>)</a:t>
            </a:r>
            <a:r>
              <a:rPr lang="en-US" sz="1400" b="1" i="0" baseline="30000">
                <a:latin typeface="Arial" charset="0"/>
              </a:rPr>
              <a:t>1/3</a:t>
            </a:r>
            <a:r>
              <a:rPr lang="en-US" sz="1400" b="1" i="0">
                <a:latin typeface="Arial" charset="0"/>
              </a:rPr>
              <a:t>]</a:t>
            </a:r>
          </a:p>
          <a:p>
            <a:endParaRPr lang="en-US" sz="1400" b="1" i="0">
              <a:latin typeface="Arial" charset="0"/>
            </a:endParaRPr>
          </a:p>
          <a:p>
            <a:r>
              <a:rPr lang="en-US" sz="1400" b="1" i="0">
                <a:latin typeface="Arial" charset="0"/>
              </a:rPr>
              <a:t>b* = 200[ (Y/Y</a:t>
            </a:r>
            <a:r>
              <a:rPr lang="en-US" sz="1400" b="1" i="0" baseline="-25000">
                <a:latin typeface="Arial" charset="0"/>
              </a:rPr>
              <a:t>w</a:t>
            </a:r>
            <a:r>
              <a:rPr lang="en-US" sz="1400" b="1" i="0">
                <a:latin typeface="Arial" charset="0"/>
              </a:rPr>
              <a:t>)</a:t>
            </a:r>
            <a:r>
              <a:rPr lang="en-US" sz="1400" b="1" i="0" baseline="30000">
                <a:latin typeface="Arial" charset="0"/>
              </a:rPr>
              <a:t>1/3</a:t>
            </a:r>
            <a:r>
              <a:rPr lang="en-US" sz="1400" b="1" i="0">
                <a:latin typeface="Arial" charset="0"/>
              </a:rPr>
              <a:t>) - (Z/Z</a:t>
            </a:r>
            <a:r>
              <a:rPr lang="en-US" sz="1400" b="1" i="0" baseline="-25000">
                <a:latin typeface="Arial" charset="0"/>
              </a:rPr>
              <a:t>w</a:t>
            </a:r>
            <a:r>
              <a:rPr lang="en-US" sz="1400" b="1" i="0">
                <a:latin typeface="Arial" charset="0"/>
              </a:rPr>
              <a:t>)</a:t>
            </a:r>
            <a:r>
              <a:rPr lang="en-US" sz="1400" b="1" i="0" baseline="30000">
                <a:latin typeface="Arial" charset="0"/>
              </a:rPr>
              <a:t>1/3</a:t>
            </a:r>
            <a:r>
              <a:rPr lang="en-US" sz="1400" b="1" i="0">
                <a:latin typeface="Arial" charset="0"/>
              </a:rPr>
              <a:t>]</a:t>
            </a:r>
          </a:p>
        </p:txBody>
      </p:sp>
      <p:sp>
        <p:nvSpPr>
          <p:cNvPr id="44043" name="Line 11"/>
          <p:cNvSpPr>
            <a:spLocks noChangeShapeType="1"/>
          </p:cNvSpPr>
          <p:nvPr/>
        </p:nvSpPr>
        <p:spPr bwMode="auto">
          <a:xfrm>
            <a:off x="1135063" y="4776788"/>
            <a:ext cx="73485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44044" name="Line 12"/>
          <p:cNvSpPr>
            <a:spLocks noChangeShapeType="1"/>
          </p:cNvSpPr>
          <p:nvPr/>
        </p:nvSpPr>
        <p:spPr bwMode="auto">
          <a:xfrm>
            <a:off x="4572000" y="4789488"/>
            <a:ext cx="0" cy="110013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285710" name="Rectangle 13"/>
          <p:cNvSpPr>
            <a:spLocks noGrp="1" noChangeArrowheads="1"/>
          </p:cNvSpPr>
          <p:nvPr>
            <p:ph type="title"/>
          </p:nvPr>
        </p:nvSpPr>
        <p:spPr>
          <a:noFill/>
        </p:spPr>
        <p:txBody>
          <a:bodyPr/>
          <a:lstStyle/>
          <a:p>
            <a:r>
              <a:rPr lang="en-US" sz="3200"/>
              <a:t>Sistemas de cor perceptualmente uniformes do CIE Luv e Hunter Lab</a:t>
            </a:r>
          </a:p>
        </p:txBody>
      </p:sp>
      <p:sp>
        <p:nvSpPr>
          <p:cNvPr id="44046" name="Rectangle 14"/>
          <p:cNvSpPr>
            <a:spLocks noChangeArrowheads="1"/>
          </p:cNvSpPr>
          <p:nvPr/>
        </p:nvSpPr>
        <p:spPr bwMode="auto">
          <a:xfrm>
            <a:off x="1014413" y="6032500"/>
            <a:ext cx="6015037"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u*,v* (ou a*,b*) são as componentes de cromaticidade da cor</a:t>
            </a:r>
          </a:p>
          <a:p>
            <a:r>
              <a:rPr lang="en-US" sz="1400" b="1" i="0">
                <a:latin typeface="Arial" charset="0"/>
              </a:rPr>
              <a:t>L*  é a luminosidade corrigida para uma escala percetualmente linear</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158</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0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403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403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404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403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404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404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404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4043"/>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440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6" grpId="0"/>
      <p:bldP spid="44037" grpId="0"/>
      <p:bldP spid="44038" grpId="0"/>
      <p:bldP spid="44039" grpId="0"/>
      <p:bldP spid="44040" grpId="0"/>
      <p:bldP spid="44041" grpId="0" animBg="1"/>
      <p:bldP spid="44042" grpId="0"/>
      <p:bldP spid="44043" grpId="0" animBg="1"/>
      <p:bldP spid="44044" grpId="0" animBg="1"/>
      <p:bldP spid="44046"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3F62978-15F0-44D9-AF8C-09160EB26F71}" type="datetime1">
              <a:rPr lang="en-US" sz="1200" i="0" smtClean="0"/>
              <a:t>3/20/18</a:t>
            </a:fld>
            <a:endParaRPr lang="en-US" sz="1200" i="0"/>
          </a:p>
        </p:txBody>
      </p:sp>
      <p:sp>
        <p:nvSpPr>
          <p:cNvPr id="286723" name="Rectangle 2"/>
          <p:cNvSpPr>
            <a:spLocks noGrp="1" noChangeArrowheads="1"/>
          </p:cNvSpPr>
          <p:nvPr>
            <p:ph type="title"/>
          </p:nvPr>
        </p:nvSpPr>
        <p:spPr>
          <a:noFill/>
        </p:spPr>
        <p:txBody>
          <a:bodyPr/>
          <a:lstStyle/>
          <a:p>
            <a:r>
              <a:rPr lang="en-US" sz="2800"/>
              <a:t>CIE xyY </a:t>
            </a:r>
            <a:r>
              <a:rPr lang="en-US" sz="2800">
                <a:sym typeface="Symbol" pitchFamily="18" charset="2"/>
              </a:rPr>
              <a:t></a:t>
            </a:r>
            <a:r>
              <a:rPr lang="en-US" sz="2800"/>
              <a:t> CIE LUV</a:t>
            </a:r>
          </a:p>
        </p:txBody>
      </p:sp>
      <p:pic>
        <p:nvPicPr>
          <p:cNvPr id="286724" name="Picture 3" descr="diaguv"/>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13200" y="2533650"/>
            <a:ext cx="5130800" cy="3192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25" name="Picture 4" descr="diagxy"/>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2579688"/>
            <a:ext cx="4318000" cy="3321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159</a:t>
            </a:fld>
            <a:endParaRPr lang="en-US"/>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pic>
        <p:nvPicPr>
          <p:cNvPr id="28774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52625" y="1771650"/>
            <a:ext cx="5238750" cy="3306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Date Placeholder 1"/>
          <p:cNvSpPr>
            <a:spLocks noGrp="1"/>
          </p:cNvSpPr>
          <p:nvPr>
            <p:ph type="dt" sz="half" idx="10"/>
          </p:nvPr>
        </p:nvSpPr>
        <p:spPr/>
        <p:txBody>
          <a:bodyPr/>
          <a:lstStyle/>
          <a:p>
            <a:pPr>
              <a:defRPr/>
            </a:pPr>
            <a:fld id="{42CF2306-ADEB-4CE5-B6FC-F08F91D5519E}"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9C5ACD3A-FFD6-4630-B22E-00A1C55F6DA2}" type="slidenum">
              <a:rPr lang="en-US" smtClean="0"/>
              <a:pPr>
                <a:defRPr/>
              </a:pPr>
              <a:t>160</a:t>
            </a:fld>
            <a:endParaRPr lang="en-US"/>
          </a:p>
        </p:txBody>
      </p:sp>
    </p:spTree>
    <p:extLst>
      <p:ext uri="{BB962C8B-B14F-4D97-AF65-F5344CB8AC3E}">
        <p14:creationId xmlns:p14="http://schemas.microsoft.com/office/powerpoint/2010/main" val="314746006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302B56D7-7B6B-464D-B1BA-B8172C46EDFC}"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9C5ACD3A-FFD6-4630-B22E-00A1C55F6DA2}" type="slidenum">
              <a:rPr lang="en-US" smtClean="0"/>
              <a:pPr>
                <a:defRPr/>
              </a:pPr>
              <a:t>161</a:t>
            </a:fld>
            <a:endParaRPr lang="en-US"/>
          </a:p>
        </p:txBody>
      </p:sp>
    </p:spTree>
    <p:extLst>
      <p:ext uri="{BB962C8B-B14F-4D97-AF65-F5344CB8AC3E}">
        <p14:creationId xmlns:p14="http://schemas.microsoft.com/office/powerpoint/2010/main" val="3571440871"/>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pic>
        <p:nvPicPr>
          <p:cNvPr id="28877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62150" y="1766888"/>
            <a:ext cx="5219700" cy="331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3F5717D5-125C-4A8D-BFCB-124A13FFC06C}"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9C5ACD3A-FFD6-4630-B22E-00A1C55F6DA2}" type="slidenum">
              <a:rPr lang="en-US" smtClean="0"/>
              <a:pPr>
                <a:defRPr/>
              </a:pPr>
              <a:t>162</a:t>
            </a:fld>
            <a:endParaRPr lang="en-US"/>
          </a:p>
        </p:txBody>
      </p:sp>
    </p:spTree>
    <p:extLst>
      <p:ext uri="{BB962C8B-B14F-4D97-AF65-F5344CB8AC3E}">
        <p14:creationId xmlns:p14="http://schemas.microsoft.com/office/powerpoint/2010/main" val="1755846754"/>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450E40F-E492-4CA4-8A54-B7769A202143}" type="datetime1">
              <a:rPr lang="en-US" sz="1000" i="0" smtClean="0">
                <a:solidFill>
                  <a:srgbClr val="000000"/>
                </a:solidFill>
              </a:rPr>
              <a:t>3/20/18</a:t>
            </a:fld>
            <a:endParaRPr lang="en-US" sz="1000" i="0">
              <a:solidFill>
                <a:srgbClr val="000000"/>
              </a:solidFill>
            </a:endParaRPr>
          </a:p>
        </p:txBody>
      </p:sp>
      <p:sp>
        <p:nvSpPr>
          <p:cNvPr id="289795" name="Rectangle 2"/>
          <p:cNvSpPr>
            <a:spLocks noGrp="1" noChangeArrowheads="1"/>
          </p:cNvSpPr>
          <p:nvPr>
            <p:ph type="title"/>
          </p:nvPr>
        </p:nvSpPr>
        <p:spPr/>
        <p:txBody>
          <a:bodyPr/>
          <a:lstStyle/>
          <a:p>
            <a:pPr eaLnBrk="1" hangingPunct="1"/>
            <a:r>
              <a:rPr lang="en-US"/>
              <a:t>Teoria da cor oponente</a:t>
            </a:r>
          </a:p>
        </p:txBody>
      </p:sp>
      <p:pic>
        <p:nvPicPr>
          <p:cNvPr id="289796" name="Picture 3" descr="color2"/>
          <p:cNvPicPr>
            <a:picLocks noChangeAspect="1" noChangeArrowheads="1"/>
          </p:cNvPicPr>
          <p:nvPr/>
        </p:nvPicPr>
        <p:blipFill>
          <a:blip r:embed="rId3">
            <a:clrChange>
              <a:clrFrom>
                <a:srgbClr val="F7FEF6"/>
              </a:clrFrom>
              <a:clrTo>
                <a:srgbClr val="F7FEF6">
                  <a:alpha val="0"/>
                </a:srgbClr>
              </a:clrTo>
            </a:clrChange>
            <a:extLst>
              <a:ext uri="{28A0092B-C50C-407E-A947-70E740481C1C}">
                <a14:useLocalDpi xmlns:a14="http://schemas.microsoft.com/office/drawing/2010/main" val="0"/>
              </a:ext>
            </a:extLst>
          </a:blip>
          <a:srcRect/>
          <a:stretch>
            <a:fillRect/>
          </a:stretch>
        </p:blipFill>
        <p:spPr bwMode="auto">
          <a:xfrm>
            <a:off x="630238" y="2481263"/>
            <a:ext cx="5010150" cy="365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797" name="Text Box 5"/>
          <p:cNvSpPr txBox="1">
            <a:spLocks noChangeArrowheads="1"/>
          </p:cNvSpPr>
          <p:nvPr/>
        </p:nvSpPr>
        <p:spPr bwMode="auto">
          <a:xfrm>
            <a:off x="0" y="1458913"/>
            <a:ext cx="8164513"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solidFill>
                  <a:srgbClr val="000000"/>
                </a:solidFill>
              </a:rPr>
              <a:t>Cores são processadas por diferenças.  Existem células na retina que recebem impulsos de dois cones diferentes e processam.</a:t>
            </a:r>
          </a:p>
        </p:txBody>
      </p:sp>
      <p:grpSp>
        <p:nvGrpSpPr>
          <p:cNvPr id="289798" name="Group 15"/>
          <p:cNvGrpSpPr>
            <a:grpSpLocks noChangeAspect="1"/>
          </p:cNvGrpSpPr>
          <p:nvPr/>
        </p:nvGrpSpPr>
        <p:grpSpPr bwMode="auto">
          <a:xfrm>
            <a:off x="5510213" y="2076450"/>
            <a:ext cx="1425575" cy="1624013"/>
            <a:chOff x="4245" y="1423"/>
            <a:chExt cx="1120" cy="1275"/>
          </a:xfrm>
        </p:grpSpPr>
        <p:sp>
          <p:nvSpPr>
            <p:cNvPr id="289819" name="Oval 7"/>
            <p:cNvSpPr>
              <a:spLocks noChangeAspect="1" noChangeArrowheads="1"/>
            </p:cNvSpPr>
            <p:nvPr/>
          </p:nvSpPr>
          <p:spPr bwMode="auto">
            <a:xfrm>
              <a:off x="4245" y="1423"/>
              <a:ext cx="1120" cy="1120"/>
            </a:xfrm>
            <a:prstGeom prst="ellipse">
              <a:avLst/>
            </a:prstGeom>
            <a:solidFill>
              <a:srgbClr val="FFFF00"/>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endParaRPr lang="en-US">
                <a:solidFill>
                  <a:srgbClr val="000000"/>
                </a:solidFill>
              </a:endParaRPr>
            </a:p>
          </p:txBody>
        </p:sp>
        <p:sp>
          <p:nvSpPr>
            <p:cNvPr id="289820" name="Oval 8"/>
            <p:cNvSpPr>
              <a:spLocks noChangeAspect="1" noChangeArrowheads="1"/>
            </p:cNvSpPr>
            <p:nvPr/>
          </p:nvSpPr>
          <p:spPr bwMode="auto">
            <a:xfrm>
              <a:off x="4574" y="1752"/>
              <a:ext cx="462" cy="462"/>
            </a:xfrm>
            <a:prstGeom prst="ellipse">
              <a:avLst/>
            </a:prstGeom>
            <a:solidFill>
              <a:srgbClr val="0066FF"/>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r>
                <a:rPr lang="en-US" b="1">
                  <a:solidFill>
                    <a:srgbClr val="000000"/>
                  </a:solidFill>
                </a:rPr>
                <a:t>+</a:t>
              </a:r>
            </a:p>
          </p:txBody>
        </p:sp>
        <p:sp>
          <p:nvSpPr>
            <p:cNvPr id="289821" name="Text Box 11"/>
            <p:cNvSpPr txBox="1">
              <a:spLocks noChangeAspect="1" noChangeArrowheads="1"/>
            </p:cNvSpPr>
            <p:nvPr/>
          </p:nvSpPr>
          <p:spPr bwMode="auto">
            <a:xfrm>
              <a:off x="4689" y="2100"/>
              <a:ext cx="291" cy="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a:solidFill>
                    <a:srgbClr val="000000"/>
                  </a:solidFill>
                </a:rPr>
                <a:t>-</a:t>
              </a:r>
            </a:p>
          </p:txBody>
        </p:sp>
      </p:grpSp>
      <p:grpSp>
        <p:nvGrpSpPr>
          <p:cNvPr id="289799" name="Group 16"/>
          <p:cNvGrpSpPr>
            <a:grpSpLocks noChangeAspect="1"/>
          </p:cNvGrpSpPr>
          <p:nvPr/>
        </p:nvGrpSpPr>
        <p:grpSpPr bwMode="auto">
          <a:xfrm>
            <a:off x="7126288" y="2071688"/>
            <a:ext cx="1425575" cy="1624012"/>
            <a:chOff x="4308" y="2819"/>
            <a:chExt cx="1120" cy="1275"/>
          </a:xfrm>
        </p:grpSpPr>
        <p:sp>
          <p:nvSpPr>
            <p:cNvPr id="289816" name="Oval 12"/>
            <p:cNvSpPr>
              <a:spLocks noChangeAspect="1" noChangeArrowheads="1"/>
            </p:cNvSpPr>
            <p:nvPr/>
          </p:nvSpPr>
          <p:spPr bwMode="auto">
            <a:xfrm>
              <a:off x="4308" y="2819"/>
              <a:ext cx="1120" cy="1120"/>
            </a:xfrm>
            <a:prstGeom prst="ellipse">
              <a:avLst/>
            </a:prstGeom>
            <a:solidFill>
              <a:srgbClr val="0066FF"/>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endParaRPr lang="en-US">
                <a:solidFill>
                  <a:srgbClr val="000000"/>
                </a:solidFill>
              </a:endParaRPr>
            </a:p>
          </p:txBody>
        </p:sp>
        <p:sp>
          <p:nvSpPr>
            <p:cNvPr id="289817" name="Oval 13"/>
            <p:cNvSpPr>
              <a:spLocks noChangeAspect="1" noChangeArrowheads="1"/>
            </p:cNvSpPr>
            <p:nvPr/>
          </p:nvSpPr>
          <p:spPr bwMode="auto">
            <a:xfrm>
              <a:off x="4637" y="3148"/>
              <a:ext cx="462" cy="462"/>
            </a:xfrm>
            <a:prstGeom prst="ellipse">
              <a:avLst/>
            </a:prstGeom>
            <a:solidFill>
              <a:srgbClr val="FFFF00"/>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r>
                <a:rPr lang="en-US" b="1">
                  <a:solidFill>
                    <a:srgbClr val="000000"/>
                  </a:solidFill>
                </a:rPr>
                <a:t>+</a:t>
              </a:r>
            </a:p>
          </p:txBody>
        </p:sp>
        <p:sp>
          <p:nvSpPr>
            <p:cNvPr id="289818" name="Text Box 14"/>
            <p:cNvSpPr txBox="1">
              <a:spLocks noChangeAspect="1" noChangeArrowheads="1"/>
            </p:cNvSpPr>
            <p:nvPr/>
          </p:nvSpPr>
          <p:spPr bwMode="auto">
            <a:xfrm>
              <a:off x="4752" y="3496"/>
              <a:ext cx="291" cy="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a:solidFill>
                    <a:srgbClr val="000000"/>
                  </a:solidFill>
                </a:rPr>
                <a:t>-</a:t>
              </a:r>
            </a:p>
          </p:txBody>
        </p:sp>
      </p:grpSp>
      <p:grpSp>
        <p:nvGrpSpPr>
          <p:cNvPr id="289800" name="Group 17"/>
          <p:cNvGrpSpPr>
            <a:grpSpLocks noChangeAspect="1"/>
          </p:cNvGrpSpPr>
          <p:nvPr/>
        </p:nvGrpSpPr>
        <p:grpSpPr bwMode="auto">
          <a:xfrm>
            <a:off x="5510213" y="3695700"/>
            <a:ext cx="1425575" cy="1624013"/>
            <a:chOff x="4245" y="1423"/>
            <a:chExt cx="1120" cy="1275"/>
          </a:xfrm>
        </p:grpSpPr>
        <p:sp>
          <p:nvSpPr>
            <p:cNvPr id="289813" name="Oval 18"/>
            <p:cNvSpPr>
              <a:spLocks noChangeAspect="1" noChangeArrowheads="1"/>
            </p:cNvSpPr>
            <p:nvPr/>
          </p:nvSpPr>
          <p:spPr bwMode="auto">
            <a:xfrm>
              <a:off x="4245" y="1423"/>
              <a:ext cx="1120" cy="1120"/>
            </a:xfrm>
            <a:prstGeom prst="ellipse">
              <a:avLst/>
            </a:prstGeom>
            <a:solidFill>
              <a:srgbClr val="33CC33"/>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endParaRPr lang="en-US">
                <a:solidFill>
                  <a:srgbClr val="000000"/>
                </a:solidFill>
              </a:endParaRPr>
            </a:p>
          </p:txBody>
        </p:sp>
        <p:sp>
          <p:nvSpPr>
            <p:cNvPr id="289814" name="Oval 19"/>
            <p:cNvSpPr>
              <a:spLocks noChangeAspect="1" noChangeArrowheads="1"/>
            </p:cNvSpPr>
            <p:nvPr/>
          </p:nvSpPr>
          <p:spPr bwMode="auto">
            <a:xfrm>
              <a:off x="4574" y="1752"/>
              <a:ext cx="462" cy="462"/>
            </a:xfrm>
            <a:prstGeom prst="ellipse">
              <a:avLst/>
            </a:prstGeom>
            <a:solidFill>
              <a:srgbClr val="FF0066"/>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r>
                <a:rPr lang="en-US" b="1">
                  <a:solidFill>
                    <a:srgbClr val="000000"/>
                  </a:solidFill>
                </a:rPr>
                <a:t>+</a:t>
              </a:r>
            </a:p>
          </p:txBody>
        </p:sp>
        <p:sp>
          <p:nvSpPr>
            <p:cNvPr id="289815" name="Text Box 20"/>
            <p:cNvSpPr txBox="1">
              <a:spLocks noChangeAspect="1" noChangeArrowheads="1"/>
            </p:cNvSpPr>
            <p:nvPr/>
          </p:nvSpPr>
          <p:spPr bwMode="auto">
            <a:xfrm>
              <a:off x="4689" y="2100"/>
              <a:ext cx="291" cy="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a:solidFill>
                    <a:srgbClr val="000000"/>
                  </a:solidFill>
                </a:rPr>
                <a:t>-</a:t>
              </a:r>
            </a:p>
          </p:txBody>
        </p:sp>
      </p:grpSp>
      <p:grpSp>
        <p:nvGrpSpPr>
          <p:cNvPr id="289801" name="Group 21"/>
          <p:cNvGrpSpPr>
            <a:grpSpLocks noChangeAspect="1"/>
          </p:cNvGrpSpPr>
          <p:nvPr/>
        </p:nvGrpSpPr>
        <p:grpSpPr bwMode="auto">
          <a:xfrm>
            <a:off x="7126288" y="3690938"/>
            <a:ext cx="1425575" cy="1624012"/>
            <a:chOff x="4308" y="2819"/>
            <a:chExt cx="1120" cy="1275"/>
          </a:xfrm>
        </p:grpSpPr>
        <p:sp>
          <p:nvSpPr>
            <p:cNvPr id="289810" name="Oval 22"/>
            <p:cNvSpPr>
              <a:spLocks noChangeAspect="1" noChangeArrowheads="1"/>
            </p:cNvSpPr>
            <p:nvPr/>
          </p:nvSpPr>
          <p:spPr bwMode="auto">
            <a:xfrm>
              <a:off x="4308" y="2819"/>
              <a:ext cx="1120" cy="1120"/>
            </a:xfrm>
            <a:prstGeom prst="ellipse">
              <a:avLst/>
            </a:prstGeom>
            <a:solidFill>
              <a:srgbClr val="FF0066"/>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endParaRPr lang="en-US">
                <a:solidFill>
                  <a:srgbClr val="000000"/>
                </a:solidFill>
              </a:endParaRPr>
            </a:p>
          </p:txBody>
        </p:sp>
        <p:sp>
          <p:nvSpPr>
            <p:cNvPr id="289811" name="Oval 23"/>
            <p:cNvSpPr>
              <a:spLocks noChangeAspect="1" noChangeArrowheads="1"/>
            </p:cNvSpPr>
            <p:nvPr/>
          </p:nvSpPr>
          <p:spPr bwMode="auto">
            <a:xfrm>
              <a:off x="4637" y="3148"/>
              <a:ext cx="462" cy="462"/>
            </a:xfrm>
            <a:prstGeom prst="ellipse">
              <a:avLst/>
            </a:prstGeom>
            <a:solidFill>
              <a:srgbClr val="33CC33"/>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r>
                <a:rPr lang="en-US" b="1">
                  <a:solidFill>
                    <a:srgbClr val="000000"/>
                  </a:solidFill>
                </a:rPr>
                <a:t>+</a:t>
              </a:r>
            </a:p>
          </p:txBody>
        </p:sp>
        <p:sp>
          <p:nvSpPr>
            <p:cNvPr id="289812" name="Text Box 24"/>
            <p:cNvSpPr txBox="1">
              <a:spLocks noChangeAspect="1" noChangeArrowheads="1"/>
            </p:cNvSpPr>
            <p:nvPr/>
          </p:nvSpPr>
          <p:spPr bwMode="auto">
            <a:xfrm>
              <a:off x="4752" y="3496"/>
              <a:ext cx="291" cy="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a:solidFill>
                    <a:srgbClr val="000000"/>
                  </a:solidFill>
                </a:rPr>
                <a:t>-</a:t>
              </a:r>
            </a:p>
          </p:txBody>
        </p:sp>
      </p:grpSp>
      <p:grpSp>
        <p:nvGrpSpPr>
          <p:cNvPr id="289802" name="Group 25"/>
          <p:cNvGrpSpPr>
            <a:grpSpLocks noChangeAspect="1"/>
          </p:cNvGrpSpPr>
          <p:nvPr/>
        </p:nvGrpSpPr>
        <p:grpSpPr bwMode="auto">
          <a:xfrm>
            <a:off x="5510213" y="5233988"/>
            <a:ext cx="1425575" cy="1624012"/>
            <a:chOff x="4245" y="1423"/>
            <a:chExt cx="1120" cy="1275"/>
          </a:xfrm>
        </p:grpSpPr>
        <p:sp>
          <p:nvSpPr>
            <p:cNvPr id="289807" name="Oval 26"/>
            <p:cNvSpPr>
              <a:spLocks noChangeAspect="1" noChangeArrowheads="1"/>
            </p:cNvSpPr>
            <p:nvPr/>
          </p:nvSpPr>
          <p:spPr bwMode="auto">
            <a:xfrm>
              <a:off x="4245" y="1423"/>
              <a:ext cx="1120" cy="1120"/>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endParaRPr lang="en-US">
                <a:solidFill>
                  <a:srgbClr val="000000"/>
                </a:solidFill>
              </a:endParaRPr>
            </a:p>
          </p:txBody>
        </p:sp>
        <p:sp>
          <p:nvSpPr>
            <p:cNvPr id="289808" name="Oval 27"/>
            <p:cNvSpPr>
              <a:spLocks noChangeAspect="1" noChangeArrowheads="1"/>
            </p:cNvSpPr>
            <p:nvPr/>
          </p:nvSpPr>
          <p:spPr bwMode="auto">
            <a:xfrm>
              <a:off x="4574" y="1752"/>
              <a:ext cx="462" cy="462"/>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r>
                <a:rPr lang="en-US" b="1">
                  <a:solidFill>
                    <a:srgbClr val="000000"/>
                  </a:solidFill>
                </a:rPr>
                <a:t>+</a:t>
              </a:r>
            </a:p>
          </p:txBody>
        </p:sp>
        <p:sp>
          <p:nvSpPr>
            <p:cNvPr id="289809" name="Text Box 28"/>
            <p:cNvSpPr txBox="1">
              <a:spLocks noChangeAspect="1" noChangeArrowheads="1"/>
            </p:cNvSpPr>
            <p:nvPr/>
          </p:nvSpPr>
          <p:spPr bwMode="auto">
            <a:xfrm>
              <a:off x="4689" y="2100"/>
              <a:ext cx="291" cy="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a:solidFill>
                    <a:srgbClr val="FFFFFF"/>
                  </a:solidFill>
                </a:rPr>
                <a:t>-</a:t>
              </a:r>
            </a:p>
          </p:txBody>
        </p:sp>
      </p:grpSp>
      <p:grpSp>
        <p:nvGrpSpPr>
          <p:cNvPr id="289803" name="Group 29"/>
          <p:cNvGrpSpPr>
            <a:grpSpLocks noChangeAspect="1"/>
          </p:cNvGrpSpPr>
          <p:nvPr/>
        </p:nvGrpSpPr>
        <p:grpSpPr bwMode="auto">
          <a:xfrm>
            <a:off x="7126288" y="5233988"/>
            <a:ext cx="1425575" cy="1624012"/>
            <a:chOff x="4308" y="2819"/>
            <a:chExt cx="1120" cy="1275"/>
          </a:xfrm>
        </p:grpSpPr>
        <p:sp>
          <p:nvSpPr>
            <p:cNvPr id="289804" name="Oval 30"/>
            <p:cNvSpPr>
              <a:spLocks noChangeAspect="1" noChangeArrowheads="1"/>
            </p:cNvSpPr>
            <p:nvPr/>
          </p:nvSpPr>
          <p:spPr bwMode="auto">
            <a:xfrm>
              <a:off x="4308" y="2819"/>
              <a:ext cx="1120" cy="1120"/>
            </a:xfrm>
            <a:prstGeom prst="ellipse">
              <a:avLst/>
            </a:prstGeom>
            <a:solidFill>
              <a:schemeClr val="bg1"/>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endParaRPr lang="en-US">
                <a:solidFill>
                  <a:srgbClr val="000000"/>
                </a:solidFill>
              </a:endParaRPr>
            </a:p>
          </p:txBody>
        </p:sp>
        <p:sp>
          <p:nvSpPr>
            <p:cNvPr id="289805" name="Oval 31"/>
            <p:cNvSpPr>
              <a:spLocks noChangeAspect="1" noChangeArrowheads="1"/>
            </p:cNvSpPr>
            <p:nvPr/>
          </p:nvSpPr>
          <p:spPr bwMode="auto">
            <a:xfrm>
              <a:off x="4637" y="3148"/>
              <a:ext cx="462" cy="462"/>
            </a:xfrm>
            <a:prstGeom prst="ellipse">
              <a:avLst/>
            </a:prstGeom>
            <a:solidFill>
              <a:schemeClr val="tx1"/>
            </a:solidFill>
            <a:ln>
              <a:noFill/>
            </a:ln>
            <a:extLst>
              <a:ext uri="{91240B29-F687-4F45-9708-019B960494DF}">
                <a14:hiddenLine xmlns:a14="http://schemas.microsoft.com/office/drawing/2010/main" w="12700">
                  <a:solidFill>
                    <a:srgbClr val="000000"/>
                  </a:solidFill>
                  <a:round/>
                  <a:headEnd type="none" w="sm" len="sm"/>
                  <a:tailEnd type="none" w="sm" len="sm"/>
                </a14:hiddenLine>
              </a:ext>
            </a:extLst>
          </p:spPr>
          <p:txBody>
            <a:bodyPr wrap="none" anchor="ctr"/>
            <a:lstStyle/>
            <a:p>
              <a:pPr algn="ctr"/>
              <a:r>
                <a:rPr lang="en-US" b="1">
                  <a:solidFill>
                    <a:srgbClr val="FFFFFF"/>
                  </a:solidFill>
                </a:rPr>
                <a:t>+</a:t>
              </a:r>
            </a:p>
          </p:txBody>
        </p:sp>
        <p:sp>
          <p:nvSpPr>
            <p:cNvPr id="289806" name="Text Box 32"/>
            <p:cNvSpPr txBox="1">
              <a:spLocks noChangeAspect="1" noChangeArrowheads="1"/>
            </p:cNvSpPr>
            <p:nvPr/>
          </p:nvSpPr>
          <p:spPr bwMode="auto">
            <a:xfrm>
              <a:off x="4752" y="3496"/>
              <a:ext cx="291" cy="5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a:solidFill>
                    <a:srgbClr val="000000"/>
                  </a:solidFill>
                </a:rPr>
                <a:t>-</a:t>
              </a:r>
            </a:p>
          </p:txBody>
        </p:sp>
      </p:gr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163</a:t>
            </a:fld>
            <a:endParaRPr lang="en-US"/>
          </a:p>
        </p:txBody>
      </p:sp>
    </p:spTree>
    <p:extLst>
      <p:ext uri="{BB962C8B-B14F-4D97-AF65-F5344CB8AC3E}">
        <p14:creationId xmlns:p14="http://schemas.microsoft.com/office/powerpoint/2010/main" val="410907654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9850" tIns="33338" rIns="69850" bIns="33338" numCol="1" anchor="b" anchorCtr="0" compatLnSpc="1">
            <a:prstTxWarp prst="textNoShape">
              <a:avLst/>
            </a:prstTxWarp>
          </a:bodyPr>
          <a:lstStyle/>
          <a:p>
            <a:r>
              <a:rPr lang="en-US" sz="4800" dirty="0"/>
              <a:t>Opponent colors</a:t>
            </a:r>
          </a:p>
        </p:txBody>
      </p:sp>
      <p:sp>
        <p:nvSpPr>
          <p:cNvPr id="3" name="Date Placeholder 2"/>
          <p:cNvSpPr>
            <a:spLocks noGrp="1"/>
          </p:cNvSpPr>
          <p:nvPr>
            <p:ph type="dt" sz="half" idx="10"/>
          </p:nvPr>
        </p:nvSpPr>
        <p:spPr/>
        <p:txBody>
          <a:bodyPr/>
          <a:lstStyle/>
          <a:p>
            <a:pPr>
              <a:defRPr/>
            </a:pPr>
            <a:fld id="{3DB2C808-120C-41E4-A1E2-DAC626F21873}" type="datetime1">
              <a:rPr lang="en-US" smtClean="0">
                <a:solidFill>
                  <a:srgbClr val="000000"/>
                </a:solidFill>
              </a:rPr>
              <a:t>3/20/18</a:t>
            </a:fld>
            <a:endParaRPr lang="en-US">
              <a:solidFill>
                <a:srgbClr val="000000"/>
              </a:solidFill>
            </a:endParaRPr>
          </a:p>
        </p:txBody>
      </p:sp>
      <p:pic>
        <p:nvPicPr>
          <p:cNvPr id="234498" name="Picture 2"/>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67118" y="1648912"/>
            <a:ext cx="3865233" cy="364938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extBox 3"/>
          <p:cNvSpPr txBox="1"/>
          <p:nvPr/>
        </p:nvSpPr>
        <p:spPr>
          <a:xfrm>
            <a:off x="603514" y="5449218"/>
            <a:ext cx="7657674" cy="830997"/>
          </a:xfrm>
          <a:prstGeom prst="rect">
            <a:avLst/>
          </a:prstGeom>
          <a:noFill/>
        </p:spPr>
        <p:txBody>
          <a:bodyPr wrap="none" rtlCol="0">
            <a:spAutoFit/>
          </a:bodyPr>
          <a:lstStyle/>
          <a:p>
            <a:r>
              <a:rPr lang="en-US" sz="2400" dirty="0">
                <a:solidFill>
                  <a:srgbClr val="000000"/>
                </a:solidFill>
              </a:rPr>
              <a:t> The output of the photoreceptor stage (L, M and S cones) is </a:t>
            </a:r>
            <a:br>
              <a:rPr lang="en-US" sz="2400" dirty="0">
                <a:solidFill>
                  <a:srgbClr val="000000"/>
                </a:solidFill>
              </a:rPr>
            </a:br>
            <a:r>
              <a:rPr lang="en-US" sz="2400" dirty="0">
                <a:solidFill>
                  <a:srgbClr val="000000"/>
                </a:solidFill>
              </a:rPr>
              <a:t>linearly combined in the opponent stage (V </a:t>
            </a:r>
            <a:r>
              <a:rPr lang="en-US" sz="2400" baseline="-25000" dirty="0">
                <a:solidFill>
                  <a:srgbClr val="000000"/>
                </a:solidFill>
              </a:rPr>
              <a:t>λ</a:t>
            </a:r>
            <a:r>
              <a:rPr lang="en-US" sz="2400" dirty="0">
                <a:solidFill>
                  <a:srgbClr val="000000"/>
                </a:solidFill>
              </a:rPr>
              <a:t> , y − b, r − g)</a:t>
            </a:r>
          </a:p>
        </p:txBody>
      </p:sp>
      <p:pic>
        <p:nvPicPr>
          <p:cNvPr id="234499" name="Picture 3"/>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295955" y="1765843"/>
            <a:ext cx="4340630" cy="34155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Footer Placeholder 4"/>
          <p:cNvSpPr>
            <a:spLocks noGrp="1"/>
          </p:cNvSpPr>
          <p:nvPr>
            <p:ph type="ftr" sz="quarter" idx="11"/>
          </p:nvPr>
        </p:nvSpPr>
        <p:spPr/>
        <p:txBody>
          <a:bodyPr/>
          <a:lstStyle/>
          <a:p>
            <a:pPr>
              <a:defRPr/>
            </a:pPr>
            <a:r>
              <a:rPr lang="en-US"/>
              <a:t>Cor </a:t>
            </a:r>
          </a:p>
        </p:txBody>
      </p:sp>
      <p:sp>
        <p:nvSpPr>
          <p:cNvPr id="6" name="Slide Number Placeholder 5"/>
          <p:cNvSpPr>
            <a:spLocks noGrp="1"/>
          </p:cNvSpPr>
          <p:nvPr>
            <p:ph type="sldNum" sz="quarter" idx="12"/>
          </p:nvPr>
        </p:nvSpPr>
        <p:spPr/>
        <p:txBody>
          <a:bodyPr/>
          <a:lstStyle/>
          <a:p>
            <a:pPr>
              <a:defRPr/>
            </a:pPr>
            <a:fld id="{C25392F8-605B-4C03-9A7D-73B2593217B5}" type="slidenum">
              <a:rPr lang="en-US" smtClean="0"/>
              <a:pPr>
                <a:defRPr/>
              </a:pPr>
              <a:t>164</a:t>
            </a:fld>
            <a:endParaRPr lang="en-US"/>
          </a:p>
        </p:txBody>
      </p:sp>
    </p:spTree>
    <p:extLst>
      <p:ext uri="{BB962C8B-B14F-4D97-AF65-F5344CB8AC3E}">
        <p14:creationId xmlns:p14="http://schemas.microsoft.com/office/powerpoint/2010/main" val="3320247280"/>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800" dirty="0">
                <a:solidFill>
                  <a:srgbClr val="000000"/>
                </a:solidFill>
              </a:rPr>
              <a:t>Opponent colors</a:t>
            </a:r>
            <a:endParaRPr lang="en-US" dirty="0"/>
          </a:p>
        </p:txBody>
      </p:sp>
      <p:sp>
        <p:nvSpPr>
          <p:cNvPr id="3" name="Date Placeholder 2"/>
          <p:cNvSpPr>
            <a:spLocks noGrp="1"/>
          </p:cNvSpPr>
          <p:nvPr>
            <p:ph type="dt" sz="half" idx="10"/>
          </p:nvPr>
        </p:nvSpPr>
        <p:spPr/>
        <p:txBody>
          <a:bodyPr/>
          <a:lstStyle/>
          <a:p>
            <a:pPr>
              <a:defRPr/>
            </a:pPr>
            <a:fld id="{E02D0F94-D96C-48D0-A276-4EF69B3A78C7}" type="datetime1">
              <a:rPr lang="en-US" smtClean="0">
                <a:solidFill>
                  <a:srgbClr val="000000"/>
                </a:solidFill>
              </a:rPr>
              <a:t>3/20/18</a:t>
            </a:fld>
            <a:endParaRPr lang="en-US">
              <a:solidFill>
                <a:srgbClr val="000000"/>
              </a:solidFill>
            </a:endParaRPr>
          </a:p>
        </p:txBody>
      </p:sp>
      <p:pic>
        <p:nvPicPr>
          <p:cNvPr id="291842" name="Picture 2" descr="File:Opponent colors.sv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975" y="1554238"/>
            <a:ext cx="7123674" cy="5040000"/>
          </a:xfrm>
          <a:prstGeom prst="rect">
            <a:avLst/>
          </a:prstGeom>
          <a:noFill/>
          <a:extLst>
            <a:ext uri="{909E8E84-426E-40DD-AFC4-6F175D3DCCD1}">
              <a14:hiddenFill xmlns:a14="http://schemas.microsoft.com/office/drawing/2010/main">
                <a:solidFill>
                  <a:srgbClr val="FFFFFF"/>
                </a:solidFill>
              </a14:hiddenFill>
            </a:ext>
          </a:extLst>
        </p:spPr>
      </p:pic>
      <p:sp>
        <p:nvSpPr>
          <p:cNvPr id="4" name="Footer Placeholder 3"/>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C25392F8-605B-4C03-9A7D-73B2593217B5}" type="slidenum">
              <a:rPr lang="en-US" smtClean="0"/>
              <a:pPr>
                <a:defRPr/>
              </a:pPr>
              <a:t>165</a:t>
            </a:fld>
            <a:endParaRPr lang="en-US"/>
          </a:p>
        </p:txBody>
      </p:sp>
    </p:spTree>
    <p:extLst>
      <p:ext uri="{BB962C8B-B14F-4D97-AF65-F5344CB8AC3E}">
        <p14:creationId xmlns:p14="http://schemas.microsoft.com/office/powerpoint/2010/main" val="420591543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081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CAF664D-0050-4E2C-9348-5621C0141C67}" type="datetime1">
              <a:rPr lang="en-US" sz="1200" i="0" smtClean="0"/>
              <a:t>3/20/18</a:t>
            </a:fld>
            <a:endParaRPr lang="en-US" sz="1200" i="0"/>
          </a:p>
        </p:txBody>
      </p:sp>
      <p:sp>
        <p:nvSpPr>
          <p:cNvPr id="290819" name="Rectangle 4"/>
          <p:cNvSpPr>
            <a:spLocks noGrp="1" noChangeArrowheads="1"/>
          </p:cNvSpPr>
          <p:nvPr>
            <p:ph type="title"/>
          </p:nvPr>
        </p:nvSpPr>
        <p:spPr/>
        <p:txBody>
          <a:bodyPr/>
          <a:lstStyle/>
          <a:p>
            <a:r>
              <a:rPr lang="en-US"/>
              <a:t>CIE L</a:t>
            </a:r>
            <a:r>
              <a:rPr lang="en-US" baseline="30000"/>
              <a:t>*</a:t>
            </a:r>
            <a:r>
              <a:rPr lang="en-US"/>
              <a:t>a</a:t>
            </a:r>
            <a:r>
              <a:rPr lang="en-US" baseline="30000"/>
              <a:t>*</a:t>
            </a:r>
            <a:r>
              <a:rPr lang="en-US"/>
              <a:t> b</a:t>
            </a:r>
            <a:r>
              <a:rPr lang="en-US" baseline="30000"/>
              <a:t>*</a:t>
            </a:r>
            <a:endParaRPr lang="en-US"/>
          </a:p>
        </p:txBody>
      </p:sp>
      <p:pic>
        <p:nvPicPr>
          <p:cNvPr id="290820"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3413" y="2352675"/>
            <a:ext cx="2857500" cy="255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290821" name="Picture 5" descr="lab.jpg                                                        002AEE25Internal First                 BE868E0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57650" y="1733550"/>
            <a:ext cx="4724400" cy="415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166</a:t>
            </a:fld>
            <a:endParaRPr lang="en-US"/>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081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CAF664D-0050-4E2C-9348-5621C0141C67}" type="datetime1">
              <a:rPr lang="en-US" sz="1200" i="0" smtClean="0"/>
              <a:t>3/20/18</a:t>
            </a:fld>
            <a:endParaRPr lang="en-US" sz="1200" i="0"/>
          </a:p>
        </p:txBody>
      </p:sp>
      <p:sp>
        <p:nvSpPr>
          <p:cNvPr id="290819" name="Rectangle 4"/>
          <p:cNvSpPr>
            <a:spLocks noGrp="1" noChangeArrowheads="1"/>
          </p:cNvSpPr>
          <p:nvPr>
            <p:ph type="title"/>
          </p:nvPr>
        </p:nvSpPr>
        <p:spPr/>
        <p:txBody>
          <a:bodyPr/>
          <a:lstStyle/>
          <a:p>
            <a:r>
              <a:rPr lang="en-US"/>
              <a:t>CIE L</a:t>
            </a:r>
            <a:r>
              <a:rPr lang="en-US" baseline="30000"/>
              <a:t>*</a:t>
            </a:r>
            <a:r>
              <a:rPr lang="en-US"/>
              <a:t>a</a:t>
            </a:r>
            <a:r>
              <a:rPr lang="en-US" baseline="30000"/>
              <a:t>*</a:t>
            </a:r>
            <a:r>
              <a:rPr lang="en-US"/>
              <a:t> b</a:t>
            </a:r>
            <a:r>
              <a:rPr lang="en-US" baseline="30000"/>
              <a:t>*</a:t>
            </a:r>
            <a:endParaRPr lang="en-US"/>
          </a:p>
        </p:txBody>
      </p:sp>
      <p:pic>
        <p:nvPicPr>
          <p:cNvPr id="290820"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3413" y="2352675"/>
            <a:ext cx="2857500" cy="255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167</a:t>
            </a:fld>
            <a:endParaRPr lang="en-US"/>
          </a:p>
        </p:txBody>
      </p:sp>
      <p:pic>
        <p:nvPicPr>
          <p:cNvPr id="35021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56671" y="1607983"/>
            <a:ext cx="4953000" cy="4467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027929161"/>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1842"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9C2A21E-15B9-4075-8862-7144119FFDBA}" type="datetime1">
              <a:rPr lang="en-US" sz="1200" i="0" smtClean="0"/>
              <a:t>3/20/18</a:t>
            </a:fld>
            <a:endParaRPr lang="en-US" sz="1200" i="0"/>
          </a:p>
        </p:txBody>
      </p:sp>
      <p:sp>
        <p:nvSpPr>
          <p:cNvPr id="291843" name="Rectangle 2"/>
          <p:cNvSpPr>
            <a:spLocks noGrp="1" noChangeArrowheads="1"/>
          </p:cNvSpPr>
          <p:nvPr>
            <p:ph type="title"/>
          </p:nvPr>
        </p:nvSpPr>
        <p:spPr/>
        <p:txBody>
          <a:bodyPr/>
          <a:lstStyle/>
          <a:p>
            <a:pPr defTabSz="914400"/>
            <a:r>
              <a:rPr lang="en-GB" b="0">
                <a:solidFill>
                  <a:schemeClr val="tx1"/>
                </a:solidFill>
                <a:latin typeface="Arial" charset="0"/>
              </a:rPr>
              <a:t>Conversão  CIE XYZ→L*a*b*</a:t>
            </a:r>
          </a:p>
        </p:txBody>
      </p:sp>
      <p:pic>
        <p:nvPicPr>
          <p:cNvPr id="291844"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34200" y="6221413"/>
            <a:ext cx="1639888"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291845" name="Picture 8" descr="Equation 2"/>
          <p:cNvPicPr>
            <a:picLocks noChangeAspect="1" noChangeArrowheads="1"/>
          </p:cNvPicPr>
          <p:nvPr/>
        </p:nvPicPr>
        <p:blipFill>
          <a:blip r:embed="rId4">
            <a:extLst>
              <a:ext uri="{28A0092B-C50C-407E-A947-70E740481C1C}">
                <a14:useLocalDpi xmlns:a14="http://schemas.microsoft.com/office/drawing/2010/main" val="0"/>
              </a:ext>
            </a:extLst>
          </a:blip>
          <a:srcRect t="61700" r="53427"/>
          <a:stretch>
            <a:fillRect/>
          </a:stretch>
        </p:blipFill>
        <p:spPr bwMode="auto">
          <a:xfrm>
            <a:off x="723900" y="2700338"/>
            <a:ext cx="1130300" cy="218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1846" name="Picture 8" descr="Equation 2"/>
          <p:cNvPicPr>
            <a:picLocks noChangeAspect="1" noChangeArrowheads="1"/>
          </p:cNvPicPr>
          <p:nvPr/>
        </p:nvPicPr>
        <p:blipFill>
          <a:blip r:embed="rId4">
            <a:extLst>
              <a:ext uri="{28A0092B-C50C-407E-A947-70E740481C1C}">
                <a14:useLocalDpi xmlns:a14="http://schemas.microsoft.com/office/drawing/2010/main" val="0"/>
              </a:ext>
            </a:extLst>
          </a:blip>
          <a:srcRect r="-4465" b="39661"/>
          <a:stretch>
            <a:fillRect/>
          </a:stretch>
        </p:blipFill>
        <p:spPr bwMode="auto">
          <a:xfrm>
            <a:off x="2819400" y="1828800"/>
            <a:ext cx="2536825" cy="344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1847" name="Picture 4" descr="Equation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39988" y="5453063"/>
            <a:ext cx="3373437" cy="114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1848" name="Picture 10" descr="Equation 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59538" y="2994025"/>
            <a:ext cx="2170112" cy="179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168</a:t>
            </a:fld>
            <a:endParaRPr lang="en-US"/>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2866"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5707D30A-345F-4E29-A169-133EC9B60980}" type="datetime1">
              <a:rPr lang="en-US" sz="1200" i="0" smtClean="0">
                <a:solidFill>
                  <a:srgbClr val="000000"/>
                </a:solidFill>
              </a:rPr>
              <a:t>3/20/18</a:t>
            </a:fld>
            <a:endParaRPr lang="en-US" sz="1200" i="0">
              <a:solidFill>
                <a:srgbClr val="000000"/>
              </a:solidFill>
            </a:endParaRPr>
          </a:p>
        </p:txBody>
      </p:sp>
      <p:sp>
        <p:nvSpPr>
          <p:cNvPr id="292867" name="Rectangle 2"/>
          <p:cNvSpPr>
            <a:spLocks noGrp="1" noChangeArrowheads="1"/>
          </p:cNvSpPr>
          <p:nvPr>
            <p:ph type="title"/>
          </p:nvPr>
        </p:nvSpPr>
        <p:spPr>
          <a:xfrm>
            <a:off x="595313" y="74613"/>
            <a:ext cx="7953375" cy="1143000"/>
          </a:xfrm>
        </p:spPr>
        <p:txBody>
          <a:bodyPr/>
          <a:lstStyle/>
          <a:p>
            <a:pPr defTabSz="914400"/>
            <a:r>
              <a:rPr lang="en-GB" b="0">
                <a:solidFill>
                  <a:schemeClr val="tx1"/>
                </a:solidFill>
                <a:latin typeface="Arial" charset="0"/>
              </a:rPr>
              <a:t>Conversão inversa CIE L*a*b*→XYZ</a:t>
            </a:r>
          </a:p>
        </p:txBody>
      </p:sp>
      <p:pic>
        <p:nvPicPr>
          <p:cNvPr id="292868" name="Picture 2" descr="Equation 2"/>
          <p:cNvPicPr>
            <a:picLocks noChangeAspect="1" noChangeArrowheads="1"/>
          </p:cNvPicPr>
          <p:nvPr/>
        </p:nvPicPr>
        <p:blipFill>
          <a:blip r:embed="rId3">
            <a:extLst>
              <a:ext uri="{28A0092B-C50C-407E-A947-70E740481C1C}">
                <a14:useLocalDpi xmlns:a14="http://schemas.microsoft.com/office/drawing/2010/main" val="0"/>
              </a:ext>
            </a:extLst>
          </a:blip>
          <a:srcRect t="137" r="-1956" b="39114"/>
          <a:stretch>
            <a:fillRect/>
          </a:stretch>
        </p:blipFill>
        <p:spPr bwMode="auto">
          <a:xfrm>
            <a:off x="2474913" y="2208213"/>
            <a:ext cx="3252787" cy="282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2869" name="Picture 2" descr="Equation 2"/>
          <p:cNvPicPr>
            <a:picLocks noChangeAspect="1" noChangeArrowheads="1"/>
          </p:cNvPicPr>
          <p:nvPr/>
        </p:nvPicPr>
        <p:blipFill>
          <a:blip r:embed="rId3">
            <a:extLst>
              <a:ext uri="{28A0092B-C50C-407E-A947-70E740481C1C}">
                <a14:useLocalDpi xmlns:a14="http://schemas.microsoft.com/office/drawing/2010/main" val="0"/>
              </a:ext>
            </a:extLst>
          </a:blip>
          <a:srcRect t="62183" r="31567"/>
          <a:stretch>
            <a:fillRect/>
          </a:stretch>
        </p:blipFill>
        <p:spPr bwMode="auto">
          <a:xfrm>
            <a:off x="239713" y="2587625"/>
            <a:ext cx="2184400" cy="176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2870" name="Picture 4" descr="Equation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39988" y="5453063"/>
            <a:ext cx="3373437" cy="114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2871" name="Picture 6" descr="Equation 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05613" y="2922588"/>
            <a:ext cx="1258887" cy="139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2872"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34200" y="6221413"/>
            <a:ext cx="1639888"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FDF22943-0C63-4A87-A54F-1DAE84101101}" type="slidenum">
              <a:rPr lang="en-US" smtClean="0"/>
              <a:pPr>
                <a:defRPr/>
              </a:pPr>
              <a:t>169</a:t>
            </a:fld>
            <a:endParaRPr lang="en-US"/>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9389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EC570A5-73E6-44D7-A38B-4097024297F9}" type="datetime1">
              <a:rPr lang="en-US" sz="1200" i="0" smtClean="0"/>
              <a:t>3/20/18</a:t>
            </a:fld>
            <a:endParaRPr lang="en-US" sz="1200" i="0"/>
          </a:p>
        </p:txBody>
      </p:sp>
      <p:sp>
        <p:nvSpPr>
          <p:cNvPr id="293891" name="Rectangle 6"/>
          <p:cNvSpPr>
            <a:spLocks noGrp="1" noChangeArrowheads="1"/>
          </p:cNvSpPr>
          <p:nvPr>
            <p:ph type="title"/>
          </p:nvPr>
        </p:nvSpPr>
        <p:spPr/>
        <p:txBody>
          <a:bodyPr/>
          <a:lstStyle/>
          <a:p>
            <a:r>
              <a:rPr lang="pt-BR"/>
              <a:t>Branco de referência</a:t>
            </a:r>
            <a:endParaRPr lang="en-US"/>
          </a:p>
        </p:txBody>
      </p:sp>
      <p:graphicFrame>
        <p:nvGraphicFramePr>
          <p:cNvPr id="250181" name="Group 325"/>
          <p:cNvGraphicFramePr>
            <a:graphicFrameLocks noGrp="1"/>
          </p:cNvGraphicFramePr>
          <p:nvPr/>
        </p:nvGraphicFramePr>
        <p:xfrm>
          <a:off x="896938" y="1774825"/>
          <a:ext cx="6948487" cy="4283171"/>
        </p:xfrm>
        <a:graphic>
          <a:graphicData uri="http://schemas.openxmlformats.org/drawingml/2006/table">
            <a:tbl>
              <a:tblPr/>
              <a:tblGrid>
                <a:gridCol w="1298575">
                  <a:extLst>
                    <a:ext uri="{9D8B030D-6E8A-4147-A177-3AD203B41FA5}">
                      <a16:colId xmlns:a16="http://schemas.microsoft.com/office/drawing/2014/main" val="20000"/>
                    </a:ext>
                  </a:extLst>
                </a:gridCol>
                <a:gridCol w="1079500">
                  <a:extLst>
                    <a:ext uri="{9D8B030D-6E8A-4147-A177-3AD203B41FA5}">
                      <a16:colId xmlns:a16="http://schemas.microsoft.com/office/drawing/2014/main" val="20001"/>
                    </a:ext>
                  </a:extLst>
                </a:gridCol>
                <a:gridCol w="666750">
                  <a:extLst>
                    <a:ext uri="{9D8B030D-6E8A-4147-A177-3AD203B41FA5}">
                      <a16:colId xmlns:a16="http://schemas.microsoft.com/office/drawing/2014/main" val="20002"/>
                    </a:ext>
                  </a:extLst>
                </a:gridCol>
                <a:gridCol w="1079500">
                  <a:extLst>
                    <a:ext uri="{9D8B030D-6E8A-4147-A177-3AD203B41FA5}">
                      <a16:colId xmlns:a16="http://schemas.microsoft.com/office/drawing/2014/main" val="20003"/>
                    </a:ext>
                  </a:extLst>
                </a:gridCol>
                <a:gridCol w="1069975">
                  <a:extLst>
                    <a:ext uri="{9D8B030D-6E8A-4147-A177-3AD203B41FA5}">
                      <a16:colId xmlns:a16="http://schemas.microsoft.com/office/drawing/2014/main" val="20004"/>
                    </a:ext>
                  </a:extLst>
                </a:gridCol>
                <a:gridCol w="684212">
                  <a:extLst>
                    <a:ext uri="{9D8B030D-6E8A-4147-A177-3AD203B41FA5}">
                      <a16:colId xmlns:a16="http://schemas.microsoft.com/office/drawing/2014/main" val="20005"/>
                    </a:ext>
                  </a:extLst>
                </a:gridCol>
                <a:gridCol w="1069975">
                  <a:extLst>
                    <a:ext uri="{9D8B030D-6E8A-4147-A177-3AD203B41FA5}">
                      <a16:colId xmlns:a16="http://schemas.microsoft.com/office/drawing/2014/main" val="20006"/>
                    </a:ext>
                  </a:extLst>
                </a:gridCol>
              </a:tblGrid>
              <a:tr h="341287">
                <a:tc>
                  <a:txBody>
                    <a:bodyPr/>
                    <a:lstStyle/>
                    <a:p>
                      <a:pPr marL="0" marR="0" lvl="0" indent="0" algn="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1"/>
                          </a:solidFill>
                          <a:effectLst/>
                          <a:latin typeface="Times New Roman" pitchFamily="18" charset="0"/>
                          <a:cs typeface="Arial" charset="0"/>
                        </a:rPr>
                        <a:t>Observer</a:t>
                      </a:r>
                      <a:endParaRPr kumimoji="0" lang="en-US" sz="3200" b="0" i="0" u="none" strike="noStrike" cap="none" normalizeH="0" baseline="0" dirty="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gridSpan="3">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2° (CIE 1931)</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hMerge="1">
                  <a:txBody>
                    <a:bodyPr/>
                    <a:lstStyle/>
                    <a:p>
                      <a:endParaRPr lang="pt-BR"/>
                    </a:p>
                  </a:txBody>
                  <a:tcPr/>
                </a:tc>
                <a:tc hMerge="1">
                  <a:txBody>
                    <a:bodyPr/>
                    <a:lstStyle/>
                    <a:p>
                      <a:endParaRPr lang="pt-BR"/>
                    </a:p>
                  </a:txBody>
                  <a:tcPr/>
                </a:tc>
                <a:tc gridSpan="3">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 (CIE 1964)</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hMerge="1">
                  <a:txBody>
                    <a:bodyPr/>
                    <a:lstStyle/>
                    <a:p>
                      <a:endParaRPr lang="pt-BR"/>
                    </a:p>
                  </a:txBody>
                  <a:tcPr/>
                </a:tc>
                <a:tc hMerge="1">
                  <a:txBody>
                    <a:bodyPr/>
                    <a:lstStyle/>
                    <a:p>
                      <a:endParaRPr lang="pt-BR"/>
                    </a:p>
                  </a:txBody>
                  <a:tcPr/>
                </a:tc>
                <a:extLst>
                  <a:ext uri="{0D108BD9-81ED-4DB2-BD59-A6C34878D82A}">
                    <a16:rowId xmlns:a16="http://schemas.microsoft.com/office/drawing/2014/main" val="10000"/>
                  </a:ext>
                </a:extLst>
              </a:tr>
              <a:tr h="341287">
                <a:tc>
                  <a:txBody>
                    <a:bodyPr/>
                    <a:lstStyle/>
                    <a:p>
                      <a:pPr marL="0" marR="0" lvl="0" indent="0" algn="l"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 Illuminant</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X</a:t>
                      </a:r>
                      <a:r>
                        <a:rPr kumimoji="0" lang="en-US" sz="1400" b="0" i="0" u="none" strike="noStrike" cap="none" normalizeH="0" baseline="-25000">
                          <a:ln>
                            <a:noFill/>
                          </a:ln>
                          <a:solidFill>
                            <a:schemeClr val="tx1"/>
                          </a:solidFill>
                          <a:effectLst/>
                          <a:latin typeface="Times New Roman" pitchFamily="18" charset="0"/>
                          <a:cs typeface="Arial" charset="0"/>
                        </a:rPr>
                        <a:t>2</a:t>
                      </a:r>
                      <a:endParaRPr kumimoji="0" lang="en-US" sz="3200" b="0" i="0" u="none" strike="noStrike" cap="none" normalizeH="0" baseline="-2500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Y</a:t>
                      </a:r>
                      <a:r>
                        <a:rPr kumimoji="0" lang="en-US" sz="1400" b="0" i="0" u="none" strike="noStrike" cap="none" normalizeH="0" baseline="-25000">
                          <a:ln>
                            <a:noFill/>
                          </a:ln>
                          <a:solidFill>
                            <a:schemeClr val="tx1"/>
                          </a:solidFill>
                          <a:effectLst/>
                          <a:latin typeface="Times New Roman" pitchFamily="18" charset="0"/>
                          <a:cs typeface="Arial" charset="0"/>
                        </a:rPr>
                        <a:t>2</a:t>
                      </a:r>
                      <a:endParaRPr kumimoji="0" lang="en-US" sz="3200" b="0" i="0" u="none" strike="noStrike" cap="none" normalizeH="0" baseline="-2500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Z</a:t>
                      </a:r>
                      <a:r>
                        <a:rPr kumimoji="0" lang="en-US" sz="1400" b="0" i="0" u="none" strike="noStrike" cap="none" normalizeH="0" baseline="-25000">
                          <a:ln>
                            <a:noFill/>
                          </a:ln>
                          <a:solidFill>
                            <a:schemeClr val="tx1"/>
                          </a:solidFill>
                          <a:effectLst/>
                          <a:latin typeface="Times New Roman" pitchFamily="18" charset="0"/>
                          <a:cs typeface="Arial" charset="0"/>
                        </a:rPr>
                        <a:t>2</a:t>
                      </a:r>
                      <a:endParaRPr kumimoji="0" lang="en-US" sz="3200" b="0" i="0" u="none" strike="noStrike" cap="none" normalizeH="0" baseline="-2500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X</a:t>
                      </a:r>
                      <a:r>
                        <a:rPr kumimoji="0" lang="en-US" sz="1400" b="0" i="0" u="none" strike="noStrike" cap="none" normalizeH="0" baseline="-25000">
                          <a:ln>
                            <a:noFill/>
                          </a:ln>
                          <a:solidFill>
                            <a:schemeClr val="tx1"/>
                          </a:solidFill>
                          <a:effectLst/>
                          <a:latin typeface="Times New Roman" pitchFamily="18" charset="0"/>
                          <a:cs typeface="Arial" charset="0"/>
                        </a:rPr>
                        <a:t>10</a:t>
                      </a:r>
                      <a:endParaRPr kumimoji="0" lang="en-US" sz="3200" b="0" i="0" u="none" strike="noStrike" cap="none" normalizeH="0" baseline="-2500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Y</a:t>
                      </a:r>
                      <a:r>
                        <a:rPr kumimoji="0" lang="en-US" sz="1400" b="0" i="0" u="none" strike="noStrike" cap="none" normalizeH="0" baseline="-25000">
                          <a:ln>
                            <a:noFill/>
                          </a:ln>
                          <a:solidFill>
                            <a:schemeClr val="tx1"/>
                          </a:solidFill>
                          <a:effectLst/>
                          <a:latin typeface="Times New Roman" pitchFamily="18" charset="0"/>
                          <a:cs typeface="Arial" charset="0"/>
                        </a:rPr>
                        <a:t>10</a:t>
                      </a:r>
                      <a:endParaRPr kumimoji="0" lang="en-US" sz="3200" b="0" i="0" u="none" strike="noStrike" cap="none" normalizeH="0" baseline="-2500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Z</a:t>
                      </a:r>
                      <a:r>
                        <a:rPr kumimoji="0" lang="en-US" sz="1400" b="0" i="0" u="none" strike="noStrike" cap="none" normalizeH="0" baseline="-25000">
                          <a:ln>
                            <a:noFill/>
                          </a:ln>
                          <a:solidFill>
                            <a:schemeClr val="tx1"/>
                          </a:solidFill>
                          <a:effectLst/>
                          <a:latin typeface="Times New Roman" pitchFamily="18" charset="0"/>
                          <a:cs typeface="Arial" charset="0"/>
                        </a:rPr>
                        <a:t>10</a:t>
                      </a:r>
                      <a:endParaRPr kumimoji="0" lang="en-US" sz="3200" b="0" i="0" u="none" strike="noStrike" cap="none" normalizeH="0" baseline="-2500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extLst>
                  <a:ext uri="{0D108BD9-81ED-4DB2-BD59-A6C34878D82A}">
                    <a16:rowId xmlns:a16="http://schemas.microsoft.com/office/drawing/2014/main" val="10001"/>
                  </a:ext>
                </a:extLst>
              </a:tr>
              <a:tr h="518121">
                <a:tc>
                  <a:txBody>
                    <a:bodyPr/>
                    <a:lstStyle/>
                    <a:p>
                      <a:pPr marL="0" marR="0" lvl="0" indent="0" algn="l"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 A (Incandescent)</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109.85</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35.585</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111.144</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35.2</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extLst>
                  <a:ext uri="{0D108BD9-81ED-4DB2-BD59-A6C34878D82A}">
                    <a16:rowId xmlns:a16="http://schemas.microsoft.com/office/drawing/2014/main" val="10002"/>
                  </a:ext>
                </a:extLst>
              </a:tr>
              <a:tr h="341287">
                <a:tc>
                  <a:txBody>
                    <a:bodyPr/>
                    <a:lstStyle/>
                    <a:p>
                      <a:pPr marL="0" marR="0" lvl="0" indent="0" algn="l"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 C</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98.074</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118.232</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97.285</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116.145</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extLst>
                  <a:ext uri="{0D108BD9-81ED-4DB2-BD59-A6C34878D82A}">
                    <a16:rowId xmlns:a16="http://schemas.microsoft.com/office/drawing/2014/main" val="10003"/>
                  </a:ext>
                </a:extLst>
              </a:tr>
              <a:tr h="341287">
                <a:tc>
                  <a:txBody>
                    <a:bodyPr/>
                    <a:lstStyle/>
                    <a:p>
                      <a:pPr marL="0" marR="0" lvl="0" indent="0" algn="l"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 D50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96.422</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82.521</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96.72</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81.427</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extLst>
                  <a:ext uri="{0D108BD9-81ED-4DB2-BD59-A6C34878D82A}">
                    <a16:rowId xmlns:a16="http://schemas.microsoft.com/office/drawing/2014/main" val="10004"/>
                  </a:ext>
                </a:extLst>
              </a:tr>
              <a:tr h="339700">
                <a:tc>
                  <a:txBody>
                    <a:bodyPr/>
                    <a:lstStyle/>
                    <a:p>
                      <a:pPr marL="0" marR="0" lvl="0" indent="0" algn="l"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 D55</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95.682</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92.149</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95.799</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90.926</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extLst>
                  <a:ext uri="{0D108BD9-81ED-4DB2-BD59-A6C34878D82A}">
                    <a16:rowId xmlns:a16="http://schemas.microsoft.com/office/drawing/2014/main" val="10005"/>
                  </a:ext>
                </a:extLst>
              </a:tr>
              <a:tr h="518121">
                <a:tc>
                  <a:txBody>
                    <a:bodyPr/>
                    <a:lstStyle/>
                    <a:p>
                      <a:pPr marL="0" marR="0" lvl="0" indent="0" algn="l"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 D65 (Daylight)</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95.047</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108.883</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94.811</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107.304</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extLst>
                  <a:ext uri="{0D108BD9-81ED-4DB2-BD59-A6C34878D82A}">
                    <a16:rowId xmlns:a16="http://schemas.microsoft.com/office/drawing/2014/main" val="10006"/>
                  </a:ext>
                </a:extLst>
              </a:tr>
              <a:tr h="341287">
                <a:tc>
                  <a:txBody>
                    <a:bodyPr/>
                    <a:lstStyle/>
                    <a:p>
                      <a:pPr marL="0" marR="0" lvl="0" indent="0" algn="l"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 D75</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94.972</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122.638</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94.416</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120.641</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extLst>
                  <a:ext uri="{0D108BD9-81ED-4DB2-BD59-A6C34878D82A}">
                    <a16:rowId xmlns:a16="http://schemas.microsoft.com/office/drawing/2014/main" val="10007"/>
                  </a:ext>
                </a:extLst>
              </a:tr>
              <a:tr h="518121">
                <a:tc>
                  <a:txBody>
                    <a:bodyPr/>
                    <a:lstStyle/>
                    <a:p>
                      <a:pPr marL="0" marR="0" lvl="0" indent="0" algn="l"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1"/>
                          </a:solidFill>
                          <a:effectLst/>
                          <a:latin typeface="Times New Roman" pitchFamily="18" charset="0"/>
                          <a:cs typeface="Arial" charset="0"/>
                        </a:rPr>
                        <a:t> F2 (Fluorescent)</a:t>
                      </a:r>
                      <a:endParaRPr kumimoji="0" lang="en-US" sz="3200" b="0" i="0" u="none" strike="noStrike" cap="none" normalizeH="0" baseline="0" dirty="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99.187</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67.395</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103.28</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69.026</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extLst>
                  <a:ext uri="{0D108BD9-81ED-4DB2-BD59-A6C34878D82A}">
                    <a16:rowId xmlns:a16="http://schemas.microsoft.com/office/drawing/2014/main" val="10008"/>
                  </a:ext>
                </a:extLst>
              </a:tr>
              <a:tr h="341287">
                <a:tc>
                  <a:txBody>
                    <a:bodyPr/>
                    <a:lstStyle/>
                    <a:p>
                      <a:pPr marL="0" marR="0" lvl="0" indent="0" algn="l"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 F7</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95.044</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108.755</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95.792</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107.687</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extLst>
                  <a:ext uri="{0D108BD9-81ED-4DB2-BD59-A6C34878D82A}">
                    <a16:rowId xmlns:a16="http://schemas.microsoft.com/office/drawing/2014/main" val="10009"/>
                  </a:ext>
                </a:extLst>
              </a:tr>
              <a:tr h="341287">
                <a:tc>
                  <a:txBody>
                    <a:bodyPr/>
                    <a:lstStyle/>
                    <a:p>
                      <a:pPr marL="0" marR="0" lvl="0" indent="0" algn="l"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1"/>
                          </a:solidFill>
                          <a:effectLst/>
                          <a:latin typeface="Times New Roman" pitchFamily="18" charset="0"/>
                          <a:cs typeface="Arial" charset="0"/>
                        </a:rPr>
                        <a:t> F11</a:t>
                      </a:r>
                      <a:endParaRPr kumimoji="0" lang="en-US" sz="3200" b="0" i="0" u="none" strike="noStrike" cap="none" normalizeH="0" baseline="0" dirty="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100.966</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64.37</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103.866</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a:ln>
                            <a:noFill/>
                          </a:ln>
                          <a:solidFill>
                            <a:schemeClr val="tx1"/>
                          </a:solidFill>
                          <a:effectLst/>
                          <a:latin typeface="Times New Roman" pitchFamily="18" charset="0"/>
                          <a:cs typeface="Arial" charset="0"/>
                        </a:rPr>
                        <a:t>100</a:t>
                      </a:r>
                      <a:endParaRPr kumimoji="0" lang="en-US" sz="3200" b="0" i="0" u="none" strike="noStrike" cap="none" normalizeH="0" baseline="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tc>
                  <a:txBody>
                    <a:bodyPr/>
                    <a:lstStyle/>
                    <a:p>
                      <a:pPr marL="0" marR="0" lvl="0" indent="0" algn="ctr" defTabSz="914400" rtl="0" eaLnBrk="0" fontAlgn="b" latinLnBrk="0" hangingPunct="0">
                        <a:lnSpc>
                          <a:spcPct val="100000"/>
                        </a:lnSpc>
                        <a:spcBef>
                          <a:spcPct val="0"/>
                        </a:spcBef>
                        <a:spcAft>
                          <a:spcPct val="0"/>
                        </a:spcAft>
                        <a:buClrTx/>
                        <a:buSzTx/>
                        <a:buFontTx/>
                        <a:buNone/>
                        <a:tabLst/>
                      </a:pPr>
                      <a:r>
                        <a:rPr kumimoji="0" lang="en-US" sz="1400" b="0" i="0" u="none" strike="noStrike" cap="none" normalizeH="0" baseline="0" dirty="0">
                          <a:ln>
                            <a:noFill/>
                          </a:ln>
                          <a:solidFill>
                            <a:schemeClr val="tx1"/>
                          </a:solidFill>
                          <a:effectLst/>
                          <a:latin typeface="Times New Roman" pitchFamily="18" charset="0"/>
                          <a:cs typeface="Arial" charset="0"/>
                        </a:rPr>
                        <a:t>65.627</a:t>
                      </a:r>
                      <a:endParaRPr kumimoji="0" lang="en-US" sz="3200" b="0" i="0" u="none" strike="noStrike" cap="none" normalizeH="0" baseline="0" dirty="0">
                        <a:ln>
                          <a:noFill/>
                        </a:ln>
                        <a:solidFill>
                          <a:schemeClr val="tx1"/>
                        </a:solidFill>
                        <a:effectLst/>
                        <a:latin typeface="Times New Roman" pitchFamily="18" charset="0"/>
                      </a:endParaRPr>
                    </a:p>
                  </a:txBody>
                  <a:tcPr marT="45717" marB="45717" anchor="b"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solidFill>
                      <a:schemeClr val="bg1">
                        <a:lumMod val="95000"/>
                      </a:schemeClr>
                    </a:solidFill>
                  </a:tcPr>
                </a:tc>
                <a:extLst>
                  <a:ext uri="{0D108BD9-81ED-4DB2-BD59-A6C34878D82A}">
                    <a16:rowId xmlns:a16="http://schemas.microsoft.com/office/drawing/2014/main" val="10010"/>
                  </a:ext>
                </a:extLst>
              </a:tr>
            </a:tbl>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170</a:t>
            </a:fld>
            <a:endParaRPr lang="en-US"/>
          </a:p>
        </p:txBody>
      </p:sp>
    </p:spTree>
  </p:cSld>
  <p:clrMapOvr>
    <a:masterClrMapping/>
  </p:clrMapOvr>
  <p:transition/>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6EA50EFF-CB17-4C17-A00A-97A0D2F99778}" type="datetime1">
              <a:rPr lang="en-US" sz="1200" i="0" smtClean="0"/>
              <a:t>3/20/18</a:t>
            </a:fld>
            <a:endParaRPr lang="en-US" sz="1200" i="0"/>
          </a:p>
        </p:txBody>
      </p:sp>
      <p:sp>
        <p:nvSpPr>
          <p:cNvPr id="294915" name="Rectangle 6"/>
          <p:cNvSpPr>
            <a:spLocks noGrp="1" noChangeArrowheads="1"/>
          </p:cNvSpPr>
          <p:nvPr>
            <p:ph type="title"/>
          </p:nvPr>
        </p:nvSpPr>
        <p:spPr/>
        <p:txBody>
          <a:bodyPr/>
          <a:lstStyle/>
          <a:p>
            <a:r>
              <a:rPr lang="pt-BR"/>
              <a:t>Branco de referência</a:t>
            </a:r>
            <a:endParaRPr lang="en-US"/>
          </a:p>
        </p:txBody>
      </p:sp>
      <p:graphicFrame>
        <p:nvGraphicFramePr>
          <p:cNvPr id="5" name="Table 4"/>
          <p:cNvGraphicFramePr>
            <a:graphicFrameLocks noGrp="1"/>
          </p:cNvGraphicFramePr>
          <p:nvPr/>
        </p:nvGraphicFramePr>
        <p:xfrm>
          <a:off x="495300" y="1638300"/>
          <a:ext cx="8272466" cy="4338633"/>
        </p:xfrm>
        <a:graphic>
          <a:graphicData uri="http://schemas.openxmlformats.org/drawingml/2006/table">
            <a:tbl>
              <a:tblPr/>
              <a:tblGrid>
                <a:gridCol w="665601">
                  <a:extLst>
                    <a:ext uri="{9D8B030D-6E8A-4147-A177-3AD203B41FA5}">
                      <a16:colId xmlns:a16="http://schemas.microsoft.com/office/drawing/2014/main" val="20000"/>
                    </a:ext>
                  </a:extLst>
                </a:gridCol>
                <a:gridCol w="665601">
                  <a:extLst>
                    <a:ext uri="{9D8B030D-6E8A-4147-A177-3AD203B41FA5}">
                      <a16:colId xmlns:a16="http://schemas.microsoft.com/office/drawing/2014/main" val="20001"/>
                    </a:ext>
                  </a:extLst>
                </a:gridCol>
                <a:gridCol w="665601">
                  <a:extLst>
                    <a:ext uri="{9D8B030D-6E8A-4147-A177-3AD203B41FA5}">
                      <a16:colId xmlns:a16="http://schemas.microsoft.com/office/drawing/2014/main" val="20002"/>
                    </a:ext>
                  </a:extLst>
                </a:gridCol>
                <a:gridCol w="665601">
                  <a:extLst>
                    <a:ext uri="{9D8B030D-6E8A-4147-A177-3AD203B41FA5}">
                      <a16:colId xmlns:a16="http://schemas.microsoft.com/office/drawing/2014/main" val="20003"/>
                    </a:ext>
                  </a:extLst>
                </a:gridCol>
                <a:gridCol w="665601">
                  <a:extLst>
                    <a:ext uri="{9D8B030D-6E8A-4147-A177-3AD203B41FA5}">
                      <a16:colId xmlns:a16="http://schemas.microsoft.com/office/drawing/2014/main" val="20004"/>
                    </a:ext>
                  </a:extLst>
                </a:gridCol>
                <a:gridCol w="665601">
                  <a:extLst>
                    <a:ext uri="{9D8B030D-6E8A-4147-A177-3AD203B41FA5}">
                      <a16:colId xmlns:a16="http://schemas.microsoft.com/office/drawing/2014/main" val="20005"/>
                    </a:ext>
                  </a:extLst>
                </a:gridCol>
                <a:gridCol w="665601">
                  <a:extLst>
                    <a:ext uri="{9D8B030D-6E8A-4147-A177-3AD203B41FA5}">
                      <a16:colId xmlns:a16="http://schemas.microsoft.com/office/drawing/2014/main" val="20006"/>
                    </a:ext>
                  </a:extLst>
                </a:gridCol>
                <a:gridCol w="774269">
                  <a:extLst>
                    <a:ext uri="{9D8B030D-6E8A-4147-A177-3AD203B41FA5}">
                      <a16:colId xmlns:a16="http://schemas.microsoft.com/office/drawing/2014/main" val="20007"/>
                    </a:ext>
                  </a:extLst>
                </a:gridCol>
                <a:gridCol w="2838990">
                  <a:extLst>
                    <a:ext uri="{9D8B030D-6E8A-4147-A177-3AD203B41FA5}">
                      <a16:colId xmlns:a16="http://schemas.microsoft.com/office/drawing/2014/main" val="20008"/>
                    </a:ext>
                  </a:extLst>
                </a:gridCol>
              </a:tblGrid>
              <a:tr h="195923">
                <a:tc rowSpan="2">
                  <a:txBody>
                    <a:bodyPr/>
                    <a:lstStyle/>
                    <a:p>
                      <a:pPr algn="ctr" fontAlgn="ctr"/>
                      <a:r>
                        <a:rPr lang="en-US" sz="1200" b="1" i="0" u="none" strike="noStrike" dirty="0">
                          <a:solidFill>
                            <a:srgbClr val="000000"/>
                          </a:solidFill>
                          <a:latin typeface="Calibri"/>
                        </a:rPr>
                        <a:t>Name</a:t>
                      </a:r>
                    </a:p>
                  </a:txBody>
                  <a:tcPr marL="8164" marR="8164" marT="8164" marB="0" anchor="ctr">
                    <a:lnL>
                      <a:noFill/>
                    </a:lnL>
                    <a:lnR>
                      <a:noFill/>
                    </a:lnR>
                    <a:lnT>
                      <a:noFill/>
                    </a:lnT>
                    <a:lnB>
                      <a:noFill/>
                    </a:lnB>
                  </a:tcPr>
                </a:tc>
                <a:tc gridSpan="3">
                  <a:txBody>
                    <a:bodyPr/>
                    <a:lstStyle/>
                    <a:p>
                      <a:pPr algn="ctr" fontAlgn="ctr"/>
                      <a:r>
                        <a:rPr lang="en-US" sz="1200" b="1" i="0" u="none" strike="noStrike">
                          <a:solidFill>
                            <a:srgbClr val="000000"/>
                          </a:solidFill>
                          <a:latin typeface="Calibri"/>
                        </a:rPr>
                        <a:t>CIE 1931 2°</a:t>
                      </a:r>
                    </a:p>
                  </a:txBody>
                  <a:tcPr marL="8164" marR="8164" marT="8164" marB="0" anchor="ctr">
                    <a:lnL>
                      <a:noFill/>
                    </a:lnL>
                    <a:lnR>
                      <a:noFill/>
                    </a:lnR>
                    <a:lnT>
                      <a:noFill/>
                    </a:lnT>
                    <a:lnB>
                      <a:noFill/>
                    </a:lnB>
                  </a:tcPr>
                </a:tc>
                <a:tc hMerge="1">
                  <a:txBody>
                    <a:bodyPr/>
                    <a:lstStyle/>
                    <a:p>
                      <a:endParaRPr lang="pt-BR"/>
                    </a:p>
                  </a:txBody>
                  <a:tcPr/>
                </a:tc>
                <a:tc hMerge="1">
                  <a:txBody>
                    <a:bodyPr/>
                    <a:lstStyle/>
                    <a:p>
                      <a:endParaRPr lang="pt-BR"/>
                    </a:p>
                  </a:txBody>
                  <a:tcPr/>
                </a:tc>
                <a:tc gridSpan="3">
                  <a:txBody>
                    <a:bodyPr/>
                    <a:lstStyle/>
                    <a:p>
                      <a:pPr algn="ctr" fontAlgn="ctr"/>
                      <a:r>
                        <a:rPr lang="en-US" sz="1200" b="1" i="0" u="none" strike="noStrike">
                          <a:solidFill>
                            <a:srgbClr val="000000"/>
                          </a:solidFill>
                          <a:latin typeface="Calibri"/>
                        </a:rPr>
                        <a:t>CIE 1931 10°</a:t>
                      </a:r>
                    </a:p>
                  </a:txBody>
                  <a:tcPr marL="8164" marR="8164" marT="8164" marB="0" anchor="ctr">
                    <a:lnL>
                      <a:noFill/>
                    </a:lnL>
                    <a:lnR>
                      <a:noFill/>
                    </a:lnR>
                    <a:lnT>
                      <a:noFill/>
                    </a:lnT>
                    <a:lnB>
                      <a:noFill/>
                    </a:lnB>
                  </a:tcPr>
                </a:tc>
                <a:tc hMerge="1">
                  <a:txBody>
                    <a:bodyPr/>
                    <a:lstStyle/>
                    <a:p>
                      <a:endParaRPr lang="pt-BR"/>
                    </a:p>
                  </a:txBody>
                  <a:tcPr/>
                </a:tc>
                <a:tc hMerge="1">
                  <a:txBody>
                    <a:bodyPr/>
                    <a:lstStyle/>
                    <a:p>
                      <a:endParaRPr lang="pt-BR"/>
                    </a:p>
                  </a:txBody>
                  <a:tcPr/>
                </a:tc>
                <a:tc rowSpan="2">
                  <a:txBody>
                    <a:bodyPr/>
                    <a:lstStyle/>
                    <a:p>
                      <a:pPr algn="ctr" fontAlgn="ctr"/>
                      <a:r>
                        <a:rPr lang="en-US" sz="1200" b="1" i="0" u="none" strike="noStrike">
                          <a:solidFill>
                            <a:srgbClr val="000000"/>
                          </a:solidFill>
                          <a:latin typeface="Calibri"/>
                        </a:rPr>
                        <a:t>CCT (K)</a:t>
                      </a:r>
                    </a:p>
                  </a:txBody>
                  <a:tcPr marL="8164" marR="8164" marT="8164" marB="0" anchor="ctr">
                    <a:lnL>
                      <a:noFill/>
                    </a:lnL>
                    <a:lnR>
                      <a:noFill/>
                    </a:lnR>
                    <a:lnT>
                      <a:noFill/>
                    </a:lnT>
                    <a:lnB>
                      <a:noFill/>
                    </a:lnB>
                  </a:tcPr>
                </a:tc>
                <a:tc rowSpan="2">
                  <a:txBody>
                    <a:bodyPr/>
                    <a:lstStyle/>
                    <a:p>
                      <a:pPr algn="l" fontAlgn="ctr"/>
                      <a:r>
                        <a:rPr lang="en-US" sz="1200" b="1" i="0" u="none" strike="noStrike">
                          <a:solidFill>
                            <a:srgbClr val="000000"/>
                          </a:solidFill>
                          <a:latin typeface="Calibri"/>
                        </a:rPr>
                        <a:t>Note</a:t>
                      </a:r>
                    </a:p>
                  </a:txBody>
                  <a:tcPr marL="97962" marR="8164" marT="8164" marB="0" anchor="ctr">
                    <a:lnL>
                      <a:noFill/>
                    </a:lnL>
                    <a:lnR>
                      <a:noFill/>
                    </a:lnR>
                    <a:lnT>
                      <a:noFill/>
                    </a:lnT>
                    <a:lnB>
                      <a:noFill/>
                    </a:lnB>
                  </a:tcPr>
                </a:tc>
                <a:extLst>
                  <a:ext uri="{0D108BD9-81ED-4DB2-BD59-A6C34878D82A}">
                    <a16:rowId xmlns:a16="http://schemas.microsoft.com/office/drawing/2014/main" val="10000"/>
                  </a:ext>
                </a:extLst>
              </a:tr>
              <a:tr h="212250">
                <a:tc vMerge="1">
                  <a:txBody>
                    <a:bodyPr/>
                    <a:lstStyle/>
                    <a:p>
                      <a:endParaRPr lang="pt-BR"/>
                    </a:p>
                  </a:txBody>
                  <a:tcPr/>
                </a:tc>
                <a:tc>
                  <a:txBody>
                    <a:bodyPr/>
                    <a:lstStyle/>
                    <a:p>
                      <a:pPr algn="ctr" fontAlgn="ctr"/>
                      <a:r>
                        <a:rPr lang="en-US" sz="1200" b="1" i="1" u="none" strike="noStrike">
                          <a:solidFill>
                            <a:srgbClr val="000000"/>
                          </a:solidFill>
                          <a:latin typeface="Calibri"/>
                        </a:rPr>
                        <a:t>X</a:t>
                      </a:r>
                      <a:r>
                        <a:rPr lang="en-US" sz="1200" b="1" i="0" u="none" strike="noStrike" baseline="-25000">
                          <a:solidFill>
                            <a:srgbClr val="000000"/>
                          </a:solidFill>
                          <a:latin typeface="Calibri"/>
                        </a:rPr>
                        <a:t>2</a:t>
                      </a:r>
                      <a:endParaRPr lang="en-US" sz="1200" b="1" i="1" u="none" strike="noStrike">
                        <a:solidFill>
                          <a:srgbClr val="000000"/>
                        </a:solidFill>
                        <a:latin typeface="Calibri"/>
                      </a:endParaRPr>
                    </a:p>
                  </a:txBody>
                  <a:tcPr marL="8164" marR="8164" marT="8164" marB="0" anchor="ctr">
                    <a:lnL>
                      <a:noFill/>
                    </a:lnL>
                    <a:lnR>
                      <a:noFill/>
                    </a:lnR>
                    <a:lnT>
                      <a:noFill/>
                    </a:lnT>
                    <a:lnB>
                      <a:noFill/>
                    </a:lnB>
                  </a:tcPr>
                </a:tc>
                <a:tc>
                  <a:txBody>
                    <a:bodyPr/>
                    <a:lstStyle/>
                    <a:p>
                      <a:pPr algn="ctr" fontAlgn="ctr"/>
                      <a:r>
                        <a:rPr lang="en-US" sz="1200" b="1" i="1" u="none" strike="noStrike">
                          <a:solidFill>
                            <a:srgbClr val="000000"/>
                          </a:solidFill>
                          <a:latin typeface="Calibri"/>
                        </a:rPr>
                        <a:t>Y</a:t>
                      </a:r>
                      <a:r>
                        <a:rPr lang="en-US" sz="1200" b="1" i="0" u="none" strike="noStrike" baseline="-25000">
                          <a:solidFill>
                            <a:srgbClr val="000000"/>
                          </a:solidFill>
                          <a:latin typeface="Calibri"/>
                        </a:rPr>
                        <a:t>2</a:t>
                      </a:r>
                      <a:endParaRPr lang="en-US" sz="1200" b="1" i="1" u="none" strike="noStrike">
                        <a:solidFill>
                          <a:srgbClr val="000000"/>
                        </a:solidFill>
                        <a:latin typeface="Calibri"/>
                      </a:endParaRPr>
                    </a:p>
                  </a:txBody>
                  <a:tcPr marL="8164" marR="8164" marT="8164" marB="0" anchor="ctr">
                    <a:lnL>
                      <a:noFill/>
                    </a:lnL>
                    <a:lnR>
                      <a:noFill/>
                    </a:lnR>
                    <a:lnT>
                      <a:noFill/>
                    </a:lnT>
                    <a:lnB>
                      <a:noFill/>
                    </a:lnB>
                  </a:tcPr>
                </a:tc>
                <a:tc>
                  <a:txBody>
                    <a:bodyPr/>
                    <a:lstStyle/>
                    <a:p>
                      <a:pPr algn="ctr" fontAlgn="ctr"/>
                      <a:r>
                        <a:rPr lang="en-US" sz="1200" b="1" i="1" u="none" strike="noStrike">
                          <a:solidFill>
                            <a:srgbClr val="000000"/>
                          </a:solidFill>
                          <a:latin typeface="Calibri"/>
                        </a:rPr>
                        <a:t>Z</a:t>
                      </a:r>
                      <a:r>
                        <a:rPr lang="en-US" sz="1200" b="1" i="0" u="none" strike="noStrike" baseline="-25000">
                          <a:solidFill>
                            <a:srgbClr val="000000"/>
                          </a:solidFill>
                          <a:latin typeface="Calibri"/>
                        </a:rPr>
                        <a:t>2</a:t>
                      </a:r>
                      <a:endParaRPr lang="en-US" sz="1200" b="1" i="1" u="none" strike="noStrike">
                        <a:solidFill>
                          <a:srgbClr val="000000"/>
                        </a:solidFill>
                        <a:latin typeface="Calibri"/>
                      </a:endParaRPr>
                    </a:p>
                  </a:txBody>
                  <a:tcPr marL="8164" marR="8164" marT="8164" marB="0" anchor="ctr">
                    <a:lnL>
                      <a:noFill/>
                    </a:lnL>
                    <a:lnR>
                      <a:noFill/>
                    </a:lnR>
                    <a:lnT>
                      <a:noFill/>
                    </a:lnT>
                    <a:lnB>
                      <a:noFill/>
                    </a:lnB>
                  </a:tcPr>
                </a:tc>
                <a:tc>
                  <a:txBody>
                    <a:bodyPr/>
                    <a:lstStyle/>
                    <a:p>
                      <a:pPr algn="ctr" fontAlgn="ctr"/>
                      <a:r>
                        <a:rPr lang="en-US" sz="1200" b="1" i="1" u="none" strike="noStrike">
                          <a:solidFill>
                            <a:srgbClr val="000000"/>
                          </a:solidFill>
                          <a:latin typeface="Calibri"/>
                        </a:rPr>
                        <a:t>X</a:t>
                      </a:r>
                      <a:r>
                        <a:rPr lang="en-US" sz="1200" b="1" i="0" u="none" strike="noStrike" baseline="-25000">
                          <a:solidFill>
                            <a:srgbClr val="000000"/>
                          </a:solidFill>
                          <a:latin typeface="Calibri"/>
                        </a:rPr>
                        <a:t>2</a:t>
                      </a:r>
                      <a:endParaRPr lang="en-US" sz="1200" b="1" i="1" u="none" strike="noStrike">
                        <a:solidFill>
                          <a:srgbClr val="000000"/>
                        </a:solidFill>
                        <a:latin typeface="Calibri"/>
                      </a:endParaRPr>
                    </a:p>
                  </a:txBody>
                  <a:tcPr marL="8164" marR="8164" marT="8164" marB="0" anchor="ctr">
                    <a:lnL>
                      <a:noFill/>
                    </a:lnL>
                    <a:lnR>
                      <a:noFill/>
                    </a:lnR>
                    <a:lnT>
                      <a:noFill/>
                    </a:lnT>
                    <a:lnB>
                      <a:noFill/>
                    </a:lnB>
                  </a:tcPr>
                </a:tc>
                <a:tc>
                  <a:txBody>
                    <a:bodyPr/>
                    <a:lstStyle/>
                    <a:p>
                      <a:pPr algn="ctr" fontAlgn="ctr"/>
                      <a:r>
                        <a:rPr lang="en-US" sz="1200" b="1" i="1" u="none" strike="noStrike">
                          <a:solidFill>
                            <a:srgbClr val="000000"/>
                          </a:solidFill>
                          <a:latin typeface="Calibri"/>
                        </a:rPr>
                        <a:t>Y</a:t>
                      </a:r>
                      <a:r>
                        <a:rPr lang="en-US" sz="1200" b="1" i="0" u="none" strike="noStrike" baseline="-25000">
                          <a:solidFill>
                            <a:srgbClr val="000000"/>
                          </a:solidFill>
                          <a:latin typeface="Calibri"/>
                        </a:rPr>
                        <a:t>2</a:t>
                      </a:r>
                      <a:endParaRPr lang="en-US" sz="1200" b="1" i="1" u="none" strike="noStrike">
                        <a:solidFill>
                          <a:srgbClr val="000000"/>
                        </a:solidFill>
                        <a:latin typeface="Calibri"/>
                      </a:endParaRPr>
                    </a:p>
                  </a:txBody>
                  <a:tcPr marL="8164" marR="8164" marT="8164" marB="0" anchor="ctr">
                    <a:lnL>
                      <a:noFill/>
                    </a:lnL>
                    <a:lnR>
                      <a:noFill/>
                    </a:lnR>
                    <a:lnT>
                      <a:noFill/>
                    </a:lnT>
                    <a:lnB>
                      <a:noFill/>
                    </a:lnB>
                  </a:tcPr>
                </a:tc>
                <a:tc>
                  <a:txBody>
                    <a:bodyPr/>
                    <a:lstStyle/>
                    <a:p>
                      <a:pPr algn="ctr" fontAlgn="ctr"/>
                      <a:r>
                        <a:rPr lang="en-US" sz="1200" b="1" i="1" u="none" strike="noStrike">
                          <a:solidFill>
                            <a:srgbClr val="000000"/>
                          </a:solidFill>
                          <a:latin typeface="Calibri"/>
                        </a:rPr>
                        <a:t>Z</a:t>
                      </a:r>
                      <a:r>
                        <a:rPr lang="en-US" sz="1200" b="1" i="0" u="none" strike="noStrike" baseline="-25000">
                          <a:solidFill>
                            <a:srgbClr val="000000"/>
                          </a:solidFill>
                          <a:latin typeface="Calibri"/>
                        </a:rPr>
                        <a:t>2</a:t>
                      </a:r>
                      <a:endParaRPr lang="en-US" sz="1200" b="1" i="1" u="none" strike="noStrike">
                        <a:solidFill>
                          <a:srgbClr val="000000"/>
                        </a:solidFill>
                        <a:latin typeface="Calibri"/>
                      </a:endParaRPr>
                    </a:p>
                  </a:txBody>
                  <a:tcPr marL="8164" marR="8164" marT="8164" marB="0" anchor="ctr">
                    <a:lnL>
                      <a:noFill/>
                    </a:lnL>
                    <a:lnR>
                      <a:noFill/>
                    </a:lnR>
                    <a:lnT>
                      <a:noFill/>
                    </a:lnT>
                    <a:lnB>
                      <a:noFill/>
                    </a:lnB>
                  </a:tcPr>
                </a:tc>
                <a:tc vMerge="1">
                  <a:txBody>
                    <a:bodyPr/>
                    <a:lstStyle/>
                    <a:p>
                      <a:endParaRPr lang="pt-BR"/>
                    </a:p>
                  </a:txBody>
                  <a:tcPr/>
                </a:tc>
                <a:tc vMerge="1">
                  <a:txBody>
                    <a:bodyPr/>
                    <a:lstStyle/>
                    <a:p>
                      <a:endParaRPr lang="pt-BR"/>
                    </a:p>
                  </a:txBody>
                  <a:tcPr/>
                </a:tc>
                <a:extLst>
                  <a:ext uri="{0D108BD9-81ED-4DB2-BD59-A6C34878D82A}">
                    <a16:rowId xmlns:a16="http://schemas.microsoft.com/office/drawing/2014/main" val="10001"/>
                  </a:ext>
                </a:extLst>
              </a:tr>
              <a:tr h="195923">
                <a:tc>
                  <a:txBody>
                    <a:bodyPr/>
                    <a:lstStyle/>
                    <a:p>
                      <a:pPr algn="ctr" fontAlgn="b"/>
                      <a:r>
                        <a:rPr lang="en-US" sz="1200" b="0" i="0" u="none" strike="noStrike">
                          <a:solidFill>
                            <a:srgbClr val="000000"/>
                          </a:solidFill>
                          <a:latin typeface="Calibri"/>
                        </a:rPr>
                        <a:t>A</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109.847</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35.582</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111.142</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35.200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2856</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Incandescent / Tungsten</a:t>
                      </a:r>
                    </a:p>
                  </a:txBody>
                  <a:tcPr marL="97962" marR="8164" marT="8164" marB="0" anchor="b">
                    <a:lnL>
                      <a:noFill/>
                    </a:lnL>
                    <a:lnR>
                      <a:noFill/>
                    </a:lnR>
                    <a:lnT>
                      <a:noFill/>
                    </a:lnT>
                    <a:lnB>
                      <a:noFill/>
                    </a:lnB>
                  </a:tcPr>
                </a:tc>
                <a:extLst>
                  <a:ext uri="{0D108BD9-81ED-4DB2-BD59-A6C34878D82A}">
                    <a16:rowId xmlns:a16="http://schemas.microsoft.com/office/drawing/2014/main" val="10002"/>
                  </a:ext>
                </a:extLst>
              </a:tr>
              <a:tr h="195923">
                <a:tc>
                  <a:txBody>
                    <a:bodyPr/>
                    <a:lstStyle/>
                    <a:p>
                      <a:pPr algn="ctr" fontAlgn="b"/>
                      <a:r>
                        <a:rPr lang="en-US" sz="1200" b="0" i="0" u="none" strike="noStrike">
                          <a:solidFill>
                            <a:srgbClr val="000000"/>
                          </a:solidFill>
                          <a:latin typeface="Calibri"/>
                        </a:rPr>
                        <a:t>B</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99.093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85.313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99.178</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84.349</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4874</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{obsolete} Direct sunlight at noon</a:t>
                      </a:r>
                    </a:p>
                  </a:txBody>
                  <a:tcPr marL="97962" marR="8164" marT="8164" marB="0" anchor="b">
                    <a:lnL>
                      <a:noFill/>
                    </a:lnL>
                    <a:lnR>
                      <a:noFill/>
                    </a:lnR>
                    <a:lnT>
                      <a:noFill/>
                    </a:lnT>
                    <a:lnB>
                      <a:noFill/>
                    </a:lnB>
                  </a:tcPr>
                </a:tc>
                <a:extLst>
                  <a:ext uri="{0D108BD9-81ED-4DB2-BD59-A6C34878D82A}">
                    <a16:rowId xmlns:a16="http://schemas.microsoft.com/office/drawing/2014/main" val="10003"/>
                  </a:ext>
                </a:extLst>
              </a:tr>
              <a:tr h="195923">
                <a:tc>
                  <a:txBody>
                    <a:bodyPr/>
                    <a:lstStyle/>
                    <a:p>
                      <a:pPr algn="ctr" fontAlgn="b"/>
                      <a:r>
                        <a:rPr lang="en-US" sz="1200" b="0" i="0" u="none" strike="noStrike">
                          <a:solidFill>
                            <a:srgbClr val="000000"/>
                          </a:solidFill>
                          <a:latin typeface="Calibri"/>
                        </a:rPr>
                        <a:t>C</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98.071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118.225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97.286</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116.145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6774</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{obsolete} Average / North sky Daylight</a:t>
                      </a:r>
                    </a:p>
                  </a:txBody>
                  <a:tcPr marL="97962" marR="8164" marT="8164" marB="0" anchor="b">
                    <a:lnL>
                      <a:noFill/>
                    </a:lnL>
                    <a:lnR>
                      <a:noFill/>
                    </a:lnR>
                    <a:lnT>
                      <a:noFill/>
                    </a:lnT>
                    <a:lnB>
                      <a:noFill/>
                    </a:lnB>
                  </a:tcPr>
                </a:tc>
                <a:extLst>
                  <a:ext uri="{0D108BD9-81ED-4DB2-BD59-A6C34878D82A}">
                    <a16:rowId xmlns:a16="http://schemas.microsoft.com/office/drawing/2014/main" val="10004"/>
                  </a:ext>
                </a:extLst>
              </a:tr>
              <a:tr h="195923">
                <a:tc>
                  <a:txBody>
                    <a:bodyPr/>
                    <a:lstStyle/>
                    <a:p>
                      <a:pPr algn="ctr" fontAlgn="b"/>
                      <a:r>
                        <a:rPr lang="en-US" sz="1200" b="0" i="0" u="none" strike="noStrike">
                          <a:solidFill>
                            <a:srgbClr val="000000"/>
                          </a:solidFill>
                          <a:latin typeface="Calibri"/>
                        </a:rPr>
                        <a:t>D50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96.421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82.519</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96.721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81.428</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5003</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Horizon Light. ICC profile PCS</a:t>
                      </a:r>
                    </a:p>
                  </a:txBody>
                  <a:tcPr marL="97962" marR="8164" marT="8164" marB="0" anchor="b">
                    <a:lnL>
                      <a:noFill/>
                    </a:lnL>
                    <a:lnR>
                      <a:noFill/>
                    </a:lnR>
                    <a:lnT>
                      <a:noFill/>
                    </a:lnT>
                    <a:lnB>
                      <a:noFill/>
                    </a:lnB>
                  </a:tcPr>
                </a:tc>
                <a:extLst>
                  <a:ext uri="{0D108BD9-81ED-4DB2-BD59-A6C34878D82A}">
                    <a16:rowId xmlns:a16="http://schemas.microsoft.com/office/drawing/2014/main" val="10005"/>
                  </a:ext>
                </a:extLst>
              </a:tr>
              <a:tr h="195923">
                <a:tc>
                  <a:txBody>
                    <a:bodyPr/>
                    <a:lstStyle/>
                    <a:p>
                      <a:pPr algn="ctr" fontAlgn="b"/>
                      <a:r>
                        <a:rPr lang="en-US" sz="1200" b="0" i="0" u="none" strike="noStrike">
                          <a:solidFill>
                            <a:srgbClr val="000000"/>
                          </a:solidFill>
                          <a:latin typeface="Calibri"/>
                        </a:rPr>
                        <a:t>D55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95.680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92.148</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95.797</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90.925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5503</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Mid-morning / Mid-afternoon Daylight</a:t>
                      </a:r>
                    </a:p>
                  </a:txBody>
                  <a:tcPr marL="97962" marR="8164" marT="8164" marB="0" anchor="b">
                    <a:lnL>
                      <a:noFill/>
                    </a:lnL>
                    <a:lnR>
                      <a:noFill/>
                    </a:lnR>
                    <a:lnT>
                      <a:noFill/>
                    </a:lnT>
                    <a:lnB>
                      <a:noFill/>
                    </a:lnB>
                  </a:tcPr>
                </a:tc>
                <a:extLst>
                  <a:ext uri="{0D108BD9-81ED-4DB2-BD59-A6C34878D82A}">
                    <a16:rowId xmlns:a16="http://schemas.microsoft.com/office/drawing/2014/main" val="10006"/>
                  </a:ext>
                </a:extLst>
              </a:tr>
              <a:tr h="207923">
                <a:tc>
                  <a:txBody>
                    <a:bodyPr/>
                    <a:lstStyle/>
                    <a:p>
                      <a:pPr algn="ctr" fontAlgn="b"/>
                      <a:r>
                        <a:rPr lang="en-US" sz="1200" b="0" i="0" u="none" strike="noStrike" dirty="0">
                          <a:solidFill>
                            <a:srgbClr val="000000"/>
                          </a:solidFill>
                          <a:latin typeface="Calibri"/>
                        </a:rPr>
                        <a:t>D65</a:t>
                      </a:r>
                    </a:p>
                  </a:txBody>
                  <a:tcPr marL="8164" marR="8164" marT="8164" marB="0" anchor="b">
                    <a:lnL>
                      <a:noFill/>
                    </a:lnL>
                    <a:lnR>
                      <a:noFill/>
                    </a:lnR>
                    <a:lnT>
                      <a:noFill/>
                    </a:lnT>
                    <a:lnB>
                      <a:noFill/>
                    </a:lnB>
                  </a:tcPr>
                </a:tc>
                <a:tc>
                  <a:txBody>
                    <a:bodyPr/>
                    <a:lstStyle/>
                    <a:p>
                      <a:pPr algn="ctr" fontAlgn="b"/>
                      <a:r>
                        <a:rPr lang="en-US" sz="1200" b="0" i="0" u="none" strike="noStrike" dirty="0">
                          <a:solidFill>
                            <a:srgbClr val="000000"/>
                          </a:solidFill>
                          <a:latin typeface="Calibri"/>
                        </a:rPr>
                        <a:t>95.043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108.890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94.810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107.305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6504</a:t>
                      </a:r>
                    </a:p>
                  </a:txBody>
                  <a:tcPr marL="8164" marR="8164" marT="8164" marB="0" anchor="b">
                    <a:lnL>
                      <a:noFill/>
                    </a:lnL>
                    <a:lnR>
                      <a:noFill/>
                    </a:lnR>
                    <a:lnT>
                      <a:noFill/>
                    </a:lnT>
                    <a:lnB>
                      <a:noFill/>
                    </a:lnB>
                  </a:tcPr>
                </a:tc>
                <a:tc>
                  <a:txBody>
                    <a:bodyPr/>
                    <a:lstStyle/>
                    <a:p>
                      <a:pPr algn="l" fontAlgn="b"/>
                      <a:r>
                        <a:rPr lang="en-US" sz="1200" b="0" i="0" u="none" strike="noStrike" dirty="0">
                          <a:solidFill>
                            <a:srgbClr val="000000"/>
                          </a:solidFill>
                          <a:latin typeface="Calibri"/>
                        </a:rPr>
                        <a:t>Noon Daylight: Television, </a:t>
                      </a:r>
                      <a:r>
                        <a:rPr lang="en-US" sz="1200" b="0" i="0" u="none" strike="noStrike" dirty="0" err="1">
                          <a:solidFill>
                            <a:srgbClr val="000000"/>
                          </a:solidFill>
                          <a:latin typeface="Calibri"/>
                        </a:rPr>
                        <a:t>sRGB</a:t>
                      </a:r>
                      <a:r>
                        <a:rPr lang="en-US" sz="1200" b="0" i="0" u="none" strike="noStrike" dirty="0">
                          <a:solidFill>
                            <a:srgbClr val="000000"/>
                          </a:solidFill>
                          <a:latin typeface="Calibri"/>
                        </a:rPr>
                        <a:t> color space</a:t>
                      </a:r>
                    </a:p>
                  </a:txBody>
                  <a:tcPr marL="97962" marR="8164" marT="8164" marB="0" anchor="b">
                    <a:lnL>
                      <a:noFill/>
                    </a:lnL>
                    <a:lnR>
                      <a:noFill/>
                    </a:lnR>
                    <a:lnT>
                      <a:noFill/>
                    </a:lnT>
                    <a:lnB>
                      <a:noFill/>
                    </a:lnB>
                  </a:tcPr>
                </a:tc>
                <a:extLst>
                  <a:ext uri="{0D108BD9-81ED-4DB2-BD59-A6C34878D82A}">
                    <a16:rowId xmlns:a16="http://schemas.microsoft.com/office/drawing/2014/main" val="10007"/>
                  </a:ext>
                </a:extLst>
              </a:tr>
              <a:tr h="195923">
                <a:tc>
                  <a:txBody>
                    <a:bodyPr/>
                    <a:lstStyle/>
                    <a:p>
                      <a:pPr algn="ctr" fontAlgn="b"/>
                      <a:r>
                        <a:rPr lang="en-US" sz="1200" b="0" i="0" u="none" strike="noStrike">
                          <a:solidFill>
                            <a:srgbClr val="000000"/>
                          </a:solidFill>
                          <a:latin typeface="Calibri"/>
                        </a:rPr>
                        <a:t>D75</a:t>
                      </a:r>
                    </a:p>
                  </a:txBody>
                  <a:tcPr marL="8164" marR="8164" marT="8164" marB="0" anchor="b">
                    <a:lnL>
                      <a:noFill/>
                    </a:lnL>
                    <a:lnR>
                      <a:noFill/>
                    </a:lnR>
                    <a:lnT>
                      <a:noFill/>
                    </a:lnT>
                    <a:lnB>
                      <a:noFill/>
                    </a:lnB>
                  </a:tcPr>
                </a:tc>
                <a:tc>
                  <a:txBody>
                    <a:bodyPr/>
                    <a:lstStyle/>
                    <a:p>
                      <a:pPr algn="ctr" fontAlgn="b"/>
                      <a:r>
                        <a:rPr lang="en-US" sz="1200" b="0" i="0" u="none" strike="noStrike" dirty="0">
                          <a:solidFill>
                            <a:srgbClr val="000000"/>
                          </a:solidFill>
                          <a:latin typeface="Calibri"/>
                        </a:rPr>
                        <a:t>94.972</a:t>
                      </a:r>
                    </a:p>
                  </a:txBody>
                  <a:tcPr marL="8164" marR="8164" marT="8164" marB="0" anchor="b">
                    <a:lnL>
                      <a:noFill/>
                    </a:lnL>
                    <a:lnR>
                      <a:noFill/>
                    </a:lnR>
                    <a:lnT>
                      <a:noFill/>
                    </a:lnT>
                    <a:lnB>
                      <a:noFill/>
                    </a:lnB>
                  </a:tcPr>
                </a:tc>
                <a:tc>
                  <a:txBody>
                    <a:bodyPr/>
                    <a:lstStyle/>
                    <a:p>
                      <a:pPr algn="ctr" fontAlgn="b"/>
                      <a:r>
                        <a:rPr lang="en-US" sz="1200" b="0" i="0" u="none" strike="noStrike" dirty="0">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dirty="0">
                          <a:solidFill>
                            <a:srgbClr val="000000"/>
                          </a:solidFill>
                          <a:latin typeface="Calibri"/>
                        </a:rPr>
                        <a:t>122.639</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94.417</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120.643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7504</a:t>
                      </a:r>
                    </a:p>
                  </a:txBody>
                  <a:tcPr marL="8164" marR="8164" marT="8164" marB="0" anchor="b">
                    <a:lnL>
                      <a:noFill/>
                    </a:lnL>
                    <a:lnR>
                      <a:noFill/>
                    </a:lnR>
                    <a:lnT>
                      <a:noFill/>
                    </a:lnT>
                    <a:lnB>
                      <a:noFill/>
                    </a:lnB>
                  </a:tcPr>
                </a:tc>
                <a:tc>
                  <a:txBody>
                    <a:bodyPr/>
                    <a:lstStyle/>
                    <a:p>
                      <a:pPr algn="l" fontAlgn="b"/>
                      <a:r>
                        <a:rPr lang="en-US" sz="1200" b="0" i="0" u="none" strike="noStrike" dirty="0">
                          <a:solidFill>
                            <a:srgbClr val="000000"/>
                          </a:solidFill>
                          <a:latin typeface="Calibri"/>
                        </a:rPr>
                        <a:t>North sky Daylight</a:t>
                      </a:r>
                    </a:p>
                  </a:txBody>
                  <a:tcPr marL="97962" marR="8164" marT="8164" marB="0" anchor="b">
                    <a:lnL>
                      <a:noFill/>
                    </a:lnL>
                    <a:lnR>
                      <a:noFill/>
                    </a:lnR>
                    <a:lnT>
                      <a:noFill/>
                    </a:lnT>
                    <a:lnB>
                      <a:noFill/>
                    </a:lnB>
                  </a:tcPr>
                </a:tc>
                <a:extLst>
                  <a:ext uri="{0D108BD9-81ED-4DB2-BD59-A6C34878D82A}">
                    <a16:rowId xmlns:a16="http://schemas.microsoft.com/office/drawing/2014/main" val="10008"/>
                  </a:ext>
                </a:extLst>
              </a:tr>
              <a:tr h="195923">
                <a:tc>
                  <a:txBody>
                    <a:bodyPr/>
                    <a:lstStyle/>
                    <a:p>
                      <a:pPr algn="ctr" fontAlgn="b"/>
                      <a:r>
                        <a:rPr lang="en-US" sz="1200" b="0" i="0" u="none" strike="noStrike">
                          <a:solidFill>
                            <a:srgbClr val="000000"/>
                          </a:solidFill>
                          <a:latin typeface="Calibri"/>
                        </a:rPr>
                        <a:t>E</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100.000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dirty="0">
                          <a:solidFill>
                            <a:srgbClr val="000000"/>
                          </a:solidFill>
                          <a:latin typeface="Calibri"/>
                        </a:rPr>
                        <a:t>100.000</a:t>
                      </a:r>
                    </a:p>
                  </a:txBody>
                  <a:tcPr marL="8164" marR="8164" marT="8164" marB="0" anchor="b">
                    <a:lnL>
                      <a:noFill/>
                    </a:lnL>
                    <a:lnR>
                      <a:noFill/>
                    </a:lnR>
                    <a:lnT>
                      <a:noFill/>
                    </a:lnT>
                    <a:lnB>
                      <a:noFill/>
                    </a:lnB>
                  </a:tcPr>
                </a:tc>
                <a:tc>
                  <a:txBody>
                    <a:bodyPr/>
                    <a:lstStyle/>
                    <a:p>
                      <a:pPr algn="ctr" fontAlgn="b"/>
                      <a:r>
                        <a:rPr lang="en-US" sz="1200" b="0" i="0" u="none" strike="noStrike" dirty="0">
                          <a:solidFill>
                            <a:srgbClr val="000000"/>
                          </a:solidFill>
                          <a:latin typeface="Calibri"/>
                        </a:rPr>
                        <a:t>100.000</a:t>
                      </a:r>
                    </a:p>
                  </a:txBody>
                  <a:tcPr marL="8164" marR="8164" marT="8164" marB="0" anchor="b">
                    <a:lnL>
                      <a:noFill/>
                    </a:lnL>
                    <a:lnR>
                      <a:noFill/>
                    </a:lnR>
                    <a:lnT>
                      <a:noFill/>
                    </a:lnT>
                    <a:lnB>
                      <a:noFill/>
                    </a:lnB>
                  </a:tcPr>
                </a:tc>
                <a:tc>
                  <a:txBody>
                    <a:bodyPr/>
                    <a:lstStyle/>
                    <a:p>
                      <a:pPr algn="ctr" fontAlgn="b"/>
                      <a:r>
                        <a:rPr lang="en-US" sz="1200" b="0" i="0" u="none" strike="noStrike" dirty="0">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dirty="0">
                          <a:solidFill>
                            <a:srgbClr val="000000"/>
                          </a:solidFill>
                          <a:latin typeface="Calibri"/>
                        </a:rPr>
                        <a:t>100.000</a:t>
                      </a:r>
                    </a:p>
                  </a:txBody>
                  <a:tcPr marL="8164" marR="8164" marT="8164" marB="0" anchor="b">
                    <a:lnL>
                      <a:noFill/>
                    </a:lnL>
                    <a:lnR>
                      <a:noFill/>
                    </a:lnR>
                    <a:lnT>
                      <a:noFill/>
                    </a:lnT>
                    <a:lnB>
                      <a:noFill/>
                    </a:lnB>
                  </a:tcPr>
                </a:tc>
                <a:tc>
                  <a:txBody>
                    <a:bodyPr/>
                    <a:lstStyle/>
                    <a:p>
                      <a:pPr algn="ctr" fontAlgn="b"/>
                      <a:r>
                        <a:rPr lang="en-US" sz="1200" b="0" i="0" u="none" strike="noStrike" dirty="0">
                          <a:solidFill>
                            <a:srgbClr val="000000"/>
                          </a:solidFill>
                          <a:latin typeface="Calibri"/>
                        </a:rPr>
                        <a:t>5454</a:t>
                      </a:r>
                    </a:p>
                  </a:txBody>
                  <a:tcPr marL="8164" marR="8164" marT="8164" marB="0" anchor="b">
                    <a:lnL>
                      <a:noFill/>
                    </a:lnL>
                    <a:lnR>
                      <a:noFill/>
                    </a:lnR>
                    <a:lnT>
                      <a:noFill/>
                    </a:lnT>
                    <a:lnB>
                      <a:noFill/>
                    </a:lnB>
                  </a:tcPr>
                </a:tc>
                <a:tc>
                  <a:txBody>
                    <a:bodyPr/>
                    <a:lstStyle/>
                    <a:p>
                      <a:pPr algn="l" fontAlgn="b"/>
                      <a:r>
                        <a:rPr lang="en-US" sz="1200" b="0" i="0" u="none" strike="noStrike" dirty="0">
                          <a:solidFill>
                            <a:srgbClr val="000000"/>
                          </a:solidFill>
                          <a:latin typeface="Calibri"/>
                        </a:rPr>
                        <a:t>Equal energy</a:t>
                      </a:r>
                    </a:p>
                  </a:txBody>
                  <a:tcPr marL="97962" marR="8164" marT="8164" marB="0" anchor="b">
                    <a:lnL>
                      <a:noFill/>
                    </a:lnL>
                    <a:lnR>
                      <a:noFill/>
                    </a:lnR>
                    <a:lnT>
                      <a:noFill/>
                    </a:lnT>
                    <a:lnB>
                      <a:noFill/>
                    </a:lnB>
                  </a:tcPr>
                </a:tc>
                <a:extLst>
                  <a:ext uri="{0D108BD9-81ED-4DB2-BD59-A6C34878D82A}">
                    <a16:rowId xmlns:a16="http://schemas.microsoft.com/office/drawing/2014/main" val="10009"/>
                  </a:ext>
                </a:extLst>
              </a:tr>
              <a:tr h="195923">
                <a:tc>
                  <a:txBody>
                    <a:bodyPr/>
                    <a:lstStyle/>
                    <a:p>
                      <a:pPr algn="ctr" fontAlgn="b"/>
                      <a:r>
                        <a:rPr lang="en-US" sz="1200" b="0" i="0" u="none" strike="noStrike">
                          <a:solidFill>
                            <a:srgbClr val="000000"/>
                          </a:solidFill>
                          <a:latin typeface="Calibri"/>
                        </a:rPr>
                        <a:t>F1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92.834</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103.665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94.791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103.191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6430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Daylight Fluorescent</a:t>
                      </a:r>
                    </a:p>
                  </a:txBody>
                  <a:tcPr marL="97962" marR="8164" marT="8164" marB="0" anchor="b">
                    <a:lnL>
                      <a:noFill/>
                    </a:lnL>
                    <a:lnR>
                      <a:noFill/>
                    </a:lnR>
                    <a:lnT>
                      <a:noFill/>
                    </a:lnT>
                    <a:lnB>
                      <a:noFill/>
                    </a:lnB>
                  </a:tcPr>
                </a:tc>
                <a:extLst>
                  <a:ext uri="{0D108BD9-81ED-4DB2-BD59-A6C34878D82A}">
                    <a16:rowId xmlns:a16="http://schemas.microsoft.com/office/drawing/2014/main" val="10010"/>
                  </a:ext>
                </a:extLst>
              </a:tr>
              <a:tr h="195923">
                <a:tc>
                  <a:txBody>
                    <a:bodyPr/>
                    <a:lstStyle/>
                    <a:p>
                      <a:pPr algn="ctr" fontAlgn="b"/>
                      <a:r>
                        <a:rPr lang="en-US" sz="1200" b="0" i="0" u="none" strike="noStrike">
                          <a:solidFill>
                            <a:srgbClr val="000000"/>
                          </a:solidFill>
                          <a:latin typeface="Calibri"/>
                        </a:rPr>
                        <a:t>F2</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99.145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67.316</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103.245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68.990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4230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Cool White Fluorescent</a:t>
                      </a:r>
                    </a:p>
                  </a:txBody>
                  <a:tcPr marL="97962" marR="8164" marT="8164" marB="0" anchor="b">
                    <a:lnL>
                      <a:noFill/>
                    </a:lnL>
                    <a:lnR>
                      <a:noFill/>
                    </a:lnR>
                    <a:lnT>
                      <a:noFill/>
                    </a:lnT>
                    <a:lnB>
                      <a:noFill/>
                    </a:lnB>
                  </a:tcPr>
                </a:tc>
                <a:extLst>
                  <a:ext uri="{0D108BD9-81ED-4DB2-BD59-A6C34878D82A}">
                    <a16:rowId xmlns:a16="http://schemas.microsoft.com/office/drawing/2014/main" val="10011"/>
                  </a:ext>
                </a:extLst>
              </a:tr>
              <a:tr h="195923">
                <a:tc>
                  <a:txBody>
                    <a:bodyPr/>
                    <a:lstStyle/>
                    <a:p>
                      <a:pPr algn="ctr" fontAlgn="b"/>
                      <a:r>
                        <a:rPr lang="en-US" sz="1200" b="0" i="0" u="none" strike="noStrike">
                          <a:solidFill>
                            <a:srgbClr val="000000"/>
                          </a:solidFill>
                          <a:latin typeface="Calibri"/>
                        </a:rPr>
                        <a:t>F3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103.753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49.861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108.968</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51.965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3450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White Fluorescent</a:t>
                      </a:r>
                    </a:p>
                  </a:txBody>
                  <a:tcPr marL="97962" marR="8164" marT="8164" marB="0" anchor="b">
                    <a:lnL>
                      <a:noFill/>
                    </a:lnL>
                    <a:lnR>
                      <a:noFill/>
                    </a:lnR>
                    <a:lnT>
                      <a:noFill/>
                    </a:lnT>
                    <a:lnB>
                      <a:noFill/>
                    </a:lnB>
                  </a:tcPr>
                </a:tc>
                <a:extLst>
                  <a:ext uri="{0D108BD9-81ED-4DB2-BD59-A6C34878D82A}">
                    <a16:rowId xmlns:a16="http://schemas.microsoft.com/office/drawing/2014/main" val="10012"/>
                  </a:ext>
                </a:extLst>
              </a:tr>
              <a:tr h="195923">
                <a:tc>
                  <a:txBody>
                    <a:bodyPr/>
                    <a:lstStyle/>
                    <a:p>
                      <a:pPr algn="ctr" fontAlgn="b"/>
                      <a:r>
                        <a:rPr lang="en-US" sz="1200" b="0" i="0" u="none" strike="noStrike">
                          <a:solidFill>
                            <a:srgbClr val="000000"/>
                          </a:solidFill>
                          <a:latin typeface="Calibri"/>
                        </a:rPr>
                        <a:t>F4</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109.147</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38.813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114.961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40.963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2940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Warm White Fluorescent</a:t>
                      </a:r>
                    </a:p>
                  </a:txBody>
                  <a:tcPr marL="97962" marR="8164" marT="8164" marB="0" anchor="b">
                    <a:lnL>
                      <a:noFill/>
                    </a:lnL>
                    <a:lnR>
                      <a:noFill/>
                    </a:lnR>
                    <a:lnT>
                      <a:noFill/>
                    </a:lnT>
                    <a:lnB>
                      <a:noFill/>
                    </a:lnB>
                  </a:tcPr>
                </a:tc>
                <a:extLst>
                  <a:ext uri="{0D108BD9-81ED-4DB2-BD59-A6C34878D82A}">
                    <a16:rowId xmlns:a16="http://schemas.microsoft.com/office/drawing/2014/main" val="10013"/>
                  </a:ext>
                </a:extLst>
              </a:tr>
              <a:tr h="195923">
                <a:tc>
                  <a:txBody>
                    <a:bodyPr/>
                    <a:lstStyle/>
                    <a:p>
                      <a:pPr algn="ctr" fontAlgn="b"/>
                      <a:r>
                        <a:rPr lang="en-US" sz="1200" b="0" i="0" u="none" strike="noStrike">
                          <a:solidFill>
                            <a:srgbClr val="000000"/>
                          </a:solidFill>
                          <a:latin typeface="Calibri"/>
                        </a:rPr>
                        <a:t>F5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90.872</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98.723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93.369</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98.636</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6350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Daylight Fluorescent</a:t>
                      </a:r>
                    </a:p>
                  </a:txBody>
                  <a:tcPr marL="97962" marR="8164" marT="8164" marB="0" anchor="b">
                    <a:lnL>
                      <a:noFill/>
                    </a:lnL>
                    <a:lnR>
                      <a:noFill/>
                    </a:lnR>
                    <a:lnT>
                      <a:noFill/>
                    </a:lnT>
                    <a:lnB>
                      <a:noFill/>
                    </a:lnB>
                  </a:tcPr>
                </a:tc>
                <a:extLst>
                  <a:ext uri="{0D108BD9-81ED-4DB2-BD59-A6C34878D82A}">
                    <a16:rowId xmlns:a16="http://schemas.microsoft.com/office/drawing/2014/main" val="10014"/>
                  </a:ext>
                </a:extLst>
              </a:tr>
              <a:tr h="195923">
                <a:tc>
                  <a:txBody>
                    <a:bodyPr/>
                    <a:lstStyle/>
                    <a:p>
                      <a:pPr algn="ctr" fontAlgn="b"/>
                      <a:r>
                        <a:rPr lang="en-US" sz="1200" b="0" i="0" u="none" strike="noStrike">
                          <a:solidFill>
                            <a:srgbClr val="000000"/>
                          </a:solidFill>
                          <a:latin typeface="Calibri"/>
                        </a:rPr>
                        <a:t>F6</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97.309</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60.191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102.148</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62.074</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4150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Lite White Fluorescent</a:t>
                      </a:r>
                    </a:p>
                  </a:txBody>
                  <a:tcPr marL="97962" marR="8164" marT="8164" marB="0" anchor="b">
                    <a:lnL>
                      <a:noFill/>
                    </a:lnL>
                    <a:lnR>
                      <a:noFill/>
                    </a:lnR>
                    <a:lnT>
                      <a:noFill/>
                    </a:lnT>
                    <a:lnB>
                      <a:noFill/>
                    </a:lnB>
                  </a:tcPr>
                </a:tc>
                <a:extLst>
                  <a:ext uri="{0D108BD9-81ED-4DB2-BD59-A6C34878D82A}">
                    <a16:rowId xmlns:a16="http://schemas.microsoft.com/office/drawing/2014/main" val="10015"/>
                  </a:ext>
                </a:extLst>
              </a:tr>
              <a:tr h="195923">
                <a:tc>
                  <a:txBody>
                    <a:bodyPr/>
                    <a:lstStyle/>
                    <a:p>
                      <a:pPr algn="ctr" fontAlgn="b"/>
                      <a:r>
                        <a:rPr lang="en-US" sz="1200" b="0" i="0" u="none" strike="noStrike">
                          <a:solidFill>
                            <a:srgbClr val="000000"/>
                          </a:solidFill>
                          <a:latin typeface="Calibri"/>
                        </a:rPr>
                        <a:t>F7</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95.017</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108.630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95.780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107.618</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6500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D65 simulator, Daylight simulator</a:t>
                      </a:r>
                    </a:p>
                  </a:txBody>
                  <a:tcPr marL="97962" marR="8164" marT="8164" marB="0" anchor="b">
                    <a:lnL>
                      <a:noFill/>
                    </a:lnL>
                    <a:lnR>
                      <a:noFill/>
                    </a:lnR>
                    <a:lnT>
                      <a:noFill/>
                    </a:lnT>
                    <a:lnB>
                      <a:noFill/>
                    </a:lnB>
                  </a:tcPr>
                </a:tc>
                <a:extLst>
                  <a:ext uri="{0D108BD9-81ED-4DB2-BD59-A6C34878D82A}">
                    <a16:rowId xmlns:a16="http://schemas.microsoft.com/office/drawing/2014/main" val="10016"/>
                  </a:ext>
                </a:extLst>
              </a:tr>
              <a:tr h="195923">
                <a:tc>
                  <a:txBody>
                    <a:bodyPr/>
                    <a:lstStyle/>
                    <a:p>
                      <a:pPr algn="ctr" fontAlgn="b"/>
                      <a:r>
                        <a:rPr lang="en-US" sz="1200" b="0" i="0" u="none" strike="noStrike">
                          <a:solidFill>
                            <a:srgbClr val="000000"/>
                          </a:solidFill>
                          <a:latin typeface="Calibri"/>
                        </a:rPr>
                        <a:t>F8</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96.413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82.333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97.115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81.135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5000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D50 simulator, Sylvania F40 Design 50</a:t>
                      </a:r>
                    </a:p>
                  </a:txBody>
                  <a:tcPr marL="97962" marR="8164" marT="8164" marB="0" anchor="b">
                    <a:lnL>
                      <a:noFill/>
                    </a:lnL>
                    <a:lnR>
                      <a:noFill/>
                    </a:lnR>
                    <a:lnT>
                      <a:noFill/>
                    </a:lnT>
                    <a:lnB>
                      <a:noFill/>
                    </a:lnB>
                  </a:tcPr>
                </a:tc>
                <a:extLst>
                  <a:ext uri="{0D108BD9-81ED-4DB2-BD59-A6C34878D82A}">
                    <a16:rowId xmlns:a16="http://schemas.microsoft.com/office/drawing/2014/main" val="10017"/>
                  </a:ext>
                </a:extLst>
              </a:tr>
              <a:tr h="195923">
                <a:tc>
                  <a:txBody>
                    <a:bodyPr/>
                    <a:lstStyle/>
                    <a:p>
                      <a:pPr algn="ctr" fontAlgn="b"/>
                      <a:r>
                        <a:rPr lang="en-US" sz="1200" b="0" i="0" u="none" strike="noStrike" dirty="0">
                          <a:solidFill>
                            <a:srgbClr val="000000"/>
                          </a:solidFill>
                          <a:latin typeface="Calibri"/>
                        </a:rPr>
                        <a:t>F9</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100.365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67.868</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102.116</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67.826</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4150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Cool White Deluxe Fluorescent</a:t>
                      </a:r>
                    </a:p>
                  </a:txBody>
                  <a:tcPr marL="97962" marR="8164" marT="8164" marB="0" anchor="b">
                    <a:lnL>
                      <a:noFill/>
                    </a:lnL>
                    <a:lnR>
                      <a:noFill/>
                    </a:lnR>
                    <a:lnT>
                      <a:noFill/>
                    </a:lnT>
                    <a:lnB>
                      <a:noFill/>
                    </a:lnB>
                  </a:tcPr>
                </a:tc>
                <a:extLst>
                  <a:ext uri="{0D108BD9-81ED-4DB2-BD59-A6C34878D82A}">
                    <a16:rowId xmlns:a16="http://schemas.microsoft.com/office/drawing/2014/main" val="10018"/>
                  </a:ext>
                </a:extLst>
              </a:tr>
              <a:tr h="195923">
                <a:tc>
                  <a:txBody>
                    <a:bodyPr/>
                    <a:lstStyle/>
                    <a:p>
                      <a:pPr algn="ctr" fontAlgn="b"/>
                      <a:r>
                        <a:rPr lang="en-US" sz="1200" b="0" i="0" u="none" strike="noStrike">
                          <a:solidFill>
                            <a:srgbClr val="000000"/>
                          </a:solidFill>
                          <a:latin typeface="Calibri"/>
                        </a:rPr>
                        <a:t>F10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96.174</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81.712</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99.001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83.134</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5000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Philips TL85, Ultralume 50</a:t>
                      </a:r>
                    </a:p>
                  </a:txBody>
                  <a:tcPr marL="97962" marR="8164" marT="8164" marB="0" anchor="b">
                    <a:lnL>
                      <a:noFill/>
                    </a:lnL>
                    <a:lnR>
                      <a:noFill/>
                    </a:lnR>
                    <a:lnT>
                      <a:noFill/>
                    </a:lnT>
                    <a:lnB>
                      <a:noFill/>
                    </a:lnB>
                  </a:tcPr>
                </a:tc>
                <a:extLst>
                  <a:ext uri="{0D108BD9-81ED-4DB2-BD59-A6C34878D82A}">
                    <a16:rowId xmlns:a16="http://schemas.microsoft.com/office/drawing/2014/main" val="10019"/>
                  </a:ext>
                </a:extLst>
              </a:tr>
              <a:tr h="195923">
                <a:tc>
                  <a:txBody>
                    <a:bodyPr/>
                    <a:lstStyle/>
                    <a:p>
                      <a:pPr algn="ctr" fontAlgn="b"/>
                      <a:r>
                        <a:rPr lang="en-US" sz="1200" b="0" i="0" u="none" strike="noStrike">
                          <a:solidFill>
                            <a:srgbClr val="000000"/>
                          </a:solidFill>
                          <a:latin typeface="Calibri"/>
                        </a:rPr>
                        <a:t>F11</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100.899</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64.262</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103.820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65.555</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4000</a:t>
                      </a:r>
                    </a:p>
                  </a:txBody>
                  <a:tcPr marL="8164" marR="8164" marT="8164" marB="0" anchor="b">
                    <a:lnL>
                      <a:noFill/>
                    </a:lnL>
                    <a:lnR>
                      <a:noFill/>
                    </a:lnR>
                    <a:lnT>
                      <a:noFill/>
                    </a:lnT>
                    <a:lnB>
                      <a:noFill/>
                    </a:lnB>
                  </a:tcPr>
                </a:tc>
                <a:tc>
                  <a:txBody>
                    <a:bodyPr/>
                    <a:lstStyle/>
                    <a:p>
                      <a:pPr algn="l" fontAlgn="b"/>
                      <a:r>
                        <a:rPr lang="en-US" sz="1200" b="0" i="0" u="none" strike="noStrike">
                          <a:solidFill>
                            <a:srgbClr val="000000"/>
                          </a:solidFill>
                          <a:latin typeface="Calibri"/>
                        </a:rPr>
                        <a:t>Philips TL84, Ultralume 40</a:t>
                      </a:r>
                    </a:p>
                  </a:txBody>
                  <a:tcPr marL="97962" marR="8164" marT="8164" marB="0" anchor="b">
                    <a:lnL>
                      <a:noFill/>
                    </a:lnL>
                    <a:lnR>
                      <a:noFill/>
                    </a:lnR>
                    <a:lnT>
                      <a:noFill/>
                    </a:lnT>
                    <a:lnB>
                      <a:noFill/>
                    </a:lnB>
                  </a:tcPr>
                </a:tc>
                <a:extLst>
                  <a:ext uri="{0D108BD9-81ED-4DB2-BD59-A6C34878D82A}">
                    <a16:rowId xmlns:a16="http://schemas.microsoft.com/office/drawing/2014/main" val="10020"/>
                  </a:ext>
                </a:extLst>
              </a:tr>
              <a:tr h="195923">
                <a:tc>
                  <a:txBody>
                    <a:bodyPr/>
                    <a:lstStyle/>
                    <a:p>
                      <a:pPr algn="ctr" fontAlgn="b"/>
                      <a:r>
                        <a:rPr lang="en-US" sz="1200" b="0" i="0" u="none" strike="noStrike">
                          <a:solidFill>
                            <a:srgbClr val="000000"/>
                          </a:solidFill>
                          <a:latin typeface="Calibri"/>
                        </a:rPr>
                        <a:t>F12</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108.046</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39.228</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111.428</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100</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40.353</a:t>
                      </a:r>
                    </a:p>
                  </a:txBody>
                  <a:tcPr marL="8164" marR="8164" marT="8164" marB="0" anchor="b">
                    <a:lnL>
                      <a:noFill/>
                    </a:lnL>
                    <a:lnR>
                      <a:noFill/>
                    </a:lnR>
                    <a:lnT>
                      <a:noFill/>
                    </a:lnT>
                    <a:lnB>
                      <a:noFill/>
                    </a:lnB>
                  </a:tcPr>
                </a:tc>
                <a:tc>
                  <a:txBody>
                    <a:bodyPr/>
                    <a:lstStyle/>
                    <a:p>
                      <a:pPr algn="ctr" fontAlgn="b"/>
                      <a:r>
                        <a:rPr lang="en-US" sz="1200" b="0" i="0" u="none" strike="noStrike">
                          <a:solidFill>
                            <a:srgbClr val="000000"/>
                          </a:solidFill>
                          <a:latin typeface="Calibri"/>
                        </a:rPr>
                        <a:t>3000</a:t>
                      </a:r>
                    </a:p>
                  </a:txBody>
                  <a:tcPr marL="8164" marR="8164" marT="8164" marB="0" anchor="b">
                    <a:lnL>
                      <a:noFill/>
                    </a:lnL>
                    <a:lnR>
                      <a:noFill/>
                    </a:lnR>
                    <a:lnT>
                      <a:noFill/>
                    </a:lnT>
                    <a:lnB>
                      <a:noFill/>
                    </a:lnB>
                  </a:tcPr>
                </a:tc>
                <a:tc>
                  <a:txBody>
                    <a:bodyPr/>
                    <a:lstStyle/>
                    <a:p>
                      <a:pPr algn="l" fontAlgn="b"/>
                      <a:r>
                        <a:rPr lang="en-US" sz="1200" b="0" i="0" u="none" strike="noStrike" dirty="0">
                          <a:solidFill>
                            <a:srgbClr val="000000"/>
                          </a:solidFill>
                          <a:latin typeface="Calibri"/>
                        </a:rPr>
                        <a:t>Philips TL83, </a:t>
                      </a:r>
                      <a:r>
                        <a:rPr lang="en-US" sz="1200" b="0" i="0" u="none" strike="noStrike" dirty="0" err="1">
                          <a:solidFill>
                            <a:srgbClr val="000000"/>
                          </a:solidFill>
                          <a:latin typeface="Calibri"/>
                        </a:rPr>
                        <a:t>Ultralume</a:t>
                      </a:r>
                      <a:r>
                        <a:rPr lang="en-US" sz="1200" b="0" i="0" u="none" strike="noStrike" dirty="0">
                          <a:solidFill>
                            <a:srgbClr val="000000"/>
                          </a:solidFill>
                          <a:latin typeface="Calibri"/>
                        </a:rPr>
                        <a:t> 30</a:t>
                      </a:r>
                    </a:p>
                  </a:txBody>
                  <a:tcPr marL="97962" marR="8164" marT="8164" marB="0" anchor="b">
                    <a:lnL>
                      <a:noFill/>
                    </a:lnL>
                    <a:lnR>
                      <a:noFill/>
                    </a:lnR>
                    <a:lnT>
                      <a:noFill/>
                    </a:lnT>
                    <a:lnB>
                      <a:noFill/>
                    </a:lnB>
                  </a:tcPr>
                </a:tc>
                <a:extLst>
                  <a:ext uri="{0D108BD9-81ED-4DB2-BD59-A6C34878D82A}">
                    <a16:rowId xmlns:a16="http://schemas.microsoft.com/office/drawing/2014/main" val="10021"/>
                  </a:ext>
                </a:extLst>
              </a:tr>
            </a:tbl>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171</a:t>
            </a:fld>
            <a:endParaRPr lang="en-US"/>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80"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75781" name="Rectangle 2"/>
          <p:cNvSpPr>
            <a:spLocks noGrp="1" noChangeArrowheads="1"/>
          </p:cNvSpPr>
          <p:nvPr>
            <p:ph type="title"/>
          </p:nvPr>
        </p:nvSpPr>
        <p:spPr/>
        <p:txBody>
          <a:bodyPr/>
          <a:lstStyle/>
          <a:p>
            <a:pPr defTabSz="914400"/>
            <a:r>
              <a:rPr lang="en-GB" b="0">
                <a:solidFill>
                  <a:schemeClr val="tx1"/>
                </a:solidFill>
                <a:latin typeface="Arial" charset="0"/>
              </a:rPr>
              <a:t>CIE 1976 (L*a*b*) colour space, Hue and Chroma </a:t>
            </a:r>
          </a:p>
        </p:txBody>
      </p:sp>
      <p:sp>
        <p:nvSpPr>
          <p:cNvPr id="339976" name="Text Box 8"/>
          <p:cNvSpPr txBox="1">
            <a:spLocks noChangeArrowheads="1"/>
          </p:cNvSpPr>
          <p:nvPr/>
        </p:nvSpPr>
        <p:spPr bwMode="auto">
          <a:xfrm>
            <a:off x="377825" y="2490788"/>
            <a:ext cx="15001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Hue </a:t>
            </a:r>
            <a:r>
              <a:rPr lang="en-US" sz="2000" i="0"/>
              <a:t>(Matiz):</a:t>
            </a:r>
          </a:p>
        </p:txBody>
      </p:sp>
      <p:sp>
        <p:nvSpPr>
          <p:cNvPr id="339978" name="Text Box 10"/>
          <p:cNvSpPr txBox="1">
            <a:spLocks noChangeArrowheads="1"/>
          </p:cNvSpPr>
          <p:nvPr/>
        </p:nvSpPr>
        <p:spPr bwMode="auto">
          <a:xfrm>
            <a:off x="112713" y="4308475"/>
            <a:ext cx="108743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Chroma</a:t>
            </a:r>
            <a:r>
              <a:rPr lang="en-US" sz="2000" i="0"/>
              <a:t>:</a:t>
            </a:r>
          </a:p>
        </p:txBody>
      </p:sp>
      <p:pic>
        <p:nvPicPr>
          <p:cNvPr id="7578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02138" y="2178050"/>
            <a:ext cx="4368800" cy="397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3" name="Picture 2">
            <a:extLst>
              <a:ext uri="{FF2B5EF4-FFF2-40B4-BE49-F238E27FC236}">
                <a16:creationId xmlns:a16="http://schemas.microsoft.com/office/drawing/2014/main" id="{87FDFA88-B2A5-4942-853B-66A220D742D0}"/>
              </a:ext>
            </a:extLst>
          </p:cNvPr>
          <p:cNvPicPr>
            <a:picLocks noChangeAspect="1"/>
          </p:cNvPicPr>
          <p:nvPr/>
        </p:nvPicPr>
        <p:blipFill>
          <a:blip r:embed="rId4"/>
          <a:stretch>
            <a:fillRect/>
          </a:stretch>
        </p:blipFill>
        <p:spPr>
          <a:xfrm>
            <a:off x="1096818" y="3086100"/>
            <a:ext cx="2489200" cy="990600"/>
          </a:xfrm>
          <a:prstGeom prst="rect">
            <a:avLst/>
          </a:prstGeom>
        </p:spPr>
      </p:pic>
      <p:pic>
        <p:nvPicPr>
          <p:cNvPr id="4" name="Picture 3">
            <a:extLst>
              <a:ext uri="{FF2B5EF4-FFF2-40B4-BE49-F238E27FC236}">
                <a16:creationId xmlns:a16="http://schemas.microsoft.com/office/drawing/2014/main" id="{8C88523C-607E-D041-A431-59C0AB5EE5DA}"/>
              </a:ext>
            </a:extLst>
          </p:cNvPr>
          <p:cNvPicPr>
            <a:picLocks noChangeAspect="1"/>
          </p:cNvPicPr>
          <p:nvPr/>
        </p:nvPicPr>
        <p:blipFill>
          <a:blip r:embed="rId5"/>
          <a:stretch>
            <a:fillRect/>
          </a:stretch>
        </p:blipFill>
        <p:spPr>
          <a:xfrm>
            <a:off x="1082964" y="5224895"/>
            <a:ext cx="2489200" cy="647700"/>
          </a:xfrm>
          <a:prstGeom prst="rect">
            <a:avLst/>
          </a:prstGeom>
        </p:spPr>
      </p:pic>
    </p:spTree>
    <p:extLst>
      <p:ext uri="{BB962C8B-B14F-4D97-AF65-F5344CB8AC3E}">
        <p14:creationId xmlns:p14="http://schemas.microsoft.com/office/powerpoint/2010/main" val="26439616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339976"/>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0"/>
                                  </p:stCondLst>
                                  <p:childTnLst>
                                    <p:set>
                                      <p:cBhvr>
                                        <p:cTn id="9" dur="1" fill="hold">
                                          <p:stCondLst>
                                            <p:cond delay="499"/>
                                          </p:stCondLst>
                                        </p:cTn>
                                        <p:tgtEl>
                                          <p:spTgt spid="33997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9976" grpId="0" autoUpdateAnimBg="0"/>
      <p:bldP spid="339978" grpId="0" autoUpdateAnimBg="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7"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76808" name="Rectangle 2"/>
          <p:cNvSpPr>
            <a:spLocks noGrp="1" noChangeArrowheads="1"/>
          </p:cNvSpPr>
          <p:nvPr>
            <p:ph type="title"/>
          </p:nvPr>
        </p:nvSpPr>
        <p:spPr/>
        <p:txBody>
          <a:bodyPr/>
          <a:lstStyle/>
          <a:p>
            <a:pPr defTabSz="914400"/>
            <a:r>
              <a:rPr lang="en-GB" i="1">
                <a:solidFill>
                  <a:schemeClr val="tx1"/>
                </a:solidFill>
                <a:latin typeface="Arial" charset="0"/>
              </a:rPr>
              <a:t>CIE 1976 a,b colour difference and CIELAB components</a:t>
            </a:r>
          </a:p>
        </p:txBody>
      </p:sp>
      <p:sp>
        <p:nvSpPr>
          <p:cNvPr id="337926" name="Text Box 6"/>
          <p:cNvSpPr txBox="1">
            <a:spLocks noChangeArrowheads="1"/>
          </p:cNvSpPr>
          <p:nvPr/>
        </p:nvSpPr>
        <p:spPr bwMode="auto">
          <a:xfrm>
            <a:off x="6721475" y="2216150"/>
            <a:ext cx="23391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600">
                <a:latin typeface="Arial" charset="0"/>
              </a:rPr>
              <a:t>just noticeble difference</a:t>
            </a:r>
          </a:p>
        </p:txBody>
      </p:sp>
      <p:sp>
        <p:nvSpPr>
          <p:cNvPr id="337927" name="Text Box 7"/>
          <p:cNvSpPr txBox="1">
            <a:spLocks noChangeArrowheads="1"/>
          </p:cNvSpPr>
          <p:nvPr/>
        </p:nvSpPr>
        <p:spPr bwMode="auto">
          <a:xfrm>
            <a:off x="6721475" y="2768600"/>
            <a:ext cx="22252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600" dirty="0">
                <a:latin typeface="Arial" charset="0"/>
              </a:rPr>
              <a:t>small color differences</a:t>
            </a:r>
          </a:p>
        </p:txBody>
      </p:sp>
      <p:pic>
        <p:nvPicPr>
          <p:cNvPr id="3" name="Picture 2">
            <a:extLst>
              <a:ext uri="{FF2B5EF4-FFF2-40B4-BE49-F238E27FC236}">
                <a16:creationId xmlns:a16="http://schemas.microsoft.com/office/drawing/2014/main" id="{511A9C7B-FEB3-2547-B735-59820C471A55}"/>
              </a:ext>
            </a:extLst>
          </p:cNvPr>
          <p:cNvPicPr>
            <a:picLocks noChangeAspect="1"/>
          </p:cNvPicPr>
          <p:nvPr/>
        </p:nvPicPr>
        <p:blipFill>
          <a:blip r:embed="rId3"/>
          <a:stretch>
            <a:fillRect/>
          </a:stretch>
        </p:blipFill>
        <p:spPr>
          <a:xfrm>
            <a:off x="842241" y="2240973"/>
            <a:ext cx="4965700" cy="685800"/>
          </a:xfrm>
          <a:prstGeom prst="rect">
            <a:avLst/>
          </a:prstGeom>
        </p:spPr>
      </p:pic>
      <p:pic>
        <p:nvPicPr>
          <p:cNvPr id="4" name="Picture 3">
            <a:extLst>
              <a:ext uri="{FF2B5EF4-FFF2-40B4-BE49-F238E27FC236}">
                <a16:creationId xmlns:a16="http://schemas.microsoft.com/office/drawing/2014/main" id="{3C036C35-9631-4047-8C3B-FAB09BB6FD39}"/>
              </a:ext>
            </a:extLst>
          </p:cNvPr>
          <p:cNvPicPr>
            <a:picLocks noChangeAspect="1"/>
          </p:cNvPicPr>
          <p:nvPr/>
        </p:nvPicPr>
        <p:blipFill>
          <a:blip r:embed="rId4"/>
          <a:stretch>
            <a:fillRect/>
          </a:stretch>
        </p:blipFill>
        <p:spPr>
          <a:xfrm>
            <a:off x="5907810" y="2080491"/>
            <a:ext cx="736600" cy="1117600"/>
          </a:xfrm>
          <a:prstGeom prst="rect">
            <a:avLst/>
          </a:prstGeom>
        </p:spPr>
      </p:pic>
      <p:pic>
        <p:nvPicPr>
          <p:cNvPr id="5" name="Picture 4">
            <a:extLst>
              <a:ext uri="{FF2B5EF4-FFF2-40B4-BE49-F238E27FC236}">
                <a16:creationId xmlns:a16="http://schemas.microsoft.com/office/drawing/2014/main" id="{782834CD-FE5A-C444-B036-2C23D8FF8DAB}"/>
              </a:ext>
            </a:extLst>
          </p:cNvPr>
          <p:cNvPicPr>
            <a:picLocks noChangeAspect="1"/>
          </p:cNvPicPr>
          <p:nvPr/>
        </p:nvPicPr>
        <p:blipFill>
          <a:blip r:embed="rId5"/>
          <a:stretch>
            <a:fillRect/>
          </a:stretch>
        </p:blipFill>
        <p:spPr>
          <a:xfrm>
            <a:off x="717550" y="3538681"/>
            <a:ext cx="4051300" cy="584200"/>
          </a:xfrm>
          <a:prstGeom prst="rect">
            <a:avLst/>
          </a:prstGeom>
        </p:spPr>
      </p:pic>
      <p:pic>
        <p:nvPicPr>
          <p:cNvPr id="6" name="Picture 5">
            <a:extLst>
              <a:ext uri="{FF2B5EF4-FFF2-40B4-BE49-F238E27FC236}">
                <a16:creationId xmlns:a16="http://schemas.microsoft.com/office/drawing/2014/main" id="{53AF7C8B-18CA-BF4A-9CA8-4FFB91E7B64B}"/>
              </a:ext>
            </a:extLst>
          </p:cNvPr>
          <p:cNvPicPr>
            <a:picLocks noChangeAspect="1"/>
          </p:cNvPicPr>
          <p:nvPr/>
        </p:nvPicPr>
        <p:blipFill>
          <a:blip r:embed="rId6"/>
          <a:stretch>
            <a:fillRect/>
          </a:stretch>
        </p:blipFill>
        <p:spPr>
          <a:xfrm>
            <a:off x="740641" y="4515428"/>
            <a:ext cx="5168900" cy="736600"/>
          </a:xfrm>
          <a:prstGeom prst="rect">
            <a:avLst/>
          </a:prstGeom>
        </p:spPr>
      </p:pic>
      <p:pic>
        <p:nvPicPr>
          <p:cNvPr id="7" name="Picture 6">
            <a:extLst>
              <a:ext uri="{FF2B5EF4-FFF2-40B4-BE49-F238E27FC236}">
                <a16:creationId xmlns:a16="http://schemas.microsoft.com/office/drawing/2014/main" id="{85227A9D-C57D-3642-A840-4D67420DCE15}"/>
              </a:ext>
            </a:extLst>
          </p:cNvPr>
          <p:cNvPicPr>
            <a:picLocks noChangeAspect="1"/>
          </p:cNvPicPr>
          <p:nvPr/>
        </p:nvPicPr>
        <p:blipFill>
          <a:blip r:embed="rId7"/>
          <a:stretch>
            <a:fillRect/>
          </a:stretch>
        </p:blipFill>
        <p:spPr>
          <a:xfrm>
            <a:off x="768350" y="5596081"/>
            <a:ext cx="5168900" cy="736600"/>
          </a:xfrm>
          <a:prstGeom prst="rect">
            <a:avLst/>
          </a:prstGeom>
        </p:spPr>
      </p:pic>
    </p:spTree>
    <p:extLst>
      <p:ext uri="{BB962C8B-B14F-4D97-AF65-F5344CB8AC3E}">
        <p14:creationId xmlns:p14="http://schemas.microsoft.com/office/powerpoint/2010/main" val="13111275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withEffect">
                                  <p:stCondLst>
                                    <p:cond delay="0"/>
                                  </p:stCondLst>
                                  <p:childTnLst>
                                    <p:set>
                                      <p:cBhvr>
                                        <p:cTn id="6" dur="1" fill="hold">
                                          <p:stCondLst>
                                            <p:cond delay="0"/>
                                          </p:stCondLst>
                                        </p:cTn>
                                        <p:tgtEl>
                                          <p:spTgt spid="33792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379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26" grpId="0"/>
      <p:bldP spid="337927"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2"/>
          <p:cNvSpPr>
            <a:spLocks noGrp="1" noChangeArrowheads="1"/>
          </p:cNvSpPr>
          <p:nvPr>
            <p:ph type="title"/>
          </p:nvPr>
        </p:nvSpPr>
        <p:spPr/>
        <p:txBody>
          <a:bodyPr/>
          <a:lstStyle/>
          <a:p>
            <a:pPr eaLnBrk="1" hangingPunct="1"/>
            <a:r>
              <a:rPr lang="en-US"/>
              <a:t>Exemplo de Delta E</a:t>
            </a:r>
          </a:p>
        </p:txBody>
      </p:sp>
      <p:grpSp>
        <p:nvGrpSpPr>
          <p:cNvPr id="2" name="Group 14"/>
          <p:cNvGrpSpPr>
            <a:grpSpLocks/>
          </p:cNvGrpSpPr>
          <p:nvPr/>
        </p:nvGrpSpPr>
        <p:grpSpPr bwMode="auto">
          <a:xfrm>
            <a:off x="3200400" y="1828800"/>
            <a:ext cx="2438400" cy="1219200"/>
            <a:chOff x="3200400" y="1828800"/>
            <a:chExt cx="2438400" cy="1219200"/>
          </a:xfrm>
        </p:grpSpPr>
        <p:sp>
          <p:nvSpPr>
            <p:cNvPr id="295947" name="Rectangle 4"/>
            <p:cNvSpPr>
              <a:spLocks noChangeArrowheads="1"/>
            </p:cNvSpPr>
            <p:nvPr/>
          </p:nvSpPr>
          <p:spPr bwMode="auto">
            <a:xfrm>
              <a:off x="3200400" y="18288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5948" name="Rectangle 5"/>
            <p:cNvSpPr>
              <a:spLocks noChangeArrowheads="1"/>
            </p:cNvSpPr>
            <p:nvPr/>
          </p:nvSpPr>
          <p:spPr bwMode="auto">
            <a:xfrm>
              <a:off x="4419600" y="1828800"/>
              <a:ext cx="1219200" cy="1219200"/>
            </a:xfrm>
            <a:prstGeom prst="rect">
              <a:avLst/>
            </a:prstGeom>
            <a:solidFill>
              <a:srgbClr val="78777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grpSp>
        <p:nvGrpSpPr>
          <p:cNvPr id="3" name="Group 15"/>
          <p:cNvGrpSpPr>
            <a:grpSpLocks/>
          </p:cNvGrpSpPr>
          <p:nvPr/>
        </p:nvGrpSpPr>
        <p:grpSpPr bwMode="auto">
          <a:xfrm>
            <a:off x="3200400" y="3390900"/>
            <a:ext cx="2438400" cy="1219200"/>
            <a:chOff x="3200400" y="3390900"/>
            <a:chExt cx="2438400" cy="1219200"/>
          </a:xfrm>
        </p:grpSpPr>
        <p:sp>
          <p:nvSpPr>
            <p:cNvPr id="295945" name="Rectangle 6"/>
            <p:cNvSpPr>
              <a:spLocks noChangeArrowheads="1"/>
            </p:cNvSpPr>
            <p:nvPr/>
          </p:nvSpPr>
          <p:spPr bwMode="auto">
            <a:xfrm>
              <a:off x="3200400" y="33909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5946" name="Rectangle 7"/>
            <p:cNvSpPr>
              <a:spLocks noChangeArrowheads="1"/>
            </p:cNvSpPr>
            <p:nvPr/>
          </p:nvSpPr>
          <p:spPr bwMode="auto">
            <a:xfrm>
              <a:off x="4419600" y="3390900"/>
              <a:ext cx="1219200" cy="1219200"/>
            </a:xfrm>
            <a:prstGeom prst="rect">
              <a:avLst/>
            </a:prstGeom>
            <a:solidFill>
              <a:srgbClr val="7A766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grpSp>
        <p:nvGrpSpPr>
          <p:cNvPr id="4" name="Group 16"/>
          <p:cNvGrpSpPr>
            <a:grpSpLocks/>
          </p:cNvGrpSpPr>
          <p:nvPr/>
        </p:nvGrpSpPr>
        <p:grpSpPr bwMode="auto">
          <a:xfrm>
            <a:off x="3200400" y="4953000"/>
            <a:ext cx="2438400" cy="1219200"/>
            <a:chOff x="3200400" y="4953000"/>
            <a:chExt cx="2438400" cy="1219200"/>
          </a:xfrm>
        </p:grpSpPr>
        <p:sp>
          <p:nvSpPr>
            <p:cNvPr id="295943" name="Rectangle 8"/>
            <p:cNvSpPr>
              <a:spLocks noChangeArrowheads="1"/>
            </p:cNvSpPr>
            <p:nvPr/>
          </p:nvSpPr>
          <p:spPr bwMode="auto">
            <a:xfrm>
              <a:off x="3200400" y="49530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5944" name="Rectangle 9"/>
            <p:cNvSpPr>
              <a:spLocks noChangeArrowheads="1"/>
            </p:cNvSpPr>
            <p:nvPr/>
          </p:nvSpPr>
          <p:spPr bwMode="auto">
            <a:xfrm>
              <a:off x="4419600" y="4953000"/>
              <a:ext cx="1219200" cy="1219200"/>
            </a:xfrm>
            <a:prstGeom prst="rect">
              <a:avLst/>
            </a:prstGeom>
            <a:solidFill>
              <a:srgbClr val="7C766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sp>
        <p:nvSpPr>
          <p:cNvPr id="295942" name="Rectangle 17"/>
          <p:cNvSpPr>
            <a:spLocks noChangeArrowheads="1"/>
          </p:cNvSpPr>
          <p:nvPr/>
        </p:nvSpPr>
        <p:spPr bwMode="auto">
          <a:xfrm>
            <a:off x="4046538" y="1527175"/>
            <a:ext cx="758825" cy="495935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p>
            <a:endParaRPr lang="pt-BR" sz="2000" b="1" i="0">
              <a:latin typeface="Times" pitchFamily="18" charset="0"/>
            </a:endParaRPr>
          </a:p>
        </p:txBody>
      </p:sp>
      <p:sp>
        <p:nvSpPr>
          <p:cNvPr id="5" name="Date Placeholder 4"/>
          <p:cNvSpPr>
            <a:spLocks noGrp="1"/>
          </p:cNvSpPr>
          <p:nvPr>
            <p:ph type="dt" sz="half" idx="10"/>
          </p:nvPr>
        </p:nvSpPr>
        <p:spPr/>
        <p:txBody>
          <a:bodyPr/>
          <a:lstStyle/>
          <a:p>
            <a:pPr>
              <a:defRPr/>
            </a:pPr>
            <a:fld id="{D54E0F68-E783-4959-85A0-8D203F2459B4}" type="datetime1">
              <a:rPr lang="en-US" smtClean="0"/>
              <a:t>3/20/18</a:t>
            </a:fld>
            <a:endParaRPr lang="en-US"/>
          </a:p>
        </p:txBody>
      </p:sp>
      <p:sp>
        <p:nvSpPr>
          <p:cNvPr id="6" name="Footer Placeholder 5"/>
          <p:cNvSpPr>
            <a:spLocks noGrp="1"/>
          </p:cNvSpPr>
          <p:nvPr>
            <p:ph type="ftr" sz="quarter" idx="11"/>
          </p:nvPr>
        </p:nvSpPr>
        <p:spPr/>
        <p:txBody>
          <a:bodyPr/>
          <a:lstStyle/>
          <a:p>
            <a:pPr>
              <a:defRPr/>
            </a:pPr>
            <a:r>
              <a:rPr lang="en-US"/>
              <a:t>Cor </a:t>
            </a:r>
          </a:p>
        </p:txBody>
      </p:sp>
      <p:sp>
        <p:nvSpPr>
          <p:cNvPr id="7" name="Slide Number Placeholder 6"/>
          <p:cNvSpPr>
            <a:spLocks noGrp="1"/>
          </p:cNvSpPr>
          <p:nvPr>
            <p:ph type="sldNum" sz="quarter" idx="12"/>
          </p:nvPr>
        </p:nvSpPr>
        <p:spPr/>
        <p:txBody>
          <a:bodyPr/>
          <a:lstStyle/>
          <a:p>
            <a:pPr>
              <a:defRPr/>
            </a:pPr>
            <a:fld id="{6C1FC9E5-0E7E-4C84-816D-E78B6892116A}" type="slidenum">
              <a:rPr lang="en-US" smtClean="0"/>
              <a:pPr>
                <a:defRPr/>
              </a:pPr>
              <a:t>174</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trips(downLeft)">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checkerboard(across)">
                                      <p:cBhvr>
                                        <p:cTn id="17" dur="5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xit" presetSubtype="0" fill="hold" nodeType="clickEffect">
                                  <p:stCondLst>
                                    <p:cond delay="0"/>
                                  </p:stCondLst>
                                  <p:childTnLst>
                                    <p:animEffect transition="out" filter="dissolve">
                                      <p:cBhvr>
                                        <p:cTn id="21" dur="500"/>
                                        <p:tgtEl>
                                          <p:spTgt spid="3"/>
                                        </p:tgtEl>
                                      </p:cBhvr>
                                    </p:animEffect>
                                    <p:set>
                                      <p:cBhvr>
                                        <p:cTn id="22" dur="1" fill="hold">
                                          <p:stCondLst>
                                            <p:cond delay="499"/>
                                          </p:stCondLst>
                                        </p:cTn>
                                        <p:tgtEl>
                                          <p:spTgt spid="3"/>
                                        </p:tgtEl>
                                        <p:attrNameLst>
                                          <p:attrName>style.visibility</p:attrName>
                                        </p:attrNameLst>
                                      </p:cBhvr>
                                      <p:to>
                                        <p:strVal val="hidden"/>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12"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strips(downLeft)">
                                      <p:cBhvr>
                                        <p:cTn id="27" dur="500"/>
                                        <p:tgtEl>
                                          <p:spTgt spid="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xit" presetSubtype="0" fill="hold" nodeType="clickEffect">
                                  <p:stCondLst>
                                    <p:cond delay="0"/>
                                  </p:stCondLst>
                                  <p:childTnLst>
                                    <p:animEffect transition="out" filter="dissolve">
                                      <p:cBhvr>
                                        <p:cTn id="31" dur="500"/>
                                        <p:tgtEl>
                                          <p:spTgt spid="4"/>
                                        </p:tgtEl>
                                      </p:cBhvr>
                                    </p:animEffect>
                                    <p:set>
                                      <p:cBhvr>
                                        <p:cTn id="32"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96962" name="Rectangle 2"/>
          <p:cNvSpPr>
            <a:spLocks noGrp="1" noChangeArrowheads="1"/>
          </p:cNvSpPr>
          <p:nvPr>
            <p:ph type="title"/>
          </p:nvPr>
        </p:nvSpPr>
        <p:spPr/>
        <p:txBody>
          <a:bodyPr/>
          <a:lstStyle/>
          <a:p>
            <a:pPr eaLnBrk="1" hangingPunct="1"/>
            <a:r>
              <a:rPr lang="en-US"/>
              <a:t>Exemplo de Delta E</a:t>
            </a:r>
          </a:p>
        </p:txBody>
      </p:sp>
      <p:grpSp>
        <p:nvGrpSpPr>
          <p:cNvPr id="2" name="Group 14"/>
          <p:cNvGrpSpPr>
            <a:grpSpLocks/>
          </p:cNvGrpSpPr>
          <p:nvPr/>
        </p:nvGrpSpPr>
        <p:grpSpPr bwMode="auto">
          <a:xfrm>
            <a:off x="3200400" y="1828800"/>
            <a:ext cx="2438400" cy="1219200"/>
            <a:chOff x="3200400" y="1828800"/>
            <a:chExt cx="2438400" cy="1219200"/>
          </a:xfrm>
        </p:grpSpPr>
        <p:sp>
          <p:nvSpPr>
            <p:cNvPr id="296971" name="Rectangle 4"/>
            <p:cNvSpPr>
              <a:spLocks noChangeArrowheads="1"/>
            </p:cNvSpPr>
            <p:nvPr/>
          </p:nvSpPr>
          <p:spPr bwMode="auto">
            <a:xfrm>
              <a:off x="3200400" y="18288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6972" name="Rectangle 5"/>
            <p:cNvSpPr>
              <a:spLocks noChangeArrowheads="1"/>
            </p:cNvSpPr>
            <p:nvPr/>
          </p:nvSpPr>
          <p:spPr bwMode="auto">
            <a:xfrm>
              <a:off x="4419600" y="1828800"/>
              <a:ext cx="1219200" cy="1219200"/>
            </a:xfrm>
            <a:prstGeom prst="rect">
              <a:avLst/>
            </a:prstGeom>
            <a:solidFill>
              <a:srgbClr val="78777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grpSp>
        <p:nvGrpSpPr>
          <p:cNvPr id="3" name="Group 15"/>
          <p:cNvGrpSpPr>
            <a:grpSpLocks/>
          </p:cNvGrpSpPr>
          <p:nvPr/>
        </p:nvGrpSpPr>
        <p:grpSpPr bwMode="auto">
          <a:xfrm>
            <a:off x="3200400" y="3390900"/>
            <a:ext cx="2438400" cy="1219200"/>
            <a:chOff x="3200400" y="3390900"/>
            <a:chExt cx="2438400" cy="1219200"/>
          </a:xfrm>
        </p:grpSpPr>
        <p:sp>
          <p:nvSpPr>
            <p:cNvPr id="296969" name="Rectangle 6"/>
            <p:cNvSpPr>
              <a:spLocks noChangeArrowheads="1"/>
            </p:cNvSpPr>
            <p:nvPr/>
          </p:nvSpPr>
          <p:spPr bwMode="auto">
            <a:xfrm>
              <a:off x="3200400" y="33909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6970" name="Rectangle 7"/>
            <p:cNvSpPr>
              <a:spLocks noChangeArrowheads="1"/>
            </p:cNvSpPr>
            <p:nvPr/>
          </p:nvSpPr>
          <p:spPr bwMode="auto">
            <a:xfrm>
              <a:off x="4419600" y="3390900"/>
              <a:ext cx="1219200" cy="1219200"/>
            </a:xfrm>
            <a:prstGeom prst="rect">
              <a:avLst/>
            </a:prstGeom>
            <a:solidFill>
              <a:srgbClr val="7A766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grpSp>
        <p:nvGrpSpPr>
          <p:cNvPr id="4" name="Group 16"/>
          <p:cNvGrpSpPr>
            <a:grpSpLocks/>
          </p:cNvGrpSpPr>
          <p:nvPr/>
        </p:nvGrpSpPr>
        <p:grpSpPr bwMode="auto">
          <a:xfrm>
            <a:off x="3200400" y="4953000"/>
            <a:ext cx="2438400" cy="1219200"/>
            <a:chOff x="3200400" y="4953000"/>
            <a:chExt cx="2438400" cy="1219200"/>
          </a:xfrm>
        </p:grpSpPr>
        <p:sp>
          <p:nvSpPr>
            <p:cNvPr id="296967" name="Rectangle 8"/>
            <p:cNvSpPr>
              <a:spLocks noChangeArrowheads="1"/>
            </p:cNvSpPr>
            <p:nvPr/>
          </p:nvSpPr>
          <p:spPr bwMode="auto">
            <a:xfrm>
              <a:off x="3200400" y="49530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6968" name="Rectangle 9"/>
            <p:cNvSpPr>
              <a:spLocks noChangeArrowheads="1"/>
            </p:cNvSpPr>
            <p:nvPr/>
          </p:nvSpPr>
          <p:spPr bwMode="auto">
            <a:xfrm>
              <a:off x="4419600" y="4953000"/>
              <a:ext cx="1219200" cy="1219200"/>
            </a:xfrm>
            <a:prstGeom prst="rect">
              <a:avLst/>
            </a:prstGeom>
            <a:solidFill>
              <a:srgbClr val="7C766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sp>
        <p:nvSpPr>
          <p:cNvPr id="296966" name="Rectangle 17"/>
          <p:cNvSpPr>
            <a:spLocks noChangeArrowheads="1"/>
          </p:cNvSpPr>
          <p:nvPr/>
        </p:nvSpPr>
        <p:spPr bwMode="auto">
          <a:xfrm>
            <a:off x="4046538" y="1527175"/>
            <a:ext cx="758825" cy="4959350"/>
          </a:xfrm>
          <a:prstGeom prst="rect">
            <a:avLst/>
          </a:prstGeom>
          <a:solidFill>
            <a:schemeClr val="tx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p>
            <a:endParaRPr lang="pt-BR" sz="2000" b="1" i="0">
              <a:latin typeface="Times" pitchFamily="18" charset="0"/>
            </a:endParaRPr>
          </a:p>
        </p:txBody>
      </p:sp>
      <p:sp>
        <p:nvSpPr>
          <p:cNvPr id="5" name="Date Placeholder 4"/>
          <p:cNvSpPr>
            <a:spLocks noGrp="1"/>
          </p:cNvSpPr>
          <p:nvPr>
            <p:ph type="dt" sz="half" idx="10"/>
          </p:nvPr>
        </p:nvSpPr>
        <p:spPr/>
        <p:txBody>
          <a:bodyPr/>
          <a:lstStyle/>
          <a:p>
            <a:pPr>
              <a:defRPr/>
            </a:pPr>
            <a:fld id="{A6A2B53A-F26F-453E-8D35-EC6997D3D24C}" type="datetime1">
              <a:rPr lang="en-US" smtClean="0"/>
              <a:t>3/20/18</a:t>
            </a:fld>
            <a:endParaRPr lang="en-US"/>
          </a:p>
        </p:txBody>
      </p:sp>
      <p:sp>
        <p:nvSpPr>
          <p:cNvPr id="6" name="Footer Placeholder 5"/>
          <p:cNvSpPr>
            <a:spLocks noGrp="1"/>
          </p:cNvSpPr>
          <p:nvPr>
            <p:ph type="ftr" sz="quarter" idx="11"/>
          </p:nvPr>
        </p:nvSpPr>
        <p:spPr/>
        <p:txBody>
          <a:bodyPr/>
          <a:lstStyle/>
          <a:p>
            <a:pPr>
              <a:defRPr/>
            </a:pPr>
            <a:r>
              <a:rPr lang="en-US"/>
              <a:t>Cor </a:t>
            </a:r>
          </a:p>
        </p:txBody>
      </p:sp>
      <p:sp>
        <p:nvSpPr>
          <p:cNvPr id="7" name="Slide Number Placeholder 6"/>
          <p:cNvSpPr>
            <a:spLocks noGrp="1"/>
          </p:cNvSpPr>
          <p:nvPr>
            <p:ph type="sldNum" sz="quarter" idx="12"/>
          </p:nvPr>
        </p:nvSpPr>
        <p:spPr/>
        <p:txBody>
          <a:bodyPr/>
          <a:lstStyle/>
          <a:p>
            <a:pPr>
              <a:defRPr/>
            </a:pPr>
            <a:fld id="{6C1FC9E5-0E7E-4C84-816D-E78B6892116A}" type="slidenum">
              <a:rPr lang="en-US" smtClean="0"/>
              <a:pPr>
                <a:defRPr/>
              </a:pPr>
              <a:t>175</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trips(downLeft)">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checkerboard(across)">
                                      <p:cBhvr>
                                        <p:cTn id="17" dur="5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xit" presetSubtype="0" fill="hold" nodeType="clickEffect">
                                  <p:stCondLst>
                                    <p:cond delay="0"/>
                                  </p:stCondLst>
                                  <p:childTnLst>
                                    <p:animEffect transition="out" filter="dissolve">
                                      <p:cBhvr>
                                        <p:cTn id="21" dur="500"/>
                                        <p:tgtEl>
                                          <p:spTgt spid="3"/>
                                        </p:tgtEl>
                                      </p:cBhvr>
                                    </p:animEffect>
                                    <p:set>
                                      <p:cBhvr>
                                        <p:cTn id="22" dur="1" fill="hold">
                                          <p:stCondLst>
                                            <p:cond delay="499"/>
                                          </p:stCondLst>
                                        </p:cTn>
                                        <p:tgtEl>
                                          <p:spTgt spid="3"/>
                                        </p:tgtEl>
                                        <p:attrNameLst>
                                          <p:attrName>style.visibility</p:attrName>
                                        </p:attrNameLst>
                                      </p:cBhvr>
                                      <p:to>
                                        <p:strVal val="hidden"/>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12"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strips(downLeft)">
                                      <p:cBhvr>
                                        <p:cTn id="27" dur="500"/>
                                        <p:tgtEl>
                                          <p:spTgt spid="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xit" presetSubtype="0" fill="hold" nodeType="clickEffect">
                                  <p:stCondLst>
                                    <p:cond delay="0"/>
                                  </p:stCondLst>
                                  <p:childTnLst>
                                    <p:animEffect transition="out" filter="dissolve">
                                      <p:cBhvr>
                                        <p:cTn id="31" dur="500"/>
                                        <p:tgtEl>
                                          <p:spTgt spid="4"/>
                                        </p:tgtEl>
                                      </p:cBhvr>
                                    </p:animEffect>
                                    <p:set>
                                      <p:cBhvr>
                                        <p:cTn id="32"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2"/>
          <p:cNvSpPr>
            <a:spLocks noGrp="1" noChangeArrowheads="1"/>
          </p:cNvSpPr>
          <p:nvPr>
            <p:ph type="title"/>
          </p:nvPr>
        </p:nvSpPr>
        <p:spPr/>
        <p:txBody>
          <a:bodyPr/>
          <a:lstStyle/>
          <a:p>
            <a:pPr eaLnBrk="1" hangingPunct="1"/>
            <a:r>
              <a:rPr lang="en-US"/>
              <a:t>Exemplo de Delta E</a:t>
            </a:r>
          </a:p>
        </p:txBody>
      </p:sp>
      <p:grpSp>
        <p:nvGrpSpPr>
          <p:cNvPr id="2" name="Group 14"/>
          <p:cNvGrpSpPr>
            <a:grpSpLocks/>
          </p:cNvGrpSpPr>
          <p:nvPr/>
        </p:nvGrpSpPr>
        <p:grpSpPr bwMode="auto">
          <a:xfrm>
            <a:off x="3200400" y="1828800"/>
            <a:ext cx="2438400" cy="1219200"/>
            <a:chOff x="3200400" y="1828800"/>
            <a:chExt cx="2438400" cy="1219200"/>
          </a:xfrm>
        </p:grpSpPr>
        <p:sp>
          <p:nvSpPr>
            <p:cNvPr id="297994" name="Rectangle 4"/>
            <p:cNvSpPr>
              <a:spLocks noChangeArrowheads="1"/>
            </p:cNvSpPr>
            <p:nvPr/>
          </p:nvSpPr>
          <p:spPr bwMode="auto">
            <a:xfrm>
              <a:off x="3200400" y="18288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7995" name="Rectangle 5"/>
            <p:cNvSpPr>
              <a:spLocks noChangeArrowheads="1"/>
            </p:cNvSpPr>
            <p:nvPr/>
          </p:nvSpPr>
          <p:spPr bwMode="auto">
            <a:xfrm>
              <a:off x="4419600" y="1828800"/>
              <a:ext cx="1219200" cy="1219200"/>
            </a:xfrm>
            <a:prstGeom prst="rect">
              <a:avLst/>
            </a:prstGeom>
            <a:solidFill>
              <a:srgbClr val="78777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grpSp>
        <p:nvGrpSpPr>
          <p:cNvPr id="3" name="Group 15"/>
          <p:cNvGrpSpPr>
            <a:grpSpLocks/>
          </p:cNvGrpSpPr>
          <p:nvPr/>
        </p:nvGrpSpPr>
        <p:grpSpPr bwMode="auto">
          <a:xfrm>
            <a:off x="3200400" y="3390900"/>
            <a:ext cx="2438400" cy="1219200"/>
            <a:chOff x="3200400" y="3390900"/>
            <a:chExt cx="2438400" cy="1219200"/>
          </a:xfrm>
        </p:grpSpPr>
        <p:sp>
          <p:nvSpPr>
            <p:cNvPr id="297992" name="Rectangle 6"/>
            <p:cNvSpPr>
              <a:spLocks noChangeArrowheads="1"/>
            </p:cNvSpPr>
            <p:nvPr/>
          </p:nvSpPr>
          <p:spPr bwMode="auto">
            <a:xfrm>
              <a:off x="3200400" y="33909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7993" name="Rectangle 7"/>
            <p:cNvSpPr>
              <a:spLocks noChangeArrowheads="1"/>
            </p:cNvSpPr>
            <p:nvPr/>
          </p:nvSpPr>
          <p:spPr bwMode="auto">
            <a:xfrm>
              <a:off x="4419600" y="3390900"/>
              <a:ext cx="1219200" cy="1219200"/>
            </a:xfrm>
            <a:prstGeom prst="rect">
              <a:avLst/>
            </a:prstGeom>
            <a:solidFill>
              <a:srgbClr val="7A766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grpSp>
        <p:nvGrpSpPr>
          <p:cNvPr id="4" name="Group 16"/>
          <p:cNvGrpSpPr>
            <a:grpSpLocks/>
          </p:cNvGrpSpPr>
          <p:nvPr/>
        </p:nvGrpSpPr>
        <p:grpSpPr bwMode="auto">
          <a:xfrm>
            <a:off x="3200400" y="4953000"/>
            <a:ext cx="2438400" cy="1219200"/>
            <a:chOff x="3200400" y="4953000"/>
            <a:chExt cx="2438400" cy="1219200"/>
          </a:xfrm>
        </p:grpSpPr>
        <p:sp>
          <p:nvSpPr>
            <p:cNvPr id="297990" name="Rectangle 8"/>
            <p:cNvSpPr>
              <a:spLocks noChangeArrowheads="1"/>
            </p:cNvSpPr>
            <p:nvPr/>
          </p:nvSpPr>
          <p:spPr bwMode="auto">
            <a:xfrm>
              <a:off x="3200400" y="49530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7991" name="Rectangle 9"/>
            <p:cNvSpPr>
              <a:spLocks noChangeArrowheads="1"/>
            </p:cNvSpPr>
            <p:nvPr/>
          </p:nvSpPr>
          <p:spPr bwMode="auto">
            <a:xfrm>
              <a:off x="4419600" y="4953000"/>
              <a:ext cx="1219200" cy="1219200"/>
            </a:xfrm>
            <a:prstGeom prst="rect">
              <a:avLst/>
            </a:prstGeom>
            <a:solidFill>
              <a:srgbClr val="7C766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sp>
        <p:nvSpPr>
          <p:cNvPr id="5" name="Date Placeholder 4"/>
          <p:cNvSpPr>
            <a:spLocks noGrp="1"/>
          </p:cNvSpPr>
          <p:nvPr>
            <p:ph type="dt" sz="half" idx="10"/>
          </p:nvPr>
        </p:nvSpPr>
        <p:spPr/>
        <p:txBody>
          <a:bodyPr/>
          <a:lstStyle/>
          <a:p>
            <a:pPr>
              <a:defRPr/>
            </a:pPr>
            <a:fld id="{A2EB8F9B-AE5C-4ACB-8993-886D907B983E}" type="datetime1">
              <a:rPr lang="en-US" smtClean="0"/>
              <a:t>3/20/18</a:t>
            </a:fld>
            <a:endParaRPr lang="en-US"/>
          </a:p>
        </p:txBody>
      </p:sp>
      <p:sp>
        <p:nvSpPr>
          <p:cNvPr id="6" name="Footer Placeholder 5"/>
          <p:cNvSpPr>
            <a:spLocks noGrp="1"/>
          </p:cNvSpPr>
          <p:nvPr>
            <p:ph type="ftr" sz="quarter" idx="11"/>
          </p:nvPr>
        </p:nvSpPr>
        <p:spPr/>
        <p:txBody>
          <a:bodyPr/>
          <a:lstStyle/>
          <a:p>
            <a:pPr>
              <a:defRPr/>
            </a:pPr>
            <a:r>
              <a:rPr lang="en-US"/>
              <a:t>Cor </a:t>
            </a:r>
          </a:p>
        </p:txBody>
      </p:sp>
      <p:sp>
        <p:nvSpPr>
          <p:cNvPr id="7" name="Slide Number Placeholder 6"/>
          <p:cNvSpPr>
            <a:spLocks noGrp="1"/>
          </p:cNvSpPr>
          <p:nvPr>
            <p:ph type="sldNum" sz="quarter" idx="12"/>
          </p:nvPr>
        </p:nvSpPr>
        <p:spPr/>
        <p:txBody>
          <a:bodyPr/>
          <a:lstStyle/>
          <a:p>
            <a:pPr>
              <a:defRPr/>
            </a:pPr>
            <a:fld id="{6C1FC9E5-0E7E-4C84-816D-E78B6892116A}" type="slidenum">
              <a:rPr lang="en-US" smtClean="0"/>
              <a:pPr>
                <a:defRPr/>
              </a:pPr>
              <a:t>176</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1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trips(downLeft)">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checkerboard(across)">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12"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strips(downLeft)">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99010" name="Rectangle 2"/>
          <p:cNvSpPr>
            <a:spLocks noGrp="1" noChangeArrowheads="1"/>
          </p:cNvSpPr>
          <p:nvPr>
            <p:ph type="title"/>
          </p:nvPr>
        </p:nvSpPr>
        <p:spPr/>
        <p:txBody>
          <a:bodyPr/>
          <a:lstStyle/>
          <a:p>
            <a:pPr eaLnBrk="1" hangingPunct="1"/>
            <a:r>
              <a:rPr lang="en-US"/>
              <a:t>Exemplo de Delta E</a:t>
            </a:r>
          </a:p>
        </p:txBody>
      </p:sp>
      <p:grpSp>
        <p:nvGrpSpPr>
          <p:cNvPr id="2" name="Group 14"/>
          <p:cNvGrpSpPr>
            <a:grpSpLocks/>
          </p:cNvGrpSpPr>
          <p:nvPr/>
        </p:nvGrpSpPr>
        <p:grpSpPr bwMode="auto">
          <a:xfrm>
            <a:off x="3200400" y="1828800"/>
            <a:ext cx="2438400" cy="1219200"/>
            <a:chOff x="3200400" y="1828800"/>
            <a:chExt cx="2438400" cy="1219200"/>
          </a:xfrm>
        </p:grpSpPr>
        <p:sp>
          <p:nvSpPr>
            <p:cNvPr id="299021" name="Rectangle 4"/>
            <p:cNvSpPr>
              <a:spLocks noChangeArrowheads="1"/>
            </p:cNvSpPr>
            <p:nvPr/>
          </p:nvSpPr>
          <p:spPr bwMode="auto">
            <a:xfrm>
              <a:off x="3200400" y="18288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9022" name="Rectangle 5"/>
            <p:cNvSpPr>
              <a:spLocks noChangeArrowheads="1"/>
            </p:cNvSpPr>
            <p:nvPr/>
          </p:nvSpPr>
          <p:spPr bwMode="auto">
            <a:xfrm>
              <a:off x="4419600" y="1828800"/>
              <a:ext cx="1219200" cy="1219200"/>
            </a:xfrm>
            <a:prstGeom prst="rect">
              <a:avLst/>
            </a:prstGeom>
            <a:solidFill>
              <a:srgbClr val="78777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sp>
        <p:nvSpPr>
          <p:cNvPr id="67598" name="Text Box 10"/>
          <p:cNvSpPr txBox="1">
            <a:spLocks noChangeArrowheads="1"/>
          </p:cNvSpPr>
          <p:nvPr/>
        </p:nvSpPr>
        <p:spPr bwMode="auto">
          <a:xfrm>
            <a:off x="1447800" y="2239963"/>
            <a:ext cx="1270000" cy="396875"/>
          </a:xfrm>
          <a:prstGeom prst="rect">
            <a:avLst/>
          </a:prstGeom>
          <a:noFill/>
          <a:ln w="9525">
            <a:noFill/>
            <a:miter lim="800000"/>
            <a:headEnd/>
            <a:tailEnd/>
          </a:ln>
        </p:spPr>
        <p:txBody>
          <a:bodyPr wrap="none">
            <a:spAutoFit/>
          </a:bodyPr>
          <a:lstStyle/>
          <a:p>
            <a:pPr>
              <a:defRPr/>
            </a:pPr>
            <a:r>
              <a:rPr lang="en-US" sz="2000" b="1" i="0" dirty="0">
                <a:solidFill>
                  <a:schemeClr val="bg1">
                    <a:lumMod val="85000"/>
                  </a:schemeClr>
                </a:solidFill>
                <a:latin typeface="Arial" pitchFamily="34" charset="0"/>
              </a:rPr>
              <a:t>3 Delta-E</a:t>
            </a:r>
          </a:p>
        </p:txBody>
      </p:sp>
      <p:grpSp>
        <p:nvGrpSpPr>
          <p:cNvPr id="3" name="Group 15"/>
          <p:cNvGrpSpPr>
            <a:grpSpLocks/>
          </p:cNvGrpSpPr>
          <p:nvPr/>
        </p:nvGrpSpPr>
        <p:grpSpPr bwMode="auto">
          <a:xfrm>
            <a:off x="3200400" y="3390900"/>
            <a:ext cx="2438400" cy="1219200"/>
            <a:chOff x="3200400" y="3390900"/>
            <a:chExt cx="2438400" cy="1219200"/>
          </a:xfrm>
        </p:grpSpPr>
        <p:sp>
          <p:nvSpPr>
            <p:cNvPr id="299019" name="Rectangle 6"/>
            <p:cNvSpPr>
              <a:spLocks noChangeArrowheads="1"/>
            </p:cNvSpPr>
            <p:nvPr/>
          </p:nvSpPr>
          <p:spPr bwMode="auto">
            <a:xfrm>
              <a:off x="3200400" y="33909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9020" name="Rectangle 7"/>
            <p:cNvSpPr>
              <a:spLocks noChangeArrowheads="1"/>
            </p:cNvSpPr>
            <p:nvPr/>
          </p:nvSpPr>
          <p:spPr bwMode="auto">
            <a:xfrm>
              <a:off x="4419600" y="3390900"/>
              <a:ext cx="1219200" cy="1219200"/>
            </a:xfrm>
            <a:prstGeom prst="rect">
              <a:avLst/>
            </a:prstGeom>
            <a:solidFill>
              <a:srgbClr val="7A766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sp>
        <p:nvSpPr>
          <p:cNvPr id="67595" name="Text Box 11"/>
          <p:cNvSpPr txBox="1">
            <a:spLocks noChangeArrowheads="1"/>
          </p:cNvSpPr>
          <p:nvPr/>
        </p:nvSpPr>
        <p:spPr bwMode="auto">
          <a:xfrm>
            <a:off x="1447800" y="3802063"/>
            <a:ext cx="1270000" cy="396875"/>
          </a:xfrm>
          <a:prstGeom prst="rect">
            <a:avLst/>
          </a:prstGeom>
          <a:noFill/>
          <a:ln w="9525">
            <a:noFill/>
            <a:miter lim="800000"/>
            <a:headEnd/>
            <a:tailEnd/>
          </a:ln>
        </p:spPr>
        <p:txBody>
          <a:bodyPr wrap="none">
            <a:spAutoFit/>
          </a:bodyPr>
          <a:lstStyle/>
          <a:p>
            <a:pPr>
              <a:defRPr/>
            </a:pPr>
            <a:r>
              <a:rPr lang="en-US" sz="2000" b="1" i="0">
                <a:solidFill>
                  <a:schemeClr val="bg1">
                    <a:lumMod val="85000"/>
                  </a:schemeClr>
                </a:solidFill>
                <a:latin typeface="Arial" pitchFamily="34" charset="0"/>
              </a:rPr>
              <a:t>6 Delta-E</a:t>
            </a:r>
          </a:p>
        </p:txBody>
      </p:sp>
      <p:grpSp>
        <p:nvGrpSpPr>
          <p:cNvPr id="4" name="Group 16"/>
          <p:cNvGrpSpPr>
            <a:grpSpLocks/>
          </p:cNvGrpSpPr>
          <p:nvPr/>
        </p:nvGrpSpPr>
        <p:grpSpPr bwMode="auto">
          <a:xfrm>
            <a:off x="3200400" y="4953000"/>
            <a:ext cx="2438400" cy="1219200"/>
            <a:chOff x="3200400" y="4953000"/>
            <a:chExt cx="2438400" cy="1219200"/>
          </a:xfrm>
        </p:grpSpPr>
        <p:sp>
          <p:nvSpPr>
            <p:cNvPr id="299017" name="Rectangle 8"/>
            <p:cNvSpPr>
              <a:spLocks noChangeArrowheads="1"/>
            </p:cNvSpPr>
            <p:nvPr/>
          </p:nvSpPr>
          <p:spPr bwMode="auto">
            <a:xfrm>
              <a:off x="3200400" y="4953000"/>
              <a:ext cx="1219200" cy="1219200"/>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sp>
          <p:nvSpPr>
            <p:cNvPr id="299018" name="Rectangle 9"/>
            <p:cNvSpPr>
              <a:spLocks noChangeArrowheads="1"/>
            </p:cNvSpPr>
            <p:nvPr/>
          </p:nvSpPr>
          <p:spPr bwMode="auto">
            <a:xfrm>
              <a:off x="4419600" y="4953000"/>
              <a:ext cx="1219200" cy="1219200"/>
            </a:xfrm>
            <a:prstGeom prst="rect">
              <a:avLst/>
            </a:prstGeom>
            <a:solidFill>
              <a:srgbClr val="7C766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sz="2000" b="1" i="0">
                <a:solidFill>
                  <a:srgbClr val="000000"/>
                </a:solidFill>
                <a:latin typeface="Times" pitchFamily="18" charset="0"/>
              </a:endParaRPr>
            </a:p>
          </p:txBody>
        </p:sp>
      </p:grpSp>
      <p:sp>
        <p:nvSpPr>
          <p:cNvPr id="67592" name="Text Box 12"/>
          <p:cNvSpPr txBox="1">
            <a:spLocks noChangeArrowheads="1"/>
          </p:cNvSpPr>
          <p:nvPr/>
        </p:nvSpPr>
        <p:spPr bwMode="auto">
          <a:xfrm>
            <a:off x="1447800" y="5364163"/>
            <a:ext cx="1270000" cy="396875"/>
          </a:xfrm>
          <a:prstGeom prst="rect">
            <a:avLst/>
          </a:prstGeom>
          <a:noFill/>
          <a:ln w="9525">
            <a:noFill/>
            <a:miter lim="800000"/>
            <a:headEnd/>
            <a:tailEnd/>
          </a:ln>
        </p:spPr>
        <p:txBody>
          <a:bodyPr wrap="none">
            <a:spAutoFit/>
          </a:bodyPr>
          <a:lstStyle/>
          <a:p>
            <a:pPr>
              <a:defRPr/>
            </a:pPr>
            <a:r>
              <a:rPr lang="en-US" sz="2000" b="1" i="0">
                <a:solidFill>
                  <a:schemeClr val="bg1">
                    <a:lumMod val="85000"/>
                  </a:schemeClr>
                </a:solidFill>
                <a:latin typeface="Arial" pitchFamily="34" charset="0"/>
              </a:rPr>
              <a:t>9 Delta-E</a:t>
            </a:r>
          </a:p>
        </p:txBody>
      </p:sp>
      <p:sp>
        <p:nvSpPr>
          <p:cNvPr id="5" name="Date Placeholder 4"/>
          <p:cNvSpPr>
            <a:spLocks noGrp="1"/>
          </p:cNvSpPr>
          <p:nvPr>
            <p:ph type="dt" sz="half" idx="10"/>
          </p:nvPr>
        </p:nvSpPr>
        <p:spPr/>
        <p:txBody>
          <a:bodyPr/>
          <a:lstStyle/>
          <a:p>
            <a:pPr>
              <a:defRPr/>
            </a:pPr>
            <a:fld id="{B0EBDE4C-E513-42C2-A60F-5CD3829546B1}" type="datetime1">
              <a:rPr lang="en-US" smtClean="0"/>
              <a:t>3/20/18</a:t>
            </a:fld>
            <a:endParaRPr lang="en-US"/>
          </a:p>
        </p:txBody>
      </p:sp>
      <p:sp>
        <p:nvSpPr>
          <p:cNvPr id="6" name="Footer Placeholder 5"/>
          <p:cNvSpPr>
            <a:spLocks noGrp="1"/>
          </p:cNvSpPr>
          <p:nvPr>
            <p:ph type="ftr" sz="quarter" idx="11"/>
          </p:nvPr>
        </p:nvSpPr>
        <p:spPr/>
        <p:txBody>
          <a:bodyPr/>
          <a:lstStyle/>
          <a:p>
            <a:pPr>
              <a:defRPr/>
            </a:pPr>
            <a:r>
              <a:rPr lang="en-US"/>
              <a:t>Cor </a:t>
            </a:r>
          </a:p>
        </p:txBody>
      </p:sp>
      <p:sp>
        <p:nvSpPr>
          <p:cNvPr id="7" name="Slide Number Placeholder 6"/>
          <p:cNvSpPr>
            <a:spLocks noGrp="1"/>
          </p:cNvSpPr>
          <p:nvPr>
            <p:ph type="sldNum" sz="quarter" idx="12"/>
          </p:nvPr>
        </p:nvSpPr>
        <p:spPr/>
        <p:txBody>
          <a:bodyPr/>
          <a:lstStyle/>
          <a:p>
            <a:pPr>
              <a:defRPr/>
            </a:pPr>
            <a:fld id="{6C1FC9E5-0E7E-4C84-816D-E78B6892116A}" type="slidenum">
              <a:rPr lang="en-US" smtClean="0"/>
              <a:pPr>
                <a:defRPr/>
              </a:pPr>
              <a:t>177</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759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759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759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598" grpId="0"/>
      <p:bldP spid="67595" grpId="0"/>
      <p:bldP spid="67592"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ChangeArrowheads="1"/>
          </p:cNvSpPr>
          <p:nvPr>
            <p:ph type="title"/>
          </p:nvPr>
        </p:nvSpPr>
        <p:spPr/>
        <p:txBody>
          <a:bodyPr/>
          <a:lstStyle/>
          <a:p>
            <a:pPr eaLnBrk="1" hangingPunct="1"/>
            <a:r>
              <a:rPr lang="en-US"/>
              <a:t>Exemplo de Delta E</a:t>
            </a:r>
          </a:p>
        </p:txBody>
      </p:sp>
      <p:sp>
        <p:nvSpPr>
          <p:cNvPr id="15" name="Rectangle 14"/>
          <p:cNvSpPr/>
          <p:nvPr/>
        </p:nvSpPr>
        <p:spPr>
          <a:xfrm>
            <a:off x="311150" y="2260600"/>
            <a:ext cx="7642225" cy="3711575"/>
          </a:xfrm>
          <a:prstGeom prst="rect">
            <a:avLst/>
          </a:prstGeom>
        </p:spPr>
        <p:txBody>
          <a:bodyPr>
            <a:spAutoFit/>
          </a:bodyPr>
          <a:lstStyle/>
          <a:p>
            <a:pPr marL="742950" lvl="1" indent="-285750" eaLnBrk="1" hangingPunct="1">
              <a:lnSpc>
                <a:spcPct val="90000"/>
              </a:lnSpc>
              <a:spcBef>
                <a:spcPct val="20000"/>
              </a:spcBef>
              <a:buFontTx/>
              <a:buChar char="–"/>
              <a:defRPr/>
            </a:pPr>
            <a:r>
              <a:rPr lang="en-US" sz="2400" i="0" kern="0" dirty="0" err="1">
                <a:solidFill>
                  <a:srgbClr val="000000"/>
                </a:solidFill>
                <a:latin typeface="Arial"/>
              </a:rPr>
              <a:t>Diferenças</a:t>
            </a:r>
            <a:r>
              <a:rPr lang="en-US" sz="2400" i="0" kern="0" dirty="0">
                <a:solidFill>
                  <a:srgbClr val="000000"/>
                </a:solidFill>
                <a:latin typeface="Arial"/>
              </a:rPr>
              <a:t> </a:t>
            </a:r>
            <a:r>
              <a:rPr lang="en-US" sz="2400" i="0" kern="0" dirty="0" err="1">
                <a:solidFill>
                  <a:srgbClr val="000000"/>
                </a:solidFill>
                <a:latin typeface="Arial"/>
              </a:rPr>
              <a:t>até</a:t>
            </a:r>
            <a:r>
              <a:rPr lang="en-US" sz="2400" i="0" kern="0" dirty="0">
                <a:solidFill>
                  <a:srgbClr val="000000"/>
                </a:solidFill>
                <a:latin typeface="Arial"/>
              </a:rPr>
              <a:t> 1 Delta-E entre </a:t>
            </a:r>
            <a:r>
              <a:rPr lang="en-US" sz="2400" i="0" kern="0" dirty="0" err="1">
                <a:solidFill>
                  <a:srgbClr val="000000"/>
                </a:solidFill>
                <a:latin typeface="Arial"/>
              </a:rPr>
              <a:t>duas</a:t>
            </a:r>
            <a:r>
              <a:rPr lang="en-US" sz="2400" i="0" kern="0" dirty="0">
                <a:solidFill>
                  <a:srgbClr val="000000"/>
                </a:solidFill>
                <a:latin typeface="Arial"/>
              </a:rPr>
              <a:t> cores </a:t>
            </a:r>
            <a:r>
              <a:rPr lang="en-US" sz="2400" i="0" kern="0" dirty="0" err="1">
                <a:solidFill>
                  <a:srgbClr val="000000"/>
                </a:solidFill>
                <a:latin typeface="Arial"/>
              </a:rPr>
              <a:t>não</a:t>
            </a:r>
            <a:r>
              <a:rPr lang="en-US" sz="2400" i="0" kern="0" dirty="0">
                <a:solidFill>
                  <a:srgbClr val="000000"/>
                </a:solidFill>
                <a:latin typeface="Arial"/>
              </a:rPr>
              <a:t> </a:t>
            </a:r>
            <a:r>
              <a:rPr lang="en-US" sz="2400" i="0" kern="0" dirty="0" err="1">
                <a:solidFill>
                  <a:srgbClr val="000000"/>
                </a:solidFill>
                <a:latin typeface="Arial"/>
              </a:rPr>
              <a:t>adjacentes</a:t>
            </a:r>
            <a:r>
              <a:rPr lang="en-US" sz="2400" i="0" kern="0" dirty="0">
                <a:solidFill>
                  <a:srgbClr val="000000"/>
                </a:solidFill>
                <a:latin typeface="Arial"/>
              </a:rPr>
              <a:t> mal é </a:t>
            </a:r>
            <a:r>
              <a:rPr lang="en-US" sz="2400" i="0" kern="0" dirty="0" err="1">
                <a:solidFill>
                  <a:srgbClr val="000000"/>
                </a:solidFill>
                <a:latin typeface="Arial"/>
              </a:rPr>
              <a:t>percebida</a:t>
            </a:r>
            <a:r>
              <a:rPr lang="en-US" sz="2400" i="0" kern="0" dirty="0">
                <a:solidFill>
                  <a:srgbClr val="000000"/>
                </a:solidFill>
                <a:latin typeface="Arial"/>
              </a:rPr>
              <a:t> </a:t>
            </a:r>
            <a:r>
              <a:rPr lang="en-US" sz="2400" i="0" kern="0" dirty="0" err="1">
                <a:solidFill>
                  <a:srgbClr val="000000"/>
                </a:solidFill>
                <a:latin typeface="Arial"/>
              </a:rPr>
              <a:t>por</a:t>
            </a:r>
            <a:r>
              <a:rPr lang="en-US" sz="2400" i="0" kern="0" dirty="0">
                <a:solidFill>
                  <a:srgbClr val="000000"/>
                </a:solidFill>
                <a:latin typeface="Arial"/>
              </a:rPr>
              <a:t> </a:t>
            </a:r>
            <a:r>
              <a:rPr lang="en-US" sz="2400" i="0" kern="0" dirty="0" err="1">
                <a:solidFill>
                  <a:srgbClr val="000000"/>
                </a:solidFill>
                <a:latin typeface="Arial"/>
              </a:rPr>
              <a:t>uma</a:t>
            </a:r>
            <a:r>
              <a:rPr lang="en-US" sz="2400" i="0" kern="0" dirty="0">
                <a:solidFill>
                  <a:srgbClr val="000000"/>
                </a:solidFill>
                <a:latin typeface="Arial"/>
              </a:rPr>
              <a:t> </a:t>
            </a:r>
            <a:r>
              <a:rPr lang="en-US" sz="2400" i="0" kern="0" dirty="0" err="1">
                <a:solidFill>
                  <a:srgbClr val="000000"/>
                </a:solidFill>
                <a:latin typeface="Arial"/>
              </a:rPr>
              <a:t>pessoa</a:t>
            </a:r>
            <a:r>
              <a:rPr lang="en-US" sz="2400" i="0" kern="0" dirty="0">
                <a:solidFill>
                  <a:srgbClr val="000000"/>
                </a:solidFill>
                <a:latin typeface="Arial"/>
              </a:rPr>
              <a:t> com </a:t>
            </a:r>
            <a:r>
              <a:rPr lang="en-US" sz="2400" i="0" kern="0" dirty="0" err="1">
                <a:solidFill>
                  <a:srgbClr val="000000"/>
                </a:solidFill>
                <a:latin typeface="Arial"/>
              </a:rPr>
              <a:t>visão</a:t>
            </a:r>
            <a:r>
              <a:rPr lang="en-US" sz="2400" i="0" kern="0" dirty="0">
                <a:solidFill>
                  <a:srgbClr val="000000"/>
                </a:solidFill>
                <a:latin typeface="Arial"/>
              </a:rPr>
              <a:t> normal</a:t>
            </a:r>
          </a:p>
          <a:p>
            <a:pPr marL="742950" lvl="1" indent="-285750" eaLnBrk="1" hangingPunct="1">
              <a:lnSpc>
                <a:spcPct val="90000"/>
              </a:lnSpc>
              <a:spcBef>
                <a:spcPct val="20000"/>
              </a:spcBef>
              <a:buFontTx/>
              <a:buChar char="–"/>
              <a:defRPr/>
            </a:pPr>
            <a:endParaRPr lang="en-US" sz="2400" i="0" kern="0" dirty="0">
              <a:solidFill>
                <a:srgbClr val="000000"/>
              </a:solidFill>
              <a:latin typeface="Arial"/>
            </a:endParaRPr>
          </a:p>
          <a:p>
            <a:pPr marL="742950" lvl="1" indent="-285750" eaLnBrk="1" hangingPunct="1">
              <a:lnSpc>
                <a:spcPct val="90000"/>
              </a:lnSpc>
              <a:spcBef>
                <a:spcPct val="20000"/>
              </a:spcBef>
              <a:buFontTx/>
              <a:buChar char="–"/>
              <a:defRPr/>
            </a:pPr>
            <a:r>
              <a:rPr lang="en-US" sz="2400" i="0" kern="0" dirty="0" err="1">
                <a:solidFill>
                  <a:srgbClr val="000000"/>
                </a:solidFill>
                <a:latin typeface="Arial"/>
              </a:rPr>
              <a:t>Diferenças</a:t>
            </a:r>
            <a:r>
              <a:rPr lang="en-US" sz="2400" i="0" kern="0" dirty="0">
                <a:solidFill>
                  <a:srgbClr val="000000"/>
                </a:solidFill>
                <a:latin typeface="Arial"/>
              </a:rPr>
              <a:t> entre 3 e 4 Delta-E </a:t>
            </a:r>
            <a:r>
              <a:rPr lang="en-US" sz="2400" i="0" kern="0" dirty="0" err="1">
                <a:solidFill>
                  <a:srgbClr val="000000"/>
                </a:solidFill>
                <a:latin typeface="Arial"/>
              </a:rPr>
              <a:t>não</a:t>
            </a:r>
            <a:r>
              <a:rPr lang="en-US" sz="2400" i="0" kern="0" dirty="0">
                <a:solidFill>
                  <a:srgbClr val="000000"/>
                </a:solidFill>
                <a:latin typeface="Arial"/>
              </a:rPr>
              <a:t> </a:t>
            </a:r>
            <a:r>
              <a:rPr lang="en-US" sz="2400" i="0" kern="0" dirty="0" err="1">
                <a:solidFill>
                  <a:srgbClr val="000000"/>
                </a:solidFill>
                <a:latin typeface="Arial"/>
              </a:rPr>
              <a:t>adjacentes</a:t>
            </a:r>
            <a:r>
              <a:rPr lang="en-US" sz="2400" i="0" kern="0" dirty="0">
                <a:solidFill>
                  <a:srgbClr val="000000"/>
                </a:solidFill>
                <a:latin typeface="Arial"/>
              </a:rPr>
              <a:t> </a:t>
            </a:r>
            <a:r>
              <a:rPr lang="en-US" sz="2400" i="0" kern="0" dirty="0" err="1">
                <a:solidFill>
                  <a:srgbClr val="000000"/>
                </a:solidFill>
                <a:latin typeface="Arial"/>
              </a:rPr>
              <a:t>são</a:t>
            </a:r>
            <a:r>
              <a:rPr lang="en-US" sz="2400" i="0" kern="0" dirty="0">
                <a:solidFill>
                  <a:srgbClr val="000000"/>
                </a:solidFill>
                <a:latin typeface="Arial"/>
              </a:rPr>
              <a:t> </a:t>
            </a:r>
            <a:r>
              <a:rPr lang="en-US" sz="2400" i="0" kern="0" dirty="0" err="1">
                <a:solidFill>
                  <a:srgbClr val="000000"/>
                </a:solidFill>
                <a:latin typeface="Arial"/>
              </a:rPr>
              <a:t>aceitáveis</a:t>
            </a:r>
            <a:r>
              <a:rPr lang="en-US" sz="2400" i="0" kern="0" dirty="0">
                <a:solidFill>
                  <a:srgbClr val="000000"/>
                </a:solidFill>
                <a:latin typeface="Arial"/>
              </a:rPr>
              <a:t> </a:t>
            </a:r>
            <a:r>
              <a:rPr lang="en-US" sz="2400" i="0" kern="0" dirty="0" err="1">
                <a:solidFill>
                  <a:srgbClr val="000000"/>
                </a:solidFill>
                <a:latin typeface="Arial"/>
              </a:rPr>
              <a:t>para</a:t>
            </a:r>
            <a:r>
              <a:rPr lang="en-US" sz="2400" i="0" kern="0" dirty="0">
                <a:solidFill>
                  <a:srgbClr val="000000"/>
                </a:solidFill>
                <a:latin typeface="Arial"/>
              </a:rPr>
              <a:t> a </a:t>
            </a:r>
            <a:r>
              <a:rPr lang="en-US" sz="2400" i="0" kern="0" dirty="0" err="1">
                <a:solidFill>
                  <a:srgbClr val="000000"/>
                </a:solidFill>
                <a:latin typeface="Arial"/>
              </a:rPr>
              <a:t>maioria</a:t>
            </a:r>
            <a:r>
              <a:rPr lang="en-US" sz="2400" i="0" kern="0" dirty="0">
                <a:solidFill>
                  <a:srgbClr val="000000"/>
                </a:solidFill>
                <a:latin typeface="Arial"/>
              </a:rPr>
              <a:t> das </a:t>
            </a:r>
            <a:r>
              <a:rPr lang="en-US" sz="2400" i="0" kern="0" dirty="0" err="1">
                <a:solidFill>
                  <a:srgbClr val="000000"/>
                </a:solidFill>
                <a:latin typeface="Arial"/>
              </a:rPr>
              <a:t>pessoas</a:t>
            </a:r>
            <a:r>
              <a:rPr lang="en-US" sz="2400" i="0" kern="0" dirty="0">
                <a:solidFill>
                  <a:srgbClr val="000000"/>
                </a:solidFill>
                <a:latin typeface="Arial"/>
              </a:rPr>
              <a:t> com </a:t>
            </a:r>
            <a:r>
              <a:rPr lang="en-US" sz="2400" i="0" kern="0" dirty="0" err="1">
                <a:solidFill>
                  <a:srgbClr val="000000"/>
                </a:solidFill>
                <a:latin typeface="Arial"/>
              </a:rPr>
              <a:t>visão</a:t>
            </a:r>
            <a:r>
              <a:rPr lang="en-US" sz="2400" i="0" kern="0" dirty="0">
                <a:solidFill>
                  <a:srgbClr val="000000"/>
                </a:solidFill>
                <a:latin typeface="Arial"/>
              </a:rPr>
              <a:t> normal</a:t>
            </a:r>
          </a:p>
          <a:p>
            <a:pPr marL="742950" lvl="1" indent="-285750" eaLnBrk="1" hangingPunct="1">
              <a:lnSpc>
                <a:spcPct val="90000"/>
              </a:lnSpc>
              <a:spcBef>
                <a:spcPct val="20000"/>
              </a:spcBef>
              <a:buFontTx/>
              <a:buChar char="–"/>
              <a:defRPr/>
            </a:pPr>
            <a:endParaRPr lang="en-US" sz="2400" i="0" kern="0" dirty="0">
              <a:solidFill>
                <a:srgbClr val="000000"/>
              </a:solidFill>
              <a:latin typeface="Arial"/>
            </a:endParaRPr>
          </a:p>
          <a:p>
            <a:pPr marL="742950" lvl="1" indent="-285750" eaLnBrk="1" hangingPunct="1">
              <a:lnSpc>
                <a:spcPct val="90000"/>
              </a:lnSpc>
              <a:spcBef>
                <a:spcPct val="20000"/>
              </a:spcBef>
              <a:buFontTx/>
              <a:buChar char="–"/>
              <a:defRPr/>
            </a:pPr>
            <a:r>
              <a:rPr lang="en-US" sz="2400" i="0" kern="0" dirty="0" err="1">
                <a:solidFill>
                  <a:srgbClr val="000000"/>
                </a:solidFill>
                <a:latin typeface="Arial"/>
              </a:rPr>
              <a:t>Diferenças</a:t>
            </a:r>
            <a:r>
              <a:rPr lang="en-US" sz="2400" i="0" kern="0" dirty="0">
                <a:solidFill>
                  <a:srgbClr val="000000"/>
                </a:solidFill>
                <a:latin typeface="Arial"/>
              </a:rPr>
              <a:t> entre 3 a 6 Delta-E </a:t>
            </a:r>
            <a:r>
              <a:rPr lang="en-US" sz="2400" i="0" kern="0" dirty="0" err="1">
                <a:solidFill>
                  <a:srgbClr val="000000"/>
                </a:solidFill>
                <a:latin typeface="Arial"/>
              </a:rPr>
              <a:t>são</a:t>
            </a:r>
            <a:r>
              <a:rPr lang="en-US" sz="2400" i="0" kern="0" dirty="0">
                <a:solidFill>
                  <a:srgbClr val="000000"/>
                </a:solidFill>
                <a:latin typeface="Arial"/>
              </a:rPr>
              <a:t> </a:t>
            </a:r>
            <a:r>
              <a:rPr lang="en-US" sz="2400" i="0" kern="0" dirty="0" err="1">
                <a:solidFill>
                  <a:srgbClr val="000000"/>
                </a:solidFill>
                <a:latin typeface="Arial"/>
              </a:rPr>
              <a:t>consideradas</a:t>
            </a:r>
            <a:r>
              <a:rPr lang="en-US" sz="2400" i="0" kern="0" dirty="0">
                <a:solidFill>
                  <a:srgbClr val="000000"/>
                </a:solidFill>
                <a:latin typeface="Arial"/>
              </a:rPr>
              <a:t> </a:t>
            </a:r>
            <a:r>
              <a:rPr lang="en-US" sz="2400" i="0" kern="0" dirty="0" err="1">
                <a:solidFill>
                  <a:srgbClr val="000000"/>
                </a:solidFill>
                <a:latin typeface="Arial"/>
              </a:rPr>
              <a:t>aceitáveis</a:t>
            </a:r>
            <a:r>
              <a:rPr lang="en-US" sz="2400" i="0" kern="0" dirty="0">
                <a:solidFill>
                  <a:srgbClr val="000000"/>
                </a:solidFill>
                <a:latin typeface="Arial"/>
              </a:rPr>
              <a:t> </a:t>
            </a:r>
            <a:r>
              <a:rPr lang="en-US" sz="2400" i="0" kern="0" dirty="0" err="1">
                <a:solidFill>
                  <a:srgbClr val="000000"/>
                </a:solidFill>
                <a:latin typeface="Arial"/>
              </a:rPr>
              <a:t>na</a:t>
            </a:r>
            <a:r>
              <a:rPr lang="en-US" sz="2400" i="0" kern="0" dirty="0">
                <a:solidFill>
                  <a:srgbClr val="000000"/>
                </a:solidFill>
                <a:latin typeface="Arial"/>
              </a:rPr>
              <a:t> </a:t>
            </a:r>
            <a:r>
              <a:rPr lang="en-US" sz="2400" i="0" kern="0" dirty="0" err="1">
                <a:solidFill>
                  <a:srgbClr val="000000"/>
                </a:solidFill>
                <a:latin typeface="Arial"/>
              </a:rPr>
              <a:t>reprodução</a:t>
            </a:r>
            <a:r>
              <a:rPr lang="en-US" sz="2400" i="0" kern="0" dirty="0">
                <a:solidFill>
                  <a:srgbClr val="000000"/>
                </a:solidFill>
                <a:latin typeface="Arial"/>
              </a:rPr>
              <a:t> de cores </a:t>
            </a:r>
            <a:r>
              <a:rPr lang="en-US" sz="2400" i="0" kern="0" dirty="0" err="1">
                <a:solidFill>
                  <a:srgbClr val="000000"/>
                </a:solidFill>
                <a:latin typeface="Arial"/>
              </a:rPr>
              <a:t>comercial</a:t>
            </a:r>
            <a:r>
              <a:rPr lang="en-US" sz="2400" i="0" kern="0" dirty="0">
                <a:solidFill>
                  <a:srgbClr val="000000"/>
                </a:solidFill>
                <a:latin typeface="Arial"/>
              </a:rPr>
              <a:t> </a:t>
            </a:r>
          </a:p>
        </p:txBody>
      </p:sp>
      <p:sp>
        <p:nvSpPr>
          <p:cNvPr id="2" name="Date Placeholder 1"/>
          <p:cNvSpPr>
            <a:spLocks noGrp="1"/>
          </p:cNvSpPr>
          <p:nvPr>
            <p:ph type="dt" sz="half" idx="10"/>
          </p:nvPr>
        </p:nvSpPr>
        <p:spPr/>
        <p:txBody>
          <a:bodyPr/>
          <a:lstStyle/>
          <a:p>
            <a:pPr>
              <a:defRPr/>
            </a:pPr>
            <a:fld id="{28F2C20F-C29D-4DCC-8ABA-EF4E0E15A51A}"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6C1FC9E5-0E7E-4C84-816D-E78B6892116A}" type="slidenum">
              <a:rPr lang="en-US" smtClean="0"/>
              <a:pPr>
                <a:defRPr/>
              </a:pPr>
              <a:t>178</a:t>
            </a:fld>
            <a:endParaRPr lang="en-US"/>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8"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77829" name="Rectangle 2"/>
          <p:cNvSpPr>
            <a:spLocks noGrp="1" noChangeArrowheads="1"/>
          </p:cNvSpPr>
          <p:nvPr>
            <p:ph type="title"/>
          </p:nvPr>
        </p:nvSpPr>
        <p:spPr/>
        <p:txBody>
          <a:bodyPr/>
          <a:lstStyle/>
          <a:p>
            <a:pPr defTabSz="914400"/>
            <a:r>
              <a:rPr lang="en-GB" i="1">
                <a:solidFill>
                  <a:schemeClr val="tx1"/>
                </a:solidFill>
                <a:latin typeface="Arial" charset="0"/>
              </a:rPr>
              <a:t>CIE 1994 colour difference</a:t>
            </a:r>
          </a:p>
        </p:txBody>
      </p:sp>
      <p:sp>
        <p:nvSpPr>
          <p:cNvPr id="77830" name="Rectangle 3"/>
          <p:cNvSpPr>
            <a:spLocks noGrp="1" noChangeArrowheads="1"/>
          </p:cNvSpPr>
          <p:nvPr>
            <p:ph type="body" idx="1"/>
          </p:nvPr>
        </p:nvSpPr>
        <p:spPr>
          <a:xfrm>
            <a:off x="992188" y="3802063"/>
            <a:ext cx="7159625" cy="1728787"/>
          </a:xfrm>
        </p:spPr>
        <p:txBody>
          <a:bodyPr/>
          <a:lstStyle/>
          <a:p>
            <a:pPr marL="342900" indent="-342900" defTabSz="914400"/>
            <a:r>
              <a:rPr lang="en-GB" i="1"/>
              <a:t>k</a:t>
            </a:r>
            <a:r>
              <a:rPr lang="en-GB"/>
              <a:t> parametric factors, industry dependent</a:t>
            </a:r>
          </a:p>
          <a:p>
            <a:pPr marL="342900" indent="-342900" defTabSz="914400"/>
            <a:r>
              <a:rPr lang="en-GB" i="1"/>
              <a:t>S</a:t>
            </a:r>
            <a:r>
              <a:rPr lang="en-GB"/>
              <a:t> weighting functions, depend on location in colour space:</a:t>
            </a:r>
          </a:p>
        </p:txBody>
      </p:sp>
      <p:pic>
        <p:nvPicPr>
          <p:cNvPr id="2" name="Picture 1">
            <a:extLst>
              <a:ext uri="{FF2B5EF4-FFF2-40B4-BE49-F238E27FC236}">
                <a16:creationId xmlns:a16="http://schemas.microsoft.com/office/drawing/2014/main" id="{1CD6BB5D-ACD3-9E48-B020-4CDCF4BE8F25}"/>
              </a:ext>
            </a:extLst>
          </p:cNvPr>
          <p:cNvPicPr>
            <a:picLocks noChangeAspect="1"/>
          </p:cNvPicPr>
          <p:nvPr/>
        </p:nvPicPr>
        <p:blipFill>
          <a:blip r:embed="rId3"/>
          <a:stretch>
            <a:fillRect/>
          </a:stretch>
        </p:blipFill>
        <p:spPr>
          <a:xfrm>
            <a:off x="616527" y="1873250"/>
            <a:ext cx="8077200" cy="1892300"/>
          </a:xfrm>
          <a:prstGeom prst="rect">
            <a:avLst/>
          </a:prstGeom>
        </p:spPr>
      </p:pic>
      <p:pic>
        <p:nvPicPr>
          <p:cNvPr id="3" name="Picture 2">
            <a:extLst>
              <a:ext uri="{FF2B5EF4-FFF2-40B4-BE49-F238E27FC236}">
                <a16:creationId xmlns:a16="http://schemas.microsoft.com/office/drawing/2014/main" id="{1A93409D-7642-7A4D-A1FF-44BE492CBA05}"/>
              </a:ext>
            </a:extLst>
          </p:cNvPr>
          <p:cNvPicPr>
            <a:picLocks noChangeAspect="1"/>
          </p:cNvPicPr>
          <p:nvPr/>
        </p:nvPicPr>
        <p:blipFill>
          <a:blip r:embed="rId4"/>
          <a:stretch>
            <a:fillRect/>
          </a:stretch>
        </p:blipFill>
        <p:spPr>
          <a:xfrm>
            <a:off x="649432" y="5401541"/>
            <a:ext cx="8343900" cy="571500"/>
          </a:xfrm>
          <a:prstGeom prst="rect">
            <a:avLst/>
          </a:prstGeom>
        </p:spPr>
      </p:pic>
    </p:spTree>
    <p:extLst>
      <p:ext uri="{BB962C8B-B14F-4D97-AF65-F5344CB8AC3E}">
        <p14:creationId xmlns:p14="http://schemas.microsoft.com/office/powerpoint/2010/main" val="3027996665"/>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2"/>
          <p:cNvSpPr>
            <a:spLocks noGrp="1" noChangeArrowheads="1"/>
          </p:cNvSpPr>
          <p:nvPr>
            <p:ph type="title"/>
          </p:nvPr>
        </p:nvSpPr>
        <p:spPr/>
        <p:txBody>
          <a:bodyPr/>
          <a:lstStyle/>
          <a:p>
            <a:pPr eaLnBrk="1" hangingPunct="1"/>
            <a:r>
              <a:rPr lang="en-US"/>
              <a:t>Problemas na uniformidade no Lab</a:t>
            </a:r>
          </a:p>
        </p:txBody>
      </p:sp>
      <p:pic>
        <p:nvPicPr>
          <p:cNvPr id="301059" name="Picture 4" descr="UPLab_Views_D50.jpg                                            002AEE25Internal First                 BE868E06:"/>
          <p:cNvPicPr>
            <a:picLocks noChangeAspect="1" noChangeArrowheads="1"/>
          </p:cNvPicPr>
          <p:nvPr/>
        </p:nvPicPr>
        <p:blipFill>
          <a:blip r:embed="rId2">
            <a:extLst>
              <a:ext uri="{28A0092B-C50C-407E-A947-70E740481C1C}">
                <a14:useLocalDpi xmlns:a14="http://schemas.microsoft.com/office/drawing/2010/main" val="0"/>
              </a:ext>
            </a:extLst>
          </a:blip>
          <a:srcRect b="7603"/>
          <a:stretch>
            <a:fillRect/>
          </a:stretch>
        </p:blipFill>
        <p:spPr bwMode="auto">
          <a:xfrm>
            <a:off x="990600" y="2290763"/>
            <a:ext cx="7391400" cy="3957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1060" name="Rectangle 5"/>
          <p:cNvSpPr>
            <a:spLocks noGrp="1" noChangeArrowheads="1"/>
          </p:cNvSpPr>
          <p:nvPr>
            <p:ph type="body" idx="1"/>
          </p:nvPr>
        </p:nvSpPr>
        <p:spPr>
          <a:noFill/>
        </p:spPr>
        <p:txBody>
          <a:bodyPr/>
          <a:lstStyle/>
          <a:p>
            <a:pPr eaLnBrk="1" hangingPunct="1"/>
            <a:r>
              <a:rPr lang="en-US"/>
              <a:t>Falta de uniformidade na Matiz</a:t>
            </a:r>
          </a:p>
          <a:p>
            <a:pPr lvl="1" eaLnBrk="1" hangingPunct="1"/>
            <a:r>
              <a:rPr lang="en-US"/>
              <a:t>Foco nos tons azuis que tendem a púrpura</a:t>
            </a:r>
          </a:p>
        </p:txBody>
      </p:sp>
      <p:sp>
        <p:nvSpPr>
          <p:cNvPr id="2" name="Date Placeholder 1"/>
          <p:cNvSpPr>
            <a:spLocks noGrp="1"/>
          </p:cNvSpPr>
          <p:nvPr>
            <p:ph type="dt" sz="half" idx="10"/>
          </p:nvPr>
        </p:nvSpPr>
        <p:spPr/>
        <p:txBody>
          <a:bodyPr/>
          <a:lstStyle/>
          <a:p>
            <a:pPr>
              <a:defRPr/>
            </a:pPr>
            <a:fld id="{92EFEFAF-A0E1-47AA-AFF2-D2D784E8FB7E}"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A1B47C9-A664-4625-BADE-B75117483FC9}" type="slidenum">
              <a:rPr lang="en-US" smtClean="0"/>
              <a:pPr>
                <a:defRPr/>
              </a:pPr>
              <a:t>180</a:t>
            </a:fld>
            <a:endParaRPr lang="en-US"/>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2"/>
          <p:cNvSpPr>
            <a:spLocks noGrp="1" noChangeArrowheads="1"/>
          </p:cNvSpPr>
          <p:nvPr>
            <p:ph type="title"/>
          </p:nvPr>
        </p:nvSpPr>
        <p:spPr/>
        <p:txBody>
          <a:bodyPr/>
          <a:lstStyle/>
          <a:p>
            <a:pPr eaLnBrk="1" hangingPunct="1"/>
            <a:r>
              <a:rPr lang="en-US"/>
              <a:t>Problemas na uniformidade no Lab</a:t>
            </a:r>
          </a:p>
        </p:txBody>
      </p:sp>
      <p:sp>
        <p:nvSpPr>
          <p:cNvPr id="302083" name="Rectangle 4"/>
          <p:cNvSpPr>
            <a:spLocks noGrp="1" noChangeArrowheads="1"/>
          </p:cNvSpPr>
          <p:nvPr>
            <p:ph type="body" idx="1"/>
          </p:nvPr>
        </p:nvSpPr>
        <p:spPr>
          <a:noFill/>
        </p:spPr>
        <p:txBody>
          <a:bodyPr/>
          <a:lstStyle/>
          <a:p>
            <a:pPr eaLnBrk="1" hangingPunct="1"/>
            <a:r>
              <a:rPr lang="en-US"/>
              <a:t>Falta de uniformidade na Matiz</a:t>
            </a:r>
          </a:p>
          <a:p>
            <a:pPr eaLnBrk="1" hangingPunct="1"/>
            <a:r>
              <a:rPr lang="en-US"/>
              <a:t>Falta de uniformidade na Saturação</a:t>
            </a:r>
          </a:p>
          <a:p>
            <a:pPr lvl="1" eaLnBrk="1" hangingPunct="1">
              <a:buFontTx/>
              <a:buNone/>
            </a:pPr>
            <a:endParaRPr lang="en-US"/>
          </a:p>
        </p:txBody>
      </p:sp>
      <p:pic>
        <p:nvPicPr>
          <p:cNvPr id="302084" name="Picture 5" descr="IdealRingsRadials.jpg                                          002AEE25Internal First                 BE868E0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2743200"/>
            <a:ext cx="7340600" cy="348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91111F1C-6410-4B20-A43B-DD0904BE4BE5}"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A1B47C9-A664-4625-BADE-B75117483FC9}" type="slidenum">
              <a:rPr lang="en-US" smtClean="0"/>
              <a:pPr>
                <a:defRPr/>
              </a:pPr>
              <a:t>181</a:t>
            </a:fld>
            <a:endParaRPr lang="en-US"/>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92D72AB-0C7B-4AC7-A0BC-D5CA5B87238A}" type="datetime1">
              <a:rPr lang="en-US" sz="1200" i="0" smtClean="0"/>
              <a:t>3/20/18</a:t>
            </a:fld>
            <a:endParaRPr lang="en-US" sz="1200" i="0"/>
          </a:p>
        </p:txBody>
      </p:sp>
      <p:sp>
        <p:nvSpPr>
          <p:cNvPr id="303107" name="Rectangle 2"/>
          <p:cNvSpPr>
            <a:spLocks noGrp="1" noChangeArrowheads="1"/>
          </p:cNvSpPr>
          <p:nvPr>
            <p:ph type="title"/>
          </p:nvPr>
        </p:nvSpPr>
        <p:spPr/>
        <p:txBody>
          <a:bodyPr/>
          <a:lstStyle/>
          <a:p>
            <a:r>
              <a:rPr lang="pt-BR"/>
              <a:t>Fórmula CIEDE2000</a:t>
            </a:r>
            <a:endParaRPr lang="en-US"/>
          </a:p>
        </p:txBody>
      </p:sp>
      <p:pic>
        <p:nvPicPr>
          <p:cNvPr id="303108"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484313"/>
            <a:ext cx="5905500" cy="454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182</a:t>
            </a:fld>
            <a:endParaRPr lang="en-US"/>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34060DA-70D1-4F34-BE7C-74BE89ED7185}" type="datetime1">
              <a:rPr lang="en-US" sz="1200" i="0" smtClean="0"/>
              <a:t>3/20/18</a:t>
            </a:fld>
            <a:endParaRPr lang="en-US" sz="1200" i="0"/>
          </a:p>
        </p:txBody>
      </p:sp>
      <p:sp>
        <p:nvSpPr>
          <p:cNvPr id="304131" name="Rectangle 2"/>
          <p:cNvSpPr>
            <a:spLocks noGrp="1" noChangeArrowheads="1"/>
          </p:cNvSpPr>
          <p:nvPr>
            <p:ph type="title"/>
          </p:nvPr>
        </p:nvSpPr>
        <p:spPr/>
        <p:txBody>
          <a:bodyPr/>
          <a:lstStyle/>
          <a:p>
            <a:r>
              <a:rPr lang="pt-BR"/>
              <a:t>Fórmula CIEDE2000</a:t>
            </a:r>
            <a:endParaRPr lang="en-US"/>
          </a:p>
        </p:txBody>
      </p:sp>
      <p:pic>
        <p:nvPicPr>
          <p:cNvPr id="304132" name="Picture 3"/>
          <p:cNvPicPr>
            <a:picLocks noChangeAspect="1" noChangeArrowheads="1"/>
          </p:cNvPicPr>
          <p:nvPr/>
        </p:nvPicPr>
        <p:blipFill>
          <a:blip r:embed="rId2">
            <a:extLst>
              <a:ext uri="{28A0092B-C50C-407E-A947-70E740481C1C}">
                <a14:useLocalDpi xmlns:a14="http://schemas.microsoft.com/office/drawing/2010/main" val="0"/>
              </a:ext>
            </a:extLst>
          </a:blip>
          <a:srcRect b="37296"/>
          <a:stretch>
            <a:fillRect/>
          </a:stretch>
        </p:blipFill>
        <p:spPr bwMode="auto">
          <a:xfrm>
            <a:off x="138113" y="1754188"/>
            <a:ext cx="8853487" cy="409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133" name="Rectangle 4"/>
          <p:cNvSpPr>
            <a:spLocks noChangeArrowheads="1"/>
          </p:cNvSpPr>
          <p:nvPr/>
        </p:nvSpPr>
        <p:spPr bwMode="auto">
          <a:xfrm>
            <a:off x="138113" y="5564188"/>
            <a:ext cx="2936875" cy="258762"/>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183</a:t>
            </a:fld>
            <a:endParaRPr lang="en-US"/>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05154" name="Rectangle 2"/>
          <p:cNvSpPr>
            <a:spLocks noGrp="1" noChangeArrowheads="1"/>
          </p:cNvSpPr>
          <p:nvPr>
            <p:ph type="title"/>
          </p:nvPr>
        </p:nvSpPr>
        <p:spPr>
          <a:xfrm>
            <a:off x="457200" y="53975"/>
            <a:ext cx="8229600" cy="858838"/>
          </a:xfrm>
        </p:spPr>
        <p:txBody>
          <a:bodyPr/>
          <a:lstStyle/>
          <a:p>
            <a:r>
              <a:rPr lang="pt-BR"/>
              <a:t>Fórmula CIEDE2000</a:t>
            </a:r>
            <a:endParaRPr lang="en-US"/>
          </a:p>
        </p:txBody>
      </p:sp>
      <p:pic>
        <p:nvPicPr>
          <p:cNvPr id="305155" name="Picture 3"/>
          <p:cNvPicPr>
            <a:picLocks noChangeAspect="1" noChangeArrowheads="1"/>
          </p:cNvPicPr>
          <p:nvPr/>
        </p:nvPicPr>
        <p:blipFill>
          <a:blip r:embed="rId2">
            <a:extLst>
              <a:ext uri="{28A0092B-C50C-407E-A947-70E740481C1C}">
                <a14:useLocalDpi xmlns:a14="http://schemas.microsoft.com/office/drawing/2010/main" val="0"/>
              </a:ext>
            </a:extLst>
          </a:blip>
          <a:srcRect t="58078" b="7234"/>
          <a:stretch>
            <a:fillRect/>
          </a:stretch>
        </p:blipFill>
        <p:spPr bwMode="auto">
          <a:xfrm>
            <a:off x="442913" y="1639888"/>
            <a:ext cx="8410575" cy="2154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56" name="Rectangle 4"/>
          <p:cNvSpPr>
            <a:spLocks noChangeArrowheads="1"/>
          </p:cNvSpPr>
          <p:nvPr/>
        </p:nvSpPr>
        <p:spPr bwMode="auto">
          <a:xfrm>
            <a:off x="5418138" y="1649413"/>
            <a:ext cx="2936875" cy="258762"/>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nchor="ctr"/>
          <a:lstStyle/>
          <a:p>
            <a:endParaRPr lang="pt-BR"/>
          </a:p>
        </p:txBody>
      </p:sp>
      <p:sp>
        <p:nvSpPr>
          <p:cNvPr id="2" name="Date Placeholder 1"/>
          <p:cNvSpPr>
            <a:spLocks noGrp="1"/>
          </p:cNvSpPr>
          <p:nvPr>
            <p:ph type="dt" sz="half" idx="10"/>
          </p:nvPr>
        </p:nvSpPr>
        <p:spPr/>
        <p:txBody>
          <a:bodyPr/>
          <a:lstStyle/>
          <a:p>
            <a:pPr>
              <a:defRPr/>
            </a:pPr>
            <a:fld id="{13100485-CE0D-447B-8563-2E2DE05D7B81}"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BCB0D9E7-0DFE-4945-AD01-8C69C8E9772C}" type="slidenum">
              <a:rPr lang="en-US" smtClean="0"/>
              <a:pPr>
                <a:defRPr/>
              </a:pPr>
              <a:t>184</a:t>
            </a:fld>
            <a:endParaRPr lang="en-US"/>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0FDABFE-0260-4774-877E-DA54DB158234}" type="datetime1">
              <a:rPr lang="en-US" sz="1200" i="0" smtClean="0"/>
              <a:t>3/20/18</a:t>
            </a:fld>
            <a:endParaRPr lang="en-US" sz="1200" i="0"/>
          </a:p>
        </p:txBody>
      </p:sp>
      <p:sp>
        <p:nvSpPr>
          <p:cNvPr id="306179" name="Rectangle 2"/>
          <p:cNvSpPr>
            <a:spLocks noGrp="1" noChangeArrowheads="1"/>
          </p:cNvSpPr>
          <p:nvPr>
            <p:ph type="title"/>
          </p:nvPr>
        </p:nvSpPr>
        <p:spPr>
          <a:xfrm>
            <a:off x="457200" y="53975"/>
            <a:ext cx="8229600" cy="1143000"/>
          </a:xfrm>
        </p:spPr>
        <p:txBody>
          <a:bodyPr/>
          <a:lstStyle/>
          <a:p>
            <a:r>
              <a:rPr lang="pt-BR"/>
              <a:t>Fórmula CIEDE2000</a:t>
            </a:r>
            <a:endParaRPr lang="en-US"/>
          </a:p>
        </p:txBody>
      </p:sp>
      <p:pic>
        <p:nvPicPr>
          <p:cNvPr id="306180"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9313" y="1806575"/>
            <a:ext cx="7367587" cy="2511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185</a:t>
            </a:fld>
            <a:endParaRPr lang="en-US"/>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8DA4B20-F120-402E-B505-C39B8402A196}" type="datetime1">
              <a:rPr lang="en-US" sz="1200" i="0" smtClean="0"/>
              <a:t>3/20/18</a:t>
            </a:fld>
            <a:endParaRPr lang="en-US" sz="1200" i="0"/>
          </a:p>
        </p:txBody>
      </p:sp>
      <p:sp>
        <p:nvSpPr>
          <p:cNvPr id="307203" name="Rectangle 2"/>
          <p:cNvSpPr>
            <a:spLocks noGrp="1" noChangeArrowheads="1"/>
          </p:cNvSpPr>
          <p:nvPr>
            <p:ph type="ctrTitle"/>
          </p:nvPr>
        </p:nvSpPr>
        <p:spPr/>
        <p:txBody>
          <a:bodyPr/>
          <a:lstStyle/>
          <a:p>
            <a:r>
              <a:rPr lang="en-US"/>
              <a:t>Transformações de espectros</a:t>
            </a:r>
          </a:p>
        </p:txBody>
      </p:sp>
      <p:sp>
        <p:nvSpPr>
          <p:cNvPr id="307204" name="Rectangle 3"/>
          <p:cNvSpPr>
            <a:spLocks noGrp="1" noChangeArrowheads="1"/>
          </p:cNvSpPr>
          <p:nvPr>
            <p:ph type="subTitle" idx="1"/>
          </p:nvPr>
        </p:nvSpPr>
        <p:spPr/>
        <p:txBody>
          <a:bodyPr/>
          <a:lstStyle/>
          <a:p>
            <a:r>
              <a:rPr lang="en-US"/>
              <a:t>Adição e filtro</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0F7BC612-7615-48F4-BAAB-CBC90BFFF0C0}" type="slidenum">
              <a:rPr lang="en-US" smtClean="0"/>
              <a:pPr>
                <a:defRPr/>
              </a:pPr>
              <a:t>186</a:t>
            </a:fld>
            <a:endParaRPr lang="en-US"/>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1"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AFAB48B-6221-40EC-BF74-10E90D895D2E}" type="datetime1">
              <a:rPr lang="en-US" sz="1200" i="0" smtClean="0"/>
              <a:t>3/20/18</a:t>
            </a:fld>
            <a:endParaRPr lang="en-US" sz="1200" i="0"/>
          </a:p>
        </p:txBody>
      </p:sp>
      <p:sp>
        <p:nvSpPr>
          <p:cNvPr id="78852" name="Rectangle 2"/>
          <p:cNvSpPr>
            <a:spLocks noGrp="1" noChangeArrowheads="1"/>
          </p:cNvSpPr>
          <p:nvPr>
            <p:ph type="title"/>
          </p:nvPr>
        </p:nvSpPr>
        <p:spPr>
          <a:xfrm>
            <a:off x="508000" y="328613"/>
            <a:ext cx="8255000" cy="758825"/>
          </a:xfrm>
          <a:noFill/>
        </p:spPr>
        <p:txBody>
          <a:bodyPr/>
          <a:lstStyle/>
          <a:p>
            <a:r>
              <a:rPr lang="en-US"/>
              <a:t>Processos aditivos de formação de cores</a:t>
            </a:r>
          </a:p>
        </p:txBody>
      </p:sp>
      <p:grpSp>
        <p:nvGrpSpPr>
          <p:cNvPr id="78853" name="Group 3"/>
          <p:cNvGrpSpPr>
            <a:grpSpLocks/>
          </p:cNvGrpSpPr>
          <p:nvPr/>
        </p:nvGrpSpPr>
        <p:grpSpPr bwMode="auto">
          <a:xfrm>
            <a:off x="812800" y="2338388"/>
            <a:ext cx="5678488" cy="2160587"/>
            <a:chOff x="512" y="1473"/>
            <a:chExt cx="4916" cy="1361"/>
          </a:xfrm>
        </p:grpSpPr>
        <p:sp>
          <p:nvSpPr>
            <p:cNvPr id="78876" name="Rectangle 4"/>
            <p:cNvSpPr>
              <a:spLocks noChangeAspect="1" noChangeArrowheads="1"/>
            </p:cNvSpPr>
            <p:nvPr/>
          </p:nvSpPr>
          <p:spPr bwMode="auto">
            <a:xfrm>
              <a:off x="5207" y="2426"/>
              <a:ext cx="2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1800" i="0">
                  <a:latin typeface="Symbol" pitchFamily="18" charset="2"/>
                </a:rPr>
                <a:t>l</a:t>
              </a:r>
            </a:p>
          </p:txBody>
        </p:sp>
        <p:sp>
          <p:nvSpPr>
            <p:cNvPr id="78877" name="Line 5"/>
            <p:cNvSpPr>
              <a:spLocks noChangeAspect="1" noChangeShapeType="1"/>
            </p:cNvSpPr>
            <p:nvPr/>
          </p:nvSpPr>
          <p:spPr bwMode="auto">
            <a:xfrm>
              <a:off x="899" y="1996"/>
              <a:ext cx="1072"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78" name="Line 6"/>
            <p:cNvSpPr>
              <a:spLocks noChangeAspect="1" noChangeShapeType="1"/>
            </p:cNvSpPr>
            <p:nvPr/>
          </p:nvSpPr>
          <p:spPr bwMode="auto">
            <a:xfrm flipV="1">
              <a:off x="944" y="1521"/>
              <a:ext cx="0" cy="498"/>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79" name="Rectangle 7"/>
            <p:cNvSpPr>
              <a:spLocks noChangeAspect="1" noChangeArrowheads="1"/>
            </p:cNvSpPr>
            <p:nvPr/>
          </p:nvSpPr>
          <p:spPr bwMode="auto">
            <a:xfrm>
              <a:off x="1853" y="1958"/>
              <a:ext cx="222"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1800" i="0">
                  <a:latin typeface="Symbol" pitchFamily="18" charset="2"/>
                </a:rPr>
                <a:t>l</a:t>
              </a:r>
            </a:p>
          </p:txBody>
        </p:sp>
        <p:sp>
          <p:nvSpPr>
            <p:cNvPr id="78880" name="Rectangle 8"/>
            <p:cNvSpPr>
              <a:spLocks noChangeAspect="1" noChangeArrowheads="1"/>
            </p:cNvSpPr>
            <p:nvPr/>
          </p:nvSpPr>
          <p:spPr bwMode="auto">
            <a:xfrm>
              <a:off x="512" y="1473"/>
              <a:ext cx="386"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1800" i="0">
                  <a:latin typeface="Arial" charset="0"/>
                  <a:sym typeface="Symbol" pitchFamily="18" charset="2"/>
                </a:rPr>
                <a:t></a:t>
              </a:r>
              <a:r>
                <a:rPr lang="en-US" sz="1800" i="0" baseline="-25000">
                  <a:latin typeface="Arial" charset="0"/>
                </a:rPr>
                <a:t>a</a:t>
              </a:r>
            </a:p>
          </p:txBody>
        </p:sp>
        <p:sp>
          <p:nvSpPr>
            <p:cNvPr id="78881" name="Line 9"/>
            <p:cNvSpPr>
              <a:spLocks noChangeAspect="1" noChangeShapeType="1"/>
            </p:cNvSpPr>
            <p:nvPr/>
          </p:nvSpPr>
          <p:spPr bwMode="auto">
            <a:xfrm>
              <a:off x="884" y="2658"/>
              <a:ext cx="1076"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82" name="Line 10"/>
            <p:cNvSpPr>
              <a:spLocks noChangeAspect="1" noChangeShapeType="1"/>
            </p:cNvSpPr>
            <p:nvPr/>
          </p:nvSpPr>
          <p:spPr bwMode="auto">
            <a:xfrm flipV="1">
              <a:off x="935" y="2182"/>
              <a:ext cx="0" cy="498"/>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83" name="Rectangle 11"/>
            <p:cNvSpPr>
              <a:spLocks noChangeAspect="1" noChangeArrowheads="1"/>
            </p:cNvSpPr>
            <p:nvPr/>
          </p:nvSpPr>
          <p:spPr bwMode="auto">
            <a:xfrm>
              <a:off x="1842" y="2621"/>
              <a:ext cx="222"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1800" i="0">
                  <a:latin typeface="Symbol" pitchFamily="18" charset="2"/>
                </a:rPr>
                <a:t>l</a:t>
              </a:r>
            </a:p>
          </p:txBody>
        </p:sp>
        <p:sp>
          <p:nvSpPr>
            <p:cNvPr id="78884" name="Rectangle 12"/>
            <p:cNvSpPr>
              <a:spLocks noChangeAspect="1" noChangeArrowheads="1"/>
            </p:cNvSpPr>
            <p:nvPr/>
          </p:nvSpPr>
          <p:spPr bwMode="auto">
            <a:xfrm>
              <a:off x="615" y="2220"/>
              <a:ext cx="3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1400" i="0">
                  <a:sym typeface="Symbol" pitchFamily="18" charset="2"/>
                </a:rPr>
                <a:t></a:t>
              </a:r>
              <a:r>
                <a:rPr lang="en-US" sz="1800" i="0" baseline="-25000">
                  <a:latin typeface="Arial" charset="0"/>
                </a:rPr>
                <a:t>b</a:t>
              </a:r>
            </a:p>
          </p:txBody>
        </p:sp>
        <p:sp>
          <p:nvSpPr>
            <p:cNvPr id="78885" name="Freeform 13"/>
            <p:cNvSpPr>
              <a:spLocks noChangeAspect="1"/>
            </p:cNvSpPr>
            <p:nvPr/>
          </p:nvSpPr>
          <p:spPr bwMode="auto">
            <a:xfrm>
              <a:off x="2120" y="1598"/>
              <a:ext cx="441" cy="214"/>
            </a:xfrm>
            <a:custGeom>
              <a:avLst/>
              <a:gdLst>
                <a:gd name="T0" fmla="*/ 47766 w 208"/>
                <a:gd name="T1" fmla="*/ 0 h 137"/>
                <a:gd name="T2" fmla="*/ 216431 w 208"/>
                <a:gd name="T3" fmla="*/ 3229 h 137"/>
                <a:gd name="T4" fmla="*/ 380134 w 208"/>
                <a:gd name="T5" fmla="*/ 1654 h 137"/>
                <a:gd name="T6" fmla="*/ 217996 w 208"/>
                <a:gd name="T7" fmla="*/ 11736 h 137"/>
                <a:gd name="T8" fmla="*/ 168666 w 208"/>
                <a:gd name="T9" fmla="*/ 5887 h 137"/>
                <a:gd name="T10" fmla="*/ 0 w 208"/>
                <a:gd name="T11" fmla="*/ 2584 h 137"/>
                <a:gd name="T12" fmla="*/ 47766 w 208"/>
                <a:gd name="T13" fmla="*/ 0 h 137"/>
                <a:gd name="T14" fmla="*/ 0 60000 65536"/>
                <a:gd name="T15" fmla="*/ 0 60000 65536"/>
                <a:gd name="T16" fmla="*/ 0 60000 65536"/>
                <a:gd name="T17" fmla="*/ 0 60000 65536"/>
                <a:gd name="T18" fmla="*/ 0 60000 65536"/>
                <a:gd name="T19" fmla="*/ 0 60000 65536"/>
                <a:gd name="T20" fmla="*/ 0 60000 65536"/>
                <a:gd name="T21" fmla="*/ 0 w 208"/>
                <a:gd name="T22" fmla="*/ 0 h 137"/>
                <a:gd name="T23" fmla="*/ 208 w 208"/>
                <a:gd name="T24" fmla="*/ 137 h 1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8" h="137">
                  <a:moveTo>
                    <a:pt x="26" y="0"/>
                  </a:moveTo>
                  <a:lnTo>
                    <a:pt x="118" y="37"/>
                  </a:lnTo>
                  <a:lnTo>
                    <a:pt x="207" y="19"/>
                  </a:lnTo>
                  <a:lnTo>
                    <a:pt x="119" y="136"/>
                  </a:lnTo>
                  <a:lnTo>
                    <a:pt x="92" y="68"/>
                  </a:lnTo>
                  <a:lnTo>
                    <a:pt x="0" y="30"/>
                  </a:lnTo>
                  <a:lnTo>
                    <a:pt x="26" y="0"/>
                  </a:lnTo>
                </a:path>
              </a:pathLst>
            </a:custGeom>
            <a:solidFill>
              <a:schemeClr val="bg1"/>
            </a:solidFill>
            <a:ln w="12700" cap="rnd" cmpd="sng">
              <a:solidFill>
                <a:schemeClr val="tx1"/>
              </a:solidFill>
              <a:prstDash val="solid"/>
              <a:round/>
              <a:headEnd/>
              <a:tailEnd/>
            </a:ln>
          </p:spPr>
          <p:txBody>
            <a:bodyPr/>
            <a:lstStyle/>
            <a:p>
              <a:endParaRPr lang="en-US"/>
            </a:p>
          </p:txBody>
        </p:sp>
        <p:sp>
          <p:nvSpPr>
            <p:cNvPr id="78886" name="Freeform 14"/>
            <p:cNvSpPr>
              <a:spLocks noChangeAspect="1"/>
            </p:cNvSpPr>
            <p:nvPr/>
          </p:nvSpPr>
          <p:spPr bwMode="auto">
            <a:xfrm>
              <a:off x="2172" y="2390"/>
              <a:ext cx="407" cy="198"/>
            </a:xfrm>
            <a:custGeom>
              <a:avLst/>
              <a:gdLst>
                <a:gd name="T0" fmla="*/ 0 w 191"/>
                <a:gd name="T1" fmla="*/ 7886 h 127"/>
                <a:gd name="T2" fmla="*/ 194714 w 191"/>
                <a:gd name="T3" fmla="*/ 5260 h 127"/>
                <a:gd name="T4" fmla="*/ 266161 w 191"/>
                <a:gd name="T5" fmla="*/ 0 h 127"/>
                <a:gd name="T6" fmla="*/ 368482 w 191"/>
                <a:gd name="T7" fmla="*/ 8201 h 127"/>
                <a:gd name="T8" fmla="*/ 225832 w 191"/>
                <a:gd name="T9" fmla="*/ 8201 h 127"/>
                <a:gd name="T10" fmla="*/ 34531 w 191"/>
                <a:gd name="T11" fmla="*/ 10790 h 127"/>
                <a:gd name="T12" fmla="*/ 3738 w 191"/>
                <a:gd name="T13" fmla="*/ 8201 h 127"/>
                <a:gd name="T14" fmla="*/ 0 w 191"/>
                <a:gd name="T15" fmla="*/ 7886 h 127"/>
                <a:gd name="T16" fmla="*/ 0 60000 65536"/>
                <a:gd name="T17" fmla="*/ 0 60000 65536"/>
                <a:gd name="T18" fmla="*/ 0 60000 65536"/>
                <a:gd name="T19" fmla="*/ 0 60000 65536"/>
                <a:gd name="T20" fmla="*/ 0 60000 65536"/>
                <a:gd name="T21" fmla="*/ 0 60000 65536"/>
                <a:gd name="T22" fmla="*/ 0 60000 65536"/>
                <a:gd name="T23" fmla="*/ 0 60000 65536"/>
                <a:gd name="T24" fmla="*/ 0 w 191"/>
                <a:gd name="T25" fmla="*/ 0 h 127"/>
                <a:gd name="T26" fmla="*/ 191 w 191"/>
                <a:gd name="T27" fmla="*/ 127 h 1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1" h="127">
                  <a:moveTo>
                    <a:pt x="0" y="93"/>
                  </a:moveTo>
                  <a:lnTo>
                    <a:pt x="101" y="62"/>
                  </a:lnTo>
                  <a:lnTo>
                    <a:pt x="138" y="0"/>
                  </a:lnTo>
                  <a:lnTo>
                    <a:pt x="191" y="97"/>
                  </a:lnTo>
                  <a:lnTo>
                    <a:pt x="117" y="97"/>
                  </a:lnTo>
                  <a:lnTo>
                    <a:pt x="18" y="127"/>
                  </a:lnTo>
                  <a:lnTo>
                    <a:pt x="2" y="97"/>
                  </a:lnTo>
                  <a:lnTo>
                    <a:pt x="0" y="93"/>
                  </a:lnTo>
                </a:path>
              </a:pathLst>
            </a:custGeom>
            <a:solidFill>
              <a:schemeClr val="bg1"/>
            </a:solidFill>
            <a:ln w="12700" cap="rnd" cmpd="sng">
              <a:solidFill>
                <a:schemeClr val="tx1"/>
              </a:solidFill>
              <a:prstDash val="solid"/>
              <a:round/>
              <a:headEnd/>
              <a:tailEnd/>
            </a:ln>
          </p:spPr>
          <p:txBody>
            <a:bodyPr/>
            <a:lstStyle/>
            <a:p>
              <a:endParaRPr lang="en-US"/>
            </a:p>
          </p:txBody>
        </p:sp>
        <p:sp>
          <p:nvSpPr>
            <p:cNvPr id="78887" name="Oval 15"/>
            <p:cNvSpPr>
              <a:spLocks noChangeAspect="1" noChangeArrowheads="1"/>
            </p:cNvSpPr>
            <p:nvPr/>
          </p:nvSpPr>
          <p:spPr bwMode="auto">
            <a:xfrm>
              <a:off x="3176" y="2126"/>
              <a:ext cx="669" cy="392"/>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78888" name="Oval 16"/>
            <p:cNvSpPr>
              <a:spLocks noChangeAspect="1" noChangeArrowheads="1"/>
            </p:cNvSpPr>
            <p:nvPr/>
          </p:nvSpPr>
          <p:spPr bwMode="auto">
            <a:xfrm>
              <a:off x="3147" y="1921"/>
              <a:ext cx="672" cy="396"/>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78889" name="Rectangle 17"/>
            <p:cNvSpPr>
              <a:spLocks noChangeAspect="1" noChangeArrowheads="1"/>
            </p:cNvSpPr>
            <p:nvPr/>
          </p:nvSpPr>
          <p:spPr bwMode="auto">
            <a:xfrm>
              <a:off x="3268" y="1921"/>
              <a:ext cx="222"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1800" i="0">
                  <a:latin typeface="Arial" charset="0"/>
                </a:rPr>
                <a:t>a</a:t>
              </a:r>
            </a:p>
          </p:txBody>
        </p:sp>
        <p:sp>
          <p:nvSpPr>
            <p:cNvPr id="78890" name="Rectangle 18"/>
            <p:cNvSpPr>
              <a:spLocks noChangeAspect="1" noChangeArrowheads="1"/>
            </p:cNvSpPr>
            <p:nvPr/>
          </p:nvSpPr>
          <p:spPr bwMode="auto">
            <a:xfrm>
              <a:off x="3338" y="2312"/>
              <a:ext cx="222"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1800" i="0">
                  <a:latin typeface="Arial" charset="0"/>
                </a:rPr>
                <a:t>b</a:t>
              </a:r>
            </a:p>
          </p:txBody>
        </p:sp>
        <p:sp>
          <p:nvSpPr>
            <p:cNvPr id="78891" name="Rectangle 19"/>
            <p:cNvSpPr>
              <a:spLocks noChangeAspect="1" noChangeArrowheads="1"/>
            </p:cNvSpPr>
            <p:nvPr/>
          </p:nvSpPr>
          <p:spPr bwMode="auto">
            <a:xfrm>
              <a:off x="3276" y="2111"/>
              <a:ext cx="44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1800" i="0">
                  <a:latin typeface="Arial" charset="0"/>
                </a:rPr>
                <a:t>a+b</a:t>
              </a:r>
            </a:p>
          </p:txBody>
        </p:sp>
        <p:sp>
          <p:nvSpPr>
            <p:cNvPr id="78892" name="Line 20"/>
            <p:cNvSpPr>
              <a:spLocks noChangeAspect="1" noChangeShapeType="1"/>
            </p:cNvSpPr>
            <p:nvPr/>
          </p:nvSpPr>
          <p:spPr bwMode="auto">
            <a:xfrm>
              <a:off x="2385" y="1811"/>
              <a:ext cx="798" cy="42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8893" name="Freeform 21"/>
            <p:cNvSpPr>
              <a:spLocks noChangeAspect="1"/>
            </p:cNvSpPr>
            <p:nvPr/>
          </p:nvSpPr>
          <p:spPr bwMode="auto">
            <a:xfrm>
              <a:off x="2560" y="1630"/>
              <a:ext cx="1008" cy="301"/>
            </a:xfrm>
            <a:custGeom>
              <a:avLst/>
              <a:gdLst>
                <a:gd name="T0" fmla="*/ 0 w 474"/>
                <a:gd name="T1" fmla="*/ 0 h 193"/>
                <a:gd name="T2" fmla="*/ 896684 w 474"/>
                <a:gd name="T3" fmla="*/ 16405 h 193"/>
                <a:gd name="T4" fmla="*/ 0 60000 65536"/>
                <a:gd name="T5" fmla="*/ 0 60000 65536"/>
                <a:gd name="T6" fmla="*/ 0 w 474"/>
                <a:gd name="T7" fmla="*/ 0 h 193"/>
                <a:gd name="T8" fmla="*/ 474 w 474"/>
                <a:gd name="T9" fmla="*/ 193 h 193"/>
              </a:gdLst>
              <a:ahLst/>
              <a:cxnLst>
                <a:cxn ang="T4">
                  <a:pos x="T0" y="T1"/>
                </a:cxn>
                <a:cxn ang="T5">
                  <a:pos x="T2" y="T3"/>
                </a:cxn>
              </a:cxnLst>
              <a:rect l="T6" t="T7" r="T8" b="T9"/>
              <a:pathLst>
                <a:path w="474" h="193">
                  <a:moveTo>
                    <a:pt x="0" y="0"/>
                  </a:moveTo>
                  <a:lnTo>
                    <a:pt x="474" y="193"/>
                  </a:lnTo>
                </a:path>
              </a:pathLst>
            </a:cu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8894" name="Line 22"/>
            <p:cNvSpPr>
              <a:spLocks noChangeAspect="1" noChangeShapeType="1"/>
            </p:cNvSpPr>
            <p:nvPr/>
          </p:nvSpPr>
          <p:spPr bwMode="auto">
            <a:xfrm flipV="1">
              <a:off x="2475" y="2145"/>
              <a:ext cx="841" cy="24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8895" name="Freeform 23"/>
            <p:cNvSpPr>
              <a:spLocks noChangeAspect="1"/>
            </p:cNvSpPr>
            <p:nvPr/>
          </p:nvSpPr>
          <p:spPr bwMode="auto">
            <a:xfrm>
              <a:off x="2572" y="2528"/>
              <a:ext cx="925" cy="18"/>
            </a:xfrm>
            <a:custGeom>
              <a:avLst/>
              <a:gdLst>
                <a:gd name="T0" fmla="*/ 0 w 435"/>
                <a:gd name="T1" fmla="*/ 684 h 12"/>
                <a:gd name="T2" fmla="*/ 822387 w 435"/>
                <a:gd name="T3" fmla="*/ 0 h 12"/>
                <a:gd name="T4" fmla="*/ 0 60000 65536"/>
                <a:gd name="T5" fmla="*/ 0 60000 65536"/>
                <a:gd name="T6" fmla="*/ 0 w 435"/>
                <a:gd name="T7" fmla="*/ 0 h 12"/>
                <a:gd name="T8" fmla="*/ 435 w 435"/>
                <a:gd name="T9" fmla="*/ 12 h 12"/>
              </a:gdLst>
              <a:ahLst/>
              <a:cxnLst>
                <a:cxn ang="T4">
                  <a:pos x="T0" y="T1"/>
                </a:cxn>
                <a:cxn ang="T5">
                  <a:pos x="T2" y="T3"/>
                </a:cxn>
              </a:cxnLst>
              <a:rect l="T6" t="T7" r="T8" b="T9"/>
              <a:pathLst>
                <a:path w="435" h="12">
                  <a:moveTo>
                    <a:pt x="0" y="12"/>
                  </a:moveTo>
                  <a:lnTo>
                    <a:pt x="435" y="0"/>
                  </a:lnTo>
                </a:path>
              </a:pathLst>
            </a:custGeom>
            <a:noFill/>
            <a:ln w="12700">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8896" name="Line 24"/>
            <p:cNvSpPr>
              <a:spLocks noChangeAspect="1" noChangeShapeType="1"/>
            </p:cNvSpPr>
            <p:nvPr/>
          </p:nvSpPr>
          <p:spPr bwMode="auto">
            <a:xfrm>
              <a:off x="4352" y="2437"/>
              <a:ext cx="1076"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97" name="Line 25"/>
            <p:cNvSpPr>
              <a:spLocks noChangeAspect="1" noChangeShapeType="1"/>
            </p:cNvSpPr>
            <p:nvPr/>
          </p:nvSpPr>
          <p:spPr bwMode="auto">
            <a:xfrm flipV="1">
              <a:off x="4401" y="1666"/>
              <a:ext cx="0" cy="79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98" name="Rectangle 26"/>
            <p:cNvSpPr>
              <a:spLocks noChangeAspect="1" noChangeArrowheads="1"/>
            </p:cNvSpPr>
            <p:nvPr/>
          </p:nvSpPr>
          <p:spPr bwMode="auto">
            <a:xfrm>
              <a:off x="4390" y="1622"/>
              <a:ext cx="453"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1400" i="0">
                  <a:sym typeface="Symbol" pitchFamily="18" charset="2"/>
                </a:rPr>
                <a:t></a:t>
              </a:r>
              <a:r>
                <a:rPr lang="en-US" sz="1800" i="0" baseline="-25000">
                  <a:latin typeface="Arial" charset="0"/>
                </a:rPr>
                <a:t>a+b</a:t>
              </a:r>
            </a:p>
          </p:txBody>
        </p:sp>
        <p:sp>
          <p:nvSpPr>
            <p:cNvPr id="78899" name="Freeform 27"/>
            <p:cNvSpPr>
              <a:spLocks noChangeAspect="1"/>
            </p:cNvSpPr>
            <p:nvPr/>
          </p:nvSpPr>
          <p:spPr bwMode="auto">
            <a:xfrm>
              <a:off x="944" y="1610"/>
              <a:ext cx="876" cy="394"/>
            </a:xfrm>
            <a:custGeom>
              <a:avLst/>
              <a:gdLst>
                <a:gd name="T0" fmla="*/ 0 w 412"/>
                <a:gd name="T1" fmla="*/ 14103 h 253"/>
                <a:gd name="T2" fmla="*/ 45186 w 412"/>
                <a:gd name="T3" fmla="*/ 11113 h 253"/>
                <a:gd name="T4" fmla="*/ 98595 w 412"/>
                <a:gd name="T5" fmla="*/ 6292 h 253"/>
                <a:gd name="T6" fmla="*/ 135706 w 412"/>
                <a:gd name="T7" fmla="*/ 1993 h 253"/>
                <a:gd name="T8" fmla="*/ 175827 w 412"/>
                <a:gd name="T9" fmla="*/ 0 h 253"/>
                <a:gd name="T10" fmla="*/ 230271 w 412"/>
                <a:gd name="T11" fmla="*/ 487 h 253"/>
                <a:gd name="T12" fmla="*/ 271898 w 412"/>
                <a:gd name="T13" fmla="*/ 6017 h 253"/>
                <a:gd name="T14" fmla="*/ 330388 w 412"/>
                <a:gd name="T15" fmla="*/ 9799 h 253"/>
                <a:gd name="T16" fmla="*/ 407644 w 412"/>
                <a:gd name="T17" fmla="*/ 15839 h 253"/>
                <a:gd name="T18" fmla="*/ 466219 w 412"/>
                <a:gd name="T19" fmla="*/ 18373 h 253"/>
                <a:gd name="T20" fmla="*/ 534792 w 412"/>
                <a:gd name="T21" fmla="*/ 19884 h 253"/>
                <a:gd name="T22" fmla="*/ 598633 w 412"/>
                <a:gd name="T23" fmla="*/ 20122 h 253"/>
                <a:gd name="T24" fmla="*/ 647521 w 412"/>
                <a:gd name="T25" fmla="*/ 20609 h 253"/>
                <a:gd name="T26" fmla="*/ 720952 w 412"/>
                <a:gd name="T27" fmla="*/ 21095 h 253"/>
                <a:gd name="T28" fmla="*/ 776174 w 412"/>
                <a:gd name="T29" fmla="*/ 21095 h 2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2"/>
                <a:gd name="T46" fmla="*/ 0 h 253"/>
                <a:gd name="T47" fmla="*/ 412 w 412"/>
                <a:gd name="T48" fmla="*/ 253 h 2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2" h="253">
                  <a:moveTo>
                    <a:pt x="0" y="168"/>
                  </a:moveTo>
                  <a:lnTo>
                    <a:pt x="24" y="132"/>
                  </a:lnTo>
                  <a:lnTo>
                    <a:pt x="52" y="75"/>
                  </a:lnTo>
                  <a:lnTo>
                    <a:pt x="72" y="24"/>
                  </a:lnTo>
                  <a:lnTo>
                    <a:pt x="93" y="0"/>
                  </a:lnTo>
                  <a:lnTo>
                    <a:pt x="122" y="6"/>
                  </a:lnTo>
                  <a:lnTo>
                    <a:pt x="144" y="72"/>
                  </a:lnTo>
                  <a:lnTo>
                    <a:pt x="175" y="117"/>
                  </a:lnTo>
                  <a:lnTo>
                    <a:pt x="216" y="189"/>
                  </a:lnTo>
                  <a:lnTo>
                    <a:pt x="247" y="219"/>
                  </a:lnTo>
                  <a:lnTo>
                    <a:pt x="283" y="237"/>
                  </a:lnTo>
                  <a:lnTo>
                    <a:pt x="317" y="240"/>
                  </a:lnTo>
                  <a:lnTo>
                    <a:pt x="343" y="246"/>
                  </a:lnTo>
                  <a:lnTo>
                    <a:pt x="382" y="252"/>
                  </a:lnTo>
                  <a:lnTo>
                    <a:pt x="411" y="252"/>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00" name="Freeform 28"/>
            <p:cNvSpPr>
              <a:spLocks noChangeAspect="1"/>
            </p:cNvSpPr>
            <p:nvPr/>
          </p:nvSpPr>
          <p:spPr bwMode="auto">
            <a:xfrm>
              <a:off x="924" y="2258"/>
              <a:ext cx="879" cy="394"/>
            </a:xfrm>
            <a:custGeom>
              <a:avLst/>
              <a:gdLst>
                <a:gd name="T0" fmla="*/ 786126 w 413"/>
                <a:gd name="T1" fmla="*/ 21095 h 253"/>
                <a:gd name="T2" fmla="*/ 714940 w 413"/>
                <a:gd name="T3" fmla="*/ 13080 h 253"/>
                <a:gd name="T4" fmla="*/ 682892 w 413"/>
                <a:gd name="T5" fmla="*/ 6292 h 253"/>
                <a:gd name="T6" fmla="*/ 647065 w 413"/>
                <a:gd name="T7" fmla="*/ 1993 h 253"/>
                <a:gd name="T8" fmla="*/ 604880 w 413"/>
                <a:gd name="T9" fmla="*/ 0 h 253"/>
                <a:gd name="T10" fmla="*/ 549290 w 413"/>
                <a:gd name="T11" fmla="*/ 487 h 253"/>
                <a:gd name="T12" fmla="*/ 507409 w 413"/>
                <a:gd name="T13" fmla="*/ 6017 h 253"/>
                <a:gd name="T14" fmla="*/ 448118 w 413"/>
                <a:gd name="T15" fmla="*/ 9799 h 253"/>
                <a:gd name="T16" fmla="*/ 370125 w 413"/>
                <a:gd name="T17" fmla="*/ 15839 h 253"/>
                <a:gd name="T18" fmla="*/ 311187 w 413"/>
                <a:gd name="T19" fmla="*/ 18373 h 253"/>
                <a:gd name="T20" fmla="*/ 242104 w 413"/>
                <a:gd name="T21" fmla="*/ 19884 h 253"/>
                <a:gd name="T22" fmla="*/ 177269 w 413"/>
                <a:gd name="T23" fmla="*/ 20122 h 253"/>
                <a:gd name="T24" fmla="*/ 128002 w 413"/>
                <a:gd name="T25" fmla="*/ 20609 h 253"/>
                <a:gd name="T26" fmla="*/ 53796 w 413"/>
                <a:gd name="T27" fmla="*/ 21095 h 253"/>
                <a:gd name="T28" fmla="*/ 0 w 413"/>
                <a:gd name="T29" fmla="*/ 21095 h 2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3"/>
                <a:gd name="T46" fmla="*/ 0 h 253"/>
                <a:gd name="T47" fmla="*/ 413 w 413"/>
                <a:gd name="T48" fmla="*/ 253 h 2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3" h="253">
                  <a:moveTo>
                    <a:pt x="412" y="252"/>
                  </a:moveTo>
                  <a:lnTo>
                    <a:pt x="375" y="156"/>
                  </a:lnTo>
                  <a:lnTo>
                    <a:pt x="358" y="75"/>
                  </a:lnTo>
                  <a:lnTo>
                    <a:pt x="339" y="24"/>
                  </a:lnTo>
                  <a:lnTo>
                    <a:pt x="317" y="0"/>
                  </a:lnTo>
                  <a:lnTo>
                    <a:pt x="288" y="6"/>
                  </a:lnTo>
                  <a:lnTo>
                    <a:pt x="266" y="72"/>
                  </a:lnTo>
                  <a:lnTo>
                    <a:pt x="235" y="117"/>
                  </a:lnTo>
                  <a:lnTo>
                    <a:pt x="194" y="189"/>
                  </a:lnTo>
                  <a:lnTo>
                    <a:pt x="163" y="219"/>
                  </a:lnTo>
                  <a:lnTo>
                    <a:pt x="127" y="237"/>
                  </a:lnTo>
                  <a:lnTo>
                    <a:pt x="93" y="240"/>
                  </a:lnTo>
                  <a:lnTo>
                    <a:pt x="67" y="246"/>
                  </a:lnTo>
                  <a:lnTo>
                    <a:pt x="28" y="252"/>
                  </a:lnTo>
                  <a:lnTo>
                    <a:pt x="0" y="252"/>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01" name="Freeform 29"/>
            <p:cNvSpPr>
              <a:spLocks noChangeAspect="1"/>
            </p:cNvSpPr>
            <p:nvPr/>
          </p:nvSpPr>
          <p:spPr bwMode="auto">
            <a:xfrm>
              <a:off x="4403" y="2035"/>
              <a:ext cx="876" cy="393"/>
            </a:xfrm>
            <a:custGeom>
              <a:avLst/>
              <a:gdLst>
                <a:gd name="T0" fmla="*/ 0 w 412"/>
                <a:gd name="T1" fmla="*/ 13730 h 253"/>
                <a:gd name="T2" fmla="*/ 45186 w 412"/>
                <a:gd name="T3" fmla="*/ 10771 h 253"/>
                <a:gd name="T4" fmla="*/ 98595 w 412"/>
                <a:gd name="T5" fmla="*/ 6178 h 253"/>
                <a:gd name="T6" fmla="*/ 135706 w 412"/>
                <a:gd name="T7" fmla="*/ 1935 h 253"/>
                <a:gd name="T8" fmla="*/ 175827 w 412"/>
                <a:gd name="T9" fmla="*/ 0 h 253"/>
                <a:gd name="T10" fmla="*/ 230271 w 412"/>
                <a:gd name="T11" fmla="*/ 475 h 253"/>
                <a:gd name="T12" fmla="*/ 271898 w 412"/>
                <a:gd name="T13" fmla="*/ 5886 h 253"/>
                <a:gd name="T14" fmla="*/ 330388 w 412"/>
                <a:gd name="T15" fmla="*/ 9597 h 253"/>
                <a:gd name="T16" fmla="*/ 407644 w 412"/>
                <a:gd name="T17" fmla="*/ 15492 h 253"/>
                <a:gd name="T18" fmla="*/ 466219 w 412"/>
                <a:gd name="T19" fmla="*/ 17896 h 253"/>
                <a:gd name="T20" fmla="*/ 534792 w 412"/>
                <a:gd name="T21" fmla="*/ 19400 h 253"/>
                <a:gd name="T22" fmla="*/ 598633 w 412"/>
                <a:gd name="T23" fmla="*/ 19610 h 253"/>
                <a:gd name="T24" fmla="*/ 647521 w 412"/>
                <a:gd name="T25" fmla="*/ 20105 h 253"/>
                <a:gd name="T26" fmla="*/ 720952 w 412"/>
                <a:gd name="T27" fmla="*/ 20580 h 253"/>
                <a:gd name="T28" fmla="*/ 776174 w 412"/>
                <a:gd name="T29" fmla="*/ 20580 h 2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2"/>
                <a:gd name="T46" fmla="*/ 0 h 253"/>
                <a:gd name="T47" fmla="*/ 412 w 412"/>
                <a:gd name="T48" fmla="*/ 253 h 2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2" h="253">
                  <a:moveTo>
                    <a:pt x="0" y="168"/>
                  </a:moveTo>
                  <a:lnTo>
                    <a:pt x="24" y="132"/>
                  </a:lnTo>
                  <a:lnTo>
                    <a:pt x="52" y="75"/>
                  </a:lnTo>
                  <a:lnTo>
                    <a:pt x="72" y="24"/>
                  </a:lnTo>
                  <a:lnTo>
                    <a:pt x="93" y="0"/>
                  </a:lnTo>
                  <a:lnTo>
                    <a:pt x="122" y="6"/>
                  </a:lnTo>
                  <a:lnTo>
                    <a:pt x="144" y="72"/>
                  </a:lnTo>
                  <a:lnTo>
                    <a:pt x="175" y="117"/>
                  </a:lnTo>
                  <a:lnTo>
                    <a:pt x="216" y="189"/>
                  </a:lnTo>
                  <a:lnTo>
                    <a:pt x="247" y="219"/>
                  </a:lnTo>
                  <a:lnTo>
                    <a:pt x="283" y="237"/>
                  </a:lnTo>
                  <a:lnTo>
                    <a:pt x="317" y="240"/>
                  </a:lnTo>
                  <a:lnTo>
                    <a:pt x="343" y="246"/>
                  </a:lnTo>
                  <a:lnTo>
                    <a:pt x="382" y="252"/>
                  </a:lnTo>
                  <a:lnTo>
                    <a:pt x="411" y="252"/>
                  </a:lnTo>
                </a:path>
              </a:pathLst>
            </a:custGeom>
            <a:noFill/>
            <a:ln w="12700" cap="rnd" cmpd="sng">
              <a:solidFill>
                <a:schemeClr val="tx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02" name="Freeform 30"/>
            <p:cNvSpPr>
              <a:spLocks noChangeAspect="1"/>
            </p:cNvSpPr>
            <p:nvPr/>
          </p:nvSpPr>
          <p:spPr bwMode="auto">
            <a:xfrm>
              <a:off x="4376" y="2035"/>
              <a:ext cx="877" cy="393"/>
            </a:xfrm>
            <a:custGeom>
              <a:avLst/>
              <a:gdLst>
                <a:gd name="T0" fmla="*/ 768029 w 413"/>
                <a:gd name="T1" fmla="*/ 20580 h 253"/>
                <a:gd name="T2" fmla="*/ 698723 w 413"/>
                <a:gd name="T3" fmla="*/ 12742 h 253"/>
                <a:gd name="T4" fmla="*/ 667204 w 413"/>
                <a:gd name="T5" fmla="*/ 6178 h 253"/>
                <a:gd name="T6" fmla="*/ 632145 w 413"/>
                <a:gd name="T7" fmla="*/ 1935 h 253"/>
                <a:gd name="T8" fmla="*/ 590754 w 413"/>
                <a:gd name="T9" fmla="*/ 0 h 253"/>
                <a:gd name="T10" fmla="*/ 537542 w 413"/>
                <a:gd name="T11" fmla="*/ 475 h 253"/>
                <a:gd name="T12" fmla="*/ 496102 w 413"/>
                <a:gd name="T13" fmla="*/ 5886 h 253"/>
                <a:gd name="T14" fmla="*/ 438239 w 413"/>
                <a:gd name="T15" fmla="*/ 9597 h 253"/>
                <a:gd name="T16" fmla="*/ 361683 w 413"/>
                <a:gd name="T17" fmla="*/ 15492 h 253"/>
                <a:gd name="T18" fmla="*/ 303916 w 413"/>
                <a:gd name="T19" fmla="*/ 17896 h 253"/>
                <a:gd name="T20" fmla="*/ 236917 w 413"/>
                <a:gd name="T21" fmla="*/ 19400 h 253"/>
                <a:gd name="T22" fmla="*/ 172928 w 413"/>
                <a:gd name="T23" fmla="*/ 19610 h 253"/>
                <a:gd name="T24" fmla="*/ 124782 w 413"/>
                <a:gd name="T25" fmla="*/ 20105 h 253"/>
                <a:gd name="T26" fmla="*/ 51647 w 413"/>
                <a:gd name="T27" fmla="*/ 20580 h 253"/>
                <a:gd name="T28" fmla="*/ 0 w 413"/>
                <a:gd name="T29" fmla="*/ 20580 h 2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3"/>
                <a:gd name="T46" fmla="*/ 0 h 253"/>
                <a:gd name="T47" fmla="*/ 413 w 413"/>
                <a:gd name="T48" fmla="*/ 253 h 2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3" h="253">
                  <a:moveTo>
                    <a:pt x="412" y="252"/>
                  </a:moveTo>
                  <a:lnTo>
                    <a:pt x="375" y="156"/>
                  </a:lnTo>
                  <a:lnTo>
                    <a:pt x="358" y="75"/>
                  </a:lnTo>
                  <a:lnTo>
                    <a:pt x="339" y="24"/>
                  </a:lnTo>
                  <a:lnTo>
                    <a:pt x="317" y="0"/>
                  </a:lnTo>
                  <a:lnTo>
                    <a:pt x="288" y="6"/>
                  </a:lnTo>
                  <a:lnTo>
                    <a:pt x="266" y="72"/>
                  </a:lnTo>
                  <a:lnTo>
                    <a:pt x="235" y="117"/>
                  </a:lnTo>
                  <a:lnTo>
                    <a:pt x="194" y="189"/>
                  </a:lnTo>
                  <a:lnTo>
                    <a:pt x="163" y="219"/>
                  </a:lnTo>
                  <a:lnTo>
                    <a:pt x="127" y="237"/>
                  </a:lnTo>
                  <a:lnTo>
                    <a:pt x="93" y="240"/>
                  </a:lnTo>
                  <a:lnTo>
                    <a:pt x="67" y="246"/>
                  </a:lnTo>
                  <a:lnTo>
                    <a:pt x="28" y="252"/>
                  </a:lnTo>
                  <a:lnTo>
                    <a:pt x="0" y="252"/>
                  </a:lnTo>
                </a:path>
              </a:pathLst>
            </a:custGeom>
            <a:noFill/>
            <a:ln w="12700" cap="rnd" cmpd="sng">
              <a:solidFill>
                <a:schemeClr val="tx1"/>
              </a:solidFill>
              <a:prstDash val="dash"/>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03" name="Freeform 31"/>
            <p:cNvSpPr>
              <a:spLocks noChangeAspect="1"/>
            </p:cNvSpPr>
            <p:nvPr/>
          </p:nvSpPr>
          <p:spPr bwMode="auto">
            <a:xfrm>
              <a:off x="4413" y="1918"/>
              <a:ext cx="851" cy="514"/>
            </a:xfrm>
            <a:custGeom>
              <a:avLst/>
              <a:gdLst>
                <a:gd name="T0" fmla="*/ 0 w 400"/>
                <a:gd name="T1" fmla="*/ 18835 h 331"/>
                <a:gd name="T2" fmla="*/ 35689 w 400"/>
                <a:gd name="T3" fmla="*/ 15397 h 331"/>
                <a:gd name="T4" fmla="*/ 68812 w 400"/>
                <a:gd name="T5" fmla="*/ 10275 h 331"/>
                <a:gd name="T6" fmla="*/ 127573 w 400"/>
                <a:gd name="T7" fmla="*/ 3673 h 331"/>
                <a:gd name="T8" fmla="*/ 190203 w 400"/>
                <a:gd name="T9" fmla="*/ 0 h 331"/>
                <a:gd name="T10" fmla="*/ 240905 w 400"/>
                <a:gd name="T11" fmla="*/ 2207 h 331"/>
                <a:gd name="T12" fmla="*/ 296344 w 400"/>
                <a:gd name="T13" fmla="*/ 7333 h 331"/>
                <a:gd name="T14" fmla="*/ 377761 w 400"/>
                <a:gd name="T15" fmla="*/ 10275 h 331"/>
                <a:gd name="T16" fmla="*/ 400872 w 400"/>
                <a:gd name="T17" fmla="*/ 8069 h 331"/>
                <a:gd name="T18" fmla="*/ 442886 w 400"/>
                <a:gd name="T19" fmla="*/ 3673 h 331"/>
                <a:gd name="T20" fmla="*/ 510743 w 400"/>
                <a:gd name="T21" fmla="*/ 3219 h 331"/>
                <a:gd name="T22" fmla="*/ 582995 w 400"/>
                <a:gd name="T23" fmla="*/ 3427 h 331"/>
                <a:gd name="T24" fmla="*/ 624981 w 400"/>
                <a:gd name="T25" fmla="*/ 7100 h 331"/>
                <a:gd name="T26" fmla="*/ 665250 w 400"/>
                <a:gd name="T27" fmla="*/ 11973 h 331"/>
                <a:gd name="T28" fmla="*/ 697609 w 400"/>
                <a:gd name="T29" fmla="*/ 18113 h 331"/>
                <a:gd name="T30" fmla="*/ 757958 w 400"/>
                <a:gd name="T31" fmla="*/ 26888 h 3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0"/>
                <a:gd name="T49" fmla="*/ 0 h 331"/>
                <a:gd name="T50" fmla="*/ 400 w 400"/>
                <a:gd name="T51" fmla="*/ 331 h 3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0" h="331">
                  <a:moveTo>
                    <a:pt x="0" y="231"/>
                  </a:moveTo>
                  <a:lnTo>
                    <a:pt x="19" y="189"/>
                  </a:lnTo>
                  <a:lnTo>
                    <a:pt x="36" y="126"/>
                  </a:lnTo>
                  <a:lnTo>
                    <a:pt x="67" y="45"/>
                  </a:lnTo>
                  <a:lnTo>
                    <a:pt x="100" y="0"/>
                  </a:lnTo>
                  <a:lnTo>
                    <a:pt x="127" y="27"/>
                  </a:lnTo>
                  <a:lnTo>
                    <a:pt x="156" y="90"/>
                  </a:lnTo>
                  <a:lnTo>
                    <a:pt x="199" y="126"/>
                  </a:lnTo>
                  <a:lnTo>
                    <a:pt x="211" y="99"/>
                  </a:lnTo>
                  <a:lnTo>
                    <a:pt x="233" y="45"/>
                  </a:lnTo>
                  <a:lnTo>
                    <a:pt x="269" y="39"/>
                  </a:lnTo>
                  <a:lnTo>
                    <a:pt x="307" y="42"/>
                  </a:lnTo>
                  <a:lnTo>
                    <a:pt x="329" y="87"/>
                  </a:lnTo>
                  <a:lnTo>
                    <a:pt x="350" y="147"/>
                  </a:lnTo>
                  <a:lnTo>
                    <a:pt x="367" y="222"/>
                  </a:lnTo>
                  <a:lnTo>
                    <a:pt x="399" y="330"/>
                  </a:lnTo>
                </a:path>
              </a:pathLst>
            </a:custGeom>
            <a:noFill/>
            <a:ln w="254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137696" name="Rectangle 32"/>
          <p:cNvSpPr>
            <a:spLocks noChangeArrowheads="1"/>
          </p:cNvSpPr>
          <p:nvPr/>
        </p:nvSpPr>
        <p:spPr bwMode="auto">
          <a:xfrm>
            <a:off x="6777038" y="3151188"/>
            <a:ext cx="1543050" cy="654050"/>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2075" tIns="46038" rIns="92075" bIns="46038">
            <a:spAutoFit/>
          </a:bodyPr>
          <a:lstStyle/>
          <a:p>
            <a:r>
              <a:rPr lang="en-US" sz="1800"/>
              <a:t>O olho não vê </a:t>
            </a:r>
          </a:p>
          <a:p>
            <a:r>
              <a:rPr lang="en-US" sz="1800"/>
              <a:t>componentes!</a:t>
            </a:r>
          </a:p>
        </p:txBody>
      </p:sp>
      <p:sp>
        <p:nvSpPr>
          <p:cNvPr id="78855" name="AutoShape 33"/>
          <p:cNvSpPr>
            <a:spLocks noChangeAspect="1" noChangeArrowheads="1" noTextEdit="1"/>
          </p:cNvSpPr>
          <p:nvPr/>
        </p:nvSpPr>
        <p:spPr bwMode="auto">
          <a:xfrm>
            <a:off x="4056063" y="3957638"/>
            <a:ext cx="2228850" cy="2125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856" name="Freeform 34"/>
          <p:cNvSpPr>
            <a:spLocks/>
          </p:cNvSpPr>
          <p:nvPr/>
        </p:nvSpPr>
        <p:spPr bwMode="auto">
          <a:xfrm>
            <a:off x="3738563" y="5119688"/>
            <a:ext cx="1587" cy="9525"/>
          </a:xfrm>
          <a:custGeom>
            <a:avLst/>
            <a:gdLst>
              <a:gd name="T0" fmla="*/ 0 w 1587"/>
              <a:gd name="T1" fmla="*/ 0 h 12"/>
              <a:gd name="T2" fmla="*/ 0 w 1587"/>
              <a:gd name="T3" fmla="*/ 2147483647 h 12"/>
              <a:gd name="T4" fmla="*/ 0 w 1587"/>
              <a:gd name="T5" fmla="*/ 0 h 12"/>
              <a:gd name="T6" fmla="*/ 0 60000 65536"/>
              <a:gd name="T7" fmla="*/ 0 60000 65536"/>
              <a:gd name="T8" fmla="*/ 0 60000 65536"/>
              <a:gd name="T9" fmla="*/ 0 w 1587"/>
              <a:gd name="T10" fmla="*/ 0 h 12"/>
              <a:gd name="T11" fmla="*/ 1587 w 1587"/>
              <a:gd name="T12" fmla="*/ 12 h 12"/>
            </a:gdLst>
            <a:ahLst/>
            <a:cxnLst>
              <a:cxn ang="T6">
                <a:pos x="T0" y="T1"/>
              </a:cxn>
              <a:cxn ang="T7">
                <a:pos x="T2" y="T3"/>
              </a:cxn>
              <a:cxn ang="T8">
                <a:pos x="T4" y="T5"/>
              </a:cxn>
            </a:cxnLst>
            <a:rect l="T9" t="T10" r="T11" b="T12"/>
            <a:pathLst>
              <a:path w="1587" h="12">
                <a:moveTo>
                  <a:pt x="0" y="0"/>
                </a:moveTo>
                <a:lnTo>
                  <a:pt x="0" y="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57" name="Freeform 35"/>
          <p:cNvSpPr>
            <a:spLocks/>
          </p:cNvSpPr>
          <p:nvPr/>
        </p:nvSpPr>
        <p:spPr bwMode="auto">
          <a:xfrm>
            <a:off x="4816475" y="5194300"/>
            <a:ext cx="9525" cy="1588"/>
          </a:xfrm>
          <a:custGeom>
            <a:avLst/>
            <a:gdLst>
              <a:gd name="T0" fmla="*/ 2147483647 w 12"/>
              <a:gd name="T1" fmla="*/ 0 h 1588"/>
              <a:gd name="T2" fmla="*/ 0 w 12"/>
              <a:gd name="T3" fmla="*/ 0 h 1588"/>
              <a:gd name="T4" fmla="*/ 2147483647 w 12"/>
              <a:gd name="T5" fmla="*/ 0 h 1588"/>
              <a:gd name="T6" fmla="*/ 0 60000 65536"/>
              <a:gd name="T7" fmla="*/ 0 60000 65536"/>
              <a:gd name="T8" fmla="*/ 0 60000 65536"/>
              <a:gd name="T9" fmla="*/ 0 w 12"/>
              <a:gd name="T10" fmla="*/ 0 h 1588"/>
              <a:gd name="T11" fmla="*/ 12 w 12"/>
              <a:gd name="T12" fmla="*/ 1588 h 1588"/>
            </a:gdLst>
            <a:ahLst/>
            <a:cxnLst>
              <a:cxn ang="T6">
                <a:pos x="T0" y="T1"/>
              </a:cxn>
              <a:cxn ang="T7">
                <a:pos x="T2" y="T3"/>
              </a:cxn>
              <a:cxn ang="T8">
                <a:pos x="T4" y="T5"/>
              </a:cxn>
            </a:cxnLst>
            <a:rect l="T9" t="T10" r="T11" b="T12"/>
            <a:pathLst>
              <a:path w="12" h="1588">
                <a:moveTo>
                  <a:pt x="12" y="0"/>
                </a:moveTo>
                <a:lnTo>
                  <a:pt x="0"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58" name="Freeform 36"/>
          <p:cNvSpPr>
            <a:spLocks/>
          </p:cNvSpPr>
          <p:nvPr/>
        </p:nvSpPr>
        <p:spPr bwMode="auto">
          <a:xfrm>
            <a:off x="4495800" y="5068888"/>
            <a:ext cx="1588" cy="9525"/>
          </a:xfrm>
          <a:custGeom>
            <a:avLst/>
            <a:gdLst>
              <a:gd name="T0" fmla="*/ 0 w 1588"/>
              <a:gd name="T1" fmla="*/ 0 h 12"/>
              <a:gd name="T2" fmla="*/ 0 w 1588"/>
              <a:gd name="T3" fmla="*/ 2147483647 h 12"/>
              <a:gd name="T4" fmla="*/ 0 w 1588"/>
              <a:gd name="T5" fmla="*/ 0 h 12"/>
              <a:gd name="T6" fmla="*/ 0 60000 65536"/>
              <a:gd name="T7" fmla="*/ 0 60000 65536"/>
              <a:gd name="T8" fmla="*/ 0 60000 65536"/>
              <a:gd name="T9" fmla="*/ 0 w 1588"/>
              <a:gd name="T10" fmla="*/ 0 h 12"/>
              <a:gd name="T11" fmla="*/ 1588 w 1588"/>
              <a:gd name="T12" fmla="*/ 12 h 12"/>
            </a:gdLst>
            <a:ahLst/>
            <a:cxnLst>
              <a:cxn ang="T6">
                <a:pos x="T0" y="T1"/>
              </a:cxn>
              <a:cxn ang="T7">
                <a:pos x="T2" y="T3"/>
              </a:cxn>
              <a:cxn ang="T8">
                <a:pos x="T4" y="T5"/>
              </a:cxn>
            </a:cxnLst>
            <a:rect l="T9" t="T10" r="T11" b="T12"/>
            <a:pathLst>
              <a:path w="1588" h="12">
                <a:moveTo>
                  <a:pt x="0" y="0"/>
                </a:moveTo>
                <a:lnTo>
                  <a:pt x="0" y="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 name="Group 37"/>
          <p:cNvGrpSpPr>
            <a:grpSpLocks/>
          </p:cNvGrpSpPr>
          <p:nvPr/>
        </p:nvGrpSpPr>
        <p:grpSpPr bwMode="auto">
          <a:xfrm rot="-3655844">
            <a:off x="5647531" y="4164807"/>
            <a:ext cx="2219325" cy="2116138"/>
            <a:chOff x="1896" y="2813"/>
            <a:chExt cx="1398" cy="1333"/>
          </a:xfrm>
        </p:grpSpPr>
        <p:sp>
          <p:nvSpPr>
            <p:cNvPr id="78861" name="Oval 38"/>
            <p:cNvSpPr>
              <a:spLocks noChangeArrowheads="1"/>
            </p:cNvSpPr>
            <p:nvPr/>
          </p:nvSpPr>
          <p:spPr bwMode="auto">
            <a:xfrm>
              <a:off x="2123" y="2813"/>
              <a:ext cx="917" cy="918"/>
            </a:xfrm>
            <a:prstGeom prst="ellipse">
              <a:avLst/>
            </a:pr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78862" name="Oval 39"/>
            <p:cNvSpPr>
              <a:spLocks noChangeArrowheads="1"/>
            </p:cNvSpPr>
            <p:nvPr/>
          </p:nvSpPr>
          <p:spPr bwMode="auto">
            <a:xfrm>
              <a:off x="2123" y="2813"/>
              <a:ext cx="917" cy="918"/>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78863" name="Oval 40"/>
            <p:cNvSpPr>
              <a:spLocks noChangeArrowheads="1"/>
            </p:cNvSpPr>
            <p:nvPr/>
          </p:nvSpPr>
          <p:spPr bwMode="auto">
            <a:xfrm>
              <a:off x="2377" y="3196"/>
              <a:ext cx="917" cy="917"/>
            </a:xfrm>
            <a:prstGeom prst="ellipse">
              <a:avLst/>
            </a:pr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78864" name="Oval 41"/>
            <p:cNvSpPr>
              <a:spLocks noChangeArrowheads="1"/>
            </p:cNvSpPr>
            <p:nvPr/>
          </p:nvSpPr>
          <p:spPr bwMode="auto">
            <a:xfrm>
              <a:off x="2377" y="3196"/>
              <a:ext cx="917" cy="917"/>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78865" name="Oval 42"/>
            <p:cNvSpPr>
              <a:spLocks noChangeArrowheads="1"/>
            </p:cNvSpPr>
            <p:nvPr/>
          </p:nvSpPr>
          <p:spPr bwMode="auto">
            <a:xfrm>
              <a:off x="1896" y="3228"/>
              <a:ext cx="917" cy="918"/>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78866" name="Oval 43"/>
            <p:cNvSpPr>
              <a:spLocks noChangeArrowheads="1"/>
            </p:cNvSpPr>
            <p:nvPr/>
          </p:nvSpPr>
          <p:spPr bwMode="auto">
            <a:xfrm>
              <a:off x="1896" y="3228"/>
              <a:ext cx="917" cy="918"/>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78867" name="Freeform 44"/>
            <p:cNvSpPr>
              <a:spLocks/>
            </p:cNvSpPr>
            <p:nvPr/>
          </p:nvSpPr>
          <p:spPr bwMode="auto">
            <a:xfrm>
              <a:off x="2124" y="3228"/>
              <a:ext cx="689" cy="503"/>
            </a:xfrm>
            <a:custGeom>
              <a:avLst/>
              <a:gdLst>
                <a:gd name="T0" fmla="*/ 1 w 1378"/>
                <a:gd name="T1" fmla="*/ 1 h 1004"/>
                <a:gd name="T2" fmla="*/ 1 w 1378"/>
                <a:gd name="T3" fmla="*/ 1 h 1004"/>
                <a:gd name="T4" fmla="*/ 1 w 1378"/>
                <a:gd name="T5" fmla="*/ 1 h 1004"/>
                <a:gd name="T6" fmla="*/ 1 w 1378"/>
                <a:gd name="T7" fmla="*/ 1 h 1004"/>
                <a:gd name="T8" fmla="*/ 1 w 1378"/>
                <a:gd name="T9" fmla="*/ 1 h 1004"/>
                <a:gd name="T10" fmla="*/ 1 w 1378"/>
                <a:gd name="T11" fmla="*/ 1 h 1004"/>
                <a:gd name="T12" fmla="*/ 1 w 1378"/>
                <a:gd name="T13" fmla="*/ 1 h 1004"/>
                <a:gd name="T14" fmla="*/ 1 w 1378"/>
                <a:gd name="T15" fmla="*/ 1 h 1004"/>
                <a:gd name="T16" fmla="*/ 1 w 1378"/>
                <a:gd name="T17" fmla="*/ 1 h 1004"/>
                <a:gd name="T18" fmla="*/ 1 w 1378"/>
                <a:gd name="T19" fmla="*/ 1 h 1004"/>
                <a:gd name="T20" fmla="*/ 1 w 1378"/>
                <a:gd name="T21" fmla="*/ 1 h 1004"/>
                <a:gd name="T22" fmla="*/ 1 w 1378"/>
                <a:gd name="T23" fmla="*/ 1 h 1004"/>
                <a:gd name="T24" fmla="*/ 1 w 1378"/>
                <a:gd name="T25" fmla="*/ 1 h 1004"/>
                <a:gd name="T26" fmla="*/ 1 w 1378"/>
                <a:gd name="T27" fmla="*/ 1 h 1004"/>
                <a:gd name="T28" fmla="*/ 1 w 1378"/>
                <a:gd name="T29" fmla="*/ 1 h 1004"/>
                <a:gd name="T30" fmla="*/ 1 w 1378"/>
                <a:gd name="T31" fmla="*/ 1 h 1004"/>
                <a:gd name="T32" fmla="*/ 1 w 1378"/>
                <a:gd name="T33" fmla="*/ 1 h 1004"/>
                <a:gd name="T34" fmla="*/ 1 w 1378"/>
                <a:gd name="T35" fmla="*/ 1 h 1004"/>
                <a:gd name="T36" fmla="*/ 1 w 1378"/>
                <a:gd name="T37" fmla="*/ 1 h 1004"/>
                <a:gd name="T38" fmla="*/ 1 w 1378"/>
                <a:gd name="T39" fmla="*/ 1 h 1004"/>
                <a:gd name="T40" fmla="*/ 1 w 1378"/>
                <a:gd name="T41" fmla="*/ 1 h 1004"/>
                <a:gd name="T42" fmla="*/ 0 w 1378"/>
                <a:gd name="T43" fmla="*/ 1 h 1004"/>
                <a:gd name="T44" fmla="*/ 1 w 1378"/>
                <a:gd name="T45" fmla="*/ 1 h 1004"/>
                <a:gd name="T46" fmla="*/ 1 w 1378"/>
                <a:gd name="T47" fmla="*/ 1 h 1004"/>
                <a:gd name="T48" fmla="*/ 1 w 1378"/>
                <a:gd name="T49" fmla="*/ 1 h 1004"/>
                <a:gd name="T50" fmla="*/ 1 w 1378"/>
                <a:gd name="T51" fmla="*/ 1 h 1004"/>
                <a:gd name="T52" fmla="*/ 1 w 1378"/>
                <a:gd name="T53" fmla="*/ 1 h 1004"/>
                <a:gd name="T54" fmla="*/ 1 w 1378"/>
                <a:gd name="T55" fmla="*/ 1 h 1004"/>
                <a:gd name="T56" fmla="*/ 1 w 1378"/>
                <a:gd name="T57" fmla="*/ 1 h 1004"/>
                <a:gd name="T58" fmla="*/ 1 w 1378"/>
                <a:gd name="T59" fmla="*/ 1 h 1004"/>
                <a:gd name="T60" fmla="*/ 1 w 1378"/>
                <a:gd name="T61" fmla="*/ 1 h 1004"/>
                <a:gd name="T62" fmla="*/ 1 w 1378"/>
                <a:gd name="T63" fmla="*/ 1 h 1004"/>
                <a:gd name="T64" fmla="*/ 1 w 1378"/>
                <a:gd name="T65" fmla="*/ 1 h 1004"/>
                <a:gd name="T66" fmla="*/ 1 w 1378"/>
                <a:gd name="T67" fmla="*/ 1 h 1004"/>
                <a:gd name="T68" fmla="*/ 1 w 1378"/>
                <a:gd name="T69" fmla="*/ 1 h 1004"/>
                <a:gd name="T70" fmla="*/ 1 w 1378"/>
                <a:gd name="T71" fmla="*/ 1 h 1004"/>
                <a:gd name="T72" fmla="*/ 1 w 1378"/>
                <a:gd name="T73" fmla="*/ 1 h 1004"/>
                <a:gd name="T74" fmla="*/ 1 w 1378"/>
                <a:gd name="T75" fmla="*/ 1 h 1004"/>
                <a:gd name="T76" fmla="*/ 1 w 1378"/>
                <a:gd name="T77" fmla="*/ 1 h 1004"/>
                <a:gd name="T78" fmla="*/ 1 w 1378"/>
                <a:gd name="T79" fmla="*/ 1 h 1004"/>
                <a:gd name="T80" fmla="*/ 1 w 1378"/>
                <a:gd name="T81" fmla="*/ 1 h 1004"/>
                <a:gd name="T82" fmla="*/ 1 w 1378"/>
                <a:gd name="T83" fmla="*/ 1 h 1004"/>
                <a:gd name="T84" fmla="*/ 1 w 1378"/>
                <a:gd name="T85" fmla="*/ 1 h 1004"/>
                <a:gd name="T86" fmla="*/ 1 w 1378"/>
                <a:gd name="T87" fmla="*/ 1 h 100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78"/>
                <a:gd name="T133" fmla="*/ 0 h 1004"/>
                <a:gd name="T134" fmla="*/ 1378 w 1378"/>
                <a:gd name="T135" fmla="*/ 1004 h 100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78" h="1004">
                  <a:moveTo>
                    <a:pt x="1378" y="880"/>
                  </a:moveTo>
                  <a:lnTo>
                    <a:pt x="1351" y="894"/>
                  </a:lnTo>
                  <a:lnTo>
                    <a:pt x="1326" y="907"/>
                  </a:lnTo>
                  <a:lnTo>
                    <a:pt x="1299" y="920"/>
                  </a:lnTo>
                  <a:lnTo>
                    <a:pt x="1272" y="932"/>
                  </a:lnTo>
                  <a:lnTo>
                    <a:pt x="1244" y="943"/>
                  </a:lnTo>
                  <a:lnTo>
                    <a:pt x="1217" y="953"/>
                  </a:lnTo>
                  <a:lnTo>
                    <a:pt x="1187" y="964"/>
                  </a:lnTo>
                  <a:lnTo>
                    <a:pt x="1159" y="971"/>
                  </a:lnTo>
                  <a:lnTo>
                    <a:pt x="1130" y="979"/>
                  </a:lnTo>
                  <a:lnTo>
                    <a:pt x="1100" y="986"/>
                  </a:lnTo>
                  <a:lnTo>
                    <a:pt x="1070" y="991"/>
                  </a:lnTo>
                  <a:lnTo>
                    <a:pt x="1039" y="997"/>
                  </a:lnTo>
                  <a:lnTo>
                    <a:pt x="1009" y="1000"/>
                  </a:lnTo>
                  <a:lnTo>
                    <a:pt x="978" y="1003"/>
                  </a:lnTo>
                  <a:lnTo>
                    <a:pt x="946" y="1004"/>
                  </a:lnTo>
                  <a:lnTo>
                    <a:pt x="915" y="1004"/>
                  </a:lnTo>
                  <a:lnTo>
                    <a:pt x="869" y="1003"/>
                  </a:lnTo>
                  <a:lnTo>
                    <a:pt x="824" y="1000"/>
                  </a:lnTo>
                  <a:lnTo>
                    <a:pt x="779" y="994"/>
                  </a:lnTo>
                  <a:lnTo>
                    <a:pt x="757" y="991"/>
                  </a:lnTo>
                  <a:lnTo>
                    <a:pt x="734" y="986"/>
                  </a:lnTo>
                  <a:lnTo>
                    <a:pt x="713" y="982"/>
                  </a:lnTo>
                  <a:lnTo>
                    <a:pt x="691" y="977"/>
                  </a:lnTo>
                  <a:lnTo>
                    <a:pt x="649" y="965"/>
                  </a:lnTo>
                  <a:lnTo>
                    <a:pt x="628" y="958"/>
                  </a:lnTo>
                  <a:lnTo>
                    <a:pt x="607" y="952"/>
                  </a:lnTo>
                  <a:lnTo>
                    <a:pt x="587" y="944"/>
                  </a:lnTo>
                  <a:lnTo>
                    <a:pt x="567" y="935"/>
                  </a:lnTo>
                  <a:lnTo>
                    <a:pt x="546" y="926"/>
                  </a:lnTo>
                  <a:lnTo>
                    <a:pt x="527" y="917"/>
                  </a:lnTo>
                  <a:lnTo>
                    <a:pt x="507" y="908"/>
                  </a:lnTo>
                  <a:lnTo>
                    <a:pt x="488" y="900"/>
                  </a:lnTo>
                  <a:lnTo>
                    <a:pt x="451" y="877"/>
                  </a:lnTo>
                  <a:lnTo>
                    <a:pt x="413" y="855"/>
                  </a:lnTo>
                  <a:lnTo>
                    <a:pt x="379" y="831"/>
                  </a:lnTo>
                  <a:lnTo>
                    <a:pt x="345" y="804"/>
                  </a:lnTo>
                  <a:lnTo>
                    <a:pt x="328" y="790"/>
                  </a:lnTo>
                  <a:lnTo>
                    <a:pt x="312" y="777"/>
                  </a:lnTo>
                  <a:lnTo>
                    <a:pt x="295" y="762"/>
                  </a:lnTo>
                  <a:lnTo>
                    <a:pt x="279" y="749"/>
                  </a:lnTo>
                  <a:lnTo>
                    <a:pt x="264" y="734"/>
                  </a:lnTo>
                  <a:lnTo>
                    <a:pt x="249" y="717"/>
                  </a:lnTo>
                  <a:lnTo>
                    <a:pt x="221" y="686"/>
                  </a:lnTo>
                  <a:lnTo>
                    <a:pt x="194" y="653"/>
                  </a:lnTo>
                  <a:lnTo>
                    <a:pt x="180" y="635"/>
                  </a:lnTo>
                  <a:lnTo>
                    <a:pt x="167" y="619"/>
                  </a:lnTo>
                  <a:lnTo>
                    <a:pt x="143" y="583"/>
                  </a:lnTo>
                  <a:lnTo>
                    <a:pt x="132" y="565"/>
                  </a:lnTo>
                  <a:lnTo>
                    <a:pt x="121" y="545"/>
                  </a:lnTo>
                  <a:lnTo>
                    <a:pt x="100" y="508"/>
                  </a:lnTo>
                  <a:lnTo>
                    <a:pt x="91" y="489"/>
                  </a:lnTo>
                  <a:lnTo>
                    <a:pt x="82" y="469"/>
                  </a:lnTo>
                  <a:lnTo>
                    <a:pt x="73" y="448"/>
                  </a:lnTo>
                  <a:lnTo>
                    <a:pt x="64" y="429"/>
                  </a:lnTo>
                  <a:lnTo>
                    <a:pt x="56" y="408"/>
                  </a:lnTo>
                  <a:lnTo>
                    <a:pt x="49" y="388"/>
                  </a:lnTo>
                  <a:lnTo>
                    <a:pt x="41" y="368"/>
                  </a:lnTo>
                  <a:lnTo>
                    <a:pt x="35" y="347"/>
                  </a:lnTo>
                  <a:lnTo>
                    <a:pt x="23" y="303"/>
                  </a:lnTo>
                  <a:lnTo>
                    <a:pt x="19" y="281"/>
                  </a:lnTo>
                  <a:lnTo>
                    <a:pt x="14" y="260"/>
                  </a:lnTo>
                  <a:lnTo>
                    <a:pt x="7" y="215"/>
                  </a:lnTo>
                  <a:lnTo>
                    <a:pt x="4" y="193"/>
                  </a:lnTo>
                  <a:lnTo>
                    <a:pt x="3" y="170"/>
                  </a:lnTo>
                  <a:lnTo>
                    <a:pt x="0" y="148"/>
                  </a:lnTo>
                  <a:lnTo>
                    <a:pt x="0" y="125"/>
                  </a:lnTo>
                  <a:lnTo>
                    <a:pt x="25" y="110"/>
                  </a:lnTo>
                  <a:lnTo>
                    <a:pt x="50" y="97"/>
                  </a:lnTo>
                  <a:lnTo>
                    <a:pt x="77" y="84"/>
                  </a:lnTo>
                  <a:lnTo>
                    <a:pt x="104" y="72"/>
                  </a:lnTo>
                  <a:lnTo>
                    <a:pt x="132" y="61"/>
                  </a:lnTo>
                  <a:lnTo>
                    <a:pt x="161" y="51"/>
                  </a:lnTo>
                  <a:lnTo>
                    <a:pt x="189" y="42"/>
                  </a:lnTo>
                  <a:lnTo>
                    <a:pt x="218" y="33"/>
                  </a:lnTo>
                  <a:lnTo>
                    <a:pt x="247" y="25"/>
                  </a:lnTo>
                  <a:lnTo>
                    <a:pt x="277" y="19"/>
                  </a:lnTo>
                  <a:lnTo>
                    <a:pt x="307" y="13"/>
                  </a:lnTo>
                  <a:lnTo>
                    <a:pt x="337" y="9"/>
                  </a:lnTo>
                  <a:lnTo>
                    <a:pt x="367" y="4"/>
                  </a:lnTo>
                  <a:lnTo>
                    <a:pt x="398" y="3"/>
                  </a:lnTo>
                  <a:lnTo>
                    <a:pt x="430" y="0"/>
                  </a:lnTo>
                  <a:lnTo>
                    <a:pt x="461" y="0"/>
                  </a:lnTo>
                  <a:lnTo>
                    <a:pt x="507" y="1"/>
                  </a:lnTo>
                  <a:lnTo>
                    <a:pt x="552" y="4"/>
                  </a:lnTo>
                  <a:lnTo>
                    <a:pt x="597" y="10"/>
                  </a:lnTo>
                  <a:lnTo>
                    <a:pt x="619" y="13"/>
                  </a:lnTo>
                  <a:lnTo>
                    <a:pt x="642" y="18"/>
                  </a:lnTo>
                  <a:lnTo>
                    <a:pt x="663" y="22"/>
                  </a:lnTo>
                  <a:lnTo>
                    <a:pt x="685" y="28"/>
                  </a:lnTo>
                  <a:lnTo>
                    <a:pt x="727" y="39"/>
                  </a:lnTo>
                  <a:lnTo>
                    <a:pt x="748" y="46"/>
                  </a:lnTo>
                  <a:lnTo>
                    <a:pt x="769" y="54"/>
                  </a:lnTo>
                  <a:lnTo>
                    <a:pt x="790" y="61"/>
                  </a:lnTo>
                  <a:lnTo>
                    <a:pt x="811" y="69"/>
                  </a:lnTo>
                  <a:lnTo>
                    <a:pt x="830" y="78"/>
                  </a:lnTo>
                  <a:lnTo>
                    <a:pt x="849" y="87"/>
                  </a:lnTo>
                  <a:lnTo>
                    <a:pt x="869" y="96"/>
                  </a:lnTo>
                  <a:lnTo>
                    <a:pt x="888" y="106"/>
                  </a:lnTo>
                  <a:lnTo>
                    <a:pt x="926" y="127"/>
                  </a:lnTo>
                  <a:lnTo>
                    <a:pt x="963" y="149"/>
                  </a:lnTo>
                  <a:lnTo>
                    <a:pt x="999" y="173"/>
                  </a:lnTo>
                  <a:lnTo>
                    <a:pt x="1033" y="200"/>
                  </a:lnTo>
                  <a:lnTo>
                    <a:pt x="1050" y="214"/>
                  </a:lnTo>
                  <a:lnTo>
                    <a:pt x="1066" y="227"/>
                  </a:lnTo>
                  <a:lnTo>
                    <a:pt x="1081" y="242"/>
                  </a:lnTo>
                  <a:lnTo>
                    <a:pt x="1097" y="257"/>
                  </a:lnTo>
                  <a:lnTo>
                    <a:pt x="1112" y="272"/>
                  </a:lnTo>
                  <a:lnTo>
                    <a:pt x="1127" y="287"/>
                  </a:lnTo>
                  <a:lnTo>
                    <a:pt x="1156" y="318"/>
                  </a:lnTo>
                  <a:lnTo>
                    <a:pt x="1184" y="353"/>
                  </a:lnTo>
                  <a:lnTo>
                    <a:pt x="1196" y="369"/>
                  </a:lnTo>
                  <a:lnTo>
                    <a:pt x="1209" y="387"/>
                  </a:lnTo>
                  <a:lnTo>
                    <a:pt x="1233" y="421"/>
                  </a:lnTo>
                  <a:lnTo>
                    <a:pt x="1245" y="441"/>
                  </a:lnTo>
                  <a:lnTo>
                    <a:pt x="1256" y="459"/>
                  </a:lnTo>
                  <a:lnTo>
                    <a:pt x="1277" y="496"/>
                  </a:lnTo>
                  <a:lnTo>
                    <a:pt x="1286" y="515"/>
                  </a:lnTo>
                  <a:lnTo>
                    <a:pt x="1296" y="536"/>
                  </a:lnTo>
                  <a:lnTo>
                    <a:pt x="1303" y="556"/>
                  </a:lnTo>
                  <a:lnTo>
                    <a:pt x="1312" y="575"/>
                  </a:lnTo>
                  <a:lnTo>
                    <a:pt x="1320" y="596"/>
                  </a:lnTo>
                  <a:lnTo>
                    <a:pt x="1327" y="617"/>
                  </a:lnTo>
                  <a:lnTo>
                    <a:pt x="1335" y="638"/>
                  </a:lnTo>
                  <a:lnTo>
                    <a:pt x="1341" y="659"/>
                  </a:lnTo>
                  <a:lnTo>
                    <a:pt x="1353" y="701"/>
                  </a:lnTo>
                  <a:lnTo>
                    <a:pt x="1357" y="723"/>
                  </a:lnTo>
                  <a:lnTo>
                    <a:pt x="1362" y="744"/>
                  </a:lnTo>
                  <a:lnTo>
                    <a:pt x="1369" y="789"/>
                  </a:lnTo>
                  <a:lnTo>
                    <a:pt x="1372" y="811"/>
                  </a:lnTo>
                  <a:lnTo>
                    <a:pt x="1375" y="834"/>
                  </a:lnTo>
                  <a:lnTo>
                    <a:pt x="1377" y="856"/>
                  </a:lnTo>
                  <a:lnTo>
                    <a:pt x="1378" y="880"/>
                  </a:lnTo>
                  <a:close/>
                </a:path>
              </a:pathLst>
            </a:custGeom>
            <a:solidFill>
              <a:srgbClr val="FF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68" name="Freeform 45"/>
            <p:cNvSpPr>
              <a:spLocks/>
            </p:cNvSpPr>
            <p:nvPr/>
          </p:nvSpPr>
          <p:spPr bwMode="auto">
            <a:xfrm>
              <a:off x="2582" y="3666"/>
              <a:ext cx="232" cy="68"/>
            </a:xfrm>
            <a:custGeom>
              <a:avLst/>
              <a:gdLst>
                <a:gd name="T0" fmla="*/ 0 w 465"/>
                <a:gd name="T1" fmla="*/ 1 h 136"/>
                <a:gd name="T2" fmla="*/ 0 w 465"/>
                <a:gd name="T3" fmla="*/ 1 h 136"/>
                <a:gd name="T4" fmla="*/ 0 w 465"/>
                <a:gd name="T5" fmla="*/ 1 h 136"/>
                <a:gd name="T6" fmla="*/ 0 w 465"/>
                <a:gd name="T7" fmla="*/ 1 h 136"/>
                <a:gd name="T8" fmla="*/ 0 w 465"/>
                <a:gd name="T9" fmla="*/ 1 h 136"/>
                <a:gd name="T10" fmla="*/ 0 w 465"/>
                <a:gd name="T11" fmla="*/ 1 h 136"/>
                <a:gd name="T12" fmla="*/ 0 w 465"/>
                <a:gd name="T13" fmla="*/ 1 h 136"/>
                <a:gd name="T14" fmla="*/ 0 w 465"/>
                <a:gd name="T15" fmla="*/ 1 h 136"/>
                <a:gd name="T16" fmla="*/ 0 w 465"/>
                <a:gd name="T17" fmla="*/ 1 h 136"/>
                <a:gd name="T18" fmla="*/ 0 w 465"/>
                <a:gd name="T19" fmla="*/ 1 h 136"/>
                <a:gd name="T20" fmla="*/ 0 w 465"/>
                <a:gd name="T21" fmla="*/ 1 h 136"/>
                <a:gd name="T22" fmla="*/ 0 w 465"/>
                <a:gd name="T23" fmla="*/ 1 h 136"/>
                <a:gd name="T24" fmla="*/ 0 w 465"/>
                <a:gd name="T25" fmla="*/ 1 h 136"/>
                <a:gd name="T26" fmla="*/ 0 w 465"/>
                <a:gd name="T27" fmla="*/ 1 h 136"/>
                <a:gd name="T28" fmla="*/ 0 w 465"/>
                <a:gd name="T29" fmla="*/ 1 h 136"/>
                <a:gd name="T30" fmla="*/ 0 w 465"/>
                <a:gd name="T31" fmla="*/ 1 h 136"/>
                <a:gd name="T32" fmla="*/ 0 w 465"/>
                <a:gd name="T33" fmla="*/ 1 h 136"/>
                <a:gd name="T34" fmla="*/ 0 w 465"/>
                <a:gd name="T35" fmla="*/ 0 h 136"/>
                <a:gd name="T36" fmla="*/ 0 w 465"/>
                <a:gd name="T37" fmla="*/ 1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5"/>
                <a:gd name="T58" fmla="*/ 0 h 136"/>
                <a:gd name="T59" fmla="*/ 465 w 465"/>
                <a:gd name="T60" fmla="*/ 136 h 1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5" h="136">
                  <a:moveTo>
                    <a:pt x="465" y="11"/>
                  </a:moveTo>
                  <a:lnTo>
                    <a:pt x="414" y="39"/>
                  </a:lnTo>
                  <a:lnTo>
                    <a:pt x="360" y="64"/>
                  </a:lnTo>
                  <a:lnTo>
                    <a:pt x="303" y="85"/>
                  </a:lnTo>
                  <a:lnTo>
                    <a:pt x="245" y="103"/>
                  </a:lnTo>
                  <a:lnTo>
                    <a:pt x="187" y="118"/>
                  </a:lnTo>
                  <a:lnTo>
                    <a:pt x="126" y="127"/>
                  </a:lnTo>
                  <a:lnTo>
                    <a:pt x="64" y="135"/>
                  </a:lnTo>
                  <a:lnTo>
                    <a:pt x="0" y="136"/>
                  </a:lnTo>
                  <a:lnTo>
                    <a:pt x="0" y="126"/>
                  </a:lnTo>
                  <a:lnTo>
                    <a:pt x="61" y="124"/>
                  </a:lnTo>
                  <a:lnTo>
                    <a:pt x="123" y="117"/>
                  </a:lnTo>
                  <a:lnTo>
                    <a:pt x="182" y="108"/>
                  </a:lnTo>
                  <a:lnTo>
                    <a:pt x="241" y="93"/>
                  </a:lnTo>
                  <a:lnTo>
                    <a:pt x="297" y="75"/>
                  </a:lnTo>
                  <a:lnTo>
                    <a:pt x="354" y="54"/>
                  </a:lnTo>
                  <a:lnTo>
                    <a:pt x="408" y="29"/>
                  </a:lnTo>
                  <a:lnTo>
                    <a:pt x="459" y="0"/>
                  </a:lnTo>
                  <a:lnTo>
                    <a:pt x="465"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69" name="Freeform 46"/>
            <p:cNvSpPr>
              <a:spLocks/>
            </p:cNvSpPr>
            <p:nvPr/>
          </p:nvSpPr>
          <p:spPr bwMode="auto">
            <a:xfrm>
              <a:off x="2121" y="3289"/>
              <a:ext cx="5" cy="5"/>
            </a:xfrm>
            <a:custGeom>
              <a:avLst/>
              <a:gdLst>
                <a:gd name="T0" fmla="*/ 0 w 10"/>
                <a:gd name="T1" fmla="*/ 1 h 10"/>
                <a:gd name="T2" fmla="*/ 0 w 10"/>
                <a:gd name="T3" fmla="*/ 1 h 10"/>
                <a:gd name="T4" fmla="*/ 1 w 10"/>
                <a:gd name="T5" fmla="*/ 0 h 10"/>
                <a:gd name="T6" fmla="*/ 1 w 10"/>
                <a:gd name="T7" fmla="*/ 1 h 10"/>
                <a:gd name="T8" fmla="*/ 1 w 10"/>
                <a:gd name="T9" fmla="*/ 1 h 10"/>
                <a:gd name="T10" fmla="*/ 0 w 10"/>
                <a:gd name="T11" fmla="*/ 1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4"/>
                  </a:moveTo>
                  <a:lnTo>
                    <a:pt x="0" y="1"/>
                  </a:lnTo>
                  <a:lnTo>
                    <a:pt x="3" y="0"/>
                  </a:lnTo>
                  <a:lnTo>
                    <a:pt x="9" y="10"/>
                  </a:lnTo>
                  <a:lnTo>
                    <a:pt x="10"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70" name="Freeform 47"/>
            <p:cNvSpPr>
              <a:spLocks/>
            </p:cNvSpPr>
            <p:nvPr/>
          </p:nvSpPr>
          <p:spPr bwMode="auto">
            <a:xfrm>
              <a:off x="2378" y="3283"/>
              <a:ext cx="436" cy="779"/>
            </a:xfrm>
            <a:custGeom>
              <a:avLst/>
              <a:gdLst>
                <a:gd name="T0" fmla="*/ 1 w 872"/>
                <a:gd name="T1" fmla="*/ 1 h 1557"/>
                <a:gd name="T2" fmla="*/ 1 w 872"/>
                <a:gd name="T3" fmla="*/ 1 h 1557"/>
                <a:gd name="T4" fmla="*/ 1 w 872"/>
                <a:gd name="T5" fmla="*/ 1 h 1557"/>
                <a:gd name="T6" fmla="*/ 1 w 872"/>
                <a:gd name="T7" fmla="*/ 1 h 1557"/>
                <a:gd name="T8" fmla="*/ 1 w 872"/>
                <a:gd name="T9" fmla="*/ 1 h 1557"/>
                <a:gd name="T10" fmla="*/ 1 w 872"/>
                <a:gd name="T11" fmla="*/ 1 h 1557"/>
                <a:gd name="T12" fmla="*/ 1 w 872"/>
                <a:gd name="T13" fmla="*/ 1 h 1557"/>
                <a:gd name="T14" fmla="*/ 1 w 872"/>
                <a:gd name="T15" fmla="*/ 1 h 1557"/>
                <a:gd name="T16" fmla="*/ 1 w 872"/>
                <a:gd name="T17" fmla="*/ 1 h 1557"/>
                <a:gd name="T18" fmla="*/ 1 w 872"/>
                <a:gd name="T19" fmla="*/ 1 h 1557"/>
                <a:gd name="T20" fmla="*/ 1 w 872"/>
                <a:gd name="T21" fmla="*/ 1 h 1557"/>
                <a:gd name="T22" fmla="*/ 1 w 872"/>
                <a:gd name="T23" fmla="*/ 1 h 1557"/>
                <a:gd name="T24" fmla="*/ 1 w 872"/>
                <a:gd name="T25" fmla="*/ 1 h 1557"/>
                <a:gd name="T26" fmla="*/ 1 w 872"/>
                <a:gd name="T27" fmla="*/ 1 h 1557"/>
                <a:gd name="T28" fmla="*/ 1 w 872"/>
                <a:gd name="T29" fmla="*/ 1 h 1557"/>
                <a:gd name="T30" fmla="*/ 1 w 872"/>
                <a:gd name="T31" fmla="*/ 1 h 1557"/>
                <a:gd name="T32" fmla="*/ 1 w 872"/>
                <a:gd name="T33" fmla="*/ 1 h 1557"/>
                <a:gd name="T34" fmla="*/ 1 w 872"/>
                <a:gd name="T35" fmla="*/ 1 h 1557"/>
                <a:gd name="T36" fmla="*/ 1 w 872"/>
                <a:gd name="T37" fmla="*/ 1 h 1557"/>
                <a:gd name="T38" fmla="*/ 1 w 872"/>
                <a:gd name="T39" fmla="*/ 1 h 1557"/>
                <a:gd name="T40" fmla="*/ 1 w 872"/>
                <a:gd name="T41" fmla="*/ 1 h 1557"/>
                <a:gd name="T42" fmla="*/ 1 w 872"/>
                <a:gd name="T43" fmla="*/ 1 h 1557"/>
                <a:gd name="T44" fmla="*/ 1 w 872"/>
                <a:gd name="T45" fmla="*/ 1 h 1557"/>
                <a:gd name="T46" fmla="*/ 1 w 872"/>
                <a:gd name="T47" fmla="*/ 1 h 1557"/>
                <a:gd name="T48" fmla="*/ 1 w 872"/>
                <a:gd name="T49" fmla="*/ 1 h 1557"/>
                <a:gd name="T50" fmla="*/ 1 w 872"/>
                <a:gd name="T51" fmla="*/ 2 h 1557"/>
                <a:gd name="T52" fmla="*/ 1 w 872"/>
                <a:gd name="T53" fmla="*/ 2 h 1557"/>
                <a:gd name="T54" fmla="*/ 1 w 872"/>
                <a:gd name="T55" fmla="*/ 2 h 1557"/>
                <a:gd name="T56" fmla="*/ 1 w 872"/>
                <a:gd name="T57" fmla="*/ 2 h 1557"/>
                <a:gd name="T58" fmla="*/ 1 w 872"/>
                <a:gd name="T59" fmla="*/ 2 h 1557"/>
                <a:gd name="T60" fmla="*/ 1 w 872"/>
                <a:gd name="T61" fmla="*/ 2 h 1557"/>
                <a:gd name="T62" fmla="*/ 1 w 872"/>
                <a:gd name="T63" fmla="*/ 2 h 1557"/>
                <a:gd name="T64" fmla="*/ 1 w 872"/>
                <a:gd name="T65" fmla="*/ 2 h 1557"/>
                <a:gd name="T66" fmla="*/ 1 w 872"/>
                <a:gd name="T67" fmla="*/ 2 h 1557"/>
                <a:gd name="T68" fmla="*/ 1 w 872"/>
                <a:gd name="T69" fmla="*/ 2 h 1557"/>
                <a:gd name="T70" fmla="*/ 1 w 872"/>
                <a:gd name="T71" fmla="*/ 2 h 1557"/>
                <a:gd name="T72" fmla="*/ 1 w 872"/>
                <a:gd name="T73" fmla="*/ 2 h 1557"/>
                <a:gd name="T74" fmla="*/ 1 w 872"/>
                <a:gd name="T75" fmla="*/ 2 h 1557"/>
                <a:gd name="T76" fmla="*/ 1 w 872"/>
                <a:gd name="T77" fmla="*/ 2 h 1557"/>
                <a:gd name="T78" fmla="*/ 1 w 872"/>
                <a:gd name="T79" fmla="*/ 2 h 1557"/>
                <a:gd name="T80" fmla="*/ 1 w 872"/>
                <a:gd name="T81" fmla="*/ 2 h 1557"/>
                <a:gd name="T82" fmla="*/ 1 w 872"/>
                <a:gd name="T83" fmla="*/ 2 h 1557"/>
                <a:gd name="T84" fmla="*/ 1 w 872"/>
                <a:gd name="T85" fmla="*/ 1 h 1557"/>
                <a:gd name="T86" fmla="*/ 1 w 872"/>
                <a:gd name="T87" fmla="*/ 1 h 1557"/>
                <a:gd name="T88" fmla="*/ 0 w 872"/>
                <a:gd name="T89" fmla="*/ 1 h 15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72"/>
                <a:gd name="T136" fmla="*/ 0 h 1557"/>
                <a:gd name="T137" fmla="*/ 872 w 872"/>
                <a:gd name="T138" fmla="*/ 1557 h 15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72" h="1557">
                  <a:moveTo>
                    <a:pt x="0" y="746"/>
                  </a:moveTo>
                  <a:lnTo>
                    <a:pt x="0" y="717"/>
                  </a:lnTo>
                  <a:lnTo>
                    <a:pt x="1" y="689"/>
                  </a:lnTo>
                  <a:lnTo>
                    <a:pt x="4" y="661"/>
                  </a:lnTo>
                  <a:lnTo>
                    <a:pt x="7" y="632"/>
                  </a:lnTo>
                  <a:lnTo>
                    <a:pt x="10" y="605"/>
                  </a:lnTo>
                  <a:lnTo>
                    <a:pt x="15" y="577"/>
                  </a:lnTo>
                  <a:lnTo>
                    <a:pt x="21" y="550"/>
                  </a:lnTo>
                  <a:lnTo>
                    <a:pt x="27" y="523"/>
                  </a:lnTo>
                  <a:lnTo>
                    <a:pt x="34" y="496"/>
                  </a:lnTo>
                  <a:lnTo>
                    <a:pt x="42" y="471"/>
                  </a:lnTo>
                  <a:lnTo>
                    <a:pt x="51" y="444"/>
                  </a:lnTo>
                  <a:lnTo>
                    <a:pt x="60" y="418"/>
                  </a:lnTo>
                  <a:lnTo>
                    <a:pt x="70" y="393"/>
                  </a:lnTo>
                  <a:lnTo>
                    <a:pt x="81" y="369"/>
                  </a:lnTo>
                  <a:lnTo>
                    <a:pt x="92" y="344"/>
                  </a:lnTo>
                  <a:lnTo>
                    <a:pt x="104" y="320"/>
                  </a:lnTo>
                  <a:lnTo>
                    <a:pt x="118" y="296"/>
                  </a:lnTo>
                  <a:lnTo>
                    <a:pt x="131" y="273"/>
                  </a:lnTo>
                  <a:lnTo>
                    <a:pt x="145" y="251"/>
                  </a:lnTo>
                  <a:lnTo>
                    <a:pt x="160" y="229"/>
                  </a:lnTo>
                  <a:lnTo>
                    <a:pt x="176" y="206"/>
                  </a:lnTo>
                  <a:lnTo>
                    <a:pt x="191" y="185"/>
                  </a:lnTo>
                  <a:lnTo>
                    <a:pt x="200" y="175"/>
                  </a:lnTo>
                  <a:lnTo>
                    <a:pt x="208" y="164"/>
                  </a:lnTo>
                  <a:lnTo>
                    <a:pt x="225" y="143"/>
                  </a:lnTo>
                  <a:lnTo>
                    <a:pt x="243" y="124"/>
                  </a:lnTo>
                  <a:lnTo>
                    <a:pt x="261" y="105"/>
                  </a:lnTo>
                  <a:lnTo>
                    <a:pt x="281" y="85"/>
                  </a:lnTo>
                  <a:lnTo>
                    <a:pt x="300" y="67"/>
                  </a:lnTo>
                  <a:lnTo>
                    <a:pt x="311" y="58"/>
                  </a:lnTo>
                  <a:lnTo>
                    <a:pt x="320" y="49"/>
                  </a:lnTo>
                  <a:lnTo>
                    <a:pt x="340" y="33"/>
                  </a:lnTo>
                  <a:lnTo>
                    <a:pt x="361" y="16"/>
                  </a:lnTo>
                  <a:lnTo>
                    <a:pt x="384" y="0"/>
                  </a:lnTo>
                  <a:lnTo>
                    <a:pt x="411" y="15"/>
                  </a:lnTo>
                  <a:lnTo>
                    <a:pt x="436" y="30"/>
                  </a:lnTo>
                  <a:lnTo>
                    <a:pt x="463" y="46"/>
                  </a:lnTo>
                  <a:lnTo>
                    <a:pt x="488" y="64"/>
                  </a:lnTo>
                  <a:lnTo>
                    <a:pt x="512" y="82"/>
                  </a:lnTo>
                  <a:lnTo>
                    <a:pt x="536" y="102"/>
                  </a:lnTo>
                  <a:lnTo>
                    <a:pt x="560" y="121"/>
                  </a:lnTo>
                  <a:lnTo>
                    <a:pt x="582" y="142"/>
                  </a:lnTo>
                  <a:lnTo>
                    <a:pt x="605" y="163"/>
                  </a:lnTo>
                  <a:lnTo>
                    <a:pt x="626" y="185"/>
                  </a:lnTo>
                  <a:lnTo>
                    <a:pt x="647" y="208"/>
                  </a:lnTo>
                  <a:lnTo>
                    <a:pt x="656" y="220"/>
                  </a:lnTo>
                  <a:lnTo>
                    <a:pt x="666" y="232"/>
                  </a:lnTo>
                  <a:lnTo>
                    <a:pt x="685" y="256"/>
                  </a:lnTo>
                  <a:lnTo>
                    <a:pt x="703" y="279"/>
                  </a:lnTo>
                  <a:lnTo>
                    <a:pt x="720" y="305"/>
                  </a:lnTo>
                  <a:lnTo>
                    <a:pt x="736" y="332"/>
                  </a:lnTo>
                  <a:lnTo>
                    <a:pt x="753" y="357"/>
                  </a:lnTo>
                  <a:lnTo>
                    <a:pt x="768" y="386"/>
                  </a:lnTo>
                  <a:lnTo>
                    <a:pt x="781" y="412"/>
                  </a:lnTo>
                  <a:lnTo>
                    <a:pt x="794" y="441"/>
                  </a:lnTo>
                  <a:lnTo>
                    <a:pt x="806" y="469"/>
                  </a:lnTo>
                  <a:lnTo>
                    <a:pt x="817" y="498"/>
                  </a:lnTo>
                  <a:lnTo>
                    <a:pt x="827" y="528"/>
                  </a:lnTo>
                  <a:lnTo>
                    <a:pt x="836" y="557"/>
                  </a:lnTo>
                  <a:lnTo>
                    <a:pt x="845" y="589"/>
                  </a:lnTo>
                  <a:lnTo>
                    <a:pt x="853" y="619"/>
                  </a:lnTo>
                  <a:lnTo>
                    <a:pt x="859" y="650"/>
                  </a:lnTo>
                  <a:lnTo>
                    <a:pt x="863" y="681"/>
                  </a:lnTo>
                  <a:lnTo>
                    <a:pt x="868" y="714"/>
                  </a:lnTo>
                  <a:lnTo>
                    <a:pt x="871" y="746"/>
                  </a:lnTo>
                  <a:lnTo>
                    <a:pt x="872" y="779"/>
                  </a:lnTo>
                  <a:lnTo>
                    <a:pt x="872" y="811"/>
                  </a:lnTo>
                  <a:lnTo>
                    <a:pt x="872" y="840"/>
                  </a:lnTo>
                  <a:lnTo>
                    <a:pt x="871" y="868"/>
                  </a:lnTo>
                  <a:lnTo>
                    <a:pt x="868" y="897"/>
                  </a:lnTo>
                  <a:lnTo>
                    <a:pt x="865" y="925"/>
                  </a:lnTo>
                  <a:lnTo>
                    <a:pt x="862" y="953"/>
                  </a:lnTo>
                  <a:lnTo>
                    <a:pt x="857" y="980"/>
                  </a:lnTo>
                  <a:lnTo>
                    <a:pt x="851" y="1007"/>
                  </a:lnTo>
                  <a:lnTo>
                    <a:pt x="845" y="1034"/>
                  </a:lnTo>
                  <a:lnTo>
                    <a:pt x="838" y="1061"/>
                  </a:lnTo>
                  <a:lnTo>
                    <a:pt x="830" y="1088"/>
                  </a:lnTo>
                  <a:lnTo>
                    <a:pt x="821" y="1113"/>
                  </a:lnTo>
                  <a:lnTo>
                    <a:pt x="812" y="1139"/>
                  </a:lnTo>
                  <a:lnTo>
                    <a:pt x="802" y="1164"/>
                  </a:lnTo>
                  <a:lnTo>
                    <a:pt x="792" y="1190"/>
                  </a:lnTo>
                  <a:lnTo>
                    <a:pt x="780" y="1213"/>
                  </a:lnTo>
                  <a:lnTo>
                    <a:pt x="768" y="1237"/>
                  </a:lnTo>
                  <a:lnTo>
                    <a:pt x="756" y="1261"/>
                  </a:lnTo>
                  <a:lnTo>
                    <a:pt x="741" y="1284"/>
                  </a:lnTo>
                  <a:lnTo>
                    <a:pt x="727" y="1308"/>
                  </a:lnTo>
                  <a:lnTo>
                    <a:pt x="712" y="1330"/>
                  </a:lnTo>
                  <a:lnTo>
                    <a:pt x="697" y="1351"/>
                  </a:lnTo>
                  <a:lnTo>
                    <a:pt x="681" y="1373"/>
                  </a:lnTo>
                  <a:lnTo>
                    <a:pt x="672" y="1384"/>
                  </a:lnTo>
                  <a:lnTo>
                    <a:pt x="665" y="1394"/>
                  </a:lnTo>
                  <a:lnTo>
                    <a:pt x="647" y="1414"/>
                  </a:lnTo>
                  <a:lnTo>
                    <a:pt x="629" y="1435"/>
                  </a:lnTo>
                  <a:lnTo>
                    <a:pt x="611" y="1454"/>
                  </a:lnTo>
                  <a:lnTo>
                    <a:pt x="591" y="1472"/>
                  </a:lnTo>
                  <a:lnTo>
                    <a:pt x="572" y="1490"/>
                  </a:lnTo>
                  <a:lnTo>
                    <a:pt x="563" y="1499"/>
                  </a:lnTo>
                  <a:lnTo>
                    <a:pt x="553" y="1508"/>
                  </a:lnTo>
                  <a:lnTo>
                    <a:pt x="532" y="1526"/>
                  </a:lnTo>
                  <a:lnTo>
                    <a:pt x="511" y="1542"/>
                  </a:lnTo>
                  <a:lnTo>
                    <a:pt x="490" y="1557"/>
                  </a:lnTo>
                  <a:lnTo>
                    <a:pt x="463" y="1542"/>
                  </a:lnTo>
                  <a:lnTo>
                    <a:pt x="436" y="1527"/>
                  </a:lnTo>
                  <a:lnTo>
                    <a:pt x="411" y="1511"/>
                  </a:lnTo>
                  <a:lnTo>
                    <a:pt x="385" y="1493"/>
                  </a:lnTo>
                  <a:lnTo>
                    <a:pt x="360" y="1475"/>
                  </a:lnTo>
                  <a:lnTo>
                    <a:pt x="336" y="1456"/>
                  </a:lnTo>
                  <a:lnTo>
                    <a:pt x="312" y="1436"/>
                  </a:lnTo>
                  <a:lnTo>
                    <a:pt x="290" y="1415"/>
                  </a:lnTo>
                  <a:lnTo>
                    <a:pt x="269" y="1394"/>
                  </a:lnTo>
                  <a:lnTo>
                    <a:pt x="246" y="1372"/>
                  </a:lnTo>
                  <a:lnTo>
                    <a:pt x="227" y="1349"/>
                  </a:lnTo>
                  <a:lnTo>
                    <a:pt x="216" y="1337"/>
                  </a:lnTo>
                  <a:lnTo>
                    <a:pt x="206" y="1326"/>
                  </a:lnTo>
                  <a:lnTo>
                    <a:pt x="188" y="1302"/>
                  </a:lnTo>
                  <a:lnTo>
                    <a:pt x="170" y="1278"/>
                  </a:lnTo>
                  <a:lnTo>
                    <a:pt x="152" y="1252"/>
                  </a:lnTo>
                  <a:lnTo>
                    <a:pt x="136" y="1227"/>
                  </a:lnTo>
                  <a:lnTo>
                    <a:pt x="119" y="1200"/>
                  </a:lnTo>
                  <a:lnTo>
                    <a:pt x="104" y="1173"/>
                  </a:lnTo>
                  <a:lnTo>
                    <a:pt x="91" y="1145"/>
                  </a:lnTo>
                  <a:lnTo>
                    <a:pt x="78" y="1116"/>
                  </a:lnTo>
                  <a:lnTo>
                    <a:pt x="66" y="1088"/>
                  </a:lnTo>
                  <a:lnTo>
                    <a:pt x="55" y="1060"/>
                  </a:lnTo>
                  <a:lnTo>
                    <a:pt x="45" y="1030"/>
                  </a:lnTo>
                  <a:lnTo>
                    <a:pt x="36" y="1000"/>
                  </a:lnTo>
                  <a:lnTo>
                    <a:pt x="27" y="970"/>
                  </a:lnTo>
                  <a:lnTo>
                    <a:pt x="21" y="938"/>
                  </a:lnTo>
                  <a:lnTo>
                    <a:pt x="15" y="907"/>
                  </a:lnTo>
                  <a:lnTo>
                    <a:pt x="9" y="876"/>
                  </a:lnTo>
                  <a:lnTo>
                    <a:pt x="6" y="844"/>
                  </a:lnTo>
                  <a:lnTo>
                    <a:pt x="3" y="811"/>
                  </a:lnTo>
                  <a:lnTo>
                    <a:pt x="1" y="779"/>
                  </a:lnTo>
                  <a:lnTo>
                    <a:pt x="0" y="74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71" name="Freeform 48"/>
            <p:cNvSpPr>
              <a:spLocks/>
            </p:cNvSpPr>
            <p:nvPr/>
          </p:nvSpPr>
          <p:spPr bwMode="auto">
            <a:xfrm>
              <a:off x="2563" y="3278"/>
              <a:ext cx="4" cy="6"/>
            </a:xfrm>
            <a:custGeom>
              <a:avLst/>
              <a:gdLst>
                <a:gd name="T0" fmla="*/ 0 w 7"/>
                <a:gd name="T1" fmla="*/ 0 h 13"/>
                <a:gd name="T2" fmla="*/ 1 w 7"/>
                <a:gd name="T3" fmla="*/ 0 h 13"/>
                <a:gd name="T4" fmla="*/ 1 w 7"/>
                <a:gd name="T5" fmla="*/ 0 h 13"/>
                <a:gd name="T6" fmla="*/ 1 w 7"/>
                <a:gd name="T7" fmla="*/ 0 h 13"/>
                <a:gd name="T8" fmla="*/ 1 w 7"/>
                <a:gd name="T9" fmla="*/ 0 h 13"/>
                <a:gd name="T10" fmla="*/ 0 w 7"/>
                <a:gd name="T11" fmla="*/ 0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0" y="2"/>
                  </a:moveTo>
                  <a:lnTo>
                    <a:pt x="3" y="0"/>
                  </a:lnTo>
                  <a:lnTo>
                    <a:pt x="7" y="2"/>
                  </a:lnTo>
                  <a:lnTo>
                    <a:pt x="1" y="13"/>
                  </a:lnTo>
                  <a:lnTo>
                    <a:pt x="7" y="1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72" name="Freeform 49"/>
            <p:cNvSpPr>
              <a:spLocks/>
            </p:cNvSpPr>
            <p:nvPr/>
          </p:nvSpPr>
          <p:spPr bwMode="auto">
            <a:xfrm>
              <a:off x="2384" y="3193"/>
              <a:ext cx="663" cy="535"/>
            </a:xfrm>
            <a:custGeom>
              <a:avLst/>
              <a:gdLst>
                <a:gd name="T0" fmla="*/ 1 w 1326"/>
                <a:gd name="T1" fmla="*/ 1 h 1070"/>
                <a:gd name="T2" fmla="*/ 1 w 1326"/>
                <a:gd name="T3" fmla="*/ 1 h 1070"/>
                <a:gd name="T4" fmla="*/ 1 w 1326"/>
                <a:gd name="T5" fmla="*/ 1 h 1070"/>
                <a:gd name="T6" fmla="*/ 1 w 1326"/>
                <a:gd name="T7" fmla="*/ 1 h 1070"/>
                <a:gd name="T8" fmla="*/ 1 w 1326"/>
                <a:gd name="T9" fmla="*/ 1 h 1070"/>
                <a:gd name="T10" fmla="*/ 1 w 1326"/>
                <a:gd name="T11" fmla="*/ 1 h 1070"/>
                <a:gd name="T12" fmla="*/ 1 w 1326"/>
                <a:gd name="T13" fmla="*/ 1 h 1070"/>
                <a:gd name="T14" fmla="*/ 1 w 1326"/>
                <a:gd name="T15" fmla="*/ 1 h 1070"/>
                <a:gd name="T16" fmla="*/ 1 w 1326"/>
                <a:gd name="T17" fmla="*/ 1 h 1070"/>
                <a:gd name="T18" fmla="*/ 1 w 1326"/>
                <a:gd name="T19" fmla="*/ 1 h 1070"/>
                <a:gd name="T20" fmla="*/ 1 w 1326"/>
                <a:gd name="T21" fmla="*/ 1 h 1070"/>
                <a:gd name="T22" fmla="*/ 1 w 1326"/>
                <a:gd name="T23" fmla="*/ 1 h 1070"/>
                <a:gd name="T24" fmla="*/ 1 w 1326"/>
                <a:gd name="T25" fmla="*/ 1 h 1070"/>
                <a:gd name="T26" fmla="*/ 1 w 1326"/>
                <a:gd name="T27" fmla="*/ 1 h 1070"/>
                <a:gd name="T28" fmla="*/ 1 w 1326"/>
                <a:gd name="T29" fmla="*/ 1 h 1070"/>
                <a:gd name="T30" fmla="*/ 1 w 1326"/>
                <a:gd name="T31" fmla="*/ 1 h 1070"/>
                <a:gd name="T32" fmla="*/ 1 w 1326"/>
                <a:gd name="T33" fmla="*/ 1 h 1070"/>
                <a:gd name="T34" fmla="*/ 1 w 1326"/>
                <a:gd name="T35" fmla="*/ 1 h 1070"/>
                <a:gd name="T36" fmla="*/ 1 w 1326"/>
                <a:gd name="T37" fmla="*/ 1 h 1070"/>
                <a:gd name="T38" fmla="*/ 1 w 1326"/>
                <a:gd name="T39" fmla="*/ 1 h 1070"/>
                <a:gd name="T40" fmla="*/ 1 w 1326"/>
                <a:gd name="T41" fmla="*/ 1 h 1070"/>
                <a:gd name="T42" fmla="*/ 1 w 1326"/>
                <a:gd name="T43" fmla="*/ 1 h 1070"/>
                <a:gd name="T44" fmla="*/ 0 w 1326"/>
                <a:gd name="T45" fmla="*/ 1 h 1070"/>
                <a:gd name="T46" fmla="*/ 1 w 1326"/>
                <a:gd name="T47" fmla="*/ 1 h 1070"/>
                <a:gd name="T48" fmla="*/ 1 w 1326"/>
                <a:gd name="T49" fmla="*/ 1 h 1070"/>
                <a:gd name="T50" fmla="*/ 1 w 1326"/>
                <a:gd name="T51" fmla="*/ 1 h 1070"/>
                <a:gd name="T52" fmla="*/ 1 w 1326"/>
                <a:gd name="T53" fmla="*/ 1 h 1070"/>
                <a:gd name="T54" fmla="*/ 1 w 1326"/>
                <a:gd name="T55" fmla="*/ 1 h 1070"/>
                <a:gd name="T56" fmla="*/ 1 w 1326"/>
                <a:gd name="T57" fmla="*/ 1 h 1070"/>
                <a:gd name="T58" fmla="*/ 1 w 1326"/>
                <a:gd name="T59" fmla="*/ 1 h 1070"/>
                <a:gd name="T60" fmla="*/ 1 w 1326"/>
                <a:gd name="T61" fmla="*/ 1 h 1070"/>
                <a:gd name="T62" fmla="*/ 1 w 1326"/>
                <a:gd name="T63" fmla="*/ 1 h 1070"/>
                <a:gd name="T64" fmla="*/ 1 w 1326"/>
                <a:gd name="T65" fmla="*/ 1 h 1070"/>
                <a:gd name="T66" fmla="*/ 1 w 1326"/>
                <a:gd name="T67" fmla="*/ 1 h 1070"/>
                <a:gd name="T68" fmla="*/ 1 w 1326"/>
                <a:gd name="T69" fmla="*/ 1 h 1070"/>
                <a:gd name="T70" fmla="*/ 1 w 1326"/>
                <a:gd name="T71" fmla="*/ 1 h 1070"/>
                <a:gd name="T72" fmla="*/ 1 w 1326"/>
                <a:gd name="T73" fmla="*/ 1 h 1070"/>
                <a:gd name="T74" fmla="*/ 1 w 1326"/>
                <a:gd name="T75" fmla="*/ 1 h 1070"/>
                <a:gd name="T76" fmla="*/ 1 w 1326"/>
                <a:gd name="T77" fmla="*/ 1 h 1070"/>
                <a:gd name="T78" fmla="*/ 1 w 1326"/>
                <a:gd name="T79" fmla="*/ 0 h 1070"/>
                <a:gd name="T80" fmla="*/ 1 w 1326"/>
                <a:gd name="T81" fmla="*/ 1 h 1070"/>
                <a:gd name="T82" fmla="*/ 1 w 1326"/>
                <a:gd name="T83" fmla="*/ 1 h 1070"/>
                <a:gd name="T84" fmla="*/ 1 w 1326"/>
                <a:gd name="T85" fmla="*/ 1 h 1070"/>
                <a:gd name="T86" fmla="*/ 1 w 1326"/>
                <a:gd name="T87" fmla="*/ 1 h 1070"/>
                <a:gd name="T88" fmla="*/ 1 w 1326"/>
                <a:gd name="T89" fmla="*/ 1 h 10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6"/>
                <a:gd name="T136" fmla="*/ 0 h 1070"/>
                <a:gd name="T137" fmla="*/ 1326 w 1326"/>
                <a:gd name="T138" fmla="*/ 1070 h 10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6" h="1070">
                  <a:moveTo>
                    <a:pt x="1325" y="96"/>
                  </a:moveTo>
                  <a:lnTo>
                    <a:pt x="1326" y="124"/>
                  </a:lnTo>
                  <a:lnTo>
                    <a:pt x="1326" y="153"/>
                  </a:lnTo>
                  <a:lnTo>
                    <a:pt x="1326" y="176"/>
                  </a:lnTo>
                  <a:lnTo>
                    <a:pt x="1325" y="200"/>
                  </a:lnTo>
                  <a:lnTo>
                    <a:pt x="1322" y="247"/>
                  </a:lnTo>
                  <a:lnTo>
                    <a:pt x="1319" y="269"/>
                  </a:lnTo>
                  <a:lnTo>
                    <a:pt x="1316" y="293"/>
                  </a:lnTo>
                  <a:lnTo>
                    <a:pt x="1313" y="315"/>
                  </a:lnTo>
                  <a:lnTo>
                    <a:pt x="1308" y="338"/>
                  </a:lnTo>
                  <a:lnTo>
                    <a:pt x="1302" y="360"/>
                  </a:lnTo>
                  <a:lnTo>
                    <a:pt x="1298" y="383"/>
                  </a:lnTo>
                  <a:lnTo>
                    <a:pt x="1286" y="426"/>
                  </a:lnTo>
                  <a:lnTo>
                    <a:pt x="1271" y="468"/>
                  </a:lnTo>
                  <a:lnTo>
                    <a:pt x="1263" y="489"/>
                  </a:lnTo>
                  <a:lnTo>
                    <a:pt x="1255" y="510"/>
                  </a:lnTo>
                  <a:lnTo>
                    <a:pt x="1237" y="550"/>
                  </a:lnTo>
                  <a:lnTo>
                    <a:pt x="1226" y="571"/>
                  </a:lnTo>
                  <a:lnTo>
                    <a:pt x="1216" y="590"/>
                  </a:lnTo>
                  <a:lnTo>
                    <a:pt x="1193" y="629"/>
                  </a:lnTo>
                  <a:lnTo>
                    <a:pt x="1169" y="665"/>
                  </a:lnTo>
                  <a:lnTo>
                    <a:pt x="1157" y="685"/>
                  </a:lnTo>
                  <a:lnTo>
                    <a:pt x="1144" y="701"/>
                  </a:lnTo>
                  <a:lnTo>
                    <a:pt x="1117" y="737"/>
                  </a:lnTo>
                  <a:lnTo>
                    <a:pt x="1089" y="770"/>
                  </a:lnTo>
                  <a:lnTo>
                    <a:pt x="1074" y="786"/>
                  </a:lnTo>
                  <a:lnTo>
                    <a:pt x="1057" y="801"/>
                  </a:lnTo>
                  <a:lnTo>
                    <a:pt x="1042" y="818"/>
                  </a:lnTo>
                  <a:lnTo>
                    <a:pt x="1026" y="833"/>
                  </a:lnTo>
                  <a:lnTo>
                    <a:pt x="993" y="861"/>
                  </a:lnTo>
                  <a:lnTo>
                    <a:pt x="975" y="874"/>
                  </a:lnTo>
                  <a:lnTo>
                    <a:pt x="957" y="888"/>
                  </a:lnTo>
                  <a:lnTo>
                    <a:pt x="921" y="913"/>
                  </a:lnTo>
                  <a:lnTo>
                    <a:pt x="886" y="937"/>
                  </a:lnTo>
                  <a:lnTo>
                    <a:pt x="866" y="949"/>
                  </a:lnTo>
                  <a:lnTo>
                    <a:pt x="847" y="960"/>
                  </a:lnTo>
                  <a:lnTo>
                    <a:pt x="827" y="970"/>
                  </a:lnTo>
                  <a:lnTo>
                    <a:pt x="806" y="980"/>
                  </a:lnTo>
                  <a:lnTo>
                    <a:pt x="787" y="989"/>
                  </a:lnTo>
                  <a:lnTo>
                    <a:pt x="766" y="998"/>
                  </a:lnTo>
                  <a:lnTo>
                    <a:pt x="745" y="1007"/>
                  </a:lnTo>
                  <a:lnTo>
                    <a:pt x="724" y="1015"/>
                  </a:lnTo>
                  <a:lnTo>
                    <a:pt x="682" y="1030"/>
                  </a:lnTo>
                  <a:lnTo>
                    <a:pt x="660" y="1036"/>
                  </a:lnTo>
                  <a:lnTo>
                    <a:pt x="639" y="1042"/>
                  </a:lnTo>
                  <a:lnTo>
                    <a:pt x="617" y="1046"/>
                  </a:lnTo>
                  <a:lnTo>
                    <a:pt x="594" y="1052"/>
                  </a:lnTo>
                  <a:lnTo>
                    <a:pt x="550" y="1060"/>
                  </a:lnTo>
                  <a:lnTo>
                    <a:pt x="503" y="1066"/>
                  </a:lnTo>
                  <a:lnTo>
                    <a:pt x="479" y="1067"/>
                  </a:lnTo>
                  <a:lnTo>
                    <a:pt x="457" y="1069"/>
                  </a:lnTo>
                  <a:lnTo>
                    <a:pt x="409" y="1070"/>
                  </a:lnTo>
                  <a:lnTo>
                    <a:pt x="382" y="1070"/>
                  </a:lnTo>
                  <a:lnTo>
                    <a:pt x="355" y="1069"/>
                  </a:lnTo>
                  <a:lnTo>
                    <a:pt x="328" y="1067"/>
                  </a:lnTo>
                  <a:lnTo>
                    <a:pt x="302" y="1064"/>
                  </a:lnTo>
                  <a:lnTo>
                    <a:pt x="275" y="1061"/>
                  </a:lnTo>
                  <a:lnTo>
                    <a:pt x="248" y="1057"/>
                  </a:lnTo>
                  <a:lnTo>
                    <a:pt x="222" y="1051"/>
                  </a:lnTo>
                  <a:lnTo>
                    <a:pt x="197" y="1046"/>
                  </a:lnTo>
                  <a:lnTo>
                    <a:pt x="172" y="1039"/>
                  </a:lnTo>
                  <a:lnTo>
                    <a:pt x="146" y="1031"/>
                  </a:lnTo>
                  <a:lnTo>
                    <a:pt x="121" y="1024"/>
                  </a:lnTo>
                  <a:lnTo>
                    <a:pt x="97" y="1016"/>
                  </a:lnTo>
                  <a:lnTo>
                    <a:pt x="73" y="1006"/>
                  </a:lnTo>
                  <a:lnTo>
                    <a:pt x="49" y="997"/>
                  </a:lnTo>
                  <a:lnTo>
                    <a:pt x="25" y="986"/>
                  </a:lnTo>
                  <a:lnTo>
                    <a:pt x="1" y="974"/>
                  </a:lnTo>
                  <a:lnTo>
                    <a:pt x="0" y="946"/>
                  </a:lnTo>
                  <a:lnTo>
                    <a:pt x="0" y="918"/>
                  </a:lnTo>
                  <a:lnTo>
                    <a:pt x="0" y="894"/>
                  </a:lnTo>
                  <a:lnTo>
                    <a:pt x="1" y="871"/>
                  </a:lnTo>
                  <a:lnTo>
                    <a:pt x="4" y="824"/>
                  </a:lnTo>
                  <a:lnTo>
                    <a:pt x="7" y="801"/>
                  </a:lnTo>
                  <a:lnTo>
                    <a:pt x="10" y="779"/>
                  </a:lnTo>
                  <a:lnTo>
                    <a:pt x="15" y="755"/>
                  </a:lnTo>
                  <a:lnTo>
                    <a:pt x="19" y="732"/>
                  </a:lnTo>
                  <a:lnTo>
                    <a:pt x="24" y="710"/>
                  </a:lnTo>
                  <a:lnTo>
                    <a:pt x="28" y="689"/>
                  </a:lnTo>
                  <a:lnTo>
                    <a:pt x="42" y="646"/>
                  </a:lnTo>
                  <a:lnTo>
                    <a:pt x="55" y="602"/>
                  </a:lnTo>
                  <a:lnTo>
                    <a:pt x="64" y="581"/>
                  </a:lnTo>
                  <a:lnTo>
                    <a:pt x="72" y="561"/>
                  </a:lnTo>
                  <a:lnTo>
                    <a:pt x="91" y="520"/>
                  </a:lnTo>
                  <a:lnTo>
                    <a:pt x="100" y="501"/>
                  </a:lnTo>
                  <a:lnTo>
                    <a:pt x="110" y="480"/>
                  </a:lnTo>
                  <a:lnTo>
                    <a:pt x="133" y="442"/>
                  </a:lnTo>
                  <a:lnTo>
                    <a:pt x="157" y="405"/>
                  </a:lnTo>
                  <a:lnTo>
                    <a:pt x="169" y="387"/>
                  </a:lnTo>
                  <a:lnTo>
                    <a:pt x="182" y="369"/>
                  </a:lnTo>
                  <a:lnTo>
                    <a:pt x="209" y="335"/>
                  </a:lnTo>
                  <a:lnTo>
                    <a:pt x="239" y="300"/>
                  </a:lnTo>
                  <a:lnTo>
                    <a:pt x="254" y="284"/>
                  </a:lnTo>
                  <a:lnTo>
                    <a:pt x="269" y="269"/>
                  </a:lnTo>
                  <a:lnTo>
                    <a:pt x="284" y="254"/>
                  </a:lnTo>
                  <a:lnTo>
                    <a:pt x="300" y="239"/>
                  </a:lnTo>
                  <a:lnTo>
                    <a:pt x="334" y="209"/>
                  </a:lnTo>
                  <a:lnTo>
                    <a:pt x="351" y="196"/>
                  </a:lnTo>
                  <a:lnTo>
                    <a:pt x="369" y="182"/>
                  </a:lnTo>
                  <a:lnTo>
                    <a:pt x="405" y="157"/>
                  </a:lnTo>
                  <a:lnTo>
                    <a:pt x="442" y="133"/>
                  </a:lnTo>
                  <a:lnTo>
                    <a:pt x="461" y="121"/>
                  </a:lnTo>
                  <a:lnTo>
                    <a:pt x="479" y="111"/>
                  </a:lnTo>
                  <a:lnTo>
                    <a:pt x="500" y="100"/>
                  </a:lnTo>
                  <a:lnTo>
                    <a:pt x="520" y="91"/>
                  </a:lnTo>
                  <a:lnTo>
                    <a:pt x="539" y="81"/>
                  </a:lnTo>
                  <a:lnTo>
                    <a:pt x="560" y="72"/>
                  </a:lnTo>
                  <a:lnTo>
                    <a:pt x="581" y="64"/>
                  </a:lnTo>
                  <a:lnTo>
                    <a:pt x="602" y="55"/>
                  </a:lnTo>
                  <a:lnTo>
                    <a:pt x="645" y="42"/>
                  </a:lnTo>
                  <a:lnTo>
                    <a:pt x="666" y="34"/>
                  </a:lnTo>
                  <a:lnTo>
                    <a:pt x="688" y="29"/>
                  </a:lnTo>
                  <a:lnTo>
                    <a:pt x="709" y="24"/>
                  </a:lnTo>
                  <a:lnTo>
                    <a:pt x="732" y="20"/>
                  </a:lnTo>
                  <a:lnTo>
                    <a:pt x="778" y="11"/>
                  </a:lnTo>
                  <a:lnTo>
                    <a:pt x="823" y="5"/>
                  </a:lnTo>
                  <a:lnTo>
                    <a:pt x="847" y="3"/>
                  </a:lnTo>
                  <a:lnTo>
                    <a:pt x="871" y="2"/>
                  </a:lnTo>
                  <a:lnTo>
                    <a:pt x="917" y="0"/>
                  </a:lnTo>
                  <a:lnTo>
                    <a:pt x="944" y="0"/>
                  </a:lnTo>
                  <a:lnTo>
                    <a:pt x="972" y="2"/>
                  </a:lnTo>
                  <a:lnTo>
                    <a:pt x="999" y="5"/>
                  </a:lnTo>
                  <a:lnTo>
                    <a:pt x="1026" y="6"/>
                  </a:lnTo>
                  <a:lnTo>
                    <a:pt x="1051" y="11"/>
                  </a:lnTo>
                  <a:lnTo>
                    <a:pt x="1078" y="15"/>
                  </a:lnTo>
                  <a:lnTo>
                    <a:pt x="1104" y="20"/>
                  </a:lnTo>
                  <a:lnTo>
                    <a:pt x="1129" y="26"/>
                  </a:lnTo>
                  <a:lnTo>
                    <a:pt x="1156" y="32"/>
                  </a:lnTo>
                  <a:lnTo>
                    <a:pt x="1180" y="39"/>
                  </a:lnTo>
                  <a:lnTo>
                    <a:pt x="1205" y="46"/>
                  </a:lnTo>
                  <a:lnTo>
                    <a:pt x="1229" y="55"/>
                  </a:lnTo>
                  <a:lnTo>
                    <a:pt x="1255" y="64"/>
                  </a:lnTo>
                  <a:lnTo>
                    <a:pt x="1278" y="73"/>
                  </a:lnTo>
                  <a:lnTo>
                    <a:pt x="1301" y="84"/>
                  </a:lnTo>
                  <a:lnTo>
                    <a:pt x="1325" y="96"/>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73" name="Freeform 50"/>
            <p:cNvSpPr>
              <a:spLocks/>
            </p:cNvSpPr>
            <p:nvPr/>
          </p:nvSpPr>
          <p:spPr bwMode="auto">
            <a:xfrm>
              <a:off x="3033" y="3241"/>
              <a:ext cx="6" cy="5"/>
            </a:xfrm>
            <a:custGeom>
              <a:avLst/>
              <a:gdLst>
                <a:gd name="T0" fmla="*/ 1 w 12"/>
                <a:gd name="T1" fmla="*/ 0 h 11"/>
                <a:gd name="T2" fmla="*/ 1 w 12"/>
                <a:gd name="T3" fmla="*/ 0 h 11"/>
                <a:gd name="T4" fmla="*/ 1 w 12"/>
                <a:gd name="T5" fmla="*/ 0 h 11"/>
                <a:gd name="T6" fmla="*/ 0 w 12"/>
                <a:gd name="T7" fmla="*/ 0 h 11"/>
                <a:gd name="T8" fmla="*/ 1 w 12"/>
                <a:gd name="T9" fmla="*/ 0 h 11"/>
                <a:gd name="T10" fmla="*/ 1 w 12"/>
                <a:gd name="T11" fmla="*/ 0 h 11"/>
                <a:gd name="T12" fmla="*/ 0 60000 65536"/>
                <a:gd name="T13" fmla="*/ 0 60000 65536"/>
                <a:gd name="T14" fmla="*/ 0 60000 65536"/>
                <a:gd name="T15" fmla="*/ 0 60000 65536"/>
                <a:gd name="T16" fmla="*/ 0 60000 65536"/>
                <a:gd name="T17" fmla="*/ 0 60000 65536"/>
                <a:gd name="T18" fmla="*/ 0 w 12"/>
                <a:gd name="T19" fmla="*/ 0 h 11"/>
                <a:gd name="T20" fmla="*/ 12 w 12"/>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2" h="11">
                  <a:moveTo>
                    <a:pt x="9" y="0"/>
                  </a:moveTo>
                  <a:lnTo>
                    <a:pt x="12" y="2"/>
                  </a:lnTo>
                  <a:lnTo>
                    <a:pt x="12" y="5"/>
                  </a:lnTo>
                  <a:lnTo>
                    <a:pt x="0" y="5"/>
                  </a:lnTo>
                  <a:lnTo>
                    <a:pt x="3" y="11"/>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74" name="Freeform 51"/>
            <p:cNvSpPr>
              <a:spLocks/>
            </p:cNvSpPr>
            <p:nvPr/>
          </p:nvSpPr>
          <p:spPr bwMode="auto">
            <a:xfrm>
              <a:off x="2379" y="3279"/>
              <a:ext cx="436" cy="450"/>
            </a:xfrm>
            <a:custGeom>
              <a:avLst/>
              <a:gdLst>
                <a:gd name="T0" fmla="*/ 0 w 872"/>
                <a:gd name="T1" fmla="*/ 1 h 898"/>
                <a:gd name="T2" fmla="*/ 1 w 872"/>
                <a:gd name="T3" fmla="*/ 1 h 898"/>
                <a:gd name="T4" fmla="*/ 1 w 872"/>
                <a:gd name="T5" fmla="*/ 1 h 898"/>
                <a:gd name="T6" fmla="*/ 1 w 872"/>
                <a:gd name="T7" fmla="*/ 1 h 898"/>
                <a:gd name="T8" fmla="*/ 1 w 872"/>
                <a:gd name="T9" fmla="*/ 1 h 898"/>
                <a:gd name="T10" fmla="*/ 1 w 872"/>
                <a:gd name="T11" fmla="*/ 1 h 898"/>
                <a:gd name="T12" fmla="*/ 1 w 872"/>
                <a:gd name="T13" fmla="*/ 1 h 898"/>
                <a:gd name="T14" fmla="*/ 1 w 872"/>
                <a:gd name="T15" fmla="*/ 1 h 898"/>
                <a:gd name="T16" fmla="*/ 1 w 872"/>
                <a:gd name="T17" fmla="*/ 1 h 898"/>
                <a:gd name="T18" fmla="*/ 1 w 872"/>
                <a:gd name="T19" fmla="*/ 1 h 898"/>
                <a:gd name="T20" fmla="*/ 1 w 872"/>
                <a:gd name="T21" fmla="*/ 1 h 898"/>
                <a:gd name="T22" fmla="*/ 1 w 872"/>
                <a:gd name="T23" fmla="*/ 1 h 898"/>
                <a:gd name="T24" fmla="*/ 1 w 872"/>
                <a:gd name="T25" fmla="*/ 1 h 898"/>
                <a:gd name="T26" fmla="*/ 1 w 872"/>
                <a:gd name="T27" fmla="*/ 1 h 898"/>
                <a:gd name="T28" fmla="*/ 1 w 872"/>
                <a:gd name="T29" fmla="*/ 1 h 898"/>
                <a:gd name="T30" fmla="*/ 1 w 872"/>
                <a:gd name="T31" fmla="*/ 1 h 898"/>
                <a:gd name="T32" fmla="*/ 1 w 872"/>
                <a:gd name="T33" fmla="*/ 1 h 898"/>
                <a:gd name="T34" fmla="*/ 1 w 872"/>
                <a:gd name="T35" fmla="*/ 1 h 898"/>
                <a:gd name="T36" fmla="*/ 1 w 872"/>
                <a:gd name="T37" fmla="*/ 1 h 898"/>
                <a:gd name="T38" fmla="*/ 1 w 872"/>
                <a:gd name="T39" fmla="*/ 1 h 898"/>
                <a:gd name="T40" fmla="*/ 1 w 872"/>
                <a:gd name="T41" fmla="*/ 1 h 898"/>
                <a:gd name="T42" fmla="*/ 1 w 872"/>
                <a:gd name="T43" fmla="*/ 1 h 898"/>
                <a:gd name="T44" fmla="*/ 1 w 872"/>
                <a:gd name="T45" fmla="*/ 1 h 898"/>
                <a:gd name="T46" fmla="*/ 1 w 872"/>
                <a:gd name="T47" fmla="*/ 1 h 898"/>
                <a:gd name="T48" fmla="*/ 1 w 872"/>
                <a:gd name="T49" fmla="*/ 1 h 898"/>
                <a:gd name="T50" fmla="*/ 1 w 872"/>
                <a:gd name="T51" fmla="*/ 1 h 898"/>
                <a:gd name="T52" fmla="*/ 1 w 872"/>
                <a:gd name="T53" fmla="*/ 1 h 898"/>
                <a:gd name="T54" fmla="*/ 1 w 872"/>
                <a:gd name="T55" fmla="*/ 1 h 898"/>
                <a:gd name="T56" fmla="*/ 1 w 872"/>
                <a:gd name="T57" fmla="*/ 1 h 898"/>
                <a:gd name="T58" fmla="*/ 1 w 872"/>
                <a:gd name="T59" fmla="*/ 1 h 898"/>
                <a:gd name="T60" fmla="*/ 1 w 872"/>
                <a:gd name="T61" fmla="*/ 1 h 898"/>
                <a:gd name="T62" fmla="*/ 1 w 872"/>
                <a:gd name="T63" fmla="*/ 1 h 898"/>
                <a:gd name="T64" fmla="*/ 1 w 872"/>
                <a:gd name="T65" fmla="*/ 1 h 898"/>
                <a:gd name="T66" fmla="*/ 1 w 872"/>
                <a:gd name="T67" fmla="*/ 1 h 898"/>
                <a:gd name="T68" fmla="*/ 1 w 872"/>
                <a:gd name="T69" fmla="*/ 1 h 898"/>
                <a:gd name="T70" fmla="*/ 1 w 872"/>
                <a:gd name="T71" fmla="*/ 1 h 898"/>
                <a:gd name="T72" fmla="*/ 1 w 872"/>
                <a:gd name="T73" fmla="*/ 1 h 898"/>
                <a:gd name="T74" fmla="*/ 1 w 872"/>
                <a:gd name="T75" fmla="*/ 1 h 898"/>
                <a:gd name="T76" fmla="*/ 1 w 872"/>
                <a:gd name="T77" fmla="*/ 1 h 898"/>
                <a:gd name="T78" fmla="*/ 1 w 872"/>
                <a:gd name="T79" fmla="*/ 1 h 898"/>
                <a:gd name="T80" fmla="*/ 1 w 872"/>
                <a:gd name="T81" fmla="*/ 1 h 898"/>
                <a:gd name="T82" fmla="*/ 1 w 872"/>
                <a:gd name="T83" fmla="*/ 1 h 898"/>
                <a:gd name="T84" fmla="*/ 1 w 872"/>
                <a:gd name="T85" fmla="*/ 1 h 898"/>
                <a:gd name="T86" fmla="*/ 1 w 872"/>
                <a:gd name="T87" fmla="*/ 1 h 898"/>
                <a:gd name="T88" fmla="*/ 1 w 872"/>
                <a:gd name="T89" fmla="*/ 1 h 898"/>
                <a:gd name="T90" fmla="*/ 1 w 872"/>
                <a:gd name="T91" fmla="*/ 1 h 898"/>
                <a:gd name="T92" fmla="*/ 1 w 872"/>
                <a:gd name="T93" fmla="*/ 1 h 898"/>
                <a:gd name="T94" fmla="*/ 1 w 872"/>
                <a:gd name="T95" fmla="*/ 1 h 898"/>
                <a:gd name="T96" fmla="*/ 1 w 872"/>
                <a:gd name="T97" fmla="*/ 1 h 898"/>
                <a:gd name="T98" fmla="*/ 1 w 872"/>
                <a:gd name="T99" fmla="*/ 1 h 898"/>
                <a:gd name="T100" fmla="*/ 0 w 872"/>
                <a:gd name="T101" fmla="*/ 1 h 8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72"/>
                <a:gd name="T154" fmla="*/ 0 h 898"/>
                <a:gd name="T155" fmla="*/ 872 w 872"/>
                <a:gd name="T156" fmla="*/ 898 h 8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72" h="898">
                  <a:moveTo>
                    <a:pt x="0" y="746"/>
                  </a:moveTo>
                  <a:lnTo>
                    <a:pt x="0" y="717"/>
                  </a:lnTo>
                  <a:lnTo>
                    <a:pt x="1" y="689"/>
                  </a:lnTo>
                  <a:lnTo>
                    <a:pt x="4" y="661"/>
                  </a:lnTo>
                  <a:lnTo>
                    <a:pt x="7" y="632"/>
                  </a:lnTo>
                  <a:lnTo>
                    <a:pt x="10" y="605"/>
                  </a:lnTo>
                  <a:lnTo>
                    <a:pt x="15" y="577"/>
                  </a:lnTo>
                  <a:lnTo>
                    <a:pt x="21" y="550"/>
                  </a:lnTo>
                  <a:lnTo>
                    <a:pt x="27" y="523"/>
                  </a:lnTo>
                  <a:lnTo>
                    <a:pt x="34" y="496"/>
                  </a:lnTo>
                  <a:lnTo>
                    <a:pt x="42" y="471"/>
                  </a:lnTo>
                  <a:lnTo>
                    <a:pt x="51" y="444"/>
                  </a:lnTo>
                  <a:lnTo>
                    <a:pt x="60" y="418"/>
                  </a:lnTo>
                  <a:lnTo>
                    <a:pt x="70" y="393"/>
                  </a:lnTo>
                  <a:lnTo>
                    <a:pt x="81" y="369"/>
                  </a:lnTo>
                  <a:lnTo>
                    <a:pt x="92" y="344"/>
                  </a:lnTo>
                  <a:lnTo>
                    <a:pt x="104" y="320"/>
                  </a:lnTo>
                  <a:lnTo>
                    <a:pt x="118" y="296"/>
                  </a:lnTo>
                  <a:lnTo>
                    <a:pt x="131" y="273"/>
                  </a:lnTo>
                  <a:lnTo>
                    <a:pt x="145" y="251"/>
                  </a:lnTo>
                  <a:lnTo>
                    <a:pt x="160" y="229"/>
                  </a:lnTo>
                  <a:lnTo>
                    <a:pt x="176" y="206"/>
                  </a:lnTo>
                  <a:lnTo>
                    <a:pt x="191" y="185"/>
                  </a:lnTo>
                  <a:lnTo>
                    <a:pt x="200" y="175"/>
                  </a:lnTo>
                  <a:lnTo>
                    <a:pt x="208" y="164"/>
                  </a:lnTo>
                  <a:lnTo>
                    <a:pt x="225" y="143"/>
                  </a:lnTo>
                  <a:lnTo>
                    <a:pt x="243" y="124"/>
                  </a:lnTo>
                  <a:lnTo>
                    <a:pt x="261" y="105"/>
                  </a:lnTo>
                  <a:lnTo>
                    <a:pt x="281" y="85"/>
                  </a:lnTo>
                  <a:lnTo>
                    <a:pt x="300" y="67"/>
                  </a:lnTo>
                  <a:lnTo>
                    <a:pt x="311" y="58"/>
                  </a:lnTo>
                  <a:lnTo>
                    <a:pt x="320" y="49"/>
                  </a:lnTo>
                  <a:lnTo>
                    <a:pt x="340" y="33"/>
                  </a:lnTo>
                  <a:lnTo>
                    <a:pt x="361" y="16"/>
                  </a:lnTo>
                  <a:lnTo>
                    <a:pt x="384" y="0"/>
                  </a:lnTo>
                  <a:lnTo>
                    <a:pt x="409" y="13"/>
                  </a:lnTo>
                  <a:lnTo>
                    <a:pt x="435" y="30"/>
                  </a:lnTo>
                  <a:lnTo>
                    <a:pt x="460" y="45"/>
                  </a:lnTo>
                  <a:lnTo>
                    <a:pt x="472" y="54"/>
                  </a:lnTo>
                  <a:lnTo>
                    <a:pt x="484" y="61"/>
                  </a:lnTo>
                  <a:lnTo>
                    <a:pt x="508" y="79"/>
                  </a:lnTo>
                  <a:lnTo>
                    <a:pt x="532" y="97"/>
                  </a:lnTo>
                  <a:lnTo>
                    <a:pt x="554" y="117"/>
                  </a:lnTo>
                  <a:lnTo>
                    <a:pt x="576" y="136"/>
                  </a:lnTo>
                  <a:lnTo>
                    <a:pt x="597" y="157"/>
                  </a:lnTo>
                  <a:lnTo>
                    <a:pt x="618" y="178"/>
                  </a:lnTo>
                  <a:lnTo>
                    <a:pt x="638" y="199"/>
                  </a:lnTo>
                  <a:lnTo>
                    <a:pt x="657" y="221"/>
                  </a:lnTo>
                  <a:lnTo>
                    <a:pt x="676" y="244"/>
                  </a:lnTo>
                  <a:lnTo>
                    <a:pt x="694" y="267"/>
                  </a:lnTo>
                  <a:lnTo>
                    <a:pt x="711" y="291"/>
                  </a:lnTo>
                  <a:lnTo>
                    <a:pt x="727" y="317"/>
                  </a:lnTo>
                  <a:lnTo>
                    <a:pt x="742" y="341"/>
                  </a:lnTo>
                  <a:lnTo>
                    <a:pt x="757" y="368"/>
                  </a:lnTo>
                  <a:lnTo>
                    <a:pt x="772" y="393"/>
                  </a:lnTo>
                  <a:lnTo>
                    <a:pt x="786" y="420"/>
                  </a:lnTo>
                  <a:lnTo>
                    <a:pt x="797" y="447"/>
                  </a:lnTo>
                  <a:lnTo>
                    <a:pt x="808" y="475"/>
                  </a:lnTo>
                  <a:lnTo>
                    <a:pt x="820" y="504"/>
                  </a:lnTo>
                  <a:lnTo>
                    <a:pt x="829" y="532"/>
                  </a:lnTo>
                  <a:lnTo>
                    <a:pt x="838" y="560"/>
                  </a:lnTo>
                  <a:lnTo>
                    <a:pt x="845" y="590"/>
                  </a:lnTo>
                  <a:lnTo>
                    <a:pt x="848" y="605"/>
                  </a:lnTo>
                  <a:lnTo>
                    <a:pt x="853" y="620"/>
                  </a:lnTo>
                  <a:lnTo>
                    <a:pt x="859" y="650"/>
                  </a:lnTo>
                  <a:lnTo>
                    <a:pt x="863" y="680"/>
                  </a:lnTo>
                  <a:lnTo>
                    <a:pt x="866" y="711"/>
                  </a:lnTo>
                  <a:lnTo>
                    <a:pt x="869" y="743"/>
                  </a:lnTo>
                  <a:lnTo>
                    <a:pt x="872" y="774"/>
                  </a:lnTo>
                  <a:lnTo>
                    <a:pt x="845" y="788"/>
                  </a:lnTo>
                  <a:lnTo>
                    <a:pt x="820" y="801"/>
                  </a:lnTo>
                  <a:lnTo>
                    <a:pt x="793" y="814"/>
                  </a:lnTo>
                  <a:lnTo>
                    <a:pt x="766" y="826"/>
                  </a:lnTo>
                  <a:lnTo>
                    <a:pt x="738" y="837"/>
                  </a:lnTo>
                  <a:lnTo>
                    <a:pt x="711" y="847"/>
                  </a:lnTo>
                  <a:lnTo>
                    <a:pt x="681" y="858"/>
                  </a:lnTo>
                  <a:lnTo>
                    <a:pt x="653" y="865"/>
                  </a:lnTo>
                  <a:lnTo>
                    <a:pt x="624" y="873"/>
                  </a:lnTo>
                  <a:lnTo>
                    <a:pt x="594" y="880"/>
                  </a:lnTo>
                  <a:lnTo>
                    <a:pt x="564" y="885"/>
                  </a:lnTo>
                  <a:lnTo>
                    <a:pt x="533" y="891"/>
                  </a:lnTo>
                  <a:lnTo>
                    <a:pt x="503" y="894"/>
                  </a:lnTo>
                  <a:lnTo>
                    <a:pt x="472" y="897"/>
                  </a:lnTo>
                  <a:lnTo>
                    <a:pt x="441" y="898"/>
                  </a:lnTo>
                  <a:lnTo>
                    <a:pt x="409" y="898"/>
                  </a:lnTo>
                  <a:lnTo>
                    <a:pt x="382" y="898"/>
                  </a:lnTo>
                  <a:lnTo>
                    <a:pt x="355" y="897"/>
                  </a:lnTo>
                  <a:lnTo>
                    <a:pt x="328" y="895"/>
                  </a:lnTo>
                  <a:lnTo>
                    <a:pt x="302" y="892"/>
                  </a:lnTo>
                  <a:lnTo>
                    <a:pt x="275" y="889"/>
                  </a:lnTo>
                  <a:lnTo>
                    <a:pt x="248" y="885"/>
                  </a:lnTo>
                  <a:lnTo>
                    <a:pt x="222" y="879"/>
                  </a:lnTo>
                  <a:lnTo>
                    <a:pt x="197" y="874"/>
                  </a:lnTo>
                  <a:lnTo>
                    <a:pt x="172" y="867"/>
                  </a:lnTo>
                  <a:lnTo>
                    <a:pt x="146" y="859"/>
                  </a:lnTo>
                  <a:lnTo>
                    <a:pt x="121" y="852"/>
                  </a:lnTo>
                  <a:lnTo>
                    <a:pt x="97" y="844"/>
                  </a:lnTo>
                  <a:lnTo>
                    <a:pt x="73" y="834"/>
                  </a:lnTo>
                  <a:lnTo>
                    <a:pt x="49" y="825"/>
                  </a:lnTo>
                  <a:lnTo>
                    <a:pt x="25" y="814"/>
                  </a:lnTo>
                  <a:lnTo>
                    <a:pt x="1" y="802"/>
                  </a:lnTo>
                  <a:lnTo>
                    <a:pt x="0" y="774"/>
                  </a:lnTo>
                  <a:lnTo>
                    <a:pt x="0" y="7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75" name="Freeform 52"/>
            <p:cNvSpPr>
              <a:spLocks/>
            </p:cNvSpPr>
            <p:nvPr/>
          </p:nvSpPr>
          <p:spPr bwMode="auto">
            <a:xfrm>
              <a:off x="2563" y="3278"/>
              <a:ext cx="4" cy="6"/>
            </a:xfrm>
            <a:custGeom>
              <a:avLst/>
              <a:gdLst>
                <a:gd name="T0" fmla="*/ 0 w 7"/>
                <a:gd name="T1" fmla="*/ 0 h 13"/>
                <a:gd name="T2" fmla="*/ 1 w 7"/>
                <a:gd name="T3" fmla="*/ 0 h 13"/>
                <a:gd name="T4" fmla="*/ 1 w 7"/>
                <a:gd name="T5" fmla="*/ 0 h 13"/>
                <a:gd name="T6" fmla="*/ 1 w 7"/>
                <a:gd name="T7" fmla="*/ 0 h 13"/>
                <a:gd name="T8" fmla="*/ 1 w 7"/>
                <a:gd name="T9" fmla="*/ 0 h 13"/>
                <a:gd name="T10" fmla="*/ 0 w 7"/>
                <a:gd name="T11" fmla="*/ 0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0" y="2"/>
                  </a:moveTo>
                  <a:lnTo>
                    <a:pt x="3" y="0"/>
                  </a:lnTo>
                  <a:lnTo>
                    <a:pt x="7" y="2"/>
                  </a:lnTo>
                  <a:lnTo>
                    <a:pt x="1" y="13"/>
                  </a:lnTo>
                  <a:lnTo>
                    <a:pt x="7" y="1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aphicFrame>
        <p:nvGraphicFramePr>
          <p:cNvPr id="78850" name="Object 53"/>
          <p:cNvGraphicFramePr>
            <a:graphicFrameLocks noChangeAspect="1"/>
          </p:cNvGraphicFramePr>
          <p:nvPr/>
        </p:nvGraphicFramePr>
        <p:xfrm>
          <a:off x="4735513" y="1609725"/>
          <a:ext cx="3511550" cy="498475"/>
        </p:xfrm>
        <a:graphic>
          <a:graphicData uri="http://schemas.openxmlformats.org/presentationml/2006/ole">
            <mc:AlternateContent xmlns:mc="http://schemas.openxmlformats.org/markup-compatibility/2006">
              <mc:Choice xmlns:v="urn:schemas-microsoft-com:vml" Requires="v">
                <p:oleObj spid="_x0000_s78966" name="Equation" r:id="rId4" imgW="1612800" imgH="228600" progId="Equation.3">
                  <p:embed/>
                </p:oleObj>
              </mc:Choice>
              <mc:Fallback>
                <p:oleObj name="Equation" r:id="rId4" imgW="1612800" imgH="228600" progId="Equation.3">
                  <p:embed/>
                  <p:pic>
                    <p:nvPicPr>
                      <p:cNvPr id="0" name="Object 5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35513" y="1609725"/>
                        <a:ext cx="3511550" cy="4984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78860" name="Picture 5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70075" y="4611688"/>
            <a:ext cx="2451100" cy="1838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187</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376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7696" grpId="0" animBg="1"/>
    </p:bldLst>
  </p:timing>
</p:sld>
</file>

<file path=ppt/slides/slide188.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pic>
        <p:nvPicPr>
          <p:cNvPr id="308226"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92538" y="984250"/>
            <a:ext cx="1714500" cy="512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1185798" name="Rectangle 6"/>
          <p:cNvSpPr>
            <a:spLocks noChangeArrowheads="1"/>
          </p:cNvSpPr>
          <p:nvPr/>
        </p:nvSpPr>
        <p:spPr bwMode="auto">
          <a:xfrm>
            <a:off x="3565525" y="2246313"/>
            <a:ext cx="2155825" cy="4062412"/>
          </a:xfrm>
          <a:prstGeom prst="rect">
            <a:avLst/>
          </a:prstGeom>
          <a:solidFill>
            <a:schemeClr val="tx1"/>
          </a:solidFill>
          <a:ln w="12700">
            <a:solidFill>
              <a:schemeClr val="tx1"/>
            </a:solidFill>
            <a:miter lim="800000"/>
            <a:headEnd type="none" w="sm" len="sm"/>
            <a:tailEnd type="none" w="sm" len="sm"/>
          </a:ln>
        </p:spPr>
        <p:txBody>
          <a:bodyPr wrap="none" anchor="ctr"/>
          <a:lstStyle/>
          <a:p>
            <a:endParaRPr lang="pt-BR"/>
          </a:p>
        </p:txBody>
      </p:sp>
      <p:sp>
        <p:nvSpPr>
          <p:cNvPr id="2" name="Date Placeholder 1"/>
          <p:cNvSpPr>
            <a:spLocks noGrp="1"/>
          </p:cNvSpPr>
          <p:nvPr>
            <p:ph type="dt" sz="half" idx="10"/>
          </p:nvPr>
        </p:nvSpPr>
        <p:spPr/>
        <p:txBody>
          <a:bodyPr/>
          <a:lstStyle/>
          <a:p>
            <a:pPr>
              <a:defRPr/>
            </a:pPr>
            <a:fld id="{22035CBB-913A-4C8D-8C95-95BD1703800A}"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9C5ACD3A-FFD6-4630-B22E-00A1C55F6DA2}" type="slidenum">
              <a:rPr lang="en-US" smtClean="0"/>
              <a:pPr>
                <a:defRPr/>
              </a:pPr>
              <a:t>188</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grpId="0" nodeType="clickEffect">
                                  <p:stCondLst>
                                    <p:cond delay="0"/>
                                  </p:stCondLst>
                                  <p:childTnLst>
                                    <p:animEffect transition="out" filter="fade">
                                      <p:cBhvr>
                                        <p:cTn id="6" dur="2000"/>
                                        <p:tgtEl>
                                          <p:spTgt spid="1185798"/>
                                        </p:tgtEl>
                                      </p:cBhvr>
                                    </p:animEffect>
                                    <p:set>
                                      <p:cBhvr>
                                        <p:cTn id="7" dur="1" fill="hold">
                                          <p:stCondLst>
                                            <p:cond delay="1999"/>
                                          </p:stCondLst>
                                        </p:cTn>
                                        <p:tgtEl>
                                          <p:spTgt spid="118579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5798"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5"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E8AD242-5049-4FF2-B607-AAC916A634BB}" type="datetime1">
              <a:rPr lang="en-US" sz="1200" i="0" smtClean="0"/>
              <a:t>3/20/18</a:t>
            </a:fld>
            <a:endParaRPr lang="en-US" sz="1200" i="0"/>
          </a:p>
        </p:txBody>
      </p:sp>
      <p:sp>
        <p:nvSpPr>
          <p:cNvPr id="79876" name="Rectangle 2"/>
          <p:cNvSpPr>
            <a:spLocks noGrp="1" noChangeArrowheads="1"/>
          </p:cNvSpPr>
          <p:nvPr>
            <p:ph type="title"/>
          </p:nvPr>
        </p:nvSpPr>
        <p:spPr>
          <a:xfrm>
            <a:off x="508000" y="328613"/>
            <a:ext cx="8255000" cy="758825"/>
          </a:xfrm>
          <a:noFill/>
        </p:spPr>
        <p:txBody>
          <a:bodyPr/>
          <a:lstStyle/>
          <a:p>
            <a:r>
              <a:rPr lang="en-US" sz="3200"/>
              <a:t>Processos subtrativos de formação de cores</a:t>
            </a:r>
          </a:p>
        </p:txBody>
      </p:sp>
      <p:grpSp>
        <p:nvGrpSpPr>
          <p:cNvPr id="79877" name="Group 3"/>
          <p:cNvGrpSpPr>
            <a:grpSpLocks/>
          </p:cNvGrpSpPr>
          <p:nvPr/>
        </p:nvGrpSpPr>
        <p:grpSpPr bwMode="auto">
          <a:xfrm>
            <a:off x="857250" y="4392613"/>
            <a:ext cx="2365375" cy="1135062"/>
            <a:chOff x="951" y="2964"/>
            <a:chExt cx="1490" cy="715"/>
          </a:xfrm>
        </p:grpSpPr>
        <p:sp>
          <p:nvSpPr>
            <p:cNvPr id="79905" name="Freeform 4"/>
            <p:cNvSpPr>
              <a:spLocks/>
            </p:cNvSpPr>
            <p:nvPr/>
          </p:nvSpPr>
          <p:spPr bwMode="auto">
            <a:xfrm>
              <a:off x="951" y="3179"/>
              <a:ext cx="183" cy="273"/>
            </a:xfrm>
            <a:custGeom>
              <a:avLst/>
              <a:gdLst>
                <a:gd name="T0" fmla="*/ 36564 w 97"/>
                <a:gd name="T1" fmla="*/ 78746 h 130"/>
                <a:gd name="T2" fmla="*/ 0 w 97"/>
                <a:gd name="T3" fmla="*/ 78746 h 130"/>
                <a:gd name="T4" fmla="*/ 0 w 97"/>
                <a:gd name="T5" fmla="*/ 131995 h 130"/>
                <a:gd name="T6" fmla="*/ 34795 w 97"/>
                <a:gd name="T7" fmla="*/ 131995 h 130"/>
                <a:gd name="T8" fmla="*/ 54685 w 97"/>
                <a:gd name="T9" fmla="*/ 215191 h 130"/>
                <a:gd name="T10" fmla="*/ 54685 w 97"/>
                <a:gd name="T11" fmla="*/ 0 h 130"/>
                <a:gd name="T12" fmla="*/ 35496 w 97"/>
                <a:gd name="T13" fmla="*/ 78746 h 130"/>
                <a:gd name="T14" fmla="*/ 36564 w 97"/>
                <a:gd name="T15" fmla="*/ 78746 h 130"/>
                <a:gd name="T16" fmla="*/ 0 60000 65536"/>
                <a:gd name="T17" fmla="*/ 0 60000 65536"/>
                <a:gd name="T18" fmla="*/ 0 60000 65536"/>
                <a:gd name="T19" fmla="*/ 0 60000 65536"/>
                <a:gd name="T20" fmla="*/ 0 60000 65536"/>
                <a:gd name="T21" fmla="*/ 0 60000 65536"/>
                <a:gd name="T22" fmla="*/ 0 60000 65536"/>
                <a:gd name="T23" fmla="*/ 0 60000 65536"/>
                <a:gd name="T24" fmla="*/ 0 w 97"/>
                <a:gd name="T25" fmla="*/ 0 h 130"/>
                <a:gd name="T26" fmla="*/ 97 w 97"/>
                <a:gd name="T27" fmla="*/ 130 h 1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 h="130">
                  <a:moveTo>
                    <a:pt x="64" y="47"/>
                  </a:moveTo>
                  <a:lnTo>
                    <a:pt x="0" y="47"/>
                  </a:lnTo>
                  <a:lnTo>
                    <a:pt x="0" y="79"/>
                  </a:lnTo>
                  <a:lnTo>
                    <a:pt x="61" y="79"/>
                  </a:lnTo>
                  <a:lnTo>
                    <a:pt x="96" y="129"/>
                  </a:lnTo>
                  <a:lnTo>
                    <a:pt x="96" y="0"/>
                  </a:lnTo>
                  <a:lnTo>
                    <a:pt x="62" y="47"/>
                  </a:lnTo>
                  <a:lnTo>
                    <a:pt x="64" y="47"/>
                  </a:lnTo>
                </a:path>
              </a:pathLst>
            </a:custGeom>
            <a:solidFill>
              <a:schemeClr val="bg1"/>
            </a:solidFill>
            <a:ln w="12700" cap="rnd" cmpd="sng">
              <a:solidFill>
                <a:schemeClr val="tx1"/>
              </a:solidFill>
              <a:prstDash val="solid"/>
              <a:round/>
              <a:headEnd/>
              <a:tailEnd/>
            </a:ln>
          </p:spPr>
          <p:txBody>
            <a:bodyPr/>
            <a:lstStyle/>
            <a:p>
              <a:endParaRPr lang="en-US"/>
            </a:p>
          </p:txBody>
        </p:sp>
        <p:grpSp>
          <p:nvGrpSpPr>
            <p:cNvPr id="79906" name="Group 5"/>
            <p:cNvGrpSpPr>
              <a:grpSpLocks/>
            </p:cNvGrpSpPr>
            <p:nvPr/>
          </p:nvGrpSpPr>
          <p:grpSpPr bwMode="auto">
            <a:xfrm>
              <a:off x="1557" y="2964"/>
              <a:ext cx="53" cy="715"/>
              <a:chOff x="1065" y="3858"/>
              <a:chExt cx="56" cy="341"/>
            </a:xfrm>
          </p:grpSpPr>
          <p:sp>
            <p:nvSpPr>
              <p:cNvPr id="79910" name="Arc 6"/>
              <p:cNvSpPr>
                <a:spLocks/>
              </p:cNvSpPr>
              <p:nvPr/>
            </p:nvSpPr>
            <p:spPr bwMode="auto">
              <a:xfrm>
                <a:off x="1077" y="3858"/>
                <a:ext cx="44" cy="341"/>
              </a:xfrm>
              <a:custGeom>
                <a:avLst/>
                <a:gdLst>
                  <a:gd name="T0" fmla="*/ 0 w 21600"/>
                  <a:gd name="T1" fmla="*/ 0 h 39181"/>
                  <a:gd name="T2" fmla="*/ 0 w 21600"/>
                  <a:gd name="T3" fmla="*/ 0 h 39181"/>
                  <a:gd name="T4" fmla="*/ 0 w 21600"/>
                  <a:gd name="T5" fmla="*/ 0 h 39181"/>
                  <a:gd name="T6" fmla="*/ 0 60000 65536"/>
                  <a:gd name="T7" fmla="*/ 0 60000 65536"/>
                  <a:gd name="T8" fmla="*/ 0 60000 65536"/>
                  <a:gd name="T9" fmla="*/ 0 w 21600"/>
                  <a:gd name="T10" fmla="*/ 0 h 39181"/>
                  <a:gd name="T11" fmla="*/ 21600 w 21600"/>
                  <a:gd name="T12" fmla="*/ 39181 h 39181"/>
                </a:gdLst>
                <a:ahLst/>
                <a:cxnLst>
                  <a:cxn ang="T6">
                    <a:pos x="T0" y="T1"/>
                  </a:cxn>
                  <a:cxn ang="T7">
                    <a:pos x="T2" y="T3"/>
                  </a:cxn>
                  <a:cxn ang="T8">
                    <a:pos x="T4" y="T5"/>
                  </a:cxn>
                </a:cxnLst>
                <a:rect l="T9" t="T10" r="T11" b="T12"/>
                <a:pathLst>
                  <a:path w="21600" h="39181" fill="none" extrusionOk="0">
                    <a:moveTo>
                      <a:pt x="7977" y="-1"/>
                    </a:moveTo>
                    <a:cubicBezTo>
                      <a:pt x="16201" y="3268"/>
                      <a:pt x="21600" y="11222"/>
                      <a:pt x="21600" y="20073"/>
                    </a:cubicBezTo>
                    <a:cubicBezTo>
                      <a:pt x="21600" y="28088"/>
                      <a:pt x="17161" y="35444"/>
                      <a:pt x="10071" y="39181"/>
                    </a:cubicBezTo>
                  </a:path>
                  <a:path w="21600" h="39181" stroke="0" extrusionOk="0">
                    <a:moveTo>
                      <a:pt x="7977" y="-1"/>
                    </a:moveTo>
                    <a:cubicBezTo>
                      <a:pt x="16201" y="3268"/>
                      <a:pt x="21600" y="11222"/>
                      <a:pt x="21600" y="20073"/>
                    </a:cubicBezTo>
                    <a:cubicBezTo>
                      <a:pt x="21600" y="28088"/>
                      <a:pt x="17161" y="35444"/>
                      <a:pt x="10071" y="39181"/>
                    </a:cubicBezTo>
                    <a:lnTo>
                      <a:pt x="0" y="20073"/>
                    </a:lnTo>
                    <a:close/>
                  </a:path>
                </a:pathLst>
              </a:custGeom>
              <a:solidFill>
                <a:srgbClr val="00FF00"/>
              </a:solidFill>
              <a:ln w="12700" cap="rnd">
                <a:solidFill>
                  <a:schemeClr val="tx1"/>
                </a:solidFill>
                <a:round/>
                <a:headEnd type="none" w="sm" len="sm"/>
                <a:tailEnd type="none" w="sm" len="sm"/>
              </a:ln>
            </p:spPr>
            <p:txBody>
              <a:bodyPr wrap="none" anchor="ctr"/>
              <a:lstStyle/>
              <a:p>
                <a:endParaRPr lang="en-US"/>
              </a:p>
            </p:txBody>
          </p:sp>
          <p:sp>
            <p:nvSpPr>
              <p:cNvPr id="79911" name="Arc 7"/>
              <p:cNvSpPr>
                <a:spLocks/>
              </p:cNvSpPr>
              <p:nvPr/>
            </p:nvSpPr>
            <p:spPr bwMode="auto">
              <a:xfrm>
                <a:off x="1065" y="3867"/>
                <a:ext cx="44" cy="329"/>
              </a:xfrm>
              <a:custGeom>
                <a:avLst/>
                <a:gdLst>
                  <a:gd name="T0" fmla="*/ 0 w 21600"/>
                  <a:gd name="T1" fmla="*/ 0 h 37844"/>
                  <a:gd name="T2" fmla="*/ 0 w 21600"/>
                  <a:gd name="T3" fmla="*/ 0 h 37844"/>
                  <a:gd name="T4" fmla="*/ 0 w 21600"/>
                  <a:gd name="T5" fmla="*/ 0 h 37844"/>
                  <a:gd name="T6" fmla="*/ 0 60000 65536"/>
                  <a:gd name="T7" fmla="*/ 0 60000 65536"/>
                  <a:gd name="T8" fmla="*/ 0 60000 65536"/>
                  <a:gd name="T9" fmla="*/ 0 w 21600"/>
                  <a:gd name="T10" fmla="*/ 0 h 37844"/>
                  <a:gd name="T11" fmla="*/ 21600 w 21600"/>
                  <a:gd name="T12" fmla="*/ 37844 h 37844"/>
                </a:gdLst>
                <a:ahLst/>
                <a:cxnLst>
                  <a:cxn ang="T6">
                    <a:pos x="T0" y="T1"/>
                  </a:cxn>
                  <a:cxn ang="T7">
                    <a:pos x="T2" y="T3"/>
                  </a:cxn>
                  <a:cxn ang="T8">
                    <a:pos x="T4" y="T5"/>
                  </a:cxn>
                </a:cxnLst>
                <a:rect l="T9" t="T10" r="T11" b="T12"/>
                <a:pathLst>
                  <a:path w="21600" h="37844" fill="none" extrusionOk="0">
                    <a:moveTo>
                      <a:pt x="9850" y="37843"/>
                    </a:moveTo>
                    <a:cubicBezTo>
                      <a:pt x="3707" y="33861"/>
                      <a:pt x="0" y="27039"/>
                      <a:pt x="0" y="19719"/>
                    </a:cubicBezTo>
                    <a:cubicBezTo>
                      <a:pt x="-1" y="11200"/>
                      <a:pt x="5007" y="3476"/>
                      <a:pt x="12784" y="0"/>
                    </a:cubicBezTo>
                  </a:path>
                  <a:path w="21600" h="37844" stroke="0" extrusionOk="0">
                    <a:moveTo>
                      <a:pt x="9850" y="37843"/>
                    </a:moveTo>
                    <a:cubicBezTo>
                      <a:pt x="3707" y="33861"/>
                      <a:pt x="0" y="27039"/>
                      <a:pt x="0" y="19719"/>
                    </a:cubicBezTo>
                    <a:cubicBezTo>
                      <a:pt x="-1" y="11200"/>
                      <a:pt x="5007" y="3476"/>
                      <a:pt x="12784" y="0"/>
                    </a:cubicBezTo>
                    <a:lnTo>
                      <a:pt x="21600" y="19719"/>
                    </a:lnTo>
                    <a:close/>
                  </a:path>
                </a:pathLst>
              </a:custGeom>
              <a:solidFill>
                <a:srgbClr val="00FF00"/>
              </a:solidFill>
              <a:ln w="12700" cap="rnd">
                <a:solidFill>
                  <a:schemeClr val="tx1"/>
                </a:solidFill>
                <a:round/>
                <a:headEnd type="none" w="sm" len="sm"/>
                <a:tailEnd type="none" w="sm" len="sm"/>
              </a:ln>
            </p:spPr>
            <p:txBody>
              <a:bodyPr wrap="none" anchor="ctr"/>
              <a:lstStyle/>
              <a:p>
                <a:endParaRPr lang="en-US"/>
              </a:p>
            </p:txBody>
          </p:sp>
        </p:grpSp>
        <p:sp>
          <p:nvSpPr>
            <p:cNvPr id="79907" name="Line 8"/>
            <p:cNvSpPr>
              <a:spLocks noChangeShapeType="1"/>
            </p:cNvSpPr>
            <p:nvPr/>
          </p:nvSpPr>
          <p:spPr bwMode="auto">
            <a:xfrm flipV="1">
              <a:off x="1131" y="3138"/>
              <a:ext cx="1262" cy="5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9908" name="Line 9"/>
            <p:cNvSpPr>
              <a:spLocks noChangeShapeType="1"/>
            </p:cNvSpPr>
            <p:nvPr/>
          </p:nvSpPr>
          <p:spPr bwMode="auto">
            <a:xfrm>
              <a:off x="1131" y="3450"/>
              <a:ext cx="1266" cy="12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79909" name="Oval 10"/>
            <p:cNvSpPr>
              <a:spLocks noChangeArrowheads="1"/>
            </p:cNvSpPr>
            <p:nvPr/>
          </p:nvSpPr>
          <p:spPr bwMode="auto">
            <a:xfrm>
              <a:off x="2336" y="3151"/>
              <a:ext cx="105" cy="405"/>
            </a:xfrm>
            <a:prstGeom prst="ellipse">
              <a:avLst/>
            </a:prstGeom>
            <a:solidFill>
              <a:srgbClr val="00FF00"/>
            </a:solidFill>
            <a:ln w="12700">
              <a:solidFill>
                <a:schemeClr val="tx1"/>
              </a:solidFill>
              <a:round/>
              <a:headEnd/>
              <a:tailEnd/>
            </a:ln>
          </p:spPr>
          <p:txBody>
            <a:bodyPr wrap="none" anchor="ctr"/>
            <a:lstStyle/>
            <a:p>
              <a:endParaRPr lang="pt-BR"/>
            </a:p>
          </p:txBody>
        </p:sp>
      </p:grpSp>
      <p:grpSp>
        <p:nvGrpSpPr>
          <p:cNvPr id="79878" name="Group 11"/>
          <p:cNvGrpSpPr>
            <a:grpSpLocks/>
          </p:cNvGrpSpPr>
          <p:nvPr/>
        </p:nvGrpSpPr>
        <p:grpSpPr bwMode="auto">
          <a:xfrm>
            <a:off x="220663" y="1481138"/>
            <a:ext cx="4605337" cy="2835275"/>
            <a:chOff x="139" y="990"/>
            <a:chExt cx="3515" cy="1786"/>
          </a:xfrm>
        </p:grpSpPr>
        <p:sp>
          <p:nvSpPr>
            <p:cNvPr id="79883" name="Rectangle 12"/>
            <p:cNvSpPr>
              <a:spLocks noChangeArrowheads="1"/>
            </p:cNvSpPr>
            <p:nvPr/>
          </p:nvSpPr>
          <p:spPr bwMode="auto">
            <a:xfrm>
              <a:off x="139" y="1026"/>
              <a:ext cx="69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a:latin typeface="Arial" charset="0"/>
                </a:rPr>
                <a:t>filtros</a:t>
              </a:r>
            </a:p>
          </p:txBody>
        </p:sp>
        <p:sp>
          <p:nvSpPr>
            <p:cNvPr id="79884" name="AutoShape 13"/>
            <p:cNvSpPr>
              <a:spLocks noChangeArrowheads="1"/>
            </p:cNvSpPr>
            <p:nvPr/>
          </p:nvSpPr>
          <p:spPr bwMode="auto">
            <a:xfrm rot="16200000" flipH="1">
              <a:off x="384" y="1442"/>
              <a:ext cx="1443" cy="540"/>
            </a:xfrm>
            <a:prstGeom prst="parallelogram">
              <a:avLst>
                <a:gd name="adj" fmla="val 66793"/>
              </a:avLst>
            </a:prstGeom>
            <a:solidFill>
              <a:schemeClr val="bg1"/>
            </a:solidFill>
            <a:ln w="12700">
              <a:solidFill>
                <a:schemeClr val="tx1"/>
              </a:solidFill>
              <a:miter lim="800000"/>
              <a:headEnd/>
              <a:tailEnd/>
            </a:ln>
          </p:spPr>
          <p:txBody>
            <a:bodyPr wrap="none" anchor="ctr"/>
            <a:lstStyle/>
            <a:p>
              <a:endParaRPr lang="pt-BR"/>
            </a:p>
          </p:txBody>
        </p:sp>
        <p:sp>
          <p:nvSpPr>
            <p:cNvPr id="79885" name="Line 14"/>
            <p:cNvSpPr>
              <a:spLocks noChangeShapeType="1"/>
            </p:cNvSpPr>
            <p:nvPr/>
          </p:nvSpPr>
          <p:spPr bwMode="auto">
            <a:xfrm flipV="1">
              <a:off x="880" y="1959"/>
              <a:ext cx="412" cy="263"/>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9886" name="Line 15"/>
            <p:cNvSpPr>
              <a:spLocks noChangeShapeType="1"/>
            </p:cNvSpPr>
            <p:nvPr/>
          </p:nvSpPr>
          <p:spPr bwMode="auto">
            <a:xfrm flipV="1">
              <a:off x="898" y="1479"/>
              <a:ext cx="0" cy="778"/>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9887" name="Freeform 16"/>
            <p:cNvSpPr>
              <a:spLocks/>
            </p:cNvSpPr>
            <p:nvPr/>
          </p:nvSpPr>
          <p:spPr bwMode="auto">
            <a:xfrm>
              <a:off x="892" y="1589"/>
              <a:ext cx="350" cy="108"/>
            </a:xfrm>
            <a:custGeom>
              <a:avLst/>
              <a:gdLst>
                <a:gd name="T0" fmla="*/ 0 w 226"/>
                <a:gd name="T1" fmla="*/ 76177 h 52"/>
                <a:gd name="T2" fmla="*/ 2715 w 226"/>
                <a:gd name="T3" fmla="*/ 76177 h 52"/>
                <a:gd name="T4" fmla="*/ 3804 w 226"/>
                <a:gd name="T5" fmla="*/ 59473 h 52"/>
                <a:gd name="T6" fmla="*/ 6985 w 226"/>
                <a:gd name="T7" fmla="*/ 31536 h 52"/>
                <a:gd name="T8" fmla="*/ 8975 w 226"/>
                <a:gd name="T9" fmla="*/ 38836 h 52"/>
                <a:gd name="T10" fmla="*/ 9424 w 226"/>
                <a:gd name="T11" fmla="*/ 59473 h 52"/>
                <a:gd name="T12" fmla="*/ 11414 w 226"/>
                <a:gd name="T13" fmla="*/ 19367 h 52"/>
                <a:gd name="T14" fmla="*/ 13899 w 226"/>
                <a:gd name="T15" fmla="*/ 0 h 52"/>
                <a:gd name="T16" fmla="*/ 14455 w 226"/>
                <a:gd name="T17" fmla="*/ 15184 h 52"/>
                <a:gd name="T18" fmla="*/ 15937 w 226"/>
                <a:gd name="T19" fmla="*/ 36062 h 52"/>
                <a:gd name="T20" fmla="*/ 17066 w 226"/>
                <a:gd name="T21" fmla="*/ 26661 h 52"/>
                <a:gd name="T22" fmla="*/ 17831 w 226"/>
                <a:gd name="T23" fmla="*/ 19367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6"/>
                <a:gd name="T37" fmla="*/ 0 h 52"/>
                <a:gd name="T38" fmla="*/ 226 w 22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6" h="52">
                  <a:moveTo>
                    <a:pt x="0" y="51"/>
                  </a:moveTo>
                  <a:lnTo>
                    <a:pt x="34" y="51"/>
                  </a:lnTo>
                  <a:lnTo>
                    <a:pt x="48" y="40"/>
                  </a:lnTo>
                  <a:lnTo>
                    <a:pt x="88" y="21"/>
                  </a:lnTo>
                  <a:lnTo>
                    <a:pt x="113" y="26"/>
                  </a:lnTo>
                  <a:lnTo>
                    <a:pt x="119" y="40"/>
                  </a:lnTo>
                  <a:lnTo>
                    <a:pt x="144" y="13"/>
                  </a:lnTo>
                  <a:lnTo>
                    <a:pt x="175" y="0"/>
                  </a:lnTo>
                  <a:lnTo>
                    <a:pt x="182" y="10"/>
                  </a:lnTo>
                  <a:lnTo>
                    <a:pt x="201" y="24"/>
                  </a:lnTo>
                  <a:lnTo>
                    <a:pt x="215" y="18"/>
                  </a:lnTo>
                  <a:lnTo>
                    <a:pt x="225" y="13"/>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888" name="AutoShape 17"/>
            <p:cNvSpPr>
              <a:spLocks noChangeArrowheads="1"/>
            </p:cNvSpPr>
            <p:nvPr/>
          </p:nvSpPr>
          <p:spPr bwMode="auto">
            <a:xfrm rot="16200000" flipH="1">
              <a:off x="1259" y="1442"/>
              <a:ext cx="1443" cy="539"/>
            </a:xfrm>
            <a:prstGeom prst="parallelogram">
              <a:avLst>
                <a:gd name="adj" fmla="val 66917"/>
              </a:avLst>
            </a:prstGeom>
            <a:solidFill>
              <a:schemeClr val="bg1"/>
            </a:solidFill>
            <a:ln w="12700">
              <a:solidFill>
                <a:schemeClr val="tx1"/>
              </a:solidFill>
              <a:miter lim="800000"/>
              <a:headEnd/>
              <a:tailEnd/>
            </a:ln>
          </p:spPr>
          <p:txBody>
            <a:bodyPr wrap="none" anchor="ctr"/>
            <a:lstStyle/>
            <a:p>
              <a:endParaRPr lang="pt-BR"/>
            </a:p>
          </p:txBody>
        </p:sp>
        <p:sp>
          <p:nvSpPr>
            <p:cNvPr id="79889" name="Line 18"/>
            <p:cNvSpPr>
              <a:spLocks noChangeShapeType="1"/>
            </p:cNvSpPr>
            <p:nvPr/>
          </p:nvSpPr>
          <p:spPr bwMode="auto">
            <a:xfrm flipV="1">
              <a:off x="1755" y="1970"/>
              <a:ext cx="393" cy="252"/>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9890" name="Line 19"/>
            <p:cNvSpPr>
              <a:spLocks noChangeShapeType="1"/>
            </p:cNvSpPr>
            <p:nvPr/>
          </p:nvSpPr>
          <p:spPr bwMode="auto">
            <a:xfrm flipV="1">
              <a:off x="1772" y="1479"/>
              <a:ext cx="0" cy="778"/>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9891" name="Freeform 20"/>
            <p:cNvSpPr>
              <a:spLocks/>
            </p:cNvSpPr>
            <p:nvPr/>
          </p:nvSpPr>
          <p:spPr bwMode="auto">
            <a:xfrm>
              <a:off x="1772" y="1582"/>
              <a:ext cx="316" cy="670"/>
            </a:xfrm>
            <a:custGeom>
              <a:avLst/>
              <a:gdLst>
                <a:gd name="T0" fmla="*/ 0 w 203"/>
                <a:gd name="T1" fmla="*/ 516687 h 320"/>
                <a:gd name="T2" fmla="*/ 2987 w 203"/>
                <a:gd name="T3" fmla="*/ 304639 h 320"/>
                <a:gd name="T4" fmla="*/ 4167 w 203"/>
                <a:gd name="T5" fmla="*/ 118209 h 320"/>
                <a:gd name="T6" fmla="*/ 4779 w 203"/>
                <a:gd name="T7" fmla="*/ 16256 h 320"/>
                <a:gd name="T8" fmla="*/ 7047 w 203"/>
                <a:gd name="T9" fmla="*/ 0 h 320"/>
                <a:gd name="T10" fmla="*/ 8748 w 203"/>
                <a:gd name="T11" fmla="*/ 105295 h 320"/>
                <a:gd name="T12" fmla="*/ 10230 w 203"/>
                <a:gd name="T13" fmla="*/ 241104 h 320"/>
                <a:gd name="T14" fmla="*/ 11532 w 203"/>
                <a:gd name="T15" fmla="*/ 307576 h 320"/>
                <a:gd name="T16" fmla="*/ 13491 w 203"/>
                <a:gd name="T17" fmla="*/ 361251 h 320"/>
                <a:gd name="T18" fmla="*/ 15039 w 203"/>
                <a:gd name="T19" fmla="*/ 343461 h 320"/>
                <a:gd name="T20" fmla="*/ 16865 w 203"/>
                <a:gd name="T21" fmla="*/ 334960 h 3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3"/>
                <a:gd name="T34" fmla="*/ 0 h 320"/>
                <a:gd name="T35" fmla="*/ 203 w 203"/>
                <a:gd name="T36" fmla="*/ 320 h 32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3" h="320">
                  <a:moveTo>
                    <a:pt x="0" y="319"/>
                  </a:moveTo>
                  <a:lnTo>
                    <a:pt x="36" y="188"/>
                  </a:lnTo>
                  <a:lnTo>
                    <a:pt x="50" y="73"/>
                  </a:lnTo>
                  <a:lnTo>
                    <a:pt x="57" y="10"/>
                  </a:lnTo>
                  <a:lnTo>
                    <a:pt x="84" y="0"/>
                  </a:lnTo>
                  <a:lnTo>
                    <a:pt x="105" y="65"/>
                  </a:lnTo>
                  <a:lnTo>
                    <a:pt x="123" y="149"/>
                  </a:lnTo>
                  <a:lnTo>
                    <a:pt x="138" y="190"/>
                  </a:lnTo>
                  <a:lnTo>
                    <a:pt x="161" y="223"/>
                  </a:lnTo>
                  <a:lnTo>
                    <a:pt x="180" y="212"/>
                  </a:lnTo>
                  <a:lnTo>
                    <a:pt x="202" y="207"/>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892" name="AutoShape 21"/>
            <p:cNvSpPr>
              <a:spLocks noChangeArrowheads="1"/>
            </p:cNvSpPr>
            <p:nvPr/>
          </p:nvSpPr>
          <p:spPr bwMode="auto">
            <a:xfrm rot="16200000" flipH="1">
              <a:off x="2604" y="1442"/>
              <a:ext cx="1443" cy="540"/>
            </a:xfrm>
            <a:prstGeom prst="parallelogram">
              <a:avLst>
                <a:gd name="adj" fmla="val 66793"/>
              </a:avLst>
            </a:prstGeom>
            <a:solidFill>
              <a:schemeClr val="bg1"/>
            </a:solidFill>
            <a:ln w="12700">
              <a:solidFill>
                <a:schemeClr val="tx1"/>
              </a:solidFill>
              <a:miter lim="800000"/>
              <a:headEnd/>
              <a:tailEnd/>
            </a:ln>
          </p:spPr>
          <p:txBody>
            <a:bodyPr wrap="none" anchor="ctr"/>
            <a:lstStyle/>
            <a:p>
              <a:endParaRPr lang="pt-BR"/>
            </a:p>
          </p:txBody>
        </p:sp>
        <p:sp>
          <p:nvSpPr>
            <p:cNvPr id="79893" name="Line 22"/>
            <p:cNvSpPr>
              <a:spLocks noChangeShapeType="1"/>
            </p:cNvSpPr>
            <p:nvPr/>
          </p:nvSpPr>
          <p:spPr bwMode="auto">
            <a:xfrm flipV="1">
              <a:off x="3102" y="1970"/>
              <a:ext cx="392" cy="252"/>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9894" name="Line 23"/>
            <p:cNvSpPr>
              <a:spLocks noChangeShapeType="1"/>
            </p:cNvSpPr>
            <p:nvPr/>
          </p:nvSpPr>
          <p:spPr bwMode="auto">
            <a:xfrm flipV="1">
              <a:off x="3118" y="1479"/>
              <a:ext cx="0" cy="778"/>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9895" name="Rectangle 24"/>
            <p:cNvSpPr>
              <a:spLocks noChangeArrowheads="1"/>
            </p:cNvSpPr>
            <p:nvPr/>
          </p:nvSpPr>
          <p:spPr bwMode="auto">
            <a:xfrm>
              <a:off x="790" y="2289"/>
              <a:ext cx="656"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2000" i="0"/>
                <a:t>Luz </a:t>
              </a:r>
            </a:p>
            <a:p>
              <a:pPr algn="ctr"/>
              <a:r>
                <a:rPr lang="en-US" sz="2000" i="0"/>
                <a:t>branca</a:t>
              </a:r>
            </a:p>
          </p:txBody>
        </p:sp>
        <p:sp>
          <p:nvSpPr>
            <p:cNvPr id="79896" name="Rectangle 25"/>
            <p:cNvSpPr>
              <a:spLocks noChangeArrowheads="1"/>
            </p:cNvSpPr>
            <p:nvPr/>
          </p:nvSpPr>
          <p:spPr bwMode="auto">
            <a:xfrm>
              <a:off x="1713" y="2276"/>
              <a:ext cx="618"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2000" i="0"/>
                <a:t>Filtro </a:t>
              </a:r>
            </a:p>
            <a:p>
              <a:pPr algn="ctr"/>
              <a:r>
                <a:rPr lang="en-US" sz="2000" i="0"/>
                <a:t>verde</a:t>
              </a:r>
            </a:p>
          </p:txBody>
        </p:sp>
        <p:sp>
          <p:nvSpPr>
            <p:cNvPr id="79897" name="Freeform 26"/>
            <p:cNvSpPr>
              <a:spLocks/>
            </p:cNvSpPr>
            <p:nvPr/>
          </p:nvSpPr>
          <p:spPr bwMode="auto">
            <a:xfrm>
              <a:off x="3131" y="1524"/>
              <a:ext cx="313" cy="670"/>
            </a:xfrm>
            <a:custGeom>
              <a:avLst/>
              <a:gdLst>
                <a:gd name="T0" fmla="*/ 0 w 202"/>
                <a:gd name="T1" fmla="*/ 531365 h 319"/>
                <a:gd name="T2" fmla="*/ 2896 w 202"/>
                <a:gd name="T3" fmla="*/ 312468 h 319"/>
                <a:gd name="T4" fmla="*/ 3933 w 202"/>
                <a:gd name="T5" fmla="*/ 121549 h 319"/>
                <a:gd name="T6" fmla="*/ 4531 w 202"/>
                <a:gd name="T7" fmla="*/ 16555 h 319"/>
                <a:gd name="T8" fmla="*/ 6671 w 202"/>
                <a:gd name="T9" fmla="*/ 0 h 319"/>
                <a:gd name="T10" fmla="*/ 8403 w 202"/>
                <a:gd name="T11" fmla="*/ 109088 h 319"/>
                <a:gd name="T12" fmla="*/ 9723 w 202"/>
                <a:gd name="T13" fmla="*/ 248799 h 319"/>
                <a:gd name="T14" fmla="*/ 10888 w 202"/>
                <a:gd name="T15" fmla="*/ 317368 h 319"/>
                <a:gd name="T16" fmla="*/ 12763 w 202"/>
                <a:gd name="T17" fmla="*/ 370670 h 319"/>
                <a:gd name="T18" fmla="*/ 14257 w 202"/>
                <a:gd name="T19" fmla="*/ 354104 h 319"/>
                <a:gd name="T20" fmla="*/ 16017 w 202"/>
                <a:gd name="T21" fmla="*/ 344145 h 3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2"/>
                <a:gd name="T34" fmla="*/ 0 h 319"/>
                <a:gd name="T35" fmla="*/ 202 w 202"/>
                <a:gd name="T36" fmla="*/ 319 h 3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2" h="319">
                  <a:moveTo>
                    <a:pt x="0" y="318"/>
                  </a:moveTo>
                  <a:lnTo>
                    <a:pt x="36" y="187"/>
                  </a:lnTo>
                  <a:lnTo>
                    <a:pt x="49" y="73"/>
                  </a:lnTo>
                  <a:lnTo>
                    <a:pt x="57" y="10"/>
                  </a:lnTo>
                  <a:lnTo>
                    <a:pt x="84" y="0"/>
                  </a:lnTo>
                  <a:lnTo>
                    <a:pt x="105" y="65"/>
                  </a:lnTo>
                  <a:lnTo>
                    <a:pt x="122" y="149"/>
                  </a:lnTo>
                  <a:lnTo>
                    <a:pt x="137" y="190"/>
                  </a:lnTo>
                  <a:lnTo>
                    <a:pt x="160" y="222"/>
                  </a:lnTo>
                  <a:lnTo>
                    <a:pt x="179" y="212"/>
                  </a:lnTo>
                  <a:lnTo>
                    <a:pt x="201" y="206"/>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898" name="Rectangle 27"/>
            <p:cNvSpPr>
              <a:spLocks noChangeArrowheads="1"/>
            </p:cNvSpPr>
            <p:nvPr/>
          </p:nvSpPr>
          <p:spPr bwMode="auto">
            <a:xfrm>
              <a:off x="3083" y="2334"/>
              <a:ext cx="571" cy="4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2000" i="0"/>
                <a:t>Luz </a:t>
              </a:r>
            </a:p>
            <a:p>
              <a:pPr algn="ctr"/>
              <a:r>
                <a:rPr lang="en-US" sz="2000" i="0"/>
                <a:t>verde</a:t>
              </a:r>
            </a:p>
          </p:txBody>
        </p:sp>
        <p:sp>
          <p:nvSpPr>
            <p:cNvPr id="79899" name="Rectangle 28"/>
            <p:cNvSpPr>
              <a:spLocks noChangeArrowheads="1"/>
            </p:cNvSpPr>
            <p:nvPr/>
          </p:nvSpPr>
          <p:spPr bwMode="auto">
            <a:xfrm>
              <a:off x="1233" y="1819"/>
              <a:ext cx="206"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2000" b="1" i="0">
                  <a:latin typeface="Symbol" pitchFamily="18" charset="2"/>
                </a:rPr>
                <a:t>l</a:t>
              </a:r>
            </a:p>
          </p:txBody>
        </p:sp>
        <p:sp>
          <p:nvSpPr>
            <p:cNvPr id="79900" name="Rectangle 29"/>
            <p:cNvSpPr>
              <a:spLocks noChangeArrowheads="1"/>
            </p:cNvSpPr>
            <p:nvPr/>
          </p:nvSpPr>
          <p:spPr bwMode="auto">
            <a:xfrm>
              <a:off x="2089" y="1819"/>
              <a:ext cx="206"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2000" b="1" i="0">
                  <a:latin typeface="Symbol" pitchFamily="18" charset="2"/>
                </a:rPr>
                <a:t>l</a:t>
              </a:r>
            </a:p>
          </p:txBody>
        </p:sp>
        <p:sp>
          <p:nvSpPr>
            <p:cNvPr id="79901" name="Rectangle 30"/>
            <p:cNvSpPr>
              <a:spLocks noChangeArrowheads="1"/>
            </p:cNvSpPr>
            <p:nvPr/>
          </p:nvSpPr>
          <p:spPr bwMode="auto">
            <a:xfrm>
              <a:off x="3447" y="1806"/>
              <a:ext cx="206" cy="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2000" b="1" i="0">
                  <a:latin typeface="Symbol" pitchFamily="18" charset="2"/>
                </a:rPr>
                <a:t>l</a:t>
              </a:r>
            </a:p>
          </p:txBody>
        </p:sp>
        <p:sp>
          <p:nvSpPr>
            <p:cNvPr id="79902" name="Rectangle 31"/>
            <p:cNvSpPr>
              <a:spLocks noChangeArrowheads="1"/>
            </p:cNvSpPr>
            <p:nvPr/>
          </p:nvSpPr>
          <p:spPr bwMode="auto">
            <a:xfrm>
              <a:off x="848" y="1236"/>
              <a:ext cx="33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b="1" i="0">
                  <a:latin typeface="Arial" charset="0"/>
                </a:rPr>
                <a:t>E</a:t>
              </a:r>
              <a:r>
                <a:rPr lang="en-US" sz="2400" b="1" i="0" baseline="-25000">
                  <a:latin typeface="Arial" charset="0"/>
                </a:rPr>
                <a:t>i</a:t>
              </a:r>
            </a:p>
          </p:txBody>
        </p:sp>
        <p:sp>
          <p:nvSpPr>
            <p:cNvPr id="79903" name="Rectangle 32"/>
            <p:cNvSpPr>
              <a:spLocks noChangeArrowheads="1"/>
            </p:cNvSpPr>
            <p:nvPr/>
          </p:nvSpPr>
          <p:spPr bwMode="auto">
            <a:xfrm>
              <a:off x="3098" y="1210"/>
              <a:ext cx="34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b="1" i="0">
                  <a:latin typeface="Arial" charset="0"/>
                </a:rPr>
                <a:t>E</a:t>
              </a:r>
              <a:r>
                <a:rPr lang="en-US" sz="2400" b="1" i="0" baseline="-25000">
                  <a:latin typeface="Arial" charset="0"/>
                </a:rPr>
                <a:t>f</a:t>
              </a:r>
            </a:p>
          </p:txBody>
        </p:sp>
        <p:sp>
          <p:nvSpPr>
            <p:cNvPr id="79904" name="Rectangle 33"/>
            <p:cNvSpPr>
              <a:spLocks noChangeArrowheads="1"/>
            </p:cNvSpPr>
            <p:nvPr/>
          </p:nvSpPr>
          <p:spPr bwMode="auto">
            <a:xfrm>
              <a:off x="1722" y="1236"/>
              <a:ext cx="21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b="1" i="0">
                  <a:latin typeface="Arial" charset="0"/>
                </a:rPr>
                <a:t>t</a:t>
              </a:r>
            </a:p>
          </p:txBody>
        </p:sp>
      </p:grpSp>
      <p:sp>
        <p:nvSpPr>
          <p:cNvPr id="79879" name="Rectangle 34"/>
          <p:cNvSpPr>
            <a:spLocks noChangeArrowheads="1"/>
          </p:cNvSpPr>
          <p:nvPr/>
        </p:nvSpPr>
        <p:spPr bwMode="auto">
          <a:xfrm>
            <a:off x="6662738" y="2122488"/>
            <a:ext cx="2033587"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400">
                <a:latin typeface="Arial" charset="0"/>
              </a:rPr>
              <a:t>transparência</a:t>
            </a:r>
          </a:p>
        </p:txBody>
      </p:sp>
      <p:sp>
        <p:nvSpPr>
          <p:cNvPr id="79880" name="Line 36"/>
          <p:cNvSpPr>
            <a:spLocks noChangeShapeType="1"/>
          </p:cNvSpPr>
          <p:nvPr/>
        </p:nvSpPr>
        <p:spPr bwMode="auto">
          <a:xfrm flipV="1">
            <a:off x="8039100" y="3984625"/>
            <a:ext cx="88900" cy="1285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graphicFrame>
        <p:nvGraphicFramePr>
          <p:cNvPr id="79874" name="Object 37"/>
          <p:cNvGraphicFramePr>
            <a:graphicFrameLocks noChangeAspect="1"/>
          </p:cNvGraphicFramePr>
          <p:nvPr/>
        </p:nvGraphicFramePr>
        <p:xfrm>
          <a:off x="5218113" y="1597025"/>
          <a:ext cx="2544762" cy="525463"/>
        </p:xfrm>
        <a:graphic>
          <a:graphicData uri="http://schemas.openxmlformats.org/presentationml/2006/ole">
            <mc:AlternateContent xmlns:mc="http://schemas.openxmlformats.org/markup-compatibility/2006">
              <mc:Choice xmlns:v="urn:schemas-microsoft-com:vml" Requires="v">
                <p:oleObj spid="_x0000_s79974" name="Equation" r:id="rId4" imgW="1168200" imgH="241200" progId="Equation.3">
                  <p:embed/>
                </p:oleObj>
              </mc:Choice>
              <mc:Fallback>
                <p:oleObj name="Equation" r:id="rId4" imgW="1168200" imgH="241200" progId="Equation.3">
                  <p:embed/>
                  <p:pic>
                    <p:nvPicPr>
                      <p:cNvPr id="0" name="Object 3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18113" y="1597025"/>
                        <a:ext cx="2544762" cy="52546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79881" name="Picture 5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52825" y="4365625"/>
            <a:ext cx="230822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1139747" name="Picture 35"/>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161088" y="3509963"/>
            <a:ext cx="2506662" cy="197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189</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1397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pic>
        <p:nvPicPr>
          <p:cNvPr id="309250"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74913" y="1196975"/>
            <a:ext cx="1714500" cy="127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309251"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73325" y="2425700"/>
            <a:ext cx="1714500" cy="383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309252"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3450" y="257175"/>
            <a:ext cx="1714500" cy="127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309253"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15038" y="1533525"/>
            <a:ext cx="1714500" cy="512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Date Placeholder 1"/>
          <p:cNvSpPr>
            <a:spLocks noGrp="1"/>
          </p:cNvSpPr>
          <p:nvPr>
            <p:ph type="dt" sz="half" idx="10"/>
          </p:nvPr>
        </p:nvSpPr>
        <p:spPr/>
        <p:txBody>
          <a:bodyPr/>
          <a:lstStyle/>
          <a:p>
            <a:pPr>
              <a:defRPr/>
            </a:pPr>
            <a:fld id="{A1850C72-AE79-4F2C-AD09-81EF00AF014F}"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9C5ACD3A-FFD6-4630-B22E-00A1C55F6DA2}" type="slidenum">
              <a:rPr lang="en-US" smtClean="0"/>
              <a:pPr>
                <a:defRPr/>
              </a:pPr>
              <a:t>190</a:t>
            </a:fld>
            <a:endParaRPr lang="en-US"/>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CBA902C-9D7B-4105-B762-F20636D2629F}" type="datetime1">
              <a:rPr lang="en-US" sz="1200" i="0" smtClean="0"/>
              <a:t>3/20/18</a:t>
            </a:fld>
            <a:endParaRPr lang="en-US" sz="1200" i="0"/>
          </a:p>
        </p:txBody>
      </p:sp>
      <p:sp>
        <p:nvSpPr>
          <p:cNvPr id="310275" name="Rectangle 2"/>
          <p:cNvSpPr>
            <a:spLocks noGrp="1" noChangeArrowheads="1"/>
          </p:cNvSpPr>
          <p:nvPr>
            <p:ph type="title"/>
          </p:nvPr>
        </p:nvSpPr>
        <p:spPr>
          <a:xfrm>
            <a:off x="508000" y="328613"/>
            <a:ext cx="8255000" cy="758825"/>
          </a:xfrm>
          <a:noFill/>
        </p:spPr>
        <p:txBody>
          <a:bodyPr/>
          <a:lstStyle/>
          <a:p>
            <a:r>
              <a:rPr lang="en-US" sz="3200"/>
              <a:t>Processos de formação de cores:</a:t>
            </a:r>
            <a:br>
              <a:rPr lang="en-US" sz="3200"/>
            </a:br>
            <a:r>
              <a:rPr lang="en-US" sz="3200"/>
              <a:t>por pigmentos</a:t>
            </a:r>
          </a:p>
        </p:txBody>
      </p:sp>
      <p:sp>
        <p:nvSpPr>
          <p:cNvPr id="310276" name="Line 3"/>
          <p:cNvSpPr>
            <a:spLocks noChangeShapeType="1"/>
          </p:cNvSpPr>
          <p:nvPr/>
        </p:nvSpPr>
        <p:spPr bwMode="auto">
          <a:xfrm>
            <a:off x="533400" y="2978150"/>
            <a:ext cx="29083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10277" name="Line 4"/>
          <p:cNvSpPr>
            <a:spLocks noChangeShapeType="1"/>
          </p:cNvSpPr>
          <p:nvPr/>
        </p:nvSpPr>
        <p:spPr bwMode="auto">
          <a:xfrm>
            <a:off x="525463" y="2593975"/>
            <a:ext cx="286067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10278" name="Rectangle 5"/>
          <p:cNvSpPr>
            <a:spLocks noChangeArrowheads="1"/>
          </p:cNvSpPr>
          <p:nvPr/>
        </p:nvSpPr>
        <p:spPr bwMode="auto">
          <a:xfrm>
            <a:off x="836613" y="3155950"/>
            <a:ext cx="101600" cy="68263"/>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10279" name="Rectangle 6"/>
          <p:cNvSpPr>
            <a:spLocks noChangeArrowheads="1"/>
          </p:cNvSpPr>
          <p:nvPr/>
        </p:nvSpPr>
        <p:spPr bwMode="auto">
          <a:xfrm>
            <a:off x="1123950" y="3114675"/>
            <a:ext cx="2443163" cy="39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73025" tIns="36512" rIns="73025" bIns="36512">
            <a:spAutoFit/>
          </a:bodyPr>
          <a:lstStyle/>
          <a:p>
            <a:pPr defTabSz="585788"/>
            <a:r>
              <a:rPr lang="en-US" sz="1100" i="0">
                <a:latin typeface="Arial" charset="0"/>
              </a:rPr>
              <a:t>índices de refração distinto do material base </a:t>
            </a:r>
          </a:p>
        </p:txBody>
      </p:sp>
      <p:sp>
        <p:nvSpPr>
          <p:cNvPr id="310280" name="AutoShape 7"/>
          <p:cNvSpPr>
            <a:spLocks noChangeArrowheads="1"/>
          </p:cNvSpPr>
          <p:nvPr/>
        </p:nvSpPr>
        <p:spPr bwMode="auto">
          <a:xfrm>
            <a:off x="658813" y="3125788"/>
            <a:ext cx="76200" cy="90487"/>
          </a:xfrm>
          <a:prstGeom prst="triangle">
            <a:avLst>
              <a:gd name="adj" fmla="val 49995"/>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10281" name="Line 8"/>
          <p:cNvSpPr>
            <a:spLocks noChangeShapeType="1"/>
          </p:cNvSpPr>
          <p:nvPr/>
        </p:nvSpPr>
        <p:spPr bwMode="auto">
          <a:xfrm>
            <a:off x="1143000" y="2079625"/>
            <a:ext cx="519113" cy="512763"/>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10282" name="Line 9"/>
          <p:cNvSpPr>
            <a:spLocks noChangeShapeType="1"/>
          </p:cNvSpPr>
          <p:nvPr/>
        </p:nvSpPr>
        <p:spPr bwMode="auto">
          <a:xfrm flipV="1">
            <a:off x="1663700" y="2451100"/>
            <a:ext cx="233363" cy="14287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10283" name="Line 10"/>
          <p:cNvSpPr>
            <a:spLocks noChangeShapeType="1"/>
          </p:cNvSpPr>
          <p:nvPr/>
        </p:nvSpPr>
        <p:spPr bwMode="auto">
          <a:xfrm>
            <a:off x="1662113" y="2605088"/>
            <a:ext cx="69850" cy="195262"/>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10284" name="AutoShape 11"/>
          <p:cNvSpPr>
            <a:spLocks noChangeArrowheads="1"/>
          </p:cNvSpPr>
          <p:nvPr/>
        </p:nvSpPr>
        <p:spPr bwMode="auto">
          <a:xfrm>
            <a:off x="1611313" y="2784475"/>
            <a:ext cx="266700" cy="68263"/>
          </a:xfrm>
          <a:prstGeom prst="rtTriangle">
            <a:avLst/>
          </a:prstGeom>
          <a:solidFill>
            <a:schemeClr val="bg1"/>
          </a:solidFill>
          <a:ln w="12700">
            <a:solidFill>
              <a:schemeClr val="tx1"/>
            </a:solidFill>
            <a:miter lim="800000"/>
            <a:headEnd/>
            <a:tailEnd/>
          </a:ln>
        </p:spPr>
        <p:txBody>
          <a:bodyPr wrap="none" anchor="ctr"/>
          <a:lstStyle/>
          <a:p>
            <a:endParaRPr lang="pt-BR"/>
          </a:p>
        </p:txBody>
      </p:sp>
      <p:sp>
        <p:nvSpPr>
          <p:cNvPr id="310285" name="AutoShape 12"/>
          <p:cNvSpPr>
            <a:spLocks noChangeArrowheads="1"/>
          </p:cNvSpPr>
          <p:nvPr/>
        </p:nvSpPr>
        <p:spPr bwMode="auto">
          <a:xfrm rot="4680000">
            <a:off x="1631156" y="2586832"/>
            <a:ext cx="55563" cy="196850"/>
          </a:xfrm>
          <a:prstGeom prst="triangle">
            <a:avLst>
              <a:gd name="adj" fmla="val 49995"/>
            </a:avLst>
          </a:prstGeom>
          <a:solidFill>
            <a:schemeClr val="bg1"/>
          </a:solidFill>
          <a:ln w="12700">
            <a:solidFill>
              <a:schemeClr val="tx1"/>
            </a:solidFill>
            <a:miter lim="800000"/>
            <a:headEnd/>
            <a:tailEnd/>
          </a:ln>
        </p:spPr>
        <p:txBody>
          <a:bodyPr wrap="none" anchor="ctr"/>
          <a:lstStyle/>
          <a:p>
            <a:endParaRPr lang="pt-BR"/>
          </a:p>
        </p:txBody>
      </p:sp>
      <p:sp>
        <p:nvSpPr>
          <p:cNvPr id="310286" name="Line 13"/>
          <p:cNvSpPr>
            <a:spLocks noChangeShapeType="1"/>
          </p:cNvSpPr>
          <p:nvPr/>
        </p:nvSpPr>
        <p:spPr bwMode="auto">
          <a:xfrm flipV="1">
            <a:off x="1682750" y="2597150"/>
            <a:ext cx="101600" cy="603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10287" name="Line 14"/>
          <p:cNvSpPr>
            <a:spLocks noChangeShapeType="1"/>
          </p:cNvSpPr>
          <p:nvPr/>
        </p:nvSpPr>
        <p:spPr bwMode="auto">
          <a:xfrm flipV="1">
            <a:off x="1776413" y="2479675"/>
            <a:ext cx="254000" cy="125413"/>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10288" name="Rectangle 15"/>
          <p:cNvSpPr>
            <a:spLocks noChangeArrowheads="1"/>
          </p:cNvSpPr>
          <p:nvPr/>
        </p:nvSpPr>
        <p:spPr bwMode="auto">
          <a:xfrm>
            <a:off x="1944688" y="2716213"/>
            <a:ext cx="138112" cy="93662"/>
          </a:xfrm>
          <a:prstGeom prst="rect">
            <a:avLst/>
          </a:prstGeom>
          <a:solidFill>
            <a:schemeClr val="bg1"/>
          </a:solidFill>
          <a:ln w="12700">
            <a:solidFill>
              <a:schemeClr val="tx1"/>
            </a:solidFill>
            <a:miter lim="800000"/>
            <a:headEnd/>
            <a:tailEnd/>
          </a:ln>
        </p:spPr>
        <p:txBody>
          <a:bodyPr wrap="none" anchor="ctr"/>
          <a:lstStyle/>
          <a:p>
            <a:endParaRPr lang="pt-BR"/>
          </a:p>
        </p:txBody>
      </p:sp>
      <p:sp>
        <p:nvSpPr>
          <p:cNvPr id="310289" name="Line 16"/>
          <p:cNvSpPr>
            <a:spLocks noChangeShapeType="1"/>
          </p:cNvSpPr>
          <p:nvPr/>
        </p:nvSpPr>
        <p:spPr bwMode="auto">
          <a:xfrm>
            <a:off x="1814513" y="2605088"/>
            <a:ext cx="120650" cy="9842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10290" name="Line 17"/>
          <p:cNvSpPr>
            <a:spLocks noChangeShapeType="1"/>
          </p:cNvSpPr>
          <p:nvPr/>
        </p:nvSpPr>
        <p:spPr bwMode="auto">
          <a:xfrm flipV="1">
            <a:off x="1955800" y="2606675"/>
            <a:ext cx="112713" cy="1111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10291" name="Line 18"/>
          <p:cNvSpPr>
            <a:spLocks noChangeShapeType="1"/>
          </p:cNvSpPr>
          <p:nvPr/>
        </p:nvSpPr>
        <p:spPr bwMode="auto">
          <a:xfrm flipV="1">
            <a:off x="2081213" y="2419350"/>
            <a:ext cx="384175" cy="173038"/>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10292" name="Line 19"/>
          <p:cNvSpPr>
            <a:spLocks noChangeShapeType="1"/>
          </p:cNvSpPr>
          <p:nvPr/>
        </p:nvSpPr>
        <p:spPr bwMode="auto">
          <a:xfrm flipV="1">
            <a:off x="1722438" y="2763838"/>
            <a:ext cx="244475" cy="2857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10293" name="Line 20"/>
          <p:cNvSpPr>
            <a:spLocks noChangeShapeType="1"/>
          </p:cNvSpPr>
          <p:nvPr/>
        </p:nvSpPr>
        <p:spPr bwMode="auto">
          <a:xfrm flipV="1">
            <a:off x="1968500" y="2755900"/>
            <a:ext cx="131763" cy="1587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10294" name="AutoShape 21"/>
          <p:cNvSpPr>
            <a:spLocks noChangeArrowheads="1"/>
          </p:cNvSpPr>
          <p:nvPr/>
        </p:nvSpPr>
        <p:spPr bwMode="auto">
          <a:xfrm>
            <a:off x="2179638" y="2665413"/>
            <a:ext cx="95250" cy="225425"/>
          </a:xfrm>
          <a:prstGeom prst="triangle">
            <a:avLst>
              <a:gd name="adj" fmla="val 49995"/>
            </a:avLst>
          </a:prstGeom>
          <a:solidFill>
            <a:schemeClr val="bg1"/>
          </a:solidFill>
          <a:ln w="12700">
            <a:solidFill>
              <a:schemeClr val="tx1"/>
            </a:solidFill>
            <a:miter lim="800000"/>
            <a:headEnd/>
            <a:tailEnd/>
          </a:ln>
        </p:spPr>
        <p:txBody>
          <a:bodyPr wrap="none" anchor="ctr"/>
          <a:lstStyle/>
          <a:p>
            <a:endParaRPr lang="pt-BR"/>
          </a:p>
        </p:txBody>
      </p:sp>
      <p:sp>
        <p:nvSpPr>
          <p:cNvPr id="310295" name="Line 22"/>
          <p:cNvSpPr>
            <a:spLocks noChangeShapeType="1"/>
          </p:cNvSpPr>
          <p:nvPr/>
        </p:nvSpPr>
        <p:spPr bwMode="auto">
          <a:xfrm flipV="1">
            <a:off x="2081213" y="2716213"/>
            <a:ext cx="152400" cy="4603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10296" name="Line 23"/>
          <p:cNvSpPr>
            <a:spLocks noChangeShapeType="1"/>
          </p:cNvSpPr>
          <p:nvPr/>
        </p:nvSpPr>
        <p:spPr bwMode="auto">
          <a:xfrm flipH="1" flipV="1">
            <a:off x="2211388" y="2593975"/>
            <a:ext cx="22225" cy="11747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10297" name="Line 24"/>
          <p:cNvSpPr>
            <a:spLocks noChangeShapeType="1"/>
          </p:cNvSpPr>
          <p:nvPr/>
        </p:nvSpPr>
        <p:spPr bwMode="auto">
          <a:xfrm flipH="1" flipV="1">
            <a:off x="2097088" y="2400300"/>
            <a:ext cx="112712" cy="185738"/>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10298" name="AutoShape 25"/>
          <p:cNvSpPr>
            <a:spLocks noChangeArrowheads="1"/>
          </p:cNvSpPr>
          <p:nvPr/>
        </p:nvSpPr>
        <p:spPr bwMode="auto">
          <a:xfrm>
            <a:off x="1966913" y="2881313"/>
            <a:ext cx="268287" cy="69850"/>
          </a:xfrm>
          <a:prstGeom prst="rtTriangle">
            <a:avLst/>
          </a:prstGeom>
          <a:solidFill>
            <a:schemeClr val="bg1"/>
          </a:solidFill>
          <a:ln w="12700">
            <a:solidFill>
              <a:schemeClr val="tx1"/>
            </a:solidFill>
            <a:miter lim="800000"/>
            <a:headEnd/>
            <a:tailEnd/>
          </a:ln>
        </p:spPr>
        <p:txBody>
          <a:bodyPr wrap="none" anchor="ctr"/>
          <a:lstStyle/>
          <a:p>
            <a:endParaRPr lang="pt-BR"/>
          </a:p>
        </p:txBody>
      </p:sp>
      <p:sp>
        <p:nvSpPr>
          <p:cNvPr id="310299" name="AutoShape 26"/>
          <p:cNvSpPr>
            <a:spLocks noChangeArrowheads="1"/>
          </p:cNvSpPr>
          <p:nvPr/>
        </p:nvSpPr>
        <p:spPr bwMode="auto">
          <a:xfrm rot="4680000">
            <a:off x="1406525" y="2743201"/>
            <a:ext cx="53975" cy="196850"/>
          </a:xfrm>
          <a:prstGeom prst="triangle">
            <a:avLst>
              <a:gd name="adj" fmla="val 49995"/>
            </a:avLst>
          </a:prstGeom>
          <a:solidFill>
            <a:schemeClr val="bg1"/>
          </a:solidFill>
          <a:ln w="12700">
            <a:solidFill>
              <a:schemeClr val="tx1"/>
            </a:solidFill>
            <a:miter lim="800000"/>
            <a:headEnd/>
            <a:tailEnd/>
          </a:ln>
        </p:spPr>
        <p:txBody>
          <a:bodyPr wrap="none" anchor="ctr"/>
          <a:lstStyle/>
          <a:p>
            <a:endParaRPr lang="pt-BR"/>
          </a:p>
        </p:txBody>
      </p:sp>
      <p:sp>
        <p:nvSpPr>
          <p:cNvPr id="310300" name="Rectangle 27"/>
          <p:cNvSpPr>
            <a:spLocks noChangeArrowheads="1"/>
          </p:cNvSpPr>
          <p:nvPr/>
        </p:nvSpPr>
        <p:spPr bwMode="auto">
          <a:xfrm>
            <a:off x="2586038" y="2687638"/>
            <a:ext cx="136525" cy="90487"/>
          </a:xfrm>
          <a:prstGeom prst="rect">
            <a:avLst/>
          </a:prstGeom>
          <a:solidFill>
            <a:schemeClr val="bg1"/>
          </a:solidFill>
          <a:ln w="12700">
            <a:solidFill>
              <a:schemeClr val="tx1"/>
            </a:solidFill>
            <a:miter lim="800000"/>
            <a:headEnd/>
            <a:tailEnd/>
          </a:ln>
        </p:spPr>
        <p:txBody>
          <a:bodyPr wrap="none" anchor="ctr"/>
          <a:lstStyle/>
          <a:p>
            <a:endParaRPr lang="pt-BR"/>
          </a:p>
        </p:txBody>
      </p:sp>
      <p:sp>
        <p:nvSpPr>
          <p:cNvPr id="310301" name="AutoShape 28"/>
          <p:cNvSpPr>
            <a:spLocks noChangeArrowheads="1"/>
          </p:cNvSpPr>
          <p:nvPr/>
        </p:nvSpPr>
        <p:spPr bwMode="auto">
          <a:xfrm rot="4680000">
            <a:off x="2636837" y="2787651"/>
            <a:ext cx="53975" cy="196850"/>
          </a:xfrm>
          <a:prstGeom prst="triangle">
            <a:avLst>
              <a:gd name="adj" fmla="val 49995"/>
            </a:avLst>
          </a:prstGeom>
          <a:solidFill>
            <a:schemeClr val="bg1"/>
          </a:solidFill>
          <a:ln w="12700">
            <a:solidFill>
              <a:schemeClr val="tx1"/>
            </a:solidFill>
            <a:miter lim="800000"/>
            <a:headEnd/>
            <a:tailEnd/>
          </a:ln>
        </p:spPr>
        <p:txBody>
          <a:bodyPr wrap="none" anchor="ctr"/>
          <a:lstStyle/>
          <a:p>
            <a:endParaRPr lang="pt-BR"/>
          </a:p>
        </p:txBody>
      </p:sp>
      <p:sp>
        <p:nvSpPr>
          <p:cNvPr id="310302" name="AutoShape 29"/>
          <p:cNvSpPr>
            <a:spLocks noChangeArrowheads="1"/>
          </p:cNvSpPr>
          <p:nvPr/>
        </p:nvSpPr>
        <p:spPr bwMode="auto">
          <a:xfrm>
            <a:off x="2800350" y="2665413"/>
            <a:ext cx="266700" cy="69850"/>
          </a:xfrm>
          <a:prstGeom prst="rtTriangle">
            <a:avLst/>
          </a:prstGeom>
          <a:solidFill>
            <a:schemeClr val="bg1"/>
          </a:solidFill>
          <a:ln w="12700">
            <a:solidFill>
              <a:schemeClr val="tx1"/>
            </a:solidFill>
            <a:miter lim="800000"/>
            <a:headEnd/>
            <a:tailEnd/>
          </a:ln>
        </p:spPr>
        <p:txBody>
          <a:bodyPr wrap="none" anchor="ctr"/>
          <a:lstStyle/>
          <a:p>
            <a:endParaRPr lang="pt-BR"/>
          </a:p>
        </p:txBody>
      </p:sp>
      <p:sp>
        <p:nvSpPr>
          <p:cNvPr id="310303" name="AutoShape 30"/>
          <p:cNvSpPr>
            <a:spLocks noChangeArrowheads="1"/>
          </p:cNvSpPr>
          <p:nvPr/>
        </p:nvSpPr>
        <p:spPr bwMode="auto">
          <a:xfrm>
            <a:off x="1081088" y="2859088"/>
            <a:ext cx="269875" cy="68262"/>
          </a:xfrm>
          <a:prstGeom prst="rtTriangle">
            <a:avLst/>
          </a:prstGeom>
          <a:solidFill>
            <a:schemeClr val="bg1"/>
          </a:solidFill>
          <a:ln w="12700">
            <a:solidFill>
              <a:schemeClr val="tx1"/>
            </a:solidFill>
            <a:miter lim="800000"/>
            <a:headEnd/>
            <a:tailEnd/>
          </a:ln>
        </p:spPr>
        <p:txBody>
          <a:bodyPr wrap="none" anchor="ctr"/>
          <a:lstStyle/>
          <a:p>
            <a:endParaRPr lang="pt-BR"/>
          </a:p>
        </p:txBody>
      </p:sp>
      <p:sp>
        <p:nvSpPr>
          <p:cNvPr id="310304" name="AutoShape 31"/>
          <p:cNvSpPr>
            <a:spLocks noChangeArrowheads="1"/>
          </p:cNvSpPr>
          <p:nvPr/>
        </p:nvSpPr>
        <p:spPr bwMode="auto">
          <a:xfrm>
            <a:off x="635000" y="2665413"/>
            <a:ext cx="268288" cy="69850"/>
          </a:xfrm>
          <a:prstGeom prst="rtTriangle">
            <a:avLst/>
          </a:prstGeom>
          <a:solidFill>
            <a:schemeClr val="bg1"/>
          </a:solidFill>
          <a:ln w="12700">
            <a:solidFill>
              <a:schemeClr val="tx1"/>
            </a:solidFill>
            <a:miter lim="800000"/>
            <a:headEnd/>
            <a:tailEnd/>
          </a:ln>
        </p:spPr>
        <p:txBody>
          <a:bodyPr wrap="none" anchor="ctr"/>
          <a:lstStyle/>
          <a:p>
            <a:endParaRPr lang="pt-BR"/>
          </a:p>
        </p:txBody>
      </p:sp>
      <p:sp>
        <p:nvSpPr>
          <p:cNvPr id="310305" name="Rectangle 32"/>
          <p:cNvSpPr>
            <a:spLocks noChangeArrowheads="1"/>
          </p:cNvSpPr>
          <p:nvPr/>
        </p:nvSpPr>
        <p:spPr bwMode="auto">
          <a:xfrm>
            <a:off x="696913" y="2814638"/>
            <a:ext cx="134937" cy="90487"/>
          </a:xfrm>
          <a:prstGeom prst="rect">
            <a:avLst/>
          </a:prstGeom>
          <a:solidFill>
            <a:schemeClr val="bg1"/>
          </a:solidFill>
          <a:ln w="12700">
            <a:solidFill>
              <a:schemeClr val="tx1"/>
            </a:solidFill>
            <a:miter lim="800000"/>
            <a:headEnd/>
            <a:tailEnd/>
          </a:ln>
        </p:spPr>
        <p:txBody>
          <a:bodyPr wrap="none" anchor="ctr"/>
          <a:lstStyle/>
          <a:p>
            <a:endParaRPr lang="pt-BR"/>
          </a:p>
        </p:txBody>
      </p:sp>
      <p:sp>
        <p:nvSpPr>
          <p:cNvPr id="310306" name="Rectangle 33"/>
          <p:cNvSpPr>
            <a:spLocks noChangeArrowheads="1"/>
          </p:cNvSpPr>
          <p:nvPr/>
        </p:nvSpPr>
        <p:spPr bwMode="auto">
          <a:xfrm>
            <a:off x="1276350" y="2643188"/>
            <a:ext cx="134938" cy="92075"/>
          </a:xfrm>
          <a:prstGeom prst="rect">
            <a:avLst/>
          </a:prstGeom>
          <a:solidFill>
            <a:schemeClr val="bg1"/>
          </a:solidFill>
          <a:ln w="12700">
            <a:solidFill>
              <a:schemeClr val="tx1"/>
            </a:solidFill>
            <a:miter lim="800000"/>
            <a:headEnd/>
            <a:tailEnd/>
          </a:ln>
        </p:spPr>
        <p:txBody>
          <a:bodyPr wrap="none" anchor="ctr"/>
          <a:lstStyle/>
          <a:p>
            <a:endParaRPr lang="pt-BR"/>
          </a:p>
        </p:txBody>
      </p:sp>
      <p:sp>
        <p:nvSpPr>
          <p:cNvPr id="310307" name="AutoShape 34"/>
          <p:cNvSpPr>
            <a:spLocks noChangeArrowheads="1"/>
          </p:cNvSpPr>
          <p:nvPr/>
        </p:nvSpPr>
        <p:spPr bwMode="auto">
          <a:xfrm>
            <a:off x="3073400" y="2822575"/>
            <a:ext cx="268288" cy="68263"/>
          </a:xfrm>
          <a:prstGeom prst="rtTriangle">
            <a:avLst/>
          </a:prstGeom>
          <a:solidFill>
            <a:schemeClr val="bg1"/>
          </a:solidFill>
          <a:ln w="12700">
            <a:solidFill>
              <a:schemeClr val="tx1"/>
            </a:solidFill>
            <a:miter lim="800000"/>
            <a:headEnd/>
            <a:tailEnd/>
          </a:ln>
        </p:spPr>
        <p:txBody>
          <a:bodyPr wrap="none" anchor="ctr"/>
          <a:lstStyle/>
          <a:p>
            <a:endParaRPr lang="pt-BR"/>
          </a:p>
        </p:txBody>
      </p:sp>
      <p:sp>
        <p:nvSpPr>
          <p:cNvPr id="310308" name="AutoShape 35"/>
          <p:cNvSpPr>
            <a:spLocks noChangeArrowheads="1"/>
          </p:cNvSpPr>
          <p:nvPr/>
        </p:nvSpPr>
        <p:spPr bwMode="auto">
          <a:xfrm>
            <a:off x="950913" y="2657475"/>
            <a:ext cx="95250" cy="227013"/>
          </a:xfrm>
          <a:prstGeom prst="triangle">
            <a:avLst>
              <a:gd name="adj" fmla="val 49995"/>
            </a:avLst>
          </a:prstGeom>
          <a:solidFill>
            <a:schemeClr val="bg1"/>
          </a:solidFill>
          <a:ln w="12700">
            <a:solidFill>
              <a:schemeClr val="tx1"/>
            </a:solidFill>
            <a:miter lim="800000"/>
            <a:headEnd/>
            <a:tailEnd/>
          </a:ln>
        </p:spPr>
        <p:txBody>
          <a:bodyPr wrap="none" anchor="ctr"/>
          <a:lstStyle/>
          <a:p>
            <a:endParaRPr lang="pt-BR"/>
          </a:p>
        </p:txBody>
      </p:sp>
      <p:sp>
        <p:nvSpPr>
          <p:cNvPr id="310309" name="AutoShape 36"/>
          <p:cNvSpPr>
            <a:spLocks noChangeArrowheads="1"/>
          </p:cNvSpPr>
          <p:nvPr/>
        </p:nvSpPr>
        <p:spPr bwMode="auto">
          <a:xfrm>
            <a:off x="706438" y="3309938"/>
            <a:ext cx="266700" cy="69850"/>
          </a:xfrm>
          <a:prstGeom prst="rtTriangle">
            <a:avLst/>
          </a:prstGeom>
          <a:solidFill>
            <a:schemeClr val="bg1"/>
          </a:solidFill>
          <a:ln w="12700">
            <a:solidFill>
              <a:schemeClr val="tx1"/>
            </a:solidFill>
            <a:miter lim="800000"/>
            <a:headEnd/>
            <a:tailEnd/>
          </a:ln>
        </p:spPr>
        <p:txBody>
          <a:bodyPr wrap="none" anchor="ctr"/>
          <a:lstStyle/>
          <a:p>
            <a:endParaRPr lang="pt-BR"/>
          </a:p>
        </p:txBody>
      </p:sp>
      <p:sp>
        <p:nvSpPr>
          <p:cNvPr id="310310" name="Rectangle 37"/>
          <p:cNvSpPr>
            <a:spLocks noChangeArrowheads="1"/>
          </p:cNvSpPr>
          <p:nvPr/>
        </p:nvSpPr>
        <p:spPr bwMode="auto">
          <a:xfrm>
            <a:off x="215900" y="1566863"/>
            <a:ext cx="2076450" cy="26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5088" tIns="31750" rIns="65088" bIns="31750">
            <a:spAutoFit/>
          </a:bodyPr>
          <a:lstStyle/>
          <a:p>
            <a:pPr defTabSz="447675"/>
            <a:r>
              <a:rPr lang="en-US" sz="1400" b="1" i="0">
                <a:latin typeface="Arial" charset="0"/>
              </a:rPr>
              <a:t>por pigmentação</a:t>
            </a:r>
          </a:p>
        </p:txBody>
      </p:sp>
      <p:sp>
        <p:nvSpPr>
          <p:cNvPr id="310311" name="Rectangle 38"/>
          <p:cNvSpPr>
            <a:spLocks noChangeArrowheads="1"/>
          </p:cNvSpPr>
          <p:nvPr/>
        </p:nvSpPr>
        <p:spPr bwMode="auto">
          <a:xfrm>
            <a:off x="4098925" y="2451100"/>
            <a:ext cx="34544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A sucessão de reflexão e refração </a:t>
            </a:r>
          </a:p>
          <a:p>
            <a:r>
              <a:rPr lang="en-US" sz="1400" b="1" i="0">
                <a:latin typeface="Arial" charset="0"/>
              </a:rPr>
              <a:t>determinam a natureza da luz refletida </a:t>
            </a:r>
          </a:p>
        </p:txBody>
      </p:sp>
      <p:pic>
        <p:nvPicPr>
          <p:cNvPr id="310312" name="Picture 6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66975" y="3827463"/>
            <a:ext cx="3217863" cy="241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191</a:t>
            </a:fld>
            <a:endParaRPr lang="en-US"/>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7A0F725-573F-4919-BE44-BD4BC9339794}" type="datetime1">
              <a:rPr lang="en-US" sz="1200" i="0" smtClean="0"/>
              <a:t>3/20/18</a:t>
            </a:fld>
            <a:endParaRPr lang="en-US" sz="1200" i="0"/>
          </a:p>
        </p:txBody>
      </p:sp>
      <p:sp>
        <p:nvSpPr>
          <p:cNvPr id="311299" name="Rectangle 2"/>
          <p:cNvSpPr>
            <a:spLocks noGrp="1" noChangeArrowheads="1"/>
          </p:cNvSpPr>
          <p:nvPr>
            <p:ph type="title"/>
          </p:nvPr>
        </p:nvSpPr>
        <p:spPr>
          <a:xfrm>
            <a:off x="508000" y="328613"/>
            <a:ext cx="8255000" cy="758825"/>
          </a:xfrm>
          <a:noFill/>
        </p:spPr>
        <p:txBody>
          <a:bodyPr/>
          <a:lstStyle/>
          <a:p>
            <a:r>
              <a:rPr lang="en-US" sz="3200"/>
              <a:t>Processos de formação de cores:</a:t>
            </a:r>
            <a:br>
              <a:rPr lang="en-US" sz="3200"/>
            </a:br>
            <a:r>
              <a:rPr lang="en-US" sz="3200"/>
              <a:t>por pigmentos</a:t>
            </a:r>
          </a:p>
        </p:txBody>
      </p:sp>
      <p:grpSp>
        <p:nvGrpSpPr>
          <p:cNvPr id="2" name="Group 39"/>
          <p:cNvGrpSpPr>
            <a:grpSpLocks/>
          </p:cNvGrpSpPr>
          <p:nvPr/>
        </p:nvGrpSpPr>
        <p:grpSpPr bwMode="auto">
          <a:xfrm>
            <a:off x="2941638" y="3689350"/>
            <a:ext cx="6076950" cy="3011488"/>
            <a:chOff x="1390" y="2386"/>
            <a:chExt cx="2871" cy="1947"/>
          </a:xfrm>
        </p:grpSpPr>
        <p:sp>
          <p:nvSpPr>
            <p:cNvPr id="311315" name="Freeform 40"/>
            <p:cNvSpPr>
              <a:spLocks/>
            </p:cNvSpPr>
            <p:nvPr/>
          </p:nvSpPr>
          <p:spPr bwMode="auto">
            <a:xfrm>
              <a:off x="2048" y="2935"/>
              <a:ext cx="1400" cy="1183"/>
            </a:xfrm>
            <a:custGeom>
              <a:avLst/>
              <a:gdLst>
                <a:gd name="T0" fmla="*/ 0 w 1400"/>
                <a:gd name="T1" fmla="*/ 1182 h 1183"/>
                <a:gd name="T2" fmla="*/ 0 w 1400"/>
                <a:gd name="T3" fmla="*/ 0 h 1183"/>
                <a:gd name="T4" fmla="*/ 1399 w 1400"/>
                <a:gd name="T5" fmla="*/ 0 h 1183"/>
                <a:gd name="T6" fmla="*/ 0 w 1400"/>
                <a:gd name="T7" fmla="*/ 1182 h 1183"/>
                <a:gd name="T8" fmla="*/ 0 60000 65536"/>
                <a:gd name="T9" fmla="*/ 0 60000 65536"/>
                <a:gd name="T10" fmla="*/ 0 60000 65536"/>
                <a:gd name="T11" fmla="*/ 0 60000 65536"/>
                <a:gd name="T12" fmla="*/ 0 w 1400"/>
                <a:gd name="T13" fmla="*/ 0 h 1183"/>
                <a:gd name="T14" fmla="*/ 1400 w 1400"/>
                <a:gd name="T15" fmla="*/ 1183 h 1183"/>
              </a:gdLst>
              <a:ahLst/>
              <a:cxnLst>
                <a:cxn ang="T8">
                  <a:pos x="T0" y="T1"/>
                </a:cxn>
                <a:cxn ang="T9">
                  <a:pos x="T2" y="T3"/>
                </a:cxn>
                <a:cxn ang="T10">
                  <a:pos x="T4" y="T5"/>
                </a:cxn>
                <a:cxn ang="T11">
                  <a:pos x="T6" y="T7"/>
                </a:cxn>
              </a:cxnLst>
              <a:rect l="T12" t="T13" r="T14" b="T15"/>
              <a:pathLst>
                <a:path w="1400" h="1183">
                  <a:moveTo>
                    <a:pt x="0" y="1182"/>
                  </a:moveTo>
                  <a:lnTo>
                    <a:pt x="0" y="0"/>
                  </a:lnTo>
                  <a:lnTo>
                    <a:pt x="1399" y="0"/>
                  </a:lnTo>
                  <a:lnTo>
                    <a:pt x="0" y="1182"/>
                  </a:lnTo>
                </a:path>
              </a:pathLst>
            </a:custGeom>
            <a:solidFill>
              <a:schemeClr val="bg1"/>
            </a:solidFill>
            <a:ln w="12700" cap="rnd" cmpd="sng">
              <a:solidFill>
                <a:schemeClr val="tx1"/>
              </a:solidFill>
              <a:prstDash val="solid"/>
              <a:round/>
              <a:headEnd/>
              <a:tailEnd/>
            </a:ln>
          </p:spPr>
          <p:txBody>
            <a:bodyPr/>
            <a:lstStyle/>
            <a:p>
              <a:endParaRPr lang="en-US"/>
            </a:p>
          </p:txBody>
        </p:sp>
        <p:sp>
          <p:nvSpPr>
            <p:cNvPr id="311316" name="Rectangle 41"/>
            <p:cNvSpPr>
              <a:spLocks noChangeArrowheads="1"/>
            </p:cNvSpPr>
            <p:nvPr/>
          </p:nvSpPr>
          <p:spPr bwMode="auto">
            <a:xfrm>
              <a:off x="1390" y="4141"/>
              <a:ext cx="65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tinta preta</a:t>
              </a:r>
            </a:p>
          </p:txBody>
        </p:sp>
        <p:sp>
          <p:nvSpPr>
            <p:cNvPr id="311317" name="Rectangle 42"/>
            <p:cNvSpPr>
              <a:spLocks noChangeArrowheads="1"/>
            </p:cNvSpPr>
            <p:nvPr/>
          </p:nvSpPr>
          <p:spPr bwMode="auto">
            <a:xfrm>
              <a:off x="1399" y="2705"/>
              <a:ext cx="74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tinta branca</a:t>
              </a:r>
            </a:p>
          </p:txBody>
        </p:sp>
        <p:sp>
          <p:nvSpPr>
            <p:cNvPr id="311318" name="Rectangle 43"/>
            <p:cNvSpPr>
              <a:spLocks noChangeArrowheads="1"/>
            </p:cNvSpPr>
            <p:nvPr/>
          </p:nvSpPr>
          <p:spPr bwMode="auto">
            <a:xfrm>
              <a:off x="3445" y="2696"/>
              <a:ext cx="81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400" b="1" i="0">
                  <a:latin typeface="Arial" charset="0"/>
                </a:rPr>
                <a:t>tinta colorida</a:t>
              </a:r>
            </a:p>
            <a:p>
              <a:pPr algn="ctr"/>
              <a:r>
                <a:rPr lang="en-US" sz="1400" b="1" i="0">
                  <a:latin typeface="Arial" charset="0"/>
                </a:rPr>
                <a:t>(saturada)</a:t>
              </a:r>
            </a:p>
          </p:txBody>
        </p:sp>
        <p:sp>
          <p:nvSpPr>
            <p:cNvPr id="311319" name="Line 44"/>
            <p:cNvSpPr>
              <a:spLocks noChangeShapeType="1"/>
            </p:cNvSpPr>
            <p:nvPr/>
          </p:nvSpPr>
          <p:spPr bwMode="auto">
            <a:xfrm flipH="1">
              <a:off x="2629" y="3189"/>
              <a:ext cx="664" cy="564"/>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311320" name="Line 45"/>
            <p:cNvSpPr>
              <a:spLocks noChangeShapeType="1"/>
            </p:cNvSpPr>
            <p:nvPr/>
          </p:nvSpPr>
          <p:spPr bwMode="auto">
            <a:xfrm flipH="1">
              <a:off x="2475" y="2871"/>
              <a:ext cx="672"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311321" name="Rectangle 46"/>
            <p:cNvSpPr>
              <a:spLocks noChangeArrowheads="1"/>
            </p:cNvSpPr>
            <p:nvPr/>
          </p:nvSpPr>
          <p:spPr bwMode="auto">
            <a:xfrm>
              <a:off x="2899" y="3550"/>
              <a:ext cx="625"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latin typeface="Arial" charset="0"/>
                </a:rPr>
                <a:t>tons mais </a:t>
              </a:r>
            </a:p>
            <a:p>
              <a:r>
                <a:rPr lang="en-US" sz="1400" i="0">
                  <a:latin typeface="Arial" charset="0"/>
                </a:rPr>
                <a:t>escuros</a:t>
              </a:r>
            </a:p>
            <a:p>
              <a:r>
                <a:rPr lang="en-US" sz="1400" i="0">
                  <a:latin typeface="Arial" charset="0"/>
                </a:rPr>
                <a:t>(</a:t>
              </a:r>
              <a:r>
                <a:rPr lang="en-US" sz="1400">
                  <a:latin typeface="Arial" charset="0"/>
                </a:rPr>
                <a:t>shade)</a:t>
              </a:r>
            </a:p>
          </p:txBody>
        </p:sp>
        <p:sp>
          <p:nvSpPr>
            <p:cNvPr id="311322" name="Rectangle 47"/>
            <p:cNvSpPr>
              <a:spLocks noChangeArrowheads="1"/>
            </p:cNvSpPr>
            <p:nvPr/>
          </p:nvSpPr>
          <p:spPr bwMode="auto">
            <a:xfrm>
              <a:off x="2527" y="2386"/>
              <a:ext cx="625"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latin typeface="Arial" charset="0"/>
                </a:rPr>
                <a:t>tons mais </a:t>
              </a:r>
            </a:p>
            <a:p>
              <a:r>
                <a:rPr lang="en-US" sz="1400" i="0">
                  <a:latin typeface="Arial" charset="0"/>
                </a:rPr>
                <a:t>claros</a:t>
              </a:r>
            </a:p>
            <a:p>
              <a:r>
                <a:rPr lang="en-US" sz="1400" i="0">
                  <a:latin typeface="Arial" charset="0"/>
                </a:rPr>
                <a:t>(</a:t>
              </a:r>
              <a:r>
                <a:rPr lang="en-US" sz="1400">
                  <a:latin typeface="Arial" charset="0"/>
                </a:rPr>
                <a:t>tints)</a:t>
              </a:r>
            </a:p>
          </p:txBody>
        </p:sp>
        <p:sp>
          <p:nvSpPr>
            <p:cNvPr id="311323" name="Rectangle 48"/>
            <p:cNvSpPr>
              <a:spLocks noChangeArrowheads="1"/>
            </p:cNvSpPr>
            <p:nvPr/>
          </p:nvSpPr>
          <p:spPr bwMode="auto">
            <a:xfrm>
              <a:off x="1472" y="3322"/>
              <a:ext cx="463"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latin typeface="Arial" charset="0"/>
                </a:rPr>
                <a:t>Cinzas</a:t>
              </a:r>
            </a:p>
            <a:p>
              <a:r>
                <a:rPr lang="en-US" sz="1400" i="0">
                  <a:latin typeface="Arial" charset="0"/>
                </a:rPr>
                <a:t>(</a:t>
              </a:r>
              <a:r>
                <a:rPr lang="en-US" sz="1400">
                  <a:latin typeface="Arial" charset="0"/>
                </a:rPr>
                <a:t>greys</a:t>
              </a:r>
              <a:r>
                <a:rPr lang="en-US" sz="1400" i="0">
                  <a:latin typeface="Arial" charset="0"/>
                </a:rPr>
                <a:t>)</a:t>
              </a:r>
            </a:p>
          </p:txBody>
        </p:sp>
      </p:grpSp>
      <p:sp>
        <p:nvSpPr>
          <p:cNvPr id="1188913" name="Oval 49"/>
          <p:cNvSpPr>
            <a:spLocks noChangeArrowheads="1"/>
          </p:cNvSpPr>
          <p:nvPr/>
        </p:nvSpPr>
        <p:spPr bwMode="auto">
          <a:xfrm>
            <a:off x="635000" y="5345113"/>
            <a:ext cx="139700" cy="103187"/>
          </a:xfrm>
          <a:prstGeom prst="ellipse">
            <a:avLst/>
          </a:prstGeom>
          <a:solidFill>
            <a:schemeClr val="bg1"/>
          </a:solidFill>
          <a:ln w="12700">
            <a:solidFill>
              <a:schemeClr val="tx1"/>
            </a:solidFill>
            <a:round/>
            <a:headEnd/>
            <a:tailEnd/>
          </a:ln>
        </p:spPr>
        <p:txBody>
          <a:bodyPr wrap="none" anchor="ctr"/>
          <a:lstStyle/>
          <a:p>
            <a:endParaRPr lang="pt-BR"/>
          </a:p>
        </p:txBody>
      </p:sp>
      <p:sp>
        <p:nvSpPr>
          <p:cNvPr id="1188914" name="Freeform 50"/>
          <p:cNvSpPr>
            <a:spLocks/>
          </p:cNvSpPr>
          <p:nvPr/>
        </p:nvSpPr>
        <p:spPr bwMode="auto">
          <a:xfrm>
            <a:off x="414338" y="4803775"/>
            <a:ext cx="2009775" cy="1012825"/>
          </a:xfrm>
          <a:custGeom>
            <a:avLst/>
            <a:gdLst>
              <a:gd name="T0" fmla="*/ 2147483647 w 949"/>
              <a:gd name="T1" fmla="*/ 2147483647 h 655"/>
              <a:gd name="T2" fmla="*/ 2147483647 w 949"/>
              <a:gd name="T3" fmla="*/ 2147483647 h 655"/>
              <a:gd name="T4" fmla="*/ 2147483647 w 949"/>
              <a:gd name="T5" fmla="*/ 2147483647 h 655"/>
              <a:gd name="T6" fmla="*/ 2147483647 w 949"/>
              <a:gd name="T7" fmla="*/ 2147483647 h 655"/>
              <a:gd name="T8" fmla="*/ 2147483647 w 949"/>
              <a:gd name="T9" fmla="*/ 2147483647 h 655"/>
              <a:gd name="T10" fmla="*/ 2147483647 w 949"/>
              <a:gd name="T11" fmla="*/ 2147483647 h 655"/>
              <a:gd name="T12" fmla="*/ 2147483647 w 949"/>
              <a:gd name="T13" fmla="*/ 2147483647 h 655"/>
              <a:gd name="T14" fmla="*/ 2147483647 w 949"/>
              <a:gd name="T15" fmla="*/ 2147483647 h 655"/>
              <a:gd name="T16" fmla="*/ 2147483647 w 949"/>
              <a:gd name="T17" fmla="*/ 2147483647 h 655"/>
              <a:gd name="T18" fmla="*/ 0 w 949"/>
              <a:gd name="T19" fmla="*/ 2147483647 h 655"/>
              <a:gd name="T20" fmla="*/ 2147483647 w 949"/>
              <a:gd name="T21" fmla="*/ 2147483647 h 655"/>
              <a:gd name="T22" fmla="*/ 2147483647 w 949"/>
              <a:gd name="T23" fmla="*/ 2147483647 h 655"/>
              <a:gd name="T24" fmla="*/ 2147483647 w 949"/>
              <a:gd name="T25" fmla="*/ 2147483647 h 655"/>
              <a:gd name="T26" fmla="*/ 2147483647 w 949"/>
              <a:gd name="T27" fmla="*/ 2147483647 h 655"/>
              <a:gd name="T28" fmla="*/ 2147483647 w 949"/>
              <a:gd name="T29" fmla="*/ 2147483647 h 655"/>
              <a:gd name="T30" fmla="*/ 2147483647 w 949"/>
              <a:gd name="T31" fmla="*/ 0 h 655"/>
              <a:gd name="T32" fmla="*/ 2147483647 w 949"/>
              <a:gd name="T33" fmla="*/ 2147483647 h 655"/>
              <a:gd name="T34" fmla="*/ 2147483647 w 949"/>
              <a:gd name="T35" fmla="*/ 2147483647 h 655"/>
              <a:gd name="T36" fmla="*/ 2147483647 w 949"/>
              <a:gd name="T37" fmla="*/ 2147483647 h 655"/>
              <a:gd name="T38" fmla="*/ 2147483647 w 949"/>
              <a:gd name="T39" fmla="*/ 2147483647 h 655"/>
              <a:gd name="T40" fmla="*/ 2147483647 w 949"/>
              <a:gd name="T41" fmla="*/ 2147483647 h 655"/>
              <a:gd name="T42" fmla="*/ 2147483647 w 949"/>
              <a:gd name="T43" fmla="*/ 2147483647 h 655"/>
              <a:gd name="T44" fmla="*/ 2147483647 w 949"/>
              <a:gd name="T45" fmla="*/ 2147483647 h 655"/>
              <a:gd name="T46" fmla="*/ 2147483647 w 949"/>
              <a:gd name="T47" fmla="*/ 2147483647 h 655"/>
              <a:gd name="T48" fmla="*/ 2147483647 w 949"/>
              <a:gd name="T49" fmla="*/ 2147483647 h 655"/>
              <a:gd name="T50" fmla="*/ 2147483647 w 949"/>
              <a:gd name="T51" fmla="*/ 2147483647 h 655"/>
              <a:gd name="T52" fmla="*/ 2147483647 w 949"/>
              <a:gd name="T53" fmla="*/ 2147483647 h 655"/>
              <a:gd name="T54" fmla="*/ 2147483647 w 949"/>
              <a:gd name="T55" fmla="*/ 2147483647 h 65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49"/>
              <a:gd name="T85" fmla="*/ 0 h 655"/>
              <a:gd name="T86" fmla="*/ 949 w 949"/>
              <a:gd name="T87" fmla="*/ 655 h 65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49" h="655">
                <a:moveTo>
                  <a:pt x="372" y="520"/>
                </a:moveTo>
                <a:lnTo>
                  <a:pt x="372" y="498"/>
                </a:lnTo>
                <a:lnTo>
                  <a:pt x="344" y="486"/>
                </a:lnTo>
                <a:lnTo>
                  <a:pt x="312" y="488"/>
                </a:lnTo>
                <a:lnTo>
                  <a:pt x="246" y="524"/>
                </a:lnTo>
                <a:lnTo>
                  <a:pt x="174" y="552"/>
                </a:lnTo>
                <a:lnTo>
                  <a:pt x="50" y="538"/>
                </a:lnTo>
                <a:lnTo>
                  <a:pt x="8" y="488"/>
                </a:lnTo>
                <a:lnTo>
                  <a:pt x="8" y="482"/>
                </a:lnTo>
                <a:lnTo>
                  <a:pt x="0" y="372"/>
                </a:lnTo>
                <a:lnTo>
                  <a:pt x="54" y="192"/>
                </a:lnTo>
                <a:lnTo>
                  <a:pt x="142" y="114"/>
                </a:lnTo>
                <a:lnTo>
                  <a:pt x="164" y="116"/>
                </a:lnTo>
                <a:lnTo>
                  <a:pt x="278" y="56"/>
                </a:lnTo>
                <a:lnTo>
                  <a:pt x="460" y="18"/>
                </a:lnTo>
                <a:lnTo>
                  <a:pt x="648" y="0"/>
                </a:lnTo>
                <a:lnTo>
                  <a:pt x="856" y="46"/>
                </a:lnTo>
                <a:lnTo>
                  <a:pt x="948" y="196"/>
                </a:lnTo>
                <a:lnTo>
                  <a:pt x="944" y="382"/>
                </a:lnTo>
                <a:lnTo>
                  <a:pt x="920" y="544"/>
                </a:lnTo>
                <a:lnTo>
                  <a:pt x="794" y="634"/>
                </a:lnTo>
                <a:lnTo>
                  <a:pt x="532" y="654"/>
                </a:lnTo>
                <a:lnTo>
                  <a:pt x="382" y="644"/>
                </a:lnTo>
                <a:lnTo>
                  <a:pt x="342" y="608"/>
                </a:lnTo>
                <a:lnTo>
                  <a:pt x="352" y="548"/>
                </a:lnTo>
                <a:lnTo>
                  <a:pt x="364" y="532"/>
                </a:lnTo>
                <a:lnTo>
                  <a:pt x="368" y="530"/>
                </a:lnTo>
                <a:lnTo>
                  <a:pt x="372" y="520"/>
                </a:lnTo>
              </a:path>
            </a:pathLst>
          </a:custGeom>
          <a:noFill/>
          <a:ln w="12700" cap="rnd"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88915" name="Oval 51"/>
          <p:cNvSpPr>
            <a:spLocks noChangeArrowheads="1"/>
          </p:cNvSpPr>
          <p:nvPr/>
        </p:nvSpPr>
        <p:spPr bwMode="auto">
          <a:xfrm>
            <a:off x="711200" y="5141913"/>
            <a:ext cx="139700" cy="101600"/>
          </a:xfrm>
          <a:prstGeom prst="ellipse">
            <a:avLst/>
          </a:prstGeom>
          <a:solidFill>
            <a:schemeClr val="bg1"/>
          </a:solidFill>
          <a:ln w="12700">
            <a:solidFill>
              <a:schemeClr val="tx1"/>
            </a:solidFill>
            <a:round/>
            <a:headEnd/>
            <a:tailEnd/>
          </a:ln>
        </p:spPr>
        <p:txBody>
          <a:bodyPr wrap="none" anchor="ctr"/>
          <a:lstStyle/>
          <a:p>
            <a:endParaRPr lang="pt-BR"/>
          </a:p>
        </p:txBody>
      </p:sp>
      <p:sp>
        <p:nvSpPr>
          <p:cNvPr id="1188916" name="Oval 52"/>
          <p:cNvSpPr>
            <a:spLocks noChangeArrowheads="1"/>
          </p:cNvSpPr>
          <p:nvPr/>
        </p:nvSpPr>
        <p:spPr bwMode="auto">
          <a:xfrm>
            <a:off x="947738" y="5027613"/>
            <a:ext cx="139700" cy="101600"/>
          </a:xfrm>
          <a:prstGeom prst="ellipse">
            <a:avLst/>
          </a:prstGeom>
          <a:solidFill>
            <a:schemeClr val="bg1"/>
          </a:solidFill>
          <a:ln w="12700">
            <a:solidFill>
              <a:schemeClr val="tx1"/>
            </a:solidFill>
            <a:round/>
            <a:headEnd/>
            <a:tailEnd/>
          </a:ln>
        </p:spPr>
        <p:txBody>
          <a:bodyPr wrap="none" anchor="ctr"/>
          <a:lstStyle/>
          <a:p>
            <a:endParaRPr lang="pt-BR"/>
          </a:p>
        </p:txBody>
      </p:sp>
      <p:sp>
        <p:nvSpPr>
          <p:cNvPr id="1188917" name="Oval 53"/>
          <p:cNvSpPr>
            <a:spLocks noChangeArrowheads="1"/>
          </p:cNvSpPr>
          <p:nvPr/>
        </p:nvSpPr>
        <p:spPr bwMode="auto">
          <a:xfrm>
            <a:off x="1211263" y="4937125"/>
            <a:ext cx="139700" cy="101600"/>
          </a:xfrm>
          <a:prstGeom prst="ellipse">
            <a:avLst/>
          </a:prstGeom>
          <a:solidFill>
            <a:schemeClr val="bg1"/>
          </a:solidFill>
          <a:ln w="12700">
            <a:solidFill>
              <a:schemeClr val="tx1"/>
            </a:solidFill>
            <a:round/>
            <a:headEnd/>
            <a:tailEnd/>
          </a:ln>
        </p:spPr>
        <p:txBody>
          <a:bodyPr wrap="none" anchor="ctr"/>
          <a:lstStyle/>
          <a:p>
            <a:endParaRPr lang="pt-BR"/>
          </a:p>
        </p:txBody>
      </p:sp>
      <p:sp>
        <p:nvSpPr>
          <p:cNvPr id="1188918" name="Oval 54"/>
          <p:cNvSpPr>
            <a:spLocks noChangeArrowheads="1"/>
          </p:cNvSpPr>
          <p:nvPr/>
        </p:nvSpPr>
        <p:spPr bwMode="auto">
          <a:xfrm>
            <a:off x="1460500" y="4937125"/>
            <a:ext cx="139700" cy="101600"/>
          </a:xfrm>
          <a:prstGeom prst="ellipse">
            <a:avLst/>
          </a:prstGeom>
          <a:solidFill>
            <a:schemeClr val="bg1"/>
          </a:solidFill>
          <a:ln w="12700">
            <a:solidFill>
              <a:schemeClr val="tx1"/>
            </a:solidFill>
            <a:round/>
            <a:headEnd/>
            <a:tailEnd/>
          </a:ln>
        </p:spPr>
        <p:txBody>
          <a:bodyPr wrap="none" anchor="ctr"/>
          <a:lstStyle/>
          <a:p>
            <a:endParaRPr lang="pt-BR"/>
          </a:p>
        </p:txBody>
      </p:sp>
      <p:sp>
        <p:nvSpPr>
          <p:cNvPr id="1188919" name="Oval 55"/>
          <p:cNvSpPr>
            <a:spLocks noChangeArrowheads="1"/>
          </p:cNvSpPr>
          <p:nvPr/>
        </p:nvSpPr>
        <p:spPr bwMode="auto">
          <a:xfrm>
            <a:off x="1714500" y="4943475"/>
            <a:ext cx="139700" cy="101600"/>
          </a:xfrm>
          <a:prstGeom prst="ellipse">
            <a:avLst/>
          </a:prstGeom>
          <a:solidFill>
            <a:schemeClr val="bg1"/>
          </a:solidFill>
          <a:ln w="12700">
            <a:solidFill>
              <a:schemeClr val="tx1"/>
            </a:solidFill>
            <a:round/>
            <a:headEnd/>
            <a:tailEnd/>
          </a:ln>
        </p:spPr>
        <p:txBody>
          <a:bodyPr wrap="none" anchor="ctr"/>
          <a:lstStyle/>
          <a:p>
            <a:endParaRPr lang="pt-BR"/>
          </a:p>
        </p:txBody>
      </p:sp>
      <p:sp>
        <p:nvSpPr>
          <p:cNvPr id="1188920" name="Oval 56"/>
          <p:cNvSpPr>
            <a:spLocks noChangeArrowheads="1"/>
          </p:cNvSpPr>
          <p:nvPr/>
        </p:nvSpPr>
        <p:spPr bwMode="auto">
          <a:xfrm>
            <a:off x="1960563" y="5008563"/>
            <a:ext cx="139700" cy="101600"/>
          </a:xfrm>
          <a:prstGeom prst="ellipse">
            <a:avLst/>
          </a:prstGeom>
          <a:solidFill>
            <a:schemeClr val="bg1"/>
          </a:solidFill>
          <a:ln w="12700">
            <a:solidFill>
              <a:schemeClr val="tx1"/>
            </a:solidFill>
            <a:round/>
            <a:headEnd/>
            <a:tailEnd/>
          </a:ln>
        </p:spPr>
        <p:txBody>
          <a:bodyPr wrap="none" anchor="ctr"/>
          <a:lstStyle/>
          <a:p>
            <a:endParaRPr lang="pt-BR"/>
          </a:p>
        </p:txBody>
      </p:sp>
      <p:sp>
        <p:nvSpPr>
          <p:cNvPr id="1188921" name="Oval 57"/>
          <p:cNvSpPr>
            <a:spLocks noChangeArrowheads="1"/>
          </p:cNvSpPr>
          <p:nvPr/>
        </p:nvSpPr>
        <p:spPr bwMode="auto">
          <a:xfrm>
            <a:off x="2039938" y="5191125"/>
            <a:ext cx="139700" cy="101600"/>
          </a:xfrm>
          <a:prstGeom prst="ellipse">
            <a:avLst/>
          </a:prstGeom>
          <a:solidFill>
            <a:schemeClr val="bg1"/>
          </a:solidFill>
          <a:ln w="12700">
            <a:solidFill>
              <a:schemeClr val="tx1"/>
            </a:solidFill>
            <a:round/>
            <a:headEnd/>
            <a:tailEnd/>
          </a:ln>
        </p:spPr>
        <p:txBody>
          <a:bodyPr wrap="none" anchor="ctr"/>
          <a:lstStyle/>
          <a:p>
            <a:endParaRPr lang="pt-BR"/>
          </a:p>
        </p:txBody>
      </p:sp>
      <p:sp>
        <p:nvSpPr>
          <p:cNvPr id="1188922" name="Oval 58"/>
          <p:cNvSpPr>
            <a:spLocks noChangeArrowheads="1"/>
          </p:cNvSpPr>
          <p:nvPr/>
        </p:nvSpPr>
        <p:spPr bwMode="auto">
          <a:xfrm>
            <a:off x="2036763" y="5413375"/>
            <a:ext cx="139700" cy="103188"/>
          </a:xfrm>
          <a:prstGeom prst="ellipse">
            <a:avLst/>
          </a:prstGeom>
          <a:solidFill>
            <a:schemeClr val="bg1"/>
          </a:solidFill>
          <a:ln w="12700">
            <a:solidFill>
              <a:schemeClr val="tx1"/>
            </a:solidFill>
            <a:round/>
            <a:headEnd/>
            <a:tailEnd/>
          </a:ln>
        </p:spPr>
        <p:txBody>
          <a:bodyPr wrap="none" anchor="ctr"/>
          <a:lstStyle/>
          <a:p>
            <a:endParaRPr lang="pt-BR"/>
          </a:p>
        </p:txBody>
      </p:sp>
      <p:sp>
        <p:nvSpPr>
          <p:cNvPr id="1188923" name="Oval 59"/>
          <p:cNvSpPr>
            <a:spLocks noChangeArrowheads="1"/>
          </p:cNvSpPr>
          <p:nvPr/>
        </p:nvSpPr>
        <p:spPr bwMode="auto">
          <a:xfrm>
            <a:off x="1816100" y="5568950"/>
            <a:ext cx="139700" cy="101600"/>
          </a:xfrm>
          <a:prstGeom prst="ellipse">
            <a:avLst/>
          </a:prstGeom>
          <a:solidFill>
            <a:schemeClr val="bg1"/>
          </a:solidFill>
          <a:ln w="12700">
            <a:solidFill>
              <a:schemeClr val="tx1"/>
            </a:solidFill>
            <a:round/>
            <a:headEnd/>
            <a:tailEnd/>
          </a:ln>
        </p:spPr>
        <p:txBody>
          <a:bodyPr wrap="none" anchor="ctr"/>
          <a:lstStyle/>
          <a:p>
            <a:endParaRPr lang="pt-BR"/>
          </a:p>
        </p:txBody>
      </p:sp>
      <p:sp>
        <p:nvSpPr>
          <p:cNvPr id="1188924" name="Rectangle 60"/>
          <p:cNvSpPr>
            <a:spLocks noChangeArrowheads="1"/>
          </p:cNvSpPr>
          <p:nvPr/>
        </p:nvSpPr>
        <p:spPr bwMode="auto">
          <a:xfrm>
            <a:off x="646113" y="5848350"/>
            <a:ext cx="1169987" cy="62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200" i="0">
                <a:latin typeface="Arial" charset="0"/>
              </a:rPr>
              <a:t>PALHETA</a:t>
            </a:r>
          </a:p>
          <a:p>
            <a:pPr algn="ctr"/>
            <a:r>
              <a:rPr lang="en-US" sz="1200" i="0">
                <a:latin typeface="Arial" charset="0"/>
              </a:rPr>
              <a:t>DO</a:t>
            </a:r>
          </a:p>
          <a:p>
            <a:pPr algn="ctr"/>
            <a:r>
              <a:rPr lang="en-US" sz="1200" i="0">
                <a:latin typeface="Arial" charset="0"/>
              </a:rPr>
              <a:t>PINTOR</a:t>
            </a:r>
          </a:p>
        </p:txBody>
      </p:sp>
      <p:sp>
        <p:nvSpPr>
          <p:cNvPr id="1188925" name="Rectangle 61"/>
          <p:cNvSpPr>
            <a:spLocks noChangeArrowheads="1"/>
          </p:cNvSpPr>
          <p:nvPr/>
        </p:nvSpPr>
        <p:spPr bwMode="auto">
          <a:xfrm>
            <a:off x="4932363" y="4953000"/>
            <a:ext cx="744537"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tons</a:t>
            </a:r>
          </a:p>
        </p:txBody>
      </p:sp>
      <p:pic>
        <p:nvPicPr>
          <p:cNvPr id="311314" name="Picture 6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9438" y="1500188"/>
            <a:ext cx="2681287" cy="2681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192</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8891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18891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1889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8891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18891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8891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18891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8892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8892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8892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18892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18892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1889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8913" grpId="0" animBg="1"/>
      <p:bldP spid="1188914" grpId="0" animBg="1"/>
      <p:bldP spid="1188915" grpId="0" animBg="1"/>
      <p:bldP spid="1188916" grpId="0" animBg="1"/>
      <p:bldP spid="1188917" grpId="0" animBg="1"/>
      <p:bldP spid="1188918" grpId="0" animBg="1"/>
      <p:bldP spid="1188919" grpId="0" animBg="1"/>
      <p:bldP spid="1188920" grpId="0" animBg="1"/>
      <p:bldP spid="1188921" grpId="0" animBg="1"/>
      <p:bldP spid="1188922" grpId="0" animBg="1"/>
      <p:bldP spid="1188923" grpId="0" animBg="1"/>
      <p:bldP spid="1188924" grpId="0"/>
      <p:bldP spid="1188925"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71A1E78-40B1-4BD8-9C63-F5D71563DC97}" type="datetime1">
              <a:rPr lang="en-US" sz="1200" i="0" smtClean="0"/>
              <a:t>3/20/18</a:t>
            </a:fld>
            <a:endParaRPr lang="en-US" sz="1200" i="0"/>
          </a:p>
        </p:txBody>
      </p:sp>
      <p:sp>
        <p:nvSpPr>
          <p:cNvPr id="312323" name="Rectangle 2"/>
          <p:cNvSpPr>
            <a:spLocks noGrp="1" noChangeArrowheads="1"/>
          </p:cNvSpPr>
          <p:nvPr>
            <p:ph type="title"/>
          </p:nvPr>
        </p:nvSpPr>
        <p:spPr>
          <a:xfrm>
            <a:off x="166688" y="88900"/>
            <a:ext cx="8521700" cy="1141413"/>
          </a:xfrm>
          <a:noFill/>
        </p:spPr>
        <p:txBody>
          <a:bodyPr/>
          <a:lstStyle/>
          <a:p>
            <a:r>
              <a:rPr lang="en-US"/>
              <a:t>Monitores </a:t>
            </a:r>
          </a:p>
        </p:txBody>
      </p:sp>
      <p:sp>
        <p:nvSpPr>
          <p:cNvPr id="312324" name="Rectangle 3"/>
          <p:cNvSpPr>
            <a:spLocks noChangeArrowheads="1"/>
          </p:cNvSpPr>
          <p:nvPr/>
        </p:nvSpPr>
        <p:spPr bwMode="auto">
          <a:xfrm>
            <a:off x="563563" y="1698625"/>
            <a:ext cx="5099050"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a:t>I ) Sistemas dos Monitores - </a:t>
            </a:r>
            <a:r>
              <a:rPr lang="en-US" sz="2000" b="1"/>
              <a:t>mRGB</a:t>
            </a:r>
          </a:p>
        </p:txBody>
      </p:sp>
      <p:sp>
        <p:nvSpPr>
          <p:cNvPr id="47135" name="Rectangle 31"/>
          <p:cNvSpPr>
            <a:spLocks noChangeArrowheads="1"/>
          </p:cNvSpPr>
          <p:nvPr/>
        </p:nvSpPr>
        <p:spPr bwMode="auto">
          <a:xfrm>
            <a:off x="6878638" y="4075113"/>
            <a:ext cx="1590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processo aditivo</a:t>
            </a:r>
          </a:p>
        </p:txBody>
      </p:sp>
      <p:pic>
        <p:nvPicPr>
          <p:cNvPr id="47147" name="Picture 43" descr="TrueColo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3365500"/>
            <a:ext cx="5961063" cy="3492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2327" name="Group 44"/>
          <p:cNvGrpSpPr>
            <a:grpSpLocks/>
          </p:cNvGrpSpPr>
          <p:nvPr/>
        </p:nvGrpSpPr>
        <p:grpSpPr bwMode="auto">
          <a:xfrm>
            <a:off x="4962525" y="2024063"/>
            <a:ext cx="2339975" cy="2000250"/>
            <a:chOff x="2202" y="1372"/>
            <a:chExt cx="1741" cy="1260"/>
          </a:xfrm>
        </p:grpSpPr>
        <p:pic>
          <p:nvPicPr>
            <p:cNvPr id="312356" name="Picture 32"/>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02" y="1372"/>
              <a:ext cx="1741" cy="1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235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12" y="1560"/>
              <a:ext cx="1303" cy="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312358" name="AutoShape 37"/>
            <p:cNvSpPr>
              <a:spLocks noChangeAspect="1" noChangeArrowheads="1"/>
            </p:cNvSpPr>
            <p:nvPr/>
          </p:nvSpPr>
          <p:spPr bwMode="auto">
            <a:xfrm rot="-5400000">
              <a:off x="3358" y="1732"/>
              <a:ext cx="57" cy="57"/>
            </a:xfrm>
            <a:prstGeom prst="hexagon">
              <a:avLst>
                <a:gd name="adj" fmla="val 25000"/>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grpSp>
      <p:grpSp>
        <p:nvGrpSpPr>
          <p:cNvPr id="3" name="Group 50"/>
          <p:cNvGrpSpPr>
            <a:grpSpLocks/>
          </p:cNvGrpSpPr>
          <p:nvPr/>
        </p:nvGrpSpPr>
        <p:grpSpPr bwMode="auto">
          <a:xfrm>
            <a:off x="6384925" y="4632325"/>
            <a:ext cx="2116138" cy="1897063"/>
            <a:chOff x="1896" y="2813"/>
            <a:chExt cx="1398" cy="1333"/>
          </a:xfrm>
        </p:grpSpPr>
        <p:sp>
          <p:nvSpPr>
            <p:cNvPr id="312341" name="Oval 51"/>
            <p:cNvSpPr>
              <a:spLocks noChangeArrowheads="1"/>
            </p:cNvSpPr>
            <p:nvPr/>
          </p:nvSpPr>
          <p:spPr bwMode="auto">
            <a:xfrm>
              <a:off x="2123" y="2813"/>
              <a:ext cx="917" cy="918"/>
            </a:xfrm>
            <a:prstGeom prst="ellipse">
              <a:avLst/>
            </a:pr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2" name="Oval 52"/>
            <p:cNvSpPr>
              <a:spLocks noChangeArrowheads="1"/>
            </p:cNvSpPr>
            <p:nvPr/>
          </p:nvSpPr>
          <p:spPr bwMode="auto">
            <a:xfrm>
              <a:off x="2123" y="2813"/>
              <a:ext cx="917" cy="918"/>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3" name="Oval 53"/>
            <p:cNvSpPr>
              <a:spLocks noChangeArrowheads="1"/>
            </p:cNvSpPr>
            <p:nvPr/>
          </p:nvSpPr>
          <p:spPr bwMode="auto">
            <a:xfrm>
              <a:off x="2377" y="3196"/>
              <a:ext cx="917" cy="917"/>
            </a:xfrm>
            <a:prstGeom prst="ellipse">
              <a:avLst/>
            </a:pr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4" name="Oval 54"/>
            <p:cNvSpPr>
              <a:spLocks noChangeArrowheads="1"/>
            </p:cNvSpPr>
            <p:nvPr/>
          </p:nvSpPr>
          <p:spPr bwMode="auto">
            <a:xfrm>
              <a:off x="2377" y="3196"/>
              <a:ext cx="917" cy="917"/>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5" name="Oval 55"/>
            <p:cNvSpPr>
              <a:spLocks noChangeArrowheads="1"/>
            </p:cNvSpPr>
            <p:nvPr/>
          </p:nvSpPr>
          <p:spPr bwMode="auto">
            <a:xfrm>
              <a:off x="1896" y="3228"/>
              <a:ext cx="917" cy="918"/>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6" name="Oval 56"/>
            <p:cNvSpPr>
              <a:spLocks noChangeArrowheads="1"/>
            </p:cNvSpPr>
            <p:nvPr/>
          </p:nvSpPr>
          <p:spPr bwMode="auto">
            <a:xfrm>
              <a:off x="1896" y="3228"/>
              <a:ext cx="917" cy="918"/>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7" name="Freeform 57"/>
            <p:cNvSpPr>
              <a:spLocks/>
            </p:cNvSpPr>
            <p:nvPr/>
          </p:nvSpPr>
          <p:spPr bwMode="auto">
            <a:xfrm>
              <a:off x="2124" y="3228"/>
              <a:ext cx="689" cy="503"/>
            </a:xfrm>
            <a:custGeom>
              <a:avLst/>
              <a:gdLst>
                <a:gd name="T0" fmla="*/ 1 w 1378"/>
                <a:gd name="T1" fmla="*/ 1 h 1004"/>
                <a:gd name="T2" fmla="*/ 1 w 1378"/>
                <a:gd name="T3" fmla="*/ 1 h 1004"/>
                <a:gd name="T4" fmla="*/ 1 w 1378"/>
                <a:gd name="T5" fmla="*/ 1 h 1004"/>
                <a:gd name="T6" fmla="*/ 1 w 1378"/>
                <a:gd name="T7" fmla="*/ 1 h 1004"/>
                <a:gd name="T8" fmla="*/ 1 w 1378"/>
                <a:gd name="T9" fmla="*/ 1 h 1004"/>
                <a:gd name="T10" fmla="*/ 1 w 1378"/>
                <a:gd name="T11" fmla="*/ 1 h 1004"/>
                <a:gd name="T12" fmla="*/ 1 w 1378"/>
                <a:gd name="T13" fmla="*/ 1 h 1004"/>
                <a:gd name="T14" fmla="*/ 1 w 1378"/>
                <a:gd name="T15" fmla="*/ 1 h 1004"/>
                <a:gd name="T16" fmla="*/ 1 w 1378"/>
                <a:gd name="T17" fmla="*/ 1 h 1004"/>
                <a:gd name="T18" fmla="*/ 1 w 1378"/>
                <a:gd name="T19" fmla="*/ 1 h 1004"/>
                <a:gd name="T20" fmla="*/ 1 w 1378"/>
                <a:gd name="T21" fmla="*/ 1 h 1004"/>
                <a:gd name="T22" fmla="*/ 1 w 1378"/>
                <a:gd name="T23" fmla="*/ 1 h 1004"/>
                <a:gd name="T24" fmla="*/ 1 w 1378"/>
                <a:gd name="T25" fmla="*/ 1 h 1004"/>
                <a:gd name="T26" fmla="*/ 1 w 1378"/>
                <a:gd name="T27" fmla="*/ 1 h 1004"/>
                <a:gd name="T28" fmla="*/ 1 w 1378"/>
                <a:gd name="T29" fmla="*/ 1 h 1004"/>
                <a:gd name="T30" fmla="*/ 1 w 1378"/>
                <a:gd name="T31" fmla="*/ 1 h 1004"/>
                <a:gd name="T32" fmla="*/ 1 w 1378"/>
                <a:gd name="T33" fmla="*/ 1 h 1004"/>
                <a:gd name="T34" fmla="*/ 1 w 1378"/>
                <a:gd name="T35" fmla="*/ 1 h 1004"/>
                <a:gd name="T36" fmla="*/ 1 w 1378"/>
                <a:gd name="T37" fmla="*/ 1 h 1004"/>
                <a:gd name="T38" fmla="*/ 1 w 1378"/>
                <a:gd name="T39" fmla="*/ 1 h 1004"/>
                <a:gd name="T40" fmla="*/ 1 w 1378"/>
                <a:gd name="T41" fmla="*/ 1 h 1004"/>
                <a:gd name="T42" fmla="*/ 0 w 1378"/>
                <a:gd name="T43" fmla="*/ 1 h 1004"/>
                <a:gd name="T44" fmla="*/ 1 w 1378"/>
                <a:gd name="T45" fmla="*/ 1 h 1004"/>
                <a:gd name="T46" fmla="*/ 1 w 1378"/>
                <a:gd name="T47" fmla="*/ 1 h 1004"/>
                <a:gd name="T48" fmla="*/ 1 w 1378"/>
                <a:gd name="T49" fmla="*/ 1 h 1004"/>
                <a:gd name="T50" fmla="*/ 1 w 1378"/>
                <a:gd name="T51" fmla="*/ 1 h 1004"/>
                <a:gd name="T52" fmla="*/ 1 w 1378"/>
                <a:gd name="T53" fmla="*/ 1 h 1004"/>
                <a:gd name="T54" fmla="*/ 1 w 1378"/>
                <a:gd name="T55" fmla="*/ 1 h 1004"/>
                <a:gd name="T56" fmla="*/ 1 w 1378"/>
                <a:gd name="T57" fmla="*/ 1 h 1004"/>
                <a:gd name="T58" fmla="*/ 1 w 1378"/>
                <a:gd name="T59" fmla="*/ 1 h 1004"/>
                <a:gd name="T60" fmla="*/ 1 w 1378"/>
                <a:gd name="T61" fmla="*/ 1 h 1004"/>
                <a:gd name="T62" fmla="*/ 1 w 1378"/>
                <a:gd name="T63" fmla="*/ 1 h 1004"/>
                <a:gd name="T64" fmla="*/ 1 w 1378"/>
                <a:gd name="T65" fmla="*/ 1 h 1004"/>
                <a:gd name="T66" fmla="*/ 1 w 1378"/>
                <a:gd name="T67" fmla="*/ 1 h 1004"/>
                <a:gd name="T68" fmla="*/ 1 w 1378"/>
                <a:gd name="T69" fmla="*/ 1 h 1004"/>
                <a:gd name="T70" fmla="*/ 1 w 1378"/>
                <a:gd name="T71" fmla="*/ 1 h 1004"/>
                <a:gd name="T72" fmla="*/ 1 w 1378"/>
                <a:gd name="T73" fmla="*/ 1 h 1004"/>
                <a:gd name="T74" fmla="*/ 1 w 1378"/>
                <a:gd name="T75" fmla="*/ 1 h 1004"/>
                <a:gd name="T76" fmla="*/ 1 w 1378"/>
                <a:gd name="T77" fmla="*/ 1 h 1004"/>
                <a:gd name="T78" fmla="*/ 1 w 1378"/>
                <a:gd name="T79" fmla="*/ 1 h 1004"/>
                <a:gd name="T80" fmla="*/ 1 w 1378"/>
                <a:gd name="T81" fmla="*/ 1 h 1004"/>
                <a:gd name="T82" fmla="*/ 1 w 1378"/>
                <a:gd name="T83" fmla="*/ 1 h 1004"/>
                <a:gd name="T84" fmla="*/ 1 w 1378"/>
                <a:gd name="T85" fmla="*/ 1 h 1004"/>
                <a:gd name="T86" fmla="*/ 1 w 1378"/>
                <a:gd name="T87" fmla="*/ 1 h 100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78"/>
                <a:gd name="T133" fmla="*/ 0 h 1004"/>
                <a:gd name="T134" fmla="*/ 1378 w 1378"/>
                <a:gd name="T135" fmla="*/ 1004 h 100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78" h="1004">
                  <a:moveTo>
                    <a:pt x="1378" y="880"/>
                  </a:moveTo>
                  <a:lnTo>
                    <a:pt x="1351" y="894"/>
                  </a:lnTo>
                  <a:lnTo>
                    <a:pt x="1326" y="907"/>
                  </a:lnTo>
                  <a:lnTo>
                    <a:pt x="1299" y="920"/>
                  </a:lnTo>
                  <a:lnTo>
                    <a:pt x="1272" y="932"/>
                  </a:lnTo>
                  <a:lnTo>
                    <a:pt x="1244" y="943"/>
                  </a:lnTo>
                  <a:lnTo>
                    <a:pt x="1217" y="953"/>
                  </a:lnTo>
                  <a:lnTo>
                    <a:pt x="1187" y="964"/>
                  </a:lnTo>
                  <a:lnTo>
                    <a:pt x="1159" y="971"/>
                  </a:lnTo>
                  <a:lnTo>
                    <a:pt x="1130" y="979"/>
                  </a:lnTo>
                  <a:lnTo>
                    <a:pt x="1100" y="986"/>
                  </a:lnTo>
                  <a:lnTo>
                    <a:pt x="1070" y="991"/>
                  </a:lnTo>
                  <a:lnTo>
                    <a:pt x="1039" y="997"/>
                  </a:lnTo>
                  <a:lnTo>
                    <a:pt x="1009" y="1000"/>
                  </a:lnTo>
                  <a:lnTo>
                    <a:pt x="978" y="1003"/>
                  </a:lnTo>
                  <a:lnTo>
                    <a:pt x="946" y="1004"/>
                  </a:lnTo>
                  <a:lnTo>
                    <a:pt x="915" y="1004"/>
                  </a:lnTo>
                  <a:lnTo>
                    <a:pt x="869" y="1003"/>
                  </a:lnTo>
                  <a:lnTo>
                    <a:pt x="824" y="1000"/>
                  </a:lnTo>
                  <a:lnTo>
                    <a:pt x="779" y="994"/>
                  </a:lnTo>
                  <a:lnTo>
                    <a:pt x="757" y="991"/>
                  </a:lnTo>
                  <a:lnTo>
                    <a:pt x="734" y="986"/>
                  </a:lnTo>
                  <a:lnTo>
                    <a:pt x="713" y="982"/>
                  </a:lnTo>
                  <a:lnTo>
                    <a:pt x="691" y="977"/>
                  </a:lnTo>
                  <a:lnTo>
                    <a:pt x="649" y="965"/>
                  </a:lnTo>
                  <a:lnTo>
                    <a:pt x="628" y="958"/>
                  </a:lnTo>
                  <a:lnTo>
                    <a:pt x="607" y="952"/>
                  </a:lnTo>
                  <a:lnTo>
                    <a:pt x="587" y="944"/>
                  </a:lnTo>
                  <a:lnTo>
                    <a:pt x="567" y="935"/>
                  </a:lnTo>
                  <a:lnTo>
                    <a:pt x="546" y="926"/>
                  </a:lnTo>
                  <a:lnTo>
                    <a:pt x="527" y="917"/>
                  </a:lnTo>
                  <a:lnTo>
                    <a:pt x="507" y="908"/>
                  </a:lnTo>
                  <a:lnTo>
                    <a:pt x="488" y="900"/>
                  </a:lnTo>
                  <a:lnTo>
                    <a:pt x="451" y="877"/>
                  </a:lnTo>
                  <a:lnTo>
                    <a:pt x="413" y="855"/>
                  </a:lnTo>
                  <a:lnTo>
                    <a:pt x="379" y="831"/>
                  </a:lnTo>
                  <a:lnTo>
                    <a:pt x="345" y="804"/>
                  </a:lnTo>
                  <a:lnTo>
                    <a:pt x="328" y="790"/>
                  </a:lnTo>
                  <a:lnTo>
                    <a:pt x="312" y="777"/>
                  </a:lnTo>
                  <a:lnTo>
                    <a:pt x="295" y="762"/>
                  </a:lnTo>
                  <a:lnTo>
                    <a:pt x="279" y="749"/>
                  </a:lnTo>
                  <a:lnTo>
                    <a:pt x="264" y="734"/>
                  </a:lnTo>
                  <a:lnTo>
                    <a:pt x="249" y="717"/>
                  </a:lnTo>
                  <a:lnTo>
                    <a:pt x="221" y="686"/>
                  </a:lnTo>
                  <a:lnTo>
                    <a:pt x="194" y="653"/>
                  </a:lnTo>
                  <a:lnTo>
                    <a:pt x="180" y="635"/>
                  </a:lnTo>
                  <a:lnTo>
                    <a:pt x="167" y="619"/>
                  </a:lnTo>
                  <a:lnTo>
                    <a:pt x="143" y="583"/>
                  </a:lnTo>
                  <a:lnTo>
                    <a:pt x="132" y="565"/>
                  </a:lnTo>
                  <a:lnTo>
                    <a:pt x="121" y="545"/>
                  </a:lnTo>
                  <a:lnTo>
                    <a:pt x="100" y="508"/>
                  </a:lnTo>
                  <a:lnTo>
                    <a:pt x="91" y="489"/>
                  </a:lnTo>
                  <a:lnTo>
                    <a:pt x="82" y="469"/>
                  </a:lnTo>
                  <a:lnTo>
                    <a:pt x="73" y="448"/>
                  </a:lnTo>
                  <a:lnTo>
                    <a:pt x="64" y="429"/>
                  </a:lnTo>
                  <a:lnTo>
                    <a:pt x="56" y="408"/>
                  </a:lnTo>
                  <a:lnTo>
                    <a:pt x="49" y="388"/>
                  </a:lnTo>
                  <a:lnTo>
                    <a:pt x="41" y="368"/>
                  </a:lnTo>
                  <a:lnTo>
                    <a:pt x="35" y="347"/>
                  </a:lnTo>
                  <a:lnTo>
                    <a:pt x="23" y="303"/>
                  </a:lnTo>
                  <a:lnTo>
                    <a:pt x="19" y="281"/>
                  </a:lnTo>
                  <a:lnTo>
                    <a:pt x="14" y="260"/>
                  </a:lnTo>
                  <a:lnTo>
                    <a:pt x="7" y="215"/>
                  </a:lnTo>
                  <a:lnTo>
                    <a:pt x="4" y="193"/>
                  </a:lnTo>
                  <a:lnTo>
                    <a:pt x="3" y="170"/>
                  </a:lnTo>
                  <a:lnTo>
                    <a:pt x="0" y="148"/>
                  </a:lnTo>
                  <a:lnTo>
                    <a:pt x="0" y="125"/>
                  </a:lnTo>
                  <a:lnTo>
                    <a:pt x="25" y="110"/>
                  </a:lnTo>
                  <a:lnTo>
                    <a:pt x="50" y="97"/>
                  </a:lnTo>
                  <a:lnTo>
                    <a:pt x="77" y="84"/>
                  </a:lnTo>
                  <a:lnTo>
                    <a:pt x="104" y="72"/>
                  </a:lnTo>
                  <a:lnTo>
                    <a:pt x="132" y="61"/>
                  </a:lnTo>
                  <a:lnTo>
                    <a:pt x="161" y="51"/>
                  </a:lnTo>
                  <a:lnTo>
                    <a:pt x="189" y="42"/>
                  </a:lnTo>
                  <a:lnTo>
                    <a:pt x="218" y="33"/>
                  </a:lnTo>
                  <a:lnTo>
                    <a:pt x="247" y="25"/>
                  </a:lnTo>
                  <a:lnTo>
                    <a:pt x="277" y="19"/>
                  </a:lnTo>
                  <a:lnTo>
                    <a:pt x="307" y="13"/>
                  </a:lnTo>
                  <a:lnTo>
                    <a:pt x="337" y="9"/>
                  </a:lnTo>
                  <a:lnTo>
                    <a:pt x="367" y="4"/>
                  </a:lnTo>
                  <a:lnTo>
                    <a:pt x="398" y="3"/>
                  </a:lnTo>
                  <a:lnTo>
                    <a:pt x="430" y="0"/>
                  </a:lnTo>
                  <a:lnTo>
                    <a:pt x="461" y="0"/>
                  </a:lnTo>
                  <a:lnTo>
                    <a:pt x="507" y="1"/>
                  </a:lnTo>
                  <a:lnTo>
                    <a:pt x="552" y="4"/>
                  </a:lnTo>
                  <a:lnTo>
                    <a:pt x="597" y="10"/>
                  </a:lnTo>
                  <a:lnTo>
                    <a:pt x="619" y="13"/>
                  </a:lnTo>
                  <a:lnTo>
                    <a:pt x="642" y="18"/>
                  </a:lnTo>
                  <a:lnTo>
                    <a:pt x="663" y="22"/>
                  </a:lnTo>
                  <a:lnTo>
                    <a:pt x="685" y="28"/>
                  </a:lnTo>
                  <a:lnTo>
                    <a:pt x="727" y="39"/>
                  </a:lnTo>
                  <a:lnTo>
                    <a:pt x="748" y="46"/>
                  </a:lnTo>
                  <a:lnTo>
                    <a:pt x="769" y="54"/>
                  </a:lnTo>
                  <a:lnTo>
                    <a:pt x="790" y="61"/>
                  </a:lnTo>
                  <a:lnTo>
                    <a:pt x="811" y="69"/>
                  </a:lnTo>
                  <a:lnTo>
                    <a:pt x="830" y="78"/>
                  </a:lnTo>
                  <a:lnTo>
                    <a:pt x="849" y="87"/>
                  </a:lnTo>
                  <a:lnTo>
                    <a:pt x="869" y="96"/>
                  </a:lnTo>
                  <a:lnTo>
                    <a:pt x="888" y="106"/>
                  </a:lnTo>
                  <a:lnTo>
                    <a:pt x="926" y="127"/>
                  </a:lnTo>
                  <a:lnTo>
                    <a:pt x="963" y="149"/>
                  </a:lnTo>
                  <a:lnTo>
                    <a:pt x="999" y="173"/>
                  </a:lnTo>
                  <a:lnTo>
                    <a:pt x="1033" y="200"/>
                  </a:lnTo>
                  <a:lnTo>
                    <a:pt x="1050" y="214"/>
                  </a:lnTo>
                  <a:lnTo>
                    <a:pt x="1066" y="227"/>
                  </a:lnTo>
                  <a:lnTo>
                    <a:pt x="1081" y="242"/>
                  </a:lnTo>
                  <a:lnTo>
                    <a:pt x="1097" y="257"/>
                  </a:lnTo>
                  <a:lnTo>
                    <a:pt x="1112" y="272"/>
                  </a:lnTo>
                  <a:lnTo>
                    <a:pt x="1127" y="287"/>
                  </a:lnTo>
                  <a:lnTo>
                    <a:pt x="1156" y="318"/>
                  </a:lnTo>
                  <a:lnTo>
                    <a:pt x="1184" y="353"/>
                  </a:lnTo>
                  <a:lnTo>
                    <a:pt x="1196" y="369"/>
                  </a:lnTo>
                  <a:lnTo>
                    <a:pt x="1209" y="387"/>
                  </a:lnTo>
                  <a:lnTo>
                    <a:pt x="1233" y="421"/>
                  </a:lnTo>
                  <a:lnTo>
                    <a:pt x="1245" y="441"/>
                  </a:lnTo>
                  <a:lnTo>
                    <a:pt x="1256" y="459"/>
                  </a:lnTo>
                  <a:lnTo>
                    <a:pt x="1277" y="496"/>
                  </a:lnTo>
                  <a:lnTo>
                    <a:pt x="1286" y="515"/>
                  </a:lnTo>
                  <a:lnTo>
                    <a:pt x="1296" y="536"/>
                  </a:lnTo>
                  <a:lnTo>
                    <a:pt x="1303" y="556"/>
                  </a:lnTo>
                  <a:lnTo>
                    <a:pt x="1312" y="575"/>
                  </a:lnTo>
                  <a:lnTo>
                    <a:pt x="1320" y="596"/>
                  </a:lnTo>
                  <a:lnTo>
                    <a:pt x="1327" y="617"/>
                  </a:lnTo>
                  <a:lnTo>
                    <a:pt x="1335" y="638"/>
                  </a:lnTo>
                  <a:lnTo>
                    <a:pt x="1341" y="659"/>
                  </a:lnTo>
                  <a:lnTo>
                    <a:pt x="1353" y="701"/>
                  </a:lnTo>
                  <a:lnTo>
                    <a:pt x="1357" y="723"/>
                  </a:lnTo>
                  <a:lnTo>
                    <a:pt x="1362" y="744"/>
                  </a:lnTo>
                  <a:lnTo>
                    <a:pt x="1369" y="789"/>
                  </a:lnTo>
                  <a:lnTo>
                    <a:pt x="1372" y="811"/>
                  </a:lnTo>
                  <a:lnTo>
                    <a:pt x="1375" y="834"/>
                  </a:lnTo>
                  <a:lnTo>
                    <a:pt x="1377" y="856"/>
                  </a:lnTo>
                  <a:lnTo>
                    <a:pt x="1378" y="880"/>
                  </a:lnTo>
                  <a:close/>
                </a:path>
              </a:pathLst>
            </a:custGeom>
            <a:solidFill>
              <a:srgbClr val="FF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48" name="Freeform 58"/>
            <p:cNvSpPr>
              <a:spLocks/>
            </p:cNvSpPr>
            <p:nvPr/>
          </p:nvSpPr>
          <p:spPr bwMode="auto">
            <a:xfrm>
              <a:off x="2582" y="3666"/>
              <a:ext cx="232" cy="68"/>
            </a:xfrm>
            <a:custGeom>
              <a:avLst/>
              <a:gdLst>
                <a:gd name="T0" fmla="*/ 0 w 465"/>
                <a:gd name="T1" fmla="*/ 1 h 136"/>
                <a:gd name="T2" fmla="*/ 0 w 465"/>
                <a:gd name="T3" fmla="*/ 1 h 136"/>
                <a:gd name="T4" fmla="*/ 0 w 465"/>
                <a:gd name="T5" fmla="*/ 1 h 136"/>
                <a:gd name="T6" fmla="*/ 0 w 465"/>
                <a:gd name="T7" fmla="*/ 1 h 136"/>
                <a:gd name="T8" fmla="*/ 0 w 465"/>
                <a:gd name="T9" fmla="*/ 1 h 136"/>
                <a:gd name="T10" fmla="*/ 0 w 465"/>
                <a:gd name="T11" fmla="*/ 1 h 136"/>
                <a:gd name="T12" fmla="*/ 0 w 465"/>
                <a:gd name="T13" fmla="*/ 1 h 136"/>
                <a:gd name="T14" fmla="*/ 0 w 465"/>
                <a:gd name="T15" fmla="*/ 1 h 136"/>
                <a:gd name="T16" fmla="*/ 0 w 465"/>
                <a:gd name="T17" fmla="*/ 1 h 136"/>
                <a:gd name="T18" fmla="*/ 0 w 465"/>
                <a:gd name="T19" fmla="*/ 1 h 136"/>
                <a:gd name="T20" fmla="*/ 0 w 465"/>
                <a:gd name="T21" fmla="*/ 1 h 136"/>
                <a:gd name="T22" fmla="*/ 0 w 465"/>
                <a:gd name="T23" fmla="*/ 1 h 136"/>
                <a:gd name="T24" fmla="*/ 0 w 465"/>
                <a:gd name="T25" fmla="*/ 1 h 136"/>
                <a:gd name="T26" fmla="*/ 0 w 465"/>
                <a:gd name="T27" fmla="*/ 1 h 136"/>
                <a:gd name="T28" fmla="*/ 0 w 465"/>
                <a:gd name="T29" fmla="*/ 1 h 136"/>
                <a:gd name="T30" fmla="*/ 0 w 465"/>
                <a:gd name="T31" fmla="*/ 1 h 136"/>
                <a:gd name="T32" fmla="*/ 0 w 465"/>
                <a:gd name="T33" fmla="*/ 1 h 136"/>
                <a:gd name="T34" fmla="*/ 0 w 465"/>
                <a:gd name="T35" fmla="*/ 0 h 136"/>
                <a:gd name="T36" fmla="*/ 0 w 465"/>
                <a:gd name="T37" fmla="*/ 1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5"/>
                <a:gd name="T58" fmla="*/ 0 h 136"/>
                <a:gd name="T59" fmla="*/ 465 w 465"/>
                <a:gd name="T60" fmla="*/ 136 h 1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5" h="136">
                  <a:moveTo>
                    <a:pt x="465" y="11"/>
                  </a:moveTo>
                  <a:lnTo>
                    <a:pt x="414" y="39"/>
                  </a:lnTo>
                  <a:lnTo>
                    <a:pt x="360" y="64"/>
                  </a:lnTo>
                  <a:lnTo>
                    <a:pt x="303" y="85"/>
                  </a:lnTo>
                  <a:lnTo>
                    <a:pt x="245" y="103"/>
                  </a:lnTo>
                  <a:lnTo>
                    <a:pt x="187" y="118"/>
                  </a:lnTo>
                  <a:lnTo>
                    <a:pt x="126" y="127"/>
                  </a:lnTo>
                  <a:lnTo>
                    <a:pt x="64" y="135"/>
                  </a:lnTo>
                  <a:lnTo>
                    <a:pt x="0" y="136"/>
                  </a:lnTo>
                  <a:lnTo>
                    <a:pt x="0" y="126"/>
                  </a:lnTo>
                  <a:lnTo>
                    <a:pt x="61" y="124"/>
                  </a:lnTo>
                  <a:lnTo>
                    <a:pt x="123" y="117"/>
                  </a:lnTo>
                  <a:lnTo>
                    <a:pt x="182" y="108"/>
                  </a:lnTo>
                  <a:lnTo>
                    <a:pt x="241" y="93"/>
                  </a:lnTo>
                  <a:lnTo>
                    <a:pt x="297" y="75"/>
                  </a:lnTo>
                  <a:lnTo>
                    <a:pt x="354" y="54"/>
                  </a:lnTo>
                  <a:lnTo>
                    <a:pt x="408" y="29"/>
                  </a:lnTo>
                  <a:lnTo>
                    <a:pt x="459" y="0"/>
                  </a:lnTo>
                  <a:lnTo>
                    <a:pt x="465"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49" name="Freeform 59"/>
            <p:cNvSpPr>
              <a:spLocks/>
            </p:cNvSpPr>
            <p:nvPr/>
          </p:nvSpPr>
          <p:spPr bwMode="auto">
            <a:xfrm>
              <a:off x="2121" y="3289"/>
              <a:ext cx="5" cy="5"/>
            </a:xfrm>
            <a:custGeom>
              <a:avLst/>
              <a:gdLst>
                <a:gd name="T0" fmla="*/ 0 w 10"/>
                <a:gd name="T1" fmla="*/ 1 h 10"/>
                <a:gd name="T2" fmla="*/ 0 w 10"/>
                <a:gd name="T3" fmla="*/ 1 h 10"/>
                <a:gd name="T4" fmla="*/ 1 w 10"/>
                <a:gd name="T5" fmla="*/ 0 h 10"/>
                <a:gd name="T6" fmla="*/ 1 w 10"/>
                <a:gd name="T7" fmla="*/ 1 h 10"/>
                <a:gd name="T8" fmla="*/ 1 w 10"/>
                <a:gd name="T9" fmla="*/ 1 h 10"/>
                <a:gd name="T10" fmla="*/ 0 w 10"/>
                <a:gd name="T11" fmla="*/ 1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4"/>
                  </a:moveTo>
                  <a:lnTo>
                    <a:pt x="0" y="1"/>
                  </a:lnTo>
                  <a:lnTo>
                    <a:pt x="3" y="0"/>
                  </a:lnTo>
                  <a:lnTo>
                    <a:pt x="9" y="10"/>
                  </a:lnTo>
                  <a:lnTo>
                    <a:pt x="10"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0" name="Freeform 60"/>
            <p:cNvSpPr>
              <a:spLocks/>
            </p:cNvSpPr>
            <p:nvPr/>
          </p:nvSpPr>
          <p:spPr bwMode="auto">
            <a:xfrm>
              <a:off x="2378" y="3283"/>
              <a:ext cx="436" cy="779"/>
            </a:xfrm>
            <a:custGeom>
              <a:avLst/>
              <a:gdLst>
                <a:gd name="T0" fmla="*/ 1 w 872"/>
                <a:gd name="T1" fmla="*/ 1 h 1557"/>
                <a:gd name="T2" fmla="*/ 1 w 872"/>
                <a:gd name="T3" fmla="*/ 1 h 1557"/>
                <a:gd name="T4" fmla="*/ 1 w 872"/>
                <a:gd name="T5" fmla="*/ 1 h 1557"/>
                <a:gd name="T6" fmla="*/ 1 w 872"/>
                <a:gd name="T7" fmla="*/ 1 h 1557"/>
                <a:gd name="T8" fmla="*/ 1 w 872"/>
                <a:gd name="T9" fmla="*/ 1 h 1557"/>
                <a:gd name="T10" fmla="*/ 1 w 872"/>
                <a:gd name="T11" fmla="*/ 1 h 1557"/>
                <a:gd name="T12" fmla="*/ 1 w 872"/>
                <a:gd name="T13" fmla="*/ 1 h 1557"/>
                <a:gd name="T14" fmla="*/ 1 w 872"/>
                <a:gd name="T15" fmla="*/ 1 h 1557"/>
                <a:gd name="T16" fmla="*/ 1 w 872"/>
                <a:gd name="T17" fmla="*/ 1 h 1557"/>
                <a:gd name="T18" fmla="*/ 1 w 872"/>
                <a:gd name="T19" fmla="*/ 1 h 1557"/>
                <a:gd name="T20" fmla="*/ 1 w 872"/>
                <a:gd name="T21" fmla="*/ 1 h 1557"/>
                <a:gd name="T22" fmla="*/ 1 w 872"/>
                <a:gd name="T23" fmla="*/ 1 h 1557"/>
                <a:gd name="T24" fmla="*/ 1 w 872"/>
                <a:gd name="T25" fmla="*/ 1 h 1557"/>
                <a:gd name="T26" fmla="*/ 1 w 872"/>
                <a:gd name="T27" fmla="*/ 1 h 1557"/>
                <a:gd name="T28" fmla="*/ 1 w 872"/>
                <a:gd name="T29" fmla="*/ 1 h 1557"/>
                <a:gd name="T30" fmla="*/ 1 w 872"/>
                <a:gd name="T31" fmla="*/ 1 h 1557"/>
                <a:gd name="T32" fmla="*/ 1 w 872"/>
                <a:gd name="T33" fmla="*/ 1 h 1557"/>
                <a:gd name="T34" fmla="*/ 1 w 872"/>
                <a:gd name="T35" fmla="*/ 1 h 1557"/>
                <a:gd name="T36" fmla="*/ 1 w 872"/>
                <a:gd name="T37" fmla="*/ 1 h 1557"/>
                <a:gd name="T38" fmla="*/ 1 w 872"/>
                <a:gd name="T39" fmla="*/ 1 h 1557"/>
                <a:gd name="T40" fmla="*/ 1 w 872"/>
                <a:gd name="T41" fmla="*/ 1 h 1557"/>
                <a:gd name="T42" fmla="*/ 1 w 872"/>
                <a:gd name="T43" fmla="*/ 1 h 1557"/>
                <a:gd name="T44" fmla="*/ 1 w 872"/>
                <a:gd name="T45" fmla="*/ 1 h 1557"/>
                <a:gd name="T46" fmla="*/ 1 w 872"/>
                <a:gd name="T47" fmla="*/ 1 h 1557"/>
                <a:gd name="T48" fmla="*/ 1 w 872"/>
                <a:gd name="T49" fmla="*/ 1 h 1557"/>
                <a:gd name="T50" fmla="*/ 1 w 872"/>
                <a:gd name="T51" fmla="*/ 2 h 1557"/>
                <a:gd name="T52" fmla="*/ 1 w 872"/>
                <a:gd name="T53" fmla="*/ 2 h 1557"/>
                <a:gd name="T54" fmla="*/ 1 w 872"/>
                <a:gd name="T55" fmla="*/ 2 h 1557"/>
                <a:gd name="T56" fmla="*/ 1 w 872"/>
                <a:gd name="T57" fmla="*/ 2 h 1557"/>
                <a:gd name="T58" fmla="*/ 1 w 872"/>
                <a:gd name="T59" fmla="*/ 2 h 1557"/>
                <a:gd name="T60" fmla="*/ 1 w 872"/>
                <a:gd name="T61" fmla="*/ 2 h 1557"/>
                <a:gd name="T62" fmla="*/ 1 w 872"/>
                <a:gd name="T63" fmla="*/ 2 h 1557"/>
                <a:gd name="T64" fmla="*/ 1 w 872"/>
                <a:gd name="T65" fmla="*/ 2 h 1557"/>
                <a:gd name="T66" fmla="*/ 1 w 872"/>
                <a:gd name="T67" fmla="*/ 2 h 1557"/>
                <a:gd name="T68" fmla="*/ 1 w 872"/>
                <a:gd name="T69" fmla="*/ 2 h 1557"/>
                <a:gd name="T70" fmla="*/ 1 w 872"/>
                <a:gd name="T71" fmla="*/ 2 h 1557"/>
                <a:gd name="T72" fmla="*/ 1 w 872"/>
                <a:gd name="T73" fmla="*/ 2 h 1557"/>
                <a:gd name="T74" fmla="*/ 1 w 872"/>
                <a:gd name="T75" fmla="*/ 2 h 1557"/>
                <a:gd name="T76" fmla="*/ 1 w 872"/>
                <a:gd name="T77" fmla="*/ 2 h 1557"/>
                <a:gd name="T78" fmla="*/ 1 w 872"/>
                <a:gd name="T79" fmla="*/ 2 h 1557"/>
                <a:gd name="T80" fmla="*/ 1 w 872"/>
                <a:gd name="T81" fmla="*/ 2 h 1557"/>
                <a:gd name="T82" fmla="*/ 1 w 872"/>
                <a:gd name="T83" fmla="*/ 2 h 1557"/>
                <a:gd name="T84" fmla="*/ 1 w 872"/>
                <a:gd name="T85" fmla="*/ 1 h 1557"/>
                <a:gd name="T86" fmla="*/ 1 w 872"/>
                <a:gd name="T87" fmla="*/ 1 h 1557"/>
                <a:gd name="T88" fmla="*/ 0 w 872"/>
                <a:gd name="T89" fmla="*/ 1 h 15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72"/>
                <a:gd name="T136" fmla="*/ 0 h 1557"/>
                <a:gd name="T137" fmla="*/ 872 w 872"/>
                <a:gd name="T138" fmla="*/ 1557 h 15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72" h="1557">
                  <a:moveTo>
                    <a:pt x="0" y="746"/>
                  </a:moveTo>
                  <a:lnTo>
                    <a:pt x="0" y="717"/>
                  </a:lnTo>
                  <a:lnTo>
                    <a:pt x="1" y="689"/>
                  </a:lnTo>
                  <a:lnTo>
                    <a:pt x="4" y="661"/>
                  </a:lnTo>
                  <a:lnTo>
                    <a:pt x="7" y="632"/>
                  </a:lnTo>
                  <a:lnTo>
                    <a:pt x="10" y="605"/>
                  </a:lnTo>
                  <a:lnTo>
                    <a:pt x="15" y="577"/>
                  </a:lnTo>
                  <a:lnTo>
                    <a:pt x="21" y="550"/>
                  </a:lnTo>
                  <a:lnTo>
                    <a:pt x="27" y="523"/>
                  </a:lnTo>
                  <a:lnTo>
                    <a:pt x="34" y="496"/>
                  </a:lnTo>
                  <a:lnTo>
                    <a:pt x="42" y="471"/>
                  </a:lnTo>
                  <a:lnTo>
                    <a:pt x="51" y="444"/>
                  </a:lnTo>
                  <a:lnTo>
                    <a:pt x="60" y="418"/>
                  </a:lnTo>
                  <a:lnTo>
                    <a:pt x="70" y="393"/>
                  </a:lnTo>
                  <a:lnTo>
                    <a:pt x="81" y="369"/>
                  </a:lnTo>
                  <a:lnTo>
                    <a:pt x="92" y="344"/>
                  </a:lnTo>
                  <a:lnTo>
                    <a:pt x="104" y="320"/>
                  </a:lnTo>
                  <a:lnTo>
                    <a:pt x="118" y="296"/>
                  </a:lnTo>
                  <a:lnTo>
                    <a:pt x="131" y="273"/>
                  </a:lnTo>
                  <a:lnTo>
                    <a:pt x="145" y="251"/>
                  </a:lnTo>
                  <a:lnTo>
                    <a:pt x="160" y="229"/>
                  </a:lnTo>
                  <a:lnTo>
                    <a:pt x="176" y="206"/>
                  </a:lnTo>
                  <a:lnTo>
                    <a:pt x="191" y="185"/>
                  </a:lnTo>
                  <a:lnTo>
                    <a:pt x="200" y="175"/>
                  </a:lnTo>
                  <a:lnTo>
                    <a:pt x="208" y="164"/>
                  </a:lnTo>
                  <a:lnTo>
                    <a:pt x="225" y="143"/>
                  </a:lnTo>
                  <a:lnTo>
                    <a:pt x="243" y="124"/>
                  </a:lnTo>
                  <a:lnTo>
                    <a:pt x="261" y="105"/>
                  </a:lnTo>
                  <a:lnTo>
                    <a:pt x="281" y="85"/>
                  </a:lnTo>
                  <a:lnTo>
                    <a:pt x="300" y="67"/>
                  </a:lnTo>
                  <a:lnTo>
                    <a:pt x="311" y="58"/>
                  </a:lnTo>
                  <a:lnTo>
                    <a:pt x="320" y="49"/>
                  </a:lnTo>
                  <a:lnTo>
                    <a:pt x="340" y="33"/>
                  </a:lnTo>
                  <a:lnTo>
                    <a:pt x="361" y="16"/>
                  </a:lnTo>
                  <a:lnTo>
                    <a:pt x="384" y="0"/>
                  </a:lnTo>
                  <a:lnTo>
                    <a:pt x="411" y="15"/>
                  </a:lnTo>
                  <a:lnTo>
                    <a:pt x="436" y="30"/>
                  </a:lnTo>
                  <a:lnTo>
                    <a:pt x="463" y="46"/>
                  </a:lnTo>
                  <a:lnTo>
                    <a:pt x="488" y="64"/>
                  </a:lnTo>
                  <a:lnTo>
                    <a:pt x="512" y="82"/>
                  </a:lnTo>
                  <a:lnTo>
                    <a:pt x="536" y="102"/>
                  </a:lnTo>
                  <a:lnTo>
                    <a:pt x="560" y="121"/>
                  </a:lnTo>
                  <a:lnTo>
                    <a:pt x="582" y="142"/>
                  </a:lnTo>
                  <a:lnTo>
                    <a:pt x="605" y="163"/>
                  </a:lnTo>
                  <a:lnTo>
                    <a:pt x="626" y="185"/>
                  </a:lnTo>
                  <a:lnTo>
                    <a:pt x="647" y="208"/>
                  </a:lnTo>
                  <a:lnTo>
                    <a:pt x="656" y="220"/>
                  </a:lnTo>
                  <a:lnTo>
                    <a:pt x="666" y="232"/>
                  </a:lnTo>
                  <a:lnTo>
                    <a:pt x="685" y="256"/>
                  </a:lnTo>
                  <a:lnTo>
                    <a:pt x="703" y="279"/>
                  </a:lnTo>
                  <a:lnTo>
                    <a:pt x="720" y="305"/>
                  </a:lnTo>
                  <a:lnTo>
                    <a:pt x="736" y="332"/>
                  </a:lnTo>
                  <a:lnTo>
                    <a:pt x="753" y="357"/>
                  </a:lnTo>
                  <a:lnTo>
                    <a:pt x="768" y="386"/>
                  </a:lnTo>
                  <a:lnTo>
                    <a:pt x="781" y="412"/>
                  </a:lnTo>
                  <a:lnTo>
                    <a:pt x="794" y="441"/>
                  </a:lnTo>
                  <a:lnTo>
                    <a:pt x="806" y="469"/>
                  </a:lnTo>
                  <a:lnTo>
                    <a:pt x="817" y="498"/>
                  </a:lnTo>
                  <a:lnTo>
                    <a:pt x="827" y="528"/>
                  </a:lnTo>
                  <a:lnTo>
                    <a:pt x="836" y="557"/>
                  </a:lnTo>
                  <a:lnTo>
                    <a:pt x="845" y="589"/>
                  </a:lnTo>
                  <a:lnTo>
                    <a:pt x="853" y="619"/>
                  </a:lnTo>
                  <a:lnTo>
                    <a:pt x="859" y="650"/>
                  </a:lnTo>
                  <a:lnTo>
                    <a:pt x="863" y="681"/>
                  </a:lnTo>
                  <a:lnTo>
                    <a:pt x="868" y="714"/>
                  </a:lnTo>
                  <a:lnTo>
                    <a:pt x="871" y="746"/>
                  </a:lnTo>
                  <a:lnTo>
                    <a:pt x="872" y="779"/>
                  </a:lnTo>
                  <a:lnTo>
                    <a:pt x="872" y="811"/>
                  </a:lnTo>
                  <a:lnTo>
                    <a:pt x="872" y="840"/>
                  </a:lnTo>
                  <a:lnTo>
                    <a:pt x="871" y="868"/>
                  </a:lnTo>
                  <a:lnTo>
                    <a:pt x="868" y="897"/>
                  </a:lnTo>
                  <a:lnTo>
                    <a:pt x="865" y="925"/>
                  </a:lnTo>
                  <a:lnTo>
                    <a:pt x="862" y="953"/>
                  </a:lnTo>
                  <a:lnTo>
                    <a:pt x="857" y="980"/>
                  </a:lnTo>
                  <a:lnTo>
                    <a:pt x="851" y="1007"/>
                  </a:lnTo>
                  <a:lnTo>
                    <a:pt x="845" y="1034"/>
                  </a:lnTo>
                  <a:lnTo>
                    <a:pt x="838" y="1061"/>
                  </a:lnTo>
                  <a:lnTo>
                    <a:pt x="830" y="1088"/>
                  </a:lnTo>
                  <a:lnTo>
                    <a:pt x="821" y="1113"/>
                  </a:lnTo>
                  <a:lnTo>
                    <a:pt x="812" y="1139"/>
                  </a:lnTo>
                  <a:lnTo>
                    <a:pt x="802" y="1164"/>
                  </a:lnTo>
                  <a:lnTo>
                    <a:pt x="792" y="1190"/>
                  </a:lnTo>
                  <a:lnTo>
                    <a:pt x="780" y="1213"/>
                  </a:lnTo>
                  <a:lnTo>
                    <a:pt x="768" y="1237"/>
                  </a:lnTo>
                  <a:lnTo>
                    <a:pt x="756" y="1261"/>
                  </a:lnTo>
                  <a:lnTo>
                    <a:pt x="741" y="1284"/>
                  </a:lnTo>
                  <a:lnTo>
                    <a:pt x="727" y="1308"/>
                  </a:lnTo>
                  <a:lnTo>
                    <a:pt x="712" y="1330"/>
                  </a:lnTo>
                  <a:lnTo>
                    <a:pt x="697" y="1351"/>
                  </a:lnTo>
                  <a:lnTo>
                    <a:pt x="681" y="1373"/>
                  </a:lnTo>
                  <a:lnTo>
                    <a:pt x="672" y="1384"/>
                  </a:lnTo>
                  <a:lnTo>
                    <a:pt x="665" y="1394"/>
                  </a:lnTo>
                  <a:lnTo>
                    <a:pt x="647" y="1414"/>
                  </a:lnTo>
                  <a:lnTo>
                    <a:pt x="629" y="1435"/>
                  </a:lnTo>
                  <a:lnTo>
                    <a:pt x="611" y="1454"/>
                  </a:lnTo>
                  <a:lnTo>
                    <a:pt x="591" y="1472"/>
                  </a:lnTo>
                  <a:lnTo>
                    <a:pt x="572" y="1490"/>
                  </a:lnTo>
                  <a:lnTo>
                    <a:pt x="563" y="1499"/>
                  </a:lnTo>
                  <a:lnTo>
                    <a:pt x="553" y="1508"/>
                  </a:lnTo>
                  <a:lnTo>
                    <a:pt x="532" y="1526"/>
                  </a:lnTo>
                  <a:lnTo>
                    <a:pt x="511" y="1542"/>
                  </a:lnTo>
                  <a:lnTo>
                    <a:pt x="490" y="1557"/>
                  </a:lnTo>
                  <a:lnTo>
                    <a:pt x="463" y="1542"/>
                  </a:lnTo>
                  <a:lnTo>
                    <a:pt x="436" y="1527"/>
                  </a:lnTo>
                  <a:lnTo>
                    <a:pt x="411" y="1511"/>
                  </a:lnTo>
                  <a:lnTo>
                    <a:pt x="385" y="1493"/>
                  </a:lnTo>
                  <a:lnTo>
                    <a:pt x="360" y="1475"/>
                  </a:lnTo>
                  <a:lnTo>
                    <a:pt x="336" y="1456"/>
                  </a:lnTo>
                  <a:lnTo>
                    <a:pt x="312" y="1436"/>
                  </a:lnTo>
                  <a:lnTo>
                    <a:pt x="290" y="1415"/>
                  </a:lnTo>
                  <a:lnTo>
                    <a:pt x="269" y="1394"/>
                  </a:lnTo>
                  <a:lnTo>
                    <a:pt x="246" y="1372"/>
                  </a:lnTo>
                  <a:lnTo>
                    <a:pt x="227" y="1349"/>
                  </a:lnTo>
                  <a:lnTo>
                    <a:pt x="216" y="1337"/>
                  </a:lnTo>
                  <a:lnTo>
                    <a:pt x="206" y="1326"/>
                  </a:lnTo>
                  <a:lnTo>
                    <a:pt x="188" y="1302"/>
                  </a:lnTo>
                  <a:lnTo>
                    <a:pt x="170" y="1278"/>
                  </a:lnTo>
                  <a:lnTo>
                    <a:pt x="152" y="1252"/>
                  </a:lnTo>
                  <a:lnTo>
                    <a:pt x="136" y="1227"/>
                  </a:lnTo>
                  <a:lnTo>
                    <a:pt x="119" y="1200"/>
                  </a:lnTo>
                  <a:lnTo>
                    <a:pt x="104" y="1173"/>
                  </a:lnTo>
                  <a:lnTo>
                    <a:pt x="91" y="1145"/>
                  </a:lnTo>
                  <a:lnTo>
                    <a:pt x="78" y="1116"/>
                  </a:lnTo>
                  <a:lnTo>
                    <a:pt x="66" y="1088"/>
                  </a:lnTo>
                  <a:lnTo>
                    <a:pt x="55" y="1060"/>
                  </a:lnTo>
                  <a:lnTo>
                    <a:pt x="45" y="1030"/>
                  </a:lnTo>
                  <a:lnTo>
                    <a:pt x="36" y="1000"/>
                  </a:lnTo>
                  <a:lnTo>
                    <a:pt x="27" y="970"/>
                  </a:lnTo>
                  <a:lnTo>
                    <a:pt x="21" y="938"/>
                  </a:lnTo>
                  <a:lnTo>
                    <a:pt x="15" y="907"/>
                  </a:lnTo>
                  <a:lnTo>
                    <a:pt x="9" y="876"/>
                  </a:lnTo>
                  <a:lnTo>
                    <a:pt x="6" y="844"/>
                  </a:lnTo>
                  <a:lnTo>
                    <a:pt x="3" y="811"/>
                  </a:lnTo>
                  <a:lnTo>
                    <a:pt x="1" y="779"/>
                  </a:lnTo>
                  <a:lnTo>
                    <a:pt x="0" y="74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1" name="Freeform 61"/>
            <p:cNvSpPr>
              <a:spLocks/>
            </p:cNvSpPr>
            <p:nvPr/>
          </p:nvSpPr>
          <p:spPr bwMode="auto">
            <a:xfrm>
              <a:off x="2563" y="3278"/>
              <a:ext cx="4" cy="6"/>
            </a:xfrm>
            <a:custGeom>
              <a:avLst/>
              <a:gdLst>
                <a:gd name="T0" fmla="*/ 0 w 7"/>
                <a:gd name="T1" fmla="*/ 0 h 13"/>
                <a:gd name="T2" fmla="*/ 1 w 7"/>
                <a:gd name="T3" fmla="*/ 0 h 13"/>
                <a:gd name="T4" fmla="*/ 1 w 7"/>
                <a:gd name="T5" fmla="*/ 0 h 13"/>
                <a:gd name="T6" fmla="*/ 1 w 7"/>
                <a:gd name="T7" fmla="*/ 0 h 13"/>
                <a:gd name="T8" fmla="*/ 1 w 7"/>
                <a:gd name="T9" fmla="*/ 0 h 13"/>
                <a:gd name="T10" fmla="*/ 0 w 7"/>
                <a:gd name="T11" fmla="*/ 0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0" y="2"/>
                  </a:moveTo>
                  <a:lnTo>
                    <a:pt x="3" y="0"/>
                  </a:lnTo>
                  <a:lnTo>
                    <a:pt x="7" y="2"/>
                  </a:lnTo>
                  <a:lnTo>
                    <a:pt x="1" y="13"/>
                  </a:lnTo>
                  <a:lnTo>
                    <a:pt x="7" y="1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2" name="Freeform 62"/>
            <p:cNvSpPr>
              <a:spLocks/>
            </p:cNvSpPr>
            <p:nvPr/>
          </p:nvSpPr>
          <p:spPr bwMode="auto">
            <a:xfrm>
              <a:off x="2384" y="3193"/>
              <a:ext cx="663" cy="535"/>
            </a:xfrm>
            <a:custGeom>
              <a:avLst/>
              <a:gdLst>
                <a:gd name="T0" fmla="*/ 1 w 1326"/>
                <a:gd name="T1" fmla="*/ 1 h 1070"/>
                <a:gd name="T2" fmla="*/ 1 w 1326"/>
                <a:gd name="T3" fmla="*/ 1 h 1070"/>
                <a:gd name="T4" fmla="*/ 1 w 1326"/>
                <a:gd name="T5" fmla="*/ 1 h 1070"/>
                <a:gd name="T6" fmla="*/ 1 w 1326"/>
                <a:gd name="T7" fmla="*/ 1 h 1070"/>
                <a:gd name="T8" fmla="*/ 1 w 1326"/>
                <a:gd name="T9" fmla="*/ 1 h 1070"/>
                <a:gd name="T10" fmla="*/ 1 w 1326"/>
                <a:gd name="T11" fmla="*/ 1 h 1070"/>
                <a:gd name="T12" fmla="*/ 1 w 1326"/>
                <a:gd name="T13" fmla="*/ 1 h 1070"/>
                <a:gd name="T14" fmla="*/ 1 w 1326"/>
                <a:gd name="T15" fmla="*/ 1 h 1070"/>
                <a:gd name="T16" fmla="*/ 1 w 1326"/>
                <a:gd name="T17" fmla="*/ 1 h 1070"/>
                <a:gd name="T18" fmla="*/ 1 w 1326"/>
                <a:gd name="T19" fmla="*/ 1 h 1070"/>
                <a:gd name="T20" fmla="*/ 1 w 1326"/>
                <a:gd name="T21" fmla="*/ 1 h 1070"/>
                <a:gd name="T22" fmla="*/ 1 w 1326"/>
                <a:gd name="T23" fmla="*/ 1 h 1070"/>
                <a:gd name="T24" fmla="*/ 1 w 1326"/>
                <a:gd name="T25" fmla="*/ 1 h 1070"/>
                <a:gd name="T26" fmla="*/ 1 w 1326"/>
                <a:gd name="T27" fmla="*/ 1 h 1070"/>
                <a:gd name="T28" fmla="*/ 1 w 1326"/>
                <a:gd name="T29" fmla="*/ 1 h 1070"/>
                <a:gd name="T30" fmla="*/ 1 w 1326"/>
                <a:gd name="T31" fmla="*/ 1 h 1070"/>
                <a:gd name="T32" fmla="*/ 1 w 1326"/>
                <a:gd name="T33" fmla="*/ 1 h 1070"/>
                <a:gd name="T34" fmla="*/ 1 w 1326"/>
                <a:gd name="T35" fmla="*/ 1 h 1070"/>
                <a:gd name="T36" fmla="*/ 1 w 1326"/>
                <a:gd name="T37" fmla="*/ 1 h 1070"/>
                <a:gd name="T38" fmla="*/ 1 w 1326"/>
                <a:gd name="T39" fmla="*/ 1 h 1070"/>
                <a:gd name="T40" fmla="*/ 1 w 1326"/>
                <a:gd name="T41" fmla="*/ 1 h 1070"/>
                <a:gd name="T42" fmla="*/ 1 w 1326"/>
                <a:gd name="T43" fmla="*/ 1 h 1070"/>
                <a:gd name="T44" fmla="*/ 0 w 1326"/>
                <a:gd name="T45" fmla="*/ 1 h 1070"/>
                <a:gd name="T46" fmla="*/ 1 w 1326"/>
                <a:gd name="T47" fmla="*/ 1 h 1070"/>
                <a:gd name="T48" fmla="*/ 1 w 1326"/>
                <a:gd name="T49" fmla="*/ 1 h 1070"/>
                <a:gd name="T50" fmla="*/ 1 w 1326"/>
                <a:gd name="T51" fmla="*/ 1 h 1070"/>
                <a:gd name="T52" fmla="*/ 1 w 1326"/>
                <a:gd name="T53" fmla="*/ 1 h 1070"/>
                <a:gd name="T54" fmla="*/ 1 w 1326"/>
                <a:gd name="T55" fmla="*/ 1 h 1070"/>
                <a:gd name="T56" fmla="*/ 1 w 1326"/>
                <a:gd name="T57" fmla="*/ 1 h 1070"/>
                <a:gd name="T58" fmla="*/ 1 w 1326"/>
                <a:gd name="T59" fmla="*/ 1 h 1070"/>
                <a:gd name="T60" fmla="*/ 1 w 1326"/>
                <a:gd name="T61" fmla="*/ 1 h 1070"/>
                <a:gd name="T62" fmla="*/ 1 w 1326"/>
                <a:gd name="T63" fmla="*/ 1 h 1070"/>
                <a:gd name="T64" fmla="*/ 1 w 1326"/>
                <a:gd name="T65" fmla="*/ 1 h 1070"/>
                <a:gd name="T66" fmla="*/ 1 w 1326"/>
                <a:gd name="T67" fmla="*/ 1 h 1070"/>
                <a:gd name="T68" fmla="*/ 1 w 1326"/>
                <a:gd name="T69" fmla="*/ 1 h 1070"/>
                <a:gd name="T70" fmla="*/ 1 w 1326"/>
                <a:gd name="T71" fmla="*/ 1 h 1070"/>
                <a:gd name="T72" fmla="*/ 1 w 1326"/>
                <a:gd name="T73" fmla="*/ 1 h 1070"/>
                <a:gd name="T74" fmla="*/ 1 w 1326"/>
                <a:gd name="T75" fmla="*/ 1 h 1070"/>
                <a:gd name="T76" fmla="*/ 1 w 1326"/>
                <a:gd name="T77" fmla="*/ 1 h 1070"/>
                <a:gd name="T78" fmla="*/ 1 w 1326"/>
                <a:gd name="T79" fmla="*/ 0 h 1070"/>
                <a:gd name="T80" fmla="*/ 1 w 1326"/>
                <a:gd name="T81" fmla="*/ 1 h 1070"/>
                <a:gd name="T82" fmla="*/ 1 w 1326"/>
                <a:gd name="T83" fmla="*/ 1 h 1070"/>
                <a:gd name="T84" fmla="*/ 1 w 1326"/>
                <a:gd name="T85" fmla="*/ 1 h 1070"/>
                <a:gd name="T86" fmla="*/ 1 w 1326"/>
                <a:gd name="T87" fmla="*/ 1 h 1070"/>
                <a:gd name="T88" fmla="*/ 1 w 1326"/>
                <a:gd name="T89" fmla="*/ 1 h 10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6"/>
                <a:gd name="T136" fmla="*/ 0 h 1070"/>
                <a:gd name="T137" fmla="*/ 1326 w 1326"/>
                <a:gd name="T138" fmla="*/ 1070 h 10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6" h="1070">
                  <a:moveTo>
                    <a:pt x="1325" y="96"/>
                  </a:moveTo>
                  <a:lnTo>
                    <a:pt x="1326" y="124"/>
                  </a:lnTo>
                  <a:lnTo>
                    <a:pt x="1326" y="153"/>
                  </a:lnTo>
                  <a:lnTo>
                    <a:pt x="1326" y="176"/>
                  </a:lnTo>
                  <a:lnTo>
                    <a:pt x="1325" y="200"/>
                  </a:lnTo>
                  <a:lnTo>
                    <a:pt x="1322" y="247"/>
                  </a:lnTo>
                  <a:lnTo>
                    <a:pt x="1319" y="269"/>
                  </a:lnTo>
                  <a:lnTo>
                    <a:pt x="1316" y="293"/>
                  </a:lnTo>
                  <a:lnTo>
                    <a:pt x="1313" y="315"/>
                  </a:lnTo>
                  <a:lnTo>
                    <a:pt x="1308" y="338"/>
                  </a:lnTo>
                  <a:lnTo>
                    <a:pt x="1302" y="360"/>
                  </a:lnTo>
                  <a:lnTo>
                    <a:pt x="1298" y="383"/>
                  </a:lnTo>
                  <a:lnTo>
                    <a:pt x="1286" y="426"/>
                  </a:lnTo>
                  <a:lnTo>
                    <a:pt x="1271" y="468"/>
                  </a:lnTo>
                  <a:lnTo>
                    <a:pt x="1263" y="489"/>
                  </a:lnTo>
                  <a:lnTo>
                    <a:pt x="1255" y="510"/>
                  </a:lnTo>
                  <a:lnTo>
                    <a:pt x="1237" y="550"/>
                  </a:lnTo>
                  <a:lnTo>
                    <a:pt x="1226" y="571"/>
                  </a:lnTo>
                  <a:lnTo>
                    <a:pt x="1216" y="590"/>
                  </a:lnTo>
                  <a:lnTo>
                    <a:pt x="1193" y="629"/>
                  </a:lnTo>
                  <a:lnTo>
                    <a:pt x="1169" y="665"/>
                  </a:lnTo>
                  <a:lnTo>
                    <a:pt x="1157" y="685"/>
                  </a:lnTo>
                  <a:lnTo>
                    <a:pt x="1144" y="701"/>
                  </a:lnTo>
                  <a:lnTo>
                    <a:pt x="1117" y="737"/>
                  </a:lnTo>
                  <a:lnTo>
                    <a:pt x="1089" y="770"/>
                  </a:lnTo>
                  <a:lnTo>
                    <a:pt x="1074" y="786"/>
                  </a:lnTo>
                  <a:lnTo>
                    <a:pt x="1057" y="801"/>
                  </a:lnTo>
                  <a:lnTo>
                    <a:pt x="1042" y="818"/>
                  </a:lnTo>
                  <a:lnTo>
                    <a:pt x="1026" y="833"/>
                  </a:lnTo>
                  <a:lnTo>
                    <a:pt x="993" y="861"/>
                  </a:lnTo>
                  <a:lnTo>
                    <a:pt x="975" y="874"/>
                  </a:lnTo>
                  <a:lnTo>
                    <a:pt x="957" y="888"/>
                  </a:lnTo>
                  <a:lnTo>
                    <a:pt x="921" y="913"/>
                  </a:lnTo>
                  <a:lnTo>
                    <a:pt x="886" y="937"/>
                  </a:lnTo>
                  <a:lnTo>
                    <a:pt x="866" y="949"/>
                  </a:lnTo>
                  <a:lnTo>
                    <a:pt x="847" y="960"/>
                  </a:lnTo>
                  <a:lnTo>
                    <a:pt x="827" y="970"/>
                  </a:lnTo>
                  <a:lnTo>
                    <a:pt x="806" y="980"/>
                  </a:lnTo>
                  <a:lnTo>
                    <a:pt x="787" y="989"/>
                  </a:lnTo>
                  <a:lnTo>
                    <a:pt x="766" y="998"/>
                  </a:lnTo>
                  <a:lnTo>
                    <a:pt x="745" y="1007"/>
                  </a:lnTo>
                  <a:lnTo>
                    <a:pt x="724" y="1015"/>
                  </a:lnTo>
                  <a:lnTo>
                    <a:pt x="682" y="1030"/>
                  </a:lnTo>
                  <a:lnTo>
                    <a:pt x="660" y="1036"/>
                  </a:lnTo>
                  <a:lnTo>
                    <a:pt x="639" y="1042"/>
                  </a:lnTo>
                  <a:lnTo>
                    <a:pt x="617" y="1046"/>
                  </a:lnTo>
                  <a:lnTo>
                    <a:pt x="594" y="1052"/>
                  </a:lnTo>
                  <a:lnTo>
                    <a:pt x="550" y="1060"/>
                  </a:lnTo>
                  <a:lnTo>
                    <a:pt x="503" y="1066"/>
                  </a:lnTo>
                  <a:lnTo>
                    <a:pt x="479" y="1067"/>
                  </a:lnTo>
                  <a:lnTo>
                    <a:pt x="457" y="1069"/>
                  </a:lnTo>
                  <a:lnTo>
                    <a:pt x="409" y="1070"/>
                  </a:lnTo>
                  <a:lnTo>
                    <a:pt x="382" y="1070"/>
                  </a:lnTo>
                  <a:lnTo>
                    <a:pt x="355" y="1069"/>
                  </a:lnTo>
                  <a:lnTo>
                    <a:pt x="328" y="1067"/>
                  </a:lnTo>
                  <a:lnTo>
                    <a:pt x="302" y="1064"/>
                  </a:lnTo>
                  <a:lnTo>
                    <a:pt x="275" y="1061"/>
                  </a:lnTo>
                  <a:lnTo>
                    <a:pt x="248" y="1057"/>
                  </a:lnTo>
                  <a:lnTo>
                    <a:pt x="222" y="1051"/>
                  </a:lnTo>
                  <a:lnTo>
                    <a:pt x="197" y="1046"/>
                  </a:lnTo>
                  <a:lnTo>
                    <a:pt x="172" y="1039"/>
                  </a:lnTo>
                  <a:lnTo>
                    <a:pt x="146" y="1031"/>
                  </a:lnTo>
                  <a:lnTo>
                    <a:pt x="121" y="1024"/>
                  </a:lnTo>
                  <a:lnTo>
                    <a:pt x="97" y="1016"/>
                  </a:lnTo>
                  <a:lnTo>
                    <a:pt x="73" y="1006"/>
                  </a:lnTo>
                  <a:lnTo>
                    <a:pt x="49" y="997"/>
                  </a:lnTo>
                  <a:lnTo>
                    <a:pt x="25" y="986"/>
                  </a:lnTo>
                  <a:lnTo>
                    <a:pt x="1" y="974"/>
                  </a:lnTo>
                  <a:lnTo>
                    <a:pt x="0" y="946"/>
                  </a:lnTo>
                  <a:lnTo>
                    <a:pt x="0" y="918"/>
                  </a:lnTo>
                  <a:lnTo>
                    <a:pt x="0" y="894"/>
                  </a:lnTo>
                  <a:lnTo>
                    <a:pt x="1" y="871"/>
                  </a:lnTo>
                  <a:lnTo>
                    <a:pt x="4" y="824"/>
                  </a:lnTo>
                  <a:lnTo>
                    <a:pt x="7" y="801"/>
                  </a:lnTo>
                  <a:lnTo>
                    <a:pt x="10" y="779"/>
                  </a:lnTo>
                  <a:lnTo>
                    <a:pt x="15" y="755"/>
                  </a:lnTo>
                  <a:lnTo>
                    <a:pt x="19" y="732"/>
                  </a:lnTo>
                  <a:lnTo>
                    <a:pt x="24" y="710"/>
                  </a:lnTo>
                  <a:lnTo>
                    <a:pt x="28" y="689"/>
                  </a:lnTo>
                  <a:lnTo>
                    <a:pt x="42" y="646"/>
                  </a:lnTo>
                  <a:lnTo>
                    <a:pt x="55" y="602"/>
                  </a:lnTo>
                  <a:lnTo>
                    <a:pt x="64" y="581"/>
                  </a:lnTo>
                  <a:lnTo>
                    <a:pt x="72" y="561"/>
                  </a:lnTo>
                  <a:lnTo>
                    <a:pt x="91" y="520"/>
                  </a:lnTo>
                  <a:lnTo>
                    <a:pt x="100" y="501"/>
                  </a:lnTo>
                  <a:lnTo>
                    <a:pt x="110" y="480"/>
                  </a:lnTo>
                  <a:lnTo>
                    <a:pt x="133" y="442"/>
                  </a:lnTo>
                  <a:lnTo>
                    <a:pt x="157" y="405"/>
                  </a:lnTo>
                  <a:lnTo>
                    <a:pt x="169" y="387"/>
                  </a:lnTo>
                  <a:lnTo>
                    <a:pt x="182" y="369"/>
                  </a:lnTo>
                  <a:lnTo>
                    <a:pt x="209" y="335"/>
                  </a:lnTo>
                  <a:lnTo>
                    <a:pt x="239" y="300"/>
                  </a:lnTo>
                  <a:lnTo>
                    <a:pt x="254" y="284"/>
                  </a:lnTo>
                  <a:lnTo>
                    <a:pt x="269" y="269"/>
                  </a:lnTo>
                  <a:lnTo>
                    <a:pt x="284" y="254"/>
                  </a:lnTo>
                  <a:lnTo>
                    <a:pt x="300" y="239"/>
                  </a:lnTo>
                  <a:lnTo>
                    <a:pt x="334" y="209"/>
                  </a:lnTo>
                  <a:lnTo>
                    <a:pt x="351" y="196"/>
                  </a:lnTo>
                  <a:lnTo>
                    <a:pt x="369" y="182"/>
                  </a:lnTo>
                  <a:lnTo>
                    <a:pt x="405" y="157"/>
                  </a:lnTo>
                  <a:lnTo>
                    <a:pt x="442" y="133"/>
                  </a:lnTo>
                  <a:lnTo>
                    <a:pt x="461" y="121"/>
                  </a:lnTo>
                  <a:lnTo>
                    <a:pt x="479" y="111"/>
                  </a:lnTo>
                  <a:lnTo>
                    <a:pt x="500" y="100"/>
                  </a:lnTo>
                  <a:lnTo>
                    <a:pt x="520" y="91"/>
                  </a:lnTo>
                  <a:lnTo>
                    <a:pt x="539" y="81"/>
                  </a:lnTo>
                  <a:lnTo>
                    <a:pt x="560" y="72"/>
                  </a:lnTo>
                  <a:lnTo>
                    <a:pt x="581" y="64"/>
                  </a:lnTo>
                  <a:lnTo>
                    <a:pt x="602" y="55"/>
                  </a:lnTo>
                  <a:lnTo>
                    <a:pt x="645" y="42"/>
                  </a:lnTo>
                  <a:lnTo>
                    <a:pt x="666" y="34"/>
                  </a:lnTo>
                  <a:lnTo>
                    <a:pt x="688" y="29"/>
                  </a:lnTo>
                  <a:lnTo>
                    <a:pt x="709" y="24"/>
                  </a:lnTo>
                  <a:lnTo>
                    <a:pt x="732" y="20"/>
                  </a:lnTo>
                  <a:lnTo>
                    <a:pt x="778" y="11"/>
                  </a:lnTo>
                  <a:lnTo>
                    <a:pt x="823" y="5"/>
                  </a:lnTo>
                  <a:lnTo>
                    <a:pt x="847" y="3"/>
                  </a:lnTo>
                  <a:lnTo>
                    <a:pt x="871" y="2"/>
                  </a:lnTo>
                  <a:lnTo>
                    <a:pt x="917" y="0"/>
                  </a:lnTo>
                  <a:lnTo>
                    <a:pt x="944" y="0"/>
                  </a:lnTo>
                  <a:lnTo>
                    <a:pt x="972" y="2"/>
                  </a:lnTo>
                  <a:lnTo>
                    <a:pt x="999" y="5"/>
                  </a:lnTo>
                  <a:lnTo>
                    <a:pt x="1026" y="6"/>
                  </a:lnTo>
                  <a:lnTo>
                    <a:pt x="1051" y="11"/>
                  </a:lnTo>
                  <a:lnTo>
                    <a:pt x="1078" y="15"/>
                  </a:lnTo>
                  <a:lnTo>
                    <a:pt x="1104" y="20"/>
                  </a:lnTo>
                  <a:lnTo>
                    <a:pt x="1129" y="26"/>
                  </a:lnTo>
                  <a:lnTo>
                    <a:pt x="1156" y="32"/>
                  </a:lnTo>
                  <a:lnTo>
                    <a:pt x="1180" y="39"/>
                  </a:lnTo>
                  <a:lnTo>
                    <a:pt x="1205" y="46"/>
                  </a:lnTo>
                  <a:lnTo>
                    <a:pt x="1229" y="55"/>
                  </a:lnTo>
                  <a:lnTo>
                    <a:pt x="1255" y="64"/>
                  </a:lnTo>
                  <a:lnTo>
                    <a:pt x="1278" y="73"/>
                  </a:lnTo>
                  <a:lnTo>
                    <a:pt x="1301" y="84"/>
                  </a:lnTo>
                  <a:lnTo>
                    <a:pt x="1325" y="96"/>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3" name="Freeform 63"/>
            <p:cNvSpPr>
              <a:spLocks/>
            </p:cNvSpPr>
            <p:nvPr/>
          </p:nvSpPr>
          <p:spPr bwMode="auto">
            <a:xfrm>
              <a:off x="3033" y="3241"/>
              <a:ext cx="6" cy="5"/>
            </a:xfrm>
            <a:custGeom>
              <a:avLst/>
              <a:gdLst>
                <a:gd name="T0" fmla="*/ 1 w 12"/>
                <a:gd name="T1" fmla="*/ 0 h 11"/>
                <a:gd name="T2" fmla="*/ 1 w 12"/>
                <a:gd name="T3" fmla="*/ 0 h 11"/>
                <a:gd name="T4" fmla="*/ 1 w 12"/>
                <a:gd name="T5" fmla="*/ 0 h 11"/>
                <a:gd name="T6" fmla="*/ 0 w 12"/>
                <a:gd name="T7" fmla="*/ 0 h 11"/>
                <a:gd name="T8" fmla="*/ 1 w 12"/>
                <a:gd name="T9" fmla="*/ 0 h 11"/>
                <a:gd name="T10" fmla="*/ 1 w 12"/>
                <a:gd name="T11" fmla="*/ 0 h 11"/>
                <a:gd name="T12" fmla="*/ 0 60000 65536"/>
                <a:gd name="T13" fmla="*/ 0 60000 65536"/>
                <a:gd name="T14" fmla="*/ 0 60000 65536"/>
                <a:gd name="T15" fmla="*/ 0 60000 65536"/>
                <a:gd name="T16" fmla="*/ 0 60000 65536"/>
                <a:gd name="T17" fmla="*/ 0 60000 65536"/>
                <a:gd name="T18" fmla="*/ 0 w 12"/>
                <a:gd name="T19" fmla="*/ 0 h 11"/>
                <a:gd name="T20" fmla="*/ 12 w 12"/>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2" h="11">
                  <a:moveTo>
                    <a:pt x="9" y="0"/>
                  </a:moveTo>
                  <a:lnTo>
                    <a:pt x="12" y="2"/>
                  </a:lnTo>
                  <a:lnTo>
                    <a:pt x="12" y="5"/>
                  </a:lnTo>
                  <a:lnTo>
                    <a:pt x="0" y="5"/>
                  </a:lnTo>
                  <a:lnTo>
                    <a:pt x="3" y="11"/>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4" name="Freeform 64"/>
            <p:cNvSpPr>
              <a:spLocks/>
            </p:cNvSpPr>
            <p:nvPr/>
          </p:nvSpPr>
          <p:spPr bwMode="auto">
            <a:xfrm>
              <a:off x="2379" y="3279"/>
              <a:ext cx="436" cy="450"/>
            </a:xfrm>
            <a:custGeom>
              <a:avLst/>
              <a:gdLst>
                <a:gd name="T0" fmla="*/ 0 w 872"/>
                <a:gd name="T1" fmla="*/ 1 h 898"/>
                <a:gd name="T2" fmla="*/ 1 w 872"/>
                <a:gd name="T3" fmla="*/ 1 h 898"/>
                <a:gd name="T4" fmla="*/ 1 w 872"/>
                <a:gd name="T5" fmla="*/ 1 h 898"/>
                <a:gd name="T6" fmla="*/ 1 w 872"/>
                <a:gd name="T7" fmla="*/ 1 h 898"/>
                <a:gd name="T8" fmla="*/ 1 w 872"/>
                <a:gd name="T9" fmla="*/ 1 h 898"/>
                <a:gd name="T10" fmla="*/ 1 w 872"/>
                <a:gd name="T11" fmla="*/ 1 h 898"/>
                <a:gd name="T12" fmla="*/ 1 w 872"/>
                <a:gd name="T13" fmla="*/ 1 h 898"/>
                <a:gd name="T14" fmla="*/ 1 w 872"/>
                <a:gd name="T15" fmla="*/ 1 h 898"/>
                <a:gd name="T16" fmla="*/ 1 w 872"/>
                <a:gd name="T17" fmla="*/ 1 h 898"/>
                <a:gd name="T18" fmla="*/ 1 w 872"/>
                <a:gd name="T19" fmla="*/ 1 h 898"/>
                <a:gd name="T20" fmla="*/ 1 w 872"/>
                <a:gd name="T21" fmla="*/ 1 h 898"/>
                <a:gd name="T22" fmla="*/ 1 w 872"/>
                <a:gd name="T23" fmla="*/ 1 h 898"/>
                <a:gd name="T24" fmla="*/ 1 w 872"/>
                <a:gd name="T25" fmla="*/ 1 h 898"/>
                <a:gd name="T26" fmla="*/ 1 w 872"/>
                <a:gd name="T27" fmla="*/ 1 h 898"/>
                <a:gd name="T28" fmla="*/ 1 w 872"/>
                <a:gd name="T29" fmla="*/ 1 h 898"/>
                <a:gd name="T30" fmla="*/ 1 w 872"/>
                <a:gd name="T31" fmla="*/ 1 h 898"/>
                <a:gd name="T32" fmla="*/ 1 w 872"/>
                <a:gd name="T33" fmla="*/ 1 h 898"/>
                <a:gd name="T34" fmla="*/ 1 w 872"/>
                <a:gd name="T35" fmla="*/ 1 h 898"/>
                <a:gd name="T36" fmla="*/ 1 w 872"/>
                <a:gd name="T37" fmla="*/ 1 h 898"/>
                <a:gd name="T38" fmla="*/ 1 w 872"/>
                <a:gd name="T39" fmla="*/ 1 h 898"/>
                <a:gd name="T40" fmla="*/ 1 w 872"/>
                <a:gd name="T41" fmla="*/ 1 h 898"/>
                <a:gd name="T42" fmla="*/ 1 w 872"/>
                <a:gd name="T43" fmla="*/ 1 h 898"/>
                <a:gd name="T44" fmla="*/ 1 w 872"/>
                <a:gd name="T45" fmla="*/ 1 h 898"/>
                <a:gd name="T46" fmla="*/ 1 w 872"/>
                <a:gd name="T47" fmla="*/ 1 h 898"/>
                <a:gd name="T48" fmla="*/ 1 w 872"/>
                <a:gd name="T49" fmla="*/ 1 h 898"/>
                <a:gd name="T50" fmla="*/ 1 w 872"/>
                <a:gd name="T51" fmla="*/ 1 h 898"/>
                <a:gd name="T52" fmla="*/ 1 w 872"/>
                <a:gd name="T53" fmla="*/ 1 h 898"/>
                <a:gd name="T54" fmla="*/ 1 w 872"/>
                <a:gd name="T55" fmla="*/ 1 h 898"/>
                <a:gd name="T56" fmla="*/ 1 w 872"/>
                <a:gd name="T57" fmla="*/ 1 h 898"/>
                <a:gd name="T58" fmla="*/ 1 w 872"/>
                <a:gd name="T59" fmla="*/ 1 h 898"/>
                <a:gd name="T60" fmla="*/ 1 w 872"/>
                <a:gd name="T61" fmla="*/ 1 h 898"/>
                <a:gd name="T62" fmla="*/ 1 w 872"/>
                <a:gd name="T63" fmla="*/ 1 h 898"/>
                <a:gd name="T64" fmla="*/ 1 w 872"/>
                <a:gd name="T65" fmla="*/ 1 h 898"/>
                <a:gd name="T66" fmla="*/ 1 w 872"/>
                <a:gd name="T67" fmla="*/ 1 h 898"/>
                <a:gd name="T68" fmla="*/ 1 w 872"/>
                <a:gd name="T69" fmla="*/ 1 h 898"/>
                <a:gd name="T70" fmla="*/ 1 w 872"/>
                <a:gd name="T71" fmla="*/ 1 h 898"/>
                <a:gd name="T72" fmla="*/ 1 w 872"/>
                <a:gd name="T73" fmla="*/ 1 h 898"/>
                <a:gd name="T74" fmla="*/ 1 w 872"/>
                <a:gd name="T75" fmla="*/ 1 h 898"/>
                <a:gd name="T76" fmla="*/ 1 w 872"/>
                <a:gd name="T77" fmla="*/ 1 h 898"/>
                <a:gd name="T78" fmla="*/ 1 w 872"/>
                <a:gd name="T79" fmla="*/ 1 h 898"/>
                <a:gd name="T80" fmla="*/ 1 w 872"/>
                <a:gd name="T81" fmla="*/ 1 h 898"/>
                <a:gd name="T82" fmla="*/ 1 w 872"/>
                <a:gd name="T83" fmla="*/ 1 h 898"/>
                <a:gd name="T84" fmla="*/ 1 w 872"/>
                <a:gd name="T85" fmla="*/ 1 h 898"/>
                <a:gd name="T86" fmla="*/ 1 w 872"/>
                <a:gd name="T87" fmla="*/ 1 h 898"/>
                <a:gd name="T88" fmla="*/ 1 w 872"/>
                <a:gd name="T89" fmla="*/ 1 h 898"/>
                <a:gd name="T90" fmla="*/ 1 w 872"/>
                <a:gd name="T91" fmla="*/ 1 h 898"/>
                <a:gd name="T92" fmla="*/ 1 w 872"/>
                <a:gd name="T93" fmla="*/ 1 h 898"/>
                <a:gd name="T94" fmla="*/ 1 w 872"/>
                <a:gd name="T95" fmla="*/ 1 h 898"/>
                <a:gd name="T96" fmla="*/ 1 w 872"/>
                <a:gd name="T97" fmla="*/ 1 h 898"/>
                <a:gd name="T98" fmla="*/ 1 w 872"/>
                <a:gd name="T99" fmla="*/ 1 h 898"/>
                <a:gd name="T100" fmla="*/ 0 w 872"/>
                <a:gd name="T101" fmla="*/ 1 h 8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72"/>
                <a:gd name="T154" fmla="*/ 0 h 898"/>
                <a:gd name="T155" fmla="*/ 872 w 872"/>
                <a:gd name="T156" fmla="*/ 898 h 8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72" h="898">
                  <a:moveTo>
                    <a:pt x="0" y="746"/>
                  </a:moveTo>
                  <a:lnTo>
                    <a:pt x="0" y="717"/>
                  </a:lnTo>
                  <a:lnTo>
                    <a:pt x="1" y="689"/>
                  </a:lnTo>
                  <a:lnTo>
                    <a:pt x="4" y="661"/>
                  </a:lnTo>
                  <a:lnTo>
                    <a:pt x="7" y="632"/>
                  </a:lnTo>
                  <a:lnTo>
                    <a:pt x="10" y="605"/>
                  </a:lnTo>
                  <a:lnTo>
                    <a:pt x="15" y="577"/>
                  </a:lnTo>
                  <a:lnTo>
                    <a:pt x="21" y="550"/>
                  </a:lnTo>
                  <a:lnTo>
                    <a:pt x="27" y="523"/>
                  </a:lnTo>
                  <a:lnTo>
                    <a:pt x="34" y="496"/>
                  </a:lnTo>
                  <a:lnTo>
                    <a:pt x="42" y="471"/>
                  </a:lnTo>
                  <a:lnTo>
                    <a:pt x="51" y="444"/>
                  </a:lnTo>
                  <a:lnTo>
                    <a:pt x="60" y="418"/>
                  </a:lnTo>
                  <a:lnTo>
                    <a:pt x="70" y="393"/>
                  </a:lnTo>
                  <a:lnTo>
                    <a:pt x="81" y="369"/>
                  </a:lnTo>
                  <a:lnTo>
                    <a:pt x="92" y="344"/>
                  </a:lnTo>
                  <a:lnTo>
                    <a:pt x="104" y="320"/>
                  </a:lnTo>
                  <a:lnTo>
                    <a:pt x="118" y="296"/>
                  </a:lnTo>
                  <a:lnTo>
                    <a:pt x="131" y="273"/>
                  </a:lnTo>
                  <a:lnTo>
                    <a:pt x="145" y="251"/>
                  </a:lnTo>
                  <a:lnTo>
                    <a:pt x="160" y="229"/>
                  </a:lnTo>
                  <a:lnTo>
                    <a:pt x="176" y="206"/>
                  </a:lnTo>
                  <a:lnTo>
                    <a:pt x="191" y="185"/>
                  </a:lnTo>
                  <a:lnTo>
                    <a:pt x="200" y="175"/>
                  </a:lnTo>
                  <a:lnTo>
                    <a:pt x="208" y="164"/>
                  </a:lnTo>
                  <a:lnTo>
                    <a:pt x="225" y="143"/>
                  </a:lnTo>
                  <a:lnTo>
                    <a:pt x="243" y="124"/>
                  </a:lnTo>
                  <a:lnTo>
                    <a:pt x="261" y="105"/>
                  </a:lnTo>
                  <a:lnTo>
                    <a:pt x="281" y="85"/>
                  </a:lnTo>
                  <a:lnTo>
                    <a:pt x="300" y="67"/>
                  </a:lnTo>
                  <a:lnTo>
                    <a:pt x="311" y="58"/>
                  </a:lnTo>
                  <a:lnTo>
                    <a:pt x="320" y="49"/>
                  </a:lnTo>
                  <a:lnTo>
                    <a:pt x="340" y="33"/>
                  </a:lnTo>
                  <a:lnTo>
                    <a:pt x="361" y="16"/>
                  </a:lnTo>
                  <a:lnTo>
                    <a:pt x="384" y="0"/>
                  </a:lnTo>
                  <a:lnTo>
                    <a:pt x="409" y="13"/>
                  </a:lnTo>
                  <a:lnTo>
                    <a:pt x="435" y="30"/>
                  </a:lnTo>
                  <a:lnTo>
                    <a:pt x="460" y="45"/>
                  </a:lnTo>
                  <a:lnTo>
                    <a:pt x="472" y="54"/>
                  </a:lnTo>
                  <a:lnTo>
                    <a:pt x="484" y="61"/>
                  </a:lnTo>
                  <a:lnTo>
                    <a:pt x="508" y="79"/>
                  </a:lnTo>
                  <a:lnTo>
                    <a:pt x="532" y="97"/>
                  </a:lnTo>
                  <a:lnTo>
                    <a:pt x="554" y="117"/>
                  </a:lnTo>
                  <a:lnTo>
                    <a:pt x="576" y="136"/>
                  </a:lnTo>
                  <a:lnTo>
                    <a:pt x="597" y="157"/>
                  </a:lnTo>
                  <a:lnTo>
                    <a:pt x="618" y="178"/>
                  </a:lnTo>
                  <a:lnTo>
                    <a:pt x="638" y="199"/>
                  </a:lnTo>
                  <a:lnTo>
                    <a:pt x="657" y="221"/>
                  </a:lnTo>
                  <a:lnTo>
                    <a:pt x="676" y="244"/>
                  </a:lnTo>
                  <a:lnTo>
                    <a:pt x="694" y="267"/>
                  </a:lnTo>
                  <a:lnTo>
                    <a:pt x="711" y="291"/>
                  </a:lnTo>
                  <a:lnTo>
                    <a:pt x="727" y="317"/>
                  </a:lnTo>
                  <a:lnTo>
                    <a:pt x="742" y="341"/>
                  </a:lnTo>
                  <a:lnTo>
                    <a:pt x="757" y="368"/>
                  </a:lnTo>
                  <a:lnTo>
                    <a:pt x="772" y="393"/>
                  </a:lnTo>
                  <a:lnTo>
                    <a:pt x="786" y="420"/>
                  </a:lnTo>
                  <a:lnTo>
                    <a:pt x="797" y="447"/>
                  </a:lnTo>
                  <a:lnTo>
                    <a:pt x="808" y="475"/>
                  </a:lnTo>
                  <a:lnTo>
                    <a:pt x="820" y="504"/>
                  </a:lnTo>
                  <a:lnTo>
                    <a:pt x="829" y="532"/>
                  </a:lnTo>
                  <a:lnTo>
                    <a:pt x="838" y="560"/>
                  </a:lnTo>
                  <a:lnTo>
                    <a:pt x="845" y="590"/>
                  </a:lnTo>
                  <a:lnTo>
                    <a:pt x="848" y="605"/>
                  </a:lnTo>
                  <a:lnTo>
                    <a:pt x="853" y="620"/>
                  </a:lnTo>
                  <a:lnTo>
                    <a:pt x="859" y="650"/>
                  </a:lnTo>
                  <a:lnTo>
                    <a:pt x="863" y="680"/>
                  </a:lnTo>
                  <a:lnTo>
                    <a:pt x="866" y="711"/>
                  </a:lnTo>
                  <a:lnTo>
                    <a:pt x="869" y="743"/>
                  </a:lnTo>
                  <a:lnTo>
                    <a:pt x="872" y="774"/>
                  </a:lnTo>
                  <a:lnTo>
                    <a:pt x="845" y="788"/>
                  </a:lnTo>
                  <a:lnTo>
                    <a:pt x="820" y="801"/>
                  </a:lnTo>
                  <a:lnTo>
                    <a:pt x="793" y="814"/>
                  </a:lnTo>
                  <a:lnTo>
                    <a:pt x="766" y="826"/>
                  </a:lnTo>
                  <a:lnTo>
                    <a:pt x="738" y="837"/>
                  </a:lnTo>
                  <a:lnTo>
                    <a:pt x="711" y="847"/>
                  </a:lnTo>
                  <a:lnTo>
                    <a:pt x="681" y="858"/>
                  </a:lnTo>
                  <a:lnTo>
                    <a:pt x="653" y="865"/>
                  </a:lnTo>
                  <a:lnTo>
                    <a:pt x="624" y="873"/>
                  </a:lnTo>
                  <a:lnTo>
                    <a:pt x="594" y="880"/>
                  </a:lnTo>
                  <a:lnTo>
                    <a:pt x="564" y="885"/>
                  </a:lnTo>
                  <a:lnTo>
                    <a:pt x="533" y="891"/>
                  </a:lnTo>
                  <a:lnTo>
                    <a:pt x="503" y="894"/>
                  </a:lnTo>
                  <a:lnTo>
                    <a:pt x="472" y="897"/>
                  </a:lnTo>
                  <a:lnTo>
                    <a:pt x="441" y="898"/>
                  </a:lnTo>
                  <a:lnTo>
                    <a:pt x="409" y="898"/>
                  </a:lnTo>
                  <a:lnTo>
                    <a:pt x="382" y="898"/>
                  </a:lnTo>
                  <a:lnTo>
                    <a:pt x="355" y="897"/>
                  </a:lnTo>
                  <a:lnTo>
                    <a:pt x="328" y="895"/>
                  </a:lnTo>
                  <a:lnTo>
                    <a:pt x="302" y="892"/>
                  </a:lnTo>
                  <a:lnTo>
                    <a:pt x="275" y="889"/>
                  </a:lnTo>
                  <a:lnTo>
                    <a:pt x="248" y="885"/>
                  </a:lnTo>
                  <a:lnTo>
                    <a:pt x="222" y="879"/>
                  </a:lnTo>
                  <a:lnTo>
                    <a:pt x="197" y="874"/>
                  </a:lnTo>
                  <a:lnTo>
                    <a:pt x="172" y="867"/>
                  </a:lnTo>
                  <a:lnTo>
                    <a:pt x="146" y="859"/>
                  </a:lnTo>
                  <a:lnTo>
                    <a:pt x="121" y="852"/>
                  </a:lnTo>
                  <a:lnTo>
                    <a:pt x="97" y="844"/>
                  </a:lnTo>
                  <a:lnTo>
                    <a:pt x="73" y="834"/>
                  </a:lnTo>
                  <a:lnTo>
                    <a:pt x="49" y="825"/>
                  </a:lnTo>
                  <a:lnTo>
                    <a:pt x="25" y="814"/>
                  </a:lnTo>
                  <a:lnTo>
                    <a:pt x="1" y="802"/>
                  </a:lnTo>
                  <a:lnTo>
                    <a:pt x="0" y="774"/>
                  </a:lnTo>
                  <a:lnTo>
                    <a:pt x="0" y="7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5" name="Freeform 65"/>
            <p:cNvSpPr>
              <a:spLocks/>
            </p:cNvSpPr>
            <p:nvPr/>
          </p:nvSpPr>
          <p:spPr bwMode="auto">
            <a:xfrm>
              <a:off x="2563" y="3278"/>
              <a:ext cx="4" cy="6"/>
            </a:xfrm>
            <a:custGeom>
              <a:avLst/>
              <a:gdLst>
                <a:gd name="T0" fmla="*/ 0 w 7"/>
                <a:gd name="T1" fmla="*/ 0 h 13"/>
                <a:gd name="T2" fmla="*/ 1 w 7"/>
                <a:gd name="T3" fmla="*/ 0 h 13"/>
                <a:gd name="T4" fmla="*/ 1 w 7"/>
                <a:gd name="T5" fmla="*/ 0 h 13"/>
                <a:gd name="T6" fmla="*/ 1 w 7"/>
                <a:gd name="T7" fmla="*/ 0 h 13"/>
                <a:gd name="T8" fmla="*/ 1 w 7"/>
                <a:gd name="T9" fmla="*/ 0 h 13"/>
                <a:gd name="T10" fmla="*/ 0 w 7"/>
                <a:gd name="T11" fmla="*/ 0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0" y="2"/>
                  </a:moveTo>
                  <a:lnTo>
                    <a:pt x="3" y="0"/>
                  </a:lnTo>
                  <a:lnTo>
                    <a:pt x="7" y="2"/>
                  </a:lnTo>
                  <a:lnTo>
                    <a:pt x="1" y="13"/>
                  </a:lnTo>
                  <a:lnTo>
                    <a:pt x="7" y="1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 name="Group 49"/>
          <p:cNvGrpSpPr>
            <a:grpSpLocks/>
          </p:cNvGrpSpPr>
          <p:nvPr/>
        </p:nvGrpSpPr>
        <p:grpSpPr bwMode="auto">
          <a:xfrm>
            <a:off x="6546850" y="2011363"/>
            <a:ext cx="2400300" cy="1625600"/>
            <a:chOff x="4124" y="1267"/>
            <a:chExt cx="1512" cy="1024"/>
          </a:xfrm>
        </p:grpSpPr>
        <p:sp>
          <p:nvSpPr>
            <p:cNvPr id="312334" name="Oval 28"/>
            <p:cNvSpPr>
              <a:spLocks noChangeArrowheads="1"/>
            </p:cNvSpPr>
            <p:nvPr/>
          </p:nvSpPr>
          <p:spPr bwMode="auto">
            <a:xfrm>
              <a:off x="5078" y="1517"/>
              <a:ext cx="263" cy="226"/>
            </a:xfrm>
            <a:prstGeom prst="ellipse">
              <a:avLst/>
            </a:prstGeom>
            <a:solidFill>
              <a:srgbClr val="00FF00"/>
            </a:solidFill>
            <a:ln w="12700">
              <a:solidFill>
                <a:schemeClr val="tx1"/>
              </a:solidFill>
              <a:round/>
              <a:headEnd/>
              <a:tailEnd/>
            </a:ln>
          </p:spPr>
          <p:txBody>
            <a:bodyPr wrap="none" anchor="ctr"/>
            <a:lstStyle/>
            <a:p>
              <a:endParaRPr lang="pt-BR"/>
            </a:p>
          </p:txBody>
        </p:sp>
        <p:sp>
          <p:nvSpPr>
            <p:cNvPr id="312335" name="Oval 29"/>
            <p:cNvSpPr>
              <a:spLocks noChangeArrowheads="1"/>
            </p:cNvSpPr>
            <p:nvPr/>
          </p:nvSpPr>
          <p:spPr bwMode="auto">
            <a:xfrm>
              <a:off x="5350" y="1517"/>
              <a:ext cx="263" cy="226"/>
            </a:xfrm>
            <a:prstGeom prst="ellipse">
              <a:avLst/>
            </a:prstGeom>
            <a:solidFill>
              <a:srgbClr val="0000CC"/>
            </a:solidFill>
            <a:ln w="12700">
              <a:solidFill>
                <a:schemeClr val="tx1"/>
              </a:solidFill>
              <a:round/>
              <a:headEnd/>
              <a:tailEnd/>
            </a:ln>
          </p:spPr>
          <p:txBody>
            <a:bodyPr wrap="none" anchor="ctr"/>
            <a:lstStyle/>
            <a:p>
              <a:endParaRPr lang="pt-BR"/>
            </a:p>
          </p:txBody>
        </p:sp>
        <p:sp>
          <p:nvSpPr>
            <p:cNvPr id="312336" name="Oval 30"/>
            <p:cNvSpPr>
              <a:spLocks noChangeArrowheads="1"/>
            </p:cNvSpPr>
            <p:nvPr/>
          </p:nvSpPr>
          <p:spPr bwMode="auto">
            <a:xfrm>
              <a:off x="5214" y="1319"/>
              <a:ext cx="263" cy="225"/>
            </a:xfrm>
            <a:prstGeom prst="ellipse">
              <a:avLst/>
            </a:prstGeom>
            <a:solidFill>
              <a:srgbClr val="FF0000"/>
            </a:solidFill>
            <a:ln w="12700">
              <a:solidFill>
                <a:schemeClr val="tx1"/>
              </a:solidFill>
              <a:round/>
              <a:headEnd/>
              <a:tailEnd/>
            </a:ln>
          </p:spPr>
          <p:txBody>
            <a:bodyPr wrap="none" anchor="ctr"/>
            <a:lstStyle/>
            <a:p>
              <a:endParaRPr lang="pt-BR"/>
            </a:p>
          </p:txBody>
        </p:sp>
        <p:sp>
          <p:nvSpPr>
            <p:cNvPr id="312337" name="AutoShape 36"/>
            <p:cNvSpPr>
              <a:spLocks noChangeArrowheads="1"/>
            </p:cNvSpPr>
            <p:nvPr/>
          </p:nvSpPr>
          <p:spPr bwMode="auto">
            <a:xfrm rot="-5400000">
              <a:off x="5058" y="1264"/>
              <a:ext cx="576" cy="581"/>
            </a:xfrm>
            <a:prstGeom prst="hexagon">
              <a:avLst>
                <a:gd name="adj" fmla="val 25000"/>
                <a:gd name="vf" fmla="val 115470"/>
              </a:avLst>
            </a:prstGeom>
            <a:noFill/>
            <a:ln w="12700">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12338" name="Line 38"/>
            <p:cNvSpPr>
              <a:spLocks noChangeShapeType="1"/>
            </p:cNvSpPr>
            <p:nvPr/>
          </p:nvSpPr>
          <p:spPr bwMode="auto">
            <a:xfrm flipV="1">
              <a:off x="4131" y="1267"/>
              <a:ext cx="1178" cy="371"/>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312339" name="Line 39"/>
            <p:cNvSpPr>
              <a:spLocks noChangeShapeType="1"/>
            </p:cNvSpPr>
            <p:nvPr/>
          </p:nvSpPr>
          <p:spPr bwMode="auto">
            <a:xfrm>
              <a:off x="4124" y="1692"/>
              <a:ext cx="1213" cy="16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312340" name="Rectangle 40"/>
            <p:cNvSpPr>
              <a:spLocks noChangeArrowheads="1"/>
            </p:cNvSpPr>
            <p:nvPr/>
          </p:nvSpPr>
          <p:spPr bwMode="auto">
            <a:xfrm>
              <a:off x="5148" y="2099"/>
              <a:ext cx="34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a:t>pixel</a:t>
              </a:r>
            </a:p>
          </p:txBody>
        </p:sp>
      </p:grpSp>
      <p:grpSp>
        <p:nvGrpSpPr>
          <p:cNvPr id="5" name="Group 67"/>
          <p:cNvGrpSpPr>
            <a:grpSpLocks/>
          </p:cNvGrpSpPr>
          <p:nvPr/>
        </p:nvGrpSpPr>
        <p:grpSpPr bwMode="auto">
          <a:xfrm>
            <a:off x="836613" y="2266950"/>
            <a:ext cx="3400425" cy="1219200"/>
            <a:chOff x="527" y="1428"/>
            <a:chExt cx="2142" cy="768"/>
          </a:xfrm>
        </p:grpSpPr>
        <p:pic>
          <p:nvPicPr>
            <p:cNvPr id="312332" name="Picture 48" descr="HiColo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7" y="1428"/>
              <a:ext cx="2028" cy="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33" name="Text Box 66"/>
            <p:cNvSpPr txBox="1">
              <a:spLocks noChangeArrowheads="1"/>
            </p:cNvSpPr>
            <p:nvPr/>
          </p:nvSpPr>
          <p:spPr bwMode="auto">
            <a:xfrm>
              <a:off x="2149" y="1461"/>
              <a:ext cx="52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latin typeface="Arial" charset="0"/>
                </a:rPr>
                <a:t>HiColor</a:t>
              </a:r>
            </a:p>
          </p:txBody>
        </p:sp>
      </p:grpSp>
      <p:pic>
        <p:nvPicPr>
          <p:cNvPr id="47150" name="Picture 46" descr="ColMap"/>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3446463"/>
            <a:ext cx="5822950" cy="34115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6" name="Slide Number Placeholder 5"/>
          <p:cNvSpPr>
            <a:spLocks noGrp="1"/>
          </p:cNvSpPr>
          <p:nvPr>
            <p:ph type="sldNum" sz="quarter" idx="12"/>
          </p:nvPr>
        </p:nvSpPr>
        <p:spPr/>
        <p:txBody>
          <a:bodyPr/>
          <a:lstStyle/>
          <a:p>
            <a:pPr>
              <a:defRPr/>
            </a:pPr>
            <a:fld id="{C25392F8-605B-4C03-9A7D-73B2593217B5}" type="slidenum">
              <a:rPr lang="en-US" smtClean="0"/>
              <a:pPr>
                <a:defRPr/>
              </a:pPr>
              <a:t>193</a:t>
            </a:fld>
            <a:endParaRPr lang="en-US"/>
          </a:p>
        </p:txBody>
      </p:sp>
    </p:spTree>
    <p:extLst>
      <p:ext uri="{BB962C8B-B14F-4D97-AF65-F5344CB8AC3E}">
        <p14:creationId xmlns:p14="http://schemas.microsoft.com/office/powerpoint/2010/main" val="36756018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7135"/>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47147"/>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0" presetClass="exit" presetSubtype="0" fill="hold" nodeType="clickEffect">
                                  <p:stCondLst>
                                    <p:cond delay="0"/>
                                  </p:stCondLst>
                                  <p:childTnLst>
                                    <p:animEffect transition="out" filter="fade">
                                      <p:cBhvr>
                                        <p:cTn id="24" dur="2000"/>
                                        <p:tgtEl>
                                          <p:spTgt spid="5"/>
                                        </p:tgtEl>
                                      </p:cBhvr>
                                    </p:animEffect>
                                    <p:set>
                                      <p:cBhvr>
                                        <p:cTn id="25" dur="1" fill="hold">
                                          <p:stCondLst>
                                            <p:cond delay="1999"/>
                                          </p:stCondLst>
                                        </p:cTn>
                                        <p:tgtEl>
                                          <p:spTgt spid="5"/>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471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35"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1F07F42-3C53-4994-9DE4-222F3679D44D}" type="datetime1">
              <a:rPr lang="en-US" sz="1200" i="0" smtClean="0"/>
              <a:t>3/20/18</a:t>
            </a:fld>
            <a:endParaRPr lang="en-US" sz="1200" i="0"/>
          </a:p>
        </p:txBody>
      </p:sp>
      <p:sp>
        <p:nvSpPr>
          <p:cNvPr id="312323" name="Rectangle 2"/>
          <p:cNvSpPr>
            <a:spLocks noGrp="1" noChangeArrowheads="1"/>
          </p:cNvSpPr>
          <p:nvPr>
            <p:ph type="title"/>
          </p:nvPr>
        </p:nvSpPr>
        <p:spPr>
          <a:xfrm>
            <a:off x="166688" y="88900"/>
            <a:ext cx="8521700" cy="1141413"/>
          </a:xfrm>
          <a:noFill/>
        </p:spPr>
        <p:txBody>
          <a:bodyPr/>
          <a:lstStyle/>
          <a:p>
            <a:r>
              <a:rPr lang="en-US"/>
              <a:t>Monitores </a:t>
            </a:r>
          </a:p>
        </p:txBody>
      </p:sp>
      <p:sp>
        <p:nvSpPr>
          <p:cNvPr id="312324" name="Rectangle 3"/>
          <p:cNvSpPr>
            <a:spLocks noChangeArrowheads="1"/>
          </p:cNvSpPr>
          <p:nvPr/>
        </p:nvSpPr>
        <p:spPr bwMode="auto">
          <a:xfrm>
            <a:off x="563563" y="1698625"/>
            <a:ext cx="2712281"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dirty="0" err="1"/>
              <a:t>Sistemas</a:t>
            </a:r>
            <a:r>
              <a:rPr lang="en-US" sz="2000" dirty="0"/>
              <a:t> </a:t>
            </a:r>
            <a:r>
              <a:rPr lang="en-US" sz="2000" dirty="0" err="1"/>
              <a:t>atuais</a:t>
            </a:r>
            <a:r>
              <a:rPr lang="en-US" sz="2000" dirty="0"/>
              <a:t> - </a:t>
            </a:r>
            <a:r>
              <a:rPr lang="en-US" sz="2000" b="1" dirty="0" err="1"/>
              <a:t>mRGB</a:t>
            </a:r>
            <a:endParaRPr lang="en-US" sz="2000" b="1" dirty="0"/>
          </a:p>
        </p:txBody>
      </p:sp>
      <p:sp>
        <p:nvSpPr>
          <p:cNvPr id="47135" name="Rectangle 31"/>
          <p:cNvSpPr>
            <a:spLocks noChangeArrowheads="1"/>
          </p:cNvSpPr>
          <p:nvPr/>
        </p:nvSpPr>
        <p:spPr bwMode="auto">
          <a:xfrm>
            <a:off x="2864199" y="6479693"/>
            <a:ext cx="1590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processo aditivo</a:t>
            </a:r>
          </a:p>
        </p:txBody>
      </p:sp>
      <p:grpSp>
        <p:nvGrpSpPr>
          <p:cNvPr id="3" name="Group 50"/>
          <p:cNvGrpSpPr>
            <a:grpSpLocks/>
          </p:cNvGrpSpPr>
          <p:nvPr/>
        </p:nvGrpSpPr>
        <p:grpSpPr bwMode="auto">
          <a:xfrm>
            <a:off x="6384925" y="4632325"/>
            <a:ext cx="2116138" cy="1897063"/>
            <a:chOff x="1896" y="2813"/>
            <a:chExt cx="1398" cy="1333"/>
          </a:xfrm>
        </p:grpSpPr>
        <p:sp>
          <p:nvSpPr>
            <p:cNvPr id="312341" name="Oval 51"/>
            <p:cNvSpPr>
              <a:spLocks noChangeArrowheads="1"/>
            </p:cNvSpPr>
            <p:nvPr/>
          </p:nvSpPr>
          <p:spPr bwMode="auto">
            <a:xfrm>
              <a:off x="2123" y="2813"/>
              <a:ext cx="917" cy="918"/>
            </a:xfrm>
            <a:prstGeom prst="ellipse">
              <a:avLst/>
            </a:pr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2" name="Oval 52"/>
            <p:cNvSpPr>
              <a:spLocks noChangeArrowheads="1"/>
            </p:cNvSpPr>
            <p:nvPr/>
          </p:nvSpPr>
          <p:spPr bwMode="auto">
            <a:xfrm>
              <a:off x="2123" y="2813"/>
              <a:ext cx="917" cy="918"/>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3" name="Oval 53"/>
            <p:cNvSpPr>
              <a:spLocks noChangeArrowheads="1"/>
            </p:cNvSpPr>
            <p:nvPr/>
          </p:nvSpPr>
          <p:spPr bwMode="auto">
            <a:xfrm>
              <a:off x="2377" y="3196"/>
              <a:ext cx="917" cy="917"/>
            </a:xfrm>
            <a:prstGeom prst="ellipse">
              <a:avLst/>
            </a:pr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4" name="Oval 54"/>
            <p:cNvSpPr>
              <a:spLocks noChangeArrowheads="1"/>
            </p:cNvSpPr>
            <p:nvPr/>
          </p:nvSpPr>
          <p:spPr bwMode="auto">
            <a:xfrm>
              <a:off x="2377" y="3196"/>
              <a:ext cx="917" cy="917"/>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5" name="Oval 55"/>
            <p:cNvSpPr>
              <a:spLocks noChangeArrowheads="1"/>
            </p:cNvSpPr>
            <p:nvPr/>
          </p:nvSpPr>
          <p:spPr bwMode="auto">
            <a:xfrm>
              <a:off x="1896" y="3228"/>
              <a:ext cx="917" cy="918"/>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6" name="Oval 56"/>
            <p:cNvSpPr>
              <a:spLocks noChangeArrowheads="1"/>
            </p:cNvSpPr>
            <p:nvPr/>
          </p:nvSpPr>
          <p:spPr bwMode="auto">
            <a:xfrm>
              <a:off x="1896" y="3228"/>
              <a:ext cx="917" cy="918"/>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2347" name="Freeform 57"/>
            <p:cNvSpPr>
              <a:spLocks/>
            </p:cNvSpPr>
            <p:nvPr/>
          </p:nvSpPr>
          <p:spPr bwMode="auto">
            <a:xfrm>
              <a:off x="2124" y="3228"/>
              <a:ext cx="689" cy="503"/>
            </a:xfrm>
            <a:custGeom>
              <a:avLst/>
              <a:gdLst>
                <a:gd name="T0" fmla="*/ 1 w 1378"/>
                <a:gd name="T1" fmla="*/ 1 h 1004"/>
                <a:gd name="T2" fmla="*/ 1 w 1378"/>
                <a:gd name="T3" fmla="*/ 1 h 1004"/>
                <a:gd name="T4" fmla="*/ 1 w 1378"/>
                <a:gd name="T5" fmla="*/ 1 h 1004"/>
                <a:gd name="T6" fmla="*/ 1 w 1378"/>
                <a:gd name="T7" fmla="*/ 1 h 1004"/>
                <a:gd name="T8" fmla="*/ 1 w 1378"/>
                <a:gd name="T9" fmla="*/ 1 h 1004"/>
                <a:gd name="T10" fmla="*/ 1 w 1378"/>
                <a:gd name="T11" fmla="*/ 1 h 1004"/>
                <a:gd name="T12" fmla="*/ 1 w 1378"/>
                <a:gd name="T13" fmla="*/ 1 h 1004"/>
                <a:gd name="T14" fmla="*/ 1 w 1378"/>
                <a:gd name="T15" fmla="*/ 1 h 1004"/>
                <a:gd name="T16" fmla="*/ 1 w 1378"/>
                <a:gd name="T17" fmla="*/ 1 h 1004"/>
                <a:gd name="T18" fmla="*/ 1 w 1378"/>
                <a:gd name="T19" fmla="*/ 1 h 1004"/>
                <a:gd name="T20" fmla="*/ 1 w 1378"/>
                <a:gd name="T21" fmla="*/ 1 h 1004"/>
                <a:gd name="T22" fmla="*/ 1 w 1378"/>
                <a:gd name="T23" fmla="*/ 1 h 1004"/>
                <a:gd name="T24" fmla="*/ 1 w 1378"/>
                <a:gd name="T25" fmla="*/ 1 h 1004"/>
                <a:gd name="T26" fmla="*/ 1 w 1378"/>
                <a:gd name="T27" fmla="*/ 1 h 1004"/>
                <a:gd name="T28" fmla="*/ 1 w 1378"/>
                <a:gd name="T29" fmla="*/ 1 h 1004"/>
                <a:gd name="T30" fmla="*/ 1 w 1378"/>
                <a:gd name="T31" fmla="*/ 1 h 1004"/>
                <a:gd name="T32" fmla="*/ 1 w 1378"/>
                <a:gd name="T33" fmla="*/ 1 h 1004"/>
                <a:gd name="T34" fmla="*/ 1 w 1378"/>
                <a:gd name="T35" fmla="*/ 1 h 1004"/>
                <a:gd name="T36" fmla="*/ 1 w 1378"/>
                <a:gd name="T37" fmla="*/ 1 h 1004"/>
                <a:gd name="T38" fmla="*/ 1 w 1378"/>
                <a:gd name="T39" fmla="*/ 1 h 1004"/>
                <a:gd name="T40" fmla="*/ 1 w 1378"/>
                <a:gd name="T41" fmla="*/ 1 h 1004"/>
                <a:gd name="T42" fmla="*/ 0 w 1378"/>
                <a:gd name="T43" fmla="*/ 1 h 1004"/>
                <a:gd name="T44" fmla="*/ 1 w 1378"/>
                <a:gd name="T45" fmla="*/ 1 h 1004"/>
                <a:gd name="T46" fmla="*/ 1 w 1378"/>
                <a:gd name="T47" fmla="*/ 1 h 1004"/>
                <a:gd name="T48" fmla="*/ 1 w 1378"/>
                <a:gd name="T49" fmla="*/ 1 h 1004"/>
                <a:gd name="T50" fmla="*/ 1 w 1378"/>
                <a:gd name="T51" fmla="*/ 1 h 1004"/>
                <a:gd name="T52" fmla="*/ 1 w 1378"/>
                <a:gd name="T53" fmla="*/ 1 h 1004"/>
                <a:gd name="T54" fmla="*/ 1 w 1378"/>
                <a:gd name="T55" fmla="*/ 1 h 1004"/>
                <a:gd name="T56" fmla="*/ 1 w 1378"/>
                <a:gd name="T57" fmla="*/ 1 h 1004"/>
                <a:gd name="T58" fmla="*/ 1 w 1378"/>
                <a:gd name="T59" fmla="*/ 1 h 1004"/>
                <a:gd name="T60" fmla="*/ 1 w 1378"/>
                <a:gd name="T61" fmla="*/ 1 h 1004"/>
                <a:gd name="T62" fmla="*/ 1 w 1378"/>
                <a:gd name="T63" fmla="*/ 1 h 1004"/>
                <a:gd name="T64" fmla="*/ 1 w 1378"/>
                <a:gd name="T65" fmla="*/ 1 h 1004"/>
                <a:gd name="T66" fmla="*/ 1 w 1378"/>
                <a:gd name="T67" fmla="*/ 1 h 1004"/>
                <a:gd name="T68" fmla="*/ 1 w 1378"/>
                <a:gd name="T69" fmla="*/ 1 h 1004"/>
                <a:gd name="T70" fmla="*/ 1 w 1378"/>
                <a:gd name="T71" fmla="*/ 1 h 1004"/>
                <a:gd name="T72" fmla="*/ 1 w 1378"/>
                <a:gd name="T73" fmla="*/ 1 h 1004"/>
                <a:gd name="T74" fmla="*/ 1 w 1378"/>
                <a:gd name="T75" fmla="*/ 1 h 1004"/>
                <a:gd name="T76" fmla="*/ 1 w 1378"/>
                <a:gd name="T77" fmla="*/ 1 h 1004"/>
                <a:gd name="T78" fmla="*/ 1 w 1378"/>
                <a:gd name="T79" fmla="*/ 1 h 1004"/>
                <a:gd name="T80" fmla="*/ 1 w 1378"/>
                <a:gd name="T81" fmla="*/ 1 h 1004"/>
                <a:gd name="T82" fmla="*/ 1 w 1378"/>
                <a:gd name="T83" fmla="*/ 1 h 1004"/>
                <a:gd name="T84" fmla="*/ 1 w 1378"/>
                <a:gd name="T85" fmla="*/ 1 h 1004"/>
                <a:gd name="T86" fmla="*/ 1 w 1378"/>
                <a:gd name="T87" fmla="*/ 1 h 100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78"/>
                <a:gd name="T133" fmla="*/ 0 h 1004"/>
                <a:gd name="T134" fmla="*/ 1378 w 1378"/>
                <a:gd name="T135" fmla="*/ 1004 h 100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78" h="1004">
                  <a:moveTo>
                    <a:pt x="1378" y="880"/>
                  </a:moveTo>
                  <a:lnTo>
                    <a:pt x="1351" y="894"/>
                  </a:lnTo>
                  <a:lnTo>
                    <a:pt x="1326" y="907"/>
                  </a:lnTo>
                  <a:lnTo>
                    <a:pt x="1299" y="920"/>
                  </a:lnTo>
                  <a:lnTo>
                    <a:pt x="1272" y="932"/>
                  </a:lnTo>
                  <a:lnTo>
                    <a:pt x="1244" y="943"/>
                  </a:lnTo>
                  <a:lnTo>
                    <a:pt x="1217" y="953"/>
                  </a:lnTo>
                  <a:lnTo>
                    <a:pt x="1187" y="964"/>
                  </a:lnTo>
                  <a:lnTo>
                    <a:pt x="1159" y="971"/>
                  </a:lnTo>
                  <a:lnTo>
                    <a:pt x="1130" y="979"/>
                  </a:lnTo>
                  <a:lnTo>
                    <a:pt x="1100" y="986"/>
                  </a:lnTo>
                  <a:lnTo>
                    <a:pt x="1070" y="991"/>
                  </a:lnTo>
                  <a:lnTo>
                    <a:pt x="1039" y="997"/>
                  </a:lnTo>
                  <a:lnTo>
                    <a:pt x="1009" y="1000"/>
                  </a:lnTo>
                  <a:lnTo>
                    <a:pt x="978" y="1003"/>
                  </a:lnTo>
                  <a:lnTo>
                    <a:pt x="946" y="1004"/>
                  </a:lnTo>
                  <a:lnTo>
                    <a:pt x="915" y="1004"/>
                  </a:lnTo>
                  <a:lnTo>
                    <a:pt x="869" y="1003"/>
                  </a:lnTo>
                  <a:lnTo>
                    <a:pt x="824" y="1000"/>
                  </a:lnTo>
                  <a:lnTo>
                    <a:pt x="779" y="994"/>
                  </a:lnTo>
                  <a:lnTo>
                    <a:pt x="757" y="991"/>
                  </a:lnTo>
                  <a:lnTo>
                    <a:pt x="734" y="986"/>
                  </a:lnTo>
                  <a:lnTo>
                    <a:pt x="713" y="982"/>
                  </a:lnTo>
                  <a:lnTo>
                    <a:pt x="691" y="977"/>
                  </a:lnTo>
                  <a:lnTo>
                    <a:pt x="649" y="965"/>
                  </a:lnTo>
                  <a:lnTo>
                    <a:pt x="628" y="958"/>
                  </a:lnTo>
                  <a:lnTo>
                    <a:pt x="607" y="952"/>
                  </a:lnTo>
                  <a:lnTo>
                    <a:pt x="587" y="944"/>
                  </a:lnTo>
                  <a:lnTo>
                    <a:pt x="567" y="935"/>
                  </a:lnTo>
                  <a:lnTo>
                    <a:pt x="546" y="926"/>
                  </a:lnTo>
                  <a:lnTo>
                    <a:pt x="527" y="917"/>
                  </a:lnTo>
                  <a:lnTo>
                    <a:pt x="507" y="908"/>
                  </a:lnTo>
                  <a:lnTo>
                    <a:pt x="488" y="900"/>
                  </a:lnTo>
                  <a:lnTo>
                    <a:pt x="451" y="877"/>
                  </a:lnTo>
                  <a:lnTo>
                    <a:pt x="413" y="855"/>
                  </a:lnTo>
                  <a:lnTo>
                    <a:pt x="379" y="831"/>
                  </a:lnTo>
                  <a:lnTo>
                    <a:pt x="345" y="804"/>
                  </a:lnTo>
                  <a:lnTo>
                    <a:pt x="328" y="790"/>
                  </a:lnTo>
                  <a:lnTo>
                    <a:pt x="312" y="777"/>
                  </a:lnTo>
                  <a:lnTo>
                    <a:pt x="295" y="762"/>
                  </a:lnTo>
                  <a:lnTo>
                    <a:pt x="279" y="749"/>
                  </a:lnTo>
                  <a:lnTo>
                    <a:pt x="264" y="734"/>
                  </a:lnTo>
                  <a:lnTo>
                    <a:pt x="249" y="717"/>
                  </a:lnTo>
                  <a:lnTo>
                    <a:pt x="221" y="686"/>
                  </a:lnTo>
                  <a:lnTo>
                    <a:pt x="194" y="653"/>
                  </a:lnTo>
                  <a:lnTo>
                    <a:pt x="180" y="635"/>
                  </a:lnTo>
                  <a:lnTo>
                    <a:pt x="167" y="619"/>
                  </a:lnTo>
                  <a:lnTo>
                    <a:pt x="143" y="583"/>
                  </a:lnTo>
                  <a:lnTo>
                    <a:pt x="132" y="565"/>
                  </a:lnTo>
                  <a:lnTo>
                    <a:pt x="121" y="545"/>
                  </a:lnTo>
                  <a:lnTo>
                    <a:pt x="100" y="508"/>
                  </a:lnTo>
                  <a:lnTo>
                    <a:pt x="91" y="489"/>
                  </a:lnTo>
                  <a:lnTo>
                    <a:pt x="82" y="469"/>
                  </a:lnTo>
                  <a:lnTo>
                    <a:pt x="73" y="448"/>
                  </a:lnTo>
                  <a:lnTo>
                    <a:pt x="64" y="429"/>
                  </a:lnTo>
                  <a:lnTo>
                    <a:pt x="56" y="408"/>
                  </a:lnTo>
                  <a:lnTo>
                    <a:pt x="49" y="388"/>
                  </a:lnTo>
                  <a:lnTo>
                    <a:pt x="41" y="368"/>
                  </a:lnTo>
                  <a:lnTo>
                    <a:pt x="35" y="347"/>
                  </a:lnTo>
                  <a:lnTo>
                    <a:pt x="23" y="303"/>
                  </a:lnTo>
                  <a:lnTo>
                    <a:pt x="19" y="281"/>
                  </a:lnTo>
                  <a:lnTo>
                    <a:pt x="14" y="260"/>
                  </a:lnTo>
                  <a:lnTo>
                    <a:pt x="7" y="215"/>
                  </a:lnTo>
                  <a:lnTo>
                    <a:pt x="4" y="193"/>
                  </a:lnTo>
                  <a:lnTo>
                    <a:pt x="3" y="170"/>
                  </a:lnTo>
                  <a:lnTo>
                    <a:pt x="0" y="148"/>
                  </a:lnTo>
                  <a:lnTo>
                    <a:pt x="0" y="125"/>
                  </a:lnTo>
                  <a:lnTo>
                    <a:pt x="25" y="110"/>
                  </a:lnTo>
                  <a:lnTo>
                    <a:pt x="50" y="97"/>
                  </a:lnTo>
                  <a:lnTo>
                    <a:pt x="77" y="84"/>
                  </a:lnTo>
                  <a:lnTo>
                    <a:pt x="104" y="72"/>
                  </a:lnTo>
                  <a:lnTo>
                    <a:pt x="132" y="61"/>
                  </a:lnTo>
                  <a:lnTo>
                    <a:pt x="161" y="51"/>
                  </a:lnTo>
                  <a:lnTo>
                    <a:pt x="189" y="42"/>
                  </a:lnTo>
                  <a:lnTo>
                    <a:pt x="218" y="33"/>
                  </a:lnTo>
                  <a:lnTo>
                    <a:pt x="247" y="25"/>
                  </a:lnTo>
                  <a:lnTo>
                    <a:pt x="277" y="19"/>
                  </a:lnTo>
                  <a:lnTo>
                    <a:pt x="307" y="13"/>
                  </a:lnTo>
                  <a:lnTo>
                    <a:pt x="337" y="9"/>
                  </a:lnTo>
                  <a:lnTo>
                    <a:pt x="367" y="4"/>
                  </a:lnTo>
                  <a:lnTo>
                    <a:pt x="398" y="3"/>
                  </a:lnTo>
                  <a:lnTo>
                    <a:pt x="430" y="0"/>
                  </a:lnTo>
                  <a:lnTo>
                    <a:pt x="461" y="0"/>
                  </a:lnTo>
                  <a:lnTo>
                    <a:pt x="507" y="1"/>
                  </a:lnTo>
                  <a:lnTo>
                    <a:pt x="552" y="4"/>
                  </a:lnTo>
                  <a:lnTo>
                    <a:pt x="597" y="10"/>
                  </a:lnTo>
                  <a:lnTo>
                    <a:pt x="619" y="13"/>
                  </a:lnTo>
                  <a:lnTo>
                    <a:pt x="642" y="18"/>
                  </a:lnTo>
                  <a:lnTo>
                    <a:pt x="663" y="22"/>
                  </a:lnTo>
                  <a:lnTo>
                    <a:pt x="685" y="28"/>
                  </a:lnTo>
                  <a:lnTo>
                    <a:pt x="727" y="39"/>
                  </a:lnTo>
                  <a:lnTo>
                    <a:pt x="748" y="46"/>
                  </a:lnTo>
                  <a:lnTo>
                    <a:pt x="769" y="54"/>
                  </a:lnTo>
                  <a:lnTo>
                    <a:pt x="790" y="61"/>
                  </a:lnTo>
                  <a:lnTo>
                    <a:pt x="811" y="69"/>
                  </a:lnTo>
                  <a:lnTo>
                    <a:pt x="830" y="78"/>
                  </a:lnTo>
                  <a:lnTo>
                    <a:pt x="849" y="87"/>
                  </a:lnTo>
                  <a:lnTo>
                    <a:pt x="869" y="96"/>
                  </a:lnTo>
                  <a:lnTo>
                    <a:pt x="888" y="106"/>
                  </a:lnTo>
                  <a:lnTo>
                    <a:pt x="926" y="127"/>
                  </a:lnTo>
                  <a:lnTo>
                    <a:pt x="963" y="149"/>
                  </a:lnTo>
                  <a:lnTo>
                    <a:pt x="999" y="173"/>
                  </a:lnTo>
                  <a:lnTo>
                    <a:pt x="1033" y="200"/>
                  </a:lnTo>
                  <a:lnTo>
                    <a:pt x="1050" y="214"/>
                  </a:lnTo>
                  <a:lnTo>
                    <a:pt x="1066" y="227"/>
                  </a:lnTo>
                  <a:lnTo>
                    <a:pt x="1081" y="242"/>
                  </a:lnTo>
                  <a:lnTo>
                    <a:pt x="1097" y="257"/>
                  </a:lnTo>
                  <a:lnTo>
                    <a:pt x="1112" y="272"/>
                  </a:lnTo>
                  <a:lnTo>
                    <a:pt x="1127" y="287"/>
                  </a:lnTo>
                  <a:lnTo>
                    <a:pt x="1156" y="318"/>
                  </a:lnTo>
                  <a:lnTo>
                    <a:pt x="1184" y="353"/>
                  </a:lnTo>
                  <a:lnTo>
                    <a:pt x="1196" y="369"/>
                  </a:lnTo>
                  <a:lnTo>
                    <a:pt x="1209" y="387"/>
                  </a:lnTo>
                  <a:lnTo>
                    <a:pt x="1233" y="421"/>
                  </a:lnTo>
                  <a:lnTo>
                    <a:pt x="1245" y="441"/>
                  </a:lnTo>
                  <a:lnTo>
                    <a:pt x="1256" y="459"/>
                  </a:lnTo>
                  <a:lnTo>
                    <a:pt x="1277" y="496"/>
                  </a:lnTo>
                  <a:lnTo>
                    <a:pt x="1286" y="515"/>
                  </a:lnTo>
                  <a:lnTo>
                    <a:pt x="1296" y="536"/>
                  </a:lnTo>
                  <a:lnTo>
                    <a:pt x="1303" y="556"/>
                  </a:lnTo>
                  <a:lnTo>
                    <a:pt x="1312" y="575"/>
                  </a:lnTo>
                  <a:lnTo>
                    <a:pt x="1320" y="596"/>
                  </a:lnTo>
                  <a:lnTo>
                    <a:pt x="1327" y="617"/>
                  </a:lnTo>
                  <a:lnTo>
                    <a:pt x="1335" y="638"/>
                  </a:lnTo>
                  <a:lnTo>
                    <a:pt x="1341" y="659"/>
                  </a:lnTo>
                  <a:lnTo>
                    <a:pt x="1353" y="701"/>
                  </a:lnTo>
                  <a:lnTo>
                    <a:pt x="1357" y="723"/>
                  </a:lnTo>
                  <a:lnTo>
                    <a:pt x="1362" y="744"/>
                  </a:lnTo>
                  <a:lnTo>
                    <a:pt x="1369" y="789"/>
                  </a:lnTo>
                  <a:lnTo>
                    <a:pt x="1372" y="811"/>
                  </a:lnTo>
                  <a:lnTo>
                    <a:pt x="1375" y="834"/>
                  </a:lnTo>
                  <a:lnTo>
                    <a:pt x="1377" y="856"/>
                  </a:lnTo>
                  <a:lnTo>
                    <a:pt x="1378" y="880"/>
                  </a:lnTo>
                  <a:close/>
                </a:path>
              </a:pathLst>
            </a:custGeom>
            <a:solidFill>
              <a:srgbClr val="FF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48" name="Freeform 58"/>
            <p:cNvSpPr>
              <a:spLocks/>
            </p:cNvSpPr>
            <p:nvPr/>
          </p:nvSpPr>
          <p:spPr bwMode="auto">
            <a:xfrm>
              <a:off x="2582" y="3666"/>
              <a:ext cx="232" cy="68"/>
            </a:xfrm>
            <a:custGeom>
              <a:avLst/>
              <a:gdLst>
                <a:gd name="T0" fmla="*/ 0 w 465"/>
                <a:gd name="T1" fmla="*/ 1 h 136"/>
                <a:gd name="T2" fmla="*/ 0 w 465"/>
                <a:gd name="T3" fmla="*/ 1 h 136"/>
                <a:gd name="T4" fmla="*/ 0 w 465"/>
                <a:gd name="T5" fmla="*/ 1 h 136"/>
                <a:gd name="T6" fmla="*/ 0 w 465"/>
                <a:gd name="T7" fmla="*/ 1 h 136"/>
                <a:gd name="T8" fmla="*/ 0 w 465"/>
                <a:gd name="T9" fmla="*/ 1 h 136"/>
                <a:gd name="T10" fmla="*/ 0 w 465"/>
                <a:gd name="T11" fmla="*/ 1 h 136"/>
                <a:gd name="T12" fmla="*/ 0 w 465"/>
                <a:gd name="T13" fmla="*/ 1 h 136"/>
                <a:gd name="T14" fmla="*/ 0 w 465"/>
                <a:gd name="T15" fmla="*/ 1 h 136"/>
                <a:gd name="T16" fmla="*/ 0 w 465"/>
                <a:gd name="T17" fmla="*/ 1 h 136"/>
                <a:gd name="T18" fmla="*/ 0 w 465"/>
                <a:gd name="T19" fmla="*/ 1 h 136"/>
                <a:gd name="T20" fmla="*/ 0 w 465"/>
                <a:gd name="T21" fmla="*/ 1 h 136"/>
                <a:gd name="T22" fmla="*/ 0 w 465"/>
                <a:gd name="T23" fmla="*/ 1 h 136"/>
                <a:gd name="T24" fmla="*/ 0 w 465"/>
                <a:gd name="T25" fmla="*/ 1 h 136"/>
                <a:gd name="T26" fmla="*/ 0 w 465"/>
                <a:gd name="T27" fmla="*/ 1 h 136"/>
                <a:gd name="T28" fmla="*/ 0 w 465"/>
                <a:gd name="T29" fmla="*/ 1 h 136"/>
                <a:gd name="T30" fmla="*/ 0 w 465"/>
                <a:gd name="T31" fmla="*/ 1 h 136"/>
                <a:gd name="T32" fmla="*/ 0 w 465"/>
                <a:gd name="T33" fmla="*/ 1 h 136"/>
                <a:gd name="T34" fmla="*/ 0 w 465"/>
                <a:gd name="T35" fmla="*/ 0 h 136"/>
                <a:gd name="T36" fmla="*/ 0 w 465"/>
                <a:gd name="T37" fmla="*/ 1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5"/>
                <a:gd name="T58" fmla="*/ 0 h 136"/>
                <a:gd name="T59" fmla="*/ 465 w 465"/>
                <a:gd name="T60" fmla="*/ 136 h 1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5" h="136">
                  <a:moveTo>
                    <a:pt x="465" y="11"/>
                  </a:moveTo>
                  <a:lnTo>
                    <a:pt x="414" y="39"/>
                  </a:lnTo>
                  <a:lnTo>
                    <a:pt x="360" y="64"/>
                  </a:lnTo>
                  <a:lnTo>
                    <a:pt x="303" y="85"/>
                  </a:lnTo>
                  <a:lnTo>
                    <a:pt x="245" y="103"/>
                  </a:lnTo>
                  <a:lnTo>
                    <a:pt x="187" y="118"/>
                  </a:lnTo>
                  <a:lnTo>
                    <a:pt x="126" y="127"/>
                  </a:lnTo>
                  <a:lnTo>
                    <a:pt x="64" y="135"/>
                  </a:lnTo>
                  <a:lnTo>
                    <a:pt x="0" y="136"/>
                  </a:lnTo>
                  <a:lnTo>
                    <a:pt x="0" y="126"/>
                  </a:lnTo>
                  <a:lnTo>
                    <a:pt x="61" y="124"/>
                  </a:lnTo>
                  <a:lnTo>
                    <a:pt x="123" y="117"/>
                  </a:lnTo>
                  <a:lnTo>
                    <a:pt x="182" y="108"/>
                  </a:lnTo>
                  <a:lnTo>
                    <a:pt x="241" y="93"/>
                  </a:lnTo>
                  <a:lnTo>
                    <a:pt x="297" y="75"/>
                  </a:lnTo>
                  <a:lnTo>
                    <a:pt x="354" y="54"/>
                  </a:lnTo>
                  <a:lnTo>
                    <a:pt x="408" y="29"/>
                  </a:lnTo>
                  <a:lnTo>
                    <a:pt x="459" y="0"/>
                  </a:lnTo>
                  <a:lnTo>
                    <a:pt x="465"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49" name="Freeform 59"/>
            <p:cNvSpPr>
              <a:spLocks/>
            </p:cNvSpPr>
            <p:nvPr/>
          </p:nvSpPr>
          <p:spPr bwMode="auto">
            <a:xfrm>
              <a:off x="2121" y="3289"/>
              <a:ext cx="5" cy="5"/>
            </a:xfrm>
            <a:custGeom>
              <a:avLst/>
              <a:gdLst>
                <a:gd name="T0" fmla="*/ 0 w 10"/>
                <a:gd name="T1" fmla="*/ 1 h 10"/>
                <a:gd name="T2" fmla="*/ 0 w 10"/>
                <a:gd name="T3" fmla="*/ 1 h 10"/>
                <a:gd name="T4" fmla="*/ 1 w 10"/>
                <a:gd name="T5" fmla="*/ 0 h 10"/>
                <a:gd name="T6" fmla="*/ 1 w 10"/>
                <a:gd name="T7" fmla="*/ 1 h 10"/>
                <a:gd name="T8" fmla="*/ 1 w 10"/>
                <a:gd name="T9" fmla="*/ 1 h 10"/>
                <a:gd name="T10" fmla="*/ 0 w 10"/>
                <a:gd name="T11" fmla="*/ 1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4"/>
                  </a:moveTo>
                  <a:lnTo>
                    <a:pt x="0" y="1"/>
                  </a:lnTo>
                  <a:lnTo>
                    <a:pt x="3" y="0"/>
                  </a:lnTo>
                  <a:lnTo>
                    <a:pt x="9" y="10"/>
                  </a:lnTo>
                  <a:lnTo>
                    <a:pt x="10"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0" name="Freeform 60"/>
            <p:cNvSpPr>
              <a:spLocks/>
            </p:cNvSpPr>
            <p:nvPr/>
          </p:nvSpPr>
          <p:spPr bwMode="auto">
            <a:xfrm>
              <a:off x="2378" y="3283"/>
              <a:ext cx="436" cy="779"/>
            </a:xfrm>
            <a:custGeom>
              <a:avLst/>
              <a:gdLst>
                <a:gd name="T0" fmla="*/ 1 w 872"/>
                <a:gd name="T1" fmla="*/ 1 h 1557"/>
                <a:gd name="T2" fmla="*/ 1 w 872"/>
                <a:gd name="T3" fmla="*/ 1 h 1557"/>
                <a:gd name="T4" fmla="*/ 1 w 872"/>
                <a:gd name="T5" fmla="*/ 1 h 1557"/>
                <a:gd name="T6" fmla="*/ 1 w 872"/>
                <a:gd name="T7" fmla="*/ 1 h 1557"/>
                <a:gd name="T8" fmla="*/ 1 w 872"/>
                <a:gd name="T9" fmla="*/ 1 h 1557"/>
                <a:gd name="T10" fmla="*/ 1 w 872"/>
                <a:gd name="T11" fmla="*/ 1 h 1557"/>
                <a:gd name="T12" fmla="*/ 1 w 872"/>
                <a:gd name="T13" fmla="*/ 1 h 1557"/>
                <a:gd name="T14" fmla="*/ 1 w 872"/>
                <a:gd name="T15" fmla="*/ 1 h 1557"/>
                <a:gd name="T16" fmla="*/ 1 w 872"/>
                <a:gd name="T17" fmla="*/ 1 h 1557"/>
                <a:gd name="T18" fmla="*/ 1 w 872"/>
                <a:gd name="T19" fmla="*/ 1 h 1557"/>
                <a:gd name="T20" fmla="*/ 1 w 872"/>
                <a:gd name="T21" fmla="*/ 1 h 1557"/>
                <a:gd name="T22" fmla="*/ 1 w 872"/>
                <a:gd name="T23" fmla="*/ 1 h 1557"/>
                <a:gd name="T24" fmla="*/ 1 w 872"/>
                <a:gd name="T25" fmla="*/ 1 h 1557"/>
                <a:gd name="T26" fmla="*/ 1 w 872"/>
                <a:gd name="T27" fmla="*/ 1 h 1557"/>
                <a:gd name="T28" fmla="*/ 1 w 872"/>
                <a:gd name="T29" fmla="*/ 1 h 1557"/>
                <a:gd name="T30" fmla="*/ 1 w 872"/>
                <a:gd name="T31" fmla="*/ 1 h 1557"/>
                <a:gd name="T32" fmla="*/ 1 w 872"/>
                <a:gd name="T33" fmla="*/ 1 h 1557"/>
                <a:gd name="T34" fmla="*/ 1 w 872"/>
                <a:gd name="T35" fmla="*/ 1 h 1557"/>
                <a:gd name="T36" fmla="*/ 1 w 872"/>
                <a:gd name="T37" fmla="*/ 1 h 1557"/>
                <a:gd name="T38" fmla="*/ 1 w 872"/>
                <a:gd name="T39" fmla="*/ 1 h 1557"/>
                <a:gd name="T40" fmla="*/ 1 w 872"/>
                <a:gd name="T41" fmla="*/ 1 h 1557"/>
                <a:gd name="T42" fmla="*/ 1 w 872"/>
                <a:gd name="T43" fmla="*/ 1 h 1557"/>
                <a:gd name="T44" fmla="*/ 1 w 872"/>
                <a:gd name="T45" fmla="*/ 1 h 1557"/>
                <a:gd name="T46" fmla="*/ 1 w 872"/>
                <a:gd name="T47" fmla="*/ 1 h 1557"/>
                <a:gd name="T48" fmla="*/ 1 w 872"/>
                <a:gd name="T49" fmla="*/ 1 h 1557"/>
                <a:gd name="T50" fmla="*/ 1 w 872"/>
                <a:gd name="T51" fmla="*/ 2 h 1557"/>
                <a:gd name="T52" fmla="*/ 1 w 872"/>
                <a:gd name="T53" fmla="*/ 2 h 1557"/>
                <a:gd name="T54" fmla="*/ 1 w 872"/>
                <a:gd name="T55" fmla="*/ 2 h 1557"/>
                <a:gd name="T56" fmla="*/ 1 w 872"/>
                <a:gd name="T57" fmla="*/ 2 h 1557"/>
                <a:gd name="T58" fmla="*/ 1 w 872"/>
                <a:gd name="T59" fmla="*/ 2 h 1557"/>
                <a:gd name="T60" fmla="*/ 1 w 872"/>
                <a:gd name="T61" fmla="*/ 2 h 1557"/>
                <a:gd name="T62" fmla="*/ 1 w 872"/>
                <a:gd name="T63" fmla="*/ 2 h 1557"/>
                <a:gd name="T64" fmla="*/ 1 w 872"/>
                <a:gd name="T65" fmla="*/ 2 h 1557"/>
                <a:gd name="T66" fmla="*/ 1 w 872"/>
                <a:gd name="T67" fmla="*/ 2 h 1557"/>
                <a:gd name="T68" fmla="*/ 1 w 872"/>
                <a:gd name="T69" fmla="*/ 2 h 1557"/>
                <a:gd name="T70" fmla="*/ 1 w 872"/>
                <a:gd name="T71" fmla="*/ 2 h 1557"/>
                <a:gd name="T72" fmla="*/ 1 w 872"/>
                <a:gd name="T73" fmla="*/ 2 h 1557"/>
                <a:gd name="T74" fmla="*/ 1 w 872"/>
                <a:gd name="T75" fmla="*/ 2 h 1557"/>
                <a:gd name="T76" fmla="*/ 1 w 872"/>
                <a:gd name="T77" fmla="*/ 2 h 1557"/>
                <a:gd name="T78" fmla="*/ 1 w 872"/>
                <a:gd name="T79" fmla="*/ 2 h 1557"/>
                <a:gd name="T80" fmla="*/ 1 w 872"/>
                <a:gd name="T81" fmla="*/ 2 h 1557"/>
                <a:gd name="T82" fmla="*/ 1 w 872"/>
                <a:gd name="T83" fmla="*/ 2 h 1557"/>
                <a:gd name="T84" fmla="*/ 1 w 872"/>
                <a:gd name="T85" fmla="*/ 1 h 1557"/>
                <a:gd name="T86" fmla="*/ 1 w 872"/>
                <a:gd name="T87" fmla="*/ 1 h 1557"/>
                <a:gd name="T88" fmla="*/ 0 w 872"/>
                <a:gd name="T89" fmla="*/ 1 h 15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72"/>
                <a:gd name="T136" fmla="*/ 0 h 1557"/>
                <a:gd name="T137" fmla="*/ 872 w 872"/>
                <a:gd name="T138" fmla="*/ 1557 h 15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72" h="1557">
                  <a:moveTo>
                    <a:pt x="0" y="746"/>
                  </a:moveTo>
                  <a:lnTo>
                    <a:pt x="0" y="717"/>
                  </a:lnTo>
                  <a:lnTo>
                    <a:pt x="1" y="689"/>
                  </a:lnTo>
                  <a:lnTo>
                    <a:pt x="4" y="661"/>
                  </a:lnTo>
                  <a:lnTo>
                    <a:pt x="7" y="632"/>
                  </a:lnTo>
                  <a:lnTo>
                    <a:pt x="10" y="605"/>
                  </a:lnTo>
                  <a:lnTo>
                    <a:pt x="15" y="577"/>
                  </a:lnTo>
                  <a:lnTo>
                    <a:pt x="21" y="550"/>
                  </a:lnTo>
                  <a:lnTo>
                    <a:pt x="27" y="523"/>
                  </a:lnTo>
                  <a:lnTo>
                    <a:pt x="34" y="496"/>
                  </a:lnTo>
                  <a:lnTo>
                    <a:pt x="42" y="471"/>
                  </a:lnTo>
                  <a:lnTo>
                    <a:pt x="51" y="444"/>
                  </a:lnTo>
                  <a:lnTo>
                    <a:pt x="60" y="418"/>
                  </a:lnTo>
                  <a:lnTo>
                    <a:pt x="70" y="393"/>
                  </a:lnTo>
                  <a:lnTo>
                    <a:pt x="81" y="369"/>
                  </a:lnTo>
                  <a:lnTo>
                    <a:pt x="92" y="344"/>
                  </a:lnTo>
                  <a:lnTo>
                    <a:pt x="104" y="320"/>
                  </a:lnTo>
                  <a:lnTo>
                    <a:pt x="118" y="296"/>
                  </a:lnTo>
                  <a:lnTo>
                    <a:pt x="131" y="273"/>
                  </a:lnTo>
                  <a:lnTo>
                    <a:pt x="145" y="251"/>
                  </a:lnTo>
                  <a:lnTo>
                    <a:pt x="160" y="229"/>
                  </a:lnTo>
                  <a:lnTo>
                    <a:pt x="176" y="206"/>
                  </a:lnTo>
                  <a:lnTo>
                    <a:pt x="191" y="185"/>
                  </a:lnTo>
                  <a:lnTo>
                    <a:pt x="200" y="175"/>
                  </a:lnTo>
                  <a:lnTo>
                    <a:pt x="208" y="164"/>
                  </a:lnTo>
                  <a:lnTo>
                    <a:pt x="225" y="143"/>
                  </a:lnTo>
                  <a:lnTo>
                    <a:pt x="243" y="124"/>
                  </a:lnTo>
                  <a:lnTo>
                    <a:pt x="261" y="105"/>
                  </a:lnTo>
                  <a:lnTo>
                    <a:pt x="281" y="85"/>
                  </a:lnTo>
                  <a:lnTo>
                    <a:pt x="300" y="67"/>
                  </a:lnTo>
                  <a:lnTo>
                    <a:pt x="311" y="58"/>
                  </a:lnTo>
                  <a:lnTo>
                    <a:pt x="320" y="49"/>
                  </a:lnTo>
                  <a:lnTo>
                    <a:pt x="340" y="33"/>
                  </a:lnTo>
                  <a:lnTo>
                    <a:pt x="361" y="16"/>
                  </a:lnTo>
                  <a:lnTo>
                    <a:pt x="384" y="0"/>
                  </a:lnTo>
                  <a:lnTo>
                    <a:pt x="411" y="15"/>
                  </a:lnTo>
                  <a:lnTo>
                    <a:pt x="436" y="30"/>
                  </a:lnTo>
                  <a:lnTo>
                    <a:pt x="463" y="46"/>
                  </a:lnTo>
                  <a:lnTo>
                    <a:pt x="488" y="64"/>
                  </a:lnTo>
                  <a:lnTo>
                    <a:pt x="512" y="82"/>
                  </a:lnTo>
                  <a:lnTo>
                    <a:pt x="536" y="102"/>
                  </a:lnTo>
                  <a:lnTo>
                    <a:pt x="560" y="121"/>
                  </a:lnTo>
                  <a:lnTo>
                    <a:pt x="582" y="142"/>
                  </a:lnTo>
                  <a:lnTo>
                    <a:pt x="605" y="163"/>
                  </a:lnTo>
                  <a:lnTo>
                    <a:pt x="626" y="185"/>
                  </a:lnTo>
                  <a:lnTo>
                    <a:pt x="647" y="208"/>
                  </a:lnTo>
                  <a:lnTo>
                    <a:pt x="656" y="220"/>
                  </a:lnTo>
                  <a:lnTo>
                    <a:pt x="666" y="232"/>
                  </a:lnTo>
                  <a:lnTo>
                    <a:pt x="685" y="256"/>
                  </a:lnTo>
                  <a:lnTo>
                    <a:pt x="703" y="279"/>
                  </a:lnTo>
                  <a:lnTo>
                    <a:pt x="720" y="305"/>
                  </a:lnTo>
                  <a:lnTo>
                    <a:pt x="736" y="332"/>
                  </a:lnTo>
                  <a:lnTo>
                    <a:pt x="753" y="357"/>
                  </a:lnTo>
                  <a:lnTo>
                    <a:pt x="768" y="386"/>
                  </a:lnTo>
                  <a:lnTo>
                    <a:pt x="781" y="412"/>
                  </a:lnTo>
                  <a:lnTo>
                    <a:pt x="794" y="441"/>
                  </a:lnTo>
                  <a:lnTo>
                    <a:pt x="806" y="469"/>
                  </a:lnTo>
                  <a:lnTo>
                    <a:pt x="817" y="498"/>
                  </a:lnTo>
                  <a:lnTo>
                    <a:pt x="827" y="528"/>
                  </a:lnTo>
                  <a:lnTo>
                    <a:pt x="836" y="557"/>
                  </a:lnTo>
                  <a:lnTo>
                    <a:pt x="845" y="589"/>
                  </a:lnTo>
                  <a:lnTo>
                    <a:pt x="853" y="619"/>
                  </a:lnTo>
                  <a:lnTo>
                    <a:pt x="859" y="650"/>
                  </a:lnTo>
                  <a:lnTo>
                    <a:pt x="863" y="681"/>
                  </a:lnTo>
                  <a:lnTo>
                    <a:pt x="868" y="714"/>
                  </a:lnTo>
                  <a:lnTo>
                    <a:pt x="871" y="746"/>
                  </a:lnTo>
                  <a:lnTo>
                    <a:pt x="872" y="779"/>
                  </a:lnTo>
                  <a:lnTo>
                    <a:pt x="872" y="811"/>
                  </a:lnTo>
                  <a:lnTo>
                    <a:pt x="872" y="840"/>
                  </a:lnTo>
                  <a:lnTo>
                    <a:pt x="871" y="868"/>
                  </a:lnTo>
                  <a:lnTo>
                    <a:pt x="868" y="897"/>
                  </a:lnTo>
                  <a:lnTo>
                    <a:pt x="865" y="925"/>
                  </a:lnTo>
                  <a:lnTo>
                    <a:pt x="862" y="953"/>
                  </a:lnTo>
                  <a:lnTo>
                    <a:pt x="857" y="980"/>
                  </a:lnTo>
                  <a:lnTo>
                    <a:pt x="851" y="1007"/>
                  </a:lnTo>
                  <a:lnTo>
                    <a:pt x="845" y="1034"/>
                  </a:lnTo>
                  <a:lnTo>
                    <a:pt x="838" y="1061"/>
                  </a:lnTo>
                  <a:lnTo>
                    <a:pt x="830" y="1088"/>
                  </a:lnTo>
                  <a:lnTo>
                    <a:pt x="821" y="1113"/>
                  </a:lnTo>
                  <a:lnTo>
                    <a:pt x="812" y="1139"/>
                  </a:lnTo>
                  <a:lnTo>
                    <a:pt x="802" y="1164"/>
                  </a:lnTo>
                  <a:lnTo>
                    <a:pt x="792" y="1190"/>
                  </a:lnTo>
                  <a:lnTo>
                    <a:pt x="780" y="1213"/>
                  </a:lnTo>
                  <a:lnTo>
                    <a:pt x="768" y="1237"/>
                  </a:lnTo>
                  <a:lnTo>
                    <a:pt x="756" y="1261"/>
                  </a:lnTo>
                  <a:lnTo>
                    <a:pt x="741" y="1284"/>
                  </a:lnTo>
                  <a:lnTo>
                    <a:pt x="727" y="1308"/>
                  </a:lnTo>
                  <a:lnTo>
                    <a:pt x="712" y="1330"/>
                  </a:lnTo>
                  <a:lnTo>
                    <a:pt x="697" y="1351"/>
                  </a:lnTo>
                  <a:lnTo>
                    <a:pt x="681" y="1373"/>
                  </a:lnTo>
                  <a:lnTo>
                    <a:pt x="672" y="1384"/>
                  </a:lnTo>
                  <a:lnTo>
                    <a:pt x="665" y="1394"/>
                  </a:lnTo>
                  <a:lnTo>
                    <a:pt x="647" y="1414"/>
                  </a:lnTo>
                  <a:lnTo>
                    <a:pt x="629" y="1435"/>
                  </a:lnTo>
                  <a:lnTo>
                    <a:pt x="611" y="1454"/>
                  </a:lnTo>
                  <a:lnTo>
                    <a:pt x="591" y="1472"/>
                  </a:lnTo>
                  <a:lnTo>
                    <a:pt x="572" y="1490"/>
                  </a:lnTo>
                  <a:lnTo>
                    <a:pt x="563" y="1499"/>
                  </a:lnTo>
                  <a:lnTo>
                    <a:pt x="553" y="1508"/>
                  </a:lnTo>
                  <a:lnTo>
                    <a:pt x="532" y="1526"/>
                  </a:lnTo>
                  <a:lnTo>
                    <a:pt x="511" y="1542"/>
                  </a:lnTo>
                  <a:lnTo>
                    <a:pt x="490" y="1557"/>
                  </a:lnTo>
                  <a:lnTo>
                    <a:pt x="463" y="1542"/>
                  </a:lnTo>
                  <a:lnTo>
                    <a:pt x="436" y="1527"/>
                  </a:lnTo>
                  <a:lnTo>
                    <a:pt x="411" y="1511"/>
                  </a:lnTo>
                  <a:lnTo>
                    <a:pt x="385" y="1493"/>
                  </a:lnTo>
                  <a:lnTo>
                    <a:pt x="360" y="1475"/>
                  </a:lnTo>
                  <a:lnTo>
                    <a:pt x="336" y="1456"/>
                  </a:lnTo>
                  <a:lnTo>
                    <a:pt x="312" y="1436"/>
                  </a:lnTo>
                  <a:lnTo>
                    <a:pt x="290" y="1415"/>
                  </a:lnTo>
                  <a:lnTo>
                    <a:pt x="269" y="1394"/>
                  </a:lnTo>
                  <a:lnTo>
                    <a:pt x="246" y="1372"/>
                  </a:lnTo>
                  <a:lnTo>
                    <a:pt x="227" y="1349"/>
                  </a:lnTo>
                  <a:lnTo>
                    <a:pt x="216" y="1337"/>
                  </a:lnTo>
                  <a:lnTo>
                    <a:pt x="206" y="1326"/>
                  </a:lnTo>
                  <a:lnTo>
                    <a:pt x="188" y="1302"/>
                  </a:lnTo>
                  <a:lnTo>
                    <a:pt x="170" y="1278"/>
                  </a:lnTo>
                  <a:lnTo>
                    <a:pt x="152" y="1252"/>
                  </a:lnTo>
                  <a:lnTo>
                    <a:pt x="136" y="1227"/>
                  </a:lnTo>
                  <a:lnTo>
                    <a:pt x="119" y="1200"/>
                  </a:lnTo>
                  <a:lnTo>
                    <a:pt x="104" y="1173"/>
                  </a:lnTo>
                  <a:lnTo>
                    <a:pt x="91" y="1145"/>
                  </a:lnTo>
                  <a:lnTo>
                    <a:pt x="78" y="1116"/>
                  </a:lnTo>
                  <a:lnTo>
                    <a:pt x="66" y="1088"/>
                  </a:lnTo>
                  <a:lnTo>
                    <a:pt x="55" y="1060"/>
                  </a:lnTo>
                  <a:lnTo>
                    <a:pt x="45" y="1030"/>
                  </a:lnTo>
                  <a:lnTo>
                    <a:pt x="36" y="1000"/>
                  </a:lnTo>
                  <a:lnTo>
                    <a:pt x="27" y="970"/>
                  </a:lnTo>
                  <a:lnTo>
                    <a:pt x="21" y="938"/>
                  </a:lnTo>
                  <a:lnTo>
                    <a:pt x="15" y="907"/>
                  </a:lnTo>
                  <a:lnTo>
                    <a:pt x="9" y="876"/>
                  </a:lnTo>
                  <a:lnTo>
                    <a:pt x="6" y="844"/>
                  </a:lnTo>
                  <a:lnTo>
                    <a:pt x="3" y="811"/>
                  </a:lnTo>
                  <a:lnTo>
                    <a:pt x="1" y="779"/>
                  </a:lnTo>
                  <a:lnTo>
                    <a:pt x="0" y="74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1" name="Freeform 61"/>
            <p:cNvSpPr>
              <a:spLocks/>
            </p:cNvSpPr>
            <p:nvPr/>
          </p:nvSpPr>
          <p:spPr bwMode="auto">
            <a:xfrm>
              <a:off x="2563" y="3278"/>
              <a:ext cx="4" cy="6"/>
            </a:xfrm>
            <a:custGeom>
              <a:avLst/>
              <a:gdLst>
                <a:gd name="T0" fmla="*/ 0 w 7"/>
                <a:gd name="T1" fmla="*/ 0 h 13"/>
                <a:gd name="T2" fmla="*/ 1 w 7"/>
                <a:gd name="T3" fmla="*/ 0 h 13"/>
                <a:gd name="T4" fmla="*/ 1 w 7"/>
                <a:gd name="T5" fmla="*/ 0 h 13"/>
                <a:gd name="T6" fmla="*/ 1 w 7"/>
                <a:gd name="T7" fmla="*/ 0 h 13"/>
                <a:gd name="T8" fmla="*/ 1 w 7"/>
                <a:gd name="T9" fmla="*/ 0 h 13"/>
                <a:gd name="T10" fmla="*/ 0 w 7"/>
                <a:gd name="T11" fmla="*/ 0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0" y="2"/>
                  </a:moveTo>
                  <a:lnTo>
                    <a:pt x="3" y="0"/>
                  </a:lnTo>
                  <a:lnTo>
                    <a:pt x="7" y="2"/>
                  </a:lnTo>
                  <a:lnTo>
                    <a:pt x="1" y="13"/>
                  </a:lnTo>
                  <a:lnTo>
                    <a:pt x="7" y="1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2" name="Freeform 62"/>
            <p:cNvSpPr>
              <a:spLocks/>
            </p:cNvSpPr>
            <p:nvPr/>
          </p:nvSpPr>
          <p:spPr bwMode="auto">
            <a:xfrm>
              <a:off x="2384" y="3193"/>
              <a:ext cx="663" cy="535"/>
            </a:xfrm>
            <a:custGeom>
              <a:avLst/>
              <a:gdLst>
                <a:gd name="T0" fmla="*/ 1 w 1326"/>
                <a:gd name="T1" fmla="*/ 1 h 1070"/>
                <a:gd name="T2" fmla="*/ 1 w 1326"/>
                <a:gd name="T3" fmla="*/ 1 h 1070"/>
                <a:gd name="T4" fmla="*/ 1 w 1326"/>
                <a:gd name="T5" fmla="*/ 1 h 1070"/>
                <a:gd name="T6" fmla="*/ 1 w 1326"/>
                <a:gd name="T7" fmla="*/ 1 h 1070"/>
                <a:gd name="T8" fmla="*/ 1 w 1326"/>
                <a:gd name="T9" fmla="*/ 1 h 1070"/>
                <a:gd name="T10" fmla="*/ 1 w 1326"/>
                <a:gd name="T11" fmla="*/ 1 h 1070"/>
                <a:gd name="T12" fmla="*/ 1 w 1326"/>
                <a:gd name="T13" fmla="*/ 1 h 1070"/>
                <a:gd name="T14" fmla="*/ 1 w 1326"/>
                <a:gd name="T15" fmla="*/ 1 h 1070"/>
                <a:gd name="T16" fmla="*/ 1 w 1326"/>
                <a:gd name="T17" fmla="*/ 1 h 1070"/>
                <a:gd name="T18" fmla="*/ 1 w 1326"/>
                <a:gd name="T19" fmla="*/ 1 h 1070"/>
                <a:gd name="T20" fmla="*/ 1 w 1326"/>
                <a:gd name="T21" fmla="*/ 1 h 1070"/>
                <a:gd name="T22" fmla="*/ 1 w 1326"/>
                <a:gd name="T23" fmla="*/ 1 h 1070"/>
                <a:gd name="T24" fmla="*/ 1 w 1326"/>
                <a:gd name="T25" fmla="*/ 1 h 1070"/>
                <a:gd name="T26" fmla="*/ 1 w 1326"/>
                <a:gd name="T27" fmla="*/ 1 h 1070"/>
                <a:gd name="T28" fmla="*/ 1 w 1326"/>
                <a:gd name="T29" fmla="*/ 1 h 1070"/>
                <a:gd name="T30" fmla="*/ 1 w 1326"/>
                <a:gd name="T31" fmla="*/ 1 h 1070"/>
                <a:gd name="T32" fmla="*/ 1 w 1326"/>
                <a:gd name="T33" fmla="*/ 1 h 1070"/>
                <a:gd name="T34" fmla="*/ 1 w 1326"/>
                <a:gd name="T35" fmla="*/ 1 h 1070"/>
                <a:gd name="T36" fmla="*/ 1 w 1326"/>
                <a:gd name="T37" fmla="*/ 1 h 1070"/>
                <a:gd name="T38" fmla="*/ 1 w 1326"/>
                <a:gd name="T39" fmla="*/ 1 h 1070"/>
                <a:gd name="T40" fmla="*/ 1 w 1326"/>
                <a:gd name="T41" fmla="*/ 1 h 1070"/>
                <a:gd name="T42" fmla="*/ 1 w 1326"/>
                <a:gd name="T43" fmla="*/ 1 h 1070"/>
                <a:gd name="T44" fmla="*/ 0 w 1326"/>
                <a:gd name="T45" fmla="*/ 1 h 1070"/>
                <a:gd name="T46" fmla="*/ 1 w 1326"/>
                <a:gd name="T47" fmla="*/ 1 h 1070"/>
                <a:gd name="T48" fmla="*/ 1 w 1326"/>
                <a:gd name="T49" fmla="*/ 1 h 1070"/>
                <a:gd name="T50" fmla="*/ 1 w 1326"/>
                <a:gd name="T51" fmla="*/ 1 h 1070"/>
                <a:gd name="T52" fmla="*/ 1 w 1326"/>
                <a:gd name="T53" fmla="*/ 1 h 1070"/>
                <a:gd name="T54" fmla="*/ 1 w 1326"/>
                <a:gd name="T55" fmla="*/ 1 h 1070"/>
                <a:gd name="T56" fmla="*/ 1 w 1326"/>
                <a:gd name="T57" fmla="*/ 1 h 1070"/>
                <a:gd name="T58" fmla="*/ 1 w 1326"/>
                <a:gd name="T59" fmla="*/ 1 h 1070"/>
                <a:gd name="T60" fmla="*/ 1 w 1326"/>
                <a:gd name="T61" fmla="*/ 1 h 1070"/>
                <a:gd name="T62" fmla="*/ 1 w 1326"/>
                <a:gd name="T63" fmla="*/ 1 h 1070"/>
                <a:gd name="T64" fmla="*/ 1 w 1326"/>
                <a:gd name="T65" fmla="*/ 1 h 1070"/>
                <a:gd name="T66" fmla="*/ 1 w 1326"/>
                <a:gd name="T67" fmla="*/ 1 h 1070"/>
                <a:gd name="T68" fmla="*/ 1 w 1326"/>
                <a:gd name="T69" fmla="*/ 1 h 1070"/>
                <a:gd name="T70" fmla="*/ 1 w 1326"/>
                <a:gd name="T71" fmla="*/ 1 h 1070"/>
                <a:gd name="T72" fmla="*/ 1 w 1326"/>
                <a:gd name="T73" fmla="*/ 1 h 1070"/>
                <a:gd name="T74" fmla="*/ 1 w 1326"/>
                <a:gd name="T75" fmla="*/ 1 h 1070"/>
                <a:gd name="T76" fmla="*/ 1 w 1326"/>
                <a:gd name="T77" fmla="*/ 1 h 1070"/>
                <a:gd name="T78" fmla="*/ 1 w 1326"/>
                <a:gd name="T79" fmla="*/ 0 h 1070"/>
                <a:gd name="T80" fmla="*/ 1 w 1326"/>
                <a:gd name="T81" fmla="*/ 1 h 1070"/>
                <a:gd name="T82" fmla="*/ 1 w 1326"/>
                <a:gd name="T83" fmla="*/ 1 h 1070"/>
                <a:gd name="T84" fmla="*/ 1 w 1326"/>
                <a:gd name="T85" fmla="*/ 1 h 1070"/>
                <a:gd name="T86" fmla="*/ 1 w 1326"/>
                <a:gd name="T87" fmla="*/ 1 h 1070"/>
                <a:gd name="T88" fmla="*/ 1 w 1326"/>
                <a:gd name="T89" fmla="*/ 1 h 10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6"/>
                <a:gd name="T136" fmla="*/ 0 h 1070"/>
                <a:gd name="T137" fmla="*/ 1326 w 1326"/>
                <a:gd name="T138" fmla="*/ 1070 h 10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6" h="1070">
                  <a:moveTo>
                    <a:pt x="1325" y="96"/>
                  </a:moveTo>
                  <a:lnTo>
                    <a:pt x="1326" y="124"/>
                  </a:lnTo>
                  <a:lnTo>
                    <a:pt x="1326" y="153"/>
                  </a:lnTo>
                  <a:lnTo>
                    <a:pt x="1326" y="176"/>
                  </a:lnTo>
                  <a:lnTo>
                    <a:pt x="1325" y="200"/>
                  </a:lnTo>
                  <a:lnTo>
                    <a:pt x="1322" y="247"/>
                  </a:lnTo>
                  <a:lnTo>
                    <a:pt x="1319" y="269"/>
                  </a:lnTo>
                  <a:lnTo>
                    <a:pt x="1316" y="293"/>
                  </a:lnTo>
                  <a:lnTo>
                    <a:pt x="1313" y="315"/>
                  </a:lnTo>
                  <a:lnTo>
                    <a:pt x="1308" y="338"/>
                  </a:lnTo>
                  <a:lnTo>
                    <a:pt x="1302" y="360"/>
                  </a:lnTo>
                  <a:lnTo>
                    <a:pt x="1298" y="383"/>
                  </a:lnTo>
                  <a:lnTo>
                    <a:pt x="1286" y="426"/>
                  </a:lnTo>
                  <a:lnTo>
                    <a:pt x="1271" y="468"/>
                  </a:lnTo>
                  <a:lnTo>
                    <a:pt x="1263" y="489"/>
                  </a:lnTo>
                  <a:lnTo>
                    <a:pt x="1255" y="510"/>
                  </a:lnTo>
                  <a:lnTo>
                    <a:pt x="1237" y="550"/>
                  </a:lnTo>
                  <a:lnTo>
                    <a:pt x="1226" y="571"/>
                  </a:lnTo>
                  <a:lnTo>
                    <a:pt x="1216" y="590"/>
                  </a:lnTo>
                  <a:lnTo>
                    <a:pt x="1193" y="629"/>
                  </a:lnTo>
                  <a:lnTo>
                    <a:pt x="1169" y="665"/>
                  </a:lnTo>
                  <a:lnTo>
                    <a:pt x="1157" y="685"/>
                  </a:lnTo>
                  <a:lnTo>
                    <a:pt x="1144" y="701"/>
                  </a:lnTo>
                  <a:lnTo>
                    <a:pt x="1117" y="737"/>
                  </a:lnTo>
                  <a:lnTo>
                    <a:pt x="1089" y="770"/>
                  </a:lnTo>
                  <a:lnTo>
                    <a:pt x="1074" y="786"/>
                  </a:lnTo>
                  <a:lnTo>
                    <a:pt x="1057" y="801"/>
                  </a:lnTo>
                  <a:lnTo>
                    <a:pt x="1042" y="818"/>
                  </a:lnTo>
                  <a:lnTo>
                    <a:pt x="1026" y="833"/>
                  </a:lnTo>
                  <a:lnTo>
                    <a:pt x="993" y="861"/>
                  </a:lnTo>
                  <a:lnTo>
                    <a:pt x="975" y="874"/>
                  </a:lnTo>
                  <a:lnTo>
                    <a:pt x="957" y="888"/>
                  </a:lnTo>
                  <a:lnTo>
                    <a:pt x="921" y="913"/>
                  </a:lnTo>
                  <a:lnTo>
                    <a:pt x="886" y="937"/>
                  </a:lnTo>
                  <a:lnTo>
                    <a:pt x="866" y="949"/>
                  </a:lnTo>
                  <a:lnTo>
                    <a:pt x="847" y="960"/>
                  </a:lnTo>
                  <a:lnTo>
                    <a:pt x="827" y="970"/>
                  </a:lnTo>
                  <a:lnTo>
                    <a:pt x="806" y="980"/>
                  </a:lnTo>
                  <a:lnTo>
                    <a:pt x="787" y="989"/>
                  </a:lnTo>
                  <a:lnTo>
                    <a:pt x="766" y="998"/>
                  </a:lnTo>
                  <a:lnTo>
                    <a:pt x="745" y="1007"/>
                  </a:lnTo>
                  <a:lnTo>
                    <a:pt x="724" y="1015"/>
                  </a:lnTo>
                  <a:lnTo>
                    <a:pt x="682" y="1030"/>
                  </a:lnTo>
                  <a:lnTo>
                    <a:pt x="660" y="1036"/>
                  </a:lnTo>
                  <a:lnTo>
                    <a:pt x="639" y="1042"/>
                  </a:lnTo>
                  <a:lnTo>
                    <a:pt x="617" y="1046"/>
                  </a:lnTo>
                  <a:lnTo>
                    <a:pt x="594" y="1052"/>
                  </a:lnTo>
                  <a:lnTo>
                    <a:pt x="550" y="1060"/>
                  </a:lnTo>
                  <a:lnTo>
                    <a:pt x="503" y="1066"/>
                  </a:lnTo>
                  <a:lnTo>
                    <a:pt x="479" y="1067"/>
                  </a:lnTo>
                  <a:lnTo>
                    <a:pt x="457" y="1069"/>
                  </a:lnTo>
                  <a:lnTo>
                    <a:pt x="409" y="1070"/>
                  </a:lnTo>
                  <a:lnTo>
                    <a:pt x="382" y="1070"/>
                  </a:lnTo>
                  <a:lnTo>
                    <a:pt x="355" y="1069"/>
                  </a:lnTo>
                  <a:lnTo>
                    <a:pt x="328" y="1067"/>
                  </a:lnTo>
                  <a:lnTo>
                    <a:pt x="302" y="1064"/>
                  </a:lnTo>
                  <a:lnTo>
                    <a:pt x="275" y="1061"/>
                  </a:lnTo>
                  <a:lnTo>
                    <a:pt x="248" y="1057"/>
                  </a:lnTo>
                  <a:lnTo>
                    <a:pt x="222" y="1051"/>
                  </a:lnTo>
                  <a:lnTo>
                    <a:pt x="197" y="1046"/>
                  </a:lnTo>
                  <a:lnTo>
                    <a:pt x="172" y="1039"/>
                  </a:lnTo>
                  <a:lnTo>
                    <a:pt x="146" y="1031"/>
                  </a:lnTo>
                  <a:lnTo>
                    <a:pt x="121" y="1024"/>
                  </a:lnTo>
                  <a:lnTo>
                    <a:pt x="97" y="1016"/>
                  </a:lnTo>
                  <a:lnTo>
                    <a:pt x="73" y="1006"/>
                  </a:lnTo>
                  <a:lnTo>
                    <a:pt x="49" y="997"/>
                  </a:lnTo>
                  <a:lnTo>
                    <a:pt x="25" y="986"/>
                  </a:lnTo>
                  <a:lnTo>
                    <a:pt x="1" y="974"/>
                  </a:lnTo>
                  <a:lnTo>
                    <a:pt x="0" y="946"/>
                  </a:lnTo>
                  <a:lnTo>
                    <a:pt x="0" y="918"/>
                  </a:lnTo>
                  <a:lnTo>
                    <a:pt x="0" y="894"/>
                  </a:lnTo>
                  <a:lnTo>
                    <a:pt x="1" y="871"/>
                  </a:lnTo>
                  <a:lnTo>
                    <a:pt x="4" y="824"/>
                  </a:lnTo>
                  <a:lnTo>
                    <a:pt x="7" y="801"/>
                  </a:lnTo>
                  <a:lnTo>
                    <a:pt x="10" y="779"/>
                  </a:lnTo>
                  <a:lnTo>
                    <a:pt x="15" y="755"/>
                  </a:lnTo>
                  <a:lnTo>
                    <a:pt x="19" y="732"/>
                  </a:lnTo>
                  <a:lnTo>
                    <a:pt x="24" y="710"/>
                  </a:lnTo>
                  <a:lnTo>
                    <a:pt x="28" y="689"/>
                  </a:lnTo>
                  <a:lnTo>
                    <a:pt x="42" y="646"/>
                  </a:lnTo>
                  <a:lnTo>
                    <a:pt x="55" y="602"/>
                  </a:lnTo>
                  <a:lnTo>
                    <a:pt x="64" y="581"/>
                  </a:lnTo>
                  <a:lnTo>
                    <a:pt x="72" y="561"/>
                  </a:lnTo>
                  <a:lnTo>
                    <a:pt x="91" y="520"/>
                  </a:lnTo>
                  <a:lnTo>
                    <a:pt x="100" y="501"/>
                  </a:lnTo>
                  <a:lnTo>
                    <a:pt x="110" y="480"/>
                  </a:lnTo>
                  <a:lnTo>
                    <a:pt x="133" y="442"/>
                  </a:lnTo>
                  <a:lnTo>
                    <a:pt x="157" y="405"/>
                  </a:lnTo>
                  <a:lnTo>
                    <a:pt x="169" y="387"/>
                  </a:lnTo>
                  <a:lnTo>
                    <a:pt x="182" y="369"/>
                  </a:lnTo>
                  <a:lnTo>
                    <a:pt x="209" y="335"/>
                  </a:lnTo>
                  <a:lnTo>
                    <a:pt x="239" y="300"/>
                  </a:lnTo>
                  <a:lnTo>
                    <a:pt x="254" y="284"/>
                  </a:lnTo>
                  <a:lnTo>
                    <a:pt x="269" y="269"/>
                  </a:lnTo>
                  <a:lnTo>
                    <a:pt x="284" y="254"/>
                  </a:lnTo>
                  <a:lnTo>
                    <a:pt x="300" y="239"/>
                  </a:lnTo>
                  <a:lnTo>
                    <a:pt x="334" y="209"/>
                  </a:lnTo>
                  <a:lnTo>
                    <a:pt x="351" y="196"/>
                  </a:lnTo>
                  <a:lnTo>
                    <a:pt x="369" y="182"/>
                  </a:lnTo>
                  <a:lnTo>
                    <a:pt x="405" y="157"/>
                  </a:lnTo>
                  <a:lnTo>
                    <a:pt x="442" y="133"/>
                  </a:lnTo>
                  <a:lnTo>
                    <a:pt x="461" y="121"/>
                  </a:lnTo>
                  <a:lnTo>
                    <a:pt x="479" y="111"/>
                  </a:lnTo>
                  <a:lnTo>
                    <a:pt x="500" y="100"/>
                  </a:lnTo>
                  <a:lnTo>
                    <a:pt x="520" y="91"/>
                  </a:lnTo>
                  <a:lnTo>
                    <a:pt x="539" y="81"/>
                  </a:lnTo>
                  <a:lnTo>
                    <a:pt x="560" y="72"/>
                  </a:lnTo>
                  <a:lnTo>
                    <a:pt x="581" y="64"/>
                  </a:lnTo>
                  <a:lnTo>
                    <a:pt x="602" y="55"/>
                  </a:lnTo>
                  <a:lnTo>
                    <a:pt x="645" y="42"/>
                  </a:lnTo>
                  <a:lnTo>
                    <a:pt x="666" y="34"/>
                  </a:lnTo>
                  <a:lnTo>
                    <a:pt x="688" y="29"/>
                  </a:lnTo>
                  <a:lnTo>
                    <a:pt x="709" y="24"/>
                  </a:lnTo>
                  <a:lnTo>
                    <a:pt x="732" y="20"/>
                  </a:lnTo>
                  <a:lnTo>
                    <a:pt x="778" y="11"/>
                  </a:lnTo>
                  <a:lnTo>
                    <a:pt x="823" y="5"/>
                  </a:lnTo>
                  <a:lnTo>
                    <a:pt x="847" y="3"/>
                  </a:lnTo>
                  <a:lnTo>
                    <a:pt x="871" y="2"/>
                  </a:lnTo>
                  <a:lnTo>
                    <a:pt x="917" y="0"/>
                  </a:lnTo>
                  <a:lnTo>
                    <a:pt x="944" y="0"/>
                  </a:lnTo>
                  <a:lnTo>
                    <a:pt x="972" y="2"/>
                  </a:lnTo>
                  <a:lnTo>
                    <a:pt x="999" y="5"/>
                  </a:lnTo>
                  <a:lnTo>
                    <a:pt x="1026" y="6"/>
                  </a:lnTo>
                  <a:lnTo>
                    <a:pt x="1051" y="11"/>
                  </a:lnTo>
                  <a:lnTo>
                    <a:pt x="1078" y="15"/>
                  </a:lnTo>
                  <a:lnTo>
                    <a:pt x="1104" y="20"/>
                  </a:lnTo>
                  <a:lnTo>
                    <a:pt x="1129" y="26"/>
                  </a:lnTo>
                  <a:lnTo>
                    <a:pt x="1156" y="32"/>
                  </a:lnTo>
                  <a:lnTo>
                    <a:pt x="1180" y="39"/>
                  </a:lnTo>
                  <a:lnTo>
                    <a:pt x="1205" y="46"/>
                  </a:lnTo>
                  <a:lnTo>
                    <a:pt x="1229" y="55"/>
                  </a:lnTo>
                  <a:lnTo>
                    <a:pt x="1255" y="64"/>
                  </a:lnTo>
                  <a:lnTo>
                    <a:pt x="1278" y="73"/>
                  </a:lnTo>
                  <a:lnTo>
                    <a:pt x="1301" y="84"/>
                  </a:lnTo>
                  <a:lnTo>
                    <a:pt x="1325" y="96"/>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3" name="Freeform 63"/>
            <p:cNvSpPr>
              <a:spLocks/>
            </p:cNvSpPr>
            <p:nvPr/>
          </p:nvSpPr>
          <p:spPr bwMode="auto">
            <a:xfrm>
              <a:off x="3033" y="3241"/>
              <a:ext cx="6" cy="5"/>
            </a:xfrm>
            <a:custGeom>
              <a:avLst/>
              <a:gdLst>
                <a:gd name="T0" fmla="*/ 1 w 12"/>
                <a:gd name="T1" fmla="*/ 0 h 11"/>
                <a:gd name="T2" fmla="*/ 1 w 12"/>
                <a:gd name="T3" fmla="*/ 0 h 11"/>
                <a:gd name="T4" fmla="*/ 1 w 12"/>
                <a:gd name="T5" fmla="*/ 0 h 11"/>
                <a:gd name="T6" fmla="*/ 0 w 12"/>
                <a:gd name="T7" fmla="*/ 0 h 11"/>
                <a:gd name="T8" fmla="*/ 1 w 12"/>
                <a:gd name="T9" fmla="*/ 0 h 11"/>
                <a:gd name="T10" fmla="*/ 1 w 12"/>
                <a:gd name="T11" fmla="*/ 0 h 11"/>
                <a:gd name="T12" fmla="*/ 0 60000 65536"/>
                <a:gd name="T13" fmla="*/ 0 60000 65536"/>
                <a:gd name="T14" fmla="*/ 0 60000 65536"/>
                <a:gd name="T15" fmla="*/ 0 60000 65536"/>
                <a:gd name="T16" fmla="*/ 0 60000 65536"/>
                <a:gd name="T17" fmla="*/ 0 60000 65536"/>
                <a:gd name="T18" fmla="*/ 0 w 12"/>
                <a:gd name="T19" fmla="*/ 0 h 11"/>
                <a:gd name="T20" fmla="*/ 12 w 12"/>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2" h="11">
                  <a:moveTo>
                    <a:pt x="9" y="0"/>
                  </a:moveTo>
                  <a:lnTo>
                    <a:pt x="12" y="2"/>
                  </a:lnTo>
                  <a:lnTo>
                    <a:pt x="12" y="5"/>
                  </a:lnTo>
                  <a:lnTo>
                    <a:pt x="0" y="5"/>
                  </a:lnTo>
                  <a:lnTo>
                    <a:pt x="3" y="11"/>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4" name="Freeform 64"/>
            <p:cNvSpPr>
              <a:spLocks/>
            </p:cNvSpPr>
            <p:nvPr/>
          </p:nvSpPr>
          <p:spPr bwMode="auto">
            <a:xfrm>
              <a:off x="2379" y="3279"/>
              <a:ext cx="436" cy="450"/>
            </a:xfrm>
            <a:custGeom>
              <a:avLst/>
              <a:gdLst>
                <a:gd name="T0" fmla="*/ 0 w 872"/>
                <a:gd name="T1" fmla="*/ 1 h 898"/>
                <a:gd name="T2" fmla="*/ 1 w 872"/>
                <a:gd name="T3" fmla="*/ 1 h 898"/>
                <a:gd name="T4" fmla="*/ 1 w 872"/>
                <a:gd name="T5" fmla="*/ 1 h 898"/>
                <a:gd name="T6" fmla="*/ 1 w 872"/>
                <a:gd name="T7" fmla="*/ 1 h 898"/>
                <a:gd name="T8" fmla="*/ 1 w 872"/>
                <a:gd name="T9" fmla="*/ 1 h 898"/>
                <a:gd name="T10" fmla="*/ 1 w 872"/>
                <a:gd name="T11" fmla="*/ 1 h 898"/>
                <a:gd name="T12" fmla="*/ 1 w 872"/>
                <a:gd name="T13" fmla="*/ 1 h 898"/>
                <a:gd name="T14" fmla="*/ 1 w 872"/>
                <a:gd name="T15" fmla="*/ 1 h 898"/>
                <a:gd name="T16" fmla="*/ 1 w 872"/>
                <a:gd name="T17" fmla="*/ 1 h 898"/>
                <a:gd name="T18" fmla="*/ 1 w 872"/>
                <a:gd name="T19" fmla="*/ 1 h 898"/>
                <a:gd name="T20" fmla="*/ 1 w 872"/>
                <a:gd name="T21" fmla="*/ 1 h 898"/>
                <a:gd name="T22" fmla="*/ 1 w 872"/>
                <a:gd name="T23" fmla="*/ 1 h 898"/>
                <a:gd name="T24" fmla="*/ 1 w 872"/>
                <a:gd name="T25" fmla="*/ 1 h 898"/>
                <a:gd name="T26" fmla="*/ 1 w 872"/>
                <a:gd name="T27" fmla="*/ 1 h 898"/>
                <a:gd name="T28" fmla="*/ 1 w 872"/>
                <a:gd name="T29" fmla="*/ 1 h 898"/>
                <a:gd name="T30" fmla="*/ 1 w 872"/>
                <a:gd name="T31" fmla="*/ 1 h 898"/>
                <a:gd name="T32" fmla="*/ 1 w 872"/>
                <a:gd name="T33" fmla="*/ 1 h 898"/>
                <a:gd name="T34" fmla="*/ 1 w 872"/>
                <a:gd name="T35" fmla="*/ 1 h 898"/>
                <a:gd name="T36" fmla="*/ 1 w 872"/>
                <a:gd name="T37" fmla="*/ 1 h 898"/>
                <a:gd name="T38" fmla="*/ 1 w 872"/>
                <a:gd name="T39" fmla="*/ 1 h 898"/>
                <a:gd name="T40" fmla="*/ 1 w 872"/>
                <a:gd name="T41" fmla="*/ 1 h 898"/>
                <a:gd name="T42" fmla="*/ 1 w 872"/>
                <a:gd name="T43" fmla="*/ 1 h 898"/>
                <a:gd name="T44" fmla="*/ 1 w 872"/>
                <a:gd name="T45" fmla="*/ 1 h 898"/>
                <a:gd name="T46" fmla="*/ 1 w 872"/>
                <a:gd name="T47" fmla="*/ 1 h 898"/>
                <a:gd name="T48" fmla="*/ 1 w 872"/>
                <a:gd name="T49" fmla="*/ 1 h 898"/>
                <a:gd name="T50" fmla="*/ 1 w 872"/>
                <a:gd name="T51" fmla="*/ 1 h 898"/>
                <a:gd name="T52" fmla="*/ 1 w 872"/>
                <a:gd name="T53" fmla="*/ 1 h 898"/>
                <a:gd name="T54" fmla="*/ 1 w 872"/>
                <a:gd name="T55" fmla="*/ 1 h 898"/>
                <a:gd name="T56" fmla="*/ 1 w 872"/>
                <a:gd name="T57" fmla="*/ 1 h 898"/>
                <a:gd name="T58" fmla="*/ 1 w 872"/>
                <a:gd name="T59" fmla="*/ 1 h 898"/>
                <a:gd name="T60" fmla="*/ 1 w 872"/>
                <a:gd name="T61" fmla="*/ 1 h 898"/>
                <a:gd name="T62" fmla="*/ 1 w 872"/>
                <a:gd name="T63" fmla="*/ 1 h 898"/>
                <a:gd name="T64" fmla="*/ 1 w 872"/>
                <a:gd name="T65" fmla="*/ 1 h 898"/>
                <a:gd name="T66" fmla="*/ 1 w 872"/>
                <a:gd name="T67" fmla="*/ 1 h 898"/>
                <a:gd name="T68" fmla="*/ 1 w 872"/>
                <a:gd name="T69" fmla="*/ 1 h 898"/>
                <a:gd name="T70" fmla="*/ 1 w 872"/>
                <a:gd name="T71" fmla="*/ 1 h 898"/>
                <a:gd name="T72" fmla="*/ 1 w 872"/>
                <a:gd name="T73" fmla="*/ 1 h 898"/>
                <a:gd name="T74" fmla="*/ 1 w 872"/>
                <a:gd name="T75" fmla="*/ 1 h 898"/>
                <a:gd name="T76" fmla="*/ 1 w 872"/>
                <a:gd name="T77" fmla="*/ 1 h 898"/>
                <a:gd name="T78" fmla="*/ 1 w 872"/>
                <a:gd name="T79" fmla="*/ 1 h 898"/>
                <a:gd name="T80" fmla="*/ 1 w 872"/>
                <a:gd name="T81" fmla="*/ 1 h 898"/>
                <a:gd name="T82" fmla="*/ 1 w 872"/>
                <a:gd name="T83" fmla="*/ 1 h 898"/>
                <a:gd name="T84" fmla="*/ 1 w 872"/>
                <a:gd name="T85" fmla="*/ 1 h 898"/>
                <a:gd name="T86" fmla="*/ 1 w 872"/>
                <a:gd name="T87" fmla="*/ 1 h 898"/>
                <a:gd name="T88" fmla="*/ 1 w 872"/>
                <a:gd name="T89" fmla="*/ 1 h 898"/>
                <a:gd name="T90" fmla="*/ 1 w 872"/>
                <a:gd name="T91" fmla="*/ 1 h 898"/>
                <a:gd name="T92" fmla="*/ 1 w 872"/>
                <a:gd name="T93" fmla="*/ 1 h 898"/>
                <a:gd name="T94" fmla="*/ 1 w 872"/>
                <a:gd name="T95" fmla="*/ 1 h 898"/>
                <a:gd name="T96" fmla="*/ 1 w 872"/>
                <a:gd name="T97" fmla="*/ 1 h 898"/>
                <a:gd name="T98" fmla="*/ 1 w 872"/>
                <a:gd name="T99" fmla="*/ 1 h 898"/>
                <a:gd name="T100" fmla="*/ 0 w 872"/>
                <a:gd name="T101" fmla="*/ 1 h 8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72"/>
                <a:gd name="T154" fmla="*/ 0 h 898"/>
                <a:gd name="T155" fmla="*/ 872 w 872"/>
                <a:gd name="T156" fmla="*/ 898 h 8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72" h="898">
                  <a:moveTo>
                    <a:pt x="0" y="746"/>
                  </a:moveTo>
                  <a:lnTo>
                    <a:pt x="0" y="717"/>
                  </a:lnTo>
                  <a:lnTo>
                    <a:pt x="1" y="689"/>
                  </a:lnTo>
                  <a:lnTo>
                    <a:pt x="4" y="661"/>
                  </a:lnTo>
                  <a:lnTo>
                    <a:pt x="7" y="632"/>
                  </a:lnTo>
                  <a:lnTo>
                    <a:pt x="10" y="605"/>
                  </a:lnTo>
                  <a:lnTo>
                    <a:pt x="15" y="577"/>
                  </a:lnTo>
                  <a:lnTo>
                    <a:pt x="21" y="550"/>
                  </a:lnTo>
                  <a:lnTo>
                    <a:pt x="27" y="523"/>
                  </a:lnTo>
                  <a:lnTo>
                    <a:pt x="34" y="496"/>
                  </a:lnTo>
                  <a:lnTo>
                    <a:pt x="42" y="471"/>
                  </a:lnTo>
                  <a:lnTo>
                    <a:pt x="51" y="444"/>
                  </a:lnTo>
                  <a:lnTo>
                    <a:pt x="60" y="418"/>
                  </a:lnTo>
                  <a:lnTo>
                    <a:pt x="70" y="393"/>
                  </a:lnTo>
                  <a:lnTo>
                    <a:pt x="81" y="369"/>
                  </a:lnTo>
                  <a:lnTo>
                    <a:pt x="92" y="344"/>
                  </a:lnTo>
                  <a:lnTo>
                    <a:pt x="104" y="320"/>
                  </a:lnTo>
                  <a:lnTo>
                    <a:pt x="118" y="296"/>
                  </a:lnTo>
                  <a:lnTo>
                    <a:pt x="131" y="273"/>
                  </a:lnTo>
                  <a:lnTo>
                    <a:pt x="145" y="251"/>
                  </a:lnTo>
                  <a:lnTo>
                    <a:pt x="160" y="229"/>
                  </a:lnTo>
                  <a:lnTo>
                    <a:pt x="176" y="206"/>
                  </a:lnTo>
                  <a:lnTo>
                    <a:pt x="191" y="185"/>
                  </a:lnTo>
                  <a:lnTo>
                    <a:pt x="200" y="175"/>
                  </a:lnTo>
                  <a:lnTo>
                    <a:pt x="208" y="164"/>
                  </a:lnTo>
                  <a:lnTo>
                    <a:pt x="225" y="143"/>
                  </a:lnTo>
                  <a:lnTo>
                    <a:pt x="243" y="124"/>
                  </a:lnTo>
                  <a:lnTo>
                    <a:pt x="261" y="105"/>
                  </a:lnTo>
                  <a:lnTo>
                    <a:pt x="281" y="85"/>
                  </a:lnTo>
                  <a:lnTo>
                    <a:pt x="300" y="67"/>
                  </a:lnTo>
                  <a:lnTo>
                    <a:pt x="311" y="58"/>
                  </a:lnTo>
                  <a:lnTo>
                    <a:pt x="320" y="49"/>
                  </a:lnTo>
                  <a:lnTo>
                    <a:pt x="340" y="33"/>
                  </a:lnTo>
                  <a:lnTo>
                    <a:pt x="361" y="16"/>
                  </a:lnTo>
                  <a:lnTo>
                    <a:pt x="384" y="0"/>
                  </a:lnTo>
                  <a:lnTo>
                    <a:pt x="409" y="13"/>
                  </a:lnTo>
                  <a:lnTo>
                    <a:pt x="435" y="30"/>
                  </a:lnTo>
                  <a:lnTo>
                    <a:pt x="460" y="45"/>
                  </a:lnTo>
                  <a:lnTo>
                    <a:pt x="472" y="54"/>
                  </a:lnTo>
                  <a:lnTo>
                    <a:pt x="484" y="61"/>
                  </a:lnTo>
                  <a:lnTo>
                    <a:pt x="508" y="79"/>
                  </a:lnTo>
                  <a:lnTo>
                    <a:pt x="532" y="97"/>
                  </a:lnTo>
                  <a:lnTo>
                    <a:pt x="554" y="117"/>
                  </a:lnTo>
                  <a:lnTo>
                    <a:pt x="576" y="136"/>
                  </a:lnTo>
                  <a:lnTo>
                    <a:pt x="597" y="157"/>
                  </a:lnTo>
                  <a:lnTo>
                    <a:pt x="618" y="178"/>
                  </a:lnTo>
                  <a:lnTo>
                    <a:pt x="638" y="199"/>
                  </a:lnTo>
                  <a:lnTo>
                    <a:pt x="657" y="221"/>
                  </a:lnTo>
                  <a:lnTo>
                    <a:pt x="676" y="244"/>
                  </a:lnTo>
                  <a:lnTo>
                    <a:pt x="694" y="267"/>
                  </a:lnTo>
                  <a:lnTo>
                    <a:pt x="711" y="291"/>
                  </a:lnTo>
                  <a:lnTo>
                    <a:pt x="727" y="317"/>
                  </a:lnTo>
                  <a:lnTo>
                    <a:pt x="742" y="341"/>
                  </a:lnTo>
                  <a:lnTo>
                    <a:pt x="757" y="368"/>
                  </a:lnTo>
                  <a:lnTo>
                    <a:pt x="772" y="393"/>
                  </a:lnTo>
                  <a:lnTo>
                    <a:pt x="786" y="420"/>
                  </a:lnTo>
                  <a:lnTo>
                    <a:pt x="797" y="447"/>
                  </a:lnTo>
                  <a:lnTo>
                    <a:pt x="808" y="475"/>
                  </a:lnTo>
                  <a:lnTo>
                    <a:pt x="820" y="504"/>
                  </a:lnTo>
                  <a:lnTo>
                    <a:pt x="829" y="532"/>
                  </a:lnTo>
                  <a:lnTo>
                    <a:pt x="838" y="560"/>
                  </a:lnTo>
                  <a:lnTo>
                    <a:pt x="845" y="590"/>
                  </a:lnTo>
                  <a:lnTo>
                    <a:pt x="848" y="605"/>
                  </a:lnTo>
                  <a:lnTo>
                    <a:pt x="853" y="620"/>
                  </a:lnTo>
                  <a:lnTo>
                    <a:pt x="859" y="650"/>
                  </a:lnTo>
                  <a:lnTo>
                    <a:pt x="863" y="680"/>
                  </a:lnTo>
                  <a:lnTo>
                    <a:pt x="866" y="711"/>
                  </a:lnTo>
                  <a:lnTo>
                    <a:pt x="869" y="743"/>
                  </a:lnTo>
                  <a:lnTo>
                    <a:pt x="872" y="774"/>
                  </a:lnTo>
                  <a:lnTo>
                    <a:pt x="845" y="788"/>
                  </a:lnTo>
                  <a:lnTo>
                    <a:pt x="820" y="801"/>
                  </a:lnTo>
                  <a:lnTo>
                    <a:pt x="793" y="814"/>
                  </a:lnTo>
                  <a:lnTo>
                    <a:pt x="766" y="826"/>
                  </a:lnTo>
                  <a:lnTo>
                    <a:pt x="738" y="837"/>
                  </a:lnTo>
                  <a:lnTo>
                    <a:pt x="711" y="847"/>
                  </a:lnTo>
                  <a:lnTo>
                    <a:pt x="681" y="858"/>
                  </a:lnTo>
                  <a:lnTo>
                    <a:pt x="653" y="865"/>
                  </a:lnTo>
                  <a:lnTo>
                    <a:pt x="624" y="873"/>
                  </a:lnTo>
                  <a:lnTo>
                    <a:pt x="594" y="880"/>
                  </a:lnTo>
                  <a:lnTo>
                    <a:pt x="564" y="885"/>
                  </a:lnTo>
                  <a:lnTo>
                    <a:pt x="533" y="891"/>
                  </a:lnTo>
                  <a:lnTo>
                    <a:pt x="503" y="894"/>
                  </a:lnTo>
                  <a:lnTo>
                    <a:pt x="472" y="897"/>
                  </a:lnTo>
                  <a:lnTo>
                    <a:pt x="441" y="898"/>
                  </a:lnTo>
                  <a:lnTo>
                    <a:pt x="409" y="898"/>
                  </a:lnTo>
                  <a:lnTo>
                    <a:pt x="382" y="898"/>
                  </a:lnTo>
                  <a:lnTo>
                    <a:pt x="355" y="897"/>
                  </a:lnTo>
                  <a:lnTo>
                    <a:pt x="328" y="895"/>
                  </a:lnTo>
                  <a:lnTo>
                    <a:pt x="302" y="892"/>
                  </a:lnTo>
                  <a:lnTo>
                    <a:pt x="275" y="889"/>
                  </a:lnTo>
                  <a:lnTo>
                    <a:pt x="248" y="885"/>
                  </a:lnTo>
                  <a:lnTo>
                    <a:pt x="222" y="879"/>
                  </a:lnTo>
                  <a:lnTo>
                    <a:pt x="197" y="874"/>
                  </a:lnTo>
                  <a:lnTo>
                    <a:pt x="172" y="867"/>
                  </a:lnTo>
                  <a:lnTo>
                    <a:pt x="146" y="859"/>
                  </a:lnTo>
                  <a:lnTo>
                    <a:pt x="121" y="852"/>
                  </a:lnTo>
                  <a:lnTo>
                    <a:pt x="97" y="844"/>
                  </a:lnTo>
                  <a:lnTo>
                    <a:pt x="73" y="834"/>
                  </a:lnTo>
                  <a:lnTo>
                    <a:pt x="49" y="825"/>
                  </a:lnTo>
                  <a:lnTo>
                    <a:pt x="25" y="814"/>
                  </a:lnTo>
                  <a:lnTo>
                    <a:pt x="1" y="802"/>
                  </a:lnTo>
                  <a:lnTo>
                    <a:pt x="0" y="774"/>
                  </a:lnTo>
                  <a:lnTo>
                    <a:pt x="0" y="7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355" name="Freeform 65"/>
            <p:cNvSpPr>
              <a:spLocks/>
            </p:cNvSpPr>
            <p:nvPr/>
          </p:nvSpPr>
          <p:spPr bwMode="auto">
            <a:xfrm>
              <a:off x="2563" y="3278"/>
              <a:ext cx="4" cy="6"/>
            </a:xfrm>
            <a:custGeom>
              <a:avLst/>
              <a:gdLst>
                <a:gd name="T0" fmla="*/ 0 w 7"/>
                <a:gd name="T1" fmla="*/ 0 h 13"/>
                <a:gd name="T2" fmla="*/ 1 w 7"/>
                <a:gd name="T3" fmla="*/ 0 h 13"/>
                <a:gd name="T4" fmla="*/ 1 w 7"/>
                <a:gd name="T5" fmla="*/ 0 h 13"/>
                <a:gd name="T6" fmla="*/ 1 w 7"/>
                <a:gd name="T7" fmla="*/ 0 h 13"/>
                <a:gd name="T8" fmla="*/ 1 w 7"/>
                <a:gd name="T9" fmla="*/ 0 h 13"/>
                <a:gd name="T10" fmla="*/ 0 w 7"/>
                <a:gd name="T11" fmla="*/ 0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0" y="2"/>
                  </a:moveTo>
                  <a:lnTo>
                    <a:pt x="3" y="0"/>
                  </a:lnTo>
                  <a:lnTo>
                    <a:pt x="7" y="2"/>
                  </a:lnTo>
                  <a:lnTo>
                    <a:pt x="1" y="13"/>
                  </a:lnTo>
                  <a:lnTo>
                    <a:pt x="7" y="1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pic>
        <p:nvPicPr>
          <p:cNvPr id="338946" name="Picture 2" descr="https://www.apple.com/macbook-pro/features-retina/images/retina_one_screen.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6218" y="2924742"/>
            <a:ext cx="5509138" cy="3485101"/>
          </a:xfrm>
          <a:prstGeom prst="rect">
            <a:avLst/>
          </a:prstGeom>
          <a:noFill/>
          <a:extLst>
            <a:ext uri="{909E8E84-426E-40DD-AFC4-6F175D3DCCD1}">
              <a14:hiddenFill xmlns:a14="http://schemas.microsoft.com/office/drawing/2010/main">
                <a:solidFill>
                  <a:srgbClr val="FFFFFF"/>
                </a:solidFill>
              </a14:hiddenFill>
            </a:ext>
          </a:extLst>
        </p:spPr>
      </p:pic>
      <p:sp>
        <p:nvSpPr>
          <p:cNvPr id="312340" name="Rectangle 40"/>
          <p:cNvSpPr>
            <a:spLocks noChangeArrowheads="1"/>
          </p:cNvSpPr>
          <p:nvPr/>
        </p:nvSpPr>
        <p:spPr bwMode="auto">
          <a:xfrm>
            <a:off x="2523174" y="2554768"/>
            <a:ext cx="647613" cy="369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dirty="0"/>
              <a:t>pixel</a:t>
            </a:r>
          </a:p>
        </p:txBody>
      </p:sp>
      <p:pic>
        <p:nvPicPr>
          <p:cNvPr id="338948" name="Picture 4" descr="http://www.kurzweilai.net/images/retina_display.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51015" y="1698625"/>
            <a:ext cx="1547889" cy="1024108"/>
          </a:xfrm>
          <a:prstGeom prst="rect">
            <a:avLst/>
          </a:prstGeom>
          <a:noFill/>
          <a:extLst>
            <a:ext uri="{909E8E84-426E-40DD-AFC4-6F175D3DCCD1}">
              <a14:hiddenFill xmlns:a14="http://schemas.microsoft.com/office/drawing/2010/main">
                <a:solidFill>
                  <a:srgbClr val="FFFFFF"/>
                </a:solidFill>
              </a14:hiddenFill>
            </a:ext>
          </a:extLst>
        </p:spPr>
      </p:pic>
      <p:cxnSp>
        <p:nvCxnSpPr>
          <p:cNvPr id="6" name="Straight Connector 5"/>
          <p:cNvCxnSpPr/>
          <p:nvPr/>
        </p:nvCxnSpPr>
        <p:spPr bwMode="auto">
          <a:xfrm flipH="1">
            <a:off x="2846980" y="1698625"/>
            <a:ext cx="3204035" cy="2393873"/>
          </a:xfrm>
          <a:prstGeom prst="line">
            <a:avLst/>
          </a:prstGeom>
          <a:solidFill>
            <a:schemeClr val="bg1"/>
          </a:solidFill>
          <a:ln w="12700" cap="flat" cmpd="sng" algn="ctr">
            <a:solidFill>
              <a:schemeClr val="tx1"/>
            </a:solidFill>
            <a:prstDash val="solid"/>
            <a:round/>
            <a:headEnd type="none" w="sm" len="sm"/>
            <a:tailEnd type="none" w="sm" len="sm"/>
          </a:ln>
          <a:effectLst/>
        </p:spPr>
      </p:cxnSp>
      <p:cxnSp>
        <p:nvCxnSpPr>
          <p:cNvPr id="8" name="Straight Connector 7"/>
          <p:cNvCxnSpPr/>
          <p:nvPr/>
        </p:nvCxnSpPr>
        <p:spPr bwMode="auto">
          <a:xfrm flipH="1">
            <a:off x="2846980" y="2722733"/>
            <a:ext cx="4629977" cy="1369765"/>
          </a:xfrm>
          <a:prstGeom prst="line">
            <a:avLst/>
          </a:prstGeom>
          <a:solidFill>
            <a:schemeClr val="bg1"/>
          </a:solidFill>
          <a:ln w="12700" cap="flat" cmpd="sng" algn="ctr">
            <a:solidFill>
              <a:schemeClr val="tx1"/>
            </a:solidFill>
            <a:prstDash val="solid"/>
            <a:round/>
            <a:headEnd type="none" w="sm" len="sm"/>
            <a:tailEnd type="none" w="sm" len="sm"/>
          </a:ln>
          <a:effectLst/>
        </p:spPr>
      </p:cxnSp>
      <p:sp>
        <p:nvSpPr>
          <p:cNvPr id="2" name="Footer Placeholder 1"/>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194</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71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35"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196D051-66ED-48C6-A71B-43DEAC5631D4}" type="datetime1">
              <a:rPr lang="en-US" sz="1200" i="0" smtClean="0"/>
              <a:t>3/20/18</a:t>
            </a:fld>
            <a:endParaRPr lang="en-US" sz="1200" i="0"/>
          </a:p>
        </p:txBody>
      </p:sp>
      <p:sp>
        <p:nvSpPr>
          <p:cNvPr id="313347" name="Rectangle 2"/>
          <p:cNvSpPr>
            <a:spLocks noGrp="1" noChangeArrowheads="1"/>
          </p:cNvSpPr>
          <p:nvPr>
            <p:ph type="title"/>
          </p:nvPr>
        </p:nvSpPr>
        <p:spPr>
          <a:xfrm>
            <a:off x="166688" y="88900"/>
            <a:ext cx="8521700" cy="1141413"/>
          </a:xfrm>
          <a:noFill/>
        </p:spPr>
        <p:txBody>
          <a:bodyPr/>
          <a:lstStyle/>
          <a:p>
            <a:r>
              <a:rPr lang="en-US"/>
              <a:t>Sistemas de cor </a:t>
            </a:r>
            <a:br>
              <a:rPr lang="en-US"/>
            </a:br>
            <a:r>
              <a:rPr lang="en-US"/>
              <a:t>dependentes de dispositivo - mRGB</a:t>
            </a:r>
          </a:p>
        </p:txBody>
      </p:sp>
      <p:sp>
        <p:nvSpPr>
          <p:cNvPr id="313348" name="Rectangle 3"/>
          <p:cNvSpPr>
            <a:spLocks noChangeArrowheads="1"/>
          </p:cNvSpPr>
          <p:nvPr/>
        </p:nvSpPr>
        <p:spPr bwMode="auto">
          <a:xfrm>
            <a:off x="563563" y="1698625"/>
            <a:ext cx="5099050"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a:t>I ) Sistemas dos Monitores - </a:t>
            </a:r>
            <a:r>
              <a:rPr lang="en-US" sz="2000" b="1"/>
              <a:t>mRGB</a:t>
            </a:r>
          </a:p>
        </p:txBody>
      </p:sp>
      <p:sp>
        <p:nvSpPr>
          <p:cNvPr id="114715" name="Rectangle 27"/>
          <p:cNvSpPr>
            <a:spLocks noChangeArrowheads="1"/>
          </p:cNvSpPr>
          <p:nvPr/>
        </p:nvSpPr>
        <p:spPr bwMode="auto">
          <a:xfrm>
            <a:off x="6140450" y="4413250"/>
            <a:ext cx="2171700" cy="1381125"/>
          </a:xfrm>
          <a:prstGeom prst="rect">
            <a:avLst/>
          </a:prstGeom>
          <a:solidFill>
            <a:schemeClr val="accent1"/>
          </a:solidFill>
          <a:ln w="12700">
            <a:solidFill>
              <a:schemeClr val="tx1"/>
            </a:solidFill>
            <a:miter lim="800000"/>
            <a:headEnd/>
            <a:tailEnd/>
          </a:ln>
          <a:effectLst>
            <a:outerShdw dist="107763" dir="2700000" algn="ctr" rotWithShape="0">
              <a:schemeClr val="bg2"/>
            </a:outerShdw>
          </a:effectLst>
        </p:spPr>
        <p:txBody>
          <a:bodyPr lIns="92075" tIns="46038" rIns="92075" bIns="46038">
            <a:spAutoFit/>
          </a:bodyPr>
          <a:lstStyle/>
          <a:p>
            <a:pPr>
              <a:defRPr/>
            </a:pPr>
            <a:r>
              <a:rPr lang="en-US" sz="1400" b="1" i="0">
                <a:latin typeface="Arial" charset="0"/>
              </a:rPr>
              <a:t>normalmente</a:t>
            </a:r>
          </a:p>
          <a:p>
            <a:pPr>
              <a:defRPr/>
            </a:pPr>
            <a:r>
              <a:rPr lang="en-US" sz="1400" b="1" i="0">
                <a:latin typeface="Arial" charset="0"/>
              </a:rPr>
              <a:t>temos 1 </a:t>
            </a:r>
            <a:r>
              <a:rPr lang="en-US" sz="1400" b="1">
                <a:latin typeface="Arial" charset="0"/>
              </a:rPr>
              <a:t>byte</a:t>
            </a:r>
            <a:r>
              <a:rPr lang="en-US" sz="1400" b="1" i="0">
                <a:latin typeface="Arial" charset="0"/>
              </a:rPr>
              <a:t> </a:t>
            </a:r>
          </a:p>
          <a:p>
            <a:pPr>
              <a:defRPr/>
            </a:pPr>
            <a:r>
              <a:rPr lang="en-US" sz="1400" b="1" i="0">
                <a:latin typeface="Arial" charset="0"/>
              </a:rPr>
              <a:t>para cada </a:t>
            </a:r>
          </a:p>
          <a:p>
            <a:pPr>
              <a:defRPr/>
            </a:pPr>
            <a:r>
              <a:rPr lang="en-US" sz="1400" b="1" i="0">
                <a:latin typeface="Arial" charset="0"/>
              </a:rPr>
              <a:t>componente</a:t>
            </a:r>
          </a:p>
          <a:p>
            <a:pPr>
              <a:defRPr/>
            </a:pPr>
            <a:r>
              <a:rPr lang="en-US" sz="1400" b="1" i="0">
                <a:latin typeface="Arial" charset="0"/>
              </a:rPr>
              <a:t>mapeando</a:t>
            </a:r>
          </a:p>
          <a:p>
            <a:pPr>
              <a:defRPr/>
            </a:pPr>
            <a:r>
              <a:rPr lang="en-US" sz="1400" b="1" i="0">
                <a:latin typeface="Arial" charset="0"/>
              </a:rPr>
              <a:t>[0, 255] em [0,1]</a:t>
            </a:r>
          </a:p>
        </p:txBody>
      </p:sp>
      <p:sp>
        <p:nvSpPr>
          <p:cNvPr id="313350" name="Rectangle 31"/>
          <p:cNvSpPr>
            <a:spLocks noChangeArrowheads="1"/>
          </p:cNvSpPr>
          <p:nvPr/>
        </p:nvSpPr>
        <p:spPr bwMode="auto">
          <a:xfrm>
            <a:off x="5765800" y="1628775"/>
            <a:ext cx="1590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processo aditivo</a:t>
            </a:r>
          </a:p>
        </p:txBody>
      </p:sp>
      <p:sp>
        <p:nvSpPr>
          <p:cNvPr id="313351" name="Line 33"/>
          <p:cNvSpPr>
            <a:spLocks noChangeShapeType="1"/>
          </p:cNvSpPr>
          <p:nvPr/>
        </p:nvSpPr>
        <p:spPr bwMode="auto">
          <a:xfrm>
            <a:off x="2082800" y="4637088"/>
            <a:ext cx="3268663"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13352" name="Line 34"/>
          <p:cNvSpPr>
            <a:spLocks noChangeShapeType="1"/>
          </p:cNvSpPr>
          <p:nvPr/>
        </p:nvSpPr>
        <p:spPr bwMode="auto">
          <a:xfrm flipV="1">
            <a:off x="2295525" y="2481263"/>
            <a:ext cx="0" cy="239395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13353" name="Line 35"/>
          <p:cNvSpPr>
            <a:spLocks noChangeShapeType="1"/>
          </p:cNvSpPr>
          <p:nvPr/>
        </p:nvSpPr>
        <p:spPr bwMode="auto">
          <a:xfrm flipH="1">
            <a:off x="1017588" y="4633913"/>
            <a:ext cx="1281112" cy="113347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13354" name="AutoShape 36"/>
          <p:cNvSpPr>
            <a:spLocks noChangeArrowheads="1"/>
          </p:cNvSpPr>
          <p:nvPr/>
        </p:nvSpPr>
        <p:spPr bwMode="auto">
          <a:xfrm>
            <a:off x="1679575" y="3032125"/>
            <a:ext cx="2513013" cy="2146300"/>
          </a:xfrm>
          <a:prstGeom prst="cube">
            <a:avLst>
              <a:gd name="adj" fmla="val 24995"/>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13355" name="Rectangle 37"/>
          <p:cNvSpPr>
            <a:spLocks noChangeArrowheads="1"/>
          </p:cNvSpPr>
          <p:nvPr/>
        </p:nvSpPr>
        <p:spPr bwMode="auto">
          <a:xfrm>
            <a:off x="5203825" y="4702175"/>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t>R</a:t>
            </a:r>
          </a:p>
        </p:txBody>
      </p:sp>
      <p:sp>
        <p:nvSpPr>
          <p:cNvPr id="313356" name="Rectangle 38"/>
          <p:cNvSpPr>
            <a:spLocks noChangeArrowheads="1"/>
          </p:cNvSpPr>
          <p:nvPr/>
        </p:nvSpPr>
        <p:spPr bwMode="auto">
          <a:xfrm>
            <a:off x="2314575" y="2327275"/>
            <a:ext cx="3619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t>G</a:t>
            </a:r>
          </a:p>
        </p:txBody>
      </p:sp>
      <p:sp>
        <p:nvSpPr>
          <p:cNvPr id="313357" name="Rectangle 39"/>
          <p:cNvSpPr>
            <a:spLocks noChangeArrowheads="1"/>
          </p:cNvSpPr>
          <p:nvPr/>
        </p:nvSpPr>
        <p:spPr bwMode="auto">
          <a:xfrm>
            <a:off x="849313" y="5770563"/>
            <a:ext cx="336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t>B</a:t>
            </a:r>
          </a:p>
        </p:txBody>
      </p:sp>
      <p:sp>
        <p:nvSpPr>
          <p:cNvPr id="313358" name="Rectangle 40"/>
          <p:cNvSpPr>
            <a:spLocks noChangeArrowheads="1"/>
          </p:cNvSpPr>
          <p:nvPr/>
        </p:nvSpPr>
        <p:spPr bwMode="auto">
          <a:xfrm>
            <a:off x="4073525" y="4646613"/>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latin typeface="Arial" charset="0"/>
              </a:rPr>
              <a:t>1.0</a:t>
            </a:r>
          </a:p>
        </p:txBody>
      </p:sp>
      <p:sp>
        <p:nvSpPr>
          <p:cNvPr id="313359" name="Rectangle 41"/>
          <p:cNvSpPr>
            <a:spLocks noChangeArrowheads="1"/>
          </p:cNvSpPr>
          <p:nvPr/>
        </p:nvSpPr>
        <p:spPr bwMode="auto">
          <a:xfrm>
            <a:off x="1695450" y="2825750"/>
            <a:ext cx="5016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latin typeface="Arial" charset="0"/>
              </a:rPr>
              <a:t>1.0</a:t>
            </a:r>
          </a:p>
        </p:txBody>
      </p:sp>
      <p:sp>
        <p:nvSpPr>
          <p:cNvPr id="313360" name="Rectangle 42"/>
          <p:cNvSpPr>
            <a:spLocks noChangeArrowheads="1"/>
          </p:cNvSpPr>
          <p:nvPr/>
        </p:nvSpPr>
        <p:spPr bwMode="auto">
          <a:xfrm>
            <a:off x="1466850" y="5203825"/>
            <a:ext cx="5016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i="0">
                <a:latin typeface="Arial" charset="0"/>
              </a:rPr>
              <a:t>1.0</a:t>
            </a:r>
          </a:p>
        </p:txBody>
      </p:sp>
      <p:sp>
        <p:nvSpPr>
          <p:cNvPr id="313361" name="Rectangle 43"/>
          <p:cNvSpPr>
            <a:spLocks noChangeArrowheads="1"/>
          </p:cNvSpPr>
          <p:nvPr/>
        </p:nvSpPr>
        <p:spPr bwMode="auto">
          <a:xfrm>
            <a:off x="4152900" y="2627313"/>
            <a:ext cx="349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t>Y</a:t>
            </a:r>
          </a:p>
        </p:txBody>
      </p:sp>
      <p:sp>
        <p:nvSpPr>
          <p:cNvPr id="313362" name="Rectangle 44"/>
          <p:cNvSpPr>
            <a:spLocks noChangeArrowheads="1"/>
          </p:cNvSpPr>
          <p:nvPr/>
        </p:nvSpPr>
        <p:spPr bwMode="auto">
          <a:xfrm>
            <a:off x="3487738" y="5184775"/>
            <a:ext cx="40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t>M</a:t>
            </a:r>
          </a:p>
        </p:txBody>
      </p:sp>
      <p:sp>
        <p:nvSpPr>
          <p:cNvPr id="313363" name="Rectangle 45"/>
          <p:cNvSpPr>
            <a:spLocks noChangeArrowheads="1"/>
          </p:cNvSpPr>
          <p:nvPr/>
        </p:nvSpPr>
        <p:spPr bwMode="auto">
          <a:xfrm>
            <a:off x="1238250" y="3432175"/>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t>C</a:t>
            </a:r>
          </a:p>
        </p:txBody>
      </p:sp>
      <p:sp>
        <p:nvSpPr>
          <p:cNvPr id="313364" name="Rectangle 46"/>
          <p:cNvSpPr>
            <a:spLocks noChangeArrowheads="1"/>
          </p:cNvSpPr>
          <p:nvPr/>
        </p:nvSpPr>
        <p:spPr bwMode="auto">
          <a:xfrm>
            <a:off x="3219450" y="3227388"/>
            <a:ext cx="412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t>W</a:t>
            </a:r>
          </a:p>
        </p:txBody>
      </p:sp>
      <p:sp>
        <p:nvSpPr>
          <p:cNvPr id="313365" name="Rectangle 47"/>
          <p:cNvSpPr>
            <a:spLocks noChangeArrowheads="1"/>
          </p:cNvSpPr>
          <p:nvPr/>
        </p:nvSpPr>
        <p:spPr bwMode="auto">
          <a:xfrm>
            <a:off x="2320925" y="4310063"/>
            <a:ext cx="361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t>K</a:t>
            </a:r>
          </a:p>
        </p:txBody>
      </p:sp>
      <p:sp>
        <p:nvSpPr>
          <p:cNvPr id="313366" name="Rectangle 48"/>
          <p:cNvSpPr>
            <a:spLocks noChangeArrowheads="1"/>
          </p:cNvSpPr>
          <p:nvPr/>
        </p:nvSpPr>
        <p:spPr bwMode="auto">
          <a:xfrm>
            <a:off x="4211638" y="4284663"/>
            <a:ext cx="1123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latin typeface="Arial" charset="0"/>
              </a:rPr>
              <a:t>vermelho</a:t>
            </a:r>
          </a:p>
        </p:txBody>
      </p:sp>
      <p:sp>
        <p:nvSpPr>
          <p:cNvPr id="313367" name="Rectangle 49"/>
          <p:cNvSpPr>
            <a:spLocks noChangeArrowheads="1"/>
          </p:cNvSpPr>
          <p:nvPr/>
        </p:nvSpPr>
        <p:spPr bwMode="auto">
          <a:xfrm>
            <a:off x="1992313" y="5148263"/>
            <a:ext cx="6032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latin typeface="Arial" charset="0"/>
              </a:rPr>
              <a:t>azul</a:t>
            </a:r>
          </a:p>
        </p:txBody>
      </p:sp>
      <p:sp>
        <p:nvSpPr>
          <p:cNvPr id="313368" name="Rectangle 50"/>
          <p:cNvSpPr>
            <a:spLocks noChangeArrowheads="1"/>
          </p:cNvSpPr>
          <p:nvPr/>
        </p:nvSpPr>
        <p:spPr bwMode="auto">
          <a:xfrm>
            <a:off x="2259013" y="4629150"/>
            <a:ext cx="704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latin typeface="Arial" charset="0"/>
              </a:rPr>
              <a:t>preto</a:t>
            </a:r>
          </a:p>
        </p:txBody>
      </p:sp>
      <p:sp>
        <p:nvSpPr>
          <p:cNvPr id="313369" name="Rectangle 51"/>
          <p:cNvSpPr>
            <a:spLocks noChangeArrowheads="1"/>
          </p:cNvSpPr>
          <p:nvPr/>
        </p:nvSpPr>
        <p:spPr bwMode="auto">
          <a:xfrm>
            <a:off x="2320925" y="2655888"/>
            <a:ext cx="755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latin typeface="Arial" charset="0"/>
              </a:rPr>
              <a:t>verde</a:t>
            </a:r>
          </a:p>
        </p:txBody>
      </p:sp>
      <p:sp>
        <p:nvSpPr>
          <p:cNvPr id="313370" name="Rectangle 52"/>
          <p:cNvSpPr>
            <a:spLocks noChangeArrowheads="1"/>
          </p:cNvSpPr>
          <p:nvPr/>
        </p:nvSpPr>
        <p:spPr bwMode="auto">
          <a:xfrm>
            <a:off x="4203700" y="2986088"/>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latin typeface="Arial" charset="0"/>
              </a:rPr>
              <a:t>amarelo</a:t>
            </a:r>
          </a:p>
        </p:txBody>
      </p:sp>
      <p:sp>
        <p:nvSpPr>
          <p:cNvPr id="313371" name="Rectangle 53"/>
          <p:cNvSpPr>
            <a:spLocks noChangeArrowheads="1"/>
          </p:cNvSpPr>
          <p:nvPr/>
        </p:nvSpPr>
        <p:spPr bwMode="auto">
          <a:xfrm>
            <a:off x="1042988" y="3654425"/>
            <a:ext cx="730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latin typeface="Arial" charset="0"/>
              </a:rPr>
              <a:t>ciano</a:t>
            </a:r>
          </a:p>
        </p:txBody>
      </p:sp>
      <p:sp>
        <p:nvSpPr>
          <p:cNvPr id="313372" name="Rectangle 54"/>
          <p:cNvSpPr>
            <a:spLocks noChangeArrowheads="1"/>
          </p:cNvSpPr>
          <p:nvPr/>
        </p:nvSpPr>
        <p:spPr bwMode="auto">
          <a:xfrm>
            <a:off x="3313113" y="5399088"/>
            <a:ext cx="1073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latin typeface="Arial" charset="0"/>
              </a:rPr>
              <a:t>magenta</a:t>
            </a:r>
          </a:p>
        </p:txBody>
      </p:sp>
      <p:sp>
        <p:nvSpPr>
          <p:cNvPr id="313373" name="Rectangle 55"/>
          <p:cNvSpPr>
            <a:spLocks noChangeArrowheads="1"/>
          </p:cNvSpPr>
          <p:nvPr/>
        </p:nvSpPr>
        <p:spPr bwMode="auto">
          <a:xfrm>
            <a:off x="2722563" y="3629025"/>
            <a:ext cx="8826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a:latin typeface="Arial" charset="0"/>
              </a:rPr>
              <a:t>branco</a:t>
            </a:r>
          </a:p>
        </p:txBody>
      </p:sp>
      <p:sp>
        <p:nvSpPr>
          <p:cNvPr id="313374" name="Oval 56"/>
          <p:cNvSpPr>
            <a:spLocks noChangeArrowheads="1"/>
          </p:cNvSpPr>
          <p:nvPr/>
        </p:nvSpPr>
        <p:spPr bwMode="auto">
          <a:xfrm>
            <a:off x="2168525" y="2905125"/>
            <a:ext cx="209550" cy="195263"/>
          </a:xfrm>
          <a:prstGeom prst="ellipse">
            <a:avLst/>
          </a:prstGeom>
          <a:solidFill>
            <a:srgbClr val="00FF00"/>
          </a:solidFill>
          <a:ln w="12700">
            <a:solidFill>
              <a:srgbClr val="00FF00"/>
            </a:solidFill>
            <a:round/>
            <a:headEnd type="none" w="sm" len="sm"/>
            <a:tailEnd type="none" w="sm" len="sm"/>
          </a:ln>
        </p:spPr>
        <p:txBody>
          <a:bodyPr wrap="none" anchor="ctr"/>
          <a:lstStyle/>
          <a:p>
            <a:endParaRPr lang="pt-BR"/>
          </a:p>
        </p:txBody>
      </p:sp>
      <p:sp>
        <p:nvSpPr>
          <p:cNvPr id="313375" name="Oval 57"/>
          <p:cNvSpPr>
            <a:spLocks noChangeArrowheads="1"/>
          </p:cNvSpPr>
          <p:nvPr/>
        </p:nvSpPr>
        <p:spPr bwMode="auto">
          <a:xfrm>
            <a:off x="4037013" y="2919413"/>
            <a:ext cx="209550" cy="195262"/>
          </a:xfrm>
          <a:prstGeom prst="ellipse">
            <a:avLst/>
          </a:prstGeom>
          <a:solidFill>
            <a:srgbClr val="FFFF00"/>
          </a:solidFill>
          <a:ln w="12700">
            <a:solidFill>
              <a:srgbClr val="FFFF00"/>
            </a:solidFill>
            <a:round/>
            <a:headEnd type="none" w="sm" len="sm"/>
            <a:tailEnd type="none" w="sm" len="sm"/>
          </a:ln>
        </p:spPr>
        <p:txBody>
          <a:bodyPr wrap="none" anchor="ctr"/>
          <a:lstStyle/>
          <a:p>
            <a:endParaRPr lang="pt-BR"/>
          </a:p>
        </p:txBody>
      </p:sp>
      <p:sp>
        <p:nvSpPr>
          <p:cNvPr id="313376" name="Oval 58"/>
          <p:cNvSpPr>
            <a:spLocks noChangeArrowheads="1"/>
          </p:cNvSpPr>
          <p:nvPr/>
        </p:nvSpPr>
        <p:spPr bwMode="auto">
          <a:xfrm>
            <a:off x="4076700" y="4516438"/>
            <a:ext cx="209550" cy="195262"/>
          </a:xfrm>
          <a:prstGeom prst="ellipse">
            <a:avLst/>
          </a:prstGeom>
          <a:solidFill>
            <a:srgbClr val="FF0000"/>
          </a:solidFill>
          <a:ln w="12700">
            <a:solidFill>
              <a:srgbClr val="FF0000"/>
            </a:solidFill>
            <a:round/>
            <a:headEnd type="none" w="sm" len="sm"/>
            <a:tailEnd type="none" w="sm" len="sm"/>
          </a:ln>
        </p:spPr>
        <p:txBody>
          <a:bodyPr wrap="none" anchor="ctr"/>
          <a:lstStyle/>
          <a:p>
            <a:endParaRPr lang="pt-BR"/>
          </a:p>
        </p:txBody>
      </p:sp>
      <p:sp>
        <p:nvSpPr>
          <p:cNvPr id="313377" name="Oval 59"/>
          <p:cNvSpPr>
            <a:spLocks noChangeArrowheads="1"/>
          </p:cNvSpPr>
          <p:nvPr/>
        </p:nvSpPr>
        <p:spPr bwMode="auto">
          <a:xfrm>
            <a:off x="3521075" y="5010150"/>
            <a:ext cx="207963" cy="196850"/>
          </a:xfrm>
          <a:prstGeom prst="ellipse">
            <a:avLst/>
          </a:prstGeom>
          <a:solidFill>
            <a:srgbClr val="FF00FF"/>
          </a:solidFill>
          <a:ln w="12700">
            <a:solidFill>
              <a:srgbClr val="FF00FF"/>
            </a:solidFill>
            <a:round/>
            <a:headEnd type="none" w="sm" len="sm"/>
            <a:tailEnd type="none" w="sm" len="sm"/>
          </a:ln>
        </p:spPr>
        <p:txBody>
          <a:bodyPr wrap="none" anchor="ctr"/>
          <a:lstStyle/>
          <a:p>
            <a:endParaRPr lang="pt-BR"/>
          </a:p>
        </p:txBody>
      </p:sp>
      <p:sp>
        <p:nvSpPr>
          <p:cNvPr id="313378" name="Oval 60"/>
          <p:cNvSpPr>
            <a:spLocks noChangeArrowheads="1"/>
          </p:cNvSpPr>
          <p:nvPr/>
        </p:nvSpPr>
        <p:spPr bwMode="auto">
          <a:xfrm>
            <a:off x="3508375" y="3489325"/>
            <a:ext cx="207963" cy="195263"/>
          </a:xfrm>
          <a:prstGeom prst="ellipse">
            <a:avLst/>
          </a:prstGeom>
          <a:solidFill>
            <a:schemeClr val="bg1"/>
          </a:solidFill>
          <a:ln w="12700">
            <a:solidFill>
              <a:schemeClr val="tx1"/>
            </a:solidFill>
            <a:round/>
            <a:headEnd type="none" w="sm" len="sm"/>
            <a:tailEnd type="none" w="sm" len="sm"/>
          </a:ln>
        </p:spPr>
        <p:txBody>
          <a:bodyPr wrap="none" anchor="ctr"/>
          <a:lstStyle/>
          <a:p>
            <a:endParaRPr lang="pt-BR"/>
          </a:p>
        </p:txBody>
      </p:sp>
      <p:sp>
        <p:nvSpPr>
          <p:cNvPr id="313379" name="Oval 61"/>
          <p:cNvSpPr>
            <a:spLocks noChangeArrowheads="1"/>
          </p:cNvSpPr>
          <p:nvPr/>
        </p:nvSpPr>
        <p:spPr bwMode="auto">
          <a:xfrm>
            <a:off x="1560513" y="3476625"/>
            <a:ext cx="207962" cy="195263"/>
          </a:xfrm>
          <a:prstGeom prst="ellipse">
            <a:avLst/>
          </a:prstGeom>
          <a:solidFill>
            <a:srgbClr val="00FFFF"/>
          </a:solidFill>
          <a:ln w="12700">
            <a:solidFill>
              <a:srgbClr val="00FFFF"/>
            </a:solidFill>
            <a:round/>
            <a:headEnd type="none" w="sm" len="sm"/>
            <a:tailEnd type="none" w="sm" len="sm"/>
          </a:ln>
        </p:spPr>
        <p:txBody>
          <a:bodyPr wrap="none" anchor="ctr"/>
          <a:lstStyle/>
          <a:p>
            <a:endParaRPr lang="pt-BR"/>
          </a:p>
        </p:txBody>
      </p:sp>
      <p:sp>
        <p:nvSpPr>
          <p:cNvPr id="313380" name="Oval 62"/>
          <p:cNvSpPr>
            <a:spLocks noChangeArrowheads="1"/>
          </p:cNvSpPr>
          <p:nvPr/>
        </p:nvSpPr>
        <p:spPr bwMode="auto">
          <a:xfrm>
            <a:off x="1560513" y="5048250"/>
            <a:ext cx="207962" cy="195263"/>
          </a:xfrm>
          <a:prstGeom prst="ellipse">
            <a:avLst/>
          </a:prstGeom>
          <a:solidFill>
            <a:srgbClr val="0000CC"/>
          </a:solidFill>
          <a:ln w="12700">
            <a:solidFill>
              <a:srgbClr val="0000CC"/>
            </a:solidFill>
            <a:round/>
            <a:headEnd type="none" w="sm" len="sm"/>
            <a:tailEnd type="none" w="sm" len="sm"/>
          </a:ln>
        </p:spPr>
        <p:txBody>
          <a:bodyPr wrap="none" anchor="ctr"/>
          <a:lstStyle/>
          <a:p>
            <a:endParaRPr lang="pt-BR"/>
          </a:p>
        </p:txBody>
      </p:sp>
      <p:sp>
        <p:nvSpPr>
          <p:cNvPr id="313381" name="Oval 63"/>
          <p:cNvSpPr>
            <a:spLocks noChangeArrowheads="1"/>
          </p:cNvSpPr>
          <p:nvPr/>
        </p:nvSpPr>
        <p:spPr bwMode="auto">
          <a:xfrm>
            <a:off x="2154238" y="4527550"/>
            <a:ext cx="260350" cy="223838"/>
          </a:xfrm>
          <a:prstGeom prst="ellipse">
            <a:avLst/>
          </a:prstGeom>
          <a:solidFill>
            <a:schemeClr val="tx1"/>
          </a:solidFill>
          <a:ln w="12700">
            <a:solidFill>
              <a:schemeClr val="tx1"/>
            </a:solidFill>
            <a:round/>
            <a:headEnd type="none" w="sm" len="sm"/>
            <a:tailEnd type="none" w="sm" len="sm"/>
          </a:ln>
        </p:spPr>
        <p:txBody>
          <a:bodyPr wrap="none" anchor="ctr"/>
          <a:lstStyle/>
          <a:p>
            <a:endParaRPr lang="pt-BR"/>
          </a:p>
        </p:txBody>
      </p:sp>
      <p:grpSp>
        <p:nvGrpSpPr>
          <p:cNvPr id="313382" name="Group 65"/>
          <p:cNvGrpSpPr>
            <a:grpSpLocks/>
          </p:cNvGrpSpPr>
          <p:nvPr/>
        </p:nvGrpSpPr>
        <p:grpSpPr bwMode="auto">
          <a:xfrm>
            <a:off x="6232525" y="2224088"/>
            <a:ext cx="2116138" cy="1897062"/>
            <a:chOff x="1896" y="2813"/>
            <a:chExt cx="1398" cy="1333"/>
          </a:xfrm>
        </p:grpSpPr>
        <p:sp>
          <p:nvSpPr>
            <p:cNvPr id="313384" name="Oval 66"/>
            <p:cNvSpPr>
              <a:spLocks noChangeArrowheads="1"/>
            </p:cNvSpPr>
            <p:nvPr/>
          </p:nvSpPr>
          <p:spPr bwMode="auto">
            <a:xfrm>
              <a:off x="2123" y="2813"/>
              <a:ext cx="917" cy="918"/>
            </a:xfrm>
            <a:prstGeom prst="ellipse">
              <a:avLst/>
            </a:pr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3385" name="Oval 67"/>
            <p:cNvSpPr>
              <a:spLocks noChangeArrowheads="1"/>
            </p:cNvSpPr>
            <p:nvPr/>
          </p:nvSpPr>
          <p:spPr bwMode="auto">
            <a:xfrm>
              <a:off x="2123" y="2813"/>
              <a:ext cx="917" cy="918"/>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3386" name="Oval 68"/>
            <p:cNvSpPr>
              <a:spLocks noChangeArrowheads="1"/>
            </p:cNvSpPr>
            <p:nvPr/>
          </p:nvSpPr>
          <p:spPr bwMode="auto">
            <a:xfrm>
              <a:off x="2377" y="3196"/>
              <a:ext cx="917" cy="917"/>
            </a:xfrm>
            <a:prstGeom prst="ellipse">
              <a:avLst/>
            </a:pr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3387" name="Oval 69"/>
            <p:cNvSpPr>
              <a:spLocks noChangeArrowheads="1"/>
            </p:cNvSpPr>
            <p:nvPr/>
          </p:nvSpPr>
          <p:spPr bwMode="auto">
            <a:xfrm>
              <a:off x="2377" y="3196"/>
              <a:ext cx="917" cy="917"/>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3388" name="Oval 70"/>
            <p:cNvSpPr>
              <a:spLocks noChangeArrowheads="1"/>
            </p:cNvSpPr>
            <p:nvPr/>
          </p:nvSpPr>
          <p:spPr bwMode="auto">
            <a:xfrm>
              <a:off x="1896" y="3228"/>
              <a:ext cx="917" cy="918"/>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3389" name="Oval 71"/>
            <p:cNvSpPr>
              <a:spLocks noChangeArrowheads="1"/>
            </p:cNvSpPr>
            <p:nvPr/>
          </p:nvSpPr>
          <p:spPr bwMode="auto">
            <a:xfrm>
              <a:off x="1896" y="3228"/>
              <a:ext cx="917" cy="918"/>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pt-BR"/>
            </a:p>
          </p:txBody>
        </p:sp>
        <p:sp>
          <p:nvSpPr>
            <p:cNvPr id="313390" name="Freeform 72"/>
            <p:cNvSpPr>
              <a:spLocks/>
            </p:cNvSpPr>
            <p:nvPr/>
          </p:nvSpPr>
          <p:spPr bwMode="auto">
            <a:xfrm>
              <a:off x="2124" y="3228"/>
              <a:ext cx="689" cy="503"/>
            </a:xfrm>
            <a:custGeom>
              <a:avLst/>
              <a:gdLst>
                <a:gd name="T0" fmla="*/ 1 w 1378"/>
                <a:gd name="T1" fmla="*/ 1 h 1004"/>
                <a:gd name="T2" fmla="*/ 1 w 1378"/>
                <a:gd name="T3" fmla="*/ 1 h 1004"/>
                <a:gd name="T4" fmla="*/ 1 w 1378"/>
                <a:gd name="T5" fmla="*/ 1 h 1004"/>
                <a:gd name="T6" fmla="*/ 1 w 1378"/>
                <a:gd name="T7" fmla="*/ 1 h 1004"/>
                <a:gd name="T8" fmla="*/ 1 w 1378"/>
                <a:gd name="T9" fmla="*/ 1 h 1004"/>
                <a:gd name="T10" fmla="*/ 1 w 1378"/>
                <a:gd name="T11" fmla="*/ 1 h 1004"/>
                <a:gd name="T12" fmla="*/ 1 w 1378"/>
                <a:gd name="T13" fmla="*/ 1 h 1004"/>
                <a:gd name="T14" fmla="*/ 1 w 1378"/>
                <a:gd name="T15" fmla="*/ 1 h 1004"/>
                <a:gd name="T16" fmla="*/ 1 w 1378"/>
                <a:gd name="T17" fmla="*/ 1 h 1004"/>
                <a:gd name="T18" fmla="*/ 1 w 1378"/>
                <a:gd name="T19" fmla="*/ 1 h 1004"/>
                <a:gd name="T20" fmla="*/ 1 w 1378"/>
                <a:gd name="T21" fmla="*/ 1 h 1004"/>
                <a:gd name="T22" fmla="*/ 1 w 1378"/>
                <a:gd name="T23" fmla="*/ 1 h 1004"/>
                <a:gd name="T24" fmla="*/ 1 w 1378"/>
                <a:gd name="T25" fmla="*/ 1 h 1004"/>
                <a:gd name="T26" fmla="*/ 1 w 1378"/>
                <a:gd name="T27" fmla="*/ 1 h 1004"/>
                <a:gd name="T28" fmla="*/ 1 w 1378"/>
                <a:gd name="T29" fmla="*/ 1 h 1004"/>
                <a:gd name="T30" fmla="*/ 1 w 1378"/>
                <a:gd name="T31" fmla="*/ 1 h 1004"/>
                <a:gd name="T32" fmla="*/ 1 w 1378"/>
                <a:gd name="T33" fmla="*/ 1 h 1004"/>
                <a:gd name="T34" fmla="*/ 1 w 1378"/>
                <a:gd name="T35" fmla="*/ 1 h 1004"/>
                <a:gd name="T36" fmla="*/ 1 w 1378"/>
                <a:gd name="T37" fmla="*/ 1 h 1004"/>
                <a:gd name="T38" fmla="*/ 1 w 1378"/>
                <a:gd name="T39" fmla="*/ 1 h 1004"/>
                <a:gd name="T40" fmla="*/ 1 w 1378"/>
                <a:gd name="T41" fmla="*/ 1 h 1004"/>
                <a:gd name="T42" fmla="*/ 0 w 1378"/>
                <a:gd name="T43" fmla="*/ 1 h 1004"/>
                <a:gd name="T44" fmla="*/ 1 w 1378"/>
                <a:gd name="T45" fmla="*/ 1 h 1004"/>
                <a:gd name="T46" fmla="*/ 1 w 1378"/>
                <a:gd name="T47" fmla="*/ 1 h 1004"/>
                <a:gd name="T48" fmla="*/ 1 w 1378"/>
                <a:gd name="T49" fmla="*/ 1 h 1004"/>
                <a:gd name="T50" fmla="*/ 1 w 1378"/>
                <a:gd name="T51" fmla="*/ 1 h 1004"/>
                <a:gd name="T52" fmla="*/ 1 w 1378"/>
                <a:gd name="T53" fmla="*/ 1 h 1004"/>
                <a:gd name="T54" fmla="*/ 1 w 1378"/>
                <a:gd name="T55" fmla="*/ 1 h 1004"/>
                <a:gd name="T56" fmla="*/ 1 w 1378"/>
                <a:gd name="T57" fmla="*/ 1 h 1004"/>
                <a:gd name="T58" fmla="*/ 1 w 1378"/>
                <a:gd name="T59" fmla="*/ 1 h 1004"/>
                <a:gd name="T60" fmla="*/ 1 w 1378"/>
                <a:gd name="T61" fmla="*/ 1 h 1004"/>
                <a:gd name="T62" fmla="*/ 1 w 1378"/>
                <a:gd name="T63" fmla="*/ 1 h 1004"/>
                <a:gd name="T64" fmla="*/ 1 w 1378"/>
                <a:gd name="T65" fmla="*/ 1 h 1004"/>
                <a:gd name="T66" fmla="*/ 1 w 1378"/>
                <a:gd name="T67" fmla="*/ 1 h 1004"/>
                <a:gd name="T68" fmla="*/ 1 w 1378"/>
                <a:gd name="T69" fmla="*/ 1 h 1004"/>
                <a:gd name="T70" fmla="*/ 1 w 1378"/>
                <a:gd name="T71" fmla="*/ 1 h 1004"/>
                <a:gd name="T72" fmla="*/ 1 w 1378"/>
                <a:gd name="T73" fmla="*/ 1 h 1004"/>
                <a:gd name="T74" fmla="*/ 1 w 1378"/>
                <a:gd name="T75" fmla="*/ 1 h 1004"/>
                <a:gd name="T76" fmla="*/ 1 w 1378"/>
                <a:gd name="T77" fmla="*/ 1 h 1004"/>
                <a:gd name="T78" fmla="*/ 1 w 1378"/>
                <a:gd name="T79" fmla="*/ 1 h 1004"/>
                <a:gd name="T80" fmla="*/ 1 w 1378"/>
                <a:gd name="T81" fmla="*/ 1 h 1004"/>
                <a:gd name="T82" fmla="*/ 1 w 1378"/>
                <a:gd name="T83" fmla="*/ 1 h 1004"/>
                <a:gd name="T84" fmla="*/ 1 w 1378"/>
                <a:gd name="T85" fmla="*/ 1 h 1004"/>
                <a:gd name="T86" fmla="*/ 1 w 1378"/>
                <a:gd name="T87" fmla="*/ 1 h 100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78"/>
                <a:gd name="T133" fmla="*/ 0 h 1004"/>
                <a:gd name="T134" fmla="*/ 1378 w 1378"/>
                <a:gd name="T135" fmla="*/ 1004 h 100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78" h="1004">
                  <a:moveTo>
                    <a:pt x="1378" y="880"/>
                  </a:moveTo>
                  <a:lnTo>
                    <a:pt x="1351" y="894"/>
                  </a:lnTo>
                  <a:lnTo>
                    <a:pt x="1326" y="907"/>
                  </a:lnTo>
                  <a:lnTo>
                    <a:pt x="1299" y="920"/>
                  </a:lnTo>
                  <a:lnTo>
                    <a:pt x="1272" y="932"/>
                  </a:lnTo>
                  <a:lnTo>
                    <a:pt x="1244" y="943"/>
                  </a:lnTo>
                  <a:lnTo>
                    <a:pt x="1217" y="953"/>
                  </a:lnTo>
                  <a:lnTo>
                    <a:pt x="1187" y="964"/>
                  </a:lnTo>
                  <a:lnTo>
                    <a:pt x="1159" y="971"/>
                  </a:lnTo>
                  <a:lnTo>
                    <a:pt x="1130" y="979"/>
                  </a:lnTo>
                  <a:lnTo>
                    <a:pt x="1100" y="986"/>
                  </a:lnTo>
                  <a:lnTo>
                    <a:pt x="1070" y="991"/>
                  </a:lnTo>
                  <a:lnTo>
                    <a:pt x="1039" y="997"/>
                  </a:lnTo>
                  <a:lnTo>
                    <a:pt x="1009" y="1000"/>
                  </a:lnTo>
                  <a:lnTo>
                    <a:pt x="978" y="1003"/>
                  </a:lnTo>
                  <a:lnTo>
                    <a:pt x="946" y="1004"/>
                  </a:lnTo>
                  <a:lnTo>
                    <a:pt x="915" y="1004"/>
                  </a:lnTo>
                  <a:lnTo>
                    <a:pt x="869" y="1003"/>
                  </a:lnTo>
                  <a:lnTo>
                    <a:pt x="824" y="1000"/>
                  </a:lnTo>
                  <a:lnTo>
                    <a:pt x="779" y="994"/>
                  </a:lnTo>
                  <a:lnTo>
                    <a:pt x="757" y="991"/>
                  </a:lnTo>
                  <a:lnTo>
                    <a:pt x="734" y="986"/>
                  </a:lnTo>
                  <a:lnTo>
                    <a:pt x="713" y="982"/>
                  </a:lnTo>
                  <a:lnTo>
                    <a:pt x="691" y="977"/>
                  </a:lnTo>
                  <a:lnTo>
                    <a:pt x="649" y="965"/>
                  </a:lnTo>
                  <a:lnTo>
                    <a:pt x="628" y="958"/>
                  </a:lnTo>
                  <a:lnTo>
                    <a:pt x="607" y="952"/>
                  </a:lnTo>
                  <a:lnTo>
                    <a:pt x="587" y="944"/>
                  </a:lnTo>
                  <a:lnTo>
                    <a:pt x="567" y="935"/>
                  </a:lnTo>
                  <a:lnTo>
                    <a:pt x="546" y="926"/>
                  </a:lnTo>
                  <a:lnTo>
                    <a:pt x="527" y="917"/>
                  </a:lnTo>
                  <a:lnTo>
                    <a:pt x="507" y="908"/>
                  </a:lnTo>
                  <a:lnTo>
                    <a:pt x="488" y="900"/>
                  </a:lnTo>
                  <a:lnTo>
                    <a:pt x="451" y="877"/>
                  </a:lnTo>
                  <a:lnTo>
                    <a:pt x="413" y="855"/>
                  </a:lnTo>
                  <a:lnTo>
                    <a:pt x="379" y="831"/>
                  </a:lnTo>
                  <a:lnTo>
                    <a:pt x="345" y="804"/>
                  </a:lnTo>
                  <a:lnTo>
                    <a:pt x="328" y="790"/>
                  </a:lnTo>
                  <a:lnTo>
                    <a:pt x="312" y="777"/>
                  </a:lnTo>
                  <a:lnTo>
                    <a:pt x="295" y="762"/>
                  </a:lnTo>
                  <a:lnTo>
                    <a:pt x="279" y="749"/>
                  </a:lnTo>
                  <a:lnTo>
                    <a:pt x="264" y="734"/>
                  </a:lnTo>
                  <a:lnTo>
                    <a:pt x="249" y="717"/>
                  </a:lnTo>
                  <a:lnTo>
                    <a:pt x="221" y="686"/>
                  </a:lnTo>
                  <a:lnTo>
                    <a:pt x="194" y="653"/>
                  </a:lnTo>
                  <a:lnTo>
                    <a:pt x="180" y="635"/>
                  </a:lnTo>
                  <a:lnTo>
                    <a:pt x="167" y="619"/>
                  </a:lnTo>
                  <a:lnTo>
                    <a:pt x="143" y="583"/>
                  </a:lnTo>
                  <a:lnTo>
                    <a:pt x="132" y="565"/>
                  </a:lnTo>
                  <a:lnTo>
                    <a:pt x="121" y="545"/>
                  </a:lnTo>
                  <a:lnTo>
                    <a:pt x="100" y="508"/>
                  </a:lnTo>
                  <a:lnTo>
                    <a:pt x="91" y="489"/>
                  </a:lnTo>
                  <a:lnTo>
                    <a:pt x="82" y="469"/>
                  </a:lnTo>
                  <a:lnTo>
                    <a:pt x="73" y="448"/>
                  </a:lnTo>
                  <a:lnTo>
                    <a:pt x="64" y="429"/>
                  </a:lnTo>
                  <a:lnTo>
                    <a:pt x="56" y="408"/>
                  </a:lnTo>
                  <a:lnTo>
                    <a:pt x="49" y="388"/>
                  </a:lnTo>
                  <a:lnTo>
                    <a:pt x="41" y="368"/>
                  </a:lnTo>
                  <a:lnTo>
                    <a:pt x="35" y="347"/>
                  </a:lnTo>
                  <a:lnTo>
                    <a:pt x="23" y="303"/>
                  </a:lnTo>
                  <a:lnTo>
                    <a:pt x="19" y="281"/>
                  </a:lnTo>
                  <a:lnTo>
                    <a:pt x="14" y="260"/>
                  </a:lnTo>
                  <a:lnTo>
                    <a:pt x="7" y="215"/>
                  </a:lnTo>
                  <a:lnTo>
                    <a:pt x="4" y="193"/>
                  </a:lnTo>
                  <a:lnTo>
                    <a:pt x="3" y="170"/>
                  </a:lnTo>
                  <a:lnTo>
                    <a:pt x="0" y="148"/>
                  </a:lnTo>
                  <a:lnTo>
                    <a:pt x="0" y="125"/>
                  </a:lnTo>
                  <a:lnTo>
                    <a:pt x="25" y="110"/>
                  </a:lnTo>
                  <a:lnTo>
                    <a:pt x="50" y="97"/>
                  </a:lnTo>
                  <a:lnTo>
                    <a:pt x="77" y="84"/>
                  </a:lnTo>
                  <a:lnTo>
                    <a:pt x="104" y="72"/>
                  </a:lnTo>
                  <a:lnTo>
                    <a:pt x="132" y="61"/>
                  </a:lnTo>
                  <a:lnTo>
                    <a:pt x="161" y="51"/>
                  </a:lnTo>
                  <a:lnTo>
                    <a:pt x="189" y="42"/>
                  </a:lnTo>
                  <a:lnTo>
                    <a:pt x="218" y="33"/>
                  </a:lnTo>
                  <a:lnTo>
                    <a:pt x="247" y="25"/>
                  </a:lnTo>
                  <a:lnTo>
                    <a:pt x="277" y="19"/>
                  </a:lnTo>
                  <a:lnTo>
                    <a:pt x="307" y="13"/>
                  </a:lnTo>
                  <a:lnTo>
                    <a:pt x="337" y="9"/>
                  </a:lnTo>
                  <a:lnTo>
                    <a:pt x="367" y="4"/>
                  </a:lnTo>
                  <a:lnTo>
                    <a:pt x="398" y="3"/>
                  </a:lnTo>
                  <a:lnTo>
                    <a:pt x="430" y="0"/>
                  </a:lnTo>
                  <a:lnTo>
                    <a:pt x="461" y="0"/>
                  </a:lnTo>
                  <a:lnTo>
                    <a:pt x="507" y="1"/>
                  </a:lnTo>
                  <a:lnTo>
                    <a:pt x="552" y="4"/>
                  </a:lnTo>
                  <a:lnTo>
                    <a:pt x="597" y="10"/>
                  </a:lnTo>
                  <a:lnTo>
                    <a:pt x="619" y="13"/>
                  </a:lnTo>
                  <a:lnTo>
                    <a:pt x="642" y="18"/>
                  </a:lnTo>
                  <a:lnTo>
                    <a:pt x="663" y="22"/>
                  </a:lnTo>
                  <a:lnTo>
                    <a:pt x="685" y="28"/>
                  </a:lnTo>
                  <a:lnTo>
                    <a:pt x="727" y="39"/>
                  </a:lnTo>
                  <a:lnTo>
                    <a:pt x="748" y="46"/>
                  </a:lnTo>
                  <a:lnTo>
                    <a:pt x="769" y="54"/>
                  </a:lnTo>
                  <a:lnTo>
                    <a:pt x="790" y="61"/>
                  </a:lnTo>
                  <a:lnTo>
                    <a:pt x="811" y="69"/>
                  </a:lnTo>
                  <a:lnTo>
                    <a:pt x="830" y="78"/>
                  </a:lnTo>
                  <a:lnTo>
                    <a:pt x="849" y="87"/>
                  </a:lnTo>
                  <a:lnTo>
                    <a:pt x="869" y="96"/>
                  </a:lnTo>
                  <a:lnTo>
                    <a:pt x="888" y="106"/>
                  </a:lnTo>
                  <a:lnTo>
                    <a:pt x="926" y="127"/>
                  </a:lnTo>
                  <a:lnTo>
                    <a:pt x="963" y="149"/>
                  </a:lnTo>
                  <a:lnTo>
                    <a:pt x="999" y="173"/>
                  </a:lnTo>
                  <a:lnTo>
                    <a:pt x="1033" y="200"/>
                  </a:lnTo>
                  <a:lnTo>
                    <a:pt x="1050" y="214"/>
                  </a:lnTo>
                  <a:lnTo>
                    <a:pt x="1066" y="227"/>
                  </a:lnTo>
                  <a:lnTo>
                    <a:pt x="1081" y="242"/>
                  </a:lnTo>
                  <a:lnTo>
                    <a:pt x="1097" y="257"/>
                  </a:lnTo>
                  <a:lnTo>
                    <a:pt x="1112" y="272"/>
                  </a:lnTo>
                  <a:lnTo>
                    <a:pt x="1127" y="287"/>
                  </a:lnTo>
                  <a:lnTo>
                    <a:pt x="1156" y="318"/>
                  </a:lnTo>
                  <a:lnTo>
                    <a:pt x="1184" y="353"/>
                  </a:lnTo>
                  <a:lnTo>
                    <a:pt x="1196" y="369"/>
                  </a:lnTo>
                  <a:lnTo>
                    <a:pt x="1209" y="387"/>
                  </a:lnTo>
                  <a:lnTo>
                    <a:pt x="1233" y="421"/>
                  </a:lnTo>
                  <a:lnTo>
                    <a:pt x="1245" y="441"/>
                  </a:lnTo>
                  <a:lnTo>
                    <a:pt x="1256" y="459"/>
                  </a:lnTo>
                  <a:lnTo>
                    <a:pt x="1277" y="496"/>
                  </a:lnTo>
                  <a:lnTo>
                    <a:pt x="1286" y="515"/>
                  </a:lnTo>
                  <a:lnTo>
                    <a:pt x="1296" y="536"/>
                  </a:lnTo>
                  <a:lnTo>
                    <a:pt x="1303" y="556"/>
                  </a:lnTo>
                  <a:lnTo>
                    <a:pt x="1312" y="575"/>
                  </a:lnTo>
                  <a:lnTo>
                    <a:pt x="1320" y="596"/>
                  </a:lnTo>
                  <a:lnTo>
                    <a:pt x="1327" y="617"/>
                  </a:lnTo>
                  <a:lnTo>
                    <a:pt x="1335" y="638"/>
                  </a:lnTo>
                  <a:lnTo>
                    <a:pt x="1341" y="659"/>
                  </a:lnTo>
                  <a:lnTo>
                    <a:pt x="1353" y="701"/>
                  </a:lnTo>
                  <a:lnTo>
                    <a:pt x="1357" y="723"/>
                  </a:lnTo>
                  <a:lnTo>
                    <a:pt x="1362" y="744"/>
                  </a:lnTo>
                  <a:lnTo>
                    <a:pt x="1369" y="789"/>
                  </a:lnTo>
                  <a:lnTo>
                    <a:pt x="1372" y="811"/>
                  </a:lnTo>
                  <a:lnTo>
                    <a:pt x="1375" y="834"/>
                  </a:lnTo>
                  <a:lnTo>
                    <a:pt x="1377" y="856"/>
                  </a:lnTo>
                  <a:lnTo>
                    <a:pt x="1378" y="880"/>
                  </a:lnTo>
                  <a:close/>
                </a:path>
              </a:pathLst>
            </a:custGeom>
            <a:solidFill>
              <a:srgbClr val="FF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3391" name="Freeform 73"/>
            <p:cNvSpPr>
              <a:spLocks/>
            </p:cNvSpPr>
            <p:nvPr/>
          </p:nvSpPr>
          <p:spPr bwMode="auto">
            <a:xfrm>
              <a:off x="2582" y="3666"/>
              <a:ext cx="232" cy="68"/>
            </a:xfrm>
            <a:custGeom>
              <a:avLst/>
              <a:gdLst>
                <a:gd name="T0" fmla="*/ 0 w 465"/>
                <a:gd name="T1" fmla="*/ 1 h 136"/>
                <a:gd name="T2" fmla="*/ 0 w 465"/>
                <a:gd name="T3" fmla="*/ 1 h 136"/>
                <a:gd name="T4" fmla="*/ 0 w 465"/>
                <a:gd name="T5" fmla="*/ 1 h 136"/>
                <a:gd name="T6" fmla="*/ 0 w 465"/>
                <a:gd name="T7" fmla="*/ 1 h 136"/>
                <a:gd name="T8" fmla="*/ 0 w 465"/>
                <a:gd name="T9" fmla="*/ 1 h 136"/>
                <a:gd name="T10" fmla="*/ 0 w 465"/>
                <a:gd name="T11" fmla="*/ 1 h 136"/>
                <a:gd name="T12" fmla="*/ 0 w 465"/>
                <a:gd name="T13" fmla="*/ 1 h 136"/>
                <a:gd name="T14" fmla="*/ 0 w 465"/>
                <a:gd name="T15" fmla="*/ 1 h 136"/>
                <a:gd name="T16" fmla="*/ 0 w 465"/>
                <a:gd name="T17" fmla="*/ 1 h 136"/>
                <a:gd name="T18" fmla="*/ 0 w 465"/>
                <a:gd name="T19" fmla="*/ 1 h 136"/>
                <a:gd name="T20" fmla="*/ 0 w 465"/>
                <a:gd name="T21" fmla="*/ 1 h 136"/>
                <a:gd name="T22" fmla="*/ 0 w 465"/>
                <a:gd name="T23" fmla="*/ 1 h 136"/>
                <a:gd name="T24" fmla="*/ 0 w 465"/>
                <a:gd name="T25" fmla="*/ 1 h 136"/>
                <a:gd name="T26" fmla="*/ 0 w 465"/>
                <a:gd name="T27" fmla="*/ 1 h 136"/>
                <a:gd name="T28" fmla="*/ 0 w 465"/>
                <a:gd name="T29" fmla="*/ 1 h 136"/>
                <a:gd name="T30" fmla="*/ 0 w 465"/>
                <a:gd name="T31" fmla="*/ 1 h 136"/>
                <a:gd name="T32" fmla="*/ 0 w 465"/>
                <a:gd name="T33" fmla="*/ 1 h 136"/>
                <a:gd name="T34" fmla="*/ 0 w 465"/>
                <a:gd name="T35" fmla="*/ 0 h 136"/>
                <a:gd name="T36" fmla="*/ 0 w 465"/>
                <a:gd name="T37" fmla="*/ 1 h 1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5"/>
                <a:gd name="T58" fmla="*/ 0 h 136"/>
                <a:gd name="T59" fmla="*/ 465 w 465"/>
                <a:gd name="T60" fmla="*/ 136 h 1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5" h="136">
                  <a:moveTo>
                    <a:pt x="465" y="11"/>
                  </a:moveTo>
                  <a:lnTo>
                    <a:pt x="414" y="39"/>
                  </a:lnTo>
                  <a:lnTo>
                    <a:pt x="360" y="64"/>
                  </a:lnTo>
                  <a:lnTo>
                    <a:pt x="303" y="85"/>
                  </a:lnTo>
                  <a:lnTo>
                    <a:pt x="245" y="103"/>
                  </a:lnTo>
                  <a:lnTo>
                    <a:pt x="187" y="118"/>
                  </a:lnTo>
                  <a:lnTo>
                    <a:pt x="126" y="127"/>
                  </a:lnTo>
                  <a:lnTo>
                    <a:pt x="64" y="135"/>
                  </a:lnTo>
                  <a:lnTo>
                    <a:pt x="0" y="136"/>
                  </a:lnTo>
                  <a:lnTo>
                    <a:pt x="0" y="126"/>
                  </a:lnTo>
                  <a:lnTo>
                    <a:pt x="61" y="124"/>
                  </a:lnTo>
                  <a:lnTo>
                    <a:pt x="123" y="117"/>
                  </a:lnTo>
                  <a:lnTo>
                    <a:pt x="182" y="108"/>
                  </a:lnTo>
                  <a:lnTo>
                    <a:pt x="241" y="93"/>
                  </a:lnTo>
                  <a:lnTo>
                    <a:pt x="297" y="75"/>
                  </a:lnTo>
                  <a:lnTo>
                    <a:pt x="354" y="54"/>
                  </a:lnTo>
                  <a:lnTo>
                    <a:pt x="408" y="29"/>
                  </a:lnTo>
                  <a:lnTo>
                    <a:pt x="459" y="0"/>
                  </a:lnTo>
                  <a:lnTo>
                    <a:pt x="465"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3392" name="Freeform 74"/>
            <p:cNvSpPr>
              <a:spLocks/>
            </p:cNvSpPr>
            <p:nvPr/>
          </p:nvSpPr>
          <p:spPr bwMode="auto">
            <a:xfrm>
              <a:off x="2121" y="3289"/>
              <a:ext cx="5" cy="5"/>
            </a:xfrm>
            <a:custGeom>
              <a:avLst/>
              <a:gdLst>
                <a:gd name="T0" fmla="*/ 0 w 10"/>
                <a:gd name="T1" fmla="*/ 1 h 10"/>
                <a:gd name="T2" fmla="*/ 0 w 10"/>
                <a:gd name="T3" fmla="*/ 1 h 10"/>
                <a:gd name="T4" fmla="*/ 1 w 10"/>
                <a:gd name="T5" fmla="*/ 0 h 10"/>
                <a:gd name="T6" fmla="*/ 1 w 10"/>
                <a:gd name="T7" fmla="*/ 1 h 10"/>
                <a:gd name="T8" fmla="*/ 1 w 10"/>
                <a:gd name="T9" fmla="*/ 1 h 10"/>
                <a:gd name="T10" fmla="*/ 0 w 10"/>
                <a:gd name="T11" fmla="*/ 1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4"/>
                  </a:moveTo>
                  <a:lnTo>
                    <a:pt x="0" y="1"/>
                  </a:lnTo>
                  <a:lnTo>
                    <a:pt x="3" y="0"/>
                  </a:lnTo>
                  <a:lnTo>
                    <a:pt x="9" y="10"/>
                  </a:lnTo>
                  <a:lnTo>
                    <a:pt x="10"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3393" name="Freeform 75"/>
            <p:cNvSpPr>
              <a:spLocks/>
            </p:cNvSpPr>
            <p:nvPr/>
          </p:nvSpPr>
          <p:spPr bwMode="auto">
            <a:xfrm>
              <a:off x="2378" y="3283"/>
              <a:ext cx="436" cy="779"/>
            </a:xfrm>
            <a:custGeom>
              <a:avLst/>
              <a:gdLst>
                <a:gd name="T0" fmla="*/ 1 w 872"/>
                <a:gd name="T1" fmla="*/ 1 h 1557"/>
                <a:gd name="T2" fmla="*/ 1 w 872"/>
                <a:gd name="T3" fmla="*/ 1 h 1557"/>
                <a:gd name="T4" fmla="*/ 1 w 872"/>
                <a:gd name="T5" fmla="*/ 1 h 1557"/>
                <a:gd name="T6" fmla="*/ 1 w 872"/>
                <a:gd name="T7" fmla="*/ 1 h 1557"/>
                <a:gd name="T8" fmla="*/ 1 w 872"/>
                <a:gd name="T9" fmla="*/ 1 h 1557"/>
                <a:gd name="T10" fmla="*/ 1 w 872"/>
                <a:gd name="T11" fmla="*/ 1 h 1557"/>
                <a:gd name="T12" fmla="*/ 1 w 872"/>
                <a:gd name="T13" fmla="*/ 1 h 1557"/>
                <a:gd name="T14" fmla="*/ 1 w 872"/>
                <a:gd name="T15" fmla="*/ 1 h 1557"/>
                <a:gd name="T16" fmla="*/ 1 w 872"/>
                <a:gd name="T17" fmla="*/ 1 h 1557"/>
                <a:gd name="T18" fmla="*/ 1 w 872"/>
                <a:gd name="T19" fmla="*/ 1 h 1557"/>
                <a:gd name="T20" fmla="*/ 1 w 872"/>
                <a:gd name="T21" fmla="*/ 1 h 1557"/>
                <a:gd name="T22" fmla="*/ 1 w 872"/>
                <a:gd name="T23" fmla="*/ 1 h 1557"/>
                <a:gd name="T24" fmla="*/ 1 w 872"/>
                <a:gd name="T25" fmla="*/ 1 h 1557"/>
                <a:gd name="T26" fmla="*/ 1 w 872"/>
                <a:gd name="T27" fmla="*/ 1 h 1557"/>
                <a:gd name="T28" fmla="*/ 1 w 872"/>
                <a:gd name="T29" fmla="*/ 1 h 1557"/>
                <a:gd name="T30" fmla="*/ 1 w 872"/>
                <a:gd name="T31" fmla="*/ 1 h 1557"/>
                <a:gd name="T32" fmla="*/ 1 w 872"/>
                <a:gd name="T33" fmla="*/ 1 h 1557"/>
                <a:gd name="T34" fmla="*/ 1 w 872"/>
                <a:gd name="T35" fmla="*/ 1 h 1557"/>
                <a:gd name="T36" fmla="*/ 1 w 872"/>
                <a:gd name="T37" fmla="*/ 1 h 1557"/>
                <a:gd name="T38" fmla="*/ 1 w 872"/>
                <a:gd name="T39" fmla="*/ 1 h 1557"/>
                <a:gd name="T40" fmla="*/ 1 w 872"/>
                <a:gd name="T41" fmla="*/ 1 h 1557"/>
                <a:gd name="T42" fmla="*/ 1 w 872"/>
                <a:gd name="T43" fmla="*/ 1 h 1557"/>
                <a:gd name="T44" fmla="*/ 1 w 872"/>
                <a:gd name="T45" fmla="*/ 1 h 1557"/>
                <a:gd name="T46" fmla="*/ 1 w 872"/>
                <a:gd name="T47" fmla="*/ 1 h 1557"/>
                <a:gd name="T48" fmla="*/ 1 w 872"/>
                <a:gd name="T49" fmla="*/ 1 h 1557"/>
                <a:gd name="T50" fmla="*/ 1 w 872"/>
                <a:gd name="T51" fmla="*/ 2 h 1557"/>
                <a:gd name="T52" fmla="*/ 1 w 872"/>
                <a:gd name="T53" fmla="*/ 2 h 1557"/>
                <a:gd name="T54" fmla="*/ 1 w 872"/>
                <a:gd name="T55" fmla="*/ 2 h 1557"/>
                <a:gd name="T56" fmla="*/ 1 w 872"/>
                <a:gd name="T57" fmla="*/ 2 h 1557"/>
                <a:gd name="T58" fmla="*/ 1 w 872"/>
                <a:gd name="T59" fmla="*/ 2 h 1557"/>
                <a:gd name="T60" fmla="*/ 1 w 872"/>
                <a:gd name="T61" fmla="*/ 2 h 1557"/>
                <a:gd name="T62" fmla="*/ 1 w 872"/>
                <a:gd name="T63" fmla="*/ 2 h 1557"/>
                <a:gd name="T64" fmla="*/ 1 w 872"/>
                <a:gd name="T65" fmla="*/ 2 h 1557"/>
                <a:gd name="T66" fmla="*/ 1 w 872"/>
                <a:gd name="T67" fmla="*/ 2 h 1557"/>
                <a:gd name="T68" fmla="*/ 1 w 872"/>
                <a:gd name="T69" fmla="*/ 2 h 1557"/>
                <a:gd name="T70" fmla="*/ 1 w 872"/>
                <a:gd name="T71" fmla="*/ 2 h 1557"/>
                <a:gd name="T72" fmla="*/ 1 w 872"/>
                <a:gd name="T73" fmla="*/ 2 h 1557"/>
                <a:gd name="T74" fmla="*/ 1 w 872"/>
                <a:gd name="T75" fmla="*/ 2 h 1557"/>
                <a:gd name="T76" fmla="*/ 1 w 872"/>
                <a:gd name="T77" fmla="*/ 2 h 1557"/>
                <a:gd name="T78" fmla="*/ 1 w 872"/>
                <a:gd name="T79" fmla="*/ 2 h 1557"/>
                <a:gd name="T80" fmla="*/ 1 w 872"/>
                <a:gd name="T81" fmla="*/ 2 h 1557"/>
                <a:gd name="T82" fmla="*/ 1 w 872"/>
                <a:gd name="T83" fmla="*/ 2 h 1557"/>
                <a:gd name="T84" fmla="*/ 1 w 872"/>
                <a:gd name="T85" fmla="*/ 1 h 1557"/>
                <a:gd name="T86" fmla="*/ 1 w 872"/>
                <a:gd name="T87" fmla="*/ 1 h 1557"/>
                <a:gd name="T88" fmla="*/ 0 w 872"/>
                <a:gd name="T89" fmla="*/ 1 h 15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72"/>
                <a:gd name="T136" fmla="*/ 0 h 1557"/>
                <a:gd name="T137" fmla="*/ 872 w 872"/>
                <a:gd name="T138" fmla="*/ 1557 h 15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72" h="1557">
                  <a:moveTo>
                    <a:pt x="0" y="746"/>
                  </a:moveTo>
                  <a:lnTo>
                    <a:pt x="0" y="717"/>
                  </a:lnTo>
                  <a:lnTo>
                    <a:pt x="1" y="689"/>
                  </a:lnTo>
                  <a:lnTo>
                    <a:pt x="4" y="661"/>
                  </a:lnTo>
                  <a:lnTo>
                    <a:pt x="7" y="632"/>
                  </a:lnTo>
                  <a:lnTo>
                    <a:pt x="10" y="605"/>
                  </a:lnTo>
                  <a:lnTo>
                    <a:pt x="15" y="577"/>
                  </a:lnTo>
                  <a:lnTo>
                    <a:pt x="21" y="550"/>
                  </a:lnTo>
                  <a:lnTo>
                    <a:pt x="27" y="523"/>
                  </a:lnTo>
                  <a:lnTo>
                    <a:pt x="34" y="496"/>
                  </a:lnTo>
                  <a:lnTo>
                    <a:pt x="42" y="471"/>
                  </a:lnTo>
                  <a:lnTo>
                    <a:pt x="51" y="444"/>
                  </a:lnTo>
                  <a:lnTo>
                    <a:pt x="60" y="418"/>
                  </a:lnTo>
                  <a:lnTo>
                    <a:pt x="70" y="393"/>
                  </a:lnTo>
                  <a:lnTo>
                    <a:pt x="81" y="369"/>
                  </a:lnTo>
                  <a:lnTo>
                    <a:pt x="92" y="344"/>
                  </a:lnTo>
                  <a:lnTo>
                    <a:pt x="104" y="320"/>
                  </a:lnTo>
                  <a:lnTo>
                    <a:pt x="118" y="296"/>
                  </a:lnTo>
                  <a:lnTo>
                    <a:pt x="131" y="273"/>
                  </a:lnTo>
                  <a:lnTo>
                    <a:pt x="145" y="251"/>
                  </a:lnTo>
                  <a:lnTo>
                    <a:pt x="160" y="229"/>
                  </a:lnTo>
                  <a:lnTo>
                    <a:pt x="176" y="206"/>
                  </a:lnTo>
                  <a:lnTo>
                    <a:pt x="191" y="185"/>
                  </a:lnTo>
                  <a:lnTo>
                    <a:pt x="200" y="175"/>
                  </a:lnTo>
                  <a:lnTo>
                    <a:pt x="208" y="164"/>
                  </a:lnTo>
                  <a:lnTo>
                    <a:pt x="225" y="143"/>
                  </a:lnTo>
                  <a:lnTo>
                    <a:pt x="243" y="124"/>
                  </a:lnTo>
                  <a:lnTo>
                    <a:pt x="261" y="105"/>
                  </a:lnTo>
                  <a:lnTo>
                    <a:pt x="281" y="85"/>
                  </a:lnTo>
                  <a:lnTo>
                    <a:pt x="300" y="67"/>
                  </a:lnTo>
                  <a:lnTo>
                    <a:pt x="311" y="58"/>
                  </a:lnTo>
                  <a:lnTo>
                    <a:pt x="320" y="49"/>
                  </a:lnTo>
                  <a:lnTo>
                    <a:pt x="340" y="33"/>
                  </a:lnTo>
                  <a:lnTo>
                    <a:pt x="361" y="16"/>
                  </a:lnTo>
                  <a:lnTo>
                    <a:pt x="384" y="0"/>
                  </a:lnTo>
                  <a:lnTo>
                    <a:pt x="411" y="15"/>
                  </a:lnTo>
                  <a:lnTo>
                    <a:pt x="436" y="30"/>
                  </a:lnTo>
                  <a:lnTo>
                    <a:pt x="463" y="46"/>
                  </a:lnTo>
                  <a:lnTo>
                    <a:pt x="488" y="64"/>
                  </a:lnTo>
                  <a:lnTo>
                    <a:pt x="512" y="82"/>
                  </a:lnTo>
                  <a:lnTo>
                    <a:pt x="536" y="102"/>
                  </a:lnTo>
                  <a:lnTo>
                    <a:pt x="560" y="121"/>
                  </a:lnTo>
                  <a:lnTo>
                    <a:pt x="582" y="142"/>
                  </a:lnTo>
                  <a:lnTo>
                    <a:pt x="605" y="163"/>
                  </a:lnTo>
                  <a:lnTo>
                    <a:pt x="626" y="185"/>
                  </a:lnTo>
                  <a:lnTo>
                    <a:pt x="647" y="208"/>
                  </a:lnTo>
                  <a:lnTo>
                    <a:pt x="656" y="220"/>
                  </a:lnTo>
                  <a:lnTo>
                    <a:pt x="666" y="232"/>
                  </a:lnTo>
                  <a:lnTo>
                    <a:pt x="685" y="256"/>
                  </a:lnTo>
                  <a:lnTo>
                    <a:pt x="703" y="279"/>
                  </a:lnTo>
                  <a:lnTo>
                    <a:pt x="720" y="305"/>
                  </a:lnTo>
                  <a:lnTo>
                    <a:pt x="736" y="332"/>
                  </a:lnTo>
                  <a:lnTo>
                    <a:pt x="753" y="357"/>
                  </a:lnTo>
                  <a:lnTo>
                    <a:pt x="768" y="386"/>
                  </a:lnTo>
                  <a:lnTo>
                    <a:pt x="781" y="412"/>
                  </a:lnTo>
                  <a:lnTo>
                    <a:pt x="794" y="441"/>
                  </a:lnTo>
                  <a:lnTo>
                    <a:pt x="806" y="469"/>
                  </a:lnTo>
                  <a:lnTo>
                    <a:pt x="817" y="498"/>
                  </a:lnTo>
                  <a:lnTo>
                    <a:pt x="827" y="528"/>
                  </a:lnTo>
                  <a:lnTo>
                    <a:pt x="836" y="557"/>
                  </a:lnTo>
                  <a:lnTo>
                    <a:pt x="845" y="589"/>
                  </a:lnTo>
                  <a:lnTo>
                    <a:pt x="853" y="619"/>
                  </a:lnTo>
                  <a:lnTo>
                    <a:pt x="859" y="650"/>
                  </a:lnTo>
                  <a:lnTo>
                    <a:pt x="863" y="681"/>
                  </a:lnTo>
                  <a:lnTo>
                    <a:pt x="868" y="714"/>
                  </a:lnTo>
                  <a:lnTo>
                    <a:pt x="871" y="746"/>
                  </a:lnTo>
                  <a:lnTo>
                    <a:pt x="872" y="779"/>
                  </a:lnTo>
                  <a:lnTo>
                    <a:pt x="872" y="811"/>
                  </a:lnTo>
                  <a:lnTo>
                    <a:pt x="872" y="840"/>
                  </a:lnTo>
                  <a:lnTo>
                    <a:pt x="871" y="868"/>
                  </a:lnTo>
                  <a:lnTo>
                    <a:pt x="868" y="897"/>
                  </a:lnTo>
                  <a:lnTo>
                    <a:pt x="865" y="925"/>
                  </a:lnTo>
                  <a:lnTo>
                    <a:pt x="862" y="953"/>
                  </a:lnTo>
                  <a:lnTo>
                    <a:pt x="857" y="980"/>
                  </a:lnTo>
                  <a:lnTo>
                    <a:pt x="851" y="1007"/>
                  </a:lnTo>
                  <a:lnTo>
                    <a:pt x="845" y="1034"/>
                  </a:lnTo>
                  <a:lnTo>
                    <a:pt x="838" y="1061"/>
                  </a:lnTo>
                  <a:lnTo>
                    <a:pt x="830" y="1088"/>
                  </a:lnTo>
                  <a:lnTo>
                    <a:pt x="821" y="1113"/>
                  </a:lnTo>
                  <a:lnTo>
                    <a:pt x="812" y="1139"/>
                  </a:lnTo>
                  <a:lnTo>
                    <a:pt x="802" y="1164"/>
                  </a:lnTo>
                  <a:lnTo>
                    <a:pt x="792" y="1190"/>
                  </a:lnTo>
                  <a:lnTo>
                    <a:pt x="780" y="1213"/>
                  </a:lnTo>
                  <a:lnTo>
                    <a:pt x="768" y="1237"/>
                  </a:lnTo>
                  <a:lnTo>
                    <a:pt x="756" y="1261"/>
                  </a:lnTo>
                  <a:lnTo>
                    <a:pt x="741" y="1284"/>
                  </a:lnTo>
                  <a:lnTo>
                    <a:pt x="727" y="1308"/>
                  </a:lnTo>
                  <a:lnTo>
                    <a:pt x="712" y="1330"/>
                  </a:lnTo>
                  <a:lnTo>
                    <a:pt x="697" y="1351"/>
                  </a:lnTo>
                  <a:lnTo>
                    <a:pt x="681" y="1373"/>
                  </a:lnTo>
                  <a:lnTo>
                    <a:pt x="672" y="1384"/>
                  </a:lnTo>
                  <a:lnTo>
                    <a:pt x="665" y="1394"/>
                  </a:lnTo>
                  <a:lnTo>
                    <a:pt x="647" y="1414"/>
                  </a:lnTo>
                  <a:lnTo>
                    <a:pt x="629" y="1435"/>
                  </a:lnTo>
                  <a:lnTo>
                    <a:pt x="611" y="1454"/>
                  </a:lnTo>
                  <a:lnTo>
                    <a:pt x="591" y="1472"/>
                  </a:lnTo>
                  <a:lnTo>
                    <a:pt x="572" y="1490"/>
                  </a:lnTo>
                  <a:lnTo>
                    <a:pt x="563" y="1499"/>
                  </a:lnTo>
                  <a:lnTo>
                    <a:pt x="553" y="1508"/>
                  </a:lnTo>
                  <a:lnTo>
                    <a:pt x="532" y="1526"/>
                  </a:lnTo>
                  <a:lnTo>
                    <a:pt x="511" y="1542"/>
                  </a:lnTo>
                  <a:lnTo>
                    <a:pt x="490" y="1557"/>
                  </a:lnTo>
                  <a:lnTo>
                    <a:pt x="463" y="1542"/>
                  </a:lnTo>
                  <a:lnTo>
                    <a:pt x="436" y="1527"/>
                  </a:lnTo>
                  <a:lnTo>
                    <a:pt x="411" y="1511"/>
                  </a:lnTo>
                  <a:lnTo>
                    <a:pt x="385" y="1493"/>
                  </a:lnTo>
                  <a:lnTo>
                    <a:pt x="360" y="1475"/>
                  </a:lnTo>
                  <a:lnTo>
                    <a:pt x="336" y="1456"/>
                  </a:lnTo>
                  <a:lnTo>
                    <a:pt x="312" y="1436"/>
                  </a:lnTo>
                  <a:lnTo>
                    <a:pt x="290" y="1415"/>
                  </a:lnTo>
                  <a:lnTo>
                    <a:pt x="269" y="1394"/>
                  </a:lnTo>
                  <a:lnTo>
                    <a:pt x="246" y="1372"/>
                  </a:lnTo>
                  <a:lnTo>
                    <a:pt x="227" y="1349"/>
                  </a:lnTo>
                  <a:lnTo>
                    <a:pt x="216" y="1337"/>
                  </a:lnTo>
                  <a:lnTo>
                    <a:pt x="206" y="1326"/>
                  </a:lnTo>
                  <a:lnTo>
                    <a:pt x="188" y="1302"/>
                  </a:lnTo>
                  <a:lnTo>
                    <a:pt x="170" y="1278"/>
                  </a:lnTo>
                  <a:lnTo>
                    <a:pt x="152" y="1252"/>
                  </a:lnTo>
                  <a:lnTo>
                    <a:pt x="136" y="1227"/>
                  </a:lnTo>
                  <a:lnTo>
                    <a:pt x="119" y="1200"/>
                  </a:lnTo>
                  <a:lnTo>
                    <a:pt x="104" y="1173"/>
                  </a:lnTo>
                  <a:lnTo>
                    <a:pt x="91" y="1145"/>
                  </a:lnTo>
                  <a:lnTo>
                    <a:pt x="78" y="1116"/>
                  </a:lnTo>
                  <a:lnTo>
                    <a:pt x="66" y="1088"/>
                  </a:lnTo>
                  <a:lnTo>
                    <a:pt x="55" y="1060"/>
                  </a:lnTo>
                  <a:lnTo>
                    <a:pt x="45" y="1030"/>
                  </a:lnTo>
                  <a:lnTo>
                    <a:pt x="36" y="1000"/>
                  </a:lnTo>
                  <a:lnTo>
                    <a:pt x="27" y="970"/>
                  </a:lnTo>
                  <a:lnTo>
                    <a:pt x="21" y="938"/>
                  </a:lnTo>
                  <a:lnTo>
                    <a:pt x="15" y="907"/>
                  </a:lnTo>
                  <a:lnTo>
                    <a:pt x="9" y="876"/>
                  </a:lnTo>
                  <a:lnTo>
                    <a:pt x="6" y="844"/>
                  </a:lnTo>
                  <a:lnTo>
                    <a:pt x="3" y="811"/>
                  </a:lnTo>
                  <a:lnTo>
                    <a:pt x="1" y="779"/>
                  </a:lnTo>
                  <a:lnTo>
                    <a:pt x="0" y="74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3394" name="Freeform 76"/>
            <p:cNvSpPr>
              <a:spLocks/>
            </p:cNvSpPr>
            <p:nvPr/>
          </p:nvSpPr>
          <p:spPr bwMode="auto">
            <a:xfrm>
              <a:off x="2563" y="3278"/>
              <a:ext cx="4" cy="6"/>
            </a:xfrm>
            <a:custGeom>
              <a:avLst/>
              <a:gdLst>
                <a:gd name="T0" fmla="*/ 0 w 7"/>
                <a:gd name="T1" fmla="*/ 0 h 13"/>
                <a:gd name="T2" fmla="*/ 1 w 7"/>
                <a:gd name="T3" fmla="*/ 0 h 13"/>
                <a:gd name="T4" fmla="*/ 1 w 7"/>
                <a:gd name="T5" fmla="*/ 0 h 13"/>
                <a:gd name="T6" fmla="*/ 1 w 7"/>
                <a:gd name="T7" fmla="*/ 0 h 13"/>
                <a:gd name="T8" fmla="*/ 1 w 7"/>
                <a:gd name="T9" fmla="*/ 0 h 13"/>
                <a:gd name="T10" fmla="*/ 0 w 7"/>
                <a:gd name="T11" fmla="*/ 0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0" y="2"/>
                  </a:moveTo>
                  <a:lnTo>
                    <a:pt x="3" y="0"/>
                  </a:lnTo>
                  <a:lnTo>
                    <a:pt x="7" y="2"/>
                  </a:lnTo>
                  <a:lnTo>
                    <a:pt x="1" y="13"/>
                  </a:lnTo>
                  <a:lnTo>
                    <a:pt x="7" y="1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3395" name="Freeform 77"/>
            <p:cNvSpPr>
              <a:spLocks/>
            </p:cNvSpPr>
            <p:nvPr/>
          </p:nvSpPr>
          <p:spPr bwMode="auto">
            <a:xfrm>
              <a:off x="2384" y="3193"/>
              <a:ext cx="663" cy="535"/>
            </a:xfrm>
            <a:custGeom>
              <a:avLst/>
              <a:gdLst>
                <a:gd name="T0" fmla="*/ 1 w 1326"/>
                <a:gd name="T1" fmla="*/ 1 h 1070"/>
                <a:gd name="T2" fmla="*/ 1 w 1326"/>
                <a:gd name="T3" fmla="*/ 1 h 1070"/>
                <a:gd name="T4" fmla="*/ 1 w 1326"/>
                <a:gd name="T5" fmla="*/ 1 h 1070"/>
                <a:gd name="T6" fmla="*/ 1 w 1326"/>
                <a:gd name="T7" fmla="*/ 1 h 1070"/>
                <a:gd name="T8" fmla="*/ 1 w 1326"/>
                <a:gd name="T9" fmla="*/ 1 h 1070"/>
                <a:gd name="T10" fmla="*/ 1 w 1326"/>
                <a:gd name="T11" fmla="*/ 1 h 1070"/>
                <a:gd name="T12" fmla="*/ 1 w 1326"/>
                <a:gd name="T13" fmla="*/ 1 h 1070"/>
                <a:gd name="T14" fmla="*/ 1 w 1326"/>
                <a:gd name="T15" fmla="*/ 1 h 1070"/>
                <a:gd name="T16" fmla="*/ 1 w 1326"/>
                <a:gd name="T17" fmla="*/ 1 h 1070"/>
                <a:gd name="T18" fmla="*/ 1 w 1326"/>
                <a:gd name="T19" fmla="*/ 1 h 1070"/>
                <a:gd name="T20" fmla="*/ 1 w 1326"/>
                <a:gd name="T21" fmla="*/ 1 h 1070"/>
                <a:gd name="T22" fmla="*/ 1 w 1326"/>
                <a:gd name="T23" fmla="*/ 1 h 1070"/>
                <a:gd name="T24" fmla="*/ 1 w 1326"/>
                <a:gd name="T25" fmla="*/ 1 h 1070"/>
                <a:gd name="T26" fmla="*/ 1 w 1326"/>
                <a:gd name="T27" fmla="*/ 1 h 1070"/>
                <a:gd name="T28" fmla="*/ 1 w 1326"/>
                <a:gd name="T29" fmla="*/ 1 h 1070"/>
                <a:gd name="T30" fmla="*/ 1 w 1326"/>
                <a:gd name="T31" fmla="*/ 1 h 1070"/>
                <a:gd name="T32" fmla="*/ 1 w 1326"/>
                <a:gd name="T33" fmla="*/ 1 h 1070"/>
                <a:gd name="T34" fmla="*/ 1 w 1326"/>
                <a:gd name="T35" fmla="*/ 1 h 1070"/>
                <a:gd name="T36" fmla="*/ 1 w 1326"/>
                <a:gd name="T37" fmla="*/ 1 h 1070"/>
                <a:gd name="T38" fmla="*/ 1 w 1326"/>
                <a:gd name="T39" fmla="*/ 1 h 1070"/>
                <a:gd name="T40" fmla="*/ 1 w 1326"/>
                <a:gd name="T41" fmla="*/ 1 h 1070"/>
                <a:gd name="T42" fmla="*/ 1 w 1326"/>
                <a:gd name="T43" fmla="*/ 1 h 1070"/>
                <a:gd name="T44" fmla="*/ 0 w 1326"/>
                <a:gd name="T45" fmla="*/ 1 h 1070"/>
                <a:gd name="T46" fmla="*/ 1 w 1326"/>
                <a:gd name="T47" fmla="*/ 1 h 1070"/>
                <a:gd name="T48" fmla="*/ 1 w 1326"/>
                <a:gd name="T49" fmla="*/ 1 h 1070"/>
                <a:gd name="T50" fmla="*/ 1 w 1326"/>
                <a:gd name="T51" fmla="*/ 1 h 1070"/>
                <a:gd name="T52" fmla="*/ 1 w 1326"/>
                <a:gd name="T53" fmla="*/ 1 h 1070"/>
                <a:gd name="T54" fmla="*/ 1 w 1326"/>
                <a:gd name="T55" fmla="*/ 1 h 1070"/>
                <a:gd name="T56" fmla="*/ 1 w 1326"/>
                <a:gd name="T57" fmla="*/ 1 h 1070"/>
                <a:gd name="T58" fmla="*/ 1 w 1326"/>
                <a:gd name="T59" fmla="*/ 1 h 1070"/>
                <a:gd name="T60" fmla="*/ 1 w 1326"/>
                <a:gd name="T61" fmla="*/ 1 h 1070"/>
                <a:gd name="T62" fmla="*/ 1 w 1326"/>
                <a:gd name="T63" fmla="*/ 1 h 1070"/>
                <a:gd name="T64" fmla="*/ 1 w 1326"/>
                <a:gd name="T65" fmla="*/ 1 h 1070"/>
                <a:gd name="T66" fmla="*/ 1 w 1326"/>
                <a:gd name="T67" fmla="*/ 1 h 1070"/>
                <a:gd name="T68" fmla="*/ 1 w 1326"/>
                <a:gd name="T69" fmla="*/ 1 h 1070"/>
                <a:gd name="T70" fmla="*/ 1 w 1326"/>
                <a:gd name="T71" fmla="*/ 1 h 1070"/>
                <a:gd name="T72" fmla="*/ 1 w 1326"/>
                <a:gd name="T73" fmla="*/ 1 h 1070"/>
                <a:gd name="T74" fmla="*/ 1 w 1326"/>
                <a:gd name="T75" fmla="*/ 1 h 1070"/>
                <a:gd name="T76" fmla="*/ 1 w 1326"/>
                <a:gd name="T77" fmla="*/ 1 h 1070"/>
                <a:gd name="T78" fmla="*/ 1 w 1326"/>
                <a:gd name="T79" fmla="*/ 0 h 1070"/>
                <a:gd name="T80" fmla="*/ 1 w 1326"/>
                <a:gd name="T81" fmla="*/ 1 h 1070"/>
                <a:gd name="T82" fmla="*/ 1 w 1326"/>
                <a:gd name="T83" fmla="*/ 1 h 1070"/>
                <a:gd name="T84" fmla="*/ 1 w 1326"/>
                <a:gd name="T85" fmla="*/ 1 h 1070"/>
                <a:gd name="T86" fmla="*/ 1 w 1326"/>
                <a:gd name="T87" fmla="*/ 1 h 1070"/>
                <a:gd name="T88" fmla="*/ 1 w 1326"/>
                <a:gd name="T89" fmla="*/ 1 h 10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6"/>
                <a:gd name="T136" fmla="*/ 0 h 1070"/>
                <a:gd name="T137" fmla="*/ 1326 w 1326"/>
                <a:gd name="T138" fmla="*/ 1070 h 10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6" h="1070">
                  <a:moveTo>
                    <a:pt x="1325" y="96"/>
                  </a:moveTo>
                  <a:lnTo>
                    <a:pt x="1326" y="124"/>
                  </a:lnTo>
                  <a:lnTo>
                    <a:pt x="1326" y="153"/>
                  </a:lnTo>
                  <a:lnTo>
                    <a:pt x="1326" y="176"/>
                  </a:lnTo>
                  <a:lnTo>
                    <a:pt x="1325" y="200"/>
                  </a:lnTo>
                  <a:lnTo>
                    <a:pt x="1322" y="247"/>
                  </a:lnTo>
                  <a:lnTo>
                    <a:pt x="1319" y="269"/>
                  </a:lnTo>
                  <a:lnTo>
                    <a:pt x="1316" y="293"/>
                  </a:lnTo>
                  <a:lnTo>
                    <a:pt x="1313" y="315"/>
                  </a:lnTo>
                  <a:lnTo>
                    <a:pt x="1308" y="338"/>
                  </a:lnTo>
                  <a:lnTo>
                    <a:pt x="1302" y="360"/>
                  </a:lnTo>
                  <a:lnTo>
                    <a:pt x="1298" y="383"/>
                  </a:lnTo>
                  <a:lnTo>
                    <a:pt x="1286" y="426"/>
                  </a:lnTo>
                  <a:lnTo>
                    <a:pt x="1271" y="468"/>
                  </a:lnTo>
                  <a:lnTo>
                    <a:pt x="1263" y="489"/>
                  </a:lnTo>
                  <a:lnTo>
                    <a:pt x="1255" y="510"/>
                  </a:lnTo>
                  <a:lnTo>
                    <a:pt x="1237" y="550"/>
                  </a:lnTo>
                  <a:lnTo>
                    <a:pt x="1226" y="571"/>
                  </a:lnTo>
                  <a:lnTo>
                    <a:pt x="1216" y="590"/>
                  </a:lnTo>
                  <a:lnTo>
                    <a:pt x="1193" y="629"/>
                  </a:lnTo>
                  <a:lnTo>
                    <a:pt x="1169" y="665"/>
                  </a:lnTo>
                  <a:lnTo>
                    <a:pt x="1157" y="685"/>
                  </a:lnTo>
                  <a:lnTo>
                    <a:pt x="1144" y="701"/>
                  </a:lnTo>
                  <a:lnTo>
                    <a:pt x="1117" y="737"/>
                  </a:lnTo>
                  <a:lnTo>
                    <a:pt x="1089" y="770"/>
                  </a:lnTo>
                  <a:lnTo>
                    <a:pt x="1074" y="786"/>
                  </a:lnTo>
                  <a:lnTo>
                    <a:pt x="1057" y="801"/>
                  </a:lnTo>
                  <a:lnTo>
                    <a:pt x="1042" y="818"/>
                  </a:lnTo>
                  <a:lnTo>
                    <a:pt x="1026" y="833"/>
                  </a:lnTo>
                  <a:lnTo>
                    <a:pt x="993" y="861"/>
                  </a:lnTo>
                  <a:lnTo>
                    <a:pt x="975" y="874"/>
                  </a:lnTo>
                  <a:lnTo>
                    <a:pt x="957" y="888"/>
                  </a:lnTo>
                  <a:lnTo>
                    <a:pt x="921" y="913"/>
                  </a:lnTo>
                  <a:lnTo>
                    <a:pt x="886" y="937"/>
                  </a:lnTo>
                  <a:lnTo>
                    <a:pt x="866" y="949"/>
                  </a:lnTo>
                  <a:lnTo>
                    <a:pt x="847" y="960"/>
                  </a:lnTo>
                  <a:lnTo>
                    <a:pt x="827" y="970"/>
                  </a:lnTo>
                  <a:lnTo>
                    <a:pt x="806" y="980"/>
                  </a:lnTo>
                  <a:lnTo>
                    <a:pt x="787" y="989"/>
                  </a:lnTo>
                  <a:lnTo>
                    <a:pt x="766" y="998"/>
                  </a:lnTo>
                  <a:lnTo>
                    <a:pt x="745" y="1007"/>
                  </a:lnTo>
                  <a:lnTo>
                    <a:pt x="724" y="1015"/>
                  </a:lnTo>
                  <a:lnTo>
                    <a:pt x="682" y="1030"/>
                  </a:lnTo>
                  <a:lnTo>
                    <a:pt x="660" y="1036"/>
                  </a:lnTo>
                  <a:lnTo>
                    <a:pt x="639" y="1042"/>
                  </a:lnTo>
                  <a:lnTo>
                    <a:pt x="617" y="1046"/>
                  </a:lnTo>
                  <a:lnTo>
                    <a:pt x="594" y="1052"/>
                  </a:lnTo>
                  <a:lnTo>
                    <a:pt x="550" y="1060"/>
                  </a:lnTo>
                  <a:lnTo>
                    <a:pt x="503" y="1066"/>
                  </a:lnTo>
                  <a:lnTo>
                    <a:pt x="479" y="1067"/>
                  </a:lnTo>
                  <a:lnTo>
                    <a:pt x="457" y="1069"/>
                  </a:lnTo>
                  <a:lnTo>
                    <a:pt x="409" y="1070"/>
                  </a:lnTo>
                  <a:lnTo>
                    <a:pt x="382" y="1070"/>
                  </a:lnTo>
                  <a:lnTo>
                    <a:pt x="355" y="1069"/>
                  </a:lnTo>
                  <a:lnTo>
                    <a:pt x="328" y="1067"/>
                  </a:lnTo>
                  <a:lnTo>
                    <a:pt x="302" y="1064"/>
                  </a:lnTo>
                  <a:lnTo>
                    <a:pt x="275" y="1061"/>
                  </a:lnTo>
                  <a:lnTo>
                    <a:pt x="248" y="1057"/>
                  </a:lnTo>
                  <a:lnTo>
                    <a:pt x="222" y="1051"/>
                  </a:lnTo>
                  <a:lnTo>
                    <a:pt x="197" y="1046"/>
                  </a:lnTo>
                  <a:lnTo>
                    <a:pt x="172" y="1039"/>
                  </a:lnTo>
                  <a:lnTo>
                    <a:pt x="146" y="1031"/>
                  </a:lnTo>
                  <a:lnTo>
                    <a:pt x="121" y="1024"/>
                  </a:lnTo>
                  <a:lnTo>
                    <a:pt x="97" y="1016"/>
                  </a:lnTo>
                  <a:lnTo>
                    <a:pt x="73" y="1006"/>
                  </a:lnTo>
                  <a:lnTo>
                    <a:pt x="49" y="997"/>
                  </a:lnTo>
                  <a:lnTo>
                    <a:pt x="25" y="986"/>
                  </a:lnTo>
                  <a:lnTo>
                    <a:pt x="1" y="974"/>
                  </a:lnTo>
                  <a:lnTo>
                    <a:pt x="0" y="946"/>
                  </a:lnTo>
                  <a:lnTo>
                    <a:pt x="0" y="918"/>
                  </a:lnTo>
                  <a:lnTo>
                    <a:pt x="0" y="894"/>
                  </a:lnTo>
                  <a:lnTo>
                    <a:pt x="1" y="871"/>
                  </a:lnTo>
                  <a:lnTo>
                    <a:pt x="4" y="824"/>
                  </a:lnTo>
                  <a:lnTo>
                    <a:pt x="7" y="801"/>
                  </a:lnTo>
                  <a:lnTo>
                    <a:pt x="10" y="779"/>
                  </a:lnTo>
                  <a:lnTo>
                    <a:pt x="15" y="755"/>
                  </a:lnTo>
                  <a:lnTo>
                    <a:pt x="19" y="732"/>
                  </a:lnTo>
                  <a:lnTo>
                    <a:pt x="24" y="710"/>
                  </a:lnTo>
                  <a:lnTo>
                    <a:pt x="28" y="689"/>
                  </a:lnTo>
                  <a:lnTo>
                    <a:pt x="42" y="646"/>
                  </a:lnTo>
                  <a:lnTo>
                    <a:pt x="55" y="602"/>
                  </a:lnTo>
                  <a:lnTo>
                    <a:pt x="64" y="581"/>
                  </a:lnTo>
                  <a:lnTo>
                    <a:pt x="72" y="561"/>
                  </a:lnTo>
                  <a:lnTo>
                    <a:pt x="91" y="520"/>
                  </a:lnTo>
                  <a:lnTo>
                    <a:pt x="100" y="501"/>
                  </a:lnTo>
                  <a:lnTo>
                    <a:pt x="110" y="480"/>
                  </a:lnTo>
                  <a:lnTo>
                    <a:pt x="133" y="442"/>
                  </a:lnTo>
                  <a:lnTo>
                    <a:pt x="157" y="405"/>
                  </a:lnTo>
                  <a:lnTo>
                    <a:pt x="169" y="387"/>
                  </a:lnTo>
                  <a:lnTo>
                    <a:pt x="182" y="369"/>
                  </a:lnTo>
                  <a:lnTo>
                    <a:pt x="209" y="335"/>
                  </a:lnTo>
                  <a:lnTo>
                    <a:pt x="239" y="300"/>
                  </a:lnTo>
                  <a:lnTo>
                    <a:pt x="254" y="284"/>
                  </a:lnTo>
                  <a:lnTo>
                    <a:pt x="269" y="269"/>
                  </a:lnTo>
                  <a:lnTo>
                    <a:pt x="284" y="254"/>
                  </a:lnTo>
                  <a:lnTo>
                    <a:pt x="300" y="239"/>
                  </a:lnTo>
                  <a:lnTo>
                    <a:pt x="334" y="209"/>
                  </a:lnTo>
                  <a:lnTo>
                    <a:pt x="351" y="196"/>
                  </a:lnTo>
                  <a:lnTo>
                    <a:pt x="369" y="182"/>
                  </a:lnTo>
                  <a:lnTo>
                    <a:pt x="405" y="157"/>
                  </a:lnTo>
                  <a:lnTo>
                    <a:pt x="442" y="133"/>
                  </a:lnTo>
                  <a:lnTo>
                    <a:pt x="461" y="121"/>
                  </a:lnTo>
                  <a:lnTo>
                    <a:pt x="479" y="111"/>
                  </a:lnTo>
                  <a:lnTo>
                    <a:pt x="500" y="100"/>
                  </a:lnTo>
                  <a:lnTo>
                    <a:pt x="520" y="91"/>
                  </a:lnTo>
                  <a:lnTo>
                    <a:pt x="539" y="81"/>
                  </a:lnTo>
                  <a:lnTo>
                    <a:pt x="560" y="72"/>
                  </a:lnTo>
                  <a:lnTo>
                    <a:pt x="581" y="64"/>
                  </a:lnTo>
                  <a:lnTo>
                    <a:pt x="602" y="55"/>
                  </a:lnTo>
                  <a:lnTo>
                    <a:pt x="645" y="42"/>
                  </a:lnTo>
                  <a:lnTo>
                    <a:pt x="666" y="34"/>
                  </a:lnTo>
                  <a:lnTo>
                    <a:pt x="688" y="29"/>
                  </a:lnTo>
                  <a:lnTo>
                    <a:pt x="709" y="24"/>
                  </a:lnTo>
                  <a:lnTo>
                    <a:pt x="732" y="20"/>
                  </a:lnTo>
                  <a:lnTo>
                    <a:pt x="778" y="11"/>
                  </a:lnTo>
                  <a:lnTo>
                    <a:pt x="823" y="5"/>
                  </a:lnTo>
                  <a:lnTo>
                    <a:pt x="847" y="3"/>
                  </a:lnTo>
                  <a:lnTo>
                    <a:pt x="871" y="2"/>
                  </a:lnTo>
                  <a:lnTo>
                    <a:pt x="917" y="0"/>
                  </a:lnTo>
                  <a:lnTo>
                    <a:pt x="944" y="0"/>
                  </a:lnTo>
                  <a:lnTo>
                    <a:pt x="972" y="2"/>
                  </a:lnTo>
                  <a:lnTo>
                    <a:pt x="999" y="5"/>
                  </a:lnTo>
                  <a:lnTo>
                    <a:pt x="1026" y="6"/>
                  </a:lnTo>
                  <a:lnTo>
                    <a:pt x="1051" y="11"/>
                  </a:lnTo>
                  <a:lnTo>
                    <a:pt x="1078" y="15"/>
                  </a:lnTo>
                  <a:lnTo>
                    <a:pt x="1104" y="20"/>
                  </a:lnTo>
                  <a:lnTo>
                    <a:pt x="1129" y="26"/>
                  </a:lnTo>
                  <a:lnTo>
                    <a:pt x="1156" y="32"/>
                  </a:lnTo>
                  <a:lnTo>
                    <a:pt x="1180" y="39"/>
                  </a:lnTo>
                  <a:lnTo>
                    <a:pt x="1205" y="46"/>
                  </a:lnTo>
                  <a:lnTo>
                    <a:pt x="1229" y="55"/>
                  </a:lnTo>
                  <a:lnTo>
                    <a:pt x="1255" y="64"/>
                  </a:lnTo>
                  <a:lnTo>
                    <a:pt x="1278" y="73"/>
                  </a:lnTo>
                  <a:lnTo>
                    <a:pt x="1301" y="84"/>
                  </a:lnTo>
                  <a:lnTo>
                    <a:pt x="1325" y="96"/>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3396" name="Freeform 78"/>
            <p:cNvSpPr>
              <a:spLocks/>
            </p:cNvSpPr>
            <p:nvPr/>
          </p:nvSpPr>
          <p:spPr bwMode="auto">
            <a:xfrm>
              <a:off x="3033" y="3241"/>
              <a:ext cx="6" cy="5"/>
            </a:xfrm>
            <a:custGeom>
              <a:avLst/>
              <a:gdLst>
                <a:gd name="T0" fmla="*/ 1 w 12"/>
                <a:gd name="T1" fmla="*/ 0 h 11"/>
                <a:gd name="T2" fmla="*/ 1 w 12"/>
                <a:gd name="T3" fmla="*/ 0 h 11"/>
                <a:gd name="T4" fmla="*/ 1 w 12"/>
                <a:gd name="T5" fmla="*/ 0 h 11"/>
                <a:gd name="T6" fmla="*/ 0 w 12"/>
                <a:gd name="T7" fmla="*/ 0 h 11"/>
                <a:gd name="T8" fmla="*/ 1 w 12"/>
                <a:gd name="T9" fmla="*/ 0 h 11"/>
                <a:gd name="T10" fmla="*/ 1 w 12"/>
                <a:gd name="T11" fmla="*/ 0 h 11"/>
                <a:gd name="T12" fmla="*/ 0 60000 65536"/>
                <a:gd name="T13" fmla="*/ 0 60000 65536"/>
                <a:gd name="T14" fmla="*/ 0 60000 65536"/>
                <a:gd name="T15" fmla="*/ 0 60000 65536"/>
                <a:gd name="T16" fmla="*/ 0 60000 65536"/>
                <a:gd name="T17" fmla="*/ 0 60000 65536"/>
                <a:gd name="T18" fmla="*/ 0 w 12"/>
                <a:gd name="T19" fmla="*/ 0 h 11"/>
                <a:gd name="T20" fmla="*/ 12 w 12"/>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2" h="11">
                  <a:moveTo>
                    <a:pt x="9" y="0"/>
                  </a:moveTo>
                  <a:lnTo>
                    <a:pt x="12" y="2"/>
                  </a:lnTo>
                  <a:lnTo>
                    <a:pt x="12" y="5"/>
                  </a:lnTo>
                  <a:lnTo>
                    <a:pt x="0" y="5"/>
                  </a:lnTo>
                  <a:lnTo>
                    <a:pt x="3" y="11"/>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3397" name="Freeform 79"/>
            <p:cNvSpPr>
              <a:spLocks/>
            </p:cNvSpPr>
            <p:nvPr/>
          </p:nvSpPr>
          <p:spPr bwMode="auto">
            <a:xfrm>
              <a:off x="2379" y="3279"/>
              <a:ext cx="436" cy="450"/>
            </a:xfrm>
            <a:custGeom>
              <a:avLst/>
              <a:gdLst>
                <a:gd name="T0" fmla="*/ 0 w 872"/>
                <a:gd name="T1" fmla="*/ 1 h 898"/>
                <a:gd name="T2" fmla="*/ 1 w 872"/>
                <a:gd name="T3" fmla="*/ 1 h 898"/>
                <a:gd name="T4" fmla="*/ 1 w 872"/>
                <a:gd name="T5" fmla="*/ 1 h 898"/>
                <a:gd name="T6" fmla="*/ 1 w 872"/>
                <a:gd name="T7" fmla="*/ 1 h 898"/>
                <a:gd name="T8" fmla="*/ 1 w 872"/>
                <a:gd name="T9" fmla="*/ 1 h 898"/>
                <a:gd name="T10" fmla="*/ 1 w 872"/>
                <a:gd name="T11" fmla="*/ 1 h 898"/>
                <a:gd name="T12" fmla="*/ 1 w 872"/>
                <a:gd name="T13" fmla="*/ 1 h 898"/>
                <a:gd name="T14" fmla="*/ 1 w 872"/>
                <a:gd name="T15" fmla="*/ 1 h 898"/>
                <a:gd name="T16" fmla="*/ 1 w 872"/>
                <a:gd name="T17" fmla="*/ 1 h 898"/>
                <a:gd name="T18" fmla="*/ 1 w 872"/>
                <a:gd name="T19" fmla="*/ 1 h 898"/>
                <a:gd name="T20" fmla="*/ 1 w 872"/>
                <a:gd name="T21" fmla="*/ 1 h 898"/>
                <a:gd name="T22" fmla="*/ 1 w 872"/>
                <a:gd name="T23" fmla="*/ 1 h 898"/>
                <a:gd name="T24" fmla="*/ 1 w 872"/>
                <a:gd name="T25" fmla="*/ 1 h 898"/>
                <a:gd name="T26" fmla="*/ 1 w 872"/>
                <a:gd name="T27" fmla="*/ 1 h 898"/>
                <a:gd name="T28" fmla="*/ 1 w 872"/>
                <a:gd name="T29" fmla="*/ 1 h 898"/>
                <a:gd name="T30" fmla="*/ 1 w 872"/>
                <a:gd name="T31" fmla="*/ 1 h 898"/>
                <a:gd name="T32" fmla="*/ 1 w 872"/>
                <a:gd name="T33" fmla="*/ 1 h 898"/>
                <a:gd name="T34" fmla="*/ 1 w 872"/>
                <a:gd name="T35" fmla="*/ 1 h 898"/>
                <a:gd name="T36" fmla="*/ 1 w 872"/>
                <a:gd name="T37" fmla="*/ 1 h 898"/>
                <a:gd name="T38" fmla="*/ 1 w 872"/>
                <a:gd name="T39" fmla="*/ 1 h 898"/>
                <a:gd name="T40" fmla="*/ 1 w 872"/>
                <a:gd name="T41" fmla="*/ 1 h 898"/>
                <a:gd name="T42" fmla="*/ 1 w 872"/>
                <a:gd name="T43" fmla="*/ 1 h 898"/>
                <a:gd name="T44" fmla="*/ 1 w 872"/>
                <a:gd name="T45" fmla="*/ 1 h 898"/>
                <a:gd name="T46" fmla="*/ 1 w 872"/>
                <a:gd name="T47" fmla="*/ 1 h 898"/>
                <a:gd name="T48" fmla="*/ 1 w 872"/>
                <a:gd name="T49" fmla="*/ 1 h 898"/>
                <a:gd name="T50" fmla="*/ 1 w 872"/>
                <a:gd name="T51" fmla="*/ 1 h 898"/>
                <a:gd name="T52" fmla="*/ 1 w 872"/>
                <a:gd name="T53" fmla="*/ 1 h 898"/>
                <a:gd name="T54" fmla="*/ 1 w 872"/>
                <a:gd name="T55" fmla="*/ 1 h 898"/>
                <a:gd name="T56" fmla="*/ 1 w 872"/>
                <a:gd name="T57" fmla="*/ 1 h 898"/>
                <a:gd name="T58" fmla="*/ 1 w 872"/>
                <a:gd name="T59" fmla="*/ 1 h 898"/>
                <a:gd name="T60" fmla="*/ 1 w 872"/>
                <a:gd name="T61" fmla="*/ 1 h 898"/>
                <a:gd name="T62" fmla="*/ 1 w 872"/>
                <a:gd name="T63" fmla="*/ 1 h 898"/>
                <a:gd name="T64" fmla="*/ 1 w 872"/>
                <a:gd name="T65" fmla="*/ 1 h 898"/>
                <a:gd name="T66" fmla="*/ 1 w 872"/>
                <a:gd name="T67" fmla="*/ 1 h 898"/>
                <a:gd name="T68" fmla="*/ 1 w 872"/>
                <a:gd name="T69" fmla="*/ 1 h 898"/>
                <a:gd name="T70" fmla="*/ 1 w 872"/>
                <a:gd name="T71" fmla="*/ 1 h 898"/>
                <a:gd name="T72" fmla="*/ 1 w 872"/>
                <a:gd name="T73" fmla="*/ 1 h 898"/>
                <a:gd name="T74" fmla="*/ 1 w 872"/>
                <a:gd name="T75" fmla="*/ 1 h 898"/>
                <a:gd name="T76" fmla="*/ 1 w 872"/>
                <a:gd name="T77" fmla="*/ 1 h 898"/>
                <a:gd name="T78" fmla="*/ 1 w 872"/>
                <a:gd name="T79" fmla="*/ 1 h 898"/>
                <a:gd name="T80" fmla="*/ 1 w 872"/>
                <a:gd name="T81" fmla="*/ 1 h 898"/>
                <a:gd name="T82" fmla="*/ 1 w 872"/>
                <a:gd name="T83" fmla="*/ 1 h 898"/>
                <a:gd name="T84" fmla="*/ 1 w 872"/>
                <a:gd name="T85" fmla="*/ 1 h 898"/>
                <a:gd name="T86" fmla="*/ 1 w 872"/>
                <a:gd name="T87" fmla="*/ 1 h 898"/>
                <a:gd name="T88" fmla="*/ 1 w 872"/>
                <a:gd name="T89" fmla="*/ 1 h 898"/>
                <a:gd name="T90" fmla="*/ 1 w 872"/>
                <a:gd name="T91" fmla="*/ 1 h 898"/>
                <a:gd name="T92" fmla="*/ 1 w 872"/>
                <a:gd name="T93" fmla="*/ 1 h 898"/>
                <a:gd name="T94" fmla="*/ 1 w 872"/>
                <a:gd name="T95" fmla="*/ 1 h 898"/>
                <a:gd name="T96" fmla="*/ 1 w 872"/>
                <a:gd name="T97" fmla="*/ 1 h 898"/>
                <a:gd name="T98" fmla="*/ 1 w 872"/>
                <a:gd name="T99" fmla="*/ 1 h 898"/>
                <a:gd name="T100" fmla="*/ 0 w 872"/>
                <a:gd name="T101" fmla="*/ 1 h 8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72"/>
                <a:gd name="T154" fmla="*/ 0 h 898"/>
                <a:gd name="T155" fmla="*/ 872 w 872"/>
                <a:gd name="T156" fmla="*/ 898 h 8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72" h="898">
                  <a:moveTo>
                    <a:pt x="0" y="746"/>
                  </a:moveTo>
                  <a:lnTo>
                    <a:pt x="0" y="717"/>
                  </a:lnTo>
                  <a:lnTo>
                    <a:pt x="1" y="689"/>
                  </a:lnTo>
                  <a:lnTo>
                    <a:pt x="4" y="661"/>
                  </a:lnTo>
                  <a:lnTo>
                    <a:pt x="7" y="632"/>
                  </a:lnTo>
                  <a:lnTo>
                    <a:pt x="10" y="605"/>
                  </a:lnTo>
                  <a:lnTo>
                    <a:pt x="15" y="577"/>
                  </a:lnTo>
                  <a:lnTo>
                    <a:pt x="21" y="550"/>
                  </a:lnTo>
                  <a:lnTo>
                    <a:pt x="27" y="523"/>
                  </a:lnTo>
                  <a:lnTo>
                    <a:pt x="34" y="496"/>
                  </a:lnTo>
                  <a:lnTo>
                    <a:pt x="42" y="471"/>
                  </a:lnTo>
                  <a:lnTo>
                    <a:pt x="51" y="444"/>
                  </a:lnTo>
                  <a:lnTo>
                    <a:pt x="60" y="418"/>
                  </a:lnTo>
                  <a:lnTo>
                    <a:pt x="70" y="393"/>
                  </a:lnTo>
                  <a:lnTo>
                    <a:pt x="81" y="369"/>
                  </a:lnTo>
                  <a:lnTo>
                    <a:pt x="92" y="344"/>
                  </a:lnTo>
                  <a:lnTo>
                    <a:pt x="104" y="320"/>
                  </a:lnTo>
                  <a:lnTo>
                    <a:pt x="118" y="296"/>
                  </a:lnTo>
                  <a:lnTo>
                    <a:pt x="131" y="273"/>
                  </a:lnTo>
                  <a:lnTo>
                    <a:pt x="145" y="251"/>
                  </a:lnTo>
                  <a:lnTo>
                    <a:pt x="160" y="229"/>
                  </a:lnTo>
                  <a:lnTo>
                    <a:pt x="176" y="206"/>
                  </a:lnTo>
                  <a:lnTo>
                    <a:pt x="191" y="185"/>
                  </a:lnTo>
                  <a:lnTo>
                    <a:pt x="200" y="175"/>
                  </a:lnTo>
                  <a:lnTo>
                    <a:pt x="208" y="164"/>
                  </a:lnTo>
                  <a:lnTo>
                    <a:pt x="225" y="143"/>
                  </a:lnTo>
                  <a:lnTo>
                    <a:pt x="243" y="124"/>
                  </a:lnTo>
                  <a:lnTo>
                    <a:pt x="261" y="105"/>
                  </a:lnTo>
                  <a:lnTo>
                    <a:pt x="281" y="85"/>
                  </a:lnTo>
                  <a:lnTo>
                    <a:pt x="300" y="67"/>
                  </a:lnTo>
                  <a:lnTo>
                    <a:pt x="311" y="58"/>
                  </a:lnTo>
                  <a:lnTo>
                    <a:pt x="320" y="49"/>
                  </a:lnTo>
                  <a:lnTo>
                    <a:pt x="340" y="33"/>
                  </a:lnTo>
                  <a:lnTo>
                    <a:pt x="361" y="16"/>
                  </a:lnTo>
                  <a:lnTo>
                    <a:pt x="384" y="0"/>
                  </a:lnTo>
                  <a:lnTo>
                    <a:pt x="409" y="13"/>
                  </a:lnTo>
                  <a:lnTo>
                    <a:pt x="435" y="30"/>
                  </a:lnTo>
                  <a:lnTo>
                    <a:pt x="460" y="45"/>
                  </a:lnTo>
                  <a:lnTo>
                    <a:pt x="472" y="54"/>
                  </a:lnTo>
                  <a:lnTo>
                    <a:pt x="484" y="61"/>
                  </a:lnTo>
                  <a:lnTo>
                    <a:pt x="508" y="79"/>
                  </a:lnTo>
                  <a:lnTo>
                    <a:pt x="532" y="97"/>
                  </a:lnTo>
                  <a:lnTo>
                    <a:pt x="554" y="117"/>
                  </a:lnTo>
                  <a:lnTo>
                    <a:pt x="576" y="136"/>
                  </a:lnTo>
                  <a:lnTo>
                    <a:pt x="597" y="157"/>
                  </a:lnTo>
                  <a:lnTo>
                    <a:pt x="618" y="178"/>
                  </a:lnTo>
                  <a:lnTo>
                    <a:pt x="638" y="199"/>
                  </a:lnTo>
                  <a:lnTo>
                    <a:pt x="657" y="221"/>
                  </a:lnTo>
                  <a:lnTo>
                    <a:pt x="676" y="244"/>
                  </a:lnTo>
                  <a:lnTo>
                    <a:pt x="694" y="267"/>
                  </a:lnTo>
                  <a:lnTo>
                    <a:pt x="711" y="291"/>
                  </a:lnTo>
                  <a:lnTo>
                    <a:pt x="727" y="317"/>
                  </a:lnTo>
                  <a:lnTo>
                    <a:pt x="742" y="341"/>
                  </a:lnTo>
                  <a:lnTo>
                    <a:pt x="757" y="368"/>
                  </a:lnTo>
                  <a:lnTo>
                    <a:pt x="772" y="393"/>
                  </a:lnTo>
                  <a:lnTo>
                    <a:pt x="786" y="420"/>
                  </a:lnTo>
                  <a:lnTo>
                    <a:pt x="797" y="447"/>
                  </a:lnTo>
                  <a:lnTo>
                    <a:pt x="808" y="475"/>
                  </a:lnTo>
                  <a:lnTo>
                    <a:pt x="820" y="504"/>
                  </a:lnTo>
                  <a:lnTo>
                    <a:pt x="829" y="532"/>
                  </a:lnTo>
                  <a:lnTo>
                    <a:pt x="838" y="560"/>
                  </a:lnTo>
                  <a:lnTo>
                    <a:pt x="845" y="590"/>
                  </a:lnTo>
                  <a:lnTo>
                    <a:pt x="848" y="605"/>
                  </a:lnTo>
                  <a:lnTo>
                    <a:pt x="853" y="620"/>
                  </a:lnTo>
                  <a:lnTo>
                    <a:pt x="859" y="650"/>
                  </a:lnTo>
                  <a:lnTo>
                    <a:pt x="863" y="680"/>
                  </a:lnTo>
                  <a:lnTo>
                    <a:pt x="866" y="711"/>
                  </a:lnTo>
                  <a:lnTo>
                    <a:pt x="869" y="743"/>
                  </a:lnTo>
                  <a:lnTo>
                    <a:pt x="872" y="774"/>
                  </a:lnTo>
                  <a:lnTo>
                    <a:pt x="845" y="788"/>
                  </a:lnTo>
                  <a:lnTo>
                    <a:pt x="820" y="801"/>
                  </a:lnTo>
                  <a:lnTo>
                    <a:pt x="793" y="814"/>
                  </a:lnTo>
                  <a:lnTo>
                    <a:pt x="766" y="826"/>
                  </a:lnTo>
                  <a:lnTo>
                    <a:pt x="738" y="837"/>
                  </a:lnTo>
                  <a:lnTo>
                    <a:pt x="711" y="847"/>
                  </a:lnTo>
                  <a:lnTo>
                    <a:pt x="681" y="858"/>
                  </a:lnTo>
                  <a:lnTo>
                    <a:pt x="653" y="865"/>
                  </a:lnTo>
                  <a:lnTo>
                    <a:pt x="624" y="873"/>
                  </a:lnTo>
                  <a:lnTo>
                    <a:pt x="594" y="880"/>
                  </a:lnTo>
                  <a:lnTo>
                    <a:pt x="564" y="885"/>
                  </a:lnTo>
                  <a:lnTo>
                    <a:pt x="533" y="891"/>
                  </a:lnTo>
                  <a:lnTo>
                    <a:pt x="503" y="894"/>
                  </a:lnTo>
                  <a:lnTo>
                    <a:pt x="472" y="897"/>
                  </a:lnTo>
                  <a:lnTo>
                    <a:pt x="441" y="898"/>
                  </a:lnTo>
                  <a:lnTo>
                    <a:pt x="409" y="898"/>
                  </a:lnTo>
                  <a:lnTo>
                    <a:pt x="382" y="898"/>
                  </a:lnTo>
                  <a:lnTo>
                    <a:pt x="355" y="897"/>
                  </a:lnTo>
                  <a:lnTo>
                    <a:pt x="328" y="895"/>
                  </a:lnTo>
                  <a:lnTo>
                    <a:pt x="302" y="892"/>
                  </a:lnTo>
                  <a:lnTo>
                    <a:pt x="275" y="889"/>
                  </a:lnTo>
                  <a:lnTo>
                    <a:pt x="248" y="885"/>
                  </a:lnTo>
                  <a:lnTo>
                    <a:pt x="222" y="879"/>
                  </a:lnTo>
                  <a:lnTo>
                    <a:pt x="197" y="874"/>
                  </a:lnTo>
                  <a:lnTo>
                    <a:pt x="172" y="867"/>
                  </a:lnTo>
                  <a:lnTo>
                    <a:pt x="146" y="859"/>
                  </a:lnTo>
                  <a:lnTo>
                    <a:pt x="121" y="852"/>
                  </a:lnTo>
                  <a:lnTo>
                    <a:pt x="97" y="844"/>
                  </a:lnTo>
                  <a:lnTo>
                    <a:pt x="73" y="834"/>
                  </a:lnTo>
                  <a:lnTo>
                    <a:pt x="49" y="825"/>
                  </a:lnTo>
                  <a:lnTo>
                    <a:pt x="25" y="814"/>
                  </a:lnTo>
                  <a:lnTo>
                    <a:pt x="1" y="802"/>
                  </a:lnTo>
                  <a:lnTo>
                    <a:pt x="0" y="774"/>
                  </a:lnTo>
                  <a:lnTo>
                    <a:pt x="0" y="7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3398" name="Freeform 80"/>
            <p:cNvSpPr>
              <a:spLocks/>
            </p:cNvSpPr>
            <p:nvPr/>
          </p:nvSpPr>
          <p:spPr bwMode="auto">
            <a:xfrm>
              <a:off x="2563" y="3278"/>
              <a:ext cx="4" cy="6"/>
            </a:xfrm>
            <a:custGeom>
              <a:avLst/>
              <a:gdLst>
                <a:gd name="T0" fmla="*/ 0 w 7"/>
                <a:gd name="T1" fmla="*/ 0 h 13"/>
                <a:gd name="T2" fmla="*/ 1 w 7"/>
                <a:gd name="T3" fmla="*/ 0 h 13"/>
                <a:gd name="T4" fmla="*/ 1 w 7"/>
                <a:gd name="T5" fmla="*/ 0 h 13"/>
                <a:gd name="T6" fmla="*/ 1 w 7"/>
                <a:gd name="T7" fmla="*/ 0 h 13"/>
                <a:gd name="T8" fmla="*/ 1 w 7"/>
                <a:gd name="T9" fmla="*/ 0 h 13"/>
                <a:gd name="T10" fmla="*/ 0 w 7"/>
                <a:gd name="T11" fmla="*/ 0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0" y="2"/>
                  </a:moveTo>
                  <a:lnTo>
                    <a:pt x="3" y="0"/>
                  </a:lnTo>
                  <a:lnTo>
                    <a:pt x="7" y="2"/>
                  </a:lnTo>
                  <a:lnTo>
                    <a:pt x="1" y="13"/>
                  </a:lnTo>
                  <a:lnTo>
                    <a:pt x="7" y="1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14769" name="Text Box 81"/>
          <p:cNvSpPr txBox="1">
            <a:spLocks noChangeArrowheads="1"/>
          </p:cNvSpPr>
          <p:nvPr/>
        </p:nvSpPr>
        <p:spPr bwMode="auto">
          <a:xfrm>
            <a:off x="3076575" y="6286500"/>
            <a:ext cx="3238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latin typeface="Arial" charset="0"/>
              </a:rPr>
              <a:t>Componentes somam como vetores</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195</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471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47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715" grpId="0" animBg="1"/>
      <p:bldP spid="114769" grpId="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A2F1532-A3EC-4F45-BF65-C8FE52A48C71}" type="datetime1">
              <a:rPr lang="en-US" sz="1200" i="0" smtClean="0"/>
              <a:t>3/20/18</a:t>
            </a:fld>
            <a:endParaRPr lang="en-US" sz="1200" i="0"/>
          </a:p>
        </p:txBody>
      </p:sp>
      <p:sp>
        <p:nvSpPr>
          <p:cNvPr id="314371" name="Rectangle 2"/>
          <p:cNvSpPr>
            <a:spLocks noGrp="1" noChangeArrowheads="1"/>
          </p:cNvSpPr>
          <p:nvPr>
            <p:ph type="title"/>
          </p:nvPr>
        </p:nvSpPr>
        <p:spPr>
          <a:xfrm>
            <a:off x="166688" y="88900"/>
            <a:ext cx="8521700" cy="1141413"/>
          </a:xfrm>
          <a:noFill/>
        </p:spPr>
        <p:txBody>
          <a:bodyPr/>
          <a:lstStyle/>
          <a:p>
            <a:r>
              <a:rPr lang="en-US"/>
              <a:t>Sistemas de cor </a:t>
            </a:r>
            <a:br>
              <a:rPr lang="en-US"/>
            </a:br>
            <a:r>
              <a:rPr lang="en-US"/>
              <a:t>dependentes de dispositivo - mRGB</a:t>
            </a:r>
          </a:p>
        </p:txBody>
      </p:sp>
      <p:sp>
        <p:nvSpPr>
          <p:cNvPr id="314372" name="Rectangle 3"/>
          <p:cNvSpPr>
            <a:spLocks noChangeArrowheads="1"/>
          </p:cNvSpPr>
          <p:nvPr/>
        </p:nvSpPr>
        <p:spPr bwMode="auto">
          <a:xfrm>
            <a:off x="563563" y="1698625"/>
            <a:ext cx="5099050" cy="38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dirty="0"/>
              <a:t>I ) </a:t>
            </a:r>
            <a:r>
              <a:rPr lang="en-US" sz="2000" dirty="0" err="1"/>
              <a:t>Sistemas</a:t>
            </a:r>
            <a:r>
              <a:rPr lang="en-US" sz="2000" dirty="0"/>
              <a:t> dos </a:t>
            </a:r>
            <a:r>
              <a:rPr lang="en-US" sz="2000" dirty="0" err="1"/>
              <a:t>Monitores</a:t>
            </a:r>
            <a:r>
              <a:rPr lang="en-US" sz="2000" dirty="0"/>
              <a:t> - </a:t>
            </a:r>
            <a:r>
              <a:rPr lang="en-US" sz="2000" b="1" dirty="0" err="1"/>
              <a:t>mRGB</a:t>
            </a:r>
            <a:endParaRPr lang="en-US" sz="2000" b="1" dirty="0"/>
          </a:p>
        </p:txBody>
      </p:sp>
      <p:pic>
        <p:nvPicPr>
          <p:cNvPr id="314373" name="Picture 43" descr="[ADDITIVE COLOR MAP IMA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68488" y="2865438"/>
            <a:ext cx="5080000" cy="2319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196</a:t>
            </a:fld>
            <a:endParaRPr lang="en-US"/>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CA6CFC76-29F4-40C0-A1C4-9F3840D7CB61}" type="datetime1">
              <a:rPr lang="en-US" sz="1200" i="0" smtClean="0"/>
              <a:t>3/20/18</a:t>
            </a:fld>
            <a:endParaRPr lang="en-US" sz="1200" i="0"/>
          </a:p>
        </p:txBody>
      </p:sp>
      <p:sp>
        <p:nvSpPr>
          <p:cNvPr id="315395" name="Rectangle 4"/>
          <p:cNvSpPr>
            <a:spLocks noGrp="1" noChangeArrowheads="1"/>
          </p:cNvSpPr>
          <p:nvPr>
            <p:ph type="title"/>
          </p:nvPr>
        </p:nvSpPr>
        <p:spPr/>
        <p:txBody>
          <a:bodyPr/>
          <a:lstStyle/>
          <a:p>
            <a:r>
              <a:rPr lang="en-US"/>
              <a:t>Espaços sRGB e  Adobe RGB</a:t>
            </a:r>
          </a:p>
        </p:txBody>
      </p:sp>
      <p:pic>
        <p:nvPicPr>
          <p:cNvPr id="315396"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3100" y="1792288"/>
            <a:ext cx="3656013" cy="404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315397"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46638" y="1781175"/>
            <a:ext cx="3656012" cy="404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197</a:t>
            </a:fld>
            <a:endParaRPr lang="en-US"/>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316419" name="Rectangle 4"/>
          <p:cNvSpPr>
            <a:spLocks noGrp="1" noChangeArrowheads="1"/>
          </p:cNvSpPr>
          <p:nvPr>
            <p:ph type="title"/>
          </p:nvPr>
        </p:nvSpPr>
        <p:spPr/>
        <p:txBody>
          <a:bodyPr/>
          <a:lstStyle/>
          <a:p>
            <a:r>
              <a:rPr lang="en-US"/>
              <a:t>Monitor padrão de TV HD</a:t>
            </a:r>
          </a:p>
        </p:txBody>
      </p:sp>
      <p:graphicFrame>
        <p:nvGraphicFramePr>
          <p:cNvPr id="1149114" name="Group 186"/>
          <p:cNvGraphicFramePr>
            <a:graphicFrameLocks noGrp="1"/>
          </p:cNvGraphicFramePr>
          <p:nvPr/>
        </p:nvGraphicFramePr>
        <p:xfrm>
          <a:off x="400050" y="2743200"/>
          <a:ext cx="8345488" cy="1371600"/>
        </p:xfrm>
        <a:graphic>
          <a:graphicData uri="http://schemas.openxmlformats.org/drawingml/2006/table">
            <a:tbl>
              <a:tblPr/>
              <a:tblGrid>
                <a:gridCol w="1995488">
                  <a:extLst>
                    <a:ext uri="{9D8B030D-6E8A-4147-A177-3AD203B41FA5}">
                      <a16:colId xmlns:a16="http://schemas.microsoft.com/office/drawing/2014/main" val="20000"/>
                    </a:ext>
                  </a:extLst>
                </a:gridCol>
                <a:gridCol w="1022350">
                  <a:extLst>
                    <a:ext uri="{9D8B030D-6E8A-4147-A177-3AD203B41FA5}">
                      <a16:colId xmlns:a16="http://schemas.microsoft.com/office/drawing/2014/main" val="20001"/>
                    </a:ext>
                  </a:extLst>
                </a:gridCol>
                <a:gridCol w="1022350">
                  <a:extLst>
                    <a:ext uri="{9D8B030D-6E8A-4147-A177-3AD203B41FA5}">
                      <a16:colId xmlns:a16="http://schemas.microsoft.com/office/drawing/2014/main" val="20002"/>
                    </a:ext>
                  </a:extLst>
                </a:gridCol>
                <a:gridCol w="717550">
                  <a:extLst>
                    <a:ext uri="{9D8B030D-6E8A-4147-A177-3AD203B41FA5}">
                      <a16:colId xmlns:a16="http://schemas.microsoft.com/office/drawing/2014/main" val="20003"/>
                    </a:ext>
                  </a:extLst>
                </a:gridCol>
                <a:gridCol w="717550">
                  <a:extLst>
                    <a:ext uri="{9D8B030D-6E8A-4147-A177-3AD203B41FA5}">
                      <a16:colId xmlns:a16="http://schemas.microsoft.com/office/drawing/2014/main" val="20004"/>
                    </a:ext>
                  </a:extLst>
                </a:gridCol>
                <a:gridCol w="717550">
                  <a:extLst>
                    <a:ext uri="{9D8B030D-6E8A-4147-A177-3AD203B41FA5}">
                      <a16:colId xmlns:a16="http://schemas.microsoft.com/office/drawing/2014/main" val="20005"/>
                    </a:ext>
                  </a:extLst>
                </a:gridCol>
                <a:gridCol w="717550">
                  <a:extLst>
                    <a:ext uri="{9D8B030D-6E8A-4147-A177-3AD203B41FA5}">
                      <a16:colId xmlns:a16="http://schemas.microsoft.com/office/drawing/2014/main" val="20006"/>
                    </a:ext>
                  </a:extLst>
                </a:gridCol>
                <a:gridCol w="717550">
                  <a:extLst>
                    <a:ext uri="{9D8B030D-6E8A-4147-A177-3AD203B41FA5}">
                      <a16:colId xmlns:a16="http://schemas.microsoft.com/office/drawing/2014/main" val="20007"/>
                    </a:ext>
                  </a:extLst>
                </a:gridCol>
                <a:gridCol w="717550">
                  <a:extLst>
                    <a:ext uri="{9D8B030D-6E8A-4147-A177-3AD203B41FA5}">
                      <a16:colId xmlns:a16="http://schemas.microsoft.com/office/drawing/2014/main" val="20008"/>
                    </a:ext>
                  </a:extLst>
                </a:gridCol>
              </a:tblGrid>
              <a:tr h="457200">
                <a:tc rowSpan="2">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Dispositivo</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gridSpan="2">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Branco (D65)</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pt-BR"/>
                    </a:p>
                  </a:txBody>
                  <a:tcPr/>
                </a:tc>
                <a:tc gridSpan="6">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Cores primárias</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pt-BR"/>
                    </a:p>
                  </a:txBody>
                  <a:tcPr/>
                </a:tc>
                <a:tc hMerge="1">
                  <a:txBody>
                    <a:bodyPr/>
                    <a:lstStyle/>
                    <a:p>
                      <a:endParaRPr lang="pt-BR"/>
                    </a:p>
                  </a:txBody>
                  <a:tcPr/>
                </a:tc>
                <a:tc hMerge="1">
                  <a:txBody>
                    <a:bodyPr/>
                    <a:lstStyle/>
                    <a:p>
                      <a:endParaRPr lang="pt-BR"/>
                    </a:p>
                  </a:txBody>
                  <a:tcPr/>
                </a:tc>
                <a:tc hMerge="1">
                  <a:txBody>
                    <a:bodyPr/>
                    <a:lstStyle/>
                    <a:p>
                      <a:endParaRPr lang="pt-BR"/>
                    </a:p>
                  </a:txBody>
                  <a:tcPr/>
                </a:tc>
                <a:tc hMerge="1">
                  <a:txBody>
                    <a:bodyPr/>
                    <a:lstStyle/>
                    <a:p>
                      <a:endParaRPr lang="pt-BR"/>
                    </a:p>
                  </a:txBody>
                  <a:tcPr/>
                </a:tc>
                <a:extLst>
                  <a:ext uri="{0D108BD9-81ED-4DB2-BD59-A6C34878D82A}">
                    <a16:rowId xmlns:a16="http://schemas.microsoft.com/office/drawing/2014/main" val="10000"/>
                  </a:ext>
                </a:extLst>
              </a:tr>
              <a:tr h="457200">
                <a:tc vMerge="1">
                  <a:txBody>
                    <a:bodyPr/>
                    <a:lstStyle/>
                    <a:p>
                      <a:endParaRPr lang="pt-BR"/>
                    </a:p>
                  </a:txBody>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x</a:t>
                      </a:r>
                      <a:r>
                        <a:rPr kumimoji="0" lang="en-US" sz="2400" b="1" i="0" u="none" strike="noStrike" cap="none" normalizeH="0" baseline="-30000">
                          <a:ln>
                            <a:noFill/>
                          </a:ln>
                          <a:solidFill>
                            <a:schemeClr val="tx1"/>
                          </a:solidFill>
                          <a:effectLst/>
                          <a:latin typeface="Times New Roman" pitchFamily="18" charset="0"/>
                        </a:rPr>
                        <a:t>W</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y</a:t>
                      </a:r>
                      <a:r>
                        <a:rPr kumimoji="0" lang="en-US" sz="2400" b="1" i="0" u="none" strike="noStrike" cap="none" normalizeH="0" baseline="-30000">
                          <a:ln>
                            <a:noFill/>
                          </a:ln>
                          <a:solidFill>
                            <a:schemeClr val="tx1"/>
                          </a:solidFill>
                          <a:effectLst/>
                          <a:latin typeface="Times New Roman" pitchFamily="18" charset="0"/>
                        </a:rPr>
                        <a:t>W</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x</a:t>
                      </a:r>
                      <a:r>
                        <a:rPr kumimoji="0" lang="en-US" sz="2400" b="1" i="0" u="none" strike="noStrike" cap="none" normalizeH="0" baseline="-30000">
                          <a:ln>
                            <a:noFill/>
                          </a:ln>
                          <a:solidFill>
                            <a:schemeClr val="tx1"/>
                          </a:solidFill>
                          <a:effectLst/>
                          <a:latin typeface="Times New Roman" pitchFamily="18" charset="0"/>
                        </a:rPr>
                        <a:t>R</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y</a:t>
                      </a:r>
                      <a:r>
                        <a:rPr kumimoji="0" lang="en-US" sz="2400" b="1" i="0" u="none" strike="noStrike" cap="none" normalizeH="0" baseline="-30000">
                          <a:ln>
                            <a:noFill/>
                          </a:ln>
                          <a:solidFill>
                            <a:schemeClr val="tx1"/>
                          </a:solidFill>
                          <a:effectLst/>
                          <a:latin typeface="Times New Roman" pitchFamily="18" charset="0"/>
                        </a:rPr>
                        <a:t>R</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x</a:t>
                      </a:r>
                      <a:r>
                        <a:rPr kumimoji="0" lang="en-US" sz="2400" b="1" i="0" u="none" strike="noStrike" cap="none" normalizeH="0" baseline="-30000">
                          <a:ln>
                            <a:noFill/>
                          </a:ln>
                          <a:solidFill>
                            <a:schemeClr val="tx1"/>
                          </a:solidFill>
                          <a:effectLst/>
                          <a:latin typeface="Times New Roman" pitchFamily="18" charset="0"/>
                        </a:rPr>
                        <a:t>G</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y</a:t>
                      </a:r>
                      <a:r>
                        <a:rPr kumimoji="0" lang="en-US" sz="2400" b="1" i="0" u="none" strike="noStrike" cap="none" normalizeH="0" baseline="-30000">
                          <a:ln>
                            <a:noFill/>
                          </a:ln>
                          <a:solidFill>
                            <a:schemeClr val="tx1"/>
                          </a:solidFill>
                          <a:effectLst/>
                          <a:latin typeface="Times New Roman" pitchFamily="18" charset="0"/>
                        </a:rPr>
                        <a:t>G</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x</a:t>
                      </a:r>
                      <a:r>
                        <a:rPr kumimoji="0" lang="en-US" sz="2400" b="1" i="0" u="none" strike="noStrike" cap="none" normalizeH="0" baseline="-30000">
                          <a:ln>
                            <a:noFill/>
                          </a:ln>
                          <a:solidFill>
                            <a:schemeClr val="tx1"/>
                          </a:solidFill>
                          <a:effectLst/>
                          <a:latin typeface="Times New Roman" pitchFamily="18" charset="0"/>
                        </a:rPr>
                        <a:t>B</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y</a:t>
                      </a:r>
                      <a:r>
                        <a:rPr kumimoji="0" lang="en-US" sz="2400" b="1" i="0" u="none" strike="noStrike" cap="none" normalizeH="0" baseline="-30000">
                          <a:ln>
                            <a:noFill/>
                          </a:ln>
                          <a:solidFill>
                            <a:schemeClr val="tx1"/>
                          </a:solidFill>
                          <a:effectLst/>
                          <a:latin typeface="Times New Roman" pitchFamily="18" charset="0"/>
                        </a:rPr>
                        <a:t>B</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ITU-R BT.709</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0.3127</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0.3290</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0.64</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0.33</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0.30</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0.60</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0.15</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0.06</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32336178"/>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900"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80901" name="Rectangle 6"/>
          <p:cNvSpPr>
            <a:spLocks noGrp="1" noChangeArrowheads="1"/>
          </p:cNvSpPr>
          <p:nvPr>
            <p:ph type="title"/>
          </p:nvPr>
        </p:nvSpPr>
        <p:spPr/>
        <p:txBody>
          <a:bodyPr/>
          <a:lstStyle/>
          <a:p>
            <a:r>
              <a:rPr lang="en-US"/>
              <a:t>Cálculo da componente </a:t>
            </a:r>
            <a:r>
              <a:rPr lang="en-US" i="1"/>
              <a:t>z</a:t>
            </a:r>
            <a:endParaRPr lang="en-US"/>
          </a:p>
        </p:txBody>
      </p:sp>
      <p:graphicFrame>
        <p:nvGraphicFramePr>
          <p:cNvPr id="80898" name="Object 5"/>
          <p:cNvGraphicFramePr>
            <a:graphicFrameLocks noGrp="1" noChangeAspect="1"/>
          </p:cNvGraphicFramePr>
          <p:nvPr>
            <p:ph idx="1"/>
          </p:nvPr>
        </p:nvGraphicFramePr>
        <p:xfrm>
          <a:off x="2033588" y="1736725"/>
          <a:ext cx="1641475" cy="438150"/>
        </p:xfrm>
        <a:graphic>
          <a:graphicData uri="http://schemas.openxmlformats.org/presentationml/2006/ole">
            <mc:AlternateContent xmlns:mc="http://schemas.openxmlformats.org/markup-compatibility/2006">
              <mc:Choice xmlns:v="urn:schemas-microsoft-com:vml" Requires="v">
                <p:oleObj spid="_x0000_s425985" name="Equation" r:id="rId3" imgW="761760" imgH="203040" progId="Equation.3">
                  <p:embed/>
                </p:oleObj>
              </mc:Choice>
              <mc:Fallback>
                <p:oleObj name="Equation" r:id="rId3" imgW="761760" imgH="203040" progId="Equation.3">
                  <p:embed/>
                  <p:pic>
                    <p:nvPicPr>
                      <p:cNvPr id="80898"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33588" y="1736725"/>
                        <a:ext cx="1641475" cy="438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80899" name="Object 8"/>
          <p:cNvGraphicFramePr>
            <a:graphicFrameLocks noChangeAspect="1"/>
          </p:cNvGraphicFramePr>
          <p:nvPr/>
        </p:nvGraphicFramePr>
        <p:xfrm>
          <a:off x="5175250" y="1720850"/>
          <a:ext cx="1860550" cy="438150"/>
        </p:xfrm>
        <a:graphic>
          <a:graphicData uri="http://schemas.openxmlformats.org/presentationml/2006/ole">
            <mc:AlternateContent xmlns:mc="http://schemas.openxmlformats.org/markup-compatibility/2006">
              <mc:Choice xmlns:v="urn:schemas-microsoft-com:vml" Requires="v">
                <p:oleObj spid="_x0000_s425986" name="Equation" r:id="rId5" imgW="863280" imgH="203040" progId="Equation.3">
                  <p:embed/>
                </p:oleObj>
              </mc:Choice>
              <mc:Fallback>
                <p:oleObj name="Equation" r:id="rId5" imgW="863280" imgH="203040" progId="Equation.3">
                  <p:embed/>
                  <p:pic>
                    <p:nvPicPr>
                      <p:cNvPr id="80899"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75250" y="1720850"/>
                        <a:ext cx="1860550" cy="438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52080" name="Group 80"/>
          <p:cNvGraphicFramePr>
            <a:graphicFrameLocks noGrp="1"/>
          </p:cNvGraphicFramePr>
          <p:nvPr/>
        </p:nvGraphicFramePr>
        <p:xfrm>
          <a:off x="900113" y="2678113"/>
          <a:ext cx="7543800" cy="2673350"/>
        </p:xfrm>
        <a:graphic>
          <a:graphicData uri="http://schemas.openxmlformats.org/drawingml/2006/table">
            <a:tbl>
              <a:tblPr/>
              <a:tblGrid>
                <a:gridCol w="1100137">
                  <a:extLst>
                    <a:ext uri="{9D8B030D-6E8A-4147-A177-3AD203B41FA5}">
                      <a16:colId xmlns:a16="http://schemas.microsoft.com/office/drawing/2014/main" val="20000"/>
                    </a:ext>
                  </a:extLst>
                </a:gridCol>
                <a:gridCol w="1446213">
                  <a:extLst>
                    <a:ext uri="{9D8B030D-6E8A-4147-A177-3AD203B41FA5}">
                      <a16:colId xmlns:a16="http://schemas.microsoft.com/office/drawing/2014/main" val="20001"/>
                    </a:ext>
                  </a:extLst>
                </a:gridCol>
                <a:gridCol w="1516062">
                  <a:extLst>
                    <a:ext uri="{9D8B030D-6E8A-4147-A177-3AD203B41FA5}">
                      <a16:colId xmlns:a16="http://schemas.microsoft.com/office/drawing/2014/main" val="20002"/>
                    </a:ext>
                  </a:extLst>
                </a:gridCol>
                <a:gridCol w="1554163">
                  <a:extLst>
                    <a:ext uri="{9D8B030D-6E8A-4147-A177-3AD203B41FA5}">
                      <a16:colId xmlns:a16="http://schemas.microsoft.com/office/drawing/2014/main" val="20003"/>
                    </a:ext>
                  </a:extLst>
                </a:gridCol>
                <a:gridCol w="1927225">
                  <a:extLst>
                    <a:ext uri="{9D8B030D-6E8A-4147-A177-3AD203B41FA5}">
                      <a16:colId xmlns:a16="http://schemas.microsoft.com/office/drawing/2014/main" val="20004"/>
                    </a:ext>
                  </a:extLst>
                </a:gridCol>
              </a:tblGrid>
              <a:tr h="841375">
                <a:tc gridSpan="5">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CIE </a:t>
                      </a:r>
                      <a:r>
                        <a:rPr kumimoji="0" lang="en-US" sz="2400" b="1" i="1" u="none" strike="noStrike" cap="none" normalizeH="0" baseline="0">
                          <a:ln>
                            <a:noFill/>
                          </a:ln>
                          <a:solidFill>
                            <a:schemeClr val="tx1"/>
                          </a:solidFill>
                          <a:effectLst/>
                          <a:latin typeface="Times New Roman" pitchFamily="18" charset="0"/>
                        </a:rPr>
                        <a:t>xyz</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pt-BR"/>
                    </a:p>
                  </a:txBody>
                  <a:tcPr/>
                </a:tc>
                <a:tc hMerge="1">
                  <a:txBody>
                    <a:bodyPr/>
                    <a:lstStyle/>
                    <a:p>
                      <a:endParaRPr lang="pt-BR"/>
                    </a:p>
                  </a:txBody>
                  <a:tcPr/>
                </a:tc>
                <a:tc hMerge="1">
                  <a:txBody>
                    <a:bodyPr/>
                    <a:lstStyle/>
                    <a:p>
                      <a:endParaRPr lang="pt-BR"/>
                    </a:p>
                  </a:txBody>
                  <a:tcPr/>
                </a:tc>
                <a:tc hMerge="1">
                  <a:txBody>
                    <a:bodyPr/>
                    <a:lstStyle/>
                    <a:p>
                      <a:endParaRPr lang="pt-BR"/>
                    </a:p>
                  </a:txBody>
                  <a:tcPr/>
                </a:tc>
                <a:extLst>
                  <a:ext uri="{0D108BD9-81ED-4DB2-BD59-A6C34878D82A}">
                    <a16:rowId xmlns:a16="http://schemas.microsoft.com/office/drawing/2014/main" val="10000"/>
                  </a:ext>
                </a:extLst>
              </a:tr>
              <a:tr h="457200">
                <a:tc>
                  <a:txBody>
                    <a:bodyPr/>
                    <a:lstStyle/>
                    <a:p>
                      <a:pPr marL="0" marR="0" lvl="0" indent="0" algn="ctr" defTabSz="684213" rtl="0" eaLnBrk="0" fontAlgn="base" latinLnBrk="0" hangingPunct="0">
                        <a:lnSpc>
                          <a:spcPct val="90000"/>
                        </a:lnSpc>
                        <a:spcBef>
                          <a:spcPct val="30000"/>
                        </a:spcBef>
                        <a:spcAft>
                          <a:spcPct val="0"/>
                        </a:spcAft>
                        <a:buClrTx/>
                        <a:buSzPct val="75000"/>
                        <a:buFont typeface="Monotype Sorts" pitchFamily="2" charset="2"/>
                        <a:buNone/>
                        <a:tabLst/>
                      </a:pPr>
                      <a:endParaRPr kumimoji="0" lang="pt-BR" sz="2000" b="1"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Red </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Green </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Blue </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D65 </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6037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x</a:t>
                      </a:r>
                      <a:r>
                        <a:rPr kumimoji="0" lang="en-US" sz="2400" b="0" i="0" u="none" strike="noStrike" cap="none" normalizeH="0" baseline="0">
                          <a:ln>
                            <a:noFill/>
                          </a:ln>
                          <a:solidFill>
                            <a:schemeClr val="tx1"/>
                          </a:solidFill>
                          <a:effectLst/>
                          <a:latin typeface="Times New Roman" pitchFamily="18" charset="0"/>
                        </a:rPr>
                        <a:t>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0.6400</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0.3000</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0.1500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0.3127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45720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y</a:t>
                      </a:r>
                      <a:r>
                        <a:rPr kumimoji="0" lang="en-US" sz="2400" b="0" i="0" u="none" strike="noStrike" cap="none" normalizeH="0" baseline="0">
                          <a:ln>
                            <a:noFill/>
                          </a:ln>
                          <a:solidFill>
                            <a:schemeClr val="tx1"/>
                          </a:solidFill>
                          <a:effectLst/>
                          <a:latin typeface="Times New Roman" pitchFamily="18" charset="0"/>
                        </a:rPr>
                        <a:t>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0.3300</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0.6000</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0.0600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0.3290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20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z</a:t>
                      </a:r>
                      <a:r>
                        <a:rPr kumimoji="0" lang="en-US" sz="2400" b="0" i="0" u="none" strike="noStrike" cap="none" normalizeH="0" baseline="0">
                          <a:ln>
                            <a:noFill/>
                          </a:ln>
                          <a:solidFill>
                            <a:schemeClr val="tx1"/>
                          </a:solidFill>
                          <a:effectLst/>
                          <a:latin typeface="Times New Roman" pitchFamily="18" charset="0"/>
                        </a:rPr>
                        <a:t>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0.0300</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0.1000</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0.7900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0.3583</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2804078753"/>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4"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81925" name="Rectangle 6"/>
          <p:cNvSpPr>
            <a:spLocks noGrp="1" noChangeArrowheads="1"/>
          </p:cNvSpPr>
          <p:nvPr>
            <p:ph type="title"/>
          </p:nvPr>
        </p:nvSpPr>
        <p:spPr/>
        <p:txBody>
          <a:bodyPr/>
          <a:lstStyle/>
          <a:p>
            <a:r>
              <a:rPr lang="en-US"/>
              <a:t>Cor correspondente a um </a:t>
            </a:r>
            <a:r>
              <a:rPr lang="en-US" i="1"/>
              <a:t>RGB</a:t>
            </a:r>
          </a:p>
        </p:txBody>
      </p:sp>
      <p:pic>
        <p:nvPicPr>
          <p:cNvPr id="3" name="Picture 2">
            <a:extLst>
              <a:ext uri="{FF2B5EF4-FFF2-40B4-BE49-F238E27FC236}">
                <a16:creationId xmlns:a16="http://schemas.microsoft.com/office/drawing/2014/main" id="{6870A4AB-F197-7141-A3E3-5CB2CECF3C3F}"/>
              </a:ext>
            </a:extLst>
          </p:cNvPr>
          <p:cNvPicPr>
            <a:picLocks noChangeAspect="1"/>
          </p:cNvPicPr>
          <p:nvPr/>
        </p:nvPicPr>
        <p:blipFill>
          <a:blip r:embed="rId2"/>
          <a:stretch>
            <a:fillRect/>
          </a:stretch>
        </p:blipFill>
        <p:spPr>
          <a:xfrm>
            <a:off x="1719695" y="2111664"/>
            <a:ext cx="5372100" cy="1803400"/>
          </a:xfrm>
          <a:prstGeom prst="rect">
            <a:avLst/>
          </a:prstGeom>
        </p:spPr>
      </p:pic>
      <p:pic>
        <p:nvPicPr>
          <p:cNvPr id="4" name="Picture 3">
            <a:extLst>
              <a:ext uri="{FF2B5EF4-FFF2-40B4-BE49-F238E27FC236}">
                <a16:creationId xmlns:a16="http://schemas.microsoft.com/office/drawing/2014/main" id="{667D6009-7D6B-4C48-8102-199B7CE5458F}"/>
              </a:ext>
            </a:extLst>
          </p:cNvPr>
          <p:cNvPicPr>
            <a:picLocks noChangeAspect="1"/>
          </p:cNvPicPr>
          <p:nvPr/>
        </p:nvPicPr>
        <p:blipFill>
          <a:blip r:embed="rId3"/>
          <a:stretch>
            <a:fillRect/>
          </a:stretch>
        </p:blipFill>
        <p:spPr>
          <a:xfrm>
            <a:off x="1768764" y="4314536"/>
            <a:ext cx="4470400" cy="1803400"/>
          </a:xfrm>
          <a:prstGeom prst="rect">
            <a:avLst/>
          </a:prstGeom>
        </p:spPr>
      </p:pic>
    </p:spTree>
    <p:extLst>
      <p:ext uri="{BB962C8B-B14F-4D97-AF65-F5344CB8AC3E}">
        <p14:creationId xmlns:p14="http://schemas.microsoft.com/office/powerpoint/2010/main" val="1725567135"/>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8"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82949" name="Rectangle 2"/>
          <p:cNvSpPr>
            <a:spLocks noGrp="1" noChangeArrowheads="1"/>
          </p:cNvSpPr>
          <p:nvPr>
            <p:ph type="title"/>
          </p:nvPr>
        </p:nvSpPr>
        <p:spPr/>
        <p:txBody>
          <a:bodyPr/>
          <a:lstStyle/>
          <a:p>
            <a:r>
              <a:rPr lang="en-US"/>
              <a:t>Relação entre </a:t>
            </a:r>
            <a:r>
              <a:rPr lang="en-US" i="1"/>
              <a:t>XYZ</a:t>
            </a:r>
            <a:r>
              <a:rPr lang="en-US"/>
              <a:t> e </a:t>
            </a:r>
            <a:r>
              <a:rPr lang="en-US" i="1"/>
              <a:t>xyz</a:t>
            </a:r>
          </a:p>
        </p:txBody>
      </p:sp>
      <p:pic>
        <p:nvPicPr>
          <p:cNvPr id="3" name="Picture 2">
            <a:extLst>
              <a:ext uri="{FF2B5EF4-FFF2-40B4-BE49-F238E27FC236}">
                <a16:creationId xmlns:a16="http://schemas.microsoft.com/office/drawing/2014/main" id="{BF5A0170-0327-624D-89AE-40BA01D533B6}"/>
              </a:ext>
            </a:extLst>
          </p:cNvPr>
          <p:cNvPicPr>
            <a:picLocks noChangeAspect="1"/>
          </p:cNvPicPr>
          <p:nvPr/>
        </p:nvPicPr>
        <p:blipFill>
          <a:blip r:embed="rId2"/>
          <a:stretch>
            <a:fillRect/>
          </a:stretch>
        </p:blipFill>
        <p:spPr>
          <a:xfrm>
            <a:off x="570923" y="1618673"/>
            <a:ext cx="8140700" cy="4064000"/>
          </a:xfrm>
          <a:prstGeom prst="rect">
            <a:avLst/>
          </a:prstGeom>
        </p:spPr>
      </p:pic>
    </p:spTree>
    <p:extLst>
      <p:ext uri="{BB962C8B-B14F-4D97-AF65-F5344CB8AC3E}">
        <p14:creationId xmlns:p14="http://schemas.microsoft.com/office/powerpoint/2010/main" val="365620048"/>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DE0DB427-7E08-3E4C-9C29-62433ED08CAE}"/>
              </a:ext>
            </a:extLst>
          </p:cNvPr>
          <p:cNvPicPr>
            <a:picLocks noChangeAspect="1"/>
          </p:cNvPicPr>
          <p:nvPr/>
        </p:nvPicPr>
        <p:blipFill>
          <a:blip r:embed="rId2"/>
          <a:stretch>
            <a:fillRect/>
          </a:stretch>
        </p:blipFill>
        <p:spPr>
          <a:xfrm>
            <a:off x="765464" y="477981"/>
            <a:ext cx="3733800" cy="1524000"/>
          </a:xfrm>
          <a:prstGeom prst="rect">
            <a:avLst/>
          </a:prstGeom>
        </p:spPr>
      </p:pic>
      <p:pic>
        <p:nvPicPr>
          <p:cNvPr id="3" name="Picture 2">
            <a:extLst>
              <a:ext uri="{FF2B5EF4-FFF2-40B4-BE49-F238E27FC236}">
                <a16:creationId xmlns:a16="http://schemas.microsoft.com/office/drawing/2014/main" id="{420FD0F5-6B9F-8647-9665-8731A1F926D8}"/>
              </a:ext>
            </a:extLst>
          </p:cNvPr>
          <p:cNvPicPr>
            <a:picLocks noChangeAspect="1"/>
          </p:cNvPicPr>
          <p:nvPr/>
        </p:nvPicPr>
        <p:blipFill>
          <a:blip r:embed="rId3"/>
          <a:stretch>
            <a:fillRect/>
          </a:stretch>
        </p:blipFill>
        <p:spPr>
          <a:xfrm>
            <a:off x="762000" y="2444172"/>
            <a:ext cx="5486400" cy="1803400"/>
          </a:xfrm>
          <a:prstGeom prst="rect">
            <a:avLst/>
          </a:prstGeom>
        </p:spPr>
      </p:pic>
      <p:pic>
        <p:nvPicPr>
          <p:cNvPr id="4" name="Picture 3">
            <a:extLst>
              <a:ext uri="{FF2B5EF4-FFF2-40B4-BE49-F238E27FC236}">
                <a16:creationId xmlns:a16="http://schemas.microsoft.com/office/drawing/2014/main" id="{ECD409CB-580A-C44C-A623-2EE29B7237D5}"/>
              </a:ext>
            </a:extLst>
          </p:cNvPr>
          <p:cNvPicPr>
            <a:picLocks noChangeAspect="1"/>
          </p:cNvPicPr>
          <p:nvPr/>
        </p:nvPicPr>
        <p:blipFill>
          <a:blip r:embed="rId4"/>
          <a:stretch>
            <a:fillRect/>
          </a:stretch>
        </p:blipFill>
        <p:spPr>
          <a:xfrm>
            <a:off x="889577" y="4660900"/>
            <a:ext cx="6311900" cy="1803400"/>
          </a:xfrm>
          <a:prstGeom prst="rect">
            <a:avLst/>
          </a:prstGeom>
        </p:spPr>
      </p:pic>
    </p:spTree>
    <p:extLst>
      <p:ext uri="{BB962C8B-B14F-4D97-AF65-F5344CB8AC3E}">
        <p14:creationId xmlns:p14="http://schemas.microsoft.com/office/powerpoint/2010/main" val="3474200981"/>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7" name="Date Placeholder 4"/>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84998" name="Rectangle 4"/>
          <p:cNvSpPr>
            <a:spLocks noGrp="1" noChangeArrowheads="1"/>
          </p:cNvSpPr>
          <p:nvPr>
            <p:ph type="title"/>
          </p:nvPr>
        </p:nvSpPr>
        <p:spPr/>
        <p:txBody>
          <a:bodyPr/>
          <a:lstStyle/>
          <a:p>
            <a:r>
              <a:rPr lang="en-US"/>
              <a:t>Branco de referência D65</a:t>
            </a:r>
          </a:p>
        </p:txBody>
      </p:sp>
      <p:graphicFrame>
        <p:nvGraphicFramePr>
          <p:cNvPr id="1161273" name="Group 57"/>
          <p:cNvGraphicFramePr>
            <a:graphicFrameLocks noGrp="1"/>
          </p:cNvGraphicFramePr>
          <p:nvPr/>
        </p:nvGraphicFramePr>
        <p:xfrm>
          <a:off x="406400" y="1689100"/>
          <a:ext cx="2573338" cy="1831975"/>
        </p:xfrm>
        <a:graphic>
          <a:graphicData uri="http://schemas.openxmlformats.org/drawingml/2006/table">
            <a:tbl>
              <a:tblPr/>
              <a:tblGrid>
                <a:gridCol w="1004888">
                  <a:extLst>
                    <a:ext uri="{9D8B030D-6E8A-4147-A177-3AD203B41FA5}">
                      <a16:colId xmlns:a16="http://schemas.microsoft.com/office/drawing/2014/main" val="20000"/>
                    </a:ext>
                  </a:extLst>
                </a:gridCol>
                <a:gridCol w="1568450">
                  <a:extLst>
                    <a:ext uri="{9D8B030D-6E8A-4147-A177-3AD203B41FA5}">
                      <a16:colId xmlns:a16="http://schemas.microsoft.com/office/drawing/2014/main" val="20001"/>
                    </a:ext>
                  </a:extLst>
                </a:gridCol>
              </a:tblGrid>
              <a:tr h="457200">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CIE</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D65 </a:t>
                      </a:r>
                      <a:endParaRPr kumimoji="0" lang="en-US" sz="24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60375">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x</a:t>
                      </a:r>
                      <a:r>
                        <a:rPr kumimoji="0" lang="en-US" sz="2400" b="0" i="1" u="none" strike="noStrike" cap="none" normalizeH="0" baseline="-25000">
                          <a:ln>
                            <a:noFill/>
                          </a:ln>
                          <a:solidFill>
                            <a:schemeClr val="tx1"/>
                          </a:solidFill>
                          <a:effectLst/>
                          <a:latin typeface="Times New Roman" pitchFamily="18" charset="0"/>
                        </a:rPr>
                        <a:t>w</a:t>
                      </a:r>
                      <a:endParaRPr kumimoji="0" lang="en-US" sz="2400" b="0" i="1"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0.3127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57200">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y</a:t>
                      </a:r>
                      <a:r>
                        <a:rPr kumimoji="0" lang="en-US" sz="2400" b="0" i="1" u="none" strike="noStrike" cap="none" normalizeH="0" baseline="-25000">
                          <a:ln>
                            <a:noFill/>
                          </a:ln>
                          <a:solidFill>
                            <a:schemeClr val="tx1"/>
                          </a:solidFill>
                          <a:effectLst/>
                          <a:latin typeface="Times New Roman" pitchFamily="18" charset="0"/>
                        </a:rPr>
                        <a:t>w</a:t>
                      </a:r>
                      <a:endParaRPr kumimoji="0" lang="en-US" sz="2400" b="0" i="1"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0.3290 </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457200">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z</a:t>
                      </a:r>
                      <a:r>
                        <a:rPr kumimoji="0" lang="en-US" sz="2400" b="0" i="1" u="none" strike="noStrike" cap="none" normalizeH="0" baseline="-25000">
                          <a:ln>
                            <a:noFill/>
                          </a:ln>
                          <a:solidFill>
                            <a:schemeClr val="tx1"/>
                          </a:solidFill>
                          <a:effectLst/>
                          <a:latin typeface="Times New Roman" pitchFamily="18" charset="0"/>
                        </a:rPr>
                        <a:t>w</a:t>
                      </a:r>
                      <a:endParaRPr kumimoji="0" lang="en-US" sz="2400" b="0" i="1"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684213"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0.3583</a:t>
                      </a: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bl>
          </a:graphicData>
        </a:graphic>
      </p:graphicFrame>
      <p:pic>
        <p:nvPicPr>
          <p:cNvPr id="2" name="Picture 1">
            <a:extLst>
              <a:ext uri="{FF2B5EF4-FFF2-40B4-BE49-F238E27FC236}">
                <a16:creationId xmlns:a16="http://schemas.microsoft.com/office/drawing/2014/main" id="{8B761582-0374-BD4F-994E-2F93641F5D2B}"/>
              </a:ext>
            </a:extLst>
          </p:cNvPr>
          <p:cNvPicPr>
            <a:picLocks noChangeAspect="1"/>
          </p:cNvPicPr>
          <p:nvPr/>
        </p:nvPicPr>
        <p:blipFill>
          <a:blip r:embed="rId2"/>
          <a:stretch>
            <a:fillRect/>
          </a:stretch>
        </p:blipFill>
        <p:spPr>
          <a:xfrm>
            <a:off x="4843318" y="1797628"/>
            <a:ext cx="3530600" cy="1600200"/>
          </a:xfrm>
          <a:prstGeom prst="rect">
            <a:avLst/>
          </a:prstGeom>
        </p:spPr>
      </p:pic>
      <p:pic>
        <p:nvPicPr>
          <p:cNvPr id="4" name="Picture 3">
            <a:extLst>
              <a:ext uri="{FF2B5EF4-FFF2-40B4-BE49-F238E27FC236}">
                <a16:creationId xmlns:a16="http://schemas.microsoft.com/office/drawing/2014/main" id="{B25F5189-2C86-494D-965A-60813EAFAA3E}"/>
              </a:ext>
            </a:extLst>
          </p:cNvPr>
          <p:cNvPicPr>
            <a:picLocks noChangeAspect="1"/>
          </p:cNvPicPr>
          <p:nvPr/>
        </p:nvPicPr>
        <p:blipFill>
          <a:blip r:embed="rId3"/>
          <a:stretch>
            <a:fillRect/>
          </a:stretch>
        </p:blipFill>
        <p:spPr>
          <a:xfrm>
            <a:off x="4729596" y="3937000"/>
            <a:ext cx="2705100" cy="2336800"/>
          </a:xfrm>
          <a:prstGeom prst="rect">
            <a:avLst/>
          </a:prstGeom>
        </p:spPr>
      </p:pic>
      <p:pic>
        <p:nvPicPr>
          <p:cNvPr id="6" name="Picture 5">
            <a:extLst>
              <a:ext uri="{FF2B5EF4-FFF2-40B4-BE49-F238E27FC236}">
                <a16:creationId xmlns:a16="http://schemas.microsoft.com/office/drawing/2014/main" id="{4E42DF8F-CB08-3946-A4C4-F50665DBC5AE}"/>
              </a:ext>
            </a:extLst>
          </p:cNvPr>
          <p:cNvPicPr>
            <a:picLocks noChangeAspect="1"/>
          </p:cNvPicPr>
          <p:nvPr/>
        </p:nvPicPr>
        <p:blipFill>
          <a:blip r:embed="rId4"/>
          <a:stretch>
            <a:fillRect/>
          </a:stretch>
        </p:blipFill>
        <p:spPr>
          <a:xfrm>
            <a:off x="745259" y="4873913"/>
            <a:ext cx="2832100" cy="546100"/>
          </a:xfrm>
          <a:prstGeom prst="rect">
            <a:avLst/>
          </a:prstGeom>
        </p:spPr>
      </p:pic>
    </p:spTree>
    <p:extLst>
      <p:ext uri="{BB962C8B-B14F-4D97-AF65-F5344CB8AC3E}">
        <p14:creationId xmlns:p14="http://schemas.microsoft.com/office/powerpoint/2010/main" val="2711538894"/>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20" name="Date Placeholder 4"/>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86021" name="Rectangle 2"/>
          <p:cNvSpPr>
            <a:spLocks noGrp="1" noChangeArrowheads="1"/>
          </p:cNvSpPr>
          <p:nvPr>
            <p:ph type="title"/>
          </p:nvPr>
        </p:nvSpPr>
        <p:spPr/>
        <p:txBody>
          <a:bodyPr/>
          <a:lstStyle/>
          <a:p>
            <a:r>
              <a:rPr lang="en-US"/>
              <a:t>Reprodução do branco D65</a:t>
            </a:r>
          </a:p>
        </p:txBody>
      </p:sp>
      <p:pic>
        <p:nvPicPr>
          <p:cNvPr id="2" name="Picture 1">
            <a:extLst>
              <a:ext uri="{FF2B5EF4-FFF2-40B4-BE49-F238E27FC236}">
                <a16:creationId xmlns:a16="http://schemas.microsoft.com/office/drawing/2014/main" id="{A28E5087-FCF3-B542-86BD-E69763946EE8}"/>
              </a:ext>
            </a:extLst>
          </p:cNvPr>
          <p:cNvPicPr>
            <a:picLocks noChangeAspect="1"/>
          </p:cNvPicPr>
          <p:nvPr/>
        </p:nvPicPr>
        <p:blipFill>
          <a:blip r:embed="rId2"/>
          <a:stretch>
            <a:fillRect/>
          </a:stretch>
        </p:blipFill>
        <p:spPr>
          <a:xfrm>
            <a:off x="1388341" y="2042391"/>
            <a:ext cx="6311900" cy="1803400"/>
          </a:xfrm>
          <a:prstGeom prst="rect">
            <a:avLst/>
          </a:prstGeom>
        </p:spPr>
      </p:pic>
      <p:pic>
        <p:nvPicPr>
          <p:cNvPr id="3" name="Picture 2">
            <a:extLst>
              <a:ext uri="{FF2B5EF4-FFF2-40B4-BE49-F238E27FC236}">
                <a16:creationId xmlns:a16="http://schemas.microsoft.com/office/drawing/2014/main" id="{6196D4C3-1EB6-404F-BCE9-902441F91EE6}"/>
              </a:ext>
            </a:extLst>
          </p:cNvPr>
          <p:cNvPicPr>
            <a:picLocks noChangeAspect="1"/>
          </p:cNvPicPr>
          <p:nvPr/>
        </p:nvPicPr>
        <p:blipFill>
          <a:blip r:embed="rId3"/>
          <a:stretch>
            <a:fillRect/>
          </a:stretch>
        </p:blipFill>
        <p:spPr>
          <a:xfrm>
            <a:off x="1144154" y="4405169"/>
            <a:ext cx="7188200" cy="1816100"/>
          </a:xfrm>
          <a:prstGeom prst="rect">
            <a:avLst/>
          </a:prstGeom>
        </p:spPr>
      </p:pic>
    </p:spTree>
    <p:extLst>
      <p:ext uri="{BB962C8B-B14F-4D97-AF65-F5344CB8AC3E}">
        <p14:creationId xmlns:p14="http://schemas.microsoft.com/office/powerpoint/2010/main" val="774418396"/>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6"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87047" name="Rectangle 2"/>
          <p:cNvSpPr>
            <a:spLocks noGrp="1" noChangeArrowheads="1"/>
          </p:cNvSpPr>
          <p:nvPr>
            <p:ph type="title"/>
          </p:nvPr>
        </p:nvSpPr>
        <p:spPr/>
        <p:txBody>
          <a:bodyPr/>
          <a:lstStyle/>
          <a:p>
            <a:r>
              <a:rPr lang="en-US"/>
              <a:t>Resolvendo os </a:t>
            </a:r>
            <a:r>
              <a:rPr lang="en-US">
                <a:sym typeface="Symbol" pitchFamily="18" charset="2"/>
              </a:rPr>
              <a:t>’s</a:t>
            </a:r>
          </a:p>
        </p:txBody>
      </p:sp>
      <p:pic>
        <p:nvPicPr>
          <p:cNvPr id="2" name="Picture 1">
            <a:extLst>
              <a:ext uri="{FF2B5EF4-FFF2-40B4-BE49-F238E27FC236}">
                <a16:creationId xmlns:a16="http://schemas.microsoft.com/office/drawing/2014/main" id="{C028DBF7-5210-B749-80A6-3995EC3CEB52}"/>
              </a:ext>
            </a:extLst>
          </p:cNvPr>
          <p:cNvPicPr>
            <a:picLocks noChangeAspect="1"/>
          </p:cNvPicPr>
          <p:nvPr/>
        </p:nvPicPr>
        <p:blipFill>
          <a:blip r:embed="rId2"/>
          <a:stretch>
            <a:fillRect/>
          </a:stretch>
        </p:blipFill>
        <p:spPr>
          <a:xfrm>
            <a:off x="210128" y="1795318"/>
            <a:ext cx="6146800" cy="1549400"/>
          </a:xfrm>
          <a:prstGeom prst="rect">
            <a:avLst/>
          </a:prstGeom>
        </p:spPr>
      </p:pic>
      <p:pic>
        <p:nvPicPr>
          <p:cNvPr id="5" name="Picture 4">
            <a:extLst>
              <a:ext uri="{FF2B5EF4-FFF2-40B4-BE49-F238E27FC236}">
                <a16:creationId xmlns:a16="http://schemas.microsoft.com/office/drawing/2014/main" id="{9D0E116D-A4D0-3F40-96B9-7491DA63714D}"/>
              </a:ext>
            </a:extLst>
          </p:cNvPr>
          <p:cNvPicPr>
            <a:picLocks noChangeAspect="1"/>
          </p:cNvPicPr>
          <p:nvPr/>
        </p:nvPicPr>
        <p:blipFill>
          <a:blip r:embed="rId3"/>
          <a:stretch>
            <a:fillRect/>
          </a:stretch>
        </p:blipFill>
        <p:spPr>
          <a:xfrm>
            <a:off x="412173" y="4200814"/>
            <a:ext cx="5105400" cy="1587500"/>
          </a:xfrm>
          <a:prstGeom prst="rect">
            <a:avLst/>
          </a:prstGeom>
        </p:spPr>
      </p:pic>
      <p:pic>
        <p:nvPicPr>
          <p:cNvPr id="6" name="Picture 5">
            <a:extLst>
              <a:ext uri="{FF2B5EF4-FFF2-40B4-BE49-F238E27FC236}">
                <a16:creationId xmlns:a16="http://schemas.microsoft.com/office/drawing/2014/main" id="{8BE26CA4-71B0-A942-8D61-619D4B46AEAA}"/>
              </a:ext>
            </a:extLst>
          </p:cNvPr>
          <p:cNvPicPr>
            <a:picLocks noChangeAspect="1"/>
          </p:cNvPicPr>
          <p:nvPr/>
        </p:nvPicPr>
        <p:blipFill>
          <a:blip r:embed="rId4"/>
          <a:stretch>
            <a:fillRect/>
          </a:stretch>
        </p:blipFill>
        <p:spPr>
          <a:xfrm>
            <a:off x="5943023" y="4481945"/>
            <a:ext cx="2578100" cy="1828800"/>
          </a:xfrm>
          <a:prstGeom prst="rect">
            <a:avLst/>
          </a:prstGeom>
        </p:spPr>
      </p:pic>
    </p:spTree>
    <p:extLst>
      <p:ext uri="{BB962C8B-B14F-4D97-AF65-F5344CB8AC3E}">
        <p14:creationId xmlns:p14="http://schemas.microsoft.com/office/powerpoint/2010/main" val="3526819298"/>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8"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r>
              <a:rPr lang="en-US" sz="1200" i="0"/>
              <a:t>MGattass DI-PUC/Rio</a:t>
            </a:r>
          </a:p>
        </p:txBody>
      </p:sp>
      <p:sp>
        <p:nvSpPr>
          <p:cNvPr id="88069" name="Rectangle 2"/>
          <p:cNvSpPr>
            <a:spLocks noGrp="1" noChangeArrowheads="1"/>
          </p:cNvSpPr>
          <p:nvPr>
            <p:ph type="title"/>
          </p:nvPr>
        </p:nvSpPr>
        <p:spPr/>
        <p:txBody>
          <a:bodyPr/>
          <a:lstStyle/>
          <a:p>
            <a:r>
              <a:rPr lang="en-US"/>
              <a:t>Relação entre</a:t>
            </a:r>
            <a:br>
              <a:rPr lang="en-US"/>
            </a:br>
            <a:r>
              <a:rPr lang="en-US"/>
              <a:t>CIE XYZ e RGB em HDTV </a:t>
            </a:r>
          </a:p>
        </p:txBody>
      </p:sp>
      <p:sp>
        <p:nvSpPr>
          <p:cNvPr id="88070" name="Text Box 35"/>
          <p:cNvSpPr txBox="1">
            <a:spLocks noChangeArrowheads="1"/>
          </p:cNvSpPr>
          <p:nvPr/>
        </p:nvSpPr>
        <p:spPr bwMode="auto">
          <a:xfrm>
            <a:off x="4022725" y="3584575"/>
            <a:ext cx="590550"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3200"/>
              <a:t>ou</a:t>
            </a:r>
          </a:p>
        </p:txBody>
      </p:sp>
      <p:pic>
        <p:nvPicPr>
          <p:cNvPr id="2" name="Picture 1">
            <a:extLst>
              <a:ext uri="{FF2B5EF4-FFF2-40B4-BE49-F238E27FC236}">
                <a16:creationId xmlns:a16="http://schemas.microsoft.com/office/drawing/2014/main" id="{AF22C0A9-ECC4-AA4A-8C34-AAF7823D0E8C}"/>
              </a:ext>
            </a:extLst>
          </p:cNvPr>
          <p:cNvPicPr>
            <a:picLocks noChangeAspect="1"/>
          </p:cNvPicPr>
          <p:nvPr/>
        </p:nvPicPr>
        <p:blipFill>
          <a:blip r:embed="rId2"/>
          <a:stretch>
            <a:fillRect/>
          </a:stretch>
        </p:blipFill>
        <p:spPr>
          <a:xfrm>
            <a:off x="1853622" y="1809173"/>
            <a:ext cx="4660900" cy="1549400"/>
          </a:xfrm>
          <a:prstGeom prst="rect">
            <a:avLst/>
          </a:prstGeom>
        </p:spPr>
      </p:pic>
      <p:pic>
        <p:nvPicPr>
          <p:cNvPr id="3" name="Picture 2">
            <a:extLst>
              <a:ext uri="{FF2B5EF4-FFF2-40B4-BE49-F238E27FC236}">
                <a16:creationId xmlns:a16="http://schemas.microsoft.com/office/drawing/2014/main" id="{A94887DF-F937-C34A-B3B3-73E7BA94B60C}"/>
              </a:ext>
            </a:extLst>
          </p:cNvPr>
          <p:cNvPicPr>
            <a:picLocks noChangeAspect="1"/>
          </p:cNvPicPr>
          <p:nvPr/>
        </p:nvPicPr>
        <p:blipFill>
          <a:blip r:embed="rId3"/>
          <a:stretch>
            <a:fillRect/>
          </a:stretch>
        </p:blipFill>
        <p:spPr>
          <a:xfrm>
            <a:off x="1823027" y="4655704"/>
            <a:ext cx="5359400" cy="1536700"/>
          </a:xfrm>
          <a:prstGeom prst="rect">
            <a:avLst/>
          </a:prstGeom>
        </p:spPr>
      </p:pic>
    </p:spTree>
    <p:extLst>
      <p:ext uri="{BB962C8B-B14F-4D97-AF65-F5344CB8AC3E}">
        <p14:creationId xmlns:p14="http://schemas.microsoft.com/office/powerpoint/2010/main" val="1196181127"/>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38E766C-6FD7-41B7-A7C0-2B323A93E128}" type="datetime1">
              <a:rPr lang="en-US" sz="1200" i="0" smtClean="0"/>
              <a:t>3/20/18</a:t>
            </a:fld>
            <a:endParaRPr lang="en-US" sz="1200" i="0"/>
          </a:p>
        </p:txBody>
      </p:sp>
      <p:sp>
        <p:nvSpPr>
          <p:cNvPr id="317443" name="Rectangle 2"/>
          <p:cNvSpPr>
            <a:spLocks noGrp="1" noChangeArrowheads="1"/>
          </p:cNvSpPr>
          <p:nvPr>
            <p:ph type="title"/>
          </p:nvPr>
        </p:nvSpPr>
        <p:spPr>
          <a:xfrm>
            <a:off x="153988" y="74613"/>
            <a:ext cx="8990012" cy="1143000"/>
          </a:xfrm>
        </p:spPr>
        <p:txBody>
          <a:bodyPr/>
          <a:lstStyle/>
          <a:p>
            <a:r>
              <a:rPr lang="en-US" sz="3200"/>
              <a:t>- sRGB – </a:t>
            </a:r>
            <a:br>
              <a:rPr lang="en-US" sz="3200"/>
            </a:br>
            <a:r>
              <a:rPr lang="en-US" sz="3200"/>
              <a:t>“A Standard Default Color Space for the Intenet”</a:t>
            </a:r>
          </a:p>
        </p:txBody>
      </p:sp>
      <p:sp>
        <p:nvSpPr>
          <p:cNvPr id="317444" name="Rectangle 3"/>
          <p:cNvSpPr>
            <a:spLocks noGrp="1" noChangeArrowheads="1"/>
          </p:cNvSpPr>
          <p:nvPr>
            <p:ph type="body" idx="1"/>
          </p:nvPr>
        </p:nvSpPr>
        <p:spPr/>
        <p:txBody>
          <a:bodyPr/>
          <a:lstStyle/>
          <a:p>
            <a:pPr>
              <a:lnSpc>
                <a:spcPct val="80000"/>
              </a:lnSpc>
            </a:pPr>
            <a:r>
              <a:rPr lang="en-US"/>
              <a:t>Hewlett-Packard and Microsoft propose the addition of support for a standard color space, sRGB, within the Microsoft operating systems, HP products, the Internet, and all other interested vendors. </a:t>
            </a:r>
          </a:p>
          <a:p>
            <a:pPr>
              <a:lnSpc>
                <a:spcPct val="80000"/>
              </a:lnSpc>
            </a:pPr>
            <a:endParaRPr lang="en-US"/>
          </a:p>
          <a:p>
            <a:pPr>
              <a:lnSpc>
                <a:spcPct val="80000"/>
              </a:lnSpc>
            </a:pPr>
            <a:r>
              <a:rPr lang="en-US"/>
              <a:t>The aim of this color space is to complement the current color management strategies by enabling a third method of handling color in the operating systems, device drivers and the Internet that utilizes a simple and robust device independent color definition. </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207</a:t>
            </a:fld>
            <a:endParaRPr lang="en-US"/>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4AFF77D-E761-4AD1-93F9-54089356EA99}" type="datetime1">
              <a:rPr lang="en-US" sz="1200" i="0" smtClean="0"/>
              <a:t>3/20/18</a:t>
            </a:fld>
            <a:endParaRPr lang="en-US" sz="1200" i="0"/>
          </a:p>
        </p:txBody>
      </p:sp>
      <p:sp>
        <p:nvSpPr>
          <p:cNvPr id="318467" name="Rectangle 4"/>
          <p:cNvSpPr>
            <a:spLocks noGrp="1" noChangeArrowheads="1"/>
          </p:cNvSpPr>
          <p:nvPr>
            <p:ph type="title"/>
          </p:nvPr>
        </p:nvSpPr>
        <p:spPr/>
        <p:txBody>
          <a:bodyPr/>
          <a:lstStyle/>
          <a:p>
            <a:r>
              <a:rPr lang="en-US" sz="4000"/>
              <a:t>ITU-R BT.709</a:t>
            </a:r>
          </a:p>
        </p:txBody>
      </p:sp>
      <p:graphicFrame>
        <p:nvGraphicFramePr>
          <p:cNvPr id="366711" name="Group 119"/>
          <p:cNvGraphicFramePr>
            <a:graphicFrameLocks noGrp="1"/>
          </p:cNvGraphicFramePr>
          <p:nvPr/>
        </p:nvGraphicFramePr>
        <p:xfrm>
          <a:off x="835025" y="1717675"/>
          <a:ext cx="7543800" cy="2654737"/>
        </p:xfrm>
        <a:graphic>
          <a:graphicData uri="http://schemas.openxmlformats.org/drawingml/2006/table">
            <a:tbl>
              <a:tblPr/>
              <a:tblGrid>
                <a:gridCol w="1100138">
                  <a:extLst>
                    <a:ext uri="{9D8B030D-6E8A-4147-A177-3AD203B41FA5}">
                      <a16:colId xmlns:a16="http://schemas.microsoft.com/office/drawing/2014/main" val="20000"/>
                    </a:ext>
                  </a:extLst>
                </a:gridCol>
                <a:gridCol w="1446212">
                  <a:extLst>
                    <a:ext uri="{9D8B030D-6E8A-4147-A177-3AD203B41FA5}">
                      <a16:colId xmlns:a16="http://schemas.microsoft.com/office/drawing/2014/main" val="20001"/>
                    </a:ext>
                  </a:extLst>
                </a:gridCol>
                <a:gridCol w="1516063">
                  <a:extLst>
                    <a:ext uri="{9D8B030D-6E8A-4147-A177-3AD203B41FA5}">
                      <a16:colId xmlns:a16="http://schemas.microsoft.com/office/drawing/2014/main" val="20002"/>
                    </a:ext>
                  </a:extLst>
                </a:gridCol>
                <a:gridCol w="1554162">
                  <a:extLst>
                    <a:ext uri="{9D8B030D-6E8A-4147-A177-3AD203B41FA5}">
                      <a16:colId xmlns:a16="http://schemas.microsoft.com/office/drawing/2014/main" val="20003"/>
                    </a:ext>
                  </a:extLst>
                </a:gridCol>
                <a:gridCol w="1927225">
                  <a:extLst>
                    <a:ext uri="{9D8B030D-6E8A-4147-A177-3AD203B41FA5}">
                      <a16:colId xmlns:a16="http://schemas.microsoft.com/office/drawing/2014/main" val="20004"/>
                    </a:ext>
                  </a:extLst>
                </a:gridCol>
              </a:tblGrid>
              <a:tr h="822763">
                <a:tc gridSpan="5">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CIE chromaticities for ITU-R BT.709 reference primaries and CIE standard illuminant </a:t>
                      </a:r>
                      <a:endParaRPr kumimoji="0" lang="en-US" sz="2400" b="0" i="0" u="none" strike="noStrike" cap="none" normalizeH="0" baseline="0">
                        <a:ln>
                          <a:noFill/>
                        </a:ln>
                        <a:solidFill>
                          <a:schemeClr val="tx1"/>
                        </a:solidFill>
                        <a:effectLst/>
                        <a:latin typeface="Times New Roman" pitchFamily="18" charset="0"/>
                      </a:endParaRP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hMerge="1">
                  <a:txBody>
                    <a:bodyPr/>
                    <a:lstStyle/>
                    <a:p>
                      <a:endParaRPr lang="pt-BR"/>
                    </a:p>
                  </a:txBody>
                  <a:tcPr/>
                </a:tc>
                <a:tc hMerge="1">
                  <a:txBody>
                    <a:bodyPr/>
                    <a:lstStyle/>
                    <a:p>
                      <a:endParaRPr lang="pt-BR"/>
                    </a:p>
                  </a:txBody>
                  <a:tcPr/>
                </a:tc>
                <a:tc hMerge="1">
                  <a:txBody>
                    <a:bodyPr/>
                    <a:lstStyle/>
                    <a:p>
                      <a:endParaRPr lang="pt-BR"/>
                    </a:p>
                  </a:txBody>
                  <a:tcPr/>
                </a:tc>
                <a:tc hMerge="1">
                  <a:txBody>
                    <a:bodyPr/>
                    <a:lstStyle/>
                    <a:p>
                      <a:endParaRPr lang="pt-BR"/>
                    </a:p>
                  </a:txBody>
                  <a:tcPr/>
                </a:tc>
                <a:extLst>
                  <a:ext uri="{0D108BD9-81ED-4DB2-BD59-A6C34878D82A}">
                    <a16:rowId xmlns:a16="http://schemas.microsoft.com/office/drawing/2014/main" val="10000"/>
                  </a:ext>
                </a:extLst>
              </a:tr>
              <a:tr h="457091">
                <a:tc>
                  <a:txBody>
                    <a:bodyPr/>
                    <a:lstStyle/>
                    <a:p>
                      <a:pPr marL="0" marR="0" lvl="0" indent="0" algn="ctr" defTabSz="684213" rtl="0" eaLnBrk="0" fontAlgn="base" latinLnBrk="0" hangingPunct="0">
                        <a:lnSpc>
                          <a:spcPct val="90000"/>
                        </a:lnSpc>
                        <a:spcBef>
                          <a:spcPct val="30000"/>
                        </a:spcBef>
                        <a:spcAft>
                          <a:spcPct val="0"/>
                        </a:spcAft>
                        <a:buClrTx/>
                        <a:buSzPct val="75000"/>
                        <a:buFont typeface="Monotype Sorts" pitchFamily="2" charset="2"/>
                        <a:buNone/>
                        <a:tabLst/>
                      </a:pPr>
                      <a:endParaRPr kumimoji="0" lang="pt-BR" sz="2000" b="1" i="0" u="none" strike="noStrike" cap="none" normalizeH="0" baseline="0">
                        <a:ln>
                          <a:noFill/>
                        </a:ln>
                        <a:solidFill>
                          <a:schemeClr val="tx1"/>
                        </a:solidFill>
                        <a:effectLst/>
                        <a:latin typeface="Times New Roman" pitchFamily="18" charset="0"/>
                      </a:endParaRP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Red </a:t>
                      </a:r>
                      <a:endParaRPr kumimoji="0" lang="en-US" sz="2400" b="0" i="0" u="none" strike="noStrike" cap="none" normalizeH="0" baseline="0">
                        <a:ln>
                          <a:noFill/>
                        </a:ln>
                        <a:solidFill>
                          <a:schemeClr val="tx1"/>
                        </a:solidFill>
                        <a:effectLst/>
                        <a:latin typeface="Times New Roman" pitchFamily="18" charset="0"/>
                      </a:endParaRP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Green </a:t>
                      </a:r>
                      <a:endParaRPr kumimoji="0" lang="en-US" sz="2400" b="0" i="0" u="none" strike="noStrike" cap="none" normalizeH="0" baseline="0">
                        <a:ln>
                          <a:noFill/>
                        </a:ln>
                        <a:solidFill>
                          <a:schemeClr val="tx1"/>
                        </a:solidFill>
                        <a:effectLst/>
                        <a:latin typeface="Times New Roman" pitchFamily="18" charset="0"/>
                      </a:endParaRP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Blue </a:t>
                      </a:r>
                      <a:endParaRPr kumimoji="0" lang="en-US" sz="2400" b="0" i="0" u="none" strike="noStrike" cap="none" normalizeH="0" baseline="0">
                        <a:ln>
                          <a:noFill/>
                        </a:ln>
                        <a:solidFill>
                          <a:schemeClr val="tx1"/>
                        </a:solidFill>
                        <a:effectLst/>
                        <a:latin typeface="Times New Roman" pitchFamily="18" charset="0"/>
                      </a:endParaRP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1" i="0" u="none" strike="noStrike" cap="none" normalizeH="0" baseline="0">
                          <a:ln>
                            <a:noFill/>
                          </a:ln>
                          <a:solidFill>
                            <a:schemeClr val="tx1"/>
                          </a:solidFill>
                          <a:effectLst/>
                          <a:latin typeface="Times New Roman" pitchFamily="18" charset="0"/>
                        </a:rPr>
                        <a:t>D65 </a:t>
                      </a:r>
                      <a:endParaRPr kumimoji="0" lang="en-US" sz="2400" b="0" i="0" u="none" strike="noStrike" cap="none" normalizeH="0" baseline="0">
                        <a:ln>
                          <a:noFill/>
                        </a:ln>
                        <a:solidFill>
                          <a:schemeClr val="tx1"/>
                        </a:solidFill>
                        <a:effectLst/>
                        <a:latin typeface="Times New Roman" pitchFamily="18" charset="0"/>
                      </a:endParaRP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6026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x</a:t>
                      </a:r>
                      <a:r>
                        <a:rPr kumimoji="0" lang="en-US" sz="2400" b="0" i="0" u="none" strike="noStrike" cap="none" normalizeH="0" baseline="0">
                          <a:ln>
                            <a:noFill/>
                          </a:ln>
                          <a:solidFill>
                            <a:schemeClr val="tx1"/>
                          </a:solidFill>
                          <a:effectLst/>
                          <a:latin typeface="Times New Roman" pitchFamily="18" charset="0"/>
                        </a:rPr>
                        <a:t> </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0.6400</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0.3000</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0.1500 </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0.3127 </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45709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y</a:t>
                      </a:r>
                      <a:r>
                        <a:rPr kumimoji="0" lang="en-US" sz="2400" b="0" i="0" u="none" strike="noStrike" cap="none" normalizeH="0" baseline="0">
                          <a:ln>
                            <a:noFill/>
                          </a:ln>
                          <a:solidFill>
                            <a:schemeClr val="tx1"/>
                          </a:solidFill>
                          <a:effectLst/>
                          <a:latin typeface="Times New Roman" pitchFamily="18" charset="0"/>
                        </a:rPr>
                        <a:t> </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0.3300</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0.6000</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0.0600 </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0.3290 </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5709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1" u="none" strike="noStrike" cap="none" normalizeH="0" baseline="0">
                          <a:ln>
                            <a:noFill/>
                          </a:ln>
                          <a:solidFill>
                            <a:schemeClr val="tx1"/>
                          </a:solidFill>
                          <a:effectLst/>
                          <a:latin typeface="Times New Roman" pitchFamily="18" charset="0"/>
                        </a:rPr>
                        <a:t>z</a:t>
                      </a:r>
                      <a:r>
                        <a:rPr kumimoji="0" lang="en-US" sz="2400" b="0" i="0" u="none" strike="noStrike" cap="none" normalizeH="0" baseline="0">
                          <a:ln>
                            <a:noFill/>
                          </a:ln>
                          <a:solidFill>
                            <a:schemeClr val="tx1"/>
                          </a:solidFill>
                          <a:effectLst/>
                          <a:latin typeface="Times New Roman" pitchFamily="18" charset="0"/>
                        </a:rPr>
                        <a:t> </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0.0300</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0.1000</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0.7900 </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a:ln>
                            <a:noFill/>
                          </a:ln>
                          <a:solidFill>
                            <a:schemeClr val="tx1"/>
                          </a:solidFill>
                          <a:effectLst/>
                          <a:latin typeface="Times New Roman" pitchFamily="18" charset="0"/>
                        </a:rPr>
                        <a:t>0.3583</a:t>
                      </a:r>
                    </a:p>
                  </a:txBody>
                  <a:tcPr marT="45709" marB="45709"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208</a:t>
            </a:fld>
            <a:endParaRPr lang="en-US"/>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69C98FC-A92E-415C-A4E2-5E68A10F58A0}" type="datetime1">
              <a:rPr lang="en-US" sz="1200" i="0" smtClean="0"/>
              <a:t>3/20/18</a:t>
            </a:fld>
            <a:endParaRPr lang="en-US" sz="1200" i="0"/>
          </a:p>
        </p:txBody>
      </p:sp>
      <p:sp>
        <p:nvSpPr>
          <p:cNvPr id="319491" name="Rectangle 4"/>
          <p:cNvSpPr>
            <a:spLocks noGrp="1" noChangeArrowheads="1"/>
          </p:cNvSpPr>
          <p:nvPr>
            <p:ph type="title"/>
          </p:nvPr>
        </p:nvSpPr>
        <p:spPr/>
        <p:txBody>
          <a:bodyPr/>
          <a:lstStyle/>
          <a:p>
            <a:r>
              <a:rPr lang="en-US"/>
              <a:t>sRGB viewing environment Parameters </a:t>
            </a:r>
          </a:p>
        </p:txBody>
      </p:sp>
      <p:graphicFrame>
        <p:nvGraphicFramePr>
          <p:cNvPr id="364941" name="Group 397"/>
          <p:cNvGraphicFramePr>
            <a:graphicFrameLocks noGrp="1"/>
          </p:cNvGraphicFramePr>
          <p:nvPr/>
        </p:nvGraphicFramePr>
        <p:xfrm>
          <a:off x="506413" y="1870075"/>
          <a:ext cx="8312150" cy="3962400"/>
        </p:xfrm>
        <a:graphic>
          <a:graphicData uri="http://schemas.openxmlformats.org/drawingml/2006/table">
            <a:tbl>
              <a:tblPr/>
              <a:tblGrid>
                <a:gridCol w="4270375">
                  <a:extLst>
                    <a:ext uri="{9D8B030D-6E8A-4147-A177-3AD203B41FA5}">
                      <a16:colId xmlns:a16="http://schemas.microsoft.com/office/drawing/2014/main" val="20000"/>
                    </a:ext>
                  </a:extLst>
                </a:gridCol>
                <a:gridCol w="4041775">
                  <a:extLst>
                    <a:ext uri="{9D8B030D-6E8A-4147-A177-3AD203B41FA5}">
                      <a16:colId xmlns:a16="http://schemas.microsoft.com/office/drawing/2014/main" val="20001"/>
                    </a:ext>
                  </a:extLst>
                </a:gridCol>
              </a:tblGrid>
              <a:tr h="2587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Times New Roman" pitchFamily="18" charset="0"/>
                          <a:cs typeface="Times New Roman" pitchFamily="18" charset="0"/>
                        </a:rPr>
                        <a:t>Condition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Times New Roman" pitchFamily="18" charset="0"/>
                          <a:cs typeface="Times New Roman" pitchFamily="18" charset="0"/>
                        </a:rPr>
                        <a:t>sRGB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587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Luminance level  (typical CRT)</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80 cd/m</a:t>
                      </a:r>
                      <a:r>
                        <a:rPr kumimoji="0" lang="en-US" sz="2000" b="0" i="0" u="none" strike="noStrike" cap="none" normalizeH="0" baseline="30000">
                          <a:ln>
                            <a:noFill/>
                          </a:ln>
                          <a:solidFill>
                            <a:schemeClr val="tx1"/>
                          </a:solidFill>
                          <a:effectLst/>
                          <a:latin typeface="Times New Roman" pitchFamily="18" charset="0"/>
                          <a:cs typeface="Times New Roman" pitchFamily="18" charset="0"/>
                        </a:rPr>
                        <a:t>2</a:t>
                      </a:r>
                      <a:r>
                        <a:rPr kumimoji="0" lang="en-US" sz="2000" b="0" i="0" u="none" strike="noStrike" cap="none" normalizeH="0" baseline="0">
                          <a:ln>
                            <a:noFill/>
                          </a:ln>
                          <a:solidFill>
                            <a:schemeClr val="tx1"/>
                          </a:solidFill>
                          <a:effectLst/>
                          <a:latin typeface="Times New Roman" pitchFamily="18" charset="0"/>
                          <a:cs typeface="Times New Roman" pitchFamily="18" charset="0"/>
                        </a:rPr>
                        <a:t>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587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Illuminant White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1" u="none" strike="noStrike" cap="none" normalizeH="0" baseline="0">
                          <a:ln>
                            <a:noFill/>
                          </a:ln>
                          <a:solidFill>
                            <a:schemeClr val="tx1"/>
                          </a:solidFill>
                          <a:effectLst/>
                          <a:latin typeface="Times New Roman" pitchFamily="18" charset="0"/>
                          <a:cs typeface="Times New Roman" pitchFamily="18" charset="0"/>
                        </a:rPr>
                        <a:t>x</a:t>
                      </a:r>
                      <a:r>
                        <a:rPr kumimoji="0" lang="en-US" sz="2000" b="0" i="0" u="none" strike="noStrike" cap="none" normalizeH="0" baseline="0">
                          <a:ln>
                            <a:noFill/>
                          </a:ln>
                          <a:solidFill>
                            <a:schemeClr val="tx1"/>
                          </a:solidFill>
                          <a:effectLst/>
                          <a:latin typeface="Times New Roman" pitchFamily="18" charset="0"/>
                          <a:cs typeface="Times New Roman" pitchFamily="18" charset="0"/>
                        </a:rPr>
                        <a:t> = 0.3127, </a:t>
                      </a:r>
                      <a:r>
                        <a:rPr kumimoji="0" lang="en-US" sz="2000" b="0" i="1" u="none" strike="noStrike" cap="none" normalizeH="0" baseline="0">
                          <a:ln>
                            <a:noFill/>
                          </a:ln>
                          <a:solidFill>
                            <a:schemeClr val="tx1"/>
                          </a:solidFill>
                          <a:effectLst/>
                          <a:latin typeface="Times New Roman" pitchFamily="18" charset="0"/>
                          <a:cs typeface="Times New Roman" pitchFamily="18" charset="0"/>
                        </a:rPr>
                        <a:t>y</a:t>
                      </a:r>
                      <a:r>
                        <a:rPr kumimoji="0" lang="en-US" sz="2000" b="0" i="0" u="none" strike="noStrike" cap="none" normalizeH="0" baseline="0">
                          <a:ln>
                            <a:noFill/>
                          </a:ln>
                          <a:solidFill>
                            <a:schemeClr val="tx1"/>
                          </a:solidFill>
                          <a:effectLst/>
                          <a:latin typeface="Times New Roman" pitchFamily="18" charset="0"/>
                          <a:cs typeface="Times New Roman" pitchFamily="18" charset="0"/>
                        </a:rPr>
                        <a:t> = 0.3291 (D65)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2587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Image surround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20% reflectance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2587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Encoding Ambient Illuminance Level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64 lux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2587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Encoding Ambient White Point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x = 0.3457, y = 0.3585 (D50)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2587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Encoding Viewing Flare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1.0%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2587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Typical Ambient Illuminance Level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200 lux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2587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Typical Ambient White Point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1" u="none" strike="noStrike" cap="none" normalizeH="0" baseline="0">
                          <a:ln>
                            <a:noFill/>
                          </a:ln>
                          <a:solidFill>
                            <a:schemeClr val="tx1"/>
                          </a:solidFill>
                          <a:effectLst/>
                          <a:latin typeface="Times New Roman" pitchFamily="18" charset="0"/>
                          <a:cs typeface="Times New Roman" pitchFamily="18" charset="0"/>
                        </a:rPr>
                        <a:t>x</a:t>
                      </a:r>
                      <a:r>
                        <a:rPr kumimoji="0" lang="en-US" sz="2000" b="0" i="0" u="none" strike="noStrike" cap="none" normalizeH="0" baseline="0">
                          <a:ln>
                            <a:noFill/>
                          </a:ln>
                          <a:solidFill>
                            <a:schemeClr val="tx1"/>
                          </a:solidFill>
                          <a:effectLst/>
                          <a:latin typeface="Times New Roman" pitchFamily="18" charset="0"/>
                          <a:cs typeface="Times New Roman" pitchFamily="18" charset="0"/>
                        </a:rPr>
                        <a:t> = 0.3457, </a:t>
                      </a:r>
                      <a:r>
                        <a:rPr kumimoji="0" lang="en-US" sz="2000" b="0" i="1" u="none" strike="noStrike" cap="none" normalizeH="0" baseline="0">
                          <a:ln>
                            <a:noFill/>
                          </a:ln>
                          <a:solidFill>
                            <a:schemeClr val="tx1"/>
                          </a:solidFill>
                          <a:effectLst/>
                          <a:latin typeface="Times New Roman" pitchFamily="18" charset="0"/>
                          <a:cs typeface="Times New Roman" pitchFamily="18" charset="0"/>
                        </a:rPr>
                        <a:t>y</a:t>
                      </a:r>
                      <a:r>
                        <a:rPr kumimoji="0" lang="en-US" sz="2000" b="0" i="0" u="none" strike="noStrike" cap="none" normalizeH="0" baseline="0">
                          <a:ln>
                            <a:noFill/>
                          </a:ln>
                          <a:solidFill>
                            <a:schemeClr val="tx1"/>
                          </a:solidFill>
                          <a:effectLst/>
                          <a:latin typeface="Times New Roman" pitchFamily="18" charset="0"/>
                          <a:cs typeface="Times New Roman" pitchFamily="18" charset="0"/>
                        </a:rPr>
                        <a:t> = 0.3585 (D50)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r h="25876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Typical Viewing Flare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a:ln>
                            <a:noFill/>
                          </a:ln>
                          <a:solidFill>
                            <a:schemeClr val="tx1"/>
                          </a:solidFill>
                          <a:effectLst/>
                          <a:latin typeface="Times New Roman" pitchFamily="18" charset="0"/>
                          <a:cs typeface="Times New Roman" pitchFamily="18" charset="0"/>
                        </a:rPr>
                        <a:t>5.0% </a:t>
                      </a:r>
                      <a:endParaRPr kumimoji="0" lang="en-US" sz="2000" b="0" i="0" u="none" strike="noStrike" cap="none" normalizeH="0" baseline="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bl>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209</a:t>
            </a:fld>
            <a:endParaRPr lang="en-US"/>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1"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5686561-910D-4B28-BCF6-4EAF8C534481}" type="datetime1">
              <a:rPr lang="en-US" sz="1200" i="0" smtClean="0"/>
              <a:t>3/20/18</a:t>
            </a:fld>
            <a:endParaRPr lang="en-US" sz="1200" i="0"/>
          </a:p>
        </p:txBody>
      </p:sp>
      <p:sp>
        <p:nvSpPr>
          <p:cNvPr id="89092" name="Rectangle 4"/>
          <p:cNvSpPr>
            <a:spLocks noGrp="1" noChangeArrowheads="1"/>
          </p:cNvSpPr>
          <p:nvPr>
            <p:ph type="title"/>
          </p:nvPr>
        </p:nvSpPr>
        <p:spPr/>
        <p:txBody>
          <a:bodyPr/>
          <a:lstStyle/>
          <a:p>
            <a:r>
              <a:rPr lang="en-US"/>
              <a:t>XYZ </a:t>
            </a:r>
            <a:r>
              <a:rPr lang="en-US">
                <a:sym typeface="Symbol" pitchFamily="18" charset="2"/>
              </a:rPr>
              <a:t> sRGB: Passo 1</a:t>
            </a:r>
          </a:p>
        </p:txBody>
      </p:sp>
      <p:pic>
        <p:nvPicPr>
          <p:cNvPr id="89093" name="Picture 60" descr="illustratio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01713" y="3205163"/>
            <a:ext cx="7162800" cy="179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094" name="Text Box 73"/>
          <p:cNvSpPr txBox="1">
            <a:spLocks noChangeArrowheads="1"/>
          </p:cNvSpPr>
          <p:nvPr/>
        </p:nvSpPr>
        <p:spPr bwMode="auto">
          <a:xfrm>
            <a:off x="374650" y="1517650"/>
            <a:ext cx="6030913"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3200" i="0" dirty="0" err="1"/>
              <a:t>Converte</a:t>
            </a:r>
            <a:r>
              <a:rPr lang="en-US" sz="3200" i="0" dirty="0"/>
              <a:t> </a:t>
            </a:r>
            <a:r>
              <a:rPr lang="en-US" sz="3200" i="0" dirty="0" err="1"/>
              <a:t>utilizando</a:t>
            </a:r>
            <a:r>
              <a:rPr lang="en-US" sz="3200" i="0" dirty="0"/>
              <a:t> ITU-R BT.709:</a:t>
            </a:r>
          </a:p>
        </p:txBody>
      </p:sp>
      <p:sp>
        <p:nvSpPr>
          <p:cNvPr id="368714" name="Freeform 74"/>
          <p:cNvSpPr>
            <a:spLocks/>
          </p:cNvSpPr>
          <p:nvPr/>
        </p:nvSpPr>
        <p:spPr bwMode="auto">
          <a:xfrm>
            <a:off x="1584325" y="5073650"/>
            <a:ext cx="889000" cy="1082675"/>
          </a:xfrm>
          <a:custGeom>
            <a:avLst/>
            <a:gdLst>
              <a:gd name="T0" fmla="*/ 2147483647 w 560"/>
              <a:gd name="T1" fmla="*/ 2147483647 h 682"/>
              <a:gd name="T2" fmla="*/ 2147483647 w 560"/>
              <a:gd name="T3" fmla="*/ 2147483647 h 682"/>
              <a:gd name="T4" fmla="*/ 0 w 560"/>
              <a:gd name="T5" fmla="*/ 0 h 682"/>
              <a:gd name="T6" fmla="*/ 0 60000 65536"/>
              <a:gd name="T7" fmla="*/ 0 60000 65536"/>
              <a:gd name="T8" fmla="*/ 0 60000 65536"/>
              <a:gd name="T9" fmla="*/ 0 w 560"/>
              <a:gd name="T10" fmla="*/ 0 h 682"/>
              <a:gd name="T11" fmla="*/ 560 w 560"/>
              <a:gd name="T12" fmla="*/ 682 h 682"/>
            </a:gdLst>
            <a:ahLst/>
            <a:cxnLst>
              <a:cxn ang="T6">
                <a:pos x="T0" y="T1"/>
              </a:cxn>
              <a:cxn ang="T7">
                <a:pos x="T2" y="T3"/>
              </a:cxn>
              <a:cxn ang="T8">
                <a:pos x="T4" y="T5"/>
              </a:cxn>
            </a:cxnLst>
            <a:rect l="T9" t="T10" r="T11" b="T12"/>
            <a:pathLst>
              <a:path w="560" h="682">
                <a:moveTo>
                  <a:pt x="560" y="682"/>
                </a:moveTo>
                <a:lnTo>
                  <a:pt x="178" y="682"/>
                </a:lnTo>
                <a:lnTo>
                  <a:pt x="0" y="0"/>
                </a:lnTo>
              </a:path>
            </a:pathLst>
          </a:custGeom>
          <a:noFill/>
          <a:ln w="12700" cap="flat" cmpd="sng">
            <a:solidFill>
              <a:schemeClr val="tx1"/>
            </a:solidFill>
            <a:prstDash val="solid"/>
            <a:round/>
            <a:headEnd type="none" w="sm" len="sm"/>
            <a:tailEnd type="arrow" w="lg" len="lg"/>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096" name="Text Box 75"/>
          <p:cNvSpPr txBox="1">
            <a:spLocks noChangeArrowheads="1"/>
          </p:cNvSpPr>
          <p:nvPr/>
        </p:nvSpPr>
        <p:spPr bwMode="auto">
          <a:xfrm>
            <a:off x="2625725" y="6029325"/>
            <a:ext cx="1841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endParaRPr lang="pt-BR" sz="1400" b="1" i="0">
              <a:latin typeface="Arial" charset="0"/>
            </a:endParaRPr>
          </a:p>
        </p:txBody>
      </p:sp>
      <p:graphicFrame>
        <p:nvGraphicFramePr>
          <p:cNvPr id="368716" name="Object 76"/>
          <p:cNvGraphicFramePr>
            <a:graphicFrameLocks noChangeAspect="1"/>
          </p:cNvGraphicFramePr>
          <p:nvPr/>
        </p:nvGraphicFramePr>
        <p:xfrm>
          <a:off x="2538413" y="5710238"/>
          <a:ext cx="1658937" cy="803275"/>
        </p:xfrm>
        <a:graphic>
          <a:graphicData uri="http://schemas.openxmlformats.org/presentationml/2006/ole">
            <mc:AlternateContent xmlns:mc="http://schemas.openxmlformats.org/markup-compatibility/2006">
              <mc:Choice xmlns:v="urn:schemas-microsoft-com:vml" Requires="v">
                <p:oleObj spid="_x0000_s89160" name="Equation" r:id="rId5" imgW="419040" imgH="203040" progId="Equation.3">
                  <p:embed/>
                </p:oleObj>
              </mc:Choice>
              <mc:Fallback>
                <p:oleObj name="Equation" r:id="rId5" imgW="419040" imgH="203040" progId="Equation.3">
                  <p:embed/>
                  <p:pic>
                    <p:nvPicPr>
                      <p:cNvPr id="0" name="Object 7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38413" y="5710238"/>
                        <a:ext cx="1658937" cy="803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89097" name="Picture 10" descr="Equation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46788" y="5576888"/>
            <a:ext cx="1362075" cy="971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210</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368716"/>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0"/>
                                  </p:stCondLst>
                                  <p:childTnLst>
                                    <p:set>
                                      <p:cBhvr>
                                        <p:cTn id="9" dur="1" fill="hold">
                                          <p:stCondLst>
                                            <p:cond delay="499"/>
                                          </p:stCondLst>
                                        </p:cTn>
                                        <p:tgtEl>
                                          <p:spTgt spid="3687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714"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5"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4CB444D-2720-4BC3-8410-A59152CE8A87}" type="datetime1">
              <a:rPr lang="en-US" sz="1200" i="0" smtClean="0"/>
              <a:t>3/20/18</a:t>
            </a:fld>
            <a:endParaRPr lang="en-US" sz="1200" i="0"/>
          </a:p>
        </p:txBody>
      </p:sp>
      <p:sp>
        <p:nvSpPr>
          <p:cNvPr id="90116" name="Rectangle 4"/>
          <p:cNvSpPr>
            <a:spLocks noGrp="1" noChangeArrowheads="1"/>
          </p:cNvSpPr>
          <p:nvPr>
            <p:ph type="title"/>
          </p:nvPr>
        </p:nvSpPr>
        <p:spPr/>
        <p:txBody>
          <a:bodyPr/>
          <a:lstStyle/>
          <a:p>
            <a:r>
              <a:rPr lang="en-US"/>
              <a:t>XYZ </a:t>
            </a:r>
            <a:r>
              <a:rPr lang="en-US">
                <a:sym typeface="Symbol" pitchFamily="18" charset="2"/>
              </a:rPr>
              <a:t> sRGB: Passo 2</a:t>
            </a:r>
          </a:p>
        </p:txBody>
      </p:sp>
      <p:sp>
        <p:nvSpPr>
          <p:cNvPr id="90117" name="Rectangle 5"/>
          <p:cNvSpPr>
            <a:spLocks noChangeArrowheads="1"/>
          </p:cNvSpPr>
          <p:nvPr/>
        </p:nvSpPr>
        <p:spPr bwMode="auto">
          <a:xfrm>
            <a:off x="0" y="1436688"/>
            <a:ext cx="8129588" cy="447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nchor="ctr">
            <a:spAutoFit/>
          </a:bodyPr>
          <a:lstStyle/>
          <a:p>
            <a:r>
              <a:rPr lang="en-US" sz="2400" i="0"/>
              <a:t>The sRGB tristimulus values are next transformed to nonlinear sR'G'B' values as follows: </a:t>
            </a:r>
          </a:p>
          <a:p>
            <a:endParaRPr lang="en-US" sz="2400" i="0"/>
          </a:p>
          <a:p>
            <a:r>
              <a:rPr lang="en-US" sz="2400" i="0"/>
              <a:t>If   </a:t>
            </a:r>
            <a:r>
              <a:rPr lang="en-US" sz="1300" i="0"/>
              <a:t> </a:t>
            </a:r>
            <a:r>
              <a:rPr lang="en-US" sz="2400" i="0"/>
              <a:t>                        </a:t>
            </a:r>
          </a:p>
          <a:p>
            <a:endParaRPr lang="en-US" sz="2400" i="0"/>
          </a:p>
          <a:p>
            <a:endParaRPr lang="en-US" sz="2400" i="0"/>
          </a:p>
          <a:p>
            <a:endParaRPr lang="en-US" sz="2400" i="0"/>
          </a:p>
          <a:p>
            <a:endParaRPr lang="en-US" sz="2400" i="0"/>
          </a:p>
          <a:p>
            <a:endParaRPr lang="en-US" sz="2400" i="0"/>
          </a:p>
          <a:p>
            <a:r>
              <a:rPr lang="en-US" sz="2400" i="0"/>
              <a:t>else if   </a:t>
            </a:r>
            <a:r>
              <a:rPr lang="en-US" sz="1300" i="0"/>
              <a:t> </a:t>
            </a:r>
            <a:r>
              <a:rPr lang="en-US" sz="2400" i="0"/>
              <a:t>                       </a:t>
            </a:r>
          </a:p>
          <a:p>
            <a:r>
              <a:rPr lang="en-US" sz="2400" i="0"/>
              <a:t> </a:t>
            </a:r>
            <a:br>
              <a:rPr lang="en-US" sz="2400" i="0"/>
            </a:br>
            <a:endParaRPr lang="en-US" sz="2400" i="0"/>
          </a:p>
        </p:txBody>
      </p:sp>
      <p:pic>
        <p:nvPicPr>
          <p:cNvPr id="90118" name="Picture 6" descr="illustration"/>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98475" y="2603500"/>
            <a:ext cx="3394075" cy="388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19" name="Picture 7" descr="illustration"/>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85863" y="3178175"/>
            <a:ext cx="2547937" cy="1238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20" name="Picture 8" descr="illustration"/>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031875" y="4787900"/>
            <a:ext cx="3321050" cy="388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21" name="Picture 9" descr="illustration"/>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211263" y="5300663"/>
            <a:ext cx="3962400" cy="1273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370698" name="Object 10"/>
          <p:cNvGraphicFramePr>
            <a:graphicFrameLocks/>
          </p:cNvGraphicFramePr>
          <p:nvPr/>
        </p:nvGraphicFramePr>
        <p:xfrm>
          <a:off x="5599113" y="2519363"/>
          <a:ext cx="3151187" cy="3098800"/>
        </p:xfrm>
        <a:graphic>
          <a:graphicData uri="http://schemas.openxmlformats.org/presentationml/2006/ole">
            <mc:AlternateContent xmlns:mc="http://schemas.openxmlformats.org/markup-compatibility/2006">
              <mc:Choice xmlns:v="urn:schemas-microsoft-com:vml" Requires="v">
                <p:oleObj spid="_x0000_s90184" name="Chart" r:id="rId8" imgW="4257675" imgH="3657600" progId="Excel.Chart.8">
                  <p:embed/>
                </p:oleObj>
              </mc:Choice>
              <mc:Fallback>
                <p:oleObj name="Chart" r:id="rId8" imgW="4257675" imgH="3657600" progId="Excel.Chart.8">
                  <p:embed/>
                  <p:pic>
                    <p:nvPicPr>
                      <p:cNvPr id="0" name="Object 10"/>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99113" y="2519363"/>
                        <a:ext cx="3151187" cy="30988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211</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06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OleChart spid="370698"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82C75B1-6D25-47D9-A820-167D3E7BDEE7}" type="datetime1">
              <a:rPr lang="en-US" sz="1200" i="0" smtClean="0"/>
              <a:t>3/20/18</a:t>
            </a:fld>
            <a:endParaRPr lang="en-US" sz="1200" i="0"/>
          </a:p>
        </p:txBody>
      </p:sp>
      <p:sp>
        <p:nvSpPr>
          <p:cNvPr id="320515" name="Rectangle 2"/>
          <p:cNvSpPr>
            <a:spLocks noGrp="1" noChangeArrowheads="1"/>
          </p:cNvSpPr>
          <p:nvPr>
            <p:ph type="title"/>
          </p:nvPr>
        </p:nvSpPr>
        <p:spPr>
          <a:xfrm>
            <a:off x="465138" y="74613"/>
            <a:ext cx="8291512" cy="1143000"/>
          </a:xfrm>
        </p:spPr>
        <p:txBody>
          <a:bodyPr/>
          <a:lstStyle/>
          <a:p>
            <a:r>
              <a:rPr lang="en-US"/>
              <a:t>XYZ </a:t>
            </a:r>
            <a:r>
              <a:rPr lang="en-US">
                <a:sym typeface="Symbol" pitchFamily="18" charset="2"/>
              </a:rPr>
              <a:t> sRGB: Passo 3 –Digital Color</a:t>
            </a:r>
          </a:p>
        </p:txBody>
      </p:sp>
      <p:pic>
        <p:nvPicPr>
          <p:cNvPr id="320516" name="Picture 10" descr="illustration"/>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98563" y="1589088"/>
            <a:ext cx="4089400" cy="1235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2747" name="Picture 11" descr="illustration"/>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209675" y="3436938"/>
            <a:ext cx="3830638" cy="1328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2748" name="Picture 12" descr="illustrati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19725" y="4905375"/>
            <a:ext cx="2693988" cy="1376363"/>
          </a:xfrm>
          <a:prstGeom prst="rect">
            <a:avLst/>
          </a:prstGeom>
          <a:noFill/>
          <a:ln w="9525">
            <a:solidFill>
              <a:srgbClr val="0000CC"/>
            </a:solidFill>
            <a:miter lim="800000"/>
            <a:headEnd/>
            <a:tailEnd/>
          </a:ln>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212</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7274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727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5A11126-F0E0-4D89-8418-88F46BE787CD}" type="datetime1">
              <a:rPr lang="en-US" sz="1200" i="0" smtClean="0"/>
              <a:t>3/20/18</a:t>
            </a:fld>
            <a:endParaRPr lang="en-US" sz="1200" i="0"/>
          </a:p>
        </p:txBody>
      </p:sp>
      <p:sp>
        <p:nvSpPr>
          <p:cNvPr id="322563" name="AutoShape 23"/>
          <p:cNvSpPr>
            <a:spLocks noChangeArrowheads="1"/>
          </p:cNvSpPr>
          <p:nvPr/>
        </p:nvSpPr>
        <p:spPr bwMode="auto">
          <a:xfrm>
            <a:off x="1597025" y="3194050"/>
            <a:ext cx="2781300" cy="1173163"/>
          </a:xfrm>
          <a:prstGeom prst="flowChartProcess">
            <a:avLst/>
          </a:prstGeom>
          <a:solidFill>
            <a:schemeClr val="bg1"/>
          </a:solidFill>
          <a:ln w="12700">
            <a:solidFill>
              <a:schemeClr val="tx1"/>
            </a:solidFill>
            <a:miter lim="800000"/>
            <a:headEnd type="none" w="sm" len="sm"/>
            <a:tailEnd type="none" w="sm" len="sm"/>
          </a:ln>
        </p:spPr>
        <p:txBody>
          <a:bodyPr wrap="none" anchor="ctr"/>
          <a:lstStyle/>
          <a:p>
            <a:endParaRPr lang="pt-BR"/>
          </a:p>
        </p:txBody>
      </p:sp>
      <p:sp>
        <p:nvSpPr>
          <p:cNvPr id="322564" name="AutoShape 24"/>
          <p:cNvSpPr>
            <a:spLocks noChangeArrowheads="1"/>
          </p:cNvSpPr>
          <p:nvPr/>
        </p:nvSpPr>
        <p:spPr bwMode="auto">
          <a:xfrm>
            <a:off x="5475288" y="2603500"/>
            <a:ext cx="3348037" cy="2176463"/>
          </a:xfrm>
          <a:prstGeom prst="flowChartProcess">
            <a:avLst/>
          </a:prstGeom>
          <a:solidFill>
            <a:schemeClr val="bg1"/>
          </a:solidFill>
          <a:ln w="12700">
            <a:solidFill>
              <a:schemeClr val="tx1"/>
            </a:solidFill>
            <a:miter lim="800000"/>
            <a:headEnd type="none" w="sm" len="sm"/>
            <a:tailEnd type="none" w="sm" len="sm"/>
          </a:ln>
        </p:spPr>
        <p:txBody>
          <a:bodyPr wrap="none" anchor="ctr"/>
          <a:lstStyle/>
          <a:p>
            <a:endParaRPr lang="pt-BR"/>
          </a:p>
        </p:txBody>
      </p:sp>
      <p:sp>
        <p:nvSpPr>
          <p:cNvPr id="322565" name="AutoShape 25"/>
          <p:cNvSpPr>
            <a:spLocks noChangeArrowheads="1"/>
          </p:cNvSpPr>
          <p:nvPr/>
        </p:nvSpPr>
        <p:spPr bwMode="auto">
          <a:xfrm>
            <a:off x="2216150" y="5060950"/>
            <a:ext cx="5754688" cy="1609725"/>
          </a:xfrm>
          <a:prstGeom prst="flowChartProcess">
            <a:avLst/>
          </a:prstGeom>
          <a:solidFill>
            <a:schemeClr val="bg1"/>
          </a:solidFill>
          <a:ln w="12700">
            <a:solidFill>
              <a:schemeClr val="tx1"/>
            </a:solidFill>
            <a:miter lim="800000"/>
            <a:headEnd type="none" w="sm" len="sm"/>
            <a:tailEnd type="none" w="sm" len="sm"/>
          </a:ln>
        </p:spPr>
        <p:txBody>
          <a:bodyPr wrap="none" anchor="ctr"/>
          <a:lstStyle/>
          <a:p>
            <a:endParaRPr lang="pt-BR"/>
          </a:p>
        </p:txBody>
      </p:sp>
      <p:sp>
        <p:nvSpPr>
          <p:cNvPr id="322566" name="AutoShape 19"/>
          <p:cNvSpPr>
            <a:spLocks noChangeArrowheads="1"/>
          </p:cNvSpPr>
          <p:nvPr/>
        </p:nvSpPr>
        <p:spPr bwMode="auto">
          <a:xfrm>
            <a:off x="166688" y="1443038"/>
            <a:ext cx="2035175" cy="1093787"/>
          </a:xfrm>
          <a:prstGeom prst="flowChartProcess">
            <a:avLst/>
          </a:prstGeom>
          <a:solidFill>
            <a:schemeClr val="bg1"/>
          </a:solidFill>
          <a:ln w="12700">
            <a:solidFill>
              <a:schemeClr val="tx1"/>
            </a:solidFill>
            <a:miter lim="800000"/>
            <a:headEnd type="none" w="sm" len="sm"/>
            <a:tailEnd type="none" w="sm" len="sm"/>
          </a:ln>
        </p:spPr>
        <p:txBody>
          <a:bodyPr wrap="none" anchor="ctr"/>
          <a:lstStyle/>
          <a:p>
            <a:endParaRPr lang="pt-BR"/>
          </a:p>
        </p:txBody>
      </p:sp>
      <p:sp>
        <p:nvSpPr>
          <p:cNvPr id="322567" name="Rectangle 2"/>
          <p:cNvSpPr>
            <a:spLocks noGrp="1" noChangeArrowheads="1"/>
          </p:cNvSpPr>
          <p:nvPr>
            <p:ph type="title"/>
          </p:nvPr>
        </p:nvSpPr>
        <p:spPr>
          <a:xfrm>
            <a:off x="465138" y="74613"/>
            <a:ext cx="8291512" cy="1143000"/>
          </a:xfrm>
        </p:spPr>
        <p:txBody>
          <a:bodyPr/>
          <a:lstStyle/>
          <a:p>
            <a:r>
              <a:rPr lang="en-US">
                <a:sym typeface="Symbol" pitchFamily="18" charset="2"/>
              </a:rPr>
              <a:t>sRGB</a:t>
            </a:r>
            <a:r>
              <a:rPr lang="en-US"/>
              <a:t> </a:t>
            </a:r>
            <a:r>
              <a:rPr lang="en-US">
                <a:sym typeface="Symbol" pitchFamily="18" charset="2"/>
              </a:rPr>
              <a:t></a:t>
            </a:r>
            <a:r>
              <a:rPr lang="en-US"/>
              <a:t> XYZ</a:t>
            </a:r>
            <a:endParaRPr lang="en-US">
              <a:sym typeface="Symbol" pitchFamily="18" charset="2"/>
            </a:endParaRPr>
          </a:p>
        </p:txBody>
      </p:sp>
      <p:pic>
        <p:nvPicPr>
          <p:cNvPr id="322568" name="Picture 7" descr="illustratio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013" y="1557338"/>
            <a:ext cx="1938337" cy="90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69" name="Picture 11" descr="illustration"/>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93863" y="3275013"/>
            <a:ext cx="2557462" cy="1004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0" name="Picture 15" descr="illustration"/>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65775" y="2679700"/>
            <a:ext cx="3187700" cy="207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1" name="Picture 17" descr="illustration"/>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74925" y="5181600"/>
            <a:ext cx="5000625" cy="1358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72" name="AutoShape 20"/>
          <p:cNvSpPr>
            <a:spLocks noChangeArrowheads="1"/>
          </p:cNvSpPr>
          <p:nvPr/>
        </p:nvSpPr>
        <p:spPr bwMode="auto">
          <a:xfrm>
            <a:off x="3040063" y="1492250"/>
            <a:ext cx="4056062" cy="993775"/>
          </a:xfrm>
          <a:prstGeom prst="flowChartDecision">
            <a:avLst/>
          </a:prstGeom>
          <a:solidFill>
            <a:schemeClr val="bg1"/>
          </a:solidFill>
          <a:ln w="12700">
            <a:solidFill>
              <a:schemeClr val="tx1"/>
            </a:solidFill>
            <a:miter lim="800000"/>
            <a:headEnd type="none" w="sm" len="sm"/>
            <a:tailEnd type="none" w="sm" len="sm"/>
          </a:ln>
        </p:spPr>
        <p:txBody>
          <a:bodyPr wrap="none" anchor="ctr"/>
          <a:lstStyle/>
          <a:p>
            <a:endParaRPr lang="pt-BR"/>
          </a:p>
        </p:txBody>
      </p:sp>
      <p:pic>
        <p:nvPicPr>
          <p:cNvPr id="322573" name="Picture 13" descr="illustratio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79838" y="1846263"/>
            <a:ext cx="2671762"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22574" name="AutoShape 27"/>
          <p:cNvCxnSpPr>
            <a:cxnSpLocks noChangeShapeType="1"/>
            <a:stCxn id="322572" idx="3"/>
          </p:cNvCxnSpPr>
          <p:nvPr/>
        </p:nvCxnSpPr>
        <p:spPr bwMode="auto">
          <a:xfrm>
            <a:off x="7096125" y="1989138"/>
            <a:ext cx="106363" cy="600075"/>
          </a:xfrm>
          <a:prstGeom prst="bentConnector2">
            <a:avLst/>
          </a:prstGeom>
          <a:noFill/>
          <a:ln w="12700">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cxnSp>
        <p:nvCxnSpPr>
          <p:cNvPr id="322575" name="AutoShape 28"/>
          <p:cNvCxnSpPr>
            <a:cxnSpLocks noChangeShapeType="1"/>
            <a:stCxn id="322572" idx="2"/>
            <a:endCxn id="322563" idx="0"/>
          </p:cNvCxnSpPr>
          <p:nvPr/>
        </p:nvCxnSpPr>
        <p:spPr bwMode="auto">
          <a:xfrm rot="5400000">
            <a:off x="3674269" y="1799431"/>
            <a:ext cx="708025" cy="2081213"/>
          </a:xfrm>
          <a:prstGeom prst="bentConnector3">
            <a:avLst>
              <a:gd name="adj1" fmla="val 50000"/>
            </a:avLst>
          </a:prstGeom>
          <a:noFill/>
          <a:ln w="12700">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cxnSp>
        <p:nvCxnSpPr>
          <p:cNvPr id="322576" name="AutoShape 29"/>
          <p:cNvCxnSpPr>
            <a:cxnSpLocks noChangeShapeType="1"/>
            <a:stCxn id="322563" idx="2"/>
            <a:endCxn id="322565" idx="0"/>
          </p:cNvCxnSpPr>
          <p:nvPr/>
        </p:nvCxnSpPr>
        <p:spPr bwMode="auto">
          <a:xfrm rot="16200000" flipH="1">
            <a:off x="3694113" y="3660775"/>
            <a:ext cx="693737" cy="2106613"/>
          </a:xfrm>
          <a:prstGeom prst="bentConnector3">
            <a:avLst>
              <a:gd name="adj1" fmla="val 49884"/>
            </a:avLst>
          </a:prstGeom>
          <a:noFill/>
          <a:ln w="12700">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cxnSp>
        <p:nvCxnSpPr>
          <p:cNvPr id="322577" name="AutoShape 31"/>
          <p:cNvCxnSpPr>
            <a:cxnSpLocks noChangeShapeType="1"/>
            <a:stCxn id="322566" idx="3"/>
            <a:endCxn id="322572" idx="1"/>
          </p:cNvCxnSpPr>
          <p:nvPr/>
        </p:nvCxnSpPr>
        <p:spPr bwMode="auto">
          <a:xfrm flipV="1">
            <a:off x="2201863" y="1989138"/>
            <a:ext cx="838200" cy="1587"/>
          </a:xfrm>
          <a:prstGeom prst="bentConnector3">
            <a:avLst>
              <a:gd name="adj1" fmla="val 50000"/>
            </a:avLst>
          </a:prstGeom>
          <a:noFill/>
          <a:ln w="12700">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cxnSp>
        <p:nvCxnSpPr>
          <p:cNvPr id="322578" name="AutoShape 32"/>
          <p:cNvCxnSpPr>
            <a:cxnSpLocks noChangeShapeType="1"/>
            <a:stCxn id="322564" idx="2"/>
            <a:endCxn id="322565" idx="0"/>
          </p:cNvCxnSpPr>
          <p:nvPr/>
        </p:nvCxnSpPr>
        <p:spPr bwMode="auto">
          <a:xfrm rot="5400000">
            <a:off x="5981700" y="3892551"/>
            <a:ext cx="280987" cy="2055812"/>
          </a:xfrm>
          <a:prstGeom prst="bentConnector3">
            <a:avLst>
              <a:gd name="adj1" fmla="val 49718"/>
            </a:avLst>
          </a:prstGeom>
          <a:noFill/>
          <a:ln w="12700">
            <a:solidFill>
              <a:schemeClr val="tx1"/>
            </a:solidFill>
            <a:miter lim="800000"/>
            <a:headEnd type="none" w="sm" len="sm"/>
            <a:tailEnd type="triangle" w="sm" len="sm"/>
          </a:ln>
          <a:extLst>
            <a:ext uri="{909E8E84-426E-40DD-AFC4-6F175D3DCCD1}">
              <a14:hiddenFill xmlns:a14="http://schemas.microsoft.com/office/drawing/2010/main">
                <a:noFill/>
              </a14:hiddenFill>
            </a:ext>
          </a:extLst>
        </p:spPr>
      </p:cxnSp>
      <p:sp>
        <p:nvSpPr>
          <p:cNvPr id="322579" name="Text Box 33"/>
          <p:cNvSpPr txBox="1">
            <a:spLocks noChangeArrowheads="1"/>
          </p:cNvSpPr>
          <p:nvPr/>
        </p:nvSpPr>
        <p:spPr bwMode="auto">
          <a:xfrm>
            <a:off x="7416800" y="1974850"/>
            <a:ext cx="298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a:t>S</a:t>
            </a:r>
          </a:p>
        </p:txBody>
      </p:sp>
      <p:sp>
        <p:nvSpPr>
          <p:cNvPr id="322580" name="Text Box 34"/>
          <p:cNvSpPr txBox="1">
            <a:spLocks noChangeArrowheads="1"/>
          </p:cNvSpPr>
          <p:nvPr/>
        </p:nvSpPr>
        <p:spPr bwMode="auto">
          <a:xfrm>
            <a:off x="4079875" y="2554288"/>
            <a:ext cx="336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800"/>
              <a:t>N</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213</a:t>
            </a:fld>
            <a:endParaRPr lang="en-US"/>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4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CCD2F50-E773-41F4-95C6-4F492DFCA2E2}" type="datetime1">
              <a:rPr lang="en-US" sz="1200" i="0" smtClean="0"/>
              <a:t>3/20/18</a:t>
            </a:fld>
            <a:endParaRPr lang="en-US" sz="1200" i="0"/>
          </a:p>
        </p:txBody>
      </p:sp>
      <p:pic>
        <p:nvPicPr>
          <p:cNvPr id="219143"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15025" y="4156075"/>
            <a:ext cx="3033713" cy="2476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91142" name="Rectangle 2"/>
          <p:cNvSpPr>
            <a:spLocks noGrp="1" noChangeArrowheads="1"/>
          </p:cNvSpPr>
          <p:nvPr>
            <p:ph type="title"/>
          </p:nvPr>
        </p:nvSpPr>
        <p:spPr/>
        <p:txBody>
          <a:bodyPr/>
          <a:lstStyle/>
          <a:p>
            <a:r>
              <a:rPr lang="en-US"/>
              <a:t>RGB “normalizado”</a:t>
            </a:r>
          </a:p>
        </p:txBody>
      </p:sp>
      <p:pic>
        <p:nvPicPr>
          <p:cNvPr id="9114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4488" y="2328863"/>
            <a:ext cx="2933700"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44" name="Text Box 4"/>
          <p:cNvSpPr txBox="1">
            <a:spLocks noChangeArrowheads="1"/>
          </p:cNvSpPr>
          <p:nvPr/>
        </p:nvSpPr>
        <p:spPr bwMode="auto">
          <a:xfrm>
            <a:off x="1104900" y="5484813"/>
            <a:ext cx="12096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600" b="1" i="0">
                <a:latin typeface="Arial" charset="0"/>
              </a:rPr>
              <a:t>Cubo RGB</a:t>
            </a:r>
          </a:p>
        </p:txBody>
      </p:sp>
      <p:graphicFrame>
        <p:nvGraphicFramePr>
          <p:cNvPr id="219141" name="Object 5"/>
          <p:cNvGraphicFramePr>
            <a:graphicFrameLocks noChangeAspect="1"/>
          </p:cNvGraphicFramePr>
          <p:nvPr/>
        </p:nvGraphicFramePr>
        <p:xfrm>
          <a:off x="3659188" y="2576513"/>
          <a:ext cx="2174875" cy="2376487"/>
        </p:xfrm>
        <a:graphic>
          <a:graphicData uri="http://schemas.openxmlformats.org/presentationml/2006/ole">
            <mc:AlternateContent xmlns:mc="http://schemas.openxmlformats.org/markup-compatibility/2006">
              <mc:Choice xmlns:v="urn:schemas-microsoft-com:vml" Requires="v">
                <p:oleObj spid="_x0000_s91271" name="Equation" r:id="rId6" imgW="1231560" imgH="1346040" progId="Equation.3">
                  <p:embed/>
                </p:oleObj>
              </mc:Choice>
              <mc:Fallback>
                <p:oleObj name="Equation" r:id="rId6" imgW="1231560" imgH="1346040" progId="Equation.3">
                  <p:embed/>
                  <p:pic>
                    <p:nvPicPr>
                      <p:cNvPr id="0"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59188" y="2576513"/>
                        <a:ext cx="2174875" cy="23764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19142" name="Object 6"/>
          <p:cNvGraphicFramePr>
            <a:graphicFrameLocks noChangeAspect="1"/>
          </p:cNvGraphicFramePr>
          <p:nvPr/>
        </p:nvGraphicFramePr>
        <p:xfrm>
          <a:off x="6526213" y="1785938"/>
          <a:ext cx="1614487" cy="2152650"/>
        </p:xfrm>
        <a:graphic>
          <a:graphicData uri="http://schemas.openxmlformats.org/presentationml/2006/ole">
            <mc:AlternateContent xmlns:mc="http://schemas.openxmlformats.org/markup-compatibility/2006">
              <mc:Choice xmlns:v="urn:schemas-microsoft-com:vml" Requires="v">
                <p:oleObj spid="_x0000_s91272" name="Equation" r:id="rId8" imgW="914400" imgH="1218960" progId="Equation.3">
                  <p:embed/>
                </p:oleObj>
              </mc:Choice>
              <mc:Fallback>
                <p:oleObj name="Equation" r:id="rId8" imgW="914400" imgH="1218960" progId="Equation.3">
                  <p:embed/>
                  <p:pic>
                    <p:nvPicPr>
                      <p:cNvPr id="0"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526213" y="1785938"/>
                        <a:ext cx="1614487" cy="21526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214</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1914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1914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191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C2355A5-FB6B-464E-B1E2-68E5E2391F3F}" type="datetime1">
              <a:rPr lang="en-US" sz="1200" i="0" smtClean="0"/>
              <a:t>3/20/18</a:t>
            </a:fld>
            <a:endParaRPr lang="en-US" sz="1200" i="0"/>
          </a:p>
        </p:txBody>
      </p:sp>
      <p:sp>
        <p:nvSpPr>
          <p:cNvPr id="324611" name="Rectangle 4"/>
          <p:cNvSpPr>
            <a:spLocks noGrp="1" noChangeArrowheads="1"/>
          </p:cNvSpPr>
          <p:nvPr>
            <p:ph type="title"/>
          </p:nvPr>
        </p:nvSpPr>
        <p:spPr/>
        <p:txBody>
          <a:bodyPr/>
          <a:lstStyle/>
          <a:p>
            <a:r>
              <a:rPr lang="en-US"/>
              <a:t>Reflexão da luz num papel</a:t>
            </a:r>
          </a:p>
        </p:txBody>
      </p:sp>
      <p:sp>
        <p:nvSpPr>
          <p:cNvPr id="228357" name="Oval 5"/>
          <p:cNvSpPr>
            <a:spLocks noChangeArrowheads="1"/>
          </p:cNvSpPr>
          <p:nvPr/>
        </p:nvSpPr>
        <p:spPr bwMode="auto">
          <a:xfrm>
            <a:off x="4437063" y="4592638"/>
            <a:ext cx="76200" cy="76200"/>
          </a:xfrm>
          <a:prstGeom prst="ellipse">
            <a:avLst/>
          </a:prstGeom>
          <a:solidFill>
            <a:schemeClr val="tx1"/>
          </a:solidFill>
          <a:ln w="9525">
            <a:solidFill>
              <a:schemeClr val="tx1"/>
            </a:solidFill>
            <a:round/>
            <a:headEnd/>
            <a:tailEnd/>
          </a:ln>
        </p:spPr>
        <p:txBody>
          <a:bodyPr wrap="none" anchor="ctr"/>
          <a:lstStyle/>
          <a:p>
            <a:endParaRPr lang="pt-BR"/>
          </a:p>
        </p:txBody>
      </p:sp>
      <p:grpSp>
        <p:nvGrpSpPr>
          <p:cNvPr id="2" name="Group 6"/>
          <p:cNvGrpSpPr>
            <a:grpSpLocks/>
          </p:cNvGrpSpPr>
          <p:nvPr/>
        </p:nvGrpSpPr>
        <p:grpSpPr bwMode="auto">
          <a:xfrm>
            <a:off x="3040063" y="3182938"/>
            <a:ext cx="2895600" cy="1533525"/>
            <a:chOff x="952" y="2880"/>
            <a:chExt cx="1824" cy="966"/>
          </a:xfrm>
        </p:grpSpPr>
        <p:sp>
          <p:nvSpPr>
            <p:cNvPr id="324618" name="Arc 7"/>
            <p:cNvSpPr>
              <a:spLocks/>
            </p:cNvSpPr>
            <p:nvPr/>
          </p:nvSpPr>
          <p:spPr bwMode="auto">
            <a:xfrm>
              <a:off x="952" y="2906"/>
              <a:ext cx="1824" cy="888"/>
            </a:xfrm>
            <a:custGeom>
              <a:avLst/>
              <a:gdLst>
                <a:gd name="T0" fmla="*/ 0 w 43200"/>
                <a:gd name="T1" fmla="*/ 0 h 22201"/>
                <a:gd name="T2" fmla="*/ 0 w 43200"/>
                <a:gd name="T3" fmla="*/ 0 h 22201"/>
                <a:gd name="T4" fmla="*/ 0 w 43200"/>
                <a:gd name="T5" fmla="*/ 0 h 22201"/>
                <a:gd name="T6" fmla="*/ 0 60000 65536"/>
                <a:gd name="T7" fmla="*/ 0 60000 65536"/>
                <a:gd name="T8" fmla="*/ 0 60000 65536"/>
                <a:gd name="T9" fmla="*/ 0 w 43200"/>
                <a:gd name="T10" fmla="*/ 0 h 22201"/>
                <a:gd name="T11" fmla="*/ 43200 w 43200"/>
                <a:gd name="T12" fmla="*/ 22201 h 22201"/>
              </a:gdLst>
              <a:ahLst/>
              <a:cxnLst>
                <a:cxn ang="T6">
                  <a:pos x="T0" y="T1"/>
                </a:cxn>
                <a:cxn ang="T7">
                  <a:pos x="T2" y="T3"/>
                </a:cxn>
                <a:cxn ang="T8">
                  <a:pos x="T4" y="T5"/>
                </a:cxn>
              </a:cxnLst>
              <a:rect l="T9" t="T10" r="T11" b="T12"/>
              <a:pathLst>
                <a:path w="43200" h="22201" fill="none" extrusionOk="0">
                  <a:moveTo>
                    <a:pt x="4" y="22051"/>
                  </a:moveTo>
                  <a:cubicBezTo>
                    <a:pt x="1" y="21900"/>
                    <a:pt x="0" y="21750"/>
                    <a:pt x="0" y="21600"/>
                  </a:cubicBezTo>
                  <a:cubicBezTo>
                    <a:pt x="0" y="9670"/>
                    <a:pt x="9670" y="0"/>
                    <a:pt x="21600" y="0"/>
                  </a:cubicBezTo>
                  <a:cubicBezTo>
                    <a:pt x="33529" y="0"/>
                    <a:pt x="43200" y="9670"/>
                    <a:pt x="43200" y="21600"/>
                  </a:cubicBezTo>
                  <a:cubicBezTo>
                    <a:pt x="43200" y="21800"/>
                    <a:pt x="43197" y="22000"/>
                    <a:pt x="43191" y="22200"/>
                  </a:cubicBezTo>
                </a:path>
                <a:path w="43200" h="22201" stroke="0" extrusionOk="0">
                  <a:moveTo>
                    <a:pt x="4" y="22051"/>
                  </a:moveTo>
                  <a:cubicBezTo>
                    <a:pt x="1" y="21900"/>
                    <a:pt x="0" y="21750"/>
                    <a:pt x="0" y="21600"/>
                  </a:cubicBezTo>
                  <a:cubicBezTo>
                    <a:pt x="0" y="9670"/>
                    <a:pt x="9670" y="0"/>
                    <a:pt x="21600" y="0"/>
                  </a:cubicBezTo>
                  <a:cubicBezTo>
                    <a:pt x="33529" y="0"/>
                    <a:pt x="43200" y="9670"/>
                    <a:pt x="43200" y="21600"/>
                  </a:cubicBezTo>
                  <a:cubicBezTo>
                    <a:pt x="43200" y="21800"/>
                    <a:pt x="43197" y="22000"/>
                    <a:pt x="43191" y="22200"/>
                  </a:cubicBezTo>
                  <a:lnTo>
                    <a:pt x="21600" y="21600"/>
                  </a:lnTo>
                  <a:close/>
                </a:path>
              </a:pathLst>
            </a:custGeom>
            <a:noFill/>
            <a:ln w="9525">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324619" name="Group 8"/>
            <p:cNvGrpSpPr>
              <a:grpSpLocks/>
            </p:cNvGrpSpPr>
            <p:nvPr/>
          </p:nvGrpSpPr>
          <p:grpSpPr bwMode="auto">
            <a:xfrm>
              <a:off x="954" y="2880"/>
              <a:ext cx="1806" cy="966"/>
              <a:chOff x="954" y="2880"/>
              <a:chExt cx="1806" cy="966"/>
            </a:xfrm>
          </p:grpSpPr>
          <p:sp>
            <p:nvSpPr>
              <p:cNvPr id="324620" name="Line 9"/>
              <p:cNvSpPr>
                <a:spLocks noChangeShapeType="1"/>
              </p:cNvSpPr>
              <p:nvPr/>
            </p:nvSpPr>
            <p:spPr bwMode="auto">
              <a:xfrm flipH="1" flipV="1">
                <a:off x="1856" y="2880"/>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24621" name="Line 10"/>
              <p:cNvSpPr>
                <a:spLocks noChangeShapeType="1"/>
              </p:cNvSpPr>
              <p:nvPr/>
            </p:nvSpPr>
            <p:spPr bwMode="auto">
              <a:xfrm rot="1485981" flipH="1" flipV="1">
                <a:off x="2046" y="2928"/>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24622" name="Line 11"/>
              <p:cNvSpPr>
                <a:spLocks noChangeShapeType="1"/>
              </p:cNvSpPr>
              <p:nvPr/>
            </p:nvSpPr>
            <p:spPr bwMode="auto">
              <a:xfrm rot="3083262" flipH="1" flipV="1">
                <a:off x="2213" y="3049"/>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24623" name="Line 12"/>
              <p:cNvSpPr>
                <a:spLocks noChangeShapeType="1"/>
              </p:cNvSpPr>
              <p:nvPr/>
            </p:nvSpPr>
            <p:spPr bwMode="auto">
              <a:xfrm rot="4536209" flipH="1" flipV="1">
                <a:off x="2303" y="3217"/>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324624" name="Group 13"/>
              <p:cNvGrpSpPr>
                <a:grpSpLocks/>
              </p:cNvGrpSpPr>
              <p:nvPr/>
            </p:nvGrpSpPr>
            <p:grpSpPr bwMode="auto">
              <a:xfrm flipH="1">
                <a:off x="954" y="2934"/>
                <a:ext cx="1002" cy="912"/>
                <a:chOff x="1854" y="3024"/>
                <a:chExt cx="1002" cy="912"/>
              </a:xfrm>
            </p:grpSpPr>
            <p:sp>
              <p:nvSpPr>
                <p:cNvPr id="324625" name="Line 14"/>
                <p:cNvSpPr>
                  <a:spLocks noChangeShapeType="1"/>
                </p:cNvSpPr>
                <p:nvPr/>
              </p:nvSpPr>
              <p:spPr bwMode="auto">
                <a:xfrm rot="1485981" flipH="1" flipV="1">
                  <a:off x="2142" y="3024"/>
                  <a:ext cx="0"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24626" name="Line 15"/>
                <p:cNvSpPr>
                  <a:spLocks noChangeShapeType="1"/>
                </p:cNvSpPr>
                <p:nvPr/>
              </p:nvSpPr>
              <p:spPr bwMode="auto">
                <a:xfrm rot="3083262" flipH="1" flipV="1">
                  <a:off x="2309" y="3145"/>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24627" name="Line 16"/>
                <p:cNvSpPr>
                  <a:spLocks noChangeShapeType="1"/>
                </p:cNvSpPr>
                <p:nvPr/>
              </p:nvSpPr>
              <p:spPr bwMode="auto">
                <a:xfrm rot="4536209" flipH="1" flipV="1">
                  <a:off x="2399" y="3313"/>
                  <a:ext cx="1" cy="91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grpSp>
      </p:grpSp>
      <p:sp>
        <p:nvSpPr>
          <p:cNvPr id="228369" name="Line 17"/>
          <p:cNvSpPr>
            <a:spLocks noChangeShapeType="1"/>
          </p:cNvSpPr>
          <p:nvPr/>
        </p:nvSpPr>
        <p:spPr bwMode="auto">
          <a:xfrm flipV="1">
            <a:off x="4481513" y="2801938"/>
            <a:ext cx="1466850" cy="1828800"/>
          </a:xfrm>
          <a:prstGeom prst="line">
            <a:avLst/>
          </a:prstGeom>
          <a:noFill/>
          <a:ln w="19050">
            <a:solidFill>
              <a:schemeClr val="accent2"/>
            </a:solidFill>
            <a:round/>
            <a:headEnd type="stealth" w="sm" len="lg"/>
            <a:tailEnd/>
          </a:ln>
          <a:extLst>
            <a:ext uri="{909E8E84-426E-40DD-AFC4-6F175D3DCCD1}">
              <a14:hiddenFill xmlns:a14="http://schemas.microsoft.com/office/drawing/2010/main">
                <a:noFill/>
              </a14:hiddenFill>
            </a:ext>
          </a:extLst>
        </p:spPr>
        <p:txBody>
          <a:bodyPr/>
          <a:lstStyle/>
          <a:p>
            <a:endParaRPr lang="en-US"/>
          </a:p>
        </p:txBody>
      </p:sp>
      <p:sp>
        <p:nvSpPr>
          <p:cNvPr id="324615" name="Rectangle 18" descr="Light downward diagonal"/>
          <p:cNvSpPr>
            <a:spLocks noChangeArrowheads="1"/>
          </p:cNvSpPr>
          <p:nvPr/>
        </p:nvSpPr>
        <p:spPr bwMode="auto">
          <a:xfrm>
            <a:off x="2519363" y="4640263"/>
            <a:ext cx="3962400" cy="76200"/>
          </a:xfrm>
          <a:prstGeom prst="rect">
            <a:avLst/>
          </a:prstGeom>
          <a:pattFill prst="ltDnDiag">
            <a:fgClr>
              <a:schemeClr val="tx1"/>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24616" name="Line 19"/>
          <p:cNvSpPr>
            <a:spLocks noChangeShapeType="1"/>
          </p:cNvSpPr>
          <p:nvPr/>
        </p:nvSpPr>
        <p:spPr bwMode="auto">
          <a:xfrm>
            <a:off x="2443163" y="4630738"/>
            <a:ext cx="41910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4617" name="Text Box 22"/>
          <p:cNvSpPr txBox="1">
            <a:spLocks noChangeArrowheads="1"/>
          </p:cNvSpPr>
          <p:nvPr/>
        </p:nvSpPr>
        <p:spPr bwMode="auto">
          <a:xfrm>
            <a:off x="3243263" y="5395913"/>
            <a:ext cx="2982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600" i="0">
                <a:latin typeface="Arial" charset="0"/>
              </a:rPr>
              <a:t>Reflexão difusa ou lambertiana</a:t>
            </a:r>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215</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28369"/>
                                        </p:tgtEl>
                                        <p:attrNameLst>
                                          <p:attrName>style.visibility</p:attrName>
                                        </p:attrNameLst>
                                      </p:cBhvr>
                                      <p:to>
                                        <p:strVal val="visible"/>
                                      </p:to>
                                    </p:set>
                                    <p:animEffect transition="in" filter="wipe(right)">
                                      <p:cBhvr>
                                        <p:cTn id="7" dur="500"/>
                                        <p:tgtEl>
                                          <p:spTgt spid="228369"/>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28357"/>
                                        </p:tgtEl>
                                        <p:attrNameLst>
                                          <p:attrName>style.visibility</p:attrName>
                                        </p:attrNameLst>
                                      </p:cBhvr>
                                      <p:to>
                                        <p:strVal val="visible"/>
                                      </p:to>
                                    </p:set>
                                  </p:childTnLst>
                                </p:cTn>
                              </p:par>
                            </p:childTnLst>
                          </p:cTn>
                        </p:par>
                        <p:par>
                          <p:cTn id="10" fill="hold" nodeType="afterGroup">
                            <p:stCondLst>
                              <p:cond delay="500"/>
                            </p:stCondLst>
                            <p:childTnLst>
                              <p:par>
                                <p:cTn id="11" presetID="55"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1000" fill="hold"/>
                                        <p:tgtEl>
                                          <p:spTgt spid="2"/>
                                        </p:tgtEl>
                                        <p:attrNameLst>
                                          <p:attrName>ppt_w</p:attrName>
                                        </p:attrNameLst>
                                      </p:cBhvr>
                                      <p:tavLst>
                                        <p:tav tm="0">
                                          <p:val>
                                            <p:strVal val="#ppt_w*0.70"/>
                                          </p:val>
                                        </p:tav>
                                        <p:tav tm="100000">
                                          <p:val>
                                            <p:strVal val="#ppt_w"/>
                                          </p:val>
                                        </p:tav>
                                      </p:tavLst>
                                    </p:anim>
                                    <p:anim calcmode="lin" valueType="num">
                                      <p:cBhvr>
                                        <p:cTn id="14" dur="1000" fill="hold"/>
                                        <p:tgtEl>
                                          <p:spTgt spid="2"/>
                                        </p:tgtEl>
                                        <p:attrNameLst>
                                          <p:attrName>ppt_h</p:attrName>
                                        </p:attrNameLst>
                                      </p:cBhvr>
                                      <p:tavLst>
                                        <p:tav tm="0">
                                          <p:val>
                                            <p:strVal val="#ppt_h"/>
                                          </p:val>
                                        </p:tav>
                                        <p:tav tm="100000">
                                          <p:val>
                                            <p:strVal val="#ppt_h"/>
                                          </p:val>
                                        </p:tav>
                                      </p:tavLst>
                                    </p:anim>
                                    <p:animEffect transition="in" filter="fade">
                                      <p:cBhvr>
                                        <p:cTn id="15"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357" grpId="0" animBg="1"/>
      <p:bldP spid="228369"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BFBA7714-A9D7-494C-ACC7-A791D876BFC7}" type="datetime1">
              <a:rPr lang="en-US" sz="1200" i="0" smtClean="0"/>
              <a:t>3/20/18</a:t>
            </a:fld>
            <a:endParaRPr lang="en-US" sz="1200" i="0"/>
          </a:p>
        </p:txBody>
      </p:sp>
      <p:pic>
        <p:nvPicPr>
          <p:cNvPr id="51242" name="Picture 42"/>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96913" y="4322763"/>
            <a:ext cx="2816225" cy="221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36" name="Rectangle 2"/>
          <p:cNvSpPr>
            <a:spLocks noGrp="1" noChangeArrowheads="1"/>
          </p:cNvSpPr>
          <p:nvPr>
            <p:ph type="title"/>
          </p:nvPr>
        </p:nvSpPr>
        <p:spPr>
          <a:noFill/>
        </p:spPr>
        <p:txBody>
          <a:bodyPr/>
          <a:lstStyle/>
          <a:p>
            <a:r>
              <a:rPr lang="en-US" sz="2800"/>
              <a:t>Sistemas de cor dependentes de dispositivo - CMY</a:t>
            </a:r>
          </a:p>
        </p:txBody>
      </p:sp>
      <p:sp>
        <p:nvSpPr>
          <p:cNvPr id="325637" name="Rectangle 3"/>
          <p:cNvSpPr>
            <a:spLocks noChangeArrowheads="1"/>
          </p:cNvSpPr>
          <p:nvPr/>
        </p:nvSpPr>
        <p:spPr bwMode="auto">
          <a:xfrm>
            <a:off x="261938" y="1425575"/>
            <a:ext cx="6665912"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a:t>II ) Sistemas das Impressoras -</a:t>
            </a:r>
            <a:r>
              <a:rPr lang="en-US" sz="2000" b="1"/>
              <a:t>CMY ou CMYK</a:t>
            </a:r>
          </a:p>
        </p:txBody>
      </p:sp>
      <p:sp>
        <p:nvSpPr>
          <p:cNvPr id="325638" name="Rectangle 4"/>
          <p:cNvSpPr>
            <a:spLocks noChangeArrowheads="1"/>
          </p:cNvSpPr>
          <p:nvPr/>
        </p:nvSpPr>
        <p:spPr bwMode="auto">
          <a:xfrm>
            <a:off x="6010275" y="1884363"/>
            <a:ext cx="23685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800" b="1" i="0">
                <a:latin typeface="Arial" charset="0"/>
              </a:rPr>
              <a:t>processo </a:t>
            </a:r>
          </a:p>
          <a:p>
            <a:r>
              <a:rPr lang="en-US" sz="1800" b="1" i="0">
                <a:latin typeface="Arial" charset="0"/>
              </a:rPr>
              <a:t>predominantemente</a:t>
            </a:r>
          </a:p>
          <a:p>
            <a:r>
              <a:rPr lang="en-US" sz="1800" b="1" i="0">
                <a:latin typeface="Arial" charset="0"/>
              </a:rPr>
              <a:t>subtrativo</a:t>
            </a:r>
          </a:p>
        </p:txBody>
      </p:sp>
      <p:grpSp>
        <p:nvGrpSpPr>
          <p:cNvPr id="2" name="Group 22"/>
          <p:cNvGrpSpPr>
            <a:grpSpLocks/>
          </p:cNvGrpSpPr>
          <p:nvPr/>
        </p:nvGrpSpPr>
        <p:grpSpPr bwMode="auto">
          <a:xfrm>
            <a:off x="5180013" y="4395788"/>
            <a:ext cx="2770187" cy="2141537"/>
            <a:chOff x="1447" y="3170"/>
            <a:chExt cx="1008" cy="959"/>
          </a:xfrm>
        </p:grpSpPr>
        <p:sp>
          <p:nvSpPr>
            <p:cNvPr id="325661" name="Oval 12"/>
            <p:cNvSpPr>
              <a:spLocks noChangeArrowheads="1"/>
            </p:cNvSpPr>
            <p:nvPr/>
          </p:nvSpPr>
          <p:spPr bwMode="auto">
            <a:xfrm>
              <a:off x="1653" y="3170"/>
              <a:ext cx="618" cy="652"/>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25662" name="Oval 13"/>
            <p:cNvSpPr>
              <a:spLocks noChangeArrowheads="1"/>
            </p:cNvSpPr>
            <p:nvPr/>
          </p:nvSpPr>
          <p:spPr bwMode="auto">
            <a:xfrm>
              <a:off x="1838" y="3477"/>
              <a:ext cx="617" cy="652"/>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25663" name="Oval 14"/>
            <p:cNvSpPr>
              <a:spLocks noChangeArrowheads="1"/>
            </p:cNvSpPr>
            <p:nvPr/>
          </p:nvSpPr>
          <p:spPr bwMode="auto">
            <a:xfrm>
              <a:off x="1447" y="3453"/>
              <a:ext cx="617" cy="651"/>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25664" name="Rectangle 15"/>
            <p:cNvSpPr>
              <a:spLocks noChangeArrowheads="1"/>
            </p:cNvSpPr>
            <p:nvPr/>
          </p:nvSpPr>
          <p:spPr bwMode="auto">
            <a:xfrm>
              <a:off x="2144" y="3766"/>
              <a:ext cx="10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p>
              <a:pPr defTabSz="585788"/>
              <a:r>
                <a:rPr lang="en-US" sz="1400" b="1" i="0">
                  <a:latin typeface="Arial" charset="0"/>
                </a:rPr>
                <a:t>C</a:t>
              </a:r>
            </a:p>
          </p:txBody>
        </p:sp>
        <p:sp>
          <p:nvSpPr>
            <p:cNvPr id="325665" name="Rectangle 16"/>
            <p:cNvSpPr>
              <a:spLocks noChangeArrowheads="1"/>
            </p:cNvSpPr>
            <p:nvPr/>
          </p:nvSpPr>
          <p:spPr bwMode="auto">
            <a:xfrm>
              <a:off x="1882" y="3253"/>
              <a:ext cx="96"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p>
              <a:pPr defTabSz="585788"/>
              <a:r>
                <a:rPr lang="en-US" sz="1400" b="1" i="0">
                  <a:latin typeface="Arial" charset="0"/>
                </a:rPr>
                <a:t>Y</a:t>
              </a:r>
            </a:p>
          </p:txBody>
        </p:sp>
        <p:sp>
          <p:nvSpPr>
            <p:cNvPr id="325666" name="Rectangle 17"/>
            <p:cNvSpPr>
              <a:spLocks noChangeArrowheads="1"/>
            </p:cNvSpPr>
            <p:nvPr/>
          </p:nvSpPr>
          <p:spPr bwMode="auto">
            <a:xfrm>
              <a:off x="1586" y="3772"/>
              <a:ext cx="107"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p>
              <a:pPr defTabSz="585788"/>
              <a:r>
                <a:rPr lang="en-US" sz="1400" b="1" i="0">
                  <a:latin typeface="Arial" charset="0"/>
                </a:rPr>
                <a:t>M</a:t>
              </a:r>
            </a:p>
          </p:txBody>
        </p:sp>
        <p:sp>
          <p:nvSpPr>
            <p:cNvPr id="325667" name="Rectangle 18"/>
            <p:cNvSpPr>
              <a:spLocks noChangeArrowheads="1"/>
            </p:cNvSpPr>
            <p:nvPr/>
          </p:nvSpPr>
          <p:spPr bwMode="auto">
            <a:xfrm>
              <a:off x="1703" y="3507"/>
              <a:ext cx="10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p>
              <a:pPr defTabSz="585788"/>
              <a:r>
                <a:rPr lang="en-US" sz="1400" b="1" i="0">
                  <a:latin typeface="Arial" charset="0"/>
                </a:rPr>
                <a:t>R</a:t>
              </a:r>
            </a:p>
          </p:txBody>
        </p:sp>
        <p:sp>
          <p:nvSpPr>
            <p:cNvPr id="325668" name="Rectangle 19"/>
            <p:cNvSpPr>
              <a:spLocks noChangeArrowheads="1"/>
            </p:cNvSpPr>
            <p:nvPr/>
          </p:nvSpPr>
          <p:spPr bwMode="auto">
            <a:xfrm>
              <a:off x="2083" y="3507"/>
              <a:ext cx="103"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p>
              <a:pPr defTabSz="585788"/>
              <a:r>
                <a:rPr lang="en-US" sz="1400" b="1" i="0">
                  <a:latin typeface="Arial" charset="0"/>
                </a:rPr>
                <a:t>G</a:t>
              </a:r>
            </a:p>
          </p:txBody>
        </p:sp>
        <p:sp>
          <p:nvSpPr>
            <p:cNvPr id="325669" name="Rectangle 20"/>
            <p:cNvSpPr>
              <a:spLocks noChangeArrowheads="1"/>
            </p:cNvSpPr>
            <p:nvPr/>
          </p:nvSpPr>
          <p:spPr bwMode="auto">
            <a:xfrm>
              <a:off x="1893" y="3843"/>
              <a:ext cx="10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p>
              <a:pPr defTabSz="585788"/>
              <a:r>
                <a:rPr lang="en-US" sz="1400" b="1" i="0">
                  <a:latin typeface="Arial" charset="0"/>
                </a:rPr>
                <a:t>B</a:t>
              </a:r>
            </a:p>
          </p:txBody>
        </p:sp>
        <p:sp>
          <p:nvSpPr>
            <p:cNvPr id="325670" name="Rectangle 21"/>
            <p:cNvSpPr>
              <a:spLocks noChangeArrowheads="1"/>
            </p:cNvSpPr>
            <p:nvPr/>
          </p:nvSpPr>
          <p:spPr bwMode="auto">
            <a:xfrm>
              <a:off x="1899" y="3631"/>
              <a:ext cx="10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73025" tIns="36512" rIns="73025" bIns="36512">
              <a:spAutoFit/>
            </a:bodyPr>
            <a:lstStyle/>
            <a:p>
              <a:pPr defTabSz="585788"/>
              <a:r>
                <a:rPr lang="en-US" sz="1400" b="1" i="0">
                  <a:latin typeface="Arial" charset="0"/>
                </a:rPr>
                <a:t>K</a:t>
              </a:r>
            </a:p>
          </p:txBody>
        </p:sp>
      </p:grpSp>
      <p:sp>
        <p:nvSpPr>
          <p:cNvPr id="325640" name="Line 6"/>
          <p:cNvSpPr>
            <a:spLocks noChangeShapeType="1"/>
          </p:cNvSpPr>
          <p:nvPr/>
        </p:nvSpPr>
        <p:spPr bwMode="auto">
          <a:xfrm>
            <a:off x="2541588" y="2867025"/>
            <a:ext cx="1030287" cy="890588"/>
          </a:xfrm>
          <a:prstGeom prst="line">
            <a:avLst/>
          </a:prstGeom>
          <a:noFill/>
          <a:ln w="28575">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5641" name="Line 7"/>
          <p:cNvSpPr>
            <a:spLocks noChangeShapeType="1"/>
          </p:cNvSpPr>
          <p:nvPr/>
        </p:nvSpPr>
        <p:spPr bwMode="auto">
          <a:xfrm flipV="1">
            <a:off x="3635375" y="3541713"/>
            <a:ext cx="466725" cy="284162"/>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5642" name="Rectangle 8"/>
          <p:cNvSpPr>
            <a:spLocks noChangeArrowheads="1"/>
          </p:cNvSpPr>
          <p:nvPr/>
        </p:nvSpPr>
        <p:spPr bwMode="auto">
          <a:xfrm rot="2580000">
            <a:off x="1627188" y="2416175"/>
            <a:ext cx="18351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luz branca (1,1,1)</a:t>
            </a:r>
          </a:p>
        </p:txBody>
      </p:sp>
      <p:sp>
        <p:nvSpPr>
          <p:cNvPr id="325643" name="Rectangle 9"/>
          <p:cNvSpPr>
            <a:spLocks noChangeArrowheads="1"/>
          </p:cNvSpPr>
          <p:nvPr/>
        </p:nvSpPr>
        <p:spPr bwMode="auto">
          <a:xfrm>
            <a:off x="4451350" y="3490913"/>
            <a:ext cx="18478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tinta ciano (0,1,1)</a:t>
            </a:r>
          </a:p>
        </p:txBody>
      </p:sp>
      <p:sp>
        <p:nvSpPr>
          <p:cNvPr id="325644" name="Rectangle 10"/>
          <p:cNvSpPr>
            <a:spLocks noChangeArrowheads="1"/>
          </p:cNvSpPr>
          <p:nvPr/>
        </p:nvSpPr>
        <p:spPr bwMode="auto">
          <a:xfrm>
            <a:off x="3863975" y="3065463"/>
            <a:ext cx="17002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luz ciano (0,1,1)</a:t>
            </a:r>
          </a:p>
        </p:txBody>
      </p:sp>
      <p:sp>
        <p:nvSpPr>
          <p:cNvPr id="325645" name="Rectangle 11"/>
          <p:cNvSpPr>
            <a:spLocks noChangeArrowheads="1"/>
          </p:cNvSpPr>
          <p:nvPr/>
        </p:nvSpPr>
        <p:spPr bwMode="auto">
          <a:xfrm>
            <a:off x="3275013" y="4171950"/>
            <a:ext cx="29733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i="0"/>
              <a:t>componente vermelha é absorvida</a:t>
            </a:r>
          </a:p>
        </p:txBody>
      </p:sp>
      <p:sp>
        <p:nvSpPr>
          <p:cNvPr id="325646" name="Line 23"/>
          <p:cNvSpPr>
            <a:spLocks noChangeShapeType="1"/>
          </p:cNvSpPr>
          <p:nvPr/>
        </p:nvSpPr>
        <p:spPr bwMode="auto">
          <a:xfrm>
            <a:off x="2411413" y="3846513"/>
            <a:ext cx="2860675" cy="0"/>
          </a:xfrm>
          <a:prstGeom prst="line">
            <a:avLst/>
          </a:prstGeom>
          <a:noFill/>
          <a:ln w="381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325647" name="Line 24"/>
          <p:cNvSpPr>
            <a:spLocks noChangeShapeType="1"/>
          </p:cNvSpPr>
          <p:nvPr/>
        </p:nvSpPr>
        <p:spPr bwMode="auto">
          <a:xfrm>
            <a:off x="2411413" y="3810000"/>
            <a:ext cx="286067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325648" name="Rectangle 25"/>
          <p:cNvSpPr>
            <a:spLocks noChangeArrowheads="1"/>
          </p:cNvSpPr>
          <p:nvPr/>
        </p:nvSpPr>
        <p:spPr bwMode="auto">
          <a:xfrm>
            <a:off x="2973388" y="3941763"/>
            <a:ext cx="20939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b="1" i="0">
                <a:latin typeface="Arial" charset="0"/>
              </a:rPr>
              <a:t>papel branco (1,1,1)</a:t>
            </a:r>
          </a:p>
        </p:txBody>
      </p:sp>
      <p:sp>
        <p:nvSpPr>
          <p:cNvPr id="325649" name="Line 26"/>
          <p:cNvSpPr>
            <a:spLocks noChangeShapeType="1"/>
          </p:cNvSpPr>
          <p:nvPr/>
        </p:nvSpPr>
        <p:spPr bwMode="auto">
          <a:xfrm rot="19865645" flipV="1">
            <a:off x="3535363" y="3446463"/>
            <a:ext cx="468312" cy="28257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5650" name="Line 27"/>
          <p:cNvSpPr>
            <a:spLocks noChangeShapeType="1"/>
          </p:cNvSpPr>
          <p:nvPr/>
        </p:nvSpPr>
        <p:spPr bwMode="auto">
          <a:xfrm rot="18150239" flipV="1">
            <a:off x="3422650" y="3402013"/>
            <a:ext cx="422275" cy="31432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5651" name="Line 28"/>
          <p:cNvSpPr>
            <a:spLocks noChangeShapeType="1"/>
          </p:cNvSpPr>
          <p:nvPr/>
        </p:nvSpPr>
        <p:spPr bwMode="auto">
          <a:xfrm rot="1578861" flipV="1">
            <a:off x="3732213" y="3652838"/>
            <a:ext cx="468312" cy="28257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5652" name="Line 29"/>
          <p:cNvSpPr>
            <a:spLocks noChangeShapeType="1"/>
          </p:cNvSpPr>
          <p:nvPr/>
        </p:nvSpPr>
        <p:spPr bwMode="auto">
          <a:xfrm rot="14705579" flipV="1">
            <a:off x="3154363" y="3527425"/>
            <a:ext cx="420688" cy="312737"/>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5653" name="Line 30"/>
          <p:cNvSpPr>
            <a:spLocks noChangeShapeType="1"/>
          </p:cNvSpPr>
          <p:nvPr/>
        </p:nvSpPr>
        <p:spPr bwMode="auto">
          <a:xfrm flipH="1">
            <a:off x="4414838" y="3698875"/>
            <a:ext cx="136525" cy="10160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325654" name="Line 31"/>
          <p:cNvSpPr>
            <a:spLocks noChangeShapeType="1"/>
          </p:cNvSpPr>
          <p:nvPr/>
        </p:nvSpPr>
        <p:spPr bwMode="auto">
          <a:xfrm flipV="1">
            <a:off x="3132138" y="3881438"/>
            <a:ext cx="88900" cy="1285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325655" name="Line 32"/>
          <p:cNvSpPr>
            <a:spLocks noChangeShapeType="1"/>
          </p:cNvSpPr>
          <p:nvPr/>
        </p:nvSpPr>
        <p:spPr bwMode="auto">
          <a:xfrm rot="13627883" flipV="1">
            <a:off x="3125788" y="3606800"/>
            <a:ext cx="422275" cy="31432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5656" name="Arc 33"/>
          <p:cNvSpPr>
            <a:spLocks/>
          </p:cNvSpPr>
          <p:nvPr/>
        </p:nvSpPr>
        <p:spPr bwMode="auto">
          <a:xfrm rot="16200000" flipV="1">
            <a:off x="3384551" y="2933700"/>
            <a:ext cx="487362" cy="1227137"/>
          </a:xfrm>
          <a:custGeom>
            <a:avLst/>
            <a:gdLst>
              <a:gd name="T0" fmla="*/ 0 w 21600"/>
              <a:gd name="T1" fmla="*/ 0 h 43189"/>
              <a:gd name="T2" fmla="*/ 2147483647 w 21600"/>
              <a:gd name="T3" fmla="*/ 2147483647 h 43189"/>
              <a:gd name="T4" fmla="*/ 0 w 21600"/>
              <a:gd name="T5" fmla="*/ 2147483647 h 43189"/>
              <a:gd name="T6" fmla="*/ 0 60000 65536"/>
              <a:gd name="T7" fmla="*/ 0 60000 65536"/>
              <a:gd name="T8" fmla="*/ 0 60000 65536"/>
              <a:gd name="T9" fmla="*/ 0 w 21600"/>
              <a:gd name="T10" fmla="*/ 0 h 43189"/>
              <a:gd name="T11" fmla="*/ 21600 w 21600"/>
              <a:gd name="T12" fmla="*/ 43189 h 43189"/>
            </a:gdLst>
            <a:ahLst/>
            <a:cxnLst>
              <a:cxn ang="T6">
                <a:pos x="T0" y="T1"/>
              </a:cxn>
              <a:cxn ang="T7">
                <a:pos x="T2" y="T3"/>
              </a:cxn>
              <a:cxn ang="T8">
                <a:pos x="T4" y="T5"/>
              </a:cxn>
            </a:cxnLst>
            <a:rect l="T9" t="T10" r="T11" b="T12"/>
            <a:pathLst>
              <a:path w="21600" h="43189" fill="none" extrusionOk="0">
                <a:moveTo>
                  <a:pt x="-1" y="0"/>
                </a:moveTo>
                <a:cubicBezTo>
                  <a:pt x="11929" y="0"/>
                  <a:pt x="21600" y="9670"/>
                  <a:pt x="21600" y="21600"/>
                </a:cubicBezTo>
                <a:cubicBezTo>
                  <a:pt x="21600" y="33266"/>
                  <a:pt x="12335" y="42824"/>
                  <a:pt x="675" y="43189"/>
                </a:cubicBezTo>
              </a:path>
              <a:path w="21600" h="43189" stroke="0" extrusionOk="0">
                <a:moveTo>
                  <a:pt x="-1" y="0"/>
                </a:moveTo>
                <a:cubicBezTo>
                  <a:pt x="11929" y="0"/>
                  <a:pt x="21600" y="9670"/>
                  <a:pt x="21600" y="21600"/>
                </a:cubicBezTo>
                <a:cubicBezTo>
                  <a:pt x="21600" y="33266"/>
                  <a:pt x="12335" y="42824"/>
                  <a:pt x="675" y="43189"/>
                </a:cubicBezTo>
                <a:lnTo>
                  <a:pt x="0" y="21600"/>
                </a:lnTo>
                <a:close/>
              </a:path>
            </a:pathLst>
          </a:custGeom>
          <a:noFill/>
          <a:ln w="12700">
            <a:solidFill>
              <a:schemeClr val="tx1"/>
            </a:solidFill>
            <a:prstDash val="sysDot"/>
            <a:round/>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25657" name="Line 35"/>
          <p:cNvSpPr>
            <a:spLocks noChangeShapeType="1"/>
          </p:cNvSpPr>
          <p:nvPr/>
        </p:nvSpPr>
        <p:spPr bwMode="auto">
          <a:xfrm flipV="1">
            <a:off x="3646488" y="2832100"/>
            <a:ext cx="0" cy="982663"/>
          </a:xfrm>
          <a:prstGeom prst="line">
            <a:avLst/>
          </a:prstGeom>
          <a:noFill/>
          <a:ln w="28575">
            <a:solidFill>
              <a:schemeClr val="tx1"/>
            </a:solidFill>
            <a:round/>
            <a:headEnd type="arrow" w="med" len="med"/>
            <a:tailEnd type="arrow" w="med" len="med"/>
          </a:ln>
          <a:extLst>
            <a:ext uri="{909E8E84-426E-40DD-AFC4-6F175D3DCCD1}">
              <a14:hiddenFill xmlns:a14="http://schemas.microsoft.com/office/drawing/2010/main">
                <a:noFill/>
              </a14:hiddenFill>
            </a:ext>
          </a:extLst>
        </p:spPr>
        <p:txBody>
          <a:bodyPr/>
          <a:lstStyle/>
          <a:p>
            <a:endParaRPr lang="en-US"/>
          </a:p>
        </p:txBody>
      </p:sp>
      <p:sp>
        <p:nvSpPr>
          <p:cNvPr id="325658" name="Text Box 36"/>
          <p:cNvSpPr txBox="1">
            <a:spLocks noChangeArrowheads="1"/>
          </p:cNvSpPr>
          <p:nvPr/>
        </p:nvSpPr>
        <p:spPr bwMode="auto">
          <a:xfrm>
            <a:off x="3598863" y="2614613"/>
            <a:ext cx="8620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type="none" w="sm" len="sm"/>
                <a:tailEnd type="none" w="sm" len="sm"/>
              </a14:hiddenLine>
            </a:ext>
          </a:extLst>
        </p:spPr>
        <p:txBody>
          <a:bodyPr wrap="none" lIns="92075" tIns="46038" rIns="92075" bIns="46038">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600" b="1" i="0">
                <a:latin typeface="Arial" charset="0"/>
              </a:rPr>
              <a:t>normal</a:t>
            </a:r>
            <a:endParaRPr lang="pt-BR" sz="1600" b="1" i="0">
              <a:latin typeface="Arial" charset="0"/>
            </a:endParaRPr>
          </a:p>
        </p:txBody>
      </p:sp>
      <p:sp>
        <p:nvSpPr>
          <p:cNvPr id="325659" name="Arc 39"/>
          <p:cNvSpPr>
            <a:spLocks/>
          </p:cNvSpPr>
          <p:nvPr/>
        </p:nvSpPr>
        <p:spPr bwMode="auto">
          <a:xfrm rot="16200000" flipV="1">
            <a:off x="3113882" y="3090068"/>
            <a:ext cx="488950" cy="582613"/>
          </a:xfrm>
          <a:custGeom>
            <a:avLst/>
            <a:gdLst>
              <a:gd name="T0" fmla="*/ 2147483647 w 21600"/>
              <a:gd name="T1" fmla="*/ 0 h 20435"/>
              <a:gd name="T2" fmla="*/ 2147483647 w 21600"/>
              <a:gd name="T3" fmla="*/ 2147483647 h 20435"/>
              <a:gd name="T4" fmla="*/ 0 w 21600"/>
              <a:gd name="T5" fmla="*/ 2147483647 h 20435"/>
              <a:gd name="T6" fmla="*/ 0 60000 65536"/>
              <a:gd name="T7" fmla="*/ 0 60000 65536"/>
              <a:gd name="T8" fmla="*/ 0 60000 65536"/>
              <a:gd name="T9" fmla="*/ 0 w 21600"/>
              <a:gd name="T10" fmla="*/ 0 h 20435"/>
              <a:gd name="T11" fmla="*/ 21600 w 21600"/>
              <a:gd name="T12" fmla="*/ 20435 h 20435"/>
            </a:gdLst>
            <a:ahLst/>
            <a:cxnLst>
              <a:cxn ang="T6">
                <a:pos x="T0" y="T1"/>
              </a:cxn>
              <a:cxn ang="T7">
                <a:pos x="T2" y="T3"/>
              </a:cxn>
              <a:cxn ang="T8">
                <a:pos x="T4" y="T5"/>
              </a:cxn>
            </a:cxnLst>
            <a:rect l="T9" t="T10" r="T11" b="T12"/>
            <a:pathLst>
              <a:path w="21600" h="20435" fill="none" extrusionOk="0">
                <a:moveTo>
                  <a:pt x="21372" y="0"/>
                </a:moveTo>
                <a:cubicBezTo>
                  <a:pt x="21524" y="1034"/>
                  <a:pt x="21600" y="2078"/>
                  <a:pt x="21600" y="3124"/>
                </a:cubicBezTo>
                <a:cubicBezTo>
                  <a:pt x="21600" y="9940"/>
                  <a:pt x="18382" y="16357"/>
                  <a:pt x="12918" y="20434"/>
                </a:cubicBezTo>
              </a:path>
              <a:path w="21600" h="20435" stroke="0" extrusionOk="0">
                <a:moveTo>
                  <a:pt x="21372" y="0"/>
                </a:moveTo>
                <a:cubicBezTo>
                  <a:pt x="21524" y="1034"/>
                  <a:pt x="21600" y="2078"/>
                  <a:pt x="21600" y="3124"/>
                </a:cubicBezTo>
                <a:cubicBezTo>
                  <a:pt x="21600" y="9940"/>
                  <a:pt x="18382" y="16357"/>
                  <a:pt x="12918" y="20434"/>
                </a:cubicBezTo>
                <a:lnTo>
                  <a:pt x="0" y="3124"/>
                </a:lnTo>
                <a:close/>
              </a:path>
            </a:pathLst>
          </a:custGeom>
          <a:noFill/>
          <a:ln w="9525">
            <a:solidFill>
              <a:schemeClr val="tx1"/>
            </a:solidFill>
            <a:round/>
            <a:headEnd type="oval" w="med" len="med"/>
            <a:tailEnd type="oval"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25660" name="Text Box 40"/>
          <p:cNvSpPr txBox="1">
            <a:spLocks noChangeArrowheads="1"/>
          </p:cNvSpPr>
          <p:nvPr/>
        </p:nvSpPr>
        <p:spPr bwMode="auto">
          <a:xfrm>
            <a:off x="3197225" y="2808288"/>
            <a:ext cx="2905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600" b="1">
                <a:latin typeface="Symbol" pitchFamily="18" charset="2"/>
              </a:rPr>
              <a:t>q</a:t>
            </a:r>
            <a:endParaRPr lang="pt-BR" sz="1600" b="1">
              <a:latin typeface="Symbol" pitchFamily="18" charset="2"/>
            </a:endParaRPr>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216</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124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7.xml><?xml version="1.0" encoding="utf-8"?>
<p:sld xmlns:a="http://schemas.openxmlformats.org/drawingml/2006/main" xmlns:r="http://schemas.openxmlformats.org/officeDocument/2006/relationships" xmlns:p="http://schemas.openxmlformats.org/presentationml/2006/main">
  <p:cSld>
    <p:bg>
      <p:bgPr>
        <a:solidFill>
          <a:schemeClr val="bg1">
            <a:lumMod val="75000"/>
          </a:schemeClr>
        </a:solidFill>
        <a:effectLst/>
      </p:bgPr>
    </p:bg>
    <p:spTree>
      <p:nvGrpSpPr>
        <p:cNvPr id="1" name=""/>
        <p:cNvGrpSpPr/>
        <p:nvPr/>
      </p:nvGrpSpPr>
      <p:grpSpPr>
        <a:xfrm>
          <a:off x="0" y="0"/>
          <a:ext cx="0" cy="0"/>
          <a:chOff x="0" y="0"/>
          <a:chExt cx="0" cy="0"/>
        </a:xfrm>
      </p:grpSpPr>
      <p:sp>
        <p:nvSpPr>
          <p:cNvPr id="32665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E64D040-CC78-4FE6-93C5-00650387B1AF}" type="datetime1">
              <a:rPr lang="en-US" sz="1200" i="0" smtClean="0"/>
              <a:t>3/20/18</a:t>
            </a:fld>
            <a:endParaRPr lang="en-US" sz="1200" i="0"/>
          </a:p>
        </p:txBody>
      </p:sp>
      <p:grpSp>
        <p:nvGrpSpPr>
          <p:cNvPr id="2" name="Group 2"/>
          <p:cNvGrpSpPr>
            <a:grpSpLocks/>
          </p:cNvGrpSpPr>
          <p:nvPr/>
        </p:nvGrpSpPr>
        <p:grpSpPr bwMode="auto">
          <a:xfrm>
            <a:off x="209550" y="3371850"/>
            <a:ext cx="8362950" cy="1730375"/>
            <a:chOff x="132" y="2124"/>
            <a:chExt cx="5268" cy="1090"/>
          </a:xfrm>
        </p:grpSpPr>
        <p:sp>
          <p:nvSpPr>
            <p:cNvPr id="326699" name="Rectangle 3"/>
            <p:cNvSpPr>
              <a:spLocks noChangeArrowheads="1"/>
            </p:cNvSpPr>
            <p:nvPr/>
          </p:nvSpPr>
          <p:spPr bwMode="auto">
            <a:xfrm>
              <a:off x="132" y="2543"/>
              <a:ext cx="603"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F9F565"/>
                  </a:solidFill>
                  <a:latin typeface="Arial" charset="0"/>
                  <a:cs typeface="Times New Roman (Hebrew)" charset="-79"/>
                </a:rPr>
                <a:t>yellow</a:t>
              </a:r>
              <a:endParaRPr lang="en-US" sz="2200" i="0">
                <a:latin typeface="Arial" charset="0"/>
                <a:cs typeface="Times New Roman (Hebrew)" charset="-79"/>
              </a:endParaRPr>
            </a:p>
          </p:txBody>
        </p:sp>
        <p:grpSp>
          <p:nvGrpSpPr>
            <p:cNvPr id="326700" name="Group 4"/>
            <p:cNvGrpSpPr>
              <a:grpSpLocks/>
            </p:cNvGrpSpPr>
            <p:nvPr/>
          </p:nvGrpSpPr>
          <p:grpSpPr bwMode="auto">
            <a:xfrm>
              <a:off x="1117" y="2341"/>
              <a:ext cx="1631" cy="873"/>
              <a:chOff x="1117" y="2341"/>
              <a:chExt cx="1631" cy="873"/>
            </a:xfrm>
          </p:grpSpPr>
          <p:sp>
            <p:nvSpPr>
              <p:cNvPr id="326711" name="Freeform 5"/>
              <p:cNvSpPr>
                <a:spLocks/>
              </p:cNvSpPr>
              <p:nvPr/>
            </p:nvSpPr>
            <p:spPr bwMode="auto">
              <a:xfrm>
                <a:off x="1117" y="2642"/>
                <a:ext cx="1575" cy="312"/>
              </a:xfrm>
              <a:custGeom>
                <a:avLst/>
                <a:gdLst>
                  <a:gd name="T0" fmla="*/ 21000 w 1181"/>
                  <a:gd name="T1" fmla="*/ 0 h 417"/>
                  <a:gd name="T2" fmla="*/ 7100 w 1181"/>
                  <a:gd name="T3" fmla="*/ 0 h 417"/>
                  <a:gd name="T4" fmla="*/ 7100 w 1181"/>
                  <a:gd name="T5" fmla="*/ 22 h 417"/>
                  <a:gd name="T6" fmla="*/ 0 w 1181"/>
                  <a:gd name="T7" fmla="*/ 22 h 417"/>
                  <a:gd name="T8" fmla="*/ 0 w 1181"/>
                  <a:gd name="T9" fmla="*/ 23 h 417"/>
                  <a:gd name="T10" fmla="*/ 21000 w 1181"/>
                  <a:gd name="T11" fmla="*/ 23 h 417"/>
                  <a:gd name="T12" fmla="*/ 21000 w 1181"/>
                  <a:gd name="T13" fmla="*/ 0 h 417"/>
                  <a:gd name="T14" fmla="*/ 0 60000 65536"/>
                  <a:gd name="T15" fmla="*/ 0 60000 65536"/>
                  <a:gd name="T16" fmla="*/ 0 60000 65536"/>
                  <a:gd name="T17" fmla="*/ 0 60000 65536"/>
                  <a:gd name="T18" fmla="*/ 0 60000 65536"/>
                  <a:gd name="T19" fmla="*/ 0 60000 65536"/>
                  <a:gd name="T20" fmla="*/ 0 60000 65536"/>
                  <a:gd name="T21" fmla="*/ 0 w 1181"/>
                  <a:gd name="T22" fmla="*/ 0 h 417"/>
                  <a:gd name="T23" fmla="*/ 1181 w 1181"/>
                  <a:gd name="T24" fmla="*/ 417 h 4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81" h="417">
                    <a:moveTo>
                      <a:pt x="1180" y="0"/>
                    </a:moveTo>
                    <a:lnTo>
                      <a:pt x="399" y="0"/>
                    </a:lnTo>
                    <a:lnTo>
                      <a:pt x="399" y="398"/>
                    </a:lnTo>
                    <a:lnTo>
                      <a:pt x="0" y="398"/>
                    </a:lnTo>
                    <a:lnTo>
                      <a:pt x="0" y="416"/>
                    </a:lnTo>
                    <a:lnTo>
                      <a:pt x="1180" y="416"/>
                    </a:lnTo>
                    <a:lnTo>
                      <a:pt x="1180" y="0"/>
                    </a:lnTo>
                  </a:path>
                </a:pathLst>
              </a:custGeom>
              <a:solidFill>
                <a:srgbClr val="F1F70D"/>
              </a:solidFill>
              <a:ln w="12700" cap="rnd" cmpd="sng">
                <a:solidFill>
                  <a:schemeClr val="tx1"/>
                </a:solidFill>
                <a:prstDash val="solid"/>
                <a:round/>
                <a:headEnd type="none" w="med" len="med"/>
                <a:tailEnd type="none" w="med" len="med"/>
              </a:ln>
            </p:spPr>
            <p:txBody>
              <a:bodyPr/>
              <a:lstStyle/>
              <a:p>
                <a:endParaRPr lang="en-US"/>
              </a:p>
            </p:txBody>
          </p:sp>
          <p:grpSp>
            <p:nvGrpSpPr>
              <p:cNvPr id="326712" name="Group 6"/>
              <p:cNvGrpSpPr>
                <a:grpSpLocks/>
              </p:cNvGrpSpPr>
              <p:nvPr/>
            </p:nvGrpSpPr>
            <p:grpSpPr bwMode="auto">
              <a:xfrm>
                <a:off x="1117" y="2341"/>
                <a:ext cx="1631" cy="873"/>
                <a:chOff x="1117" y="2341"/>
                <a:chExt cx="1631" cy="873"/>
              </a:xfrm>
            </p:grpSpPr>
            <p:sp>
              <p:nvSpPr>
                <p:cNvPr id="326713" name="Line 7"/>
                <p:cNvSpPr>
                  <a:spLocks noChangeShapeType="1"/>
                </p:cNvSpPr>
                <p:nvPr/>
              </p:nvSpPr>
              <p:spPr bwMode="auto">
                <a:xfrm>
                  <a:off x="1117" y="2341"/>
                  <a:ext cx="0" cy="62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6714" name="Line 8"/>
                <p:cNvSpPr>
                  <a:spLocks noChangeShapeType="1"/>
                </p:cNvSpPr>
                <p:nvPr/>
              </p:nvSpPr>
              <p:spPr bwMode="auto">
                <a:xfrm>
                  <a:off x="1122" y="2962"/>
                  <a:ext cx="162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6715" name="Rectangle 9"/>
                <p:cNvSpPr>
                  <a:spLocks noChangeArrowheads="1"/>
                </p:cNvSpPr>
                <p:nvPr/>
              </p:nvSpPr>
              <p:spPr bwMode="auto">
                <a:xfrm>
                  <a:off x="1241" y="2947"/>
                  <a:ext cx="23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3333FF"/>
                      </a:solidFill>
                      <a:latin typeface="Arial" charset="0"/>
                      <a:cs typeface="Times New Roman (Hebrew)" charset="-79"/>
                    </a:rPr>
                    <a:t>B</a:t>
                  </a:r>
                </a:p>
              </p:txBody>
            </p:sp>
            <p:sp>
              <p:nvSpPr>
                <p:cNvPr id="326716" name="Rectangle 10"/>
                <p:cNvSpPr>
                  <a:spLocks noChangeArrowheads="1"/>
                </p:cNvSpPr>
                <p:nvPr/>
              </p:nvSpPr>
              <p:spPr bwMode="auto">
                <a:xfrm>
                  <a:off x="1768" y="2947"/>
                  <a:ext cx="25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33CC33"/>
                      </a:solidFill>
                      <a:latin typeface="Arial" charset="0"/>
                      <a:cs typeface="Times New Roman (Hebrew)" charset="-79"/>
                    </a:rPr>
                    <a:t>G</a:t>
                  </a:r>
                </a:p>
              </p:txBody>
            </p:sp>
            <p:sp>
              <p:nvSpPr>
                <p:cNvPr id="326717" name="Rectangle 11"/>
                <p:cNvSpPr>
                  <a:spLocks noChangeArrowheads="1"/>
                </p:cNvSpPr>
                <p:nvPr/>
              </p:nvSpPr>
              <p:spPr bwMode="auto">
                <a:xfrm>
                  <a:off x="2337" y="2947"/>
                  <a:ext cx="24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FF0000"/>
                      </a:solidFill>
                      <a:latin typeface="Arial" charset="0"/>
                      <a:cs typeface="Times New Roman (Hebrew)" charset="-79"/>
                    </a:rPr>
                    <a:t>R</a:t>
                  </a:r>
                </a:p>
              </p:txBody>
            </p:sp>
          </p:grpSp>
        </p:grpSp>
        <p:grpSp>
          <p:nvGrpSpPr>
            <p:cNvPr id="326701" name="Group 12"/>
            <p:cNvGrpSpPr>
              <a:grpSpLocks/>
            </p:cNvGrpSpPr>
            <p:nvPr/>
          </p:nvGrpSpPr>
          <p:grpSpPr bwMode="auto">
            <a:xfrm>
              <a:off x="3876" y="2330"/>
              <a:ext cx="1316" cy="314"/>
              <a:chOff x="3876" y="2330"/>
              <a:chExt cx="1316" cy="314"/>
            </a:xfrm>
          </p:grpSpPr>
          <p:sp>
            <p:nvSpPr>
              <p:cNvPr id="326707" name="Line 13"/>
              <p:cNvSpPr>
                <a:spLocks noChangeShapeType="1"/>
              </p:cNvSpPr>
              <p:nvPr/>
            </p:nvSpPr>
            <p:spPr bwMode="auto">
              <a:xfrm>
                <a:off x="3876" y="2330"/>
                <a:ext cx="0" cy="314"/>
              </a:xfrm>
              <a:prstGeom prst="line">
                <a:avLst/>
              </a:prstGeom>
              <a:noFill/>
              <a:ln w="127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6708" name="Line 14"/>
              <p:cNvSpPr>
                <a:spLocks noChangeShapeType="1"/>
              </p:cNvSpPr>
              <p:nvPr/>
            </p:nvSpPr>
            <p:spPr bwMode="auto">
              <a:xfrm>
                <a:off x="4139" y="2330"/>
                <a:ext cx="0" cy="314"/>
              </a:xfrm>
              <a:prstGeom prst="line">
                <a:avLst/>
              </a:prstGeom>
              <a:noFill/>
              <a:ln w="127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6709" name="Line 15"/>
              <p:cNvSpPr>
                <a:spLocks noChangeShapeType="1"/>
              </p:cNvSpPr>
              <p:nvPr/>
            </p:nvSpPr>
            <p:spPr bwMode="auto">
              <a:xfrm>
                <a:off x="4929" y="2330"/>
                <a:ext cx="0" cy="314"/>
              </a:xfrm>
              <a:prstGeom prst="line">
                <a:avLst/>
              </a:prstGeom>
              <a:noFill/>
              <a:ln w="127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6710" name="Line 16"/>
              <p:cNvSpPr>
                <a:spLocks noChangeShapeType="1"/>
              </p:cNvSpPr>
              <p:nvPr/>
            </p:nvSpPr>
            <p:spPr bwMode="auto">
              <a:xfrm>
                <a:off x="5192" y="2330"/>
                <a:ext cx="0" cy="314"/>
              </a:xfrm>
              <a:prstGeom prst="line">
                <a:avLst/>
              </a:prstGeom>
              <a:noFill/>
              <a:ln w="127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326702" name="Group 17"/>
            <p:cNvGrpSpPr>
              <a:grpSpLocks/>
            </p:cNvGrpSpPr>
            <p:nvPr/>
          </p:nvGrpSpPr>
          <p:grpSpPr bwMode="auto">
            <a:xfrm>
              <a:off x="3769" y="2533"/>
              <a:ext cx="1631" cy="626"/>
              <a:chOff x="3769" y="2533"/>
              <a:chExt cx="1631" cy="626"/>
            </a:xfrm>
          </p:grpSpPr>
          <p:sp>
            <p:nvSpPr>
              <p:cNvPr id="326704" name="Line 18"/>
              <p:cNvSpPr>
                <a:spLocks noChangeShapeType="1"/>
              </p:cNvSpPr>
              <p:nvPr/>
            </p:nvSpPr>
            <p:spPr bwMode="auto">
              <a:xfrm>
                <a:off x="3769" y="2533"/>
                <a:ext cx="0" cy="62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6705" name="Line 19"/>
              <p:cNvSpPr>
                <a:spLocks noChangeShapeType="1"/>
              </p:cNvSpPr>
              <p:nvPr/>
            </p:nvSpPr>
            <p:spPr bwMode="auto">
              <a:xfrm>
                <a:off x="3774" y="3154"/>
                <a:ext cx="162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6706" name="Freeform 20"/>
              <p:cNvSpPr>
                <a:spLocks/>
              </p:cNvSpPr>
              <p:nvPr/>
            </p:nvSpPr>
            <p:spPr bwMode="auto">
              <a:xfrm>
                <a:off x="3769" y="2834"/>
                <a:ext cx="1575" cy="312"/>
              </a:xfrm>
              <a:custGeom>
                <a:avLst/>
                <a:gdLst>
                  <a:gd name="T0" fmla="*/ 21000 w 1181"/>
                  <a:gd name="T1" fmla="*/ 0 h 417"/>
                  <a:gd name="T2" fmla="*/ 7100 w 1181"/>
                  <a:gd name="T3" fmla="*/ 0 h 417"/>
                  <a:gd name="T4" fmla="*/ 7100 w 1181"/>
                  <a:gd name="T5" fmla="*/ 22 h 417"/>
                  <a:gd name="T6" fmla="*/ 0 w 1181"/>
                  <a:gd name="T7" fmla="*/ 22 h 417"/>
                  <a:gd name="T8" fmla="*/ 0 w 1181"/>
                  <a:gd name="T9" fmla="*/ 23 h 417"/>
                  <a:gd name="T10" fmla="*/ 21000 w 1181"/>
                  <a:gd name="T11" fmla="*/ 23 h 417"/>
                  <a:gd name="T12" fmla="*/ 21000 w 1181"/>
                  <a:gd name="T13" fmla="*/ 0 h 417"/>
                  <a:gd name="T14" fmla="*/ 0 60000 65536"/>
                  <a:gd name="T15" fmla="*/ 0 60000 65536"/>
                  <a:gd name="T16" fmla="*/ 0 60000 65536"/>
                  <a:gd name="T17" fmla="*/ 0 60000 65536"/>
                  <a:gd name="T18" fmla="*/ 0 60000 65536"/>
                  <a:gd name="T19" fmla="*/ 0 60000 65536"/>
                  <a:gd name="T20" fmla="*/ 0 60000 65536"/>
                  <a:gd name="T21" fmla="*/ 0 w 1181"/>
                  <a:gd name="T22" fmla="*/ 0 h 417"/>
                  <a:gd name="T23" fmla="*/ 1181 w 1181"/>
                  <a:gd name="T24" fmla="*/ 417 h 4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81" h="417">
                    <a:moveTo>
                      <a:pt x="1180" y="0"/>
                    </a:moveTo>
                    <a:lnTo>
                      <a:pt x="399" y="0"/>
                    </a:lnTo>
                    <a:lnTo>
                      <a:pt x="399" y="398"/>
                    </a:lnTo>
                    <a:lnTo>
                      <a:pt x="0" y="398"/>
                    </a:lnTo>
                    <a:lnTo>
                      <a:pt x="0" y="416"/>
                    </a:lnTo>
                    <a:lnTo>
                      <a:pt x="1180" y="416"/>
                    </a:lnTo>
                    <a:lnTo>
                      <a:pt x="1180" y="0"/>
                    </a:lnTo>
                  </a:path>
                </a:pathLst>
              </a:custGeom>
              <a:solidFill>
                <a:srgbClr val="F1F70D"/>
              </a:solidFill>
              <a:ln w="12700" cap="rnd" cmpd="sng">
                <a:solidFill>
                  <a:schemeClr val="tx1"/>
                </a:solidFill>
                <a:prstDash val="solid"/>
                <a:round/>
                <a:headEnd type="none" w="med" len="med"/>
                <a:tailEnd type="none" w="med" len="med"/>
              </a:ln>
            </p:spPr>
            <p:txBody>
              <a:bodyPr/>
              <a:lstStyle/>
              <a:p>
                <a:endParaRPr lang="en-US"/>
              </a:p>
            </p:txBody>
          </p:sp>
        </p:grpSp>
        <p:sp>
          <p:nvSpPr>
            <p:cNvPr id="326703" name="Rectangle 21"/>
            <p:cNvSpPr>
              <a:spLocks noChangeArrowheads="1"/>
            </p:cNvSpPr>
            <p:nvPr/>
          </p:nvSpPr>
          <p:spPr bwMode="auto">
            <a:xfrm>
              <a:off x="385" y="2124"/>
              <a:ext cx="240" cy="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he-IL" sz="2800" i="0">
                  <a:latin typeface="Arial" charset="0"/>
                  <a:cs typeface="Times New Roman (Hebrew)" charset="-79"/>
                </a:rPr>
                <a:t>+</a:t>
              </a:r>
              <a:endParaRPr lang="en-US" sz="2800" i="0">
                <a:latin typeface="Arial" charset="0"/>
                <a:cs typeface="Times New Roman (Hebrew)" charset="-79"/>
              </a:endParaRPr>
            </a:p>
          </p:txBody>
        </p:sp>
      </p:grpSp>
      <p:grpSp>
        <p:nvGrpSpPr>
          <p:cNvPr id="7" name="Group 22"/>
          <p:cNvGrpSpPr>
            <a:grpSpLocks/>
          </p:cNvGrpSpPr>
          <p:nvPr/>
        </p:nvGrpSpPr>
        <p:grpSpPr bwMode="auto">
          <a:xfrm>
            <a:off x="457200" y="4910138"/>
            <a:ext cx="7785100" cy="1566862"/>
            <a:chOff x="288" y="3093"/>
            <a:chExt cx="4904" cy="987"/>
          </a:xfrm>
        </p:grpSpPr>
        <p:grpSp>
          <p:nvGrpSpPr>
            <p:cNvPr id="326685" name="Group 23"/>
            <p:cNvGrpSpPr>
              <a:grpSpLocks/>
            </p:cNvGrpSpPr>
            <p:nvPr/>
          </p:nvGrpSpPr>
          <p:grpSpPr bwMode="auto">
            <a:xfrm>
              <a:off x="1117" y="3198"/>
              <a:ext cx="1631" cy="882"/>
              <a:chOff x="1117" y="3198"/>
              <a:chExt cx="1631" cy="882"/>
            </a:xfrm>
          </p:grpSpPr>
          <p:sp>
            <p:nvSpPr>
              <p:cNvPr id="326693" name="Line 24"/>
              <p:cNvSpPr>
                <a:spLocks noChangeShapeType="1"/>
              </p:cNvSpPr>
              <p:nvPr/>
            </p:nvSpPr>
            <p:spPr bwMode="auto">
              <a:xfrm>
                <a:off x="1117" y="3198"/>
                <a:ext cx="0" cy="62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6694" name="Line 25"/>
              <p:cNvSpPr>
                <a:spLocks noChangeShapeType="1"/>
              </p:cNvSpPr>
              <p:nvPr/>
            </p:nvSpPr>
            <p:spPr bwMode="auto">
              <a:xfrm>
                <a:off x="1123" y="3828"/>
                <a:ext cx="162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6695" name="Freeform 26"/>
              <p:cNvSpPr>
                <a:spLocks/>
              </p:cNvSpPr>
              <p:nvPr/>
            </p:nvSpPr>
            <p:spPr bwMode="auto">
              <a:xfrm>
                <a:off x="1117" y="3508"/>
                <a:ext cx="1576" cy="315"/>
              </a:xfrm>
              <a:custGeom>
                <a:avLst/>
                <a:gdLst>
                  <a:gd name="T0" fmla="*/ 0 w 1182"/>
                  <a:gd name="T1" fmla="*/ 22 h 420"/>
                  <a:gd name="T2" fmla="*/ 13625 w 1182"/>
                  <a:gd name="T3" fmla="*/ 22 h 420"/>
                  <a:gd name="T4" fmla="*/ 13669 w 1182"/>
                  <a:gd name="T5" fmla="*/ 0 h 420"/>
                  <a:gd name="T6" fmla="*/ 20972 w 1182"/>
                  <a:gd name="T7" fmla="*/ 0 h 420"/>
                  <a:gd name="T8" fmla="*/ 20948 w 1182"/>
                  <a:gd name="T9" fmla="*/ 24 h 420"/>
                  <a:gd name="T10" fmla="*/ 0 w 1182"/>
                  <a:gd name="T11" fmla="*/ 24 h 420"/>
                  <a:gd name="T12" fmla="*/ 0 w 1182"/>
                  <a:gd name="T13" fmla="*/ 22 h 420"/>
                  <a:gd name="T14" fmla="*/ 0 60000 65536"/>
                  <a:gd name="T15" fmla="*/ 0 60000 65536"/>
                  <a:gd name="T16" fmla="*/ 0 60000 65536"/>
                  <a:gd name="T17" fmla="*/ 0 60000 65536"/>
                  <a:gd name="T18" fmla="*/ 0 60000 65536"/>
                  <a:gd name="T19" fmla="*/ 0 60000 65536"/>
                  <a:gd name="T20" fmla="*/ 0 60000 65536"/>
                  <a:gd name="T21" fmla="*/ 0 w 1182"/>
                  <a:gd name="T22" fmla="*/ 0 h 420"/>
                  <a:gd name="T23" fmla="*/ 1182 w 1182"/>
                  <a:gd name="T24" fmla="*/ 420 h 4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82" h="420">
                    <a:moveTo>
                      <a:pt x="0" y="401"/>
                    </a:moveTo>
                    <a:lnTo>
                      <a:pt x="767" y="400"/>
                    </a:lnTo>
                    <a:lnTo>
                      <a:pt x="770" y="0"/>
                    </a:lnTo>
                    <a:lnTo>
                      <a:pt x="1181" y="0"/>
                    </a:lnTo>
                    <a:lnTo>
                      <a:pt x="1180" y="419"/>
                    </a:lnTo>
                    <a:lnTo>
                      <a:pt x="0" y="419"/>
                    </a:lnTo>
                    <a:lnTo>
                      <a:pt x="0" y="401"/>
                    </a:lnTo>
                  </a:path>
                </a:pathLst>
              </a:custGeom>
              <a:solidFill>
                <a:srgbClr val="FF0000"/>
              </a:solidFill>
              <a:ln w="12700" cap="rnd" cmpd="sng">
                <a:solidFill>
                  <a:srgbClr val="FF0000"/>
                </a:solidFill>
                <a:prstDash val="solid"/>
                <a:round/>
                <a:headEnd type="none" w="med" len="med"/>
                <a:tailEnd type="none" w="med" len="med"/>
              </a:ln>
            </p:spPr>
            <p:txBody>
              <a:bodyPr/>
              <a:lstStyle/>
              <a:p>
                <a:endParaRPr lang="en-US"/>
              </a:p>
            </p:txBody>
          </p:sp>
          <p:sp>
            <p:nvSpPr>
              <p:cNvPr id="326696" name="Rectangle 27"/>
              <p:cNvSpPr>
                <a:spLocks noChangeArrowheads="1"/>
              </p:cNvSpPr>
              <p:nvPr/>
            </p:nvSpPr>
            <p:spPr bwMode="auto">
              <a:xfrm>
                <a:off x="1212" y="3813"/>
                <a:ext cx="23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3333FF"/>
                    </a:solidFill>
                    <a:latin typeface="Arial" charset="0"/>
                    <a:cs typeface="Times New Roman (Hebrew)" charset="-79"/>
                  </a:rPr>
                  <a:t>B</a:t>
                </a:r>
              </a:p>
            </p:txBody>
          </p:sp>
          <p:sp>
            <p:nvSpPr>
              <p:cNvPr id="326697" name="Rectangle 28"/>
              <p:cNvSpPr>
                <a:spLocks noChangeArrowheads="1"/>
              </p:cNvSpPr>
              <p:nvPr/>
            </p:nvSpPr>
            <p:spPr bwMode="auto">
              <a:xfrm>
                <a:off x="1739" y="3813"/>
                <a:ext cx="25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33CC33"/>
                    </a:solidFill>
                    <a:latin typeface="Arial" charset="0"/>
                    <a:cs typeface="Times New Roman (Hebrew)" charset="-79"/>
                  </a:rPr>
                  <a:t>G</a:t>
                </a:r>
              </a:p>
            </p:txBody>
          </p:sp>
          <p:sp>
            <p:nvSpPr>
              <p:cNvPr id="326698" name="Rectangle 29"/>
              <p:cNvSpPr>
                <a:spLocks noChangeArrowheads="1"/>
              </p:cNvSpPr>
              <p:nvPr/>
            </p:nvSpPr>
            <p:spPr bwMode="auto">
              <a:xfrm>
                <a:off x="2308" y="3813"/>
                <a:ext cx="24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FF0000"/>
                    </a:solidFill>
                    <a:latin typeface="Arial" charset="0"/>
                    <a:cs typeface="Times New Roman (Hebrew)" charset="-79"/>
                  </a:rPr>
                  <a:t>R</a:t>
                </a:r>
              </a:p>
            </p:txBody>
          </p:sp>
        </p:grpSp>
        <p:sp>
          <p:nvSpPr>
            <p:cNvPr id="326686" name="Rectangle 30"/>
            <p:cNvSpPr>
              <a:spLocks noChangeArrowheads="1"/>
            </p:cNvSpPr>
            <p:nvPr/>
          </p:nvSpPr>
          <p:spPr bwMode="auto">
            <a:xfrm>
              <a:off x="288" y="3413"/>
              <a:ext cx="369"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FF0000"/>
                  </a:solidFill>
                  <a:latin typeface="Arial" charset="0"/>
                  <a:cs typeface="Times New Roman (Hebrew)" charset="-79"/>
                </a:rPr>
                <a:t>red</a:t>
              </a:r>
            </a:p>
          </p:txBody>
        </p:sp>
        <p:grpSp>
          <p:nvGrpSpPr>
            <p:cNvPr id="326687" name="Group 31"/>
            <p:cNvGrpSpPr>
              <a:grpSpLocks/>
            </p:cNvGrpSpPr>
            <p:nvPr/>
          </p:nvGrpSpPr>
          <p:grpSpPr bwMode="auto">
            <a:xfrm>
              <a:off x="4916" y="3362"/>
              <a:ext cx="276" cy="607"/>
              <a:chOff x="4916" y="3362"/>
              <a:chExt cx="276" cy="607"/>
            </a:xfrm>
          </p:grpSpPr>
          <p:grpSp>
            <p:nvGrpSpPr>
              <p:cNvPr id="326689" name="Group 32"/>
              <p:cNvGrpSpPr>
                <a:grpSpLocks/>
              </p:cNvGrpSpPr>
              <p:nvPr/>
            </p:nvGrpSpPr>
            <p:grpSpPr bwMode="auto">
              <a:xfrm>
                <a:off x="4929" y="3362"/>
                <a:ext cx="263" cy="314"/>
                <a:chOff x="3697" y="3585"/>
                <a:chExt cx="197" cy="419"/>
              </a:xfrm>
            </p:grpSpPr>
            <p:sp>
              <p:nvSpPr>
                <p:cNvPr id="326691" name="Line 33"/>
                <p:cNvSpPr>
                  <a:spLocks noChangeShapeType="1"/>
                </p:cNvSpPr>
                <p:nvPr/>
              </p:nvSpPr>
              <p:spPr bwMode="auto">
                <a:xfrm>
                  <a:off x="3697" y="3585"/>
                  <a:ext cx="0" cy="419"/>
                </a:xfrm>
                <a:prstGeom prst="line">
                  <a:avLst/>
                </a:prstGeom>
                <a:noFill/>
                <a:ln w="127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6692" name="Line 34"/>
                <p:cNvSpPr>
                  <a:spLocks noChangeShapeType="1"/>
                </p:cNvSpPr>
                <p:nvPr/>
              </p:nvSpPr>
              <p:spPr bwMode="auto">
                <a:xfrm>
                  <a:off x="3894" y="3585"/>
                  <a:ext cx="0" cy="419"/>
                </a:xfrm>
                <a:prstGeom prst="line">
                  <a:avLst/>
                </a:prstGeom>
                <a:noFill/>
                <a:ln w="127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sp>
            <p:nvSpPr>
              <p:cNvPr id="326690" name="Rectangle 35"/>
              <p:cNvSpPr>
                <a:spLocks noChangeArrowheads="1"/>
              </p:cNvSpPr>
              <p:nvPr/>
            </p:nvSpPr>
            <p:spPr bwMode="auto">
              <a:xfrm>
                <a:off x="4916" y="3702"/>
                <a:ext cx="24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FF0000"/>
                    </a:solidFill>
                    <a:latin typeface="Arial" charset="0"/>
                    <a:cs typeface="Times New Roman (Hebrew)" charset="-79"/>
                  </a:rPr>
                  <a:t>R</a:t>
                </a:r>
              </a:p>
            </p:txBody>
          </p:sp>
        </p:grpSp>
        <p:sp>
          <p:nvSpPr>
            <p:cNvPr id="326688" name="Rectangle 36"/>
            <p:cNvSpPr>
              <a:spLocks noChangeArrowheads="1"/>
            </p:cNvSpPr>
            <p:nvPr/>
          </p:nvSpPr>
          <p:spPr bwMode="auto">
            <a:xfrm>
              <a:off x="415" y="3093"/>
              <a:ext cx="217"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a:t>
              </a:r>
            </a:p>
          </p:txBody>
        </p:sp>
      </p:grpSp>
      <p:grpSp>
        <p:nvGrpSpPr>
          <p:cNvPr id="11" name="Group 37"/>
          <p:cNvGrpSpPr>
            <a:grpSpLocks/>
          </p:cNvGrpSpPr>
          <p:nvPr/>
        </p:nvGrpSpPr>
        <p:grpSpPr bwMode="auto">
          <a:xfrm>
            <a:off x="228600" y="2014538"/>
            <a:ext cx="8323263" cy="1703387"/>
            <a:chOff x="144" y="1269"/>
            <a:chExt cx="5243" cy="1073"/>
          </a:xfrm>
        </p:grpSpPr>
        <p:sp>
          <p:nvSpPr>
            <p:cNvPr id="326664" name="Rectangle 38"/>
            <p:cNvSpPr>
              <a:spLocks noChangeArrowheads="1"/>
            </p:cNvSpPr>
            <p:nvPr/>
          </p:nvSpPr>
          <p:spPr bwMode="auto">
            <a:xfrm>
              <a:off x="144" y="1728"/>
              <a:ext cx="800"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FF00FF"/>
                  </a:solidFill>
                  <a:latin typeface="Arial" charset="0"/>
                  <a:cs typeface="Times New Roman (Hebrew)" charset="-79"/>
                </a:rPr>
                <a:t>magenta</a:t>
              </a:r>
              <a:endParaRPr lang="en-US" sz="2200" i="0">
                <a:latin typeface="Arial" charset="0"/>
                <a:cs typeface="Times New Roman (Hebrew)" charset="-79"/>
              </a:endParaRPr>
            </a:p>
          </p:txBody>
        </p:sp>
        <p:grpSp>
          <p:nvGrpSpPr>
            <p:cNvPr id="326665" name="Group 39"/>
            <p:cNvGrpSpPr>
              <a:grpSpLocks/>
            </p:cNvGrpSpPr>
            <p:nvPr/>
          </p:nvGrpSpPr>
          <p:grpSpPr bwMode="auto">
            <a:xfrm>
              <a:off x="1117" y="1470"/>
              <a:ext cx="1631" cy="872"/>
              <a:chOff x="1117" y="1470"/>
              <a:chExt cx="1631" cy="872"/>
            </a:xfrm>
          </p:grpSpPr>
          <p:sp>
            <p:nvSpPr>
              <p:cNvPr id="326679" name="Line 40"/>
              <p:cNvSpPr>
                <a:spLocks noChangeShapeType="1"/>
              </p:cNvSpPr>
              <p:nvPr/>
            </p:nvSpPr>
            <p:spPr bwMode="auto">
              <a:xfrm>
                <a:off x="1117" y="1470"/>
                <a:ext cx="0" cy="62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6680" name="Line 41"/>
              <p:cNvSpPr>
                <a:spLocks noChangeShapeType="1"/>
              </p:cNvSpPr>
              <p:nvPr/>
            </p:nvSpPr>
            <p:spPr bwMode="auto">
              <a:xfrm>
                <a:off x="1122" y="2091"/>
                <a:ext cx="162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6681" name="Freeform 42"/>
              <p:cNvSpPr>
                <a:spLocks/>
              </p:cNvSpPr>
              <p:nvPr/>
            </p:nvSpPr>
            <p:spPr bwMode="auto">
              <a:xfrm>
                <a:off x="1117" y="1768"/>
                <a:ext cx="1576" cy="315"/>
              </a:xfrm>
              <a:custGeom>
                <a:avLst/>
                <a:gdLst>
                  <a:gd name="T0" fmla="*/ 0 w 1182"/>
                  <a:gd name="T1" fmla="*/ 2 h 420"/>
                  <a:gd name="T2" fmla="*/ 6713 w 1182"/>
                  <a:gd name="T3" fmla="*/ 2 h 420"/>
                  <a:gd name="T4" fmla="*/ 6713 w 1182"/>
                  <a:gd name="T5" fmla="*/ 22 h 420"/>
                  <a:gd name="T6" fmla="*/ 13669 w 1182"/>
                  <a:gd name="T7" fmla="*/ 22 h 420"/>
                  <a:gd name="T8" fmla="*/ 13669 w 1182"/>
                  <a:gd name="T9" fmla="*/ 0 h 420"/>
                  <a:gd name="T10" fmla="*/ 20972 w 1182"/>
                  <a:gd name="T11" fmla="*/ 0 h 420"/>
                  <a:gd name="T12" fmla="*/ 20948 w 1182"/>
                  <a:gd name="T13" fmla="*/ 24 h 420"/>
                  <a:gd name="T14" fmla="*/ 0 w 1182"/>
                  <a:gd name="T15" fmla="*/ 24 h 420"/>
                  <a:gd name="T16" fmla="*/ 0 w 1182"/>
                  <a:gd name="T17" fmla="*/ 2 h 4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82"/>
                  <a:gd name="T28" fmla="*/ 0 h 420"/>
                  <a:gd name="T29" fmla="*/ 1182 w 1182"/>
                  <a:gd name="T30" fmla="*/ 420 h 4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82" h="420">
                    <a:moveTo>
                      <a:pt x="0" y="3"/>
                    </a:moveTo>
                    <a:lnTo>
                      <a:pt x="378" y="3"/>
                    </a:lnTo>
                    <a:lnTo>
                      <a:pt x="378" y="400"/>
                    </a:lnTo>
                    <a:lnTo>
                      <a:pt x="770" y="400"/>
                    </a:lnTo>
                    <a:lnTo>
                      <a:pt x="770" y="0"/>
                    </a:lnTo>
                    <a:lnTo>
                      <a:pt x="1181" y="0"/>
                    </a:lnTo>
                    <a:lnTo>
                      <a:pt x="1180" y="419"/>
                    </a:lnTo>
                    <a:lnTo>
                      <a:pt x="0" y="419"/>
                    </a:lnTo>
                    <a:lnTo>
                      <a:pt x="0" y="3"/>
                    </a:lnTo>
                  </a:path>
                </a:pathLst>
              </a:custGeom>
              <a:solidFill>
                <a:srgbClr val="FF66FF"/>
              </a:solidFill>
              <a:ln w="12700" cap="rnd" cmpd="sng">
                <a:solidFill>
                  <a:schemeClr val="tx1"/>
                </a:solidFill>
                <a:prstDash val="solid"/>
                <a:round/>
                <a:headEnd type="none" w="med" len="med"/>
                <a:tailEnd type="none" w="med" len="med"/>
              </a:ln>
            </p:spPr>
            <p:txBody>
              <a:bodyPr/>
              <a:lstStyle/>
              <a:p>
                <a:endParaRPr lang="en-US"/>
              </a:p>
            </p:txBody>
          </p:sp>
          <p:sp>
            <p:nvSpPr>
              <p:cNvPr id="326682" name="Rectangle 43"/>
              <p:cNvSpPr>
                <a:spLocks noChangeArrowheads="1"/>
              </p:cNvSpPr>
              <p:nvPr/>
            </p:nvSpPr>
            <p:spPr bwMode="auto">
              <a:xfrm>
                <a:off x="1210" y="2075"/>
                <a:ext cx="23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3333FF"/>
                    </a:solidFill>
                    <a:latin typeface="Arial" charset="0"/>
                    <a:cs typeface="Times New Roman (Hebrew)" charset="-79"/>
                  </a:rPr>
                  <a:t>B</a:t>
                </a:r>
              </a:p>
            </p:txBody>
          </p:sp>
          <p:sp>
            <p:nvSpPr>
              <p:cNvPr id="326683" name="Rectangle 44"/>
              <p:cNvSpPr>
                <a:spLocks noChangeArrowheads="1"/>
              </p:cNvSpPr>
              <p:nvPr/>
            </p:nvSpPr>
            <p:spPr bwMode="auto">
              <a:xfrm>
                <a:off x="1737" y="2075"/>
                <a:ext cx="25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33CC33"/>
                    </a:solidFill>
                    <a:latin typeface="Arial" charset="0"/>
                    <a:cs typeface="Times New Roman (Hebrew)" charset="-79"/>
                  </a:rPr>
                  <a:t>G</a:t>
                </a:r>
              </a:p>
            </p:txBody>
          </p:sp>
          <p:sp>
            <p:nvSpPr>
              <p:cNvPr id="326684" name="Rectangle 45"/>
              <p:cNvSpPr>
                <a:spLocks noChangeArrowheads="1"/>
              </p:cNvSpPr>
              <p:nvPr/>
            </p:nvSpPr>
            <p:spPr bwMode="auto">
              <a:xfrm>
                <a:off x="2307" y="2075"/>
                <a:ext cx="24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solidFill>
                      <a:srgbClr val="FF0000"/>
                    </a:solidFill>
                    <a:latin typeface="Arial" charset="0"/>
                    <a:cs typeface="Times New Roman (Hebrew)" charset="-79"/>
                  </a:rPr>
                  <a:t>R</a:t>
                </a:r>
              </a:p>
            </p:txBody>
          </p:sp>
        </p:grpSp>
        <p:grpSp>
          <p:nvGrpSpPr>
            <p:cNvPr id="326666" name="Group 46"/>
            <p:cNvGrpSpPr>
              <a:grpSpLocks/>
            </p:cNvGrpSpPr>
            <p:nvPr/>
          </p:nvGrpSpPr>
          <p:grpSpPr bwMode="auto">
            <a:xfrm>
              <a:off x="3756" y="1269"/>
              <a:ext cx="1631" cy="995"/>
              <a:chOff x="3756" y="1269"/>
              <a:chExt cx="1631" cy="995"/>
            </a:xfrm>
          </p:grpSpPr>
          <p:sp>
            <p:nvSpPr>
              <p:cNvPr id="326667" name="Line 47"/>
              <p:cNvSpPr>
                <a:spLocks noChangeShapeType="1"/>
              </p:cNvSpPr>
              <p:nvPr/>
            </p:nvSpPr>
            <p:spPr bwMode="auto">
              <a:xfrm>
                <a:off x="3932" y="1485"/>
                <a:ext cx="0" cy="314"/>
              </a:xfrm>
              <a:prstGeom prst="line">
                <a:avLst/>
              </a:prstGeom>
              <a:noFill/>
              <a:ln w="127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6668" name="Line 48"/>
              <p:cNvSpPr>
                <a:spLocks noChangeShapeType="1"/>
              </p:cNvSpPr>
              <p:nvPr/>
            </p:nvSpPr>
            <p:spPr bwMode="auto">
              <a:xfrm>
                <a:off x="4195" y="1485"/>
                <a:ext cx="0" cy="314"/>
              </a:xfrm>
              <a:prstGeom prst="line">
                <a:avLst/>
              </a:prstGeom>
              <a:noFill/>
              <a:ln w="12700">
                <a:solidFill>
                  <a:srgbClr val="0000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6669" name="Line 49"/>
              <p:cNvSpPr>
                <a:spLocks noChangeShapeType="1"/>
              </p:cNvSpPr>
              <p:nvPr/>
            </p:nvSpPr>
            <p:spPr bwMode="auto">
              <a:xfrm>
                <a:off x="4459" y="1485"/>
                <a:ext cx="0" cy="314"/>
              </a:xfrm>
              <a:prstGeom prst="line">
                <a:avLst/>
              </a:prstGeom>
              <a:noFill/>
              <a:ln w="12700">
                <a:solidFill>
                  <a:srgbClr val="009C13"/>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6670" name="Line 50"/>
              <p:cNvSpPr>
                <a:spLocks noChangeShapeType="1"/>
              </p:cNvSpPr>
              <p:nvPr/>
            </p:nvSpPr>
            <p:spPr bwMode="auto">
              <a:xfrm>
                <a:off x="4721" y="1485"/>
                <a:ext cx="0" cy="314"/>
              </a:xfrm>
              <a:prstGeom prst="line">
                <a:avLst/>
              </a:prstGeom>
              <a:noFill/>
              <a:ln w="12700">
                <a:solidFill>
                  <a:srgbClr val="009C13"/>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6671" name="Line 51"/>
              <p:cNvSpPr>
                <a:spLocks noChangeShapeType="1"/>
              </p:cNvSpPr>
              <p:nvPr/>
            </p:nvSpPr>
            <p:spPr bwMode="auto">
              <a:xfrm>
                <a:off x="4985" y="1485"/>
                <a:ext cx="0" cy="314"/>
              </a:xfrm>
              <a:prstGeom prst="line">
                <a:avLst/>
              </a:prstGeom>
              <a:noFill/>
              <a:ln w="127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6672" name="Line 52"/>
              <p:cNvSpPr>
                <a:spLocks noChangeShapeType="1"/>
              </p:cNvSpPr>
              <p:nvPr/>
            </p:nvSpPr>
            <p:spPr bwMode="auto">
              <a:xfrm>
                <a:off x="5248" y="1485"/>
                <a:ext cx="0" cy="314"/>
              </a:xfrm>
              <a:prstGeom prst="line">
                <a:avLst/>
              </a:prstGeom>
              <a:noFill/>
              <a:ln w="1270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6673" name="Line 53"/>
              <p:cNvSpPr>
                <a:spLocks noChangeShapeType="1"/>
              </p:cNvSpPr>
              <p:nvPr/>
            </p:nvSpPr>
            <p:spPr bwMode="auto">
              <a:xfrm>
                <a:off x="3756" y="1638"/>
                <a:ext cx="0" cy="62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6674" name="Line 54"/>
              <p:cNvSpPr>
                <a:spLocks noChangeShapeType="1"/>
              </p:cNvSpPr>
              <p:nvPr/>
            </p:nvSpPr>
            <p:spPr bwMode="auto">
              <a:xfrm>
                <a:off x="3761" y="2259"/>
                <a:ext cx="162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6675" name="Freeform 55"/>
              <p:cNvSpPr>
                <a:spLocks/>
              </p:cNvSpPr>
              <p:nvPr/>
            </p:nvSpPr>
            <p:spPr bwMode="auto">
              <a:xfrm>
                <a:off x="3756" y="1936"/>
                <a:ext cx="1576" cy="315"/>
              </a:xfrm>
              <a:custGeom>
                <a:avLst/>
                <a:gdLst>
                  <a:gd name="T0" fmla="*/ 0 w 1182"/>
                  <a:gd name="T1" fmla="*/ 2 h 420"/>
                  <a:gd name="T2" fmla="*/ 6713 w 1182"/>
                  <a:gd name="T3" fmla="*/ 2 h 420"/>
                  <a:gd name="T4" fmla="*/ 6713 w 1182"/>
                  <a:gd name="T5" fmla="*/ 22 h 420"/>
                  <a:gd name="T6" fmla="*/ 13669 w 1182"/>
                  <a:gd name="T7" fmla="*/ 22 h 420"/>
                  <a:gd name="T8" fmla="*/ 13669 w 1182"/>
                  <a:gd name="T9" fmla="*/ 0 h 420"/>
                  <a:gd name="T10" fmla="*/ 20972 w 1182"/>
                  <a:gd name="T11" fmla="*/ 0 h 420"/>
                  <a:gd name="T12" fmla="*/ 20948 w 1182"/>
                  <a:gd name="T13" fmla="*/ 24 h 420"/>
                  <a:gd name="T14" fmla="*/ 0 w 1182"/>
                  <a:gd name="T15" fmla="*/ 24 h 420"/>
                  <a:gd name="T16" fmla="*/ 0 w 1182"/>
                  <a:gd name="T17" fmla="*/ 2 h 4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82"/>
                  <a:gd name="T28" fmla="*/ 0 h 420"/>
                  <a:gd name="T29" fmla="*/ 1182 w 1182"/>
                  <a:gd name="T30" fmla="*/ 420 h 4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82" h="420">
                    <a:moveTo>
                      <a:pt x="0" y="3"/>
                    </a:moveTo>
                    <a:lnTo>
                      <a:pt x="378" y="3"/>
                    </a:lnTo>
                    <a:lnTo>
                      <a:pt x="378" y="400"/>
                    </a:lnTo>
                    <a:lnTo>
                      <a:pt x="770" y="400"/>
                    </a:lnTo>
                    <a:lnTo>
                      <a:pt x="770" y="0"/>
                    </a:lnTo>
                    <a:lnTo>
                      <a:pt x="1181" y="0"/>
                    </a:lnTo>
                    <a:lnTo>
                      <a:pt x="1180" y="419"/>
                    </a:lnTo>
                    <a:lnTo>
                      <a:pt x="0" y="419"/>
                    </a:lnTo>
                    <a:lnTo>
                      <a:pt x="0" y="3"/>
                    </a:lnTo>
                  </a:path>
                </a:pathLst>
              </a:custGeom>
              <a:solidFill>
                <a:srgbClr val="FF66FF"/>
              </a:solidFill>
              <a:ln w="12700" cap="rnd" cmpd="sng">
                <a:solidFill>
                  <a:schemeClr val="tx1"/>
                </a:solidFill>
                <a:prstDash val="solid"/>
                <a:round/>
                <a:headEnd type="none" w="med" len="med"/>
                <a:tailEnd type="none" w="med" len="med"/>
              </a:ln>
            </p:spPr>
            <p:txBody>
              <a:bodyPr/>
              <a:lstStyle/>
              <a:p>
                <a:endParaRPr lang="en-US"/>
              </a:p>
            </p:txBody>
          </p:sp>
          <p:sp>
            <p:nvSpPr>
              <p:cNvPr id="326676" name="Rectangle 56"/>
              <p:cNvSpPr>
                <a:spLocks noChangeArrowheads="1"/>
              </p:cNvSpPr>
              <p:nvPr/>
            </p:nvSpPr>
            <p:spPr bwMode="auto">
              <a:xfrm>
                <a:off x="3840" y="1269"/>
                <a:ext cx="436" cy="275"/>
              </a:xfrm>
              <a:prstGeom prst="rect">
                <a:avLst/>
              </a:prstGeom>
              <a:noFill/>
              <a:ln w="12700">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lIns="90488" tIns="44450" rIns="90488" bIns="44450">
                <a:spAutoFit/>
              </a:bodyPr>
              <a:lstStyle/>
              <a:p>
                <a:pPr algn="ctr"/>
                <a:r>
                  <a:rPr lang="en-US" sz="2200" i="0">
                    <a:solidFill>
                      <a:srgbClr val="3333FF"/>
                    </a:solidFill>
                    <a:latin typeface="Arial" charset="0"/>
                    <a:cs typeface="Times New Roman (Hebrew)" charset="-79"/>
                  </a:rPr>
                  <a:t>B</a:t>
                </a:r>
              </a:p>
            </p:txBody>
          </p:sp>
          <p:sp>
            <p:nvSpPr>
              <p:cNvPr id="326677" name="Rectangle 57"/>
              <p:cNvSpPr>
                <a:spLocks noChangeArrowheads="1"/>
              </p:cNvSpPr>
              <p:nvPr/>
            </p:nvSpPr>
            <p:spPr bwMode="auto">
              <a:xfrm>
                <a:off x="4376" y="1269"/>
                <a:ext cx="463" cy="275"/>
              </a:xfrm>
              <a:prstGeom prst="rect">
                <a:avLst/>
              </a:prstGeom>
              <a:noFill/>
              <a:ln w="12700">
                <a:solidFill>
                  <a:srgbClr val="009C13"/>
                </a:solidFill>
                <a:miter lim="800000"/>
                <a:headEnd/>
                <a:tailEnd/>
              </a:ln>
              <a:extLst>
                <a:ext uri="{909E8E84-426E-40DD-AFC4-6F175D3DCCD1}">
                  <a14:hiddenFill xmlns:a14="http://schemas.microsoft.com/office/drawing/2010/main">
                    <a:solidFill>
                      <a:srgbClr val="FFFFFF"/>
                    </a:solidFill>
                  </a14:hiddenFill>
                </a:ext>
              </a:extLst>
            </p:spPr>
            <p:txBody>
              <a:bodyPr lIns="90488" tIns="44450" rIns="90488" bIns="44450">
                <a:spAutoFit/>
              </a:bodyPr>
              <a:lstStyle/>
              <a:p>
                <a:pPr algn="ctr"/>
                <a:r>
                  <a:rPr lang="en-US" sz="2200" i="0">
                    <a:solidFill>
                      <a:srgbClr val="33CC33"/>
                    </a:solidFill>
                    <a:latin typeface="Arial" charset="0"/>
                    <a:cs typeface="Times New Roman (Hebrew)" charset="-79"/>
                  </a:rPr>
                  <a:t>G</a:t>
                </a:r>
              </a:p>
            </p:txBody>
          </p:sp>
          <p:sp>
            <p:nvSpPr>
              <p:cNvPr id="326678" name="Rectangle 58"/>
              <p:cNvSpPr>
                <a:spLocks noChangeArrowheads="1"/>
              </p:cNvSpPr>
              <p:nvPr/>
            </p:nvSpPr>
            <p:spPr bwMode="auto">
              <a:xfrm>
                <a:off x="4913" y="1269"/>
                <a:ext cx="450" cy="275"/>
              </a:xfrm>
              <a:prstGeom prst="rect">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lIns="90488" tIns="44450" rIns="90488" bIns="44450">
                <a:spAutoFit/>
              </a:bodyPr>
              <a:lstStyle/>
              <a:p>
                <a:pPr algn="ctr"/>
                <a:r>
                  <a:rPr lang="en-US" sz="2200" i="0">
                    <a:solidFill>
                      <a:srgbClr val="FF0000"/>
                    </a:solidFill>
                    <a:latin typeface="Arial" charset="0"/>
                    <a:cs typeface="Times New Roman (Hebrew)" charset="-79"/>
                  </a:rPr>
                  <a:t>R</a:t>
                </a:r>
              </a:p>
            </p:txBody>
          </p:sp>
        </p:grpSp>
      </p:grpSp>
      <p:sp>
        <p:nvSpPr>
          <p:cNvPr id="326662" name="Text Box 60"/>
          <p:cNvSpPr txBox="1">
            <a:spLocks noChangeArrowheads="1"/>
          </p:cNvSpPr>
          <p:nvPr/>
        </p:nvSpPr>
        <p:spPr bwMode="auto">
          <a:xfrm>
            <a:off x="6654800" y="6248400"/>
            <a:ext cx="952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i="0">
                <a:latin typeface="Arial" charset="0"/>
              </a:rPr>
              <a:t>Idit Haran</a:t>
            </a:r>
          </a:p>
        </p:txBody>
      </p:sp>
      <p:sp>
        <p:nvSpPr>
          <p:cNvPr id="326663" name="Rectangle 61"/>
          <p:cNvSpPr>
            <a:spLocks noGrp="1" noChangeArrowheads="1"/>
          </p:cNvSpPr>
          <p:nvPr>
            <p:ph type="title"/>
          </p:nvPr>
        </p:nvSpPr>
        <p:spPr/>
        <p:txBody>
          <a:bodyPr/>
          <a:lstStyle/>
          <a:p>
            <a:r>
              <a:rPr lang="en-US"/>
              <a:t>R=M+Y</a:t>
            </a:r>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217</a:t>
            </a:fld>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1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499"/>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66D0B720-7002-4819-B985-711037B6BD4F}" type="datetime1">
              <a:rPr lang="en-US" sz="1200" i="0" smtClean="0"/>
              <a:t>3/20/18</a:t>
            </a:fld>
            <a:endParaRPr lang="en-US" sz="1200" i="0"/>
          </a:p>
        </p:txBody>
      </p:sp>
      <p:sp>
        <p:nvSpPr>
          <p:cNvPr id="327683" name="Rectangle 3"/>
          <p:cNvSpPr>
            <a:spLocks noGrp="1" noChangeArrowheads="1"/>
          </p:cNvSpPr>
          <p:nvPr>
            <p:ph type="title"/>
          </p:nvPr>
        </p:nvSpPr>
        <p:spPr>
          <a:noFill/>
        </p:spPr>
        <p:txBody>
          <a:bodyPr/>
          <a:lstStyle/>
          <a:p>
            <a:r>
              <a:rPr lang="en-US" sz="2800"/>
              <a:t>Sistemas de cor dependentes de dispositivo - CMY</a:t>
            </a:r>
          </a:p>
        </p:txBody>
      </p:sp>
      <p:sp>
        <p:nvSpPr>
          <p:cNvPr id="327684" name="Rectangle 4"/>
          <p:cNvSpPr>
            <a:spLocks noChangeArrowheads="1"/>
          </p:cNvSpPr>
          <p:nvPr/>
        </p:nvSpPr>
        <p:spPr bwMode="auto">
          <a:xfrm>
            <a:off x="261938" y="1425575"/>
            <a:ext cx="6665912"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2000"/>
              <a:t>II ) Sistemas das Impressoras -</a:t>
            </a:r>
            <a:r>
              <a:rPr lang="en-US" sz="2000" b="1"/>
              <a:t>CMY ou CMYK</a:t>
            </a:r>
          </a:p>
        </p:txBody>
      </p:sp>
      <p:pic>
        <p:nvPicPr>
          <p:cNvPr id="327685" name="Picture 40" descr="[SUBTRACTIVE COLOR MAP IMA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2463" y="2971800"/>
            <a:ext cx="5080000" cy="2319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218</a:t>
            </a:fld>
            <a:endParaRPr lang="en-US"/>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E2472CC-66FF-4BD4-9C59-A22CA6C0EB01}" type="datetime1">
              <a:rPr lang="en-US" sz="1200" i="0" smtClean="0"/>
              <a:t>3/20/18</a:t>
            </a:fld>
            <a:endParaRPr lang="en-US" sz="1200" i="0"/>
          </a:p>
        </p:txBody>
      </p:sp>
      <p:pic>
        <p:nvPicPr>
          <p:cNvPr id="328707" name="Picture 2" descr="RGB_cub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43400" y="2514600"/>
            <a:ext cx="4572000" cy="406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8708" name="Group 3"/>
          <p:cNvGrpSpPr>
            <a:grpSpLocks/>
          </p:cNvGrpSpPr>
          <p:nvPr/>
        </p:nvGrpSpPr>
        <p:grpSpPr bwMode="auto">
          <a:xfrm>
            <a:off x="5181600" y="4343400"/>
            <a:ext cx="1447800" cy="1371600"/>
            <a:chOff x="1776" y="2640"/>
            <a:chExt cx="912" cy="864"/>
          </a:xfrm>
        </p:grpSpPr>
        <p:sp>
          <p:nvSpPr>
            <p:cNvPr id="328741" name="Line 4"/>
            <p:cNvSpPr>
              <a:spLocks noChangeShapeType="1"/>
            </p:cNvSpPr>
            <p:nvPr/>
          </p:nvSpPr>
          <p:spPr bwMode="auto">
            <a:xfrm>
              <a:off x="1920" y="3504"/>
              <a:ext cx="768" cy="0"/>
            </a:xfrm>
            <a:prstGeom prst="line">
              <a:avLst/>
            </a:prstGeom>
            <a:noFill/>
            <a:ln w="76200">
              <a:solidFill>
                <a:srgbClr val="1717FF">
                  <a:alpha val="50195"/>
                </a:srgbClr>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8742" name="Line 5"/>
            <p:cNvSpPr>
              <a:spLocks noChangeShapeType="1"/>
            </p:cNvSpPr>
            <p:nvPr/>
          </p:nvSpPr>
          <p:spPr bwMode="auto">
            <a:xfrm flipV="1">
              <a:off x="1776" y="2640"/>
              <a:ext cx="0" cy="720"/>
            </a:xfrm>
            <a:prstGeom prst="line">
              <a:avLst/>
            </a:prstGeom>
            <a:noFill/>
            <a:ln w="76200">
              <a:solidFill>
                <a:srgbClr val="17FF33">
                  <a:alpha val="50195"/>
                </a:srgbClr>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8743" name="Line 6"/>
            <p:cNvSpPr>
              <a:spLocks noChangeShapeType="1"/>
            </p:cNvSpPr>
            <p:nvPr/>
          </p:nvSpPr>
          <p:spPr bwMode="auto">
            <a:xfrm flipV="1">
              <a:off x="1872" y="3168"/>
              <a:ext cx="432" cy="288"/>
            </a:xfrm>
            <a:prstGeom prst="line">
              <a:avLst/>
            </a:prstGeom>
            <a:noFill/>
            <a:ln w="76200">
              <a:solidFill>
                <a:srgbClr val="E13535">
                  <a:alpha val="50195"/>
                </a:srgbClr>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sp>
        <p:nvSpPr>
          <p:cNvPr id="452615" name="Line 7"/>
          <p:cNvSpPr>
            <a:spLocks noChangeShapeType="1"/>
          </p:cNvSpPr>
          <p:nvPr/>
        </p:nvSpPr>
        <p:spPr bwMode="auto">
          <a:xfrm rot="10788278">
            <a:off x="6550025" y="3352800"/>
            <a:ext cx="1219200" cy="0"/>
          </a:xfrm>
          <a:prstGeom prst="line">
            <a:avLst/>
          </a:prstGeom>
          <a:noFill/>
          <a:ln w="76200">
            <a:solidFill>
              <a:schemeClr val="accent2">
                <a:alpha val="50195"/>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452616" name="Line 8"/>
          <p:cNvSpPr>
            <a:spLocks noChangeShapeType="1"/>
          </p:cNvSpPr>
          <p:nvPr/>
        </p:nvSpPr>
        <p:spPr bwMode="auto">
          <a:xfrm rot="10788278" flipV="1">
            <a:off x="8001000" y="3578225"/>
            <a:ext cx="0" cy="1143000"/>
          </a:xfrm>
          <a:prstGeom prst="line">
            <a:avLst/>
          </a:prstGeom>
          <a:noFill/>
          <a:ln w="76200">
            <a:solidFill>
              <a:srgbClr val="FF00FF">
                <a:alpha val="50195"/>
              </a:srgbClr>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452617" name="Line 9"/>
          <p:cNvSpPr>
            <a:spLocks noChangeShapeType="1"/>
          </p:cNvSpPr>
          <p:nvPr/>
        </p:nvSpPr>
        <p:spPr bwMode="auto">
          <a:xfrm rot="10788278" flipV="1">
            <a:off x="7161213" y="3427413"/>
            <a:ext cx="685800" cy="457200"/>
          </a:xfrm>
          <a:prstGeom prst="line">
            <a:avLst/>
          </a:prstGeom>
          <a:noFill/>
          <a:ln w="76200">
            <a:solidFill>
              <a:srgbClr val="00FFFF">
                <a:alpha val="50195"/>
              </a:srgbClr>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452618" name="Line 10"/>
          <p:cNvSpPr>
            <a:spLocks noChangeShapeType="1"/>
          </p:cNvSpPr>
          <p:nvPr/>
        </p:nvSpPr>
        <p:spPr bwMode="auto">
          <a:xfrm rot="10788278" flipV="1">
            <a:off x="6783388" y="3352800"/>
            <a:ext cx="1141412" cy="1068388"/>
          </a:xfrm>
          <a:prstGeom prst="line">
            <a:avLst/>
          </a:prstGeom>
          <a:noFill/>
          <a:ln w="76200">
            <a:solidFill>
              <a:schemeClr val="tx1">
                <a:alpha val="50195"/>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8713" name="Rectangle 11"/>
          <p:cNvSpPr>
            <a:spLocks noGrp="1" noChangeArrowheads="1"/>
          </p:cNvSpPr>
          <p:nvPr>
            <p:ph type="title"/>
          </p:nvPr>
        </p:nvSpPr>
        <p:spPr/>
        <p:txBody>
          <a:bodyPr/>
          <a:lstStyle/>
          <a:p>
            <a:pPr defTabSz="914400"/>
            <a:r>
              <a:rPr lang="en-US"/>
              <a:t>CMYK Color Model</a:t>
            </a:r>
          </a:p>
        </p:txBody>
      </p:sp>
      <p:sp>
        <p:nvSpPr>
          <p:cNvPr id="328714" name="Rectangle 12"/>
          <p:cNvSpPr>
            <a:spLocks noGrp="1" noChangeArrowheads="1"/>
          </p:cNvSpPr>
          <p:nvPr>
            <p:ph type="body" idx="1"/>
          </p:nvPr>
        </p:nvSpPr>
        <p:spPr>
          <a:xfrm>
            <a:off x="3886200" y="1905000"/>
            <a:ext cx="5486400" cy="457200"/>
          </a:xfrm>
        </p:spPr>
        <p:txBody>
          <a:bodyPr/>
          <a:lstStyle/>
          <a:p>
            <a:pPr marL="342900" indent="-342900" defTabSz="914400">
              <a:buFont typeface="Monotype Sorts" pitchFamily="2" charset="2"/>
              <a:buNone/>
            </a:pPr>
            <a:r>
              <a:rPr lang="en-US" sz="1800"/>
              <a:t>CMYK = Cyan, Magenta, Yellow, blacK</a:t>
            </a:r>
          </a:p>
        </p:txBody>
      </p:sp>
      <p:grpSp>
        <p:nvGrpSpPr>
          <p:cNvPr id="3" name="Group 13"/>
          <p:cNvGrpSpPr>
            <a:grpSpLocks/>
          </p:cNvGrpSpPr>
          <p:nvPr/>
        </p:nvGrpSpPr>
        <p:grpSpPr bwMode="auto">
          <a:xfrm>
            <a:off x="765175" y="3505200"/>
            <a:ext cx="3197225" cy="1447800"/>
            <a:chOff x="384" y="2344"/>
            <a:chExt cx="2014" cy="912"/>
          </a:xfrm>
        </p:grpSpPr>
        <p:sp>
          <p:nvSpPr>
            <p:cNvPr id="328734" name="Line 14"/>
            <p:cNvSpPr>
              <a:spLocks noChangeShapeType="1"/>
            </p:cNvSpPr>
            <p:nvPr/>
          </p:nvSpPr>
          <p:spPr bwMode="auto">
            <a:xfrm>
              <a:off x="384" y="2383"/>
              <a:ext cx="0" cy="62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8735" name="Line 15"/>
            <p:cNvSpPr>
              <a:spLocks noChangeShapeType="1"/>
            </p:cNvSpPr>
            <p:nvPr/>
          </p:nvSpPr>
          <p:spPr bwMode="auto">
            <a:xfrm>
              <a:off x="389" y="3004"/>
              <a:ext cx="162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8736" name="Freeform 16"/>
            <p:cNvSpPr>
              <a:spLocks/>
            </p:cNvSpPr>
            <p:nvPr/>
          </p:nvSpPr>
          <p:spPr bwMode="auto">
            <a:xfrm>
              <a:off x="384" y="2681"/>
              <a:ext cx="1576" cy="315"/>
            </a:xfrm>
            <a:custGeom>
              <a:avLst/>
              <a:gdLst>
                <a:gd name="T0" fmla="*/ 0 w 1182"/>
                <a:gd name="T1" fmla="*/ 2 h 420"/>
                <a:gd name="T2" fmla="*/ 6713 w 1182"/>
                <a:gd name="T3" fmla="*/ 2 h 420"/>
                <a:gd name="T4" fmla="*/ 6713 w 1182"/>
                <a:gd name="T5" fmla="*/ 22 h 420"/>
                <a:gd name="T6" fmla="*/ 13669 w 1182"/>
                <a:gd name="T7" fmla="*/ 22 h 420"/>
                <a:gd name="T8" fmla="*/ 13669 w 1182"/>
                <a:gd name="T9" fmla="*/ 0 h 420"/>
                <a:gd name="T10" fmla="*/ 20972 w 1182"/>
                <a:gd name="T11" fmla="*/ 0 h 420"/>
                <a:gd name="T12" fmla="*/ 20948 w 1182"/>
                <a:gd name="T13" fmla="*/ 24 h 420"/>
                <a:gd name="T14" fmla="*/ 0 w 1182"/>
                <a:gd name="T15" fmla="*/ 24 h 420"/>
                <a:gd name="T16" fmla="*/ 0 w 1182"/>
                <a:gd name="T17" fmla="*/ 2 h 4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82"/>
                <a:gd name="T28" fmla="*/ 0 h 420"/>
                <a:gd name="T29" fmla="*/ 1182 w 1182"/>
                <a:gd name="T30" fmla="*/ 420 h 4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82" h="420">
                  <a:moveTo>
                    <a:pt x="0" y="3"/>
                  </a:moveTo>
                  <a:lnTo>
                    <a:pt x="378" y="3"/>
                  </a:lnTo>
                  <a:lnTo>
                    <a:pt x="378" y="400"/>
                  </a:lnTo>
                  <a:lnTo>
                    <a:pt x="770" y="400"/>
                  </a:lnTo>
                  <a:lnTo>
                    <a:pt x="770" y="0"/>
                  </a:lnTo>
                  <a:lnTo>
                    <a:pt x="1181" y="0"/>
                  </a:lnTo>
                  <a:lnTo>
                    <a:pt x="1180" y="419"/>
                  </a:lnTo>
                  <a:lnTo>
                    <a:pt x="0" y="419"/>
                  </a:lnTo>
                  <a:lnTo>
                    <a:pt x="0" y="3"/>
                  </a:lnTo>
                </a:path>
              </a:pathLst>
            </a:custGeom>
            <a:solidFill>
              <a:srgbClr val="FF66FF"/>
            </a:solidFill>
            <a:ln w="12700" cap="rnd" cmpd="sng">
              <a:solidFill>
                <a:schemeClr val="tx1"/>
              </a:solidFill>
              <a:prstDash val="solid"/>
              <a:round/>
              <a:headEnd type="none" w="med" len="med"/>
              <a:tailEnd type="none" w="med" len="med"/>
            </a:ln>
          </p:spPr>
          <p:txBody>
            <a:bodyPr/>
            <a:lstStyle/>
            <a:p>
              <a:endParaRPr lang="en-US"/>
            </a:p>
          </p:txBody>
        </p:sp>
        <p:sp>
          <p:nvSpPr>
            <p:cNvPr id="328737" name="Rectangle 17"/>
            <p:cNvSpPr>
              <a:spLocks noChangeArrowheads="1"/>
            </p:cNvSpPr>
            <p:nvPr/>
          </p:nvSpPr>
          <p:spPr bwMode="auto">
            <a:xfrm>
              <a:off x="384" y="2344"/>
              <a:ext cx="2014"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000" i="0">
                  <a:latin typeface="Arial" charset="0"/>
                  <a:cs typeface="Times New Roman (Hebrew)" charset="-79"/>
                </a:rPr>
                <a:t>Magenta – removes Green</a:t>
              </a:r>
            </a:p>
          </p:txBody>
        </p:sp>
        <p:sp>
          <p:nvSpPr>
            <p:cNvPr id="328738" name="Rectangle 18"/>
            <p:cNvSpPr>
              <a:spLocks noChangeArrowheads="1"/>
            </p:cNvSpPr>
            <p:nvPr/>
          </p:nvSpPr>
          <p:spPr bwMode="auto">
            <a:xfrm>
              <a:off x="479" y="2989"/>
              <a:ext cx="23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B</a:t>
              </a:r>
            </a:p>
          </p:txBody>
        </p:sp>
        <p:sp>
          <p:nvSpPr>
            <p:cNvPr id="328739" name="Rectangle 19"/>
            <p:cNvSpPr>
              <a:spLocks noChangeArrowheads="1"/>
            </p:cNvSpPr>
            <p:nvPr/>
          </p:nvSpPr>
          <p:spPr bwMode="auto">
            <a:xfrm>
              <a:off x="1006" y="2989"/>
              <a:ext cx="25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G</a:t>
              </a:r>
            </a:p>
          </p:txBody>
        </p:sp>
        <p:sp>
          <p:nvSpPr>
            <p:cNvPr id="328740" name="Rectangle 20"/>
            <p:cNvSpPr>
              <a:spLocks noChangeArrowheads="1"/>
            </p:cNvSpPr>
            <p:nvPr/>
          </p:nvSpPr>
          <p:spPr bwMode="auto">
            <a:xfrm>
              <a:off x="1575" y="2989"/>
              <a:ext cx="24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R</a:t>
              </a:r>
            </a:p>
          </p:txBody>
        </p:sp>
      </p:grpSp>
      <p:sp>
        <p:nvSpPr>
          <p:cNvPr id="452629" name="Rectangle 21"/>
          <p:cNvSpPr>
            <a:spLocks noChangeArrowheads="1"/>
          </p:cNvSpPr>
          <p:nvPr/>
        </p:nvSpPr>
        <p:spPr bwMode="auto">
          <a:xfrm>
            <a:off x="817563" y="6464300"/>
            <a:ext cx="2382837"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000" i="0">
                <a:latin typeface="Arial" charset="0"/>
                <a:cs typeface="Times New Roman (Hebrew)" charset="-79"/>
              </a:rPr>
              <a:t>Black – removes all</a:t>
            </a:r>
          </a:p>
        </p:txBody>
      </p:sp>
      <p:grpSp>
        <p:nvGrpSpPr>
          <p:cNvPr id="4" name="Group 22"/>
          <p:cNvGrpSpPr>
            <a:grpSpLocks/>
          </p:cNvGrpSpPr>
          <p:nvPr/>
        </p:nvGrpSpPr>
        <p:grpSpPr bwMode="auto">
          <a:xfrm>
            <a:off x="762000" y="4953000"/>
            <a:ext cx="2765425" cy="1447800"/>
            <a:chOff x="384" y="3456"/>
            <a:chExt cx="1742" cy="912"/>
          </a:xfrm>
        </p:grpSpPr>
        <p:sp>
          <p:nvSpPr>
            <p:cNvPr id="328727" name="Line 23"/>
            <p:cNvSpPr>
              <a:spLocks noChangeShapeType="1"/>
            </p:cNvSpPr>
            <p:nvPr/>
          </p:nvSpPr>
          <p:spPr bwMode="auto">
            <a:xfrm>
              <a:off x="385" y="3495"/>
              <a:ext cx="0" cy="62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8728" name="Line 24"/>
            <p:cNvSpPr>
              <a:spLocks noChangeShapeType="1"/>
            </p:cNvSpPr>
            <p:nvPr/>
          </p:nvSpPr>
          <p:spPr bwMode="auto">
            <a:xfrm>
              <a:off x="390" y="4116"/>
              <a:ext cx="162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8729" name="Freeform 25"/>
            <p:cNvSpPr>
              <a:spLocks/>
            </p:cNvSpPr>
            <p:nvPr/>
          </p:nvSpPr>
          <p:spPr bwMode="auto">
            <a:xfrm>
              <a:off x="385" y="3796"/>
              <a:ext cx="1575" cy="312"/>
            </a:xfrm>
            <a:custGeom>
              <a:avLst/>
              <a:gdLst>
                <a:gd name="T0" fmla="*/ 21000 w 1181"/>
                <a:gd name="T1" fmla="*/ 0 h 417"/>
                <a:gd name="T2" fmla="*/ 7100 w 1181"/>
                <a:gd name="T3" fmla="*/ 0 h 417"/>
                <a:gd name="T4" fmla="*/ 7100 w 1181"/>
                <a:gd name="T5" fmla="*/ 22 h 417"/>
                <a:gd name="T6" fmla="*/ 0 w 1181"/>
                <a:gd name="T7" fmla="*/ 22 h 417"/>
                <a:gd name="T8" fmla="*/ 0 w 1181"/>
                <a:gd name="T9" fmla="*/ 23 h 417"/>
                <a:gd name="T10" fmla="*/ 21000 w 1181"/>
                <a:gd name="T11" fmla="*/ 23 h 417"/>
                <a:gd name="T12" fmla="*/ 21000 w 1181"/>
                <a:gd name="T13" fmla="*/ 0 h 417"/>
                <a:gd name="T14" fmla="*/ 0 60000 65536"/>
                <a:gd name="T15" fmla="*/ 0 60000 65536"/>
                <a:gd name="T16" fmla="*/ 0 60000 65536"/>
                <a:gd name="T17" fmla="*/ 0 60000 65536"/>
                <a:gd name="T18" fmla="*/ 0 60000 65536"/>
                <a:gd name="T19" fmla="*/ 0 60000 65536"/>
                <a:gd name="T20" fmla="*/ 0 60000 65536"/>
                <a:gd name="T21" fmla="*/ 0 w 1181"/>
                <a:gd name="T22" fmla="*/ 0 h 417"/>
                <a:gd name="T23" fmla="*/ 1181 w 1181"/>
                <a:gd name="T24" fmla="*/ 417 h 4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81" h="417">
                  <a:moveTo>
                    <a:pt x="1180" y="0"/>
                  </a:moveTo>
                  <a:lnTo>
                    <a:pt x="399" y="0"/>
                  </a:lnTo>
                  <a:lnTo>
                    <a:pt x="399" y="398"/>
                  </a:lnTo>
                  <a:lnTo>
                    <a:pt x="0" y="398"/>
                  </a:lnTo>
                  <a:lnTo>
                    <a:pt x="0" y="416"/>
                  </a:lnTo>
                  <a:lnTo>
                    <a:pt x="1180" y="416"/>
                  </a:lnTo>
                  <a:lnTo>
                    <a:pt x="1180" y="0"/>
                  </a:lnTo>
                </a:path>
              </a:pathLst>
            </a:custGeom>
            <a:solidFill>
              <a:srgbClr val="F1F70D"/>
            </a:solidFill>
            <a:ln w="12700" cap="rnd" cmpd="sng">
              <a:solidFill>
                <a:schemeClr val="tx1"/>
              </a:solidFill>
              <a:prstDash val="solid"/>
              <a:round/>
              <a:headEnd type="none" w="med" len="med"/>
              <a:tailEnd type="none" w="med" len="med"/>
            </a:ln>
          </p:spPr>
          <p:txBody>
            <a:bodyPr/>
            <a:lstStyle/>
            <a:p>
              <a:endParaRPr lang="en-US"/>
            </a:p>
          </p:txBody>
        </p:sp>
        <p:sp>
          <p:nvSpPr>
            <p:cNvPr id="328730" name="Rectangle 26"/>
            <p:cNvSpPr>
              <a:spLocks noChangeArrowheads="1"/>
            </p:cNvSpPr>
            <p:nvPr/>
          </p:nvSpPr>
          <p:spPr bwMode="auto">
            <a:xfrm>
              <a:off x="384" y="3456"/>
              <a:ext cx="1742"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000" i="0">
                  <a:latin typeface="Arial" charset="0"/>
                  <a:cs typeface="Times New Roman (Hebrew)" charset="-79"/>
                </a:rPr>
                <a:t>Yellow – removes Blue</a:t>
              </a:r>
            </a:p>
          </p:txBody>
        </p:sp>
        <p:sp>
          <p:nvSpPr>
            <p:cNvPr id="328731" name="Rectangle 27"/>
            <p:cNvSpPr>
              <a:spLocks noChangeArrowheads="1"/>
            </p:cNvSpPr>
            <p:nvPr/>
          </p:nvSpPr>
          <p:spPr bwMode="auto">
            <a:xfrm>
              <a:off x="509" y="4101"/>
              <a:ext cx="23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B</a:t>
              </a:r>
            </a:p>
          </p:txBody>
        </p:sp>
        <p:sp>
          <p:nvSpPr>
            <p:cNvPr id="328732" name="Rectangle 28"/>
            <p:cNvSpPr>
              <a:spLocks noChangeArrowheads="1"/>
            </p:cNvSpPr>
            <p:nvPr/>
          </p:nvSpPr>
          <p:spPr bwMode="auto">
            <a:xfrm>
              <a:off x="1036" y="4101"/>
              <a:ext cx="25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G</a:t>
              </a:r>
            </a:p>
          </p:txBody>
        </p:sp>
        <p:sp>
          <p:nvSpPr>
            <p:cNvPr id="328733" name="Rectangle 29"/>
            <p:cNvSpPr>
              <a:spLocks noChangeArrowheads="1"/>
            </p:cNvSpPr>
            <p:nvPr/>
          </p:nvSpPr>
          <p:spPr bwMode="auto">
            <a:xfrm>
              <a:off x="1605" y="4101"/>
              <a:ext cx="24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R</a:t>
              </a:r>
            </a:p>
          </p:txBody>
        </p:sp>
      </p:grpSp>
      <p:grpSp>
        <p:nvGrpSpPr>
          <p:cNvPr id="5" name="Group 30"/>
          <p:cNvGrpSpPr>
            <a:grpSpLocks/>
          </p:cNvGrpSpPr>
          <p:nvPr/>
        </p:nvGrpSpPr>
        <p:grpSpPr bwMode="auto">
          <a:xfrm>
            <a:off x="381000" y="1981200"/>
            <a:ext cx="3171825" cy="1498600"/>
            <a:chOff x="141" y="1360"/>
            <a:chExt cx="1998" cy="944"/>
          </a:xfrm>
        </p:grpSpPr>
        <p:sp>
          <p:nvSpPr>
            <p:cNvPr id="328719" name="Line 31"/>
            <p:cNvSpPr>
              <a:spLocks noChangeShapeType="1"/>
            </p:cNvSpPr>
            <p:nvPr/>
          </p:nvSpPr>
          <p:spPr bwMode="auto">
            <a:xfrm>
              <a:off x="398" y="1431"/>
              <a:ext cx="0" cy="62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8720" name="Line 32"/>
            <p:cNvSpPr>
              <a:spLocks noChangeShapeType="1"/>
            </p:cNvSpPr>
            <p:nvPr/>
          </p:nvSpPr>
          <p:spPr bwMode="auto">
            <a:xfrm>
              <a:off x="404" y="2052"/>
              <a:ext cx="170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28721" name="Freeform 33"/>
            <p:cNvSpPr>
              <a:spLocks/>
            </p:cNvSpPr>
            <p:nvPr/>
          </p:nvSpPr>
          <p:spPr bwMode="auto">
            <a:xfrm>
              <a:off x="398" y="1732"/>
              <a:ext cx="1655" cy="312"/>
            </a:xfrm>
            <a:custGeom>
              <a:avLst/>
              <a:gdLst>
                <a:gd name="T0" fmla="*/ 0 w 1181"/>
                <a:gd name="T1" fmla="*/ 0 h 417"/>
                <a:gd name="T2" fmla="*/ 22794 w 1181"/>
                <a:gd name="T3" fmla="*/ 0 h 417"/>
                <a:gd name="T4" fmla="*/ 22794 w 1181"/>
                <a:gd name="T5" fmla="*/ 22 h 417"/>
                <a:gd name="T6" fmla="*/ 34475 w 1181"/>
                <a:gd name="T7" fmla="*/ 22 h 417"/>
                <a:gd name="T8" fmla="*/ 34475 w 1181"/>
                <a:gd name="T9" fmla="*/ 23 h 417"/>
                <a:gd name="T10" fmla="*/ 0 w 1181"/>
                <a:gd name="T11" fmla="*/ 23 h 417"/>
                <a:gd name="T12" fmla="*/ 0 w 1181"/>
                <a:gd name="T13" fmla="*/ 0 h 417"/>
                <a:gd name="T14" fmla="*/ 0 60000 65536"/>
                <a:gd name="T15" fmla="*/ 0 60000 65536"/>
                <a:gd name="T16" fmla="*/ 0 60000 65536"/>
                <a:gd name="T17" fmla="*/ 0 60000 65536"/>
                <a:gd name="T18" fmla="*/ 0 60000 65536"/>
                <a:gd name="T19" fmla="*/ 0 60000 65536"/>
                <a:gd name="T20" fmla="*/ 0 60000 65536"/>
                <a:gd name="T21" fmla="*/ 0 w 1181"/>
                <a:gd name="T22" fmla="*/ 0 h 417"/>
                <a:gd name="T23" fmla="*/ 1181 w 1181"/>
                <a:gd name="T24" fmla="*/ 417 h 4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81" h="417">
                  <a:moveTo>
                    <a:pt x="0" y="0"/>
                  </a:moveTo>
                  <a:lnTo>
                    <a:pt x="781" y="0"/>
                  </a:lnTo>
                  <a:lnTo>
                    <a:pt x="781" y="398"/>
                  </a:lnTo>
                  <a:lnTo>
                    <a:pt x="1180" y="398"/>
                  </a:lnTo>
                  <a:lnTo>
                    <a:pt x="1180" y="416"/>
                  </a:lnTo>
                  <a:lnTo>
                    <a:pt x="0" y="416"/>
                  </a:lnTo>
                  <a:lnTo>
                    <a:pt x="0" y="0"/>
                  </a:lnTo>
                </a:path>
              </a:pathLst>
            </a:custGeom>
            <a:solidFill>
              <a:srgbClr val="00FFFF"/>
            </a:solidFill>
            <a:ln w="12700" cap="rnd" cmpd="sng">
              <a:solidFill>
                <a:schemeClr val="tx1"/>
              </a:solidFill>
              <a:prstDash val="solid"/>
              <a:round/>
              <a:headEnd type="none" w="med" len="med"/>
              <a:tailEnd type="none" w="med" len="med"/>
            </a:ln>
          </p:spPr>
          <p:txBody>
            <a:bodyPr/>
            <a:lstStyle/>
            <a:p>
              <a:endParaRPr lang="en-US"/>
            </a:p>
          </p:txBody>
        </p:sp>
        <p:sp>
          <p:nvSpPr>
            <p:cNvPr id="328722" name="Rectangle 34"/>
            <p:cNvSpPr>
              <a:spLocks noChangeArrowheads="1"/>
            </p:cNvSpPr>
            <p:nvPr/>
          </p:nvSpPr>
          <p:spPr bwMode="auto">
            <a:xfrm>
              <a:off x="424" y="2037"/>
              <a:ext cx="23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B</a:t>
              </a:r>
            </a:p>
          </p:txBody>
        </p:sp>
        <p:sp>
          <p:nvSpPr>
            <p:cNvPr id="328723" name="Rectangle 35"/>
            <p:cNvSpPr>
              <a:spLocks noChangeArrowheads="1"/>
            </p:cNvSpPr>
            <p:nvPr/>
          </p:nvSpPr>
          <p:spPr bwMode="auto">
            <a:xfrm>
              <a:off x="977" y="2037"/>
              <a:ext cx="250"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G</a:t>
              </a:r>
            </a:p>
          </p:txBody>
        </p:sp>
        <p:sp>
          <p:nvSpPr>
            <p:cNvPr id="328724" name="Rectangle 36"/>
            <p:cNvSpPr>
              <a:spLocks noChangeArrowheads="1"/>
            </p:cNvSpPr>
            <p:nvPr/>
          </p:nvSpPr>
          <p:spPr bwMode="auto">
            <a:xfrm>
              <a:off x="1575" y="2037"/>
              <a:ext cx="241" cy="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R</a:t>
              </a:r>
            </a:p>
          </p:txBody>
        </p:sp>
        <p:sp>
          <p:nvSpPr>
            <p:cNvPr id="328725" name="Rectangle 37"/>
            <p:cNvSpPr>
              <a:spLocks noChangeArrowheads="1"/>
            </p:cNvSpPr>
            <p:nvPr/>
          </p:nvSpPr>
          <p:spPr bwMode="auto">
            <a:xfrm rot="-5400000">
              <a:off x="-76" y="1577"/>
              <a:ext cx="682"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000" i="0">
                  <a:latin typeface="Arial" charset="0"/>
                  <a:cs typeface="Times New Roman (Hebrew)" charset="-79"/>
                </a:rPr>
                <a:t>transmit</a:t>
              </a:r>
            </a:p>
          </p:txBody>
        </p:sp>
        <p:sp>
          <p:nvSpPr>
            <p:cNvPr id="328726" name="Rectangle 38"/>
            <p:cNvSpPr>
              <a:spLocks noChangeArrowheads="1"/>
            </p:cNvSpPr>
            <p:nvPr/>
          </p:nvSpPr>
          <p:spPr bwMode="auto">
            <a:xfrm>
              <a:off x="523" y="1480"/>
              <a:ext cx="1616" cy="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000" i="0">
                  <a:latin typeface="Arial" charset="0"/>
                  <a:cs typeface="Times New Roman (Hebrew)" charset="-79"/>
                </a:rPr>
                <a:t>Cyan – removes Red</a:t>
              </a:r>
            </a:p>
          </p:txBody>
        </p:sp>
      </p:grpSp>
      <p:sp>
        <p:nvSpPr>
          <p:cNvPr id="2" name="Footer Placeholder 1"/>
          <p:cNvSpPr>
            <a:spLocks noGrp="1"/>
          </p:cNvSpPr>
          <p:nvPr>
            <p:ph type="ftr" sz="quarter" idx="11"/>
          </p:nvPr>
        </p:nvSpPr>
        <p:spPr/>
        <p:txBody>
          <a:bodyPr/>
          <a:lstStyle/>
          <a:p>
            <a:pPr>
              <a:defRPr/>
            </a:pPr>
            <a:r>
              <a:rPr lang="en-US"/>
              <a:t>Cor </a:t>
            </a:r>
          </a:p>
        </p:txBody>
      </p:sp>
      <p:sp>
        <p:nvSpPr>
          <p:cNvPr id="6" name="Slide Number Placeholder 5"/>
          <p:cNvSpPr>
            <a:spLocks noGrp="1"/>
          </p:cNvSpPr>
          <p:nvPr>
            <p:ph type="sldNum" sz="quarter" idx="12"/>
          </p:nvPr>
        </p:nvSpPr>
        <p:spPr/>
        <p:txBody>
          <a:bodyPr/>
          <a:lstStyle/>
          <a:p>
            <a:pPr>
              <a:defRPr/>
            </a:pPr>
            <a:fld id="{BCB0D9E7-0DFE-4945-AD01-8C69C8E9772C}" type="slidenum">
              <a:rPr lang="en-US" smtClean="0"/>
              <a:pPr>
                <a:defRPr/>
              </a:pPr>
              <a:t>219</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52617"/>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0"/>
                                  </p:stCondLst>
                                  <p:childTnLst>
                                    <p:set>
                                      <p:cBhvr>
                                        <p:cTn id="9" dur="1" fill="hold">
                                          <p:stCondLst>
                                            <p:cond delay="499"/>
                                          </p:stCondLst>
                                        </p:cTn>
                                        <p:tgtEl>
                                          <p:spTgt spid="5"/>
                                        </p:tgtEl>
                                        <p:attrNameLst>
                                          <p:attrName>style.visibility</p:attrName>
                                        </p:attrNameLst>
                                      </p:cBhvr>
                                      <p:to>
                                        <p:strVal val="visible"/>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fill="hold" grpId="0" nodeType="clickEffect">
                                  <p:stCondLst>
                                    <p:cond delay="0"/>
                                  </p:stCondLst>
                                  <p:childTnLst>
                                    <p:set>
                                      <p:cBhvr>
                                        <p:cTn id="13" dur="1" fill="hold">
                                          <p:stCondLst>
                                            <p:cond delay="499"/>
                                          </p:stCondLst>
                                        </p:cTn>
                                        <p:tgtEl>
                                          <p:spTgt spid="452616"/>
                                        </p:tgtEl>
                                        <p:attrNameLst>
                                          <p:attrName>style.visibility</p:attrName>
                                        </p:attrNameLst>
                                      </p:cBhvr>
                                      <p:to>
                                        <p:strVal val="visible"/>
                                      </p:to>
                                    </p:set>
                                  </p:childTnLst>
                                </p:cTn>
                              </p:par>
                            </p:childTnLst>
                          </p:cTn>
                        </p:par>
                        <p:par>
                          <p:cTn id="14" fill="hold" nodeType="afterGroup">
                            <p:stCondLst>
                              <p:cond delay="500"/>
                            </p:stCondLst>
                            <p:childTnLst>
                              <p:par>
                                <p:cTn id="15" presetID="1" presetClass="entr" presetSubtype="0" fill="hold" nodeType="afterEffect">
                                  <p:stCondLst>
                                    <p:cond delay="0"/>
                                  </p:stCondLst>
                                  <p:childTnLst>
                                    <p:set>
                                      <p:cBhvr>
                                        <p:cTn id="16" dur="1" fill="hold">
                                          <p:stCondLst>
                                            <p:cond delay="499"/>
                                          </p:stCondLst>
                                        </p:cTn>
                                        <p:tgtEl>
                                          <p:spTgt spid="3"/>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452615"/>
                                        </p:tgtEl>
                                        <p:attrNameLst>
                                          <p:attrName>style.visibility</p:attrName>
                                        </p:attrNameLst>
                                      </p:cBhvr>
                                      <p:to>
                                        <p:strVal val="visible"/>
                                      </p:to>
                                    </p:set>
                                  </p:childTnLst>
                                </p:cTn>
                              </p:par>
                            </p:childTnLst>
                          </p:cTn>
                        </p:par>
                        <p:par>
                          <p:cTn id="21" fill="hold" nodeType="afterGroup">
                            <p:stCondLst>
                              <p:cond delay="500"/>
                            </p:stCondLst>
                            <p:childTnLst>
                              <p:par>
                                <p:cTn id="22" presetID="1" presetClass="entr" presetSubtype="0" fill="hold" nodeType="afterEffect">
                                  <p:stCondLst>
                                    <p:cond delay="0"/>
                                  </p:stCondLst>
                                  <p:childTnLst>
                                    <p:set>
                                      <p:cBhvr>
                                        <p:cTn id="23" dur="1" fill="hold">
                                          <p:stCondLst>
                                            <p:cond delay="499"/>
                                          </p:stCondLst>
                                        </p:cTn>
                                        <p:tgtEl>
                                          <p:spTgt spid="4"/>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499"/>
                                          </p:stCondLst>
                                        </p:cTn>
                                        <p:tgtEl>
                                          <p:spTgt spid="452618"/>
                                        </p:tgtEl>
                                        <p:attrNameLst>
                                          <p:attrName>style.visibility</p:attrName>
                                        </p:attrNameLst>
                                      </p:cBhvr>
                                      <p:to>
                                        <p:strVal val="visible"/>
                                      </p:to>
                                    </p:set>
                                  </p:childTnLst>
                                </p:cTn>
                              </p:par>
                            </p:childTnLst>
                          </p:cTn>
                        </p:par>
                        <p:par>
                          <p:cTn id="28" fill="hold" nodeType="afterGroup">
                            <p:stCondLst>
                              <p:cond delay="500"/>
                            </p:stCondLst>
                            <p:childTnLst>
                              <p:par>
                                <p:cTn id="29" presetID="1" presetClass="entr" presetSubtype="0" fill="hold" grpId="0" nodeType="afterEffect">
                                  <p:stCondLst>
                                    <p:cond delay="0"/>
                                  </p:stCondLst>
                                  <p:childTnLst>
                                    <p:set>
                                      <p:cBhvr>
                                        <p:cTn id="30" dur="1" fill="hold">
                                          <p:stCondLst>
                                            <p:cond delay="499"/>
                                          </p:stCondLst>
                                        </p:cTn>
                                        <p:tgtEl>
                                          <p:spTgt spid="4526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2615" grpId="0" animBg="1"/>
      <p:bldP spid="452616" grpId="0" animBg="1"/>
      <p:bldP spid="452617" grpId="0" animBg="1"/>
      <p:bldP spid="452618" grpId="0" animBg="1"/>
      <p:bldP spid="452629" grpId="0" autoUpdateAnimBg="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3"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5943300-7E9A-413F-A51F-9D63B9CBA75F}" type="datetime1">
              <a:rPr lang="en-US" sz="1200" i="0" smtClean="0"/>
              <a:t>3/20/18</a:t>
            </a:fld>
            <a:endParaRPr lang="en-US" sz="1200" i="0"/>
          </a:p>
        </p:txBody>
      </p:sp>
      <p:sp>
        <p:nvSpPr>
          <p:cNvPr id="92164" name="Rectangle 2"/>
          <p:cNvSpPr>
            <a:spLocks noGrp="1" noChangeArrowheads="1"/>
          </p:cNvSpPr>
          <p:nvPr>
            <p:ph type="title"/>
          </p:nvPr>
        </p:nvSpPr>
        <p:spPr>
          <a:noFill/>
        </p:spPr>
        <p:txBody>
          <a:bodyPr/>
          <a:lstStyle/>
          <a:p>
            <a:r>
              <a:rPr lang="en-US" sz="2800"/>
              <a:t>Conversão RGB para CMY e vice-versa</a:t>
            </a:r>
          </a:p>
        </p:txBody>
      </p:sp>
      <p:grpSp>
        <p:nvGrpSpPr>
          <p:cNvPr id="92165" name="Group 57"/>
          <p:cNvGrpSpPr>
            <a:grpSpLocks/>
          </p:cNvGrpSpPr>
          <p:nvPr/>
        </p:nvGrpSpPr>
        <p:grpSpPr bwMode="auto">
          <a:xfrm>
            <a:off x="1720850" y="2166938"/>
            <a:ext cx="6289675" cy="3325812"/>
            <a:chOff x="420" y="1544"/>
            <a:chExt cx="5296" cy="2095"/>
          </a:xfrm>
        </p:grpSpPr>
        <p:sp>
          <p:nvSpPr>
            <p:cNvPr id="92166" name="Rectangle 3"/>
            <p:cNvSpPr>
              <a:spLocks noChangeArrowheads="1"/>
            </p:cNvSpPr>
            <p:nvPr/>
          </p:nvSpPr>
          <p:spPr bwMode="auto">
            <a:xfrm>
              <a:off x="564" y="3026"/>
              <a:ext cx="25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B</a:t>
              </a:r>
            </a:p>
          </p:txBody>
        </p:sp>
        <p:sp>
          <p:nvSpPr>
            <p:cNvPr id="92167" name="Line 4"/>
            <p:cNvSpPr>
              <a:spLocks noChangeShapeType="1"/>
            </p:cNvSpPr>
            <p:nvPr/>
          </p:nvSpPr>
          <p:spPr bwMode="auto">
            <a:xfrm>
              <a:off x="1088" y="2581"/>
              <a:ext cx="1676"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2168" name="Line 5"/>
            <p:cNvSpPr>
              <a:spLocks noChangeShapeType="1"/>
            </p:cNvSpPr>
            <p:nvPr/>
          </p:nvSpPr>
          <p:spPr bwMode="auto">
            <a:xfrm flipV="1">
              <a:off x="1199" y="1636"/>
              <a:ext cx="0" cy="105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2169" name="Line 6"/>
            <p:cNvSpPr>
              <a:spLocks noChangeShapeType="1"/>
            </p:cNvSpPr>
            <p:nvPr/>
          </p:nvSpPr>
          <p:spPr bwMode="auto">
            <a:xfrm flipH="1">
              <a:off x="544" y="2580"/>
              <a:ext cx="656" cy="496"/>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2170" name="AutoShape 7"/>
            <p:cNvSpPr>
              <a:spLocks noChangeArrowheads="1"/>
            </p:cNvSpPr>
            <p:nvPr/>
          </p:nvSpPr>
          <p:spPr bwMode="auto">
            <a:xfrm>
              <a:off x="885" y="1880"/>
              <a:ext cx="1283" cy="937"/>
            </a:xfrm>
            <a:prstGeom prst="cube">
              <a:avLst>
                <a:gd name="adj" fmla="val 24995"/>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92171" name="Rectangle 8"/>
            <p:cNvSpPr>
              <a:spLocks noChangeArrowheads="1"/>
            </p:cNvSpPr>
            <p:nvPr/>
          </p:nvSpPr>
          <p:spPr bwMode="auto">
            <a:xfrm>
              <a:off x="2543" y="2599"/>
              <a:ext cx="26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R</a:t>
              </a:r>
            </a:p>
          </p:txBody>
        </p:sp>
        <p:sp>
          <p:nvSpPr>
            <p:cNvPr id="92172" name="Rectangle 9"/>
            <p:cNvSpPr>
              <a:spLocks noChangeArrowheads="1"/>
            </p:cNvSpPr>
            <p:nvPr/>
          </p:nvSpPr>
          <p:spPr bwMode="auto">
            <a:xfrm>
              <a:off x="1209" y="1569"/>
              <a:ext cx="27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G</a:t>
              </a:r>
            </a:p>
          </p:txBody>
        </p:sp>
        <p:sp>
          <p:nvSpPr>
            <p:cNvPr id="92173" name="Rectangle 10"/>
            <p:cNvSpPr>
              <a:spLocks noChangeArrowheads="1"/>
            </p:cNvSpPr>
            <p:nvPr/>
          </p:nvSpPr>
          <p:spPr bwMode="auto">
            <a:xfrm>
              <a:off x="2108" y="2585"/>
              <a:ext cx="36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latin typeface="Arial" charset="0"/>
                </a:rPr>
                <a:t>1.0</a:t>
              </a:r>
            </a:p>
          </p:txBody>
        </p:sp>
        <p:sp>
          <p:nvSpPr>
            <p:cNvPr id="92174" name="Rectangle 11"/>
            <p:cNvSpPr>
              <a:spLocks noChangeArrowheads="1"/>
            </p:cNvSpPr>
            <p:nvPr/>
          </p:nvSpPr>
          <p:spPr bwMode="auto">
            <a:xfrm>
              <a:off x="891" y="1746"/>
              <a:ext cx="36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latin typeface="Arial" charset="0"/>
                </a:rPr>
                <a:t>1.0</a:t>
              </a:r>
            </a:p>
          </p:txBody>
        </p:sp>
        <p:sp>
          <p:nvSpPr>
            <p:cNvPr id="92175" name="Rectangle 12"/>
            <p:cNvSpPr>
              <a:spLocks noChangeArrowheads="1"/>
            </p:cNvSpPr>
            <p:nvPr/>
          </p:nvSpPr>
          <p:spPr bwMode="auto">
            <a:xfrm>
              <a:off x="776" y="2829"/>
              <a:ext cx="36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latin typeface="Arial" charset="0"/>
                </a:rPr>
                <a:t>1.0</a:t>
              </a:r>
            </a:p>
          </p:txBody>
        </p:sp>
        <p:sp>
          <p:nvSpPr>
            <p:cNvPr id="92176" name="Rectangle 13"/>
            <p:cNvSpPr>
              <a:spLocks noChangeArrowheads="1"/>
            </p:cNvSpPr>
            <p:nvPr/>
          </p:nvSpPr>
          <p:spPr bwMode="auto">
            <a:xfrm>
              <a:off x="2139" y="1719"/>
              <a:ext cx="26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Y</a:t>
              </a:r>
            </a:p>
          </p:txBody>
        </p:sp>
        <p:sp>
          <p:nvSpPr>
            <p:cNvPr id="92177" name="Rectangle 14"/>
            <p:cNvSpPr>
              <a:spLocks noChangeArrowheads="1"/>
            </p:cNvSpPr>
            <p:nvPr/>
          </p:nvSpPr>
          <p:spPr bwMode="auto">
            <a:xfrm>
              <a:off x="1809" y="2821"/>
              <a:ext cx="29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M</a:t>
              </a:r>
            </a:p>
          </p:txBody>
        </p:sp>
        <p:sp>
          <p:nvSpPr>
            <p:cNvPr id="92178" name="Rectangle 15"/>
            <p:cNvSpPr>
              <a:spLocks noChangeArrowheads="1"/>
            </p:cNvSpPr>
            <p:nvPr/>
          </p:nvSpPr>
          <p:spPr bwMode="auto">
            <a:xfrm>
              <a:off x="655" y="2052"/>
              <a:ext cx="26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C</a:t>
              </a:r>
            </a:p>
          </p:txBody>
        </p:sp>
        <p:sp>
          <p:nvSpPr>
            <p:cNvPr id="92179" name="Rectangle 16"/>
            <p:cNvSpPr>
              <a:spLocks noChangeArrowheads="1"/>
            </p:cNvSpPr>
            <p:nvPr/>
          </p:nvSpPr>
          <p:spPr bwMode="auto">
            <a:xfrm>
              <a:off x="1664" y="1926"/>
              <a:ext cx="30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W</a:t>
              </a:r>
            </a:p>
          </p:txBody>
        </p:sp>
        <p:sp>
          <p:nvSpPr>
            <p:cNvPr id="92180" name="Rectangle 17"/>
            <p:cNvSpPr>
              <a:spLocks noChangeArrowheads="1"/>
            </p:cNvSpPr>
            <p:nvPr/>
          </p:nvSpPr>
          <p:spPr bwMode="auto">
            <a:xfrm>
              <a:off x="1140" y="2407"/>
              <a:ext cx="27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K</a:t>
              </a:r>
            </a:p>
          </p:txBody>
        </p:sp>
        <p:sp>
          <p:nvSpPr>
            <p:cNvPr id="92181" name="Rectangle 18"/>
            <p:cNvSpPr>
              <a:spLocks noChangeArrowheads="1"/>
            </p:cNvSpPr>
            <p:nvPr/>
          </p:nvSpPr>
          <p:spPr bwMode="auto">
            <a:xfrm>
              <a:off x="2103" y="2413"/>
              <a:ext cx="76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vermelho</a:t>
              </a:r>
            </a:p>
          </p:txBody>
        </p:sp>
        <p:sp>
          <p:nvSpPr>
            <p:cNvPr id="92182" name="Rectangle 19"/>
            <p:cNvSpPr>
              <a:spLocks noChangeArrowheads="1"/>
            </p:cNvSpPr>
            <p:nvPr/>
          </p:nvSpPr>
          <p:spPr bwMode="auto">
            <a:xfrm>
              <a:off x="919" y="2660"/>
              <a:ext cx="42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azul</a:t>
              </a:r>
            </a:p>
          </p:txBody>
        </p:sp>
        <p:sp>
          <p:nvSpPr>
            <p:cNvPr id="92183" name="Rectangle 20"/>
            <p:cNvSpPr>
              <a:spLocks noChangeArrowheads="1"/>
            </p:cNvSpPr>
            <p:nvPr/>
          </p:nvSpPr>
          <p:spPr bwMode="auto">
            <a:xfrm>
              <a:off x="1300" y="2414"/>
              <a:ext cx="49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preto</a:t>
              </a:r>
            </a:p>
          </p:txBody>
        </p:sp>
        <p:sp>
          <p:nvSpPr>
            <p:cNvPr id="92184" name="Rectangle 21"/>
            <p:cNvSpPr>
              <a:spLocks noChangeArrowheads="1"/>
            </p:cNvSpPr>
            <p:nvPr/>
          </p:nvSpPr>
          <p:spPr bwMode="auto">
            <a:xfrm>
              <a:off x="1149" y="1709"/>
              <a:ext cx="52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verde</a:t>
              </a:r>
            </a:p>
          </p:txBody>
        </p:sp>
        <p:sp>
          <p:nvSpPr>
            <p:cNvPr id="92185" name="Rectangle 22"/>
            <p:cNvSpPr>
              <a:spLocks noChangeArrowheads="1"/>
            </p:cNvSpPr>
            <p:nvPr/>
          </p:nvSpPr>
          <p:spPr bwMode="auto">
            <a:xfrm>
              <a:off x="2136" y="1846"/>
              <a:ext cx="69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amarelo</a:t>
              </a:r>
            </a:p>
          </p:txBody>
        </p:sp>
        <p:sp>
          <p:nvSpPr>
            <p:cNvPr id="92186" name="Rectangle 23"/>
            <p:cNvSpPr>
              <a:spLocks noChangeArrowheads="1"/>
            </p:cNvSpPr>
            <p:nvPr/>
          </p:nvSpPr>
          <p:spPr bwMode="auto">
            <a:xfrm>
              <a:off x="420" y="2151"/>
              <a:ext cx="51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ciano</a:t>
              </a:r>
            </a:p>
          </p:txBody>
        </p:sp>
        <p:sp>
          <p:nvSpPr>
            <p:cNvPr id="92187" name="Rectangle 24"/>
            <p:cNvSpPr>
              <a:spLocks noChangeArrowheads="1"/>
            </p:cNvSpPr>
            <p:nvPr/>
          </p:nvSpPr>
          <p:spPr bwMode="auto">
            <a:xfrm>
              <a:off x="1718" y="2915"/>
              <a:ext cx="73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magenta</a:t>
              </a:r>
            </a:p>
          </p:txBody>
        </p:sp>
        <p:sp>
          <p:nvSpPr>
            <p:cNvPr id="92188" name="Rectangle 25"/>
            <p:cNvSpPr>
              <a:spLocks noChangeArrowheads="1"/>
            </p:cNvSpPr>
            <p:nvPr/>
          </p:nvSpPr>
          <p:spPr bwMode="auto">
            <a:xfrm>
              <a:off x="1275" y="2101"/>
              <a:ext cx="61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branco</a:t>
              </a:r>
            </a:p>
          </p:txBody>
        </p:sp>
        <p:sp>
          <p:nvSpPr>
            <p:cNvPr id="92189" name="Line 26"/>
            <p:cNvSpPr>
              <a:spLocks noChangeShapeType="1"/>
            </p:cNvSpPr>
            <p:nvPr/>
          </p:nvSpPr>
          <p:spPr bwMode="auto">
            <a:xfrm flipV="1">
              <a:off x="1861" y="1875"/>
              <a:ext cx="314" cy="233"/>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92190" name="Line 27"/>
            <p:cNvSpPr>
              <a:spLocks noChangeShapeType="1"/>
            </p:cNvSpPr>
            <p:nvPr/>
          </p:nvSpPr>
          <p:spPr bwMode="auto">
            <a:xfrm>
              <a:off x="1860" y="2121"/>
              <a:ext cx="0" cy="693"/>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92191" name="Line 28"/>
            <p:cNvSpPr>
              <a:spLocks noChangeShapeType="1"/>
            </p:cNvSpPr>
            <p:nvPr/>
          </p:nvSpPr>
          <p:spPr bwMode="auto">
            <a:xfrm flipH="1">
              <a:off x="885" y="2115"/>
              <a:ext cx="967"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92192" name="Oval 29"/>
            <p:cNvSpPr>
              <a:spLocks noChangeArrowheads="1"/>
            </p:cNvSpPr>
            <p:nvPr/>
          </p:nvSpPr>
          <p:spPr bwMode="auto">
            <a:xfrm>
              <a:off x="1820" y="2091"/>
              <a:ext cx="52" cy="38"/>
            </a:xfrm>
            <a:prstGeom prst="ellipse">
              <a:avLst/>
            </a:prstGeom>
            <a:solidFill>
              <a:schemeClr val="tx1"/>
            </a:solidFill>
            <a:ln w="12700">
              <a:solidFill>
                <a:schemeClr val="tx1"/>
              </a:solidFill>
              <a:round/>
              <a:headEnd/>
              <a:tailEnd/>
            </a:ln>
          </p:spPr>
          <p:txBody>
            <a:bodyPr wrap="none" anchor="ctr"/>
            <a:lstStyle/>
            <a:p>
              <a:endParaRPr lang="pt-BR"/>
            </a:p>
          </p:txBody>
        </p:sp>
        <p:sp>
          <p:nvSpPr>
            <p:cNvPr id="92193" name="Oval 30"/>
            <p:cNvSpPr>
              <a:spLocks noChangeArrowheads="1"/>
            </p:cNvSpPr>
            <p:nvPr/>
          </p:nvSpPr>
          <p:spPr bwMode="auto">
            <a:xfrm>
              <a:off x="1164" y="2559"/>
              <a:ext cx="52" cy="38"/>
            </a:xfrm>
            <a:prstGeom prst="ellipse">
              <a:avLst/>
            </a:prstGeom>
            <a:solidFill>
              <a:schemeClr val="tx1"/>
            </a:solidFill>
            <a:ln w="12700">
              <a:solidFill>
                <a:schemeClr val="tx1"/>
              </a:solidFill>
              <a:round/>
              <a:headEnd/>
              <a:tailEnd/>
            </a:ln>
          </p:spPr>
          <p:txBody>
            <a:bodyPr wrap="none" anchor="ctr"/>
            <a:lstStyle/>
            <a:p>
              <a:endParaRPr lang="pt-BR"/>
            </a:p>
          </p:txBody>
        </p:sp>
        <p:sp>
          <p:nvSpPr>
            <p:cNvPr id="92194" name="Line 31"/>
            <p:cNvSpPr>
              <a:spLocks noChangeShapeType="1"/>
            </p:cNvSpPr>
            <p:nvPr/>
          </p:nvSpPr>
          <p:spPr bwMode="auto">
            <a:xfrm>
              <a:off x="3975" y="2581"/>
              <a:ext cx="1676"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2195" name="Line 32"/>
            <p:cNvSpPr>
              <a:spLocks noChangeShapeType="1"/>
            </p:cNvSpPr>
            <p:nvPr/>
          </p:nvSpPr>
          <p:spPr bwMode="auto">
            <a:xfrm flipV="1">
              <a:off x="4085" y="1636"/>
              <a:ext cx="0" cy="105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2196" name="Line 33"/>
            <p:cNvSpPr>
              <a:spLocks noChangeShapeType="1"/>
            </p:cNvSpPr>
            <p:nvPr/>
          </p:nvSpPr>
          <p:spPr bwMode="auto">
            <a:xfrm flipH="1">
              <a:off x="3431" y="2580"/>
              <a:ext cx="656" cy="496"/>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2197" name="AutoShape 34"/>
            <p:cNvSpPr>
              <a:spLocks noChangeArrowheads="1"/>
            </p:cNvSpPr>
            <p:nvPr/>
          </p:nvSpPr>
          <p:spPr bwMode="auto">
            <a:xfrm>
              <a:off x="3772" y="1880"/>
              <a:ext cx="1283" cy="937"/>
            </a:xfrm>
            <a:prstGeom prst="cube">
              <a:avLst>
                <a:gd name="adj" fmla="val 24995"/>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92198" name="Rectangle 35"/>
            <p:cNvSpPr>
              <a:spLocks noChangeArrowheads="1"/>
            </p:cNvSpPr>
            <p:nvPr/>
          </p:nvSpPr>
          <p:spPr bwMode="auto">
            <a:xfrm>
              <a:off x="4996" y="2585"/>
              <a:ext cx="36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latin typeface="Arial" charset="0"/>
                </a:rPr>
                <a:t>1.0</a:t>
              </a:r>
            </a:p>
          </p:txBody>
        </p:sp>
        <p:sp>
          <p:nvSpPr>
            <p:cNvPr id="92199" name="Rectangle 36"/>
            <p:cNvSpPr>
              <a:spLocks noChangeArrowheads="1"/>
            </p:cNvSpPr>
            <p:nvPr/>
          </p:nvSpPr>
          <p:spPr bwMode="auto">
            <a:xfrm>
              <a:off x="3778" y="1746"/>
              <a:ext cx="36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latin typeface="Arial" charset="0"/>
                </a:rPr>
                <a:t>1.0</a:t>
              </a:r>
            </a:p>
          </p:txBody>
        </p:sp>
        <p:sp>
          <p:nvSpPr>
            <p:cNvPr id="92200" name="Rectangle 37"/>
            <p:cNvSpPr>
              <a:spLocks noChangeArrowheads="1"/>
            </p:cNvSpPr>
            <p:nvPr/>
          </p:nvSpPr>
          <p:spPr bwMode="auto">
            <a:xfrm>
              <a:off x="3661" y="2829"/>
              <a:ext cx="36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i="0">
                  <a:latin typeface="Arial" charset="0"/>
                </a:rPr>
                <a:t>1.0</a:t>
              </a:r>
            </a:p>
          </p:txBody>
        </p:sp>
        <p:sp>
          <p:nvSpPr>
            <p:cNvPr id="92201" name="Rectangle 38"/>
            <p:cNvSpPr>
              <a:spLocks noChangeArrowheads="1"/>
            </p:cNvSpPr>
            <p:nvPr/>
          </p:nvSpPr>
          <p:spPr bwMode="auto">
            <a:xfrm>
              <a:off x="5426" y="2625"/>
              <a:ext cx="26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Y</a:t>
              </a:r>
            </a:p>
          </p:txBody>
        </p:sp>
        <p:sp>
          <p:nvSpPr>
            <p:cNvPr id="92202" name="Rectangle 39"/>
            <p:cNvSpPr>
              <a:spLocks noChangeArrowheads="1"/>
            </p:cNvSpPr>
            <p:nvPr/>
          </p:nvSpPr>
          <p:spPr bwMode="auto">
            <a:xfrm>
              <a:off x="3536" y="3002"/>
              <a:ext cx="29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M</a:t>
              </a:r>
            </a:p>
          </p:txBody>
        </p:sp>
        <p:sp>
          <p:nvSpPr>
            <p:cNvPr id="92203" name="Rectangle 40"/>
            <p:cNvSpPr>
              <a:spLocks noChangeArrowheads="1"/>
            </p:cNvSpPr>
            <p:nvPr/>
          </p:nvSpPr>
          <p:spPr bwMode="auto">
            <a:xfrm>
              <a:off x="4072" y="1544"/>
              <a:ext cx="26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C</a:t>
              </a:r>
            </a:p>
          </p:txBody>
        </p:sp>
        <p:sp>
          <p:nvSpPr>
            <p:cNvPr id="92204" name="Rectangle 41"/>
            <p:cNvSpPr>
              <a:spLocks noChangeArrowheads="1"/>
            </p:cNvSpPr>
            <p:nvPr/>
          </p:nvSpPr>
          <p:spPr bwMode="auto">
            <a:xfrm>
              <a:off x="4040" y="2411"/>
              <a:ext cx="30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W</a:t>
              </a:r>
            </a:p>
          </p:txBody>
        </p:sp>
        <p:sp>
          <p:nvSpPr>
            <p:cNvPr id="92205" name="Rectangle 42"/>
            <p:cNvSpPr>
              <a:spLocks noChangeArrowheads="1"/>
            </p:cNvSpPr>
            <p:nvPr/>
          </p:nvSpPr>
          <p:spPr bwMode="auto">
            <a:xfrm>
              <a:off x="4740" y="2115"/>
              <a:ext cx="27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K</a:t>
              </a:r>
            </a:p>
          </p:txBody>
        </p:sp>
        <p:sp>
          <p:nvSpPr>
            <p:cNvPr id="92206" name="Rectangle 43"/>
            <p:cNvSpPr>
              <a:spLocks noChangeArrowheads="1"/>
            </p:cNvSpPr>
            <p:nvPr/>
          </p:nvSpPr>
          <p:spPr bwMode="auto">
            <a:xfrm>
              <a:off x="4241" y="1946"/>
              <a:ext cx="49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preto</a:t>
              </a:r>
            </a:p>
          </p:txBody>
        </p:sp>
        <p:sp>
          <p:nvSpPr>
            <p:cNvPr id="92207" name="Rectangle 44"/>
            <p:cNvSpPr>
              <a:spLocks noChangeArrowheads="1"/>
            </p:cNvSpPr>
            <p:nvPr/>
          </p:nvSpPr>
          <p:spPr bwMode="auto">
            <a:xfrm>
              <a:off x="5022" y="2378"/>
              <a:ext cx="69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amarelo</a:t>
              </a:r>
            </a:p>
          </p:txBody>
        </p:sp>
        <p:sp>
          <p:nvSpPr>
            <p:cNvPr id="92208" name="Rectangle 45"/>
            <p:cNvSpPr>
              <a:spLocks noChangeArrowheads="1"/>
            </p:cNvSpPr>
            <p:nvPr/>
          </p:nvSpPr>
          <p:spPr bwMode="auto">
            <a:xfrm>
              <a:off x="4059" y="1707"/>
              <a:ext cx="51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ciano</a:t>
              </a:r>
            </a:p>
          </p:txBody>
        </p:sp>
        <p:sp>
          <p:nvSpPr>
            <p:cNvPr id="92209" name="Rectangle 46"/>
            <p:cNvSpPr>
              <a:spLocks noChangeArrowheads="1"/>
            </p:cNvSpPr>
            <p:nvPr/>
          </p:nvSpPr>
          <p:spPr bwMode="auto">
            <a:xfrm>
              <a:off x="3781" y="2641"/>
              <a:ext cx="73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1400">
                  <a:latin typeface="Arial" charset="0"/>
                </a:rPr>
                <a:t>magenta</a:t>
              </a:r>
            </a:p>
          </p:txBody>
        </p:sp>
        <p:sp>
          <p:nvSpPr>
            <p:cNvPr id="92210" name="Rectangle 47"/>
            <p:cNvSpPr>
              <a:spLocks noChangeArrowheads="1"/>
            </p:cNvSpPr>
            <p:nvPr/>
          </p:nvSpPr>
          <p:spPr bwMode="auto">
            <a:xfrm>
              <a:off x="4235" y="2399"/>
              <a:ext cx="61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branco</a:t>
              </a:r>
            </a:p>
          </p:txBody>
        </p:sp>
        <p:sp>
          <p:nvSpPr>
            <p:cNvPr id="92211" name="Oval 48"/>
            <p:cNvSpPr>
              <a:spLocks noChangeArrowheads="1"/>
            </p:cNvSpPr>
            <p:nvPr/>
          </p:nvSpPr>
          <p:spPr bwMode="auto">
            <a:xfrm>
              <a:off x="4707" y="2091"/>
              <a:ext cx="52" cy="38"/>
            </a:xfrm>
            <a:prstGeom prst="ellipse">
              <a:avLst/>
            </a:prstGeom>
            <a:solidFill>
              <a:schemeClr val="tx1"/>
            </a:solidFill>
            <a:ln w="12700">
              <a:solidFill>
                <a:schemeClr val="tx1"/>
              </a:solidFill>
              <a:round/>
              <a:headEnd/>
              <a:tailEnd/>
            </a:ln>
          </p:spPr>
          <p:txBody>
            <a:bodyPr wrap="none" anchor="ctr"/>
            <a:lstStyle/>
            <a:p>
              <a:endParaRPr lang="pt-BR"/>
            </a:p>
          </p:txBody>
        </p:sp>
        <p:sp>
          <p:nvSpPr>
            <p:cNvPr id="92212" name="Oval 49"/>
            <p:cNvSpPr>
              <a:spLocks noChangeArrowheads="1"/>
            </p:cNvSpPr>
            <p:nvPr/>
          </p:nvSpPr>
          <p:spPr bwMode="auto">
            <a:xfrm>
              <a:off x="4051" y="2559"/>
              <a:ext cx="52" cy="38"/>
            </a:xfrm>
            <a:prstGeom prst="ellipse">
              <a:avLst/>
            </a:prstGeom>
            <a:solidFill>
              <a:schemeClr val="tx1"/>
            </a:solidFill>
            <a:ln w="12700">
              <a:solidFill>
                <a:schemeClr val="tx1"/>
              </a:solidFill>
              <a:round/>
              <a:headEnd/>
              <a:tailEnd/>
            </a:ln>
          </p:spPr>
          <p:txBody>
            <a:bodyPr wrap="none" anchor="ctr"/>
            <a:lstStyle/>
            <a:p>
              <a:endParaRPr lang="pt-BR"/>
            </a:p>
          </p:txBody>
        </p:sp>
        <p:sp>
          <p:nvSpPr>
            <p:cNvPr id="92213" name="Rectangle 50"/>
            <p:cNvSpPr>
              <a:spLocks noChangeArrowheads="1"/>
            </p:cNvSpPr>
            <p:nvPr/>
          </p:nvSpPr>
          <p:spPr bwMode="auto">
            <a:xfrm>
              <a:off x="4925" y="1704"/>
              <a:ext cx="52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verde</a:t>
              </a:r>
            </a:p>
          </p:txBody>
        </p:sp>
        <p:sp>
          <p:nvSpPr>
            <p:cNvPr id="92214" name="Rectangle 51"/>
            <p:cNvSpPr>
              <a:spLocks noChangeArrowheads="1"/>
            </p:cNvSpPr>
            <p:nvPr/>
          </p:nvSpPr>
          <p:spPr bwMode="auto">
            <a:xfrm>
              <a:off x="4448" y="2851"/>
              <a:ext cx="76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vermelho</a:t>
              </a:r>
            </a:p>
          </p:txBody>
        </p:sp>
        <p:sp>
          <p:nvSpPr>
            <p:cNvPr id="92215" name="Rectangle 52"/>
            <p:cNvSpPr>
              <a:spLocks noChangeArrowheads="1"/>
            </p:cNvSpPr>
            <p:nvPr/>
          </p:nvSpPr>
          <p:spPr bwMode="auto">
            <a:xfrm>
              <a:off x="3376" y="2117"/>
              <a:ext cx="42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azul</a:t>
              </a:r>
            </a:p>
          </p:txBody>
        </p:sp>
        <p:sp>
          <p:nvSpPr>
            <p:cNvPr id="92216" name="AutoShape 53"/>
            <p:cNvSpPr>
              <a:spLocks noChangeArrowheads="1"/>
            </p:cNvSpPr>
            <p:nvPr/>
          </p:nvSpPr>
          <p:spPr bwMode="auto">
            <a:xfrm>
              <a:off x="2925" y="2175"/>
              <a:ext cx="422" cy="133"/>
            </a:xfrm>
            <a:prstGeom prst="rightArrow">
              <a:avLst>
                <a:gd name="adj1" fmla="val 50000"/>
                <a:gd name="adj2" fmla="val 158661"/>
              </a:avLst>
            </a:prstGeom>
            <a:solidFill>
              <a:schemeClr val="bg1"/>
            </a:solidFill>
            <a:ln w="12700">
              <a:solidFill>
                <a:schemeClr val="tx1"/>
              </a:solidFill>
              <a:miter lim="800000"/>
              <a:headEnd/>
              <a:tailEnd/>
            </a:ln>
          </p:spPr>
          <p:txBody>
            <a:bodyPr wrap="none" anchor="ctr"/>
            <a:lstStyle/>
            <a:p>
              <a:endParaRPr lang="pt-BR"/>
            </a:p>
          </p:txBody>
        </p:sp>
        <p:sp>
          <p:nvSpPr>
            <p:cNvPr id="92217" name="Rectangle 54"/>
            <p:cNvSpPr>
              <a:spLocks noChangeArrowheads="1"/>
            </p:cNvSpPr>
            <p:nvPr/>
          </p:nvSpPr>
          <p:spPr bwMode="auto">
            <a:xfrm>
              <a:off x="923" y="3447"/>
              <a:ext cx="53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a:t>(r,g,b)</a:t>
              </a:r>
            </a:p>
          </p:txBody>
        </p:sp>
        <p:sp>
          <p:nvSpPr>
            <p:cNvPr id="92218" name="Rectangle 55"/>
            <p:cNvSpPr>
              <a:spLocks noChangeArrowheads="1"/>
            </p:cNvSpPr>
            <p:nvPr/>
          </p:nvSpPr>
          <p:spPr bwMode="auto">
            <a:xfrm>
              <a:off x="4309" y="3447"/>
              <a:ext cx="57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a:t>(c,m,y)</a:t>
              </a:r>
            </a:p>
          </p:txBody>
        </p:sp>
      </p:grpSp>
      <p:graphicFrame>
        <p:nvGraphicFramePr>
          <p:cNvPr id="92162" name="Object 58"/>
          <p:cNvGraphicFramePr>
            <a:graphicFrameLocks noChangeAspect="1"/>
          </p:cNvGraphicFramePr>
          <p:nvPr/>
        </p:nvGraphicFramePr>
        <p:xfrm>
          <a:off x="3194050" y="4889500"/>
          <a:ext cx="2368550" cy="1560513"/>
        </p:xfrm>
        <a:graphic>
          <a:graphicData uri="http://schemas.openxmlformats.org/presentationml/2006/ole">
            <mc:AlternateContent xmlns:mc="http://schemas.openxmlformats.org/markup-compatibility/2006">
              <mc:Choice xmlns:v="urn:schemas-microsoft-com:vml" Requires="v">
                <p:oleObj spid="_x0000_s92281" name="Equation" r:id="rId4" imgW="1079280" imgH="711000" progId="Equation.3">
                  <p:embed/>
                </p:oleObj>
              </mc:Choice>
              <mc:Fallback>
                <p:oleObj name="Equation" r:id="rId4" imgW="1079280" imgH="711000" progId="Equation.3">
                  <p:embed/>
                  <p:pic>
                    <p:nvPicPr>
                      <p:cNvPr id="0" name="Object 5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94050" y="4889500"/>
                        <a:ext cx="2368550" cy="15605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220</a:t>
            </a:fld>
            <a:endParaRPr lang="en-US"/>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DE0140B-6CF7-4E77-8B48-27A321F36F62}" type="datetime1">
              <a:rPr lang="en-US" sz="1200" i="0" smtClean="0"/>
              <a:t>3/20/18</a:t>
            </a:fld>
            <a:endParaRPr lang="en-US" sz="1200" i="0"/>
          </a:p>
        </p:txBody>
      </p:sp>
      <p:sp>
        <p:nvSpPr>
          <p:cNvPr id="329731" name="Rectangle 2"/>
          <p:cNvSpPr>
            <a:spLocks noGrp="1" noChangeArrowheads="1"/>
          </p:cNvSpPr>
          <p:nvPr>
            <p:ph type="title"/>
          </p:nvPr>
        </p:nvSpPr>
        <p:spPr>
          <a:noFill/>
        </p:spPr>
        <p:txBody>
          <a:bodyPr/>
          <a:lstStyle/>
          <a:p>
            <a:r>
              <a:rPr lang="en-US" sz="2800"/>
              <a:t>Sistemas de cor dependentes de dispositivo - CMYK</a:t>
            </a:r>
          </a:p>
        </p:txBody>
      </p:sp>
      <p:sp>
        <p:nvSpPr>
          <p:cNvPr id="54275" name="Rectangle 3"/>
          <p:cNvSpPr>
            <a:spLocks noChangeArrowheads="1"/>
          </p:cNvSpPr>
          <p:nvPr/>
        </p:nvSpPr>
        <p:spPr bwMode="auto">
          <a:xfrm>
            <a:off x="5049838" y="4292600"/>
            <a:ext cx="3076575" cy="1884363"/>
          </a:xfrm>
          <a:prstGeom prst="rect">
            <a:avLst/>
          </a:prstGeom>
          <a:solidFill>
            <a:schemeClr val="accent1"/>
          </a:solidFill>
          <a:ln w="12700">
            <a:solidFill>
              <a:schemeClr val="tx1"/>
            </a:solidFill>
            <a:miter lim="800000"/>
            <a:headEnd/>
            <a:tailEnd/>
          </a:ln>
          <a:effectLst>
            <a:outerShdw dist="107763" dir="2700000" algn="ctr" rotWithShape="0">
              <a:schemeClr val="bg2"/>
            </a:outerShdw>
          </a:effectLst>
        </p:spPr>
        <p:txBody>
          <a:bodyPr wrap="none" lIns="92075" tIns="46038" rIns="92075" bIns="46038">
            <a:spAutoFit/>
          </a:bodyPr>
          <a:lstStyle/>
          <a:p>
            <a:pPr algn="ctr">
              <a:defRPr/>
            </a:pPr>
            <a:r>
              <a:rPr lang="en-US" sz="1800" b="1" i="0">
                <a:latin typeface="Arial" charset="0"/>
              </a:rPr>
              <a:t>K := </a:t>
            </a:r>
            <a:r>
              <a:rPr lang="en-US" sz="2000" b="1" i="0">
                <a:latin typeface="Symbol" pitchFamily="18" charset="2"/>
              </a:rPr>
              <a:t>a</a:t>
            </a:r>
            <a:r>
              <a:rPr lang="en-US" sz="1800" b="1" i="0">
                <a:latin typeface="Arial" charset="0"/>
              </a:rPr>
              <a:t> min (C, M, Y)</a:t>
            </a:r>
          </a:p>
          <a:p>
            <a:pPr algn="ctr">
              <a:defRPr/>
            </a:pPr>
            <a:r>
              <a:rPr lang="en-US" sz="2000" b="1" i="0">
                <a:latin typeface="Symbol" pitchFamily="18" charset="2"/>
              </a:rPr>
              <a:t>a  </a:t>
            </a:r>
            <a:r>
              <a:rPr lang="en-US" sz="1800" b="1" i="0">
                <a:latin typeface="Symbol" pitchFamily="18" charset="2"/>
              </a:rPr>
              <a:t>Î</a:t>
            </a:r>
            <a:r>
              <a:rPr lang="en-US" sz="2800" b="1" i="0">
                <a:latin typeface="Symbol" pitchFamily="18" charset="2"/>
              </a:rPr>
              <a:t> </a:t>
            </a:r>
            <a:r>
              <a:rPr lang="en-US" sz="2000" b="1" i="0">
                <a:latin typeface="Symbol" pitchFamily="18" charset="2"/>
              </a:rPr>
              <a:t>[0,1]</a:t>
            </a:r>
            <a:endParaRPr lang="en-US" sz="1800" b="1" i="0">
              <a:latin typeface="Arial" charset="0"/>
            </a:endParaRPr>
          </a:p>
          <a:p>
            <a:pPr algn="ctr">
              <a:defRPr/>
            </a:pPr>
            <a:endParaRPr lang="en-US" sz="1800" b="1" i="0">
              <a:latin typeface="Arial" charset="0"/>
            </a:endParaRPr>
          </a:p>
          <a:p>
            <a:pPr algn="ctr">
              <a:defRPr/>
            </a:pPr>
            <a:r>
              <a:rPr lang="en-US" sz="1800" b="1" i="0">
                <a:latin typeface="Arial" charset="0"/>
              </a:rPr>
              <a:t>C := C - K</a:t>
            </a:r>
          </a:p>
          <a:p>
            <a:pPr algn="ctr">
              <a:defRPr/>
            </a:pPr>
            <a:r>
              <a:rPr lang="en-US" sz="1800" b="1" i="0">
                <a:latin typeface="Arial" charset="0"/>
              </a:rPr>
              <a:t>M := M - K</a:t>
            </a:r>
          </a:p>
          <a:p>
            <a:pPr algn="ctr">
              <a:defRPr/>
            </a:pPr>
            <a:r>
              <a:rPr lang="en-US" sz="1800" b="1" i="0">
                <a:latin typeface="Arial" charset="0"/>
              </a:rPr>
              <a:t>Y :=  Y - K</a:t>
            </a:r>
          </a:p>
        </p:txBody>
      </p:sp>
      <p:sp>
        <p:nvSpPr>
          <p:cNvPr id="329733" name="Rectangle 4"/>
          <p:cNvSpPr>
            <a:spLocks noGrp="1" noChangeArrowheads="1"/>
          </p:cNvSpPr>
          <p:nvPr>
            <p:ph type="body" idx="1"/>
          </p:nvPr>
        </p:nvSpPr>
        <p:spPr>
          <a:noFill/>
        </p:spPr>
        <p:txBody>
          <a:bodyPr/>
          <a:lstStyle/>
          <a:p>
            <a:r>
              <a:rPr lang="en-US"/>
              <a:t>O sistema CMYK usa o preto (blacK) porque o pigmento (carbono) é mais barato;</a:t>
            </a:r>
          </a:p>
          <a:p>
            <a:r>
              <a:rPr lang="en-US"/>
              <a:t>A superposição de ciano, magenta e amarelo para produzir preto gera um tom meio puxado para o marron.</a:t>
            </a:r>
          </a:p>
        </p:txBody>
      </p:sp>
      <p:sp>
        <p:nvSpPr>
          <p:cNvPr id="329734" name="Line 5"/>
          <p:cNvSpPr>
            <a:spLocks noChangeShapeType="1"/>
          </p:cNvSpPr>
          <p:nvPr/>
        </p:nvSpPr>
        <p:spPr bwMode="auto">
          <a:xfrm flipV="1">
            <a:off x="1649413" y="3849688"/>
            <a:ext cx="0" cy="1589087"/>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9735" name="Line 6"/>
          <p:cNvSpPr>
            <a:spLocks noChangeShapeType="1"/>
          </p:cNvSpPr>
          <p:nvPr/>
        </p:nvSpPr>
        <p:spPr bwMode="auto">
          <a:xfrm>
            <a:off x="1301750" y="5311775"/>
            <a:ext cx="2230438"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9736" name="Line 7"/>
          <p:cNvSpPr>
            <a:spLocks noChangeShapeType="1"/>
          </p:cNvSpPr>
          <p:nvPr/>
        </p:nvSpPr>
        <p:spPr bwMode="auto">
          <a:xfrm flipH="1">
            <a:off x="608013" y="5184775"/>
            <a:ext cx="1212850" cy="88582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9737" name="Line 8"/>
          <p:cNvSpPr>
            <a:spLocks noChangeShapeType="1"/>
          </p:cNvSpPr>
          <p:nvPr/>
        </p:nvSpPr>
        <p:spPr bwMode="auto">
          <a:xfrm flipV="1">
            <a:off x="1627188" y="4524375"/>
            <a:ext cx="676275" cy="801688"/>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29738" name="Rectangle 9"/>
          <p:cNvSpPr>
            <a:spLocks noChangeArrowheads="1"/>
          </p:cNvSpPr>
          <p:nvPr/>
        </p:nvSpPr>
        <p:spPr bwMode="auto">
          <a:xfrm>
            <a:off x="3429000" y="5434013"/>
            <a:ext cx="442913"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M</a:t>
            </a:r>
          </a:p>
        </p:txBody>
      </p:sp>
      <p:sp>
        <p:nvSpPr>
          <p:cNvPr id="329739" name="Rectangle 10"/>
          <p:cNvSpPr>
            <a:spLocks noChangeArrowheads="1"/>
          </p:cNvSpPr>
          <p:nvPr/>
        </p:nvSpPr>
        <p:spPr bwMode="auto">
          <a:xfrm>
            <a:off x="1639888" y="3690938"/>
            <a:ext cx="404812"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Y</a:t>
            </a:r>
          </a:p>
        </p:txBody>
      </p:sp>
      <p:sp>
        <p:nvSpPr>
          <p:cNvPr id="329740" name="Rectangle 11"/>
          <p:cNvSpPr>
            <a:spLocks noChangeArrowheads="1"/>
          </p:cNvSpPr>
          <p:nvPr/>
        </p:nvSpPr>
        <p:spPr bwMode="auto">
          <a:xfrm>
            <a:off x="2236788" y="4238625"/>
            <a:ext cx="41751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K</a:t>
            </a:r>
          </a:p>
        </p:txBody>
      </p:sp>
      <p:sp>
        <p:nvSpPr>
          <p:cNvPr id="329741" name="Rectangle 12"/>
          <p:cNvSpPr>
            <a:spLocks noChangeArrowheads="1"/>
          </p:cNvSpPr>
          <p:nvPr/>
        </p:nvSpPr>
        <p:spPr bwMode="auto">
          <a:xfrm>
            <a:off x="679450" y="6096000"/>
            <a:ext cx="417513"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C</a:t>
            </a:r>
          </a:p>
        </p:txBody>
      </p:sp>
      <p:sp>
        <p:nvSpPr>
          <p:cNvPr id="329742" name="Oval 13"/>
          <p:cNvSpPr>
            <a:spLocks noChangeArrowheads="1"/>
          </p:cNvSpPr>
          <p:nvPr/>
        </p:nvSpPr>
        <p:spPr bwMode="auto">
          <a:xfrm>
            <a:off x="1581150" y="5276850"/>
            <a:ext cx="134938" cy="98425"/>
          </a:xfrm>
          <a:prstGeom prst="ellipse">
            <a:avLst/>
          </a:prstGeom>
          <a:solidFill>
            <a:schemeClr val="bg1"/>
          </a:solidFill>
          <a:ln w="12700">
            <a:solidFill>
              <a:schemeClr val="tx1"/>
            </a:solidFill>
            <a:round/>
            <a:headEnd/>
            <a:tailEnd/>
          </a:ln>
        </p:spPr>
        <p:txBody>
          <a:bodyPr wrap="none" anchor="ctr"/>
          <a:lstStyle/>
          <a:p>
            <a:endParaRPr lang="pt-BR"/>
          </a:p>
        </p:txBody>
      </p:sp>
      <p:sp>
        <p:nvSpPr>
          <p:cNvPr id="329743" name="Rectangle 14"/>
          <p:cNvSpPr>
            <a:spLocks noChangeArrowheads="1"/>
          </p:cNvSpPr>
          <p:nvPr/>
        </p:nvSpPr>
        <p:spPr bwMode="auto">
          <a:xfrm>
            <a:off x="1536700" y="5775325"/>
            <a:ext cx="2063750"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base linearmente</a:t>
            </a:r>
          </a:p>
          <a:p>
            <a:r>
              <a:rPr lang="en-US" sz="1400">
                <a:latin typeface="Arial" charset="0"/>
              </a:rPr>
              <a:t>dependente</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221</a:t>
            </a:fld>
            <a:endParaRPr lang="en-US"/>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Date Placeholder 4"/>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2BE851B2-A37E-4420-9E08-C973C54D9A08}" type="datetime1">
              <a:rPr lang="en-US" sz="1200" i="0" smtClean="0"/>
              <a:t>3/20/18</a:t>
            </a:fld>
            <a:endParaRPr lang="en-US" sz="1200" i="0"/>
          </a:p>
        </p:txBody>
      </p:sp>
      <p:sp>
        <p:nvSpPr>
          <p:cNvPr id="330755" name="Rectangle 2"/>
          <p:cNvSpPr>
            <a:spLocks noChangeArrowheads="1"/>
          </p:cNvSpPr>
          <p:nvPr/>
        </p:nvSpPr>
        <p:spPr bwMode="auto">
          <a:xfrm>
            <a:off x="2514600" y="2057400"/>
            <a:ext cx="3438525" cy="48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600" i="0">
                <a:latin typeface="Arial" charset="0"/>
                <a:cs typeface="Times New Roman (Hebrew)" charset="-79"/>
              </a:rPr>
              <a:t>C + M + Y = K  (black)</a:t>
            </a:r>
          </a:p>
        </p:txBody>
      </p:sp>
      <p:sp>
        <p:nvSpPr>
          <p:cNvPr id="330756" name="Line 3"/>
          <p:cNvSpPr>
            <a:spLocks noChangeShapeType="1"/>
          </p:cNvSpPr>
          <p:nvPr/>
        </p:nvSpPr>
        <p:spPr bwMode="auto">
          <a:xfrm>
            <a:off x="425450" y="5640388"/>
            <a:ext cx="244475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0757" name="Rectangle 4"/>
          <p:cNvSpPr>
            <a:spLocks noChangeArrowheads="1"/>
          </p:cNvSpPr>
          <p:nvPr/>
        </p:nvSpPr>
        <p:spPr bwMode="auto">
          <a:xfrm>
            <a:off x="628650" y="4576763"/>
            <a:ext cx="615950" cy="1046162"/>
          </a:xfrm>
          <a:prstGeom prst="rect">
            <a:avLst/>
          </a:prstGeom>
          <a:solidFill>
            <a:srgbClr val="00FFFF"/>
          </a:solidFill>
          <a:ln w="12700">
            <a:solidFill>
              <a:schemeClr val="tx1"/>
            </a:solidFill>
            <a:miter lim="800000"/>
            <a:headEnd/>
            <a:tailEnd/>
          </a:ln>
        </p:spPr>
        <p:txBody>
          <a:bodyPr wrap="none" anchor="ctr"/>
          <a:lstStyle/>
          <a:p>
            <a:endParaRPr lang="pt-BR"/>
          </a:p>
        </p:txBody>
      </p:sp>
      <p:sp>
        <p:nvSpPr>
          <p:cNvPr id="330758" name="Rectangle 5"/>
          <p:cNvSpPr>
            <a:spLocks noChangeArrowheads="1"/>
          </p:cNvSpPr>
          <p:nvPr/>
        </p:nvSpPr>
        <p:spPr bwMode="auto">
          <a:xfrm>
            <a:off x="1258888" y="5097463"/>
            <a:ext cx="615950" cy="525462"/>
          </a:xfrm>
          <a:prstGeom prst="rect">
            <a:avLst/>
          </a:prstGeom>
          <a:solidFill>
            <a:srgbClr val="FF00FF"/>
          </a:solidFill>
          <a:ln w="12700">
            <a:solidFill>
              <a:schemeClr val="tx1"/>
            </a:solidFill>
            <a:miter lim="800000"/>
            <a:headEnd/>
            <a:tailEnd/>
          </a:ln>
        </p:spPr>
        <p:txBody>
          <a:bodyPr wrap="none" anchor="ctr"/>
          <a:lstStyle/>
          <a:p>
            <a:endParaRPr lang="pt-BR"/>
          </a:p>
        </p:txBody>
      </p:sp>
      <p:sp>
        <p:nvSpPr>
          <p:cNvPr id="330759" name="Rectangle 6"/>
          <p:cNvSpPr>
            <a:spLocks noChangeArrowheads="1"/>
          </p:cNvSpPr>
          <p:nvPr/>
        </p:nvSpPr>
        <p:spPr bwMode="auto">
          <a:xfrm>
            <a:off x="1890713" y="4906963"/>
            <a:ext cx="615950" cy="715962"/>
          </a:xfrm>
          <a:prstGeom prst="rect">
            <a:avLst/>
          </a:prstGeom>
          <a:solidFill>
            <a:srgbClr val="FFFF00"/>
          </a:solidFill>
          <a:ln w="12700">
            <a:solidFill>
              <a:schemeClr val="tx1"/>
            </a:solidFill>
            <a:miter lim="800000"/>
            <a:headEnd/>
            <a:tailEnd/>
          </a:ln>
        </p:spPr>
        <p:txBody>
          <a:bodyPr wrap="none" anchor="ctr"/>
          <a:lstStyle/>
          <a:p>
            <a:endParaRPr lang="pt-BR"/>
          </a:p>
        </p:txBody>
      </p:sp>
      <p:sp>
        <p:nvSpPr>
          <p:cNvPr id="330760" name="Rectangle 7"/>
          <p:cNvSpPr>
            <a:spLocks noChangeArrowheads="1"/>
          </p:cNvSpPr>
          <p:nvPr/>
        </p:nvSpPr>
        <p:spPr bwMode="auto">
          <a:xfrm>
            <a:off x="363538" y="5648325"/>
            <a:ext cx="725487" cy="423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 100</a:t>
            </a:r>
          </a:p>
        </p:txBody>
      </p:sp>
      <p:sp>
        <p:nvSpPr>
          <p:cNvPr id="330761" name="Rectangle 8"/>
          <p:cNvSpPr>
            <a:spLocks noChangeArrowheads="1"/>
          </p:cNvSpPr>
          <p:nvPr/>
        </p:nvSpPr>
        <p:spPr bwMode="auto">
          <a:xfrm>
            <a:off x="1268413" y="5648325"/>
            <a:ext cx="492125" cy="423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50</a:t>
            </a:r>
          </a:p>
        </p:txBody>
      </p:sp>
      <p:sp>
        <p:nvSpPr>
          <p:cNvPr id="330762" name="Rectangle 9"/>
          <p:cNvSpPr>
            <a:spLocks noChangeArrowheads="1"/>
          </p:cNvSpPr>
          <p:nvPr/>
        </p:nvSpPr>
        <p:spPr bwMode="auto">
          <a:xfrm>
            <a:off x="1898650" y="5648325"/>
            <a:ext cx="492125" cy="423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70</a:t>
            </a:r>
          </a:p>
        </p:txBody>
      </p:sp>
      <p:sp>
        <p:nvSpPr>
          <p:cNvPr id="330763" name="Rectangle 10"/>
          <p:cNvSpPr>
            <a:spLocks noChangeArrowheads="1"/>
          </p:cNvSpPr>
          <p:nvPr/>
        </p:nvSpPr>
        <p:spPr bwMode="auto">
          <a:xfrm>
            <a:off x="3097213" y="5092700"/>
            <a:ext cx="3587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400" i="0">
                <a:latin typeface="Arial" charset="0"/>
                <a:cs typeface="Times New Roman (Hebrew)" charset="-79"/>
              </a:rPr>
              <a:t>=</a:t>
            </a:r>
          </a:p>
        </p:txBody>
      </p:sp>
      <p:sp>
        <p:nvSpPr>
          <p:cNvPr id="330764" name="Rectangle 11"/>
          <p:cNvSpPr>
            <a:spLocks noChangeArrowheads="1"/>
          </p:cNvSpPr>
          <p:nvPr/>
        </p:nvSpPr>
        <p:spPr bwMode="auto">
          <a:xfrm>
            <a:off x="5878513" y="5648325"/>
            <a:ext cx="569912" cy="423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 50</a:t>
            </a:r>
          </a:p>
        </p:txBody>
      </p:sp>
      <p:sp>
        <p:nvSpPr>
          <p:cNvPr id="330765" name="Line 12"/>
          <p:cNvSpPr>
            <a:spLocks noChangeShapeType="1"/>
          </p:cNvSpPr>
          <p:nvPr/>
        </p:nvSpPr>
        <p:spPr bwMode="auto">
          <a:xfrm>
            <a:off x="5776913" y="5640388"/>
            <a:ext cx="244475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0766" name="Rectangle 13"/>
          <p:cNvSpPr>
            <a:spLocks noChangeArrowheads="1"/>
          </p:cNvSpPr>
          <p:nvPr/>
        </p:nvSpPr>
        <p:spPr bwMode="auto">
          <a:xfrm>
            <a:off x="5980113" y="5110163"/>
            <a:ext cx="615950" cy="512762"/>
          </a:xfrm>
          <a:prstGeom prst="rect">
            <a:avLst/>
          </a:prstGeom>
          <a:solidFill>
            <a:srgbClr val="00FFFF"/>
          </a:solidFill>
          <a:ln w="12700">
            <a:solidFill>
              <a:schemeClr val="tx1"/>
            </a:solidFill>
            <a:miter lim="800000"/>
            <a:headEnd/>
            <a:tailEnd/>
          </a:ln>
        </p:spPr>
        <p:txBody>
          <a:bodyPr wrap="none" anchor="ctr"/>
          <a:lstStyle/>
          <a:p>
            <a:endParaRPr lang="pt-BR"/>
          </a:p>
        </p:txBody>
      </p:sp>
      <p:sp>
        <p:nvSpPr>
          <p:cNvPr id="330767" name="Rectangle 14"/>
          <p:cNvSpPr>
            <a:spLocks noChangeArrowheads="1"/>
          </p:cNvSpPr>
          <p:nvPr/>
        </p:nvSpPr>
        <p:spPr bwMode="auto">
          <a:xfrm>
            <a:off x="7240588" y="5478463"/>
            <a:ext cx="615950" cy="144462"/>
          </a:xfrm>
          <a:prstGeom prst="rect">
            <a:avLst/>
          </a:prstGeom>
          <a:solidFill>
            <a:srgbClr val="FFFF00"/>
          </a:solidFill>
          <a:ln w="12700">
            <a:solidFill>
              <a:schemeClr val="tx1"/>
            </a:solidFill>
            <a:miter lim="800000"/>
            <a:headEnd/>
            <a:tailEnd/>
          </a:ln>
        </p:spPr>
        <p:txBody>
          <a:bodyPr wrap="none" anchor="ctr"/>
          <a:lstStyle/>
          <a:p>
            <a:endParaRPr lang="pt-BR"/>
          </a:p>
        </p:txBody>
      </p:sp>
      <p:sp>
        <p:nvSpPr>
          <p:cNvPr id="330768" name="Rectangle 15"/>
          <p:cNvSpPr>
            <a:spLocks noChangeArrowheads="1"/>
          </p:cNvSpPr>
          <p:nvPr/>
        </p:nvSpPr>
        <p:spPr bwMode="auto">
          <a:xfrm>
            <a:off x="6711950" y="5648325"/>
            <a:ext cx="336550" cy="423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0</a:t>
            </a:r>
          </a:p>
        </p:txBody>
      </p:sp>
      <p:sp>
        <p:nvSpPr>
          <p:cNvPr id="330769" name="Rectangle 16"/>
          <p:cNvSpPr>
            <a:spLocks noChangeArrowheads="1"/>
          </p:cNvSpPr>
          <p:nvPr/>
        </p:nvSpPr>
        <p:spPr bwMode="auto">
          <a:xfrm>
            <a:off x="7250113" y="5648325"/>
            <a:ext cx="492125" cy="423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20</a:t>
            </a:r>
          </a:p>
        </p:txBody>
      </p:sp>
      <p:grpSp>
        <p:nvGrpSpPr>
          <p:cNvPr id="330770" name="Group 17"/>
          <p:cNvGrpSpPr>
            <a:grpSpLocks/>
          </p:cNvGrpSpPr>
          <p:nvPr/>
        </p:nvGrpSpPr>
        <p:grpSpPr bwMode="auto">
          <a:xfrm>
            <a:off x="3994150" y="5097463"/>
            <a:ext cx="976313" cy="974725"/>
            <a:chOff x="1887" y="3524"/>
            <a:chExt cx="461" cy="818"/>
          </a:xfrm>
        </p:grpSpPr>
        <p:sp>
          <p:nvSpPr>
            <p:cNvPr id="330781" name="Line 18"/>
            <p:cNvSpPr>
              <a:spLocks noChangeShapeType="1"/>
            </p:cNvSpPr>
            <p:nvPr/>
          </p:nvSpPr>
          <p:spPr bwMode="auto">
            <a:xfrm>
              <a:off x="1887" y="3980"/>
              <a:ext cx="461"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0782" name="Rectangle 19"/>
            <p:cNvSpPr>
              <a:spLocks noChangeArrowheads="1"/>
            </p:cNvSpPr>
            <p:nvPr/>
          </p:nvSpPr>
          <p:spPr bwMode="auto">
            <a:xfrm>
              <a:off x="1971" y="3524"/>
              <a:ext cx="291" cy="441"/>
            </a:xfrm>
            <a:prstGeom prst="rect">
              <a:avLst/>
            </a:prstGeom>
            <a:solidFill>
              <a:schemeClr val="tx1"/>
            </a:solidFill>
            <a:ln w="12700">
              <a:solidFill>
                <a:schemeClr val="tx1"/>
              </a:solidFill>
              <a:miter lim="800000"/>
              <a:headEnd/>
              <a:tailEnd/>
            </a:ln>
          </p:spPr>
          <p:txBody>
            <a:bodyPr wrap="none" anchor="ctr"/>
            <a:lstStyle/>
            <a:p>
              <a:endParaRPr lang="pt-BR"/>
            </a:p>
          </p:txBody>
        </p:sp>
        <p:sp>
          <p:nvSpPr>
            <p:cNvPr id="330783" name="Rectangle 20"/>
            <p:cNvSpPr>
              <a:spLocks noChangeArrowheads="1"/>
            </p:cNvSpPr>
            <p:nvPr/>
          </p:nvSpPr>
          <p:spPr bwMode="auto">
            <a:xfrm>
              <a:off x="1975" y="3986"/>
              <a:ext cx="232" cy="3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50</a:t>
              </a:r>
            </a:p>
          </p:txBody>
        </p:sp>
      </p:grpSp>
      <p:sp>
        <p:nvSpPr>
          <p:cNvPr id="330771" name="Rectangle 21"/>
          <p:cNvSpPr>
            <a:spLocks noChangeArrowheads="1"/>
          </p:cNvSpPr>
          <p:nvPr/>
        </p:nvSpPr>
        <p:spPr bwMode="auto">
          <a:xfrm>
            <a:off x="5175250" y="5092700"/>
            <a:ext cx="3587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400" i="0">
                <a:latin typeface="Arial" charset="0"/>
                <a:cs typeface="Times New Roman (Hebrew)" charset="-79"/>
              </a:rPr>
              <a:t>+</a:t>
            </a:r>
          </a:p>
        </p:txBody>
      </p:sp>
      <p:sp>
        <p:nvSpPr>
          <p:cNvPr id="330772" name="Rectangle 22"/>
          <p:cNvSpPr>
            <a:spLocks noChangeArrowheads="1"/>
          </p:cNvSpPr>
          <p:nvPr/>
        </p:nvSpPr>
        <p:spPr bwMode="auto">
          <a:xfrm>
            <a:off x="635000" y="5900738"/>
            <a:ext cx="382588" cy="42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C</a:t>
            </a:r>
          </a:p>
        </p:txBody>
      </p:sp>
      <p:sp>
        <p:nvSpPr>
          <p:cNvPr id="330773" name="Rectangle 23"/>
          <p:cNvSpPr>
            <a:spLocks noChangeArrowheads="1"/>
          </p:cNvSpPr>
          <p:nvPr/>
        </p:nvSpPr>
        <p:spPr bwMode="auto">
          <a:xfrm>
            <a:off x="1335088" y="5900738"/>
            <a:ext cx="414337" cy="42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M</a:t>
            </a:r>
          </a:p>
        </p:txBody>
      </p:sp>
      <p:sp>
        <p:nvSpPr>
          <p:cNvPr id="330774" name="Rectangle 24"/>
          <p:cNvSpPr>
            <a:spLocks noChangeArrowheads="1"/>
          </p:cNvSpPr>
          <p:nvPr/>
        </p:nvSpPr>
        <p:spPr bwMode="auto">
          <a:xfrm>
            <a:off x="1966913" y="5900738"/>
            <a:ext cx="366712" cy="42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Y</a:t>
            </a:r>
          </a:p>
        </p:txBody>
      </p:sp>
      <p:sp>
        <p:nvSpPr>
          <p:cNvPr id="330775" name="Rectangle 25"/>
          <p:cNvSpPr>
            <a:spLocks noChangeArrowheads="1"/>
          </p:cNvSpPr>
          <p:nvPr/>
        </p:nvSpPr>
        <p:spPr bwMode="auto">
          <a:xfrm>
            <a:off x="6008688" y="5900738"/>
            <a:ext cx="382587" cy="42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C</a:t>
            </a:r>
          </a:p>
        </p:txBody>
      </p:sp>
      <p:sp>
        <p:nvSpPr>
          <p:cNvPr id="330776" name="Rectangle 26"/>
          <p:cNvSpPr>
            <a:spLocks noChangeArrowheads="1"/>
          </p:cNvSpPr>
          <p:nvPr/>
        </p:nvSpPr>
        <p:spPr bwMode="auto">
          <a:xfrm>
            <a:off x="6710363" y="5900738"/>
            <a:ext cx="414337" cy="42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M</a:t>
            </a:r>
          </a:p>
        </p:txBody>
      </p:sp>
      <p:sp>
        <p:nvSpPr>
          <p:cNvPr id="330777" name="Rectangle 27"/>
          <p:cNvSpPr>
            <a:spLocks noChangeArrowheads="1"/>
          </p:cNvSpPr>
          <p:nvPr/>
        </p:nvSpPr>
        <p:spPr bwMode="auto">
          <a:xfrm>
            <a:off x="7340600" y="5900738"/>
            <a:ext cx="366713" cy="42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Y</a:t>
            </a:r>
          </a:p>
        </p:txBody>
      </p:sp>
      <p:sp>
        <p:nvSpPr>
          <p:cNvPr id="330778" name="Rectangle 28"/>
          <p:cNvSpPr>
            <a:spLocks noChangeArrowheads="1"/>
          </p:cNvSpPr>
          <p:nvPr/>
        </p:nvSpPr>
        <p:spPr bwMode="auto">
          <a:xfrm>
            <a:off x="4294188" y="5900738"/>
            <a:ext cx="366712" cy="42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200" i="0">
                <a:latin typeface="Arial" charset="0"/>
                <a:cs typeface="Times New Roman (Hebrew)" charset="-79"/>
              </a:rPr>
              <a:t>K</a:t>
            </a:r>
          </a:p>
        </p:txBody>
      </p:sp>
      <p:sp>
        <p:nvSpPr>
          <p:cNvPr id="330779" name="Rectangle 29"/>
          <p:cNvSpPr>
            <a:spLocks noGrp="1" noChangeArrowheads="1"/>
          </p:cNvSpPr>
          <p:nvPr>
            <p:ph type="title"/>
          </p:nvPr>
        </p:nvSpPr>
        <p:spPr/>
        <p:txBody>
          <a:bodyPr/>
          <a:lstStyle/>
          <a:p>
            <a:pPr defTabSz="914400"/>
            <a:r>
              <a:rPr lang="en-US"/>
              <a:t>CMY + Black</a:t>
            </a:r>
          </a:p>
        </p:txBody>
      </p:sp>
      <p:sp>
        <p:nvSpPr>
          <p:cNvPr id="330780" name="Rectangle 30"/>
          <p:cNvSpPr>
            <a:spLocks noGrp="1" noChangeArrowheads="1"/>
          </p:cNvSpPr>
          <p:nvPr>
            <p:ph type="body" sz="half" idx="1"/>
          </p:nvPr>
        </p:nvSpPr>
        <p:spPr>
          <a:xfrm>
            <a:off x="457200" y="2743200"/>
            <a:ext cx="7772400" cy="1600200"/>
          </a:xfrm>
        </p:spPr>
        <p:txBody>
          <a:bodyPr/>
          <a:lstStyle/>
          <a:p>
            <a:pPr marL="342900" indent="-342900" defTabSz="914400"/>
            <a:r>
              <a:rPr lang="en-US" sz="1800"/>
              <a:t>Using three inks for black is expensive</a:t>
            </a:r>
          </a:p>
          <a:p>
            <a:pPr marL="342900" indent="-342900" defTabSz="914400"/>
            <a:r>
              <a:rPr lang="en-US" sz="1800"/>
              <a:t>C+M+Y = dark brown not black</a:t>
            </a:r>
          </a:p>
          <a:p>
            <a:pPr marL="342900" indent="-342900" defTabSz="914400"/>
            <a:r>
              <a:rPr lang="en-US" sz="1800"/>
              <a:t>Black instead of C+M+Y is crisper with more contrast</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3FBFE957-28E0-46E9-B9BB-B850582AD7D9}" type="slidenum">
              <a:rPr lang="en-US" smtClean="0"/>
              <a:pPr>
                <a:defRPr/>
              </a:pPr>
              <a:t>222</a:t>
            </a:fld>
            <a:endParaRPr lang="en-US"/>
          </a:p>
        </p:txBody>
      </p:sp>
    </p:spTree>
  </p:cSld>
  <p:clrMapOvr>
    <a:masterClrMapping/>
  </p:clrMapOvr>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7"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120CB32-C3ED-4AEE-B2BC-36266A79DDB9}" type="datetime1">
              <a:rPr lang="en-US" sz="1200" i="0" smtClean="0"/>
              <a:t>3/20/18</a:t>
            </a:fld>
            <a:endParaRPr lang="en-US" sz="1200" i="0"/>
          </a:p>
        </p:txBody>
      </p:sp>
      <p:sp>
        <p:nvSpPr>
          <p:cNvPr id="93188" name="Rectangle 2"/>
          <p:cNvSpPr>
            <a:spLocks noGrp="1" noChangeArrowheads="1"/>
          </p:cNvSpPr>
          <p:nvPr>
            <p:ph type="title"/>
          </p:nvPr>
        </p:nvSpPr>
        <p:spPr/>
        <p:txBody>
          <a:bodyPr/>
          <a:lstStyle/>
          <a:p>
            <a:pPr defTabSz="914400"/>
            <a:r>
              <a:rPr lang="en-US"/>
              <a:t>3D Color Spaces</a:t>
            </a:r>
          </a:p>
        </p:txBody>
      </p:sp>
      <p:sp>
        <p:nvSpPr>
          <p:cNvPr id="93189" name="Rectangle 3"/>
          <p:cNvSpPr>
            <a:spLocks noChangeArrowheads="1"/>
          </p:cNvSpPr>
          <p:nvPr/>
        </p:nvSpPr>
        <p:spPr bwMode="auto">
          <a:xfrm>
            <a:off x="685800" y="1981200"/>
            <a:ext cx="7772400"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342900" indent="-342900" eaLnBrk="1" hangingPunct="1">
              <a:spcBef>
                <a:spcPct val="20000"/>
              </a:spcBef>
              <a:buClr>
                <a:schemeClr val="folHlink"/>
              </a:buClr>
              <a:buSzPct val="60000"/>
              <a:buFont typeface="Wingdings" pitchFamily="2" charset="2"/>
              <a:buChar char="n"/>
            </a:pPr>
            <a:r>
              <a:rPr lang="en-US" sz="2800" i="0">
                <a:cs typeface="Times New Roman" pitchFamily="18" charset="0"/>
              </a:rPr>
              <a:t>Tri-cromatico sugere espaço 3D</a:t>
            </a:r>
          </a:p>
        </p:txBody>
      </p:sp>
      <p:sp>
        <p:nvSpPr>
          <p:cNvPr id="93190" name="Text Box 4"/>
          <p:cNvSpPr txBox="1">
            <a:spLocks noChangeArrowheads="1"/>
          </p:cNvSpPr>
          <p:nvPr/>
        </p:nvSpPr>
        <p:spPr bwMode="auto">
          <a:xfrm>
            <a:off x="6651625" y="2665413"/>
            <a:ext cx="8778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Polar</a:t>
            </a:r>
          </a:p>
        </p:txBody>
      </p:sp>
      <p:grpSp>
        <p:nvGrpSpPr>
          <p:cNvPr id="93191" name="Group 5"/>
          <p:cNvGrpSpPr>
            <a:grpSpLocks/>
          </p:cNvGrpSpPr>
          <p:nvPr/>
        </p:nvGrpSpPr>
        <p:grpSpPr bwMode="auto">
          <a:xfrm>
            <a:off x="5699125" y="3690938"/>
            <a:ext cx="2952750" cy="2935287"/>
            <a:chOff x="1994" y="2001"/>
            <a:chExt cx="2186" cy="2173"/>
          </a:xfrm>
        </p:grpSpPr>
        <p:graphicFrame>
          <p:nvGraphicFramePr>
            <p:cNvPr id="93186" name="Object 6"/>
            <p:cNvGraphicFramePr>
              <a:graphicFrameLocks noChangeAspect="1"/>
            </p:cNvGraphicFramePr>
            <p:nvPr/>
          </p:nvGraphicFramePr>
          <p:xfrm>
            <a:off x="1994" y="2439"/>
            <a:ext cx="1980" cy="1557"/>
          </p:xfrm>
          <a:graphic>
            <a:graphicData uri="http://schemas.openxmlformats.org/presentationml/2006/ole">
              <mc:AlternateContent xmlns:mc="http://schemas.openxmlformats.org/markup-compatibility/2006">
                <mc:Choice xmlns:v="urn:schemas-microsoft-com:vml" Requires="v">
                  <p:oleObj spid="_x0000_s93268" name="Photo Editor Photo" r:id="rId4" imgW="4590476" imgH="3610479" progId="MSPhotoEd.3">
                    <p:embed/>
                  </p:oleObj>
                </mc:Choice>
                <mc:Fallback>
                  <p:oleObj name="Photo Editor Photo" r:id="rId4" imgW="4590476" imgH="3610479" progId="MSPhotoEd.3">
                    <p:embed/>
                    <p:pic>
                      <p:nvPicPr>
                        <p:cNvPr id="0"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94" y="2439"/>
                          <a:ext cx="1980" cy="15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3200" name="Line 7"/>
            <p:cNvSpPr>
              <a:spLocks noChangeShapeType="1"/>
            </p:cNvSpPr>
            <p:nvPr/>
          </p:nvSpPr>
          <p:spPr bwMode="auto">
            <a:xfrm>
              <a:off x="2948" y="3901"/>
              <a:ext cx="1101" cy="0"/>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93201" name="Line 8"/>
            <p:cNvSpPr>
              <a:spLocks noChangeShapeType="1"/>
            </p:cNvSpPr>
            <p:nvPr/>
          </p:nvSpPr>
          <p:spPr bwMode="auto">
            <a:xfrm flipV="1">
              <a:off x="2937" y="2064"/>
              <a:ext cx="0" cy="1842"/>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93202" name="Line 9"/>
            <p:cNvSpPr>
              <a:spLocks noChangeShapeType="1"/>
            </p:cNvSpPr>
            <p:nvPr/>
          </p:nvSpPr>
          <p:spPr bwMode="auto">
            <a:xfrm flipH="1">
              <a:off x="2669" y="3906"/>
              <a:ext cx="268" cy="268"/>
            </a:xfrm>
            <a:prstGeom prst="line">
              <a:avLst/>
            </a:prstGeom>
            <a:noFill/>
            <a:ln w="12700">
              <a:solidFill>
                <a:schemeClr val="tx1"/>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93203" name="Text Box 10"/>
            <p:cNvSpPr txBox="1">
              <a:spLocks noChangeArrowheads="1"/>
            </p:cNvSpPr>
            <p:nvPr/>
          </p:nvSpPr>
          <p:spPr bwMode="auto">
            <a:xfrm>
              <a:off x="3005" y="2001"/>
              <a:ext cx="865" cy="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latin typeface="Arial" charset="0"/>
                </a:rPr>
                <a:t>Luminância</a:t>
              </a:r>
            </a:p>
          </p:txBody>
        </p:sp>
        <p:sp>
          <p:nvSpPr>
            <p:cNvPr id="93204" name="Text Box 11"/>
            <p:cNvSpPr txBox="1">
              <a:spLocks noChangeArrowheads="1"/>
            </p:cNvSpPr>
            <p:nvPr/>
          </p:nvSpPr>
          <p:spPr bwMode="auto">
            <a:xfrm>
              <a:off x="3284" y="3643"/>
              <a:ext cx="771"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latin typeface="Arial" charset="0"/>
                </a:rPr>
                <a:t>Saturação</a:t>
              </a:r>
            </a:p>
          </p:txBody>
        </p:sp>
        <p:sp>
          <p:nvSpPr>
            <p:cNvPr id="93205" name="Text Box 12"/>
            <p:cNvSpPr txBox="1">
              <a:spLocks noChangeArrowheads="1"/>
            </p:cNvSpPr>
            <p:nvPr/>
          </p:nvSpPr>
          <p:spPr bwMode="auto">
            <a:xfrm>
              <a:off x="3381" y="2389"/>
              <a:ext cx="799" cy="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latin typeface="Arial" charset="0"/>
                </a:rPr>
                <a:t>Matiz(Hue)</a:t>
              </a:r>
            </a:p>
          </p:txBody>
        </p:sp>
      </p:grpSp>
      <p:pic>
        <p:nvPicPr>
          <p:cNvPr id="93192" name="Picture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2938" y="4435475"/>
            <a:ext cx="2092325" cy="206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193" name="Line 14"/>
          <p:cNvSpPr>
            <a:spLocks noChangeShapeType="1"/>
          </p:cNvSpPr>
          <p:nvPr/>
        </p:nvSpPr>
        <p:spPr bwMode="auto">
          <a:xfrm flipV="1">
            <a:off x="1547813" y="3748088"/>
            <a:ext cx="0" cy="787400"/>
          </a:xfrm>
          <a:prstGeom prst="line">
            <a:avLst/>
          </a:prstGeom>
          <a:noFill/>
          <a:ln w="38100">
            <a:solidFill>
              <a:srgbClr val="0000CC"/>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93194" name="Line 15"/>
          <p:cNvSpPr>
            <a:spLocks noChangeShapeType="1"/>
          </p:cNvSpPr>
          <p:nvPr/>
        </p:nvSpPr>
        <p:spPr bwMode="auto">
          <a:xfrm>
            <a:off x="2571750" y="5884863"/>
            <a:ext cx="841375" cy="325437"/>
          </a:xfrm>
          <a:prstGeom prst="line">
            <a:avLst/>
          </a:prstGeom>
          <a:noFill/>
          <a:ln w="38100">
            <a:solidFill>
              <a:srgbClr val="CC0000"/>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93195" name="Line 16"/>
          <p:cNvSpPr>
            <a:spLocks noChangeShapeType="1"/>
          </p:cNvSpPr>
          <p:nvPr/>
        </p:nvSpPr>
        <p:spPr bwMode="auto">
          <a:xfrm flipH="1">
            <a:off x="190500" y="6075363"/>
            <a:ext cx="623888" cy="442912"/>
          </a:xfrm>
          <a:prstGeom prst="line">
            <a:avLst/>
          </a:prstGeom>
          <a:noFill/>
          <a:ln w="38100">
            <a:solidFill>
              <a:srgbClr val="008000"/>
            </a:solidFill>
            <a:round/>
            <a:headEnd type="none" w="sm" len="sm"/>
            <a:tailEnd type="triangle" w="sm" len="sm"/>
          </a:ln>
          <a:extLst>
            <a:ext uri="{909E8E84-426E-40DD-AFC4-6F175D3DCCD1}">
              <a14:hiddenFill xmlns:a14="http://schemas.microsoft.com/office/drawing/2010/main">
                <a:noFill/>
              </a14:hiddenFill>
            </a:ext>
          </a:extLst>
        </p:spPr>
        <p:txBody>
          <a:bodyPr/>
          <a:lstStyle/>
          <a:p>
            <a:endParaRPr lang="en-US"/>
          </a:p>
        </p:txBody>
      </p:sp>
      <p:sp>
        <p:nvSpPr>
          <p:cNvPr id="93196" name="Text Box 17"/>
          <p:cNvSpPr txBox="1">
            <a:spLocks noChangeArrowheads="1"/>
          </p:cNvSpPr>
          <p:nvPr/>
        </p:nvSpPr>
        <p:spPr bwMode="auto">
          <a:xfrm>
            <a:off x="3041650" y="6173788"/>
            <a:ext cx="3127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solidFill>
                  <a:srgbClr val="CC0000"/>
                </a:solidFill>
                <a:latin typeface="Arial" charset="0"/>
              </a:rPr>
              <a:t>R</a:t>
            </a:r>
          </a:p>
        </p:txBody>
      </p:sp>
      <p:sp>
        <p:nvSpPr>
          <p:cNvPr id="93197" name="Text Box 18"/>
          <p:cNvSpPr txBox="1">
            <a:spLocks noChangeArrowheads="1"/>
          </p:cNvSpPr>
          <p:nvPr/>
        </p:nvSpPr>
        <p:spPr bwMode="auto">
          <a:xfrm>
            <a:off x="1582738" y="3757613"/>
            <a:ext cx="3222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solidFill>
                  <a:srgbClr val="0000CC"/>
                </a:solidFill>
                <a:latin typeface="Arial" charset="0"/>
              </a:rPr>
              <a:t>G</a:t>
            </a:r>
          </a:p>
        </p:txBody>
      </p:sp>
      <p:sp>
        <p:nvSpPr>
          <p:cNvPr id="93198" name="Text Box 19"/>
          <p:cNvSpPr txBox="1">
            <a:spLocks noChangeArrowheads="1"/>
          </p:cNvSpPr>
          <p:nvPr/>
        </p:nvSpPr>
        <p:spPr bwMode="auto">
          <a:xfrm>
            <a:off x="187325" y="6108700"/>
            <a:ext cx="3127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solidFill>
                  <a:srgbClr val="008000"/>
                </a:solidFill>
                <a:latin typeface="Arial" charset="0"/>
              </a:rPr>
              <a:t>B</a:t>
            </a:r>
          </a:p>
        </p:txBody>
      </p:sp>
      <p:sp>
        <p:nvSpPr>
          <p:cNvPr id="93199" name="Text Box 20"/>
          <p:cNvSpPr txBox="1">
            <a:spLocks noChangeArrowheads="1"/>
          </p:cNvSpPr>
          <p:nvPr/>
        </p:nvSpPr>
        <p:spPr bwMode="auto">
          <a:xfrm>
            <a:off x="958850" y="2665413"/>
            <a:ext cx="15382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400"/>
              <a:t>Cartesiano</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223</a:t>
            </a:fld>
            <a:endParaRPr lang="en-US"/>
          </a:p>
        </p:txBody>
      </p:sp>
    </p:spTree>
  </p:cSld>
  <p:clrMapOvr>
    <a:masterClrMapping/>
  </p:clrMapOvr>
  <p:transition/>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E7D444A-52E6-486E-9886-88C1DA636894}" type="datetime1">
              <a:rPr lang="en-US" sz="1200" i="0" smtClean="0"/>
              <a:t>3/20/18</a:t>
            </a:fld>
            <a:endParaRPr lang="en-US" sz="1200" i="0"/>
          </a:p>
        </p:txBody>
      </p:sp>
      <p:sp>
        <p:nvSpPr>
          <p:cNvPr id="331779" name="Rectangle 4"/>
          <p:cNvSpPr>
            <a:spLocks noGrp="1" noChangeArrowheads="1"/>
          </p:cNvSpPr>
          <p:nvPr>
            <p:ph type="title"/>
          </p:nvPr>
        </p:nvSpPr>
        <p:spPr/>
        <p:txBody>
          <a:bodyPr/>
          <a:lstStyle/>
          <a:p>
            <a:r>
              <a:rPr lang="en-US"/>
              <a:t>HSV</a:t>
            </a:r>
          </a:p>
        </p:txBody>
      </p:sp>
      <p:pic>
        <p:nvPicPr>
          <p:cNvPr id="331780" name="Picture 5" descr="couleur-HSV2-hexcone"/>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219200" y="2265363"/>
            <a:ext cx="7239000" cy="417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224</a:t>
            </a:fld>
            <a:endParaRPr lang="en-US"/>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Date Placeholder 4"/>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53863E1-A27C-41D3-8B75-AEDABF75E4AF}" type="datetime1">
              <a:rPr lang="en-US" sz="1200" i="0" smtClean="0"/>
              <a:t>3/20/18</a:t>
            </a:fld>
            <a:endParaRPr lang="en-US" sz="1200" i="0"/>
          </a:p>
        </p:txBody>
      </p:sp>
      <p:pic>
        <p:nvPicPr>
          <p:cNvPr id="332803" name="Picture 2" descr="hsl_top"/>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800600" y="1828800"/>
            <a:ext cx="3962400" cy="249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2804" name="Rectangle 3"/>
          <p:cNvSpPr>
            <a:spLocks noGrp="1" noChangeArrowheads="1"/>
          </p:cNvSpPr>
          <p:nvPr>
            <p:ph type="title"/>
          </p:nvPr>
        </p:nvSpPr>
        <p:spPr/>
        <p:txBody>
          <a:bodyPr/>
          <a:lstStyle/>
          <a:p>
            <a:pPr defTabSz="914400"/>
            <a:r>
              <a:rPr lang="en-US"/>
              <a:t>HSV/HSB Color Space</a:t>
            </a:r>
          </a:p>
        </p:txBody>
      </p:sp>
      <p:pic>
        <p:nvPicPr>
          <p:cNvPr id="332805" name="Picture 4" descr="hsv_model"/>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57200" y="2862263"/>
            <a:ext cx="3848100" cy="3843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2806" name="Picture 5" descr="saturation_scal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73600" y="4800600"/>
            <a:ext cx="4013200" cy="54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2807" name="Picture 6" descr="light_scal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8200" y="5943600"/>
            <a:ext cx="4013200" cy="53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2808" name="Rectangle 7"/>
          <p:cNvSpPr>
            <a:spLocks noChangeArrowheads="1"/>
          </p:cNvSpPr>
          <p:nvPr/>
        </p:nvSpPr>
        <p:spPr bwMode="auto">
          <a:xfrm>
            <a:off x="4648200" y="5562600"/>
            <a:ext cx="21336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spAutoFit/>
          </a:bodyPr>
          <a:lstStyle/>
          <a:p>
            <a:r>
              <a:rPr lang="en-US" sz="1800" i="0">
                <a:latin typeface="Arial" charset="0"/>
                <a:cs typeface="Times New Roman (Hebrew)" charset="-79"/>
              </a:rPr>
              <a:t>Brightness Scale</a:t>
            </a:r>
          </a:p>
        </p:txBody>
      </p:sp>
      <p:sp>
        <p:nvSpPr>
          <p:cNvPr id="332809" name="Rectangle 8"/>
          <p:cNvSpPr>
            <a:spLocks noChangeArrowheads="1"/>
          </p:cNvSpPr>
          <p:nvPr/>
        </p:nvSpPr>
        <p:spPr bwMode="auto">
          <a:xfrm>
            <a:off x="4572000" y="4419600"/>
            <a:ext cx="23622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spAutoFit/>
          </a:bodyPr>
          <a:lstStyle/>
          <a:p>
            <a:r>
              <a:rPr lang="en-US" sz="1800" i="0">
                <a:latin typeface="Arial" charset="0"/>
                <a:cs typeface="Times New Roman (Hebrew)" charset="-79"/>
              </a:rPr>
              <a:t>Saturation Scale</a:t>
            </a:r>
          </a:p>
        </p:txBody>
      </p:sp>
      <p:sp>
        <p:nvSpPr>
          <p:cNvPr id="332810" name="Rectangle 9"/>
          <p:cNvSpPr>
            <a:spLocks noChangeArrowheads="1"/>
          </p:cNvSpPr>
          <p:nvPr/>
        </p:nvSpPr>
        <p:spPr bwMode="auto">
          <a:xfrm>
            <a:off x="381000" y="2057400"/>
            <a:ext cx="5105400"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spAutoFit/>
          </a:bodyPr>
          <a:lstStyle/>
          <a:p>
            <a:r>
              <a:rPr lang="en-US" sz="2400" i="0">
                <a:latin typeface="Arial" charset="0"/>
                <a:cs typeface="Times New Roman (Hebrew)" charset="-79"/>
              </a:rPr>
              <a:t>HSV = Hue Saturation Value </a:t>
            </a:r>
          </a:p>
          <a:p>
            <a:r>
              <a:rPr lang="en-US" sz="2400" i="0">
                <a:latin typeface="Arial" charset="0"/>
                <a:cs typeface="Times New Roman (Hebrew)" charset="-79"/>
              </a:rPr>
              <a:t>HSB = Hue Saturation Brightness</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3FBFE957-28E0-46E9-B9BB-B850582AD7D9}" type="slidenum">
              <a:rPr lang="en-US" smtClean="0"/>
              <a:pPr>
                <a:defRPr/>
              </a:pPr>
              <a:t>225</a:t>
            </a:fld>
            <a:endParaRPr lang="en-US"/>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33826" name="Rectangle 2"/>
          <p:cNvSpPr>
            <a:spLocks noGrp="1" noChangeArrowheads="1"/>
          </p:cNvSpPr>
          <p:nvPr>
            <p:ph type="title"/>
          </p:nvPr>
        </p:nvSpPr>
        <p:spPr/>
        <p:txBody>
          <a:bodyPr/>
          <a:lstStyle/>
          <a:p>
            <a:pPr defTabSz="914400"/>
            <a:r>
              <a:rPr lang="en-US"/>
              <a:t>HSV</a:t>
            </a:r>
          </a:p>
        </p:txBody>
      </p:sp>
      <p:pic>
        <p:nvPicPr>
          <p:cNvPr id="333827" name="Picture 3" descr="colo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35213" y="2743200"/>
            <a:ext cx="3760787" cy="389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3828" name="Line 4"/>
          <p:cNvSpPr>
            <a:spLocks noChangeShapeType="1"/>
          </p:cNvSpPr>
          <p:nvPr/>
        </p:nvSpPr>
        <p:spPr bwMode="auto">
          <a:xfrm flipH="1">
            <a:off x="4849813" y="2514600"/>
            <a:ext cx="228600" cy="12954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3829" name="Text Box 5"/>
          <p:cNvSpPr txBox="1">
            <a:spLocks noChangeArrowheads="1"/>
          </p:cNvSpPr>
          <p:nvPr/>
        </p:nvSpPr>
        <p:spPr bwMode="auto">
          <a:xfrm>
            <a:off x="4773613" y="1905000"/>
            <a:ext cx="9112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400" i="0">
                <a:cs typeface="Times New Roman" pitchFamily="18" charset="0"/>
              </a:rPr>
              <a:t>Value</a:t>
            </a:r>
          </a:p>
        </p:txBody>
      </p:sp>
      <p:sp>
        <p:nvSpPr>
          <p:cNvPr id="333830" name="Line 6"/>
          <p:cNvSpPr>
            <a:spLocks noChangeShapeType="1"/>
          </p:cNvSpPr>
          <p:nvPr/>
        </p:nvSpPr>
        <p:spPr bwMode="auto">
          <a:xfrm>
            <a:off x="735013" y="4186238"/>
            <a:ext cx="1981200" cy="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3831" name="Text Box 7"/>
          <p:cNvSpPr txBox="1">
            <a:spLocks noChangeArrowheads="1"/>
          </p:cNvSpPr>
          <p:nvPr/>
        </p:nvSpPr>
        <p:spPr bwMode="auto">
          <a:xfrm>
            <a:off x="2944813" y="2133600"/>
            <a:ext cx="14351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400" i="0">
                <a:cs typeface="Times New Roman" pitchFamily="18" charset="0"/>
              </a:rPr>
              <a:t>Saturation</a:t>
            </a:r>
          </a:p>
        </p:txBody>
      </p:sp>
      <p:sp>
        <p:nvSpPr>
          <p:cNvPr id="333832" name="Line 8"/>
          <p:cNvSpPr>
            <a:spLocks noChangeShapeType="1"/>
          </p:cNvSpPr>
          <p:nvPr/>
        </p:nvSpPr>
        <p:spPr bwMode="auto">
          <a:xfrm>
            <a:off x="2944813" y="2209800"/>
            <a:ext cx="0" cy="18288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3833" name="Text Box 9"/>
          <p:cNvSpPr txBox="1">
            <a:spLocks noChangeArrowheads="1"/>
          </p:cNvSpPr>
          <p:nvPr/>
        </p:nvSpPr>
        <p:spPr bwMode="auto">
          <a:xfrm>
            <a:off x="1497013" y="3733800"/>
            <a:ext cx="692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400" i="0">
                <a:cs typeface="Times New Roman" pitchFamily="18" charset="0"/>
              </a:rPr>
              <a:t>Hue</a:t>
            </a:r>
          </a:p>
        </p:txBody>
      </p:sp>
      <p:pic>
        <p:nvPicPr>
          <p:cNvPr id="333834" name="Picture 11"/>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096000" y="228600"/>
            <a:ext cx="3048000" cy="239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385F23A1-0FDC-4F3D-A514-1B4865E87FFB}" type="datetime1">
              <a:rPr lang="en-US" smtClean="0"/>
              <a:t>3/20/18</a:t>
            </a:fld>
            <a:endParaRPr lang="en-US"/>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226</a:t>
            </a:fld>
            <a:endParaRPr lang="en-US"/>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9405DB1-9647-4D78-8624-D22D5B777483}" type="datetime1">
              <a:rPr lang="en-US" sz="1200" i="0" smtClean="0"/>
              <a:t>3/20/18</a:t>
            </a:fld>
            <a:endParaRPr lang="en-US" sz="1200" i="0"/>
          </a:p>
        </p:txBody>
      </p:sp>
      <p:sp>
        <p:nvSpPr>
          <p:cNvPr id="334851" name="Rectangle 2"/>
          <p:cNvSpPr>
            <a:spLocks noGrp="1" noChangeArrowheads="1"/>
          </p:cNvSpPr>
          <p:nvPr>
            <p:ph type="title"/>
          </p:nvPr>
        </p:nvSpPr>
        <p:spPr>
          <a:noFill/>
        </p:spPr>
        <p:txBody>
          <a:bodyPr/>
          <a:lstStyle/>
          <a:p>
            <a:r>
              <a:rPr lang="en-US" sz="3200"/>
              <a:t>Sistemas de cor mais indicados para interface com usuário - </a:t>
            </a:r>
            <a:r>
              <a:rPr lang="en-US" sz="3200" b="0">
                <a:latin typeface="Arial" charset="0"/>
              </a:rPr>
              <a:t>HSV</a:t>
            </a:r>
            <a:r>
              <a:rPr lang="en-US" sz="3200"/>
              <a:t> </a:t>
            </a:r>
          </a:p>
        </p:txBody>
      </p:sp>
      <p:grpSp>
        <p:nvGrpSpPr>
          <p:cNvPr id="334852" name="Group 37"/>
          <p:cNvGrpSpPr>
            <a:grpSpLocks/>
          </p:cNvGrpSpPr>
          <p:nvPr/>
        </p:nvGrpSpPr>
        <p:grpSpPr bwMode="auto">
          <a:xfrm>
            <a:off x="1252538" y="2071688"/>
            <a:ext cx="2971800" cy="2108200"/>
            <a:chOff x="592" y="1340"/>
            <a:chExt cx="1404" cy="1363"/>
          </a:xfrm>
        </p:grpSpPr>
        <p:sp>
          <p:nvSpPr>
            <p:cNvPr id="334892" name="AutoShape 23"/>
            <p:cNvSpPr>
              <a:spLocks noChangeArrowheads="1"/>
            </p:cNvSpPr>
            <p:nvPr/>
          </p:nvSpPr>
          <p:spPr bwMode="auto">
            <a:xfrm>
              <a:off x="752" y="1510"/>
              <a:ext cx="965" cy="965"/>
            </a:xfrm>
            <a:prstGeom prst="hexagon">
              <a:avLst>
                <a:gd name="adj" fmla="val 24995"/>
                <a:gd name="vf" fmla="val 115470"/>
              </a:avLst>
            </a:prstGeom>
            <a:solidFill>
              <a:schemeClr val="bg1"/>
            </a:solidFill>
            <a:ln w="25400">
              <a:solidFill>
                <a:schemeClr val="tx1"/>
              </a:solidFill>
              <a:miter lim="800000"/>
              <a:headEnd/>
              <a:tailEnd/>
            </a:ln>
          </p:spPr>
          <p:txBody>
            <a:bodyPr wrap="none" anchor="ctr"/>
            <a:lstStyle/>
            <a:p>
              <a:endParaRPr lang="pt-BR"/>
            </a:p>
          </p:txBody>
        </p:sp>
        <p:sp>
          <p:nvSpPr>
            <p:cNvPr id="334893" name="Line 24"/>
            <p:cNvSpPr>
              <a:spLocks noChangeShapeType="1"/>
            </p:cNvSpPr>
            <p:nvPr/>
          </p:nvSpPr>
          <p:spPr bwMode="auto">
            <a:xfrm>
              <a:off x="749" y="1995"/>
              <a:ext cx="476"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94" name="Line 25"/>
            <p:cNvSpPr>
              <a:spLocks noChangeShapeType="1"/>
            </p:cNvSpPr>
            <p:nvPr/>
          </p:nvSpPr>
          <p:spPr bwMode="auto">
            <a:xfrm flipH="1">
              <a:off x="1229" y="1504"/>
              <a:ext cx="247" cy="498"/>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95" name="Line 26"/>
            <p:cNvSpPr>
              <a:spLocks noChangeShapeType="1"/>
            </p:cNvSpPr>
            <p:nvPr/>
          </p:nvSpPr>
          <p:spPr bwMode="auto">
            <a:xfrm>
              <a:off x="1229" y="1988"/>
              <a:ext cx="247" cy="496"/>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96" name="Line 27"/>
            <p:cNvSpPr>
              <a:spLocks noChangeShapeType="1"/>
            </p:cNvSpPr>
            <p:nvPr/>
          </p:nvSpPr>
          <p:spPr bwMode="auto">
            <a:xfrm>
              <a:off x="1718" y="1992"/>
              <a:ext cx="209"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4897" name="Line 28"/>
            <p:cNvSpPr>
              <a:spLocks noChangeShapeType="1"/>
            </p:cNvSpPr>
            <p:nvPr/>
          </p:nvSpPr>
          <p:spPr bwMode="auto">
            <a:xfrm flipH="1" flipV="1">
              <a:off x="911" y="1345"/>
              <a:ext cx="76" cy="161"/>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4898" name="Line 29"/>
            <p:cNvSpPr>
              <a:spLocks noChangeShapeType="1"/>
            </p:cNvSpPr>
            <p:nvPr/>
          </p:nvSpPr>
          <p:spPr bwMode="auto">
            <a:xfrm flipH="1">
              <a:off x="908" y="2478"/>
              <a:ext cx="79" cy="165"/>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4899" name="Rectangle 30"/>
            <p:cNvSpPr>
              <a:spLocks noChangeArrowheads="1"/>
            </p:cNvSpPr>
            <p:nvPr/>
          </p:nvSpPr>
          <p:spPr bwMode="auto">
            <a:xfrm>
              <a:off x="1799" y="2000"/>
              <a:ext cx="19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R</a:t>
              </a:r>
            </a:p>
          </p:txBody>
        </p:sp>
        <p:sp>
          <p:nvSpPr>
            <p:cNvPr id="334900" name="Rectangle 31"/>
            <p:cNvSpPr>
              <a:spLocks noChangeArrowheads="1"/>
            </p:cNvSpPr>
            <p:nvPr/>
          </p:nvSpPr>
          <p:spPr bwMode="auto">
            <a:xfrm>
              <a:off x="738" y="1340"/>
              <a:ext cx="20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G</a:t>
              </a:r>
            </a:p>
          </p:txBody>
        </p:sp>
        <p:sp>
          <p:nvSpPr>
            <p:cNvPr id="334901" name="Rectangle 32"/>
            <p:cNvSpPr>
              <a:spLocks noChangeArrowheads="1"/>
            </p:cNvSpPr>
            <p:nvPr/>
          </p:nvSpPr>
          <p:spPr bwMode="auto">
            <a:xfrm>
              <a:off x="735" y="2511"/>
              <a:ext cx="19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B</a:t>
              </a:r>
            </a:p>
          </p:txBody>
        </p:sp>
        <p:sp>
          <p:nvSpPr>
            <p:cNvPr id="334902" name="Rectangle 33"/>
            <p:cNvSpPr>
              <a:spLocks noChangeArrowheads="1"/>
            </p:cNvSpPr>
            <p:nvPr/>
          </p:nvSpPr>
          <p:spPr bwMode="auto">
            <a:xfrm>
              <a:off x="592" y="1905"/>
              <a:ext cx="19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C</a:t>
              </a:r>
            </a:p>
          </p:txBody>
        </p:sp>
        <p:sp>
          <p:nvSpPr>
            <p:cNvPr id="334903" name="Rectangle 34"/>
            <p:cNvSpPr>
              <a:spLocks noChangeArrowheads="1"/>
            </p:cNvSpPr>
            <p:nvPr/>
          </p:nvSpPr>
          <p:spPr bwMode="auto">
            <a:xfrm>
              <a:off x="1449" y="2467"/>
              <a:ext cx="20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M</a:t>
              </a:r>
            </a:p>
          </p:txBody>
        </p:sp>
        <p:sp>
          <p:nvSpPr>
            <p:cNvPr id="334904" name="Rectangle 35"/>
            <p:cNvSpPr>
              <a:spLocks noChangeArrowheads="1"/>
            </p:cNvSpPr>
            <p:nvPr/>
          </p:nvSpPr>
          <p:spPr bwMode="auto">
            <a:xfrm>
              <a:off x="1469" y="1416"/>
              <a:ext cx="19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Y</a:t>
              </a:r>
            </a:p>
          </p:txBody>
        </p:sp>
        <p:sp>
          <p:nvSpPr>
            <p:cNvPr id="334905" name="Rectangle 36"/>
            <p:cNvSpPr>
              <a:spLocks noChangeArrowheads="1"/>
            </p:cNvSpPr>
            <p:nvPr/>
          </p:nvSpPr>
          <p:spPr bwMode="auto">
            <a:xfrm>
              <a:off x="1259" y="1937"/>
              <a:ext cx="22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W</a:t>
              </a:r>
            </a:p>
          </p:txBody>
        </p:sp>
      </p:grpSp>
      <p:grpSp>
        <p:nvGrpSpPr>
          <p:cNvPr id="3" name="Group 56"/>
          <p:cNvGrpSpPr>
            <a:grpSpLocks/>
          </p:cNvGrpSpPr>
          <p:nvPr/>
        </p:nvGrpSpPr>
        <p:grpSpPr bwMode="auto">
          <a:xfrm>
            <a:off x="3157538" y="4373563"/>
            <a:ext cx="5441950" cy="2236787"/>
            <a:chOff x="1989" y="2755"/>
            <a:chExt cx="3428" cy="1409"/>
          </a:xfrm>
        </p:grpSpPr>
        <p:sp>
          <p:nvSpPr>
            <p:cNvPr id="334882" name="Line 42"/>
            <p:cNvSpPr>
              <a:spLocks noChangeShapeType="1"/>
            </p:cNvSpPr>
            <p:nvPr/>
          </p:nvSpPr>
          <p:spPr bwMode="auto">
            <a:xfrm>
              <a:off x="2456" y="3621"/>
              <a:ext cx="1432"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4883" name="Line 43"/>
            <p:cNvSpPr>
              <a:spLocks noChangeShapeType="1"/>
            </p:cNvSpPr>
            <p:nvPr/>
          </p:nvSpPr>
          <p:spPr bwMode="auto">
            <a:xfrm flipV="1">
              <a:off x="2549" y="2812"/>
              <a:ext cx="0" cy="897"/>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4884" name="Line 44"/>
            <p:cNvSpPr>
              <a:spLocks noChangeShapeType="1"/>
            </p:cNvSpPr>
            <p:nvPr/>
          </p:nvSpPr>
          <p:spPr bwMode="auto">
            <a:xfrm flipH="1">
              <a:off x="1989" y="3619"/>
              <a:ext cx="562" cy="424"/>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4885" name="AutoShape 45"/>
            <p:cNvSpPr>
              <a:spLocks noChangeArrowheads="1"/>
            </p:cNvSpPr>
            <p:nvPr/>
          </p:nvSpPr>
          <p:spPr bwMode="auto">
            <a:xfrm>
              <a:off x="2281" y="3021"/>
              <a:ext cx="1096" cy="800"/>
            </a:xfrm>
            <a:prstGeom prst="cube">
              <a:avLst>
                <a:gd name="adj" fmla="val 24995"/>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34886" name="Rectangle 46"/>
            <p:cNvSpPr>
              <a:spLocks noChangeArrowheads="1"/>
            </p:cNvSpPr>
            <p:nvPr/>
          </p:nvSpPr>
          <p:spPr bwMode="auto">
            <a:xfrm>
              <a:off x="3673" y="3653"/>
              <a:ext cx="263"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R</a:t>
              </a:r>
            </a:p>
          </p:txBody>
        </p:sp>
        <p:sp>
          <p:nvSpPr>
            <p:cNvPr id="334887" name="Rectangle 47"/>
            <p:cNvSpPr>
              <a:spLocks noChangeArrowheads="1"/>
            </p:cNvSpPr>
            <p:nvPr/>
          </p:nvSpPr>
          <p:spPr bwMode="auto">
            <a:xfrm>
              <a:off x="2557" y="2755"/>
              <a:ext cx="271"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G</a:t>
              </a:r>
            </a:p>
          </p:txBody>
        </p:sp>
        <p:sp>
          <p:nvSpPr>
            <p:cNvPr id="334888" name="Rectangle 48"/>
            <p:cNvSpPr>
              <a:spLocks noChangeArrowheads="1"/>
            </p:cNvSpPr>
            <p:nvPr/>
          </p:nvSpPr>
          <p:spPr bwMode="auto">
            <a:xfrm>
              <a:off x="2088" y="3977"/>
              <a:ext cx="255"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t>B</a:t>
              </a:r>
            </a:p>
          </p:txBody>
        </p:sp>
        <p:sp>
          <p:nvSpPr>
            <p:cNvPr id="334889" name="Line 49"/>
            <p:cNvSpPr>
              <a:spLocks noChangeShapeType="1"/>
            </p:cNvSpPr>
            <p:nvPr/>
          </p:nvSpPr>
          <p:spPr bwMode="auto">
            <a:xfrm flipV="1">
              <a:off x="2549" y="3227"/>
              <a:ext cx="555" cy="405"/>
            </a:xfrm>
            <a:prstGeom prst="line">
              <a:avLst/>
            </a:prstGeom>
            <a:noFill/>
            <a:ln w="254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334890" name="Rectangle 50"/>
            <p:cNvSpPr>
              <a:spLocks noChangeArrowheads="1"/>
            </p:cNvSpPr>
            <p:nvPr/>
          </p:nvSpPr>
          <p:spPr bwMode="auto">
            <a:xfrm>
              <a:off x="3128" y="3167"/>
              <a:ext cx="255"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V</a:t>
              </a:r>
            </a:p>
          </p:txBody>
        </p:sp>
        <p:sp>
          <p:nvSpPr>
            <p:cNvPr id="334891" name="Rectangle 51"/>
            <p:cNvSpPr>
              <a:spLocks noChangeArrowheads="1"/>
            </p:cNvSpPr>
            <p:nvPr/>
          </p:nvSpPr>
          <p:spPr bwMode="auto">
            <a:xfrm>
              <a:off x="4051" y="3093"/>
              <a:ext cx="1366" cy="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decompor (r,g,b)</a:t>
              </a:r>
            </a:p>
            <a:p>
              <a:r>
                <a:rPr lang="en-US" sz="1400">
                  <a:latin typeface="Arial" charset="0"/>
                </a:rPr>
                <a:t>na base de V e do</a:t>
              </a:r>
            </a:p>
            <a:p>
              <a:r>
                <a:rPr lang="en-US" sz="1400">
                  <a:latin typeface="Arial" charset="0"/>
                </a:rPr>
                <a:t>espaço ortogonal</a:t>
              </a:r>
            </a:p>
            <a:p>
              <a:r>
                <a:rPr lang="en-US" sz="1400">
                  <a:latin typeface="Arial" charset="0"/>
                </a:rPr>
                <a:t>a ele.</a:t>
              </a:r>
            </a:p>
          </p:txBody>
        </p:sp>
      </p:grpSp>
      <p:grpSp>
        <p:nvGrpSpPr>
          <p:cNvPr id="4" name="Group 55"/>
          <p:cNvGrpSpPr>
            <a:grpSpLocks/>
          </p:cNvGrpSpPr>
          <p:nvPr/>
        </p:nvGrpSpPr>
        <p:grpSpPr bwMode="auto">
          <a:xfrm>
            <a:off x="4826000" y="1711325"/>
            <a:ext cx="4152900" cy="3013075"/>
            <a:chOff x="3040" y="1078"/>
            <a:chExt cx="2616" cy="1898"/>
          </a:xfrm>
        </p:grpSpPr>
        <p:sp>
          <p:nvSpPr>
            <p:cNvPr id="334855" name="Rectangle 3"/>
            <p:cNvSpPr>
              <a:spLocks noChangeArrowheads="1"/>
            </p:cNvSpPr>
            <p:nvPr/>
          </p:nvSpPr>
          <p:spPr bwMode="auto">
            <a:xfrm>
              <a:off x="4328" y="2684"/>
              <a:ext cx="263"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K</a:t>
              </a:r>
            </a:p>
          </p:txBody>
        </p:sp>
        <p:sp>
          <p:nvSpPr>
            <p:cNvPr id="334856" name="Line 4"/>
            <p:cNvSpPr>
              <a:spLocks noChangeShapeType="1"/>
            </p:cNvSpPr>
            <p:nvPr/>
          </p:nvSpPr>
          <p:spPr bwMode="auto">
            <a:xfrm>
              <a:off x="3040" y="1750"/>
              <a:ext cx="392" cy="0"/>
            </a:xfrm>
            <a:prstGeom prst="line">
              <a:avLst/>
            </a:prstGeom>
            <a:noFill/>
            <a:ln w="508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334857" name="AutoShape 5"/>
            <p:cNvSpPr>
              <a:spLocks noChangeArrowheads="1"/>
            </p:cNvSpPr>
            <p:nvPr/>
          </p:nvSpPr>
          <p:spPr bwMode="auto">
            <a:xfrm>
              <a:off x="3875" y="1404"/>
              <a:ext cx="1170" cy="545"/>
            </a:xfrm>
            <a:prstGeom prst="hexagon">
              <a:avLst>
                <a:gd name="adj" fmla="val 53660"/>
                <a:gd name="vf" fmla="val 115470"/>
              </a:avLst>
            </a:prstGeom>
            <a:solidFill>
              <a:schemeClr val="bg1"/>
            </a:solidFill>
            <a:ln w="25400">
              <a:solidFill>
                <a:schemeClr val="tx1"/>
              </a:solidFill>
              <a:miter lim="800000"/>
              <a:headEnd/>
              <a:tailEnd/>
            </a:ln>
          </p:spPr>
          <p:txBody>
            <a:bodyPr wrap="none" anchor="ctr"/>
            <a:lstStyle/>
            <a:p>
              <a:endParaRPr lang="pt-BR"/>
            </a:p>
          </p:txBody>
        </p:sp>
        <p:sp>
          <p:nvSpPr>
            <p:cNvPr id="334858" name="Line 6"/>
            <p:cNvSpPr>
              <a:spLocks noChangeShapeType="1"/>
            </p:cNvSpPr>
            <p:nvPr/>
          </p:nvSpPr>
          <p:spPr bwMode="auto">
            <a:xfrm>
              <a:off x="3877" y="1676"/>
              <a:ext cx="576" cy="0"/>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59" name="Line 7"/>
            <p:cNvSpPr>
              <a:spLocks noChangeShapeType="1"/>
            </p:cNvSpPr>
            <p:nvPr/>
          </p:nvSpPr>
          <p:spPr bwMode="auto">
            <a:xfrm flipV="1">
              <a:off x="4453" y="1408"/>
              <a:ext cx="304" cy="280"/>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60" name="Line 8"/>
            <p:cNvSpPr>
              <a:spLocks noChangeShapeType="1"/>
            </p:cNvSpPr>
            <p:nvPr/>
          </p:nvSpPr>
          <p:spPr bwMode="auto">
            <a:xfrm>
              <a:off x="4461" y="1676"/>
              <a:ext cx="296" cy="273"/>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61" name="Line 9"/>
            <p:cNvSpPr>
              <a:spLocks noChangeShapeType="1"/>
            </p:cNvSpPr>
            <p:nvPr/>
          </p:nvSpPr>
          <p:spPr bwMode="auto">
            <a:xfrm>
              <a:off x="4459" y="1259"/>
              <a:ext cx="0" cy="410"/>
            </a:xfrm>
            <a:prstGeom prst="line">
              <a:avLst/>
            </a:prstGeom>
            <a:noFill/>
            <a:ln w="12700">
              <a:solidFill>
                <a:schemeClr val="tx1"/>
              </a:solidFill>
              <a:round/>
              <a:headEnd type="stealth" w="med" len="lg"/>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62" name="Line 10"/>
            <p:cNvSpPr>
              <a:spLocks noChangeShapeType="1"/>
            </p:cNvSpPr>
            <p:nvPr/>
          </p:nvSpPr>
          <p:spPr bwMode="auto">
            <a:xfrm>
              <a:off x="4379" y="2643"/>
              <a:ext cx="1093" cy="0"/>
            </a:xfrm>
            <a:prstGeom prst="line">
              <a:avLst/>
            </a:prstGeom>
            <a:noFill/>
            <a:ln w="12700">
              <a:solidFill>
                <a:schemeClr val="tx1"/>
              </a:solidFill>
              <a:round/>
              <a:headEnd type="none" w="sm" len="sm"/>
              <a:tailEnd type="stealth" w="med" len="lg"/>
            </a:ln>
            <a:extLst>
              <a:ext uri="{909E8E84-426E-40DD-AFC4-6F175D3DCCD1}">
                <a14:hiddenFill xmlns:a14="http://schemas.microsoft.com/office/drawing/2010/main">
                  <a:noFill/>
                </a14:hiddenFill>
              </a:ext>
            </a:extLst>
          </p:spPr>
          <p:txBody>
            <a:bodyPr wrap="none" anchor="ctr"/>
            <a:lstStyle/>
            <a:p>
              <a:endParaRPr lang="en-US"/>
            </a:p>
          </p:txBody>
        </p:sp>
        <p:sp>
          <p:nvSpPr>
            <p:cNvPr id="334863" name="Line 11"/>
            <p:cNvSpPr>
              <a:spLocks noChangeShapeType="1"/>
            </p:cNvSpPr>
            <p:nvPr/>
          </p:nvSpPr>
          <p:spPr bwMode="auto">
            <a:xfrm>
              <a:off x="3877" y="1676"/>
              <a:ext cx="582" cy="967"/>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64" name="Line 12"/>
            <p:cNvSpPr>
              <a:spLocks noChangeShapeType="1"/>
            </p:cNvSpPr>
            <p:nvPr/>
          </p:nvSpPr>
          <p:spPr bwMode="auto">
            <a:xfrm flipH="1">
              <a:off x="4459" y="1676"/>
              <a:ext cx="581" cy="967"/>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65" name="Line 13"/>
            <p:cNvSpPr>
              <a:spLocks noChangeShapeType="1"/>
            </p:cNvSpPr>
            <p:nvPr/>
          </p:nvSpPr>
          <p:spPr bwMode="auto">
            <a:xfrm>
              <a:off x="4165" y="1949"/>
              <a:ext cx="294" cy="69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66" name="Line 14"/>
            <p:cNvSpPr>
              <a:spLocks noChangeShapeType="1"/>
            </p:cNvSpPr>
            <p:nvPr/>
          </p:nvSpPr>
          <p:spPr bwMode="auto">
            <a:xfrm flipH="1">
              <a:off x="4453" y="1949"/>
              <a:ext cx="304" cy="69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67" name="Line 15"/>
            <p:cNvSpPr>
              <a:spLocks noChangeShapeType="1"/>
            </p:cNvSpPr>
            <p:nvPr/>
          </p:nvSpPr>
          <p:spPr bwMode="auto">
            <a:xfrm flipV="1">
              <a:off x="4453" y="1680"/>
              <a:ext cx="0" cy="963"/>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68" name="Rectangle 16"/>
            <p:cNvSpPr>
              <a:spLocks noChangeArrowheads="1"/>
            </p:cNvSpPr>
            <p:nvPr/>
          </p:nvSpPr>
          <p:spPr bwMode="auto">
            <a:xfrm>
              <a:off x="5320" y="2648"/>
              <a:ext cx="255"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S</a:t>
              </a:r>
            </a:p>
          </p:txBody>
        </p:sp>
        <p:sp>
          <p:nvSpPr>
            <p:cNvPr id="334869" name="Rectangle 17"/>
            <p:cNvSpPr>
              <a:spLocks noChangeArrowheads="1"/>
            </p:cNvSpPr>
            <p:nvPr/>
          </p:nvSpPr>
          <p:spPr bwMode="auto">
            <a:xfrm>
              <a:off x="4312" y="1078"/>
              <a:ext cx="255"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V</a:t>
              </a:r>
            </a:p>
          </p:txBody>
        </p:sp>
        <p:sp>
          <p:nvSpPr>
            <p:cNvPr id="334870" name="Line 18"/>
            <p:cNvSpPr>
              <a:spLocks noChangeShapeType="1"/>
            </p:cNvSpPr>
            <p:nvPr/>
          </p:nvSpPr>
          <p:spPr bwMode="auto">
            <a:xfrm flipV="1">
              <a:off x="4453" y="2432"/>
              <a:ext cx="624" cy="20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4871" name="Arc 19"/>
            <p:cNvSpPr>
              <a:spLocks/>
            </p:cNvSpPr>
            <p:nvPr/>
          </p:nvSpPr>
          <p:spPr bwMode="auto">
            <a:xfrm>
              <a:off x="4517" y="2507"/>
              <a:ext cx="523" cy="136"/>
            </a:xfrm>
            <a:custGeom>
              <a:avLst/>
              <a:gdLst>
                <a:gd name="T0" fmla="*/ 0 w 21600"/>
                <a:gd name="T1" fmla="*/ 0 h 16981"/>
                <a:gd name="T2" fmla="*/ 0 w 21600"/>
                <a:gd name="T3" fmla="*/ 0 h 16981"/>
                <a:gd name="T4" fmla="*/ 0 w 21600"/>
                <a:gd name="T5" fmla="*/ 0 h 16981"/>
                <a:gd name="T6" fmla="*/ 0 60000 65536"/>
                <a:gd name="T7" fmla="*/ 0 60000 65536"/>
                <a:gd name="T8" fmla="*/ 0 60000 65536"/>
                <a:gd name="T9" fmla="*/ 0 w 21600"/>
                <a:gd name="T10" fmla="*/ 0 h 16981"/>
                <a:gd name="T11" fmla="*/ 21600 w 21600"/>
                <a:gd name="T12" fmla="*/ 16981 h 16981"/>
              </a:gdLst>
              <a:ahLst/>
              <a:cxnLst>
                <a:cxn ang="T6">
                  <a:pos x="T0" y="T1"/>
                </a:cxn>
                <a:cxn ang="T7">
                  <a:pos x="T2" y="T3"/>
                </a:cxn>
                <a:cxn ang="T8">
                  <a:pos x="T4" y="T5"/>
                </a:cxn>
              </a:cxnLst>
              <a:rect l="T9" t="T10" r="T11" b="T12"/>
              <a:pathLst>
                <a:path w="21600" h="16981" fill="none" extrusionOk="0">
                  <a:moveTo>
                    <a:pt x="13804" y="0"/>
                  </a:moveTo>
                  <a:cubicBezTo>
                    <a:pt x="18743" y="4103"/>
                    <a:pt x="21600" y="10192"/>
                    <a:pt x="21600" y="16613"/>
                  </a:cubicBezTo>
                  <a:cubicBezTo>
                    <a:pt x="21600" y="16735"/>
                    <a:pt x="21598" y="16858"/>
                    <a:pt x="21596" y="16980"/>
                  </a:cubicBezTo>
                </a:path>
                <a:path w="21600" h="16981" stroke="0" extrusionOk="0">
                  <a:moveTo>
                    <a:pt x="13804" y="0"/>
                  </a:moveTo>
                  <a:cubicBezTo>
                    <a:pt x="18743" y="4103"/>
                    <a:pt x="21600" y="10192"/>
                    <a:pt x="21600" y="16613"/>
                  </a:cubicBezTo>
                  <a:cubicBezTo>
                    <a:pt x="21600" y="16735"/>
                    <a:pt x="21598" y="16858"/>
                    <a:pt x="21596" y="16980"/>
                  </a:cubicBezTo>
                  <a:lnTo>
                    <a:pt x="0" y="16613"/>
                  </a:lnTo>
                  <a:close/>
                </a:path>
              </a:pathLst>
            </a:custGeom>
            <a:noFill/>
            <a:ln w="12700" cap="rnd">
              <a:solidFill>
                <a:schemeClr val="tx1"/>
              </a:solidFill>
              <a:round/>
              <a:headEnd type="stealth" w="med" len="lg"/>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34872" name="Rectangle 20"/>
            <p:cNvSpPr>
              <a:spLocks noChangeArrowheads="1"/>
            </p:cNvSpPr>
            <p:nvPr/>
          </p:nvSpPr>
          <p:spPr bwMode="auto">
            <a:xfrm>
              <a:off x="5032" y="2313"/>
              <a:ext cx="263" cy="1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H</a:t>
              </a:r>
            </a:p>
          </p:txBody>
        </p:sp>
        <p:sp>
          <p:nvSpPr>
            <p:cNvPr id="334873" name="Rectangle 21"/>
            <p:cNvSpPr>
              <a:spLocks noChangeArrowheads="1"/>
            </p:cNvSpPr>
            <p:nvPr/>
          </p:nvSpPr>
          <p:spPr bwMode="auto">
            <a:xfrm>
              <a:off x="5032" y="1550"/>
              <a:ext cx="263"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R</a:t>
              </a:r>
            </a:p>
          </p:txBody>
        </p:sp>
        <p:sp>
          <p:nvSpPr>
            <p:cNvPr id="334874" name="Rectangle 22"/>
            <p:cNvSpPr>
              <a:spLocks noChangeArrowheads="1"/>
            </p:cNvSpPr>
            <p:nvPr/>
          </p:nvSpPr>
          <p:spPr bwMode="auto">
            <a:xfrm>
              <a:off x="4691" y="1238"/>
              <a:ext cx="254"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Y</a:t>
              </a:r>
            </a:p>
          </p:txBody>
        </p:sp>
        <p:sp>
          <p:nvSpPr>
            <p:cNvPr id="334875" name="Rectangle 38"/>
            <p:cNvSpPr>
              <a:spLocks noChangeArrowheads="1"/>
            </p:cNvSpPr>
            <p:nvPr/>
          </p:nvSpPr>
          <p:spPr bwMode="auto">
            <a:xfrm>
              <a:off x="3923" y="1261"/>
              <a:ext cx="270"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G</a:t>
              </a:r>
            </a:p>
          </p:txBody>
        </p:sp>
        <p:sp>
          <p:nvSpPr>
            <p:cNvPr id="334876" name="Rectangle 39"/>
            <p:cNvSpPr>
              <a:spLocks noChangeArrowheads="1"/>
            </p:cNvSpPr>
            <p:nvPr/>
          </p:nvSpPr>
          <p:spPr bwMode="auto">
            <a:xfrm>
              <a:off x="3624" y="1565"/>
              <a:ext cx="263"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C</a:t>
              </a:r>
            </a:p>
          </p:txBody>
        </p:sp>
        <p:sp>
          <p:nvSpPr>
            <p:cNvPr id="334877" name="Rectangle 40"/>
            <p:cNvSpPr>
              <a:spLocks noChangeArrowheads="1"/>
            </p:cNvSpPr>
            <p:nvPr/>
          </p:nvSpPr>
          <p:spPr bwMode="auto">
            <a:xfrm>
              <a:off x="4099" y="1780"/>
              <a:ext cx="262"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B</a:t>
              </a:r>
            </a:p>
          </p:txBody>
        </p:sp>
        <p:sp>
          <p:nvSpPr>
            <p:cNvPr id="334878" name="Rectangle 41"/>
            <p:cNvSpPr>
              <a:spLocks noChangeArrowheads="1"/>
            </p:cNvSpPr>
            <p:nvPr/>
          </p:nvSpPr>
          <p:spPr bwMode="auto">
            <a:xfrm>
              <a:off x="4563" y="1780"/>
              <a:ext cx="278"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M</a:t>
              </a:r>
            </a:p>
          </p:txBody>
        </p:sp>
        <p:sp>
          <p:nvSpPr>
            <p:cNvPr id="334879" name="Rectangle 52"/>
            <p:cNvSpPr>
              <a:spLocks noChangeArrowheads="1"/>
            </p:cNvSpPr>
            <p:nvPr/>
          </p:nvSpPr>
          <p:spPr bwMode="auto">
            <a:xfrm>
              <a:off x="4820" y="2789"/>
              <a:ext cx="836"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Saturation</a:t>
              </a:r>
            </a:p>
          </p:txBody>
        </p:sp>
        <p:sp>
          <p:nvSpPr>
            <p:cNvPr id="334880" name="Rectangle 53"/>
            <p:cNvSpPr>
              <a:spLocks noChangeArrowheads="1"/>
            </p:cNvSpPr>
            <p:nvPr/>
          </p:nvSpPr>
          <p:spPr bwMode="auto">
            <a:xfrm>
              <a:off x="5012" y="2446"/>
              <a:ext cx="428"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Hue</a:t>
              </a:r>
            </a:p>
          </p:txBody>
        </p:sp>
        <p:sp>
          <p:nvSpPr>
            <p:cNvPr id="334881" name="Rectangle 54"/>
            <p:cNvSpPr>
              <a:spLocks noChangeArrowheads="1"/>
            </p:cNvSpPr>
            <p:nvPr/>
          </p:nvSpPr>
          <p:spPr bwMode="auto">
            <a:xfrm>
              <a:off x="4511" y="1090"/>
              <a:ext cx="536"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a:latin typeface="Arial" charset="0"/>
                </a:rPr>
                <a:t>Value</a:t>
              </a:r>
            </a:p>
          </p:txBody>
        </p:sp>
      </p:grpSp>
      <p:sp>
        <p:nvSpPr>
          <p:cNvPr id="2" name="Footer Placeholder 1"/>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BCB0D9E7-0DFE-4945-AD01-8C69C8E9772C}" type="slidenum">
              <a:rPr lang="en-US" smtClean="0"/>
              <a:pPr>
                <a:defRPr/>
              </a:pPr>
              <a:t>227</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D4CAAC9-7EE7-4634-B33D-0C9689519D3F}" type="datetime1">
              <a:rPr lang="en-US" sz="1200" i="0" smtClean="0"/>
              <a:t>3/20/18</a:t>
            </a:fld>
            <a:endParaRPr lang="en-US" sz="1200" i="0"/>
          </a:p>
        </p:txBody>
      </p:sp>
      <p:sp>
        <p:nvSpPr>
          <p:cNvPr id="335875" name="Rectangle 2"/>
          <p:cNvSpPr>
            <a:spLocks noGrp="1" noChangeArrowheads="1"/>
          </p:cNvSpPr>
          <p:nvPr>
            <p:ph type="title"/>
          </p:nvPr>
        </p:nvSpPr>
        <p:spPr>
          <a:noFill/>
        </p:spPr>
        <p:txBody>
          <a:bodyPr/>
          <a:lstStyle/>
          <a:p>
            <a:r>
              <a:rPr lang="en-US" sz="2800"/>
              <a:t>Transformação RGB para HSV e vice-versa</a:t>
            </a:r>
          </a:p>
        </p:txBody>
      </p:sp>
      <p:grpSp>
        <p:nvGrpSpPr>
          <p:cNvPr id="335876" name="Group 40"/>
          <p:cNvGrpSpPr>
            <a:grpSpLocks/>
          </p:cNvGrpSpPr>
          <p:nvPr/>
        </p:nvGrpSpPr>
        <p:grpSpPr bwMode="auto">
          <a:xfrm>
            <a:off x="207963" y="1465263"/>
            <a:ext cx="2595562" cy="2611437"/>
            <a:chOff x="131" y="923"/>
            <a:chExt cx="1980" cy="1645"/>
          </a:xfrm>
        </p:grpSpPr>
        <p:sp>
          <p:nvSpPr>
            <p:cNvPr id="335906" name="AutoShape 4"/>
            <p:cNvSpPr>
              <a:spLocks noChangeArrowheads="1"/>
            </p:cNvSpPr>
            <p:nvPr/>
          </p:nvSpPr>
          <p:spPr bwMode="auto">
            <a:xfrm>
              <a:off x="529" y="1309"/>
              <a:ext cx="1176" cy="859"/>
            </a:xfrm>
            <a:prstGeom prst="cube">
              <a:avLst>
                <a:gd name="adj" fmla="val 24995"/>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35907" name="AutoShape 5"/>
            <p:cNvSpPr>
              <a:spLocks noChangeArrowheads="1"/>
            </p:cNvSpPr>
            <p:nvPr/>
          </p:nvSpPr>
          <p:spPr bwMode="auto">
            <a:xfrm>
              <a:off x="631" y="1538"/>
              <a:ext cx="752" cy="549"/>
            </a:xfrm>
            <a:prstGeom prst="cube">
              <a:avLst>
                <a:gd name="adj" fmla="val 24995"/>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35908" name="Line 6"/>
            <p:cNvSpPr>
              <a:spLocks noChangeShapeType="1"/>
            </p:cNvSpPr>
            <p:nvPr/>
          </p:nvSpPr>
          <p:spPr bwMode="auto">
            <a:xfrm flipV="1">
              <a:off x="831" y="1106"/>
              <a:ext cx="0" cy="922"/>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5909" name="Line 7"/>
            <p:cNvSpPr>
              <a:spLocks noChangeShapeType="1"/>
            </p:cNvSpPr>
            <p:nvPr/>
          </p:nvSpPr>
          <p:spPr bwMode="auto">
            <a:xfrm>
              <a:off x="696" y="1953"/>
              <a:ext cx="1365"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5910" name="Line 8"/>
            <p:cNvSpPr>
              <a:spLocks noChangeShapeType="1"/>
            </p:cNvSpPr>
            <p:nvPr/>
          </p:nvSpPr>
          <p:spPr bwMode="auto">
            <a:xfrm flipH="1">
              <a:off x="271" y="1910"/>
              <a:ext cx="621" cy="461"/>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5911" name="Line 9"/>
            <p:cNvSpPr>
              <a:spLocks noChangeShapeType="1"/>
            </p:cNvSpPr>
            <p:nvPr/>
          </p:nvSpPr>
          <p:spPr bwMode="auto">
            <a:xfrm flipV="1">
              <a:off x="840" y="1523"/>
              <a:ext cx="589" cy="43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5912" name="Rectangle 10"/>
            <p:cNvSpPr>
              <a:spLocks noChangeArrowheads="1"/>
            </p:cNvSpPr>
            <p:nvPr/>
          </p:nvSpPr>
          <p:spPr bwMode="auto">
            <a:xfrm>
              <a:off x="1872" y="1971"/>
              <a:ext cx="23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R</a:t>
              </a:r>
            </a:p>
          </p:txBody>
        </p:sp>
        <p:sp>
          <p:nvSpPr>
            <p:cNvPr id="335913" name="Rectangle 11"/>
            <p:cNvSpPr>
              <a:spLocks noChangeArrowheads="1"/>
            </p:cNvSpPr>
            <p:nvPr/>
          </p:nvSpPr>
          <p:spPr bwMode="auto">
            <a:xfrm>
              <a:off x="780" y="923"/>
              <a:ext cx="24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G</a:t>
              </a:r>
            </a:p>
          </p:txBody>
        </p:sp>
        <p:sp>
          <p:nvSpPr>
            <p:cNvPr id="335914" name="Rectangle 12"/>
            <p:cNvSpPr>
              <a:spLocks noChangeArrowheads="1"/>
            </p:cNvSpPr>
            <p:nvPr/>
          </p:nvSpPr>
          <p:spPr bwMode="auto">
            <a:xfrm>
              <a:off x="131" y="2376"/>
              <a:ext cx="23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B</a:t>
              </a:r>
            </a:p>
          </p:txBody>
        </p:sp>
        <p:sp>
          <p:nvSpPr>
            <p:cNvPr id="335915" name="Oval 13"/>
            <p:cNvSpPr>
              <a:spLocks noChangeArrowheads="1"/>
            </p:cNvSpPr>
            <p:nvPr/>
          </p:nvSpPr>
          <p:spPr bwMode="auto">
            <a:xfrm>
              <a:off x="844" y="1621"/>
              <a:ext cx="57" cy="16"/>
            </a:xfrm>
            <a:prstGeom prst="ellipse">
              <a:avLst/>
            </a:prstGeom>
            <a:solidFill>
              <a:schemeClr val="tx1"/>
            </a:solidFill>
            <a:ln w="12700">
              <a:solidFill>
                <a:schemeClr val="tx1"/>
              </a:solidFill>
              <a:round/>
              <a:headEnd/>
              <a:tailEnd/>
            </a:ln>
          </p:spPr>
          <p:txBody>
            <a:bodyPr wrap="none" anchor="ctr"/>
            <a:lstStyle/>
            <a:p>
              <a:endParaRPr lang="pt-BR"/>
            </a:p>
          </p:txBody>
        </p:sp>
      </p:grpSp>
      <p:sp>
        <p:nvSpPr>
          <p:cNvPr id="56334" name="Rectangle 14"/>
          <p:cNvSpPr>
            <a:spLocks noChangeArrowheads="1"/>
          </p:cNvSpPr>
          <p:nvPr/>
        </p:nvSpPr>
        <p:spPr bwMode="auto">
          <a:xfrm>
            <a:off x="3827463" y="1751013"/>
            <a:ext cx="1716087" cy="115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400" b="1" i="0">
                <a:latin typeface="Arial" charset="0"/>
              </a:rPr>
              <a:t>Max = max(R,G,B)</a:t>
            </a:r>
          </a:p>
          <a:p>
            <a:pPr algn="ctr"/>
            <a:r>
              <a:rPr lang="en-US" sz="1400" b="1" i="0">
                <a:latin typeface="Arial" charset="0"/>
              </a:rPr>
              <a:t>Min  = min(R,G,B) </a:t>
            </a:r>
          </a:p>
          <a:p>
            <a:pPr algn="ctr"/>
            <a:endParaRPr lang="en-US" sz="1400" b="1" i="0">
              <a:latin typeface="Arial" charset="0"/>
            </a:endParaRPr>
          </a:p>
          <a:p>
            <a:pPr algn="ctr"/>
            <a:r>
              <a:rPr lang="en-US" sz="1400" i="0">
                <a:latin typeface="Arial" charset="0"/>
              </a:rPr>
              <a:t>no caso </a:t>
            </a:r>
            <a:r>
              <a:rPr lang="en-US" sz="1400" b="1" i="0">
                <a:latin typeface="Arial" charset="0"/>
              </a:rPr>
              <a:t>G </a:t>
            </a:r>
            <a:r>
              <a:rPr lang="en-US" sz="1400" i="0">
                <a:latin typeface="Arial" charset="0"/>
              </a:rPr>
              <a:t>e </a:t>
            </a:r>
            <a:r>
              <a:rPr lang="en-US" sz="1400" b="1" i="0">
                <a:latin typeface="Arial" charset="0"/>
              </a:rPr>
              <a:t>B</a:t>
            </a:r>
            <a:r>
              <a:rPr lang="en-US" sz="1400" i="0">
                <a:latin typeface="Arial" charset="0"/>
              </a:rPr>
              <a:t>, </a:t>
            </a:r>
          </a:p>
          <a:p>
            <a:pPr algn="ctr"/>
            <a:r>
              <a:rPr lang="en-US" sz="1400" i="0">
                <a:latin typeface="Arial" charset="0"/>
              </a:rPr>
              <a:t>respectivamente</a:t>
            </a:r>
          </a:p>
        </p:txBody>
      </p:sp>
      <p:grpSp>
        <p:nvGrpSpPr>
          <p:cNvPr id="3" name="Group 41"/>
          <p:cNvGrpSpPr>
            <a:grpSpLocks/>
          </p:cNvGrpSpPr>
          <p:nvPr/>
        </p:nvGrpSpPr>
        <p:grpSpPr bwMode="auto">
          <a:xfrm>
            <a:off x="354013" y="3929063"/>
            <a:ext cx="2547937" cy="2301875"/>
            <a:chOff x="223" y="2475"/>
            <a:chExt cx="1914" cy="1304"/>
          </a:xfrm>
        </p:grpSpPr>
        <p:sp>
          <p:nvSpPr>
            <p:cNvPr id="335896" name="AutoShape 15"/>
            <p:cNvSpPr>
              <a:spLocks noChangeArrowheads="1"/>
            </p:cNvSpPr>
            <p:nvPr/>
          </p:nvSpPr>
          <p:spPr bwMode="auto">
            <a:xfrm>
              <a:off x="605" y="2718"/>
              <a:ext cx="1176" cy="859"/>
            </a:xfrm>
            <a:prstGeom prst="cube">
              <a:avLst>
                <a:gd name="adj" fmla="val 24995"/>
              </a:avLst>
            </a:prstGeom>
            <a:noFill/>
            <a:ln w="12700">
              <a:solidFill>
                <a:schemeClr val="tx1"/>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35897" name="AutoShape 16"/>
            <p:cNvSpPr>
              <a:spLocks noChangeArrowheads="1"/>
            </p:cNvSpPr>
            <p:nvPr/>
          </p:nvSpPr>
          <p:spPr bwMode="auto">
            <a:xfrm>
              <a:off x="707" y="2947"/>
              <a:ext cx="752" cy="549"/>
            </a:xfrm>
            <a:prstGeom prst="cube">
              <a:avLst>
                <a:gd name="adj" fmla="val 24995"/>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35898" name="Line 17"/>
            <p:cNvSpPr>
              <a:spLocks noChangeShapeType="1"/>
            </p:cNvSpPr>
            <p:nvPr/>
          </p:nvSpPr>
          <p:spPr bwMode="auto">
            <a:xfrm flipV="1">
              <a:off x="907" y="2514"/>
              <a:ext cx="0" cy="923"/>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5899" name="Line 18"/>
            <p:cNvSpPr>
              <a:spLocks noChangeShapeType="1"/>
            </p:cNvSpPr>
            <p:nvPr/>
          </p:nvSpPr>
          <p:spPr bwMode="auto">
            <a:xfrm>
              <a:off x="772" y="3362"/>
              <a:ext cx="1365"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5900" name="Line 19"/>
            <p:cNvSpPr>
              <a:spLocks noChangeShapeType="1"/>
            </p:cNvSpPr>
            <p:nvPr/>
          </p:nvSpPr>
          <p:spPr bwMode="auto">
            <a:xfrm flipH="1">
              <a:off x="347" y="3319"/>
              <a:ext cx="621" cy="46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5901" name="Rectangle 20"/>
            <p:cNvSpPr>
              <a:spLocks noChangeArrowheads="1"/>
            </p:cNvSpPr>
            <p:nvPr/>
          </p:nvSpPr>
          <p:spPr bwMode="auto">
            <a:xfrm>
              <a:off x="1880" y="3399"/>
              <a:ext cx="235"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R</a:t>
              </a:r>
            </a:p>
          </p:txBody>
        </p:sp>
        <p:sp>
          <p:nvSpPr>
            <p:cNvPr id="335902" name="Rectangle 21"/>
            <p:cNvSpPr>
              <a:spLocks noChangeArrowheads="1"/>
            </p:cNvSpPr>
            <p:nvPr/>
          </p:nvSpPr>
          <p:spPr bwMode="auto">
            <a:xfrm>
              <a:off x="652" y="2475"/>
              <a:ext cx="242"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G</a:t>
              </a:r>
            </a:p>
          </p:txBody>
        </p:sp>
        <p:sp>
          <p:nvSpPr>
            <p:cNvPr id="335903" name="Rectangle 22"/>
            <p:cNvSpPr>
              <a:spLocks noChangeArrowheads="1"/>
            </p:cNvSpPr>
            <p:nvPr/>
          </p:nvSpPr>
          <p:spPr bwMode="auto">
            <a:xfrm>
              <a:off x="223" y="3529"/>
              <a:ext cx="23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B</a:t>
              </a:r>
            </a:p>
          </p:txBody>
        </p:sp>
        <p:sp>
          <p:nvSpPr>
            <p:cNvPr id="335904" name="Oval 23"/>
            <p:cNvSpPr>
              <a:spLocks noChangeArrowheads="1"/>
            </p:cNvSpPr>
            <p:nvPr/>
          </p:nvSpPr>
          <p:spPr bwMode="auto">
            <a:xfrm>
              <a:off x="920" y="3029"/>
              <a:ext cx="57" cy="17"/>
            </a:xfrm>
            <a:prstGeom prst="ellipse">
              <a:avLst/>
            </a:prstGeom>
            <a:solidFill>
              <a:schemeClr val="tx1"/>
            </a:solidFill>
            <a:ln w="12700">
              <a:solidFill>
                <a:schemeClr val="tx1"/>
              </a:solidFill>
              <a:round/>
              <a:headEnd/>
              <a:tailEnd/>
            </a:ln>
          </p:spPr>
          <p:txBody>
            <a:bodyPr wrap="none" anchor="ctr"/>
            <a:lstStyle/>
            <a:p>
              <a:endParaRPr lang="pt-BR"/>
            </a:p>
          </p:txBody>
        </p:sp>
        <p:sp>
          <p:nvSpPr>
            <p:cNvPr id="335905" name="Line 24"/>
            <p:cNvSpPr>
              <a:spLocks noChangeShapeType="1"/>
            </p:cNvSpPr>
            <p:nvPr/>
          </p:nvSpPr>
          <p:spPr bwMode="auto">
            <a:xfrm flipH="1" flipV="1">
              <a:off x="807" y="3014"/>
              <a:ext cx="461" cy="7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grpSp>
      <p:sp>
        <p:nvSpPr>
          <p:cNvPr id="56355" name="Rectangle 35"/>
          <p:cNvSpPr>
            <a:spLocks noChangeArrowheads="1"/>
          </p:cNvSpPr>
          <p:nvPr/>
        </p:nvSpPr>
        <p:spPr bwMode="auto">
          <a:xfrm>
            <a:off x="3962400" y="3136900"/>
            <a:ext cx="1135063"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V = Max</a:t>
            </a:r>
          </a:p>
        </p:txBody>
      </p:sp>
      <p:grpSp>
        <p:nvGrpSpPr>
          <p:cNvPr id="4" name="Group 42"/>
          <p:cNvGrpSpPr>
            <a:grpSpLocks/>
          </p:cNvGrpSpPr>
          <p:nvPr/>
        </p:nvGrpSpPr>
        <p:grpSpPr bwMode="auto">
          <a:xfrm>
            <a:off x="4056063" y="4295775"/>
            <a:ext cx="4095750" cy="1665288"/>
            <a:chOff x="2555" y="2706"/>
            <a:chExt cx="2580" cy="1049"/>
          </a:xfrm>
        </p:grpSpPr>
        <p:sp>
          <p:nvSpPr>
            <p:cNvPr id="335881" name="Rectangle 3"/>
            <p:cNvSpPr>
              <a:spLocks noChangeArrowheads="1"/>
            </p:cNvSpPr>
            <p:nvPr/>
          </p:nvSpPr>
          <p:spPr bwMode="auto">
            <a:xfrm>
              <a:off x="3473" y="3568"/>
              <a:ext cx="1662"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S = ( Max-Min ) / Max </a:t>
              </a:r>
            </a:p>
          </p:txBody>
        </p:sp>
        <p:sp>
          <p:nvSpPr>
            <p:cNvPr id="335882" name="Rectangle 25"/>
            <p:cNvSpPr>
              <a:spLocks noChangeArrowheads="1"/>
            </p:cNvSpPr>
            <p:nvPr/>
          </p:nvSpPr>
          <p:spPr bwMode="auto">
            <a:xfrm>
              <a:off x="2944" y="2831"/>
              <a:ext cx="637" cy="465"/>
            </a:xfrm>
            <a:prstGeom prst="rect">
              <a:avLst/>
            </a:prstGeom>
            <a:solidFill>
              <a:schemeClr val="bg1"/>
            </a:solidFill>
            <a:ln w="12700">
              <a:solidFill>
                <a:schemeClr val="tx1"/>
              </a:solidFill>
              <a:miter lim="800000"/>
              <a:headEnd/>
              <a:tailEnd/>
            </a:ln>
          </p:spPr>
          <p:txBody>
            <a:bodyPr wrap="none" anchor="ctr"/>
            <a:lstStyle/>
            <a:p>
              <a:endParaRPr lang="pt-BR"/>
            </a:p>
          </p:txBody>
        </p:sp>
        <p:grpSp>
          <p:nvGrpSpPr>
            <p:cNvPr id="335883" name="Group 28"/>
            <p:cNvGrpSpPr>
              <a:grpSpLocks/>
            </p:cNvGrpSpPr>
            <p:nvPr/>
          </p:nvGrpSpPr>
          <p:grpSpPr bwMode="auto">
            <a:xfrm>
              <a:off x="2863" y="2777"/>
              <a:ext cx="1076" cy="717"/>
              <a:chOff x="2147" y="2851"/>
              <a:chExt cx="807" cy="736"/>
            </a:xfrm>
          </p:grpSpPr>
          <p:sp>
            <p:nvSpPr>
              <p:cNvPr id="335894" name="Line 26"/>
              <p:cNvSpPr>
                <a:spLocks noChangeShapeType="1"/>
              </p:cNvSpPr>
              <p:nvPr/>
            </p:nvSpPr>
            <p:spPr bwMode="auto">
              <a:xfrm>
                <a:off x="2147" y="2902"/>
                <a:ext cx="807"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5895" name="Line 27"/>
              <p:cNvSpPr>
                <a:spLocks noChangeShapeType="1"/>
              </p:cNvSpPr>
              <p:nvPr/>
            </p:nvSpPr>
            <p:spPr bwMode="auto">
              <a:xfrm>
                <a:off x="2199" y="2851"/>
                <a:ext cx="0" cy="736"/>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grpSp>
        <p:sp>
          <p:nvSpPr>
            <p:cNvPr id="335884" name="Rectangle 29"/>
            <p:cNvSpPr>
              <a:spLocks noChangeArrowheads="1"/>
            </p:cNvSpPr>
            <p:nvPr/>
          </p:nvSpPr>
          <p:spPr bwMode="auto">
            <a:xfrm>
              <a:off x="2860" y="3529"/>
              <a:ext cx="263"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B</a:t>
              </a:r>
            </a:p>
          </p:txBody>
        </p:sp>
        <p:sp>
          <p:nvSpPr>
            <p:cNvPr id="335885" name="Rectangle 30"/>
            <p:cNvSpPr>
              <a:spLocks noChangeArrowheads="1"/>
            </p:cNvSpPr>
            <p:nvPr/>
          </p:nvSpPr>
          <p:spPr bwMode="auto">
            <a:xfrm>
              <a:off x="3963" y="2706"/>
              <a:ext cx="262"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R</a:t>
              </a:r>
            </a:p>
          </p:txBody>
        </p:sp>
        <p:sp>
          <p:nvSpPr>
            <p:cNvPr id="335886" name="Line 31"/>
            <p:cNvSpPr>
              <a:spLocks noChangeShapeType="1"/>
            </p:cNvSpPr>
            <p:nvPr/>
          </p:nvSpPr>
          <p:spPr bwMode="auto">
            <a:xfrm flipH="1" flipV="1">
              <a:off x="2923" y="3020"/>
              <a:ext cx="657" cy="274"/>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5887" name="Oval 32"/>
            <p:cNvSpPr>
              <a:spLocks noChangeArrowheads="1"/>
            </p:cNvSpPr>
            <p:nvPr/>
          </p:nvSpPr>
          <p:spPr bwMode="auto">
            <a:xfrm>
              <a:off x="3099" y="3086"/>
              <a:ext cx="74" cy="54"/>
            </a:xfrm>
            <a:prstGeom prst="ellipse">
              <a:avLst/>
            </a:prstGeom>
            <a:solidFill>
              <a:schemeClr val="tx1"/>
            </a:solidFill>
            <a:ln w="12700">
              <a:solidFill>
                <a:schemeClr val="tx1"/>
              </a:solidFill>
              <a:round/>
              <a:headEnd/>
              <a:tailEnd/>
            </a:ln>
          </p:spPr>
          <p:txBody>
            <a:bodyPr wrap="none" anchor="ctr"/>
            <a:lstStyle/>
            <a:p>
              <a:endParaRPr lang="pt-BR"/>
            </a:p>
          </p:txBody>
        </p:sp>
        <p:sp>
          <p:nvSpPr>
            <p:cNvPr id="335888" name="Line 33"/>
            <p:cNvSpPr>
              <a:spLocks noChangeShapeType="1"/>
            </p:cNvSpPr>
            <p:nvPr/>
          </p:nvSpPr>
          <p:spPr bwMode="auto">
            <a:xfrm flipV="1">
              <a:off x="3145" y="2733"/>
              <a:ext cx="0" cy="38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5889" name="Line 34"/>
            <p:cNvSpPr>
              <a:spLocks noChangeShapeType="1"/>
            </p:cNvSpPr>
            <p:nvPr/>
          </p:nvSpPr>
          <p:spPr bwMode="auto">
            <a:xfrm flipH="1">
              <a:off x="2923" y="3126"/>
              <a:ext cx="222"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5890" name="Rectangle 36"/>
            <p:cNvSpPr>
              <a:spLocks noChangeArrowheads="1"/>
            </p:cNvSpPr>
            <p:nvPr/>
          </p:nvSpPr>
          <p:spPr bwMode="auto">
            <a:xfrm>
              <a:off x="3511" y="3292"/>
              <a:ext cx="424"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S=0</a:t>
              </a:r>
            </a:p>
          </p:txBody>
        </p:sp>
        <p:sp>
          <p:nvSpPr>
            <p:cNvPr id="335891" name="Rectangle 37"/>
            <p:cNvSpPr>
              <a:spLocks noChangeArrowheads="1"/>
            </p:cNvSpPr>
            <p:nvPr/>
          </p:nvSpPr>
          <p:spPr bwMode="auto">
            <a:xfrm>
              <a:off x="2555" y="2900"/>
              <a:ext cx="424"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S=1</a:t>
              </a:r>
            </a:p>
          </p:txBody>
        </p:sp>
        <p:sp>
          <p:nvSpPr>
            <p:cNvPr id="335892" name="Rectangle 38"/>
            <p:cNvSpPr>
              <a:spLocks noChangeArrowheads="1"/>
            </p:cNvSpPr>
            <p:nvPr/>
          </p:nvSpPr>
          <p:spPr bwMode="auto">
            <a:xfrm>
              <a:off x="2889" y="3114"/>
              <a:ext cx="362" cy="1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200" i="0">
                  <a:latin typeface="Arial" charset="0"/>
                </a:rPr>
                <a:t>Min</a:t>
              </a:r>
            </a:p>
          </p:txBody>
        </p:sp>
        <p:sp>
          <p:nvSpPr>
            <p:cNvPr id="335893" name="Rectangle 39"/>
            <p:cNvSpPr>
              <a:spLocks noChangeArrowheads="1"/>
            </p:cNvSpPr>
            <p:nvPr/>
          </p:nvSpPr>
          <p:spPr bwMode="auto">
            <a:xfrm>
              <a:off x="3016" y="3282"/>
              <a:ext cx="396"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200" i="0">
                  <a:latin typeface="Arial" charset="0"/>
                </a:rPr>
                <a:t>Max</a:t>
              </a:r>
            </a:p>
          </p:txBody>
        </p:sp>
      </p:grpSp>
      <p:sp>
        <p:nvSpPr>
          <p:cNvPr id="2" name="Footer Placeholder 1"/>
          <p:cNvSpPr>
            <a:spLocks noGrp="1"/>
          </p:cNvSpPr>
          <p:nvPr>
            <p:ph type="ftr" sz="quarter" idx="11"/>
          </p:nvPr>
        </p:nvSpPr>
        <p:spPr/>
        <p:txBody>
          <a:bodyPr/>
          <a:lstStyle/>
          <a:p>
            <a:pPr>
              <a:defRPr/>
            </a:pPr>
            <a:r>
              <a:rPr lang="en-US"/>
              <a:t>Cor </a:t>
            </a:r>
          </a:p>
        </p:txBody>
      </p:sp>
      <p:sp>
        <p:nvSpPr>
          <p:cNvPr id="5" name="Slide Number Placeholder 4"/>
          <p:cNvSpPr>
            <a:spLocks noGrp="1"/>
          </p:cNvSpPr>
          <p:nvPr>
            <p:ph type="sldNum" sz="quarter" idx="12"/>
          </p:nvPr>
        </p:nvSpPr>
        <p:spPr/>
        <p:txBody>
          <a:bodyPr/>
          <a:lstStyle/>
          <a:p>
            <a:pPr>
              <a:defRPr/>
            </a:pPr>
            <a:fld id="{BCB0D9E7-0DFE-4945-AD01-8C69C8E9772C}" type="slidenum">
              <a:rPr lang="en-US" smtClean="0"/>
              <a:pPr>
                <a:defRPr/>
              </a:pPr>
              <a:t>228</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33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35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34" grpId="0"/>
      <p:bldP spid="56355"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1"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D15D1379-E6F9-43DE-AF48-3C9EB970DF1E}" type="datetime1">
              <a:rPr lang="en-US" sz="1200" i="0" smtClean="0"/>
              <a:t>3/20/18</a:t>
            </a:fld>
            <a:endParaRPr lang="en-US" sz="1200" i="0"/>
          </a:p>
        </p:txBody>
      </p:sp>
      <p:sp>
        <p:nvSpPr>
          <p:cNvPr id="94212" name="Rectangle 2"/>
          <p:cNvSpPr>
            <a:spLocks noChangeArrowheads="1"/>
          </p:cNvSpPr>
          <p:nvPr/>
        </p:nvSpPr>
        <p:spPr bwMode="auto">
          <a:xfrm>
            <a:off x="5481638" y="5010150"/>
            <a:ext cx="1431925" cy="1042988"/>
          </a:xfrm>
          <a:prstGeom prst="rect">
            <a:avLst/>
          </a:prstGeom>
          <a:solidFill>
            <a:srgbClr val="CBCBCB"/>
          </a:solidFill>
          <a:ln w="12700">
            <a:solidFill>
              <a:schemeClr val="tx1"/>
            </a:solidFill>
            <a:miter lim="800000"/>
            <a:headEnd/>
            <a:tailEnd/>
          </a:ln>
        </p:spPr>
        <p:txBody>
          <a:bodyPr wrap="none" anchor="ctr"/>
          <a:lstStyle/>
          <a:p>
            <a:endParaRPr lang="pt-BR"/>
          </a:p>
        </p:txBody>
      </p:sp>
      <p:sp>
        <p:nvSpPr>
          <p:cNvPr id="94213" name="Line 3"/>
          <p:cNvSpPr>
            <a:spLocks noChangeShapeType="1"/>
          </p:cNvSpPr>
          <p:nvPr/>
        </p:nvSpPr>
        <p:spPr bwMode="auto">
          <a:xfrm flipH="1" flipV="1">
            <a:off x="5473700" y="5595938"/>
            <a:ext cx="1409700" cy="45561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14" name="Rectangle 4"/>
          <p:cNvSpPr>
            <a:spLocks noGrp="1" noChangeArrowheads="1"/>
          </p:cNvSpPr>
          <p:nvPr>
            <p:ph type="title"/>
          </p:nvPr>
        </p:nvSpPr>
        <p:spPr>
          <a:xfrm>
            <a:off x="660400" y="96838"/>
            <a:ext cx="7772400" cy="1143000"/>
          </a:xfrm>
          <a:noFill/>
        </p:spPr>
        <p:txBody>
          <a:bodyPr/>
          <a:lstStyle/>
          <a:p>
            <a:r>
              <a:rPr lang="en-US" sz="2800"/>
              <a:t>Conversão RGB para HSV</a:t>
            </a:r>
            <a:br>
              <a:rPr lang="en-US" sz="2800"/>
            </a:br>
            <a:r>
              <a:rPr lang="en-US" sz="2800"/>
              <a:t>cálculo de H</a:t>
            </a:r>
          </a:p>
        </p:txBody>
      </p:sp>
      <p:sp>
        <p:nvSpPr>
          <p:cNvPr id="94215" name="Line 5"/>
          <p:cNvSpPr>
            <a:spLocks noChangeShapeType="1"/>
          </p:cNvSpPr>
          <p:nvPr/>
        </p:nvSpPr>
        <p:spPr bwMode="auto">
          <a:xfrm flipV="1">
            <a:off x="1935163" y="3260725"/>
            <a:ext cx="376237" cy="390525"/>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16" name="Line 6"/>
          <p:cNvSpPr>
            <a:spLocks noChangeShapeType="1"/>
          </p:cNvSpPr>
          <p:nvPr/>
        </p:nvSpPr>
        <p:spPr bwMode="auto">
          <a:xfrm>
            <a:off x="1943100" y="2895600"/>
            <a:ext cx="360363" cy="371475"/>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17" name="Line 7"/>
          <p:cNvSpPr>
            <a:spLocks noChangeShapeType="1"/>
          </p:cNvSpPr>
          <p:nvPr/>
        </p:nvSpPr>
        <p:spPr bwMode="auto">
          <a:xfrm>
            <a:off x="2309813" y="3279775"/>
            <a:ext cx="723900" cy="0"/>
          </a:xfrm>
          <a:prstGeom prst="line">
            <a:avLst/>
          </a:prstGeom>
          <a:noFill/>
          <a:ln w="12700">
            <a:solidFill>
              <a:schemeClr val="tx1"/>
            </a:solidFill>
            <a:prstDash val="sys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18" name="Line 8"/>
          <p:cNvSpPr>
            <a:spLocks noChangeShapeType="1"/>
          </p:cNvSpPr>
          <p:nvPr/>
        </p:nvSpPr>
        <p:spPr bwMode="auto">
          <a:xfrm>
            <a:off x="1582738" y="3286125"/>
            <a:ext cx="711200" cy="1643063"/>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19" name="Line 9"/>
          <p:cNvSpPr>
            <a:spLocks noChangeShapeType="1"/>
          </p:cNvSpPr>
          <p:nvPr/>
        </p:nvSpPr>
        <p:spPr bwMode="auto">
          <a:xfrm flipH="1">
            <a:off x="2286000" y="3279775"/>
            <a:ext cx="762000" cy="16319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20" name="Line 10"/>
          <p:cNvSpPr>
            <a:spLocks noChangeShapeType="1"/>
          </p:cNvSpPr>
          <p:nvPr/>
        </p:nvSpPr>
        <p:spPr bwMode="auto">
          <a:xfrm>
            <a:off x="2286000" y="4929188"/>
            <a:ext cx="1092200"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4221" name="Rectangle 11"/>
          <p:cNvSpPr>
            <a:spLocks noChangeArrowheads="1"/>
          </p:cNvSpPr>
          <p:nvPr/>
        </p:nvSpPr>
        <p:spPr bwMode="auto">
          <a:xfrm>
            <a:off x="2890838" y="3079750"/>
            <a:ext cx="887412" cy="32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 R (0</a:t>
            </a:r>
            <a:r>
              <a:rPr lang="en-US" sz="1400" i="0" u="sng" baseline="30000"/>
              <a:t>o</a:t>
            </a:r>
            <a:r>
              <a:rPr lang="en-US" sz="1600" i="0"/>
              <a:t>)</a:t>
            </a:r>
          </a:p>
        </p:txBody>
      </p:sp>
      <p:sp>
        <p:nvSpPr>
          <p:cNvPr id="94222" name="Rectangle 12"/>
          <p:cNvSpPr>
            <a:spLocks noChangeArrowheads="1"/>
          </p:cNvSpPr>
          <p:nvPr/>
        </p:nvSpPr>
        <p:spPr bwMode="auto">
          <a:xfrm>
            <a:off x="2620963" y="2671763"/>
            <a:ext cx="946150"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Y (60</a:t>
            </a:r>
            <a:r>
              <a:rPr lang="en-US" sz="1400" i="0" u="sng" baseline="30000"/>
              <a:t>o</a:t>
            </a:r>
            <a:r>
              <a:rPr lang="en-US" sz="1400" i="0"/>
              <a:t>)</a:t>
            </a:r>
          </a:p>
        </p:txBody>
      </p:sp>
      <p:sp>
        <p:nvSpPr>
          <p:cNvPr id="94223" name="Rectangle 13"/>
          <p:cNvSpPr>
            <a:spLocks noChangeArrowheads="1"/>
          </p:cNvSpPr>
          <p:nvPr/>
        </p:nvSpPr>
        <p:spPr bwMode="auto">
          <a:xfrm>
            <a:off x="1274763" y="2605088"/>
            <a:ext cx="1017587" cy="328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G(120</a:t>
            </a:r>
            <a:r>
              <a:rPr lang="en-US" sz="1400" i="0" u="sng" baseline="30000"/>
              <a:t>o</a:t>
            </a:r>
            <a:r>
              <a:rPr lang="en-US" sz="1600" i="0"/>
              <a:t>)</a:t>
            </a:r>
          </a:p>
        </p:txBody>
      </p:sp>
      <p:sp>
        <p:nvSpPr>
          <p:cNvPr id="94224" name="Rectangle 14"/>
          <p:cNvSpPr>
            <a:spLocks noChangeArrowheads="1"/>
          </p:cNvSpPr>
          <p:nvPr/>
        </p:nvSpPr>
        <p:spPr bwMode="auto">
          <a:xfrm>
            <a:off x="690563" y="3073400"/>
            <a:ext cx="1004887" cy="32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C(180</a:t>
            </a:r>
            <a:r>
              <a:rPr lang="en-US" sz="1400" i="0" u="sng" baseline="30000"/>
              <a:t>o</a:t>
            </a:r>
            <a:r>
              <a:rPr lang="en-US" sz="1600" i="0"/>
              <a:t>)</a:t>
            </a:r>
          </a:p>
        </p:txBody>
      </p:sp>
      <p:sp>
        <p:nvSpPr>
          <p:cNvPr id="94225" name="Rectangle 15"/>
          <p:cNvSpPr>
            <a:spLocks noChangeArrowheads="1"/>
          </p:cNvSpPr>
          <p:nvPr/>
        </p:nvSpPr>
        <p:spPr bwMode="auto">
          <a:xfrm>
            <a:off x="1046163" y="3594100"/>
            <a:ext cx="7540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B(240</a:t>
            </a:r>
            <a:r>
              <a:rPr lang="en-US" sz="1400" i="0" u="sng" baseline="30000"/>
              <a:t>o</a:t>
            </a:r>
            <a:r>
              <a:rPr lang="en-US" sz="1600" i="0"/>
              <a:t>)</a:t>
            </a:r>
          </a:p>
        </p:txBody>
      </p:sp>
      <p:sp>
        <p:nvSpPr>
          <p:cNvPr id="94226" name="Rectangle 16"/>
          <p:cNvSpPr>
            <a:spLocks noChangeArrowheads="1"/>
          </p:cNvSpPr>
          <p:nvPr/>
        </p:nvSpPr>
        <p:spPr bwMode="auto">
          <a:xfrm>
            <a:off x="2628900" y="3624263"/>
            <a:ext cx="7937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M(300</a:t>
            </a:r>
            <a:r>
              <a:rPr lang="en-US" sz="1400" i="0" u="sng" baseline="30000"/>
              <a:t>o</a:t>
            </a:r>
            <a:r>
              <a:rPr lang="en-US" sz="1600" i="0"/>
              <a:t>)</a:t>
            </a:r>
          </a:p>
        </p:txBody>
      </p:sp>
      <p:sp>
        <p:nvSpPr>
          <p:cNvPr id="94227" name="Line 17"/>
          <p:cNvSpPr>
            <a:spLocks noChangeShapeType="1"/>
          </p:cNvSpPr>
          <p:nvPr/>
        </p:nvSpPr>
        <p:spPr bwMode="auto">
          <a:xfrm flipV="1">
            <a:off x="2286000" y="4700588"/>
            <a:ext cx="566738" cy="2222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28" name="Arc 18"/>
          <p:cNvSpPr>
            <a:spLocks/>
          </p:cNvSpPr>
          <p:nvPr/>
        </p:nvSpPr>
        <p:spPr bwMode="auto">
          <a:xfrm>
            <a:off x="2387600" y="4714875"/>
            <a:ext cx="541338" cy="222250"/>
          </a:xfrm>
          <a:custGeom>
            <a:avLst/>
            <a:gdLst>
              <a:gd name="T0" fmla="*/ 2147483647 w 21600"/>
              <a:gd name="T1" fmla="*/ 0 h 11804"/>
              <a:gd name="T2" fmla="*/ 2147483647 w 21600"/>
              <a:gd name="T3" fmla="*/ 2147483647 h 11804"/>
              <a:gd name="T4" fmla="*/ 0 w 21600"/>
              <a:gd name="T5" fmla="*/ 2147483647 h 11804"/>
              <a:gd name="T6" fmla="*/ 0 60000 65536"/>
              <a:gd name="T7" fmla="*/ 0 60000 65536"/>
              <a:gd name="T8" fmla="*/ 0 60000 65536"/>
              <a:gd name="T9" fmla="*/ 0 w 21600"/>
              <a:gd name="T10" fmla="*/ 0 h 11804"/>
              <a:gd name="T11" fmla="*/ 21600 w 21600"/>
              <a:gd name="T12" fmla="*/ 11804 h 11804"/>
            </a:gdLst>
            <a:ahLst/>
            <a:cxnLst>
              <a:cxn ang="T6">
                <a:pos x="T0" y="T1"/>
              </a:cxn>
              <a:cxn ang="T7">
                <a:pos x="T2" y="T3"/>
              </a:cxn>
              <a:cxn ang="T8">
                <a:pos x="T4" y="T5"/>
              </a:cxn>
            </a:cxnLst>
            <a:rect l="T9" t="T10" r="T11" b="T12"/>
            <a:pathLst>
              <a:path w="21600" h="11804" fill="none" extrusionOk="0">
                <a:moveTo>
                  <a:pt x="18089" y="0"/>
                </a:moveTo>
                <a:cubicBezTo>
                  <a:pt x="20380" y="3510"/>
                  <a:pt x="21600" y="7612"/>
                  <a:pt x="21600" y="11804"/>
                </a:cubicBezTo>
              </a:path>
              <a:path w="21600" h="11804" stroke="0" extrusionOk="0">
                <a:moveTo>
                  <a:pt x="18089" y="0"/>
                </a:moveTo>
                <a:cubicBezTo>
                  <a:pt x="20380" y="3510"/>
                  <a:pt x="21600" y="7612"/>
                  <a:pt x="21600" y="11804"/>
                </a:cubicBezTo>
                <a:lnTo>
                  <a:pt x="0" y="11804"/>
                </a:lnTo>
                <a:close/>
              </a:path>
            </a:pathLst>
          </a:custGeom>
          <a:noFill/>
          <a:ln w="12700" cap="rnd">
            <a:solidFill>
              <a:schemeClr val="tx1"/>
            </a:solidFill>
            <a:round/>
            <a:headEnd type="stealth" w="med" len="med"/>
            <a:tailEnd type="none" w="sm" len="sm"/>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4229" name="Rectangle 19"/>
          <p:cNvSpPr>
            <a:spLocks noChangeArrowheads="1"/>
          </p:cNvSpPr>
          <p:nvPr/>
        </p:nvSpPr>
        <p:spPr bwMode="auto">
          <a:xfrm>
            <a:off x="3221038" y="4654550"/>
            <a:ext cx="377825"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S</a:t>
            </a:r>
          </a:p>
        </p:txBody>
      </p:sp>
      <p:sp>
        <p:nvSpPr>
          <p:cNvPr id="94230" name="Rectangle 20"/>
          <p:cNvSpPr>
            <a:spLocks noChangeArrowheads="1"/>
          </p:cNvSpPr>
          <p:nvPr/>
        </p:nvSpPr>
        <p:spPr bwMode="auto">
          <a:xfrm>
            <a:off x="2595563" y="4449763"/>
            <a:ext cx="4159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H</a:t>
            </a:r>
          </a:p>
        </p:txBody>
      </p:sp>
      <p:sp>
        <p:nvSpPr>
          <p:cNvPr id="94231" name="Rectangle 21"/>
          <p:cNvSpPr>
            <a:spLocks noChangeArrowheads="1"/>
          </p:cNvSpPr>
          <p:nvPr/>
        </p:nvSpPr>
        <p:spPr bwMode="auto">
          <a:xfrm>
            <a:off x="2239963" y="2554288"/>
            <a:ext cx="4159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V</a:t>
            </a:r>
          </a:p>
        </p:txBody>
      </p:sp>
      <p:sp>
        <p:nvSpPr>
          <p:cNvPr id="94232" name="AutoShape 22"/>
          <p:cNvSpPr>
            <a:spLocks noChangeArrowheads="1"/>
          </p:cNvSpPr>
          <p:nvPr/>
        </p:nvSpPr>
        <p:spPr bwMode="auto">
          <a:xfrm>
            <a:off x="4351338" y="3452813"/>
            <a:ext cx="1211262" cy="882650"/>
          </a:xfrm>
          <a:prstGeom prst="cube">
            <a:avLst>
              <a:gd name="adj" fmla="val 24995"/>
            </a:avLst>
          </a:prstGeom>
          <a:solidFill>
            <a:srgbClr val="CBCBCB"/>
          </a:solidFill>
          <a:ln w="12700">
            <a:solidFill>
              <a:schemeClr val="tx1"/>
            </a:solidFill>
            <a:miter lim="800000"/>
            <a:headEnd/>
            <a:tailEnd/>
          </a:ln>
        </p:spPr>
        <p:txBody>
          <a:bodyPr wrap="none" anchor="ctr"/>
          <a:lstStyle/>
          <a:p>
            <a:endParaRPr lang="pt-BR"/>
          </a:p>
        </p:txBody>
      </p:sp>
      <p:sp>
        <p:nvSpPr>
          <p:cNvPr id="94233" name="Oval 23"/>
          <p:cNvSpPr>
            <a:spLocks noChangeArrowheads="1"/>
          </p:cNvSpPr>
          <p:nvPr/>
        </p:nvSpPr>
        <p:spPr bwMode="auto">
          <a:xfrm>
            <a:off x="4673600" y="3576638"/>
            <a:ext cx="76200" cy="31750"/>
          </a:xfrm>
          <a:prstGeom prst="ellipse">
            <a:avLst/>
          </a:prstGeom>
          <a:solidFill>
            <a:schemeClr val="tx1"/>
          </a:solidFill>
          <a:ln w="12700">
            <a:solidFill>
              <a:schemeClr val="tx1"/>
            </a:solidFill>
            <a:round/>
            <a:headEnd/>
            <a:tailEnd/>
          </a:ln>
        </p:spPr>
        <p:txBody>
          <a:bodyPr wrap="none" anchor="ctr"/>
          <a:lstStyle/>
          <a:p>
            <a:endParaRPr lang="pt-BR"/>
          </a:p>
        </p:txBody>
      </p:sp>
      <p:sp>
        <p:nvSpPr>
          <p:cNvPr id="94234" name="Rectangle 24"/>
          <p:cNvSpPr>
            <a:spLocks noChangeArrowheads="1"/>
          </p:cNvSpPr>
          <p:nvPr/>
        </p:nvSpPr>
        <p:spPr bwMode="auto">
          <a:xfrm>
            <a:off x="5481638" y="3994150"/>
            <a:ext cx="441325"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0</a:t>
            </a:r>
            <a:r>
              <a:rPr lang="en-US" sz="1400" i="0" u="sng" baseline="30000"/>
              <a:t>o</a:t>
            </a:r>
          </a:p>
        </p:txBody>
      </p:sp>
      <p:sp>
        <p:nvSpPr>
          <p:cNvPr id="94235" name="Rectangle 25"/>
          <p:cNvSpPr>
            <a:spLocks noChangeArrowheads="1"/>
          </p:cNvSpPr>
          <p:nvPr/>
        </p:nvSpPr>
        <p:spPr bwMode="auto">
          <a:xfrm>
            <a:off x="5507038" y="3240088"/>
            <a:ext cx="558800"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60</a:t>
            </a:r>
            <a:r>
              <a:rPr lang="en-US" sz="1400" i="0" u="sng" baseline="30000"/>
              <a:t>o</a:t>
            </a:r>
          </a:p>
        </p:txBody>
      </p:sp>
      <p:sp>
        <p:nvSpPr>
          <p:cNvPr id="94236" name="Rectangle 26"/>
          <p:cNvSpPr>
            <a:spLocks noChangeArrowheads="1"/>
          </p:cNvSpPr>
          <p:nvPr/>
        </p:nvSpPr>
        <p:spPr bwMode="auto">
          <a:xfrm>
            <a:off x="4221163" y="3208338"/>
            <a:ext cx="67627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120</a:t>
            </a:r>
            <a:r>
              <a:rPr lang="en-US" sz="1400" i="0" u="sng" baseline="30000"/>
              <a:t>o</a:t>
            </a:r>
          </a:p>
        </p:txBody>
      </p:sp>
      <p:sp>
        <p:nvSpPr>
          <p:cNvPr id="94237" name="Rectangle 27"/>
          <p:cNvSpPr>
            <a:spLocks noChangeArrowheads="1"/>
          </p:cNvSpPr>
          <p:nvPr/>
        </p:nvSpPr>
        <p:spPr bwMode="auto">
          <a:xfrm>
            <a:off x="3746500" y="3554413"/>
            <a:ext cx="677863"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180</a:t>
            </a:r>
            <a:r>
              <a:rPr lang="en-US" sz="1400" i="0" u="sng" baseline="30000"/>
              <a:t>o</a:t>
            </a:r>
          </a:p>
        </p:txBody>
      </p:sp>
      <p:sp>
        <p:nvSpPr>
          <p:cNvPr id="94238" name="Rectangle 28"/>
          <p:cNvSpPr>
            <a:spLocks noChangeArrowheads="1"/>
          </p:cNvSpPr>
          <p:nvPr/>
        </p:nvSpPr>
        <p:spPr bwMode="auto">
          <a:xfrm>
            <a:off x="3779838" y="4283075"/>
            <a:ext cx="6778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240</a:t>
            </a:r>
            <a:r>
              <a:rPr lang="en-US" sz="1400" i="0" u="sng" baseline="30000"/>
              <a:t>o</a:t>
            </a:r>
          </a:p>
        </p:txBody>
      </p:sp>
      <p:sp>
        <p:nvSpPr>
          <p:cNvPr id="94239" name="Rectangle 29"/>
          <p:cNvSpPr>
            <a:spLocks noChangeArrowheads="1"/>
          </p:cNvSpPr>
          <p:nvPr/>
        </p:nvSpPr>
        <p:spPr bwMode="auto">
          <a:xfrm>
            <a:off x="4830763" y="4308475"/>
            <a:ext cx="676275"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300</a:t>
            </a:r>
            <a:r>
              <a:rPr lang="en-US" sz="1400" i="0" u="sng" baseline="30000"/>
              <a:t>o</a:t>
            </a:r>
          </a:p>
        </p:txBody>
      </p:sp>
      <p:sp>
        <p:nvSpPr>
          <p:cNvPr id="94240" name="AutoShape 30"/>
          <p:cNvSpPr>
            <a:spLocks noChangeArrowheads="1"/>
          </p:cNvSpPr>
          <p:nvPr/>
        </p:nvSpPr>
        <p:spPr bwMode="auto">
          <a:xfrm>
            <a:off x="1595438" y="2895600"/>
            <a:ext cx="1452562" cy="749300"/>
          </a:xfrm>
          <a:prstGeom prst="hexagon">
            <a:avLst>
              <a:gd name="adj" fmla="val 48455"/>
              <a:gd name="vf" fmla="val 115470"/>
            </a:avLst>
          </a:prstGeom>
          <a:solidFill>
            <a:srgbClr val="CBCBCB"/>
          </a:solidFill>
          <a:ln w="12700">
            <a:solidFill>
              <a:schemeClr val="tx1"/>
            </a:solidFill>
            <a:miter lim="800000"/>
            <a:headEnd/>
            <a:tailEnd/>
          </a:ln>
        </p:spPr>
        <p:txBody>
          <a:bodyPr wrap="none" anchor="ctr"/>
          <a:lstStyle/>
          <a:p>
            <a:endParaRPr lang="pt-BR"/>
          </a:p>
        </p:txBody>
      </p:sp>
      <p:sp>
        <p:nvSpPr>
          <p:cNvPr id="94241" name="Line 31"/>
          <p:cNvSpPr>
            <a:spLocks noChangeShapeType="1"/>
          </p:cNvSpPr>
          <p:nvPr/>
        </p:nvSpPr>
        <p:spPr bwMode="auto">
          <a:xfrm flipH="1">
            <a:off x="2278063" y="3644900"/>
            <a:ext cx="422275" cy="129063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42" name="Line 32"/>
          <p:cNvSpPr>
            <a:spLocks noChangeShapeType="1"/>
          </p:cNvSpPr>
          <p:nvPr/>
        </p:nvSpPr>
        <p:spPr bwMode="auto">
          <a:xfrm>
            <a:off x="1922463" y="3632200"/>
            <a:ext cx="363537" cy="128587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43" name="Line 33"/>
          <p:cNvSpPr>
            <a:spLocks noChangeShapeType="1"/>
          </p:cNvSpPr>
          <p:nvPr/>
        </p:nvSpPr>
        <p:spPr bwMode="auto">
          <a:xfrm>
            <a:off x="2293938" y="2662238"/>
            <a:ext cx="0" cy="604837"/>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44" name="Line 34"/>
          <p:cNvSpPr>
            <a:spLocks noChangeShapeType="1"/>
          </p:cNvSpPr>
          <p:nvPr/>
        </p:nvSpPr>
        <p:spPr bwMode="auto">
          <a:xfrm flipH="1" flipV="1">
            <a:off x="5461000" y="5003800"/>
            <a:ext cx="1447800" cy="10556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45" name="Rectangle 35"/>
          <p:cNvSpPr>
            <a:spLocks noChangeArrowheads="1"/>
          </p:cNvSpPr>
          <p:nvPr/>
        </p:nvSpPr>
        <p:spPr bwMode="auto">
          <a:xfrm>
            <a:off x="4843463" y="4849813"/>
            <a:ext cx="67627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120</a:t>
            </a:r>
            <a:r>
              <a:rPr lang="en-US" sz="1400" i="0" u="sng" baseline="30000"/>
              <a:t>o</a:t>
            </a:r>
          </a:p>
        </p:txBody>
      </p:sp>
      <p:sp>
        <p:nvSpPr>
          <p:cNvPr id="94246" name="Rectangle 36"/>
          <p:cNvSpPr>
            <a:spLocks noChangeArrowheads="1"/>
          </p:cNvSpPr>
          <p:nvPr/>
        </p:nvSpPr>
        <p:spPr bwMode="auto">
          <a:xfrm>
            <a:off x="4762500" y="5862638"/>
            <a:ext cx="677863"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180</a:t>
            </a:r>
            <a:r>
              <a:rPr lang="en-US" sz="1400" i="0" u="sng" baseline="30000"/>
              <a:t>o</a:t>
            </a:r>
          </a:p>
        </p:txBody>
      </p:sp>
      <p:sp>
        <p:nvSpPr>
          <p:cNvPr id="94247" name="Line 37"/>
          <p:cNvSpPr>
            <a:spLocks noChangeShapeType="1"/>
          </p:cNvSpPr>
          <p:nvPr/>
        </p:nvSpPr>
        <p:spPr bwMode="auto">
          <a:xfrm>
            <a:off x="5448300" y="5013325"/>
            <a:ext cx="1930400"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4248" name="Line 38"/>
          <p:cNvSpPr>
            <a:spLocks noChangeShapeType="1"/>
          </p:cNvSpPr>
          <p:nvPr/>
        </p:nvSpPr>
        <p:spPr bwMode="auto">
          <a:xfrm>
            <a:off x="5473700" y="5049838"/>
            <a:ext cx="0" cy="140970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4249" name="Rectangle 39"/>
          <p:cNvSpPr>
            <a:spLocks noChangeArrowheads="1"/>
          </p:cNvSpPr>
          <p:nvPr/>
        </p:nvSpPr>
        <p:spPr bwMode="auto">
          <a:xfrm>
            <a:off x="7246938" y="4743450"/>
            <a:ext cx="463550"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 R</a:t>
            </a:r>
          </a:p>
        </p:txBody>
      </p:sp>
      <p:sp>
        <p:nvSpPr>
          <p:cNvPr id="94250" name="Rectangle 40"/>
          <p:cNvSpPr>
            <a:spLocks noChangeArrowheads="1"/>
          </p:cNvSpPr>
          <p:nvPr/>
        </p:nvSpPr>
        <p:spPr bwMode="auto">
          <a:xfrm>
            <a:off x="4999038" y="6291263"/>
            <a:ext cx="463550" cy="29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 B</a:t>
            </a:r>
          </a:p>
        </p:txBody>
      </p:sp>
      <p:sp>
        <p:nvSpPr>
          <p:cNvPr id="94251" name="Line 41"/>
          <p:cNvSpPr>
            <a:spLocks noChangeShapeType="1"/>
          </p:cNvSpPr>
          <p:nvPr/>
        </p:nvSpPr>
        <p:spPr bwMode="auto">
          <a:xfrm flipH="1">
            <a:off x="5359400" y="5680075"/>
            <a:ext cx="3429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52" name="Line 42"/>
          <p:cNvSpPr>
            <a:spLocks noChangeShapeType="1"/>
          </p:cNvSpPr>
          <p:nvPr/>
        </p:nvSpPr>
        <p:spPr bwMode="auto">
          <a:xfrm flipV="1">
            <a:off x="5702300" y="4902200"/>
            <a:ext cx="0" cy="77787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94253" name="Rectangle 43"/>
          <p:cNvSpPr>
            <a:spLocks noChangeArrowheads="1"/>
          </p:cNvSpPr>
          <p:nvPr/>
        </p:nvSpPr>
        <p:spPr bwMode="auto">
          <a:xfrm>
            <a:off x="5659438" y="4716463"/>
            <a:ext cx="398462"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a:t> r</a:t>
            </a:r>
          </a:p>
        </p:txBody>
      </p:sp>
      <p:sp>
        <p:nvSpPr>
          <p:cNvPr id="94254" name="Rectangle 44"/>
          <p:cNvSpPr>
            <a:spLocks noChangeArrowheads="1"/>
          </p:cNvSpPr>
          <p:nvPr/>
        </p:nvSpPr>
        <p:spPr bwMode="auto">
          <a:xfrm>
            <a:off x="5075238" y="5394325"/>
            <a:ext cx="365125"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a:t>b</a:t>
            </a:r>
          </a:p>
        </p:txBody>
      </p:sp>
      <p:sp>
        <p:nvSpPr>
          <p:cNvPr id="94255" name="Line 45"/>
          <p:cNvSpPr>
            <a:spLocks noChangeShapeType="1"/>
          </p:cNvSpPr>
          <p:nvPr/>
        </p:nvSpPr>
        <p:spPr bwMode="auto">
          <a:xfrm>
            <a:off x="7124700" y="5022850"/>
            <a:ext cx="0" cy="1028700"/>
          </a:xfrm>
          <a:prstGeom prst="line">
            <a:avLst/>
          </a:prstGeom>
          <a:noFill/>
          <a:ln w="12700">
            <a:solidFill>
              <a:schemeClr val="tx1"/>
            </a:solidFill>
            <a:round/>
            <a:headEnd type="diamond" w="med" len="med"/>
            <a:tailEnd type="diamond"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4256" name="Rectangle 47"/>
          <p:cNvSpPr>
            <a:spLocks noChangeArrowheads="1"/>
          </p:cNvSpPr>
          <p:nvPr/>
        </p:nvSpPr>
        <p:spPr bwMode="auto">
          <a:xfrm>
            <a:off x="4538663" y="5284788"/>
            <a:ext cx="4159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i="0"/>
              <a:t>H</a:t>
            </a:r>
          </a:p>
        </p:txBody>
      </p:sp>
      <p:sp>
        <p:nvSpPr>
          <p:cNvPr id="94257" name="Oval 51"/>
          <p:cNvSpPr>
            <a:spLocks noChangeArrowheads="1"/>
          </p:cNvSpPr>
          <p:nvPr/>
        </p:nvSpPr>
        <p:spPr bwMode="auto">
          <a:xfrm>
            <a:off x="5646738" y="5638800"/>
            <a:ext cx="85725" cy="61913"/>
          </a:xfrm>
          <a:prstGeom prst="ellipse">
            <a:avLst/>
          </a:prstGeom>
          <a:solidFill>
            <a:schemeClr val="tx1"/>
          </a:solidFill>
          <a:ln w="12700">
            <a:solidFill>
              <a:schemeClr val="tx1"/>
            </a:solidFill>
            <a:round/>
            <a:headEnd/>
            <a:tailEnd/>
          </a:ln>
        </p:spPr>
        <p:txBody>
          <a:bodyPr wrap="none" anchor="ctr"/>
          <a:lstStyle/>
          <a:p>
            <a:endParaRPr lang="pt-BR"/>
          </a:p>
        </p:txBody>
      </p:sp>
      <p:sp>
        <p:nvSpPr>
          <p:cNvPr id="94258" name="Rectangle 46"/>
          <p:cNvSpPr>
            <a:spLocks noChangeArrowheads="1"/>
          </p:cNvSpPr>
          <p:nvPr/>
        </p:nvSpPr>
        <p:spPr bwMode="auto">
          <a:xfrm>
            <a:off x="6991350" y="5370513"/>
            <a:ext cx="273050" cy="304800"/>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400"/>
              <a:t>g</a:t>
            </a:r>
          </a:p>
        </p:txBody>
      </p:sp>
      <p:graphicFrame>
        <p:nvGraphicFramePr>
          <p:cNvPr id="94210" name="Object 2"/>
          <p:cNvGraphicFramePr>
            <a:graphicFrameLocks noChangeAspect="1"/>
          </p:cNvGraphicFramePr>
          <p:nvPr/>
        </p:nvGraphicFramePr>
        <p:xfrm>
          <a:off x="1600200" y="5314950"/>
          <a:ext cx="1955800" cy="838200"/>
        </p:xfrm>
        <a:graphic>
          <a:graphicData uri="http://schemas.openxmlformats.org/presentationml/2006/ole">
            <mc:AlternateContent xmlns:mc="http://schemas.openxmlformats.org/markup-compatibility/2006">
              <mc:Choice xmlns:v="urn:schemas-microsoft-com:vml" Requires="v">
                <p:oleObj spid="_x0000_s94321" name="Equation" r:id="rId4" imgW="977760" imgH="419040" progId="Equation.3">
                  <p:embed/>
                </p:oleObj>
              </mc:Choice>
              <mc:Fallback>
                <p:oleObj name="Equation" r:id="rId4" imgW="977760" imgH="419040" progId="Equation.3">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00200" y="5314950"/>
                        <a:ext cx="1955800" cy="838200"/>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229</a:t>
            </a:fld>
            <a:endParaRPr lang="en-US"/>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010869C-7F0E-40E1-AE65-AAE998B22912}" type="datetime1">
              <a:rPr lang="en-US" sz="1200" i="0" smtClean="0"/>
              <a:t>3/20/18</a:t>
            </a:fld>
            <a:endParaRPr lang="en-US" sz="1200" i="0"/>
          </a:p>
        </p:txBody>
      </p:sp>
      <p:sp>
        <p:nvSpPr>
          <p:cNvPr id="336899" name="Rectangle 2"/>
          <p:cNvSpPr>
            <a:spLocks noGrp="1" noChangeArrowheads="1"/>
          </p:cNvSpPr>
          <p:nvPr>
            <p:ph type="title"/>
          </p:nvPr>
        </p:nvSpPr>
        <p:spPr/>
        <p:txBody>
          <a:bodyPr/>
          <a:lstStyle/>
          <a:p>
            <a:pPr defTabSz="914400"/>
            <a:r>
              <a:rPr lang="en-US"/>
              <a:t>HLS Color Space</a:t>
            </a:r>
          </a:p>
        </p:txBody>
      </p:sp>
      <p:grpSp>
        <p:nvGrpSpPr>
          <p:cNvPr id="336900" name="Group 3"/>
          <p:cNvGrpSpPr>
            <a:grpSpLocks/>
          </p:cNvGrpSpPr>
          <p:nvPr/>
        </p:nvGrpSpPr>
        <p:grpSpPr bwMode="auto">
          <a:xfrm>
            <a:off x="457200" y="2438400"/>
            <a:ext cx="4144963" cy="3875088"/>
            <a:chOff x="2790" y="3570"/>
            <a:chExt cx="1247" cy="1753"/>
          </a:xfrm>
        </p:grpSpPr>
        <p:sp>
          <p:nvSpPr>
            <p:cNvPr id="336903" name="AutoShape 4"/>
            <p:cNvSpPr>
              <a:spLocks noChangeArrowheads="1"/>
            </p:cNvSpPr>
            <p:nvPr/>
          </p:nvSpPr>
          <p:spPr bwMode="auto">
            <a:xfrm>
              <a:off x="2960" y="4338"/>
              <a:ext cx="768" cy="304"/>
            </a:xfrm>
            <a:prstGeom prst="hexagon">
              <a:avLst>
                <a:gd name="adj" fmla="val 63146"/>
                <a:gd name="vf" fmla="val 115470"/>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36904" name="Line 5"/>
            <p:cNvSpPr>
              <a:spLocks noChangeShapeType="1"/>
            </p:cNvSpPr>
            <p:nvPr/>
          </p:nvSpPr>
          <p:spPr bwMode="auto">
            <a:xfrm>
              <a:off x="2963" y="4506"/>
              <a:ext cx="366" cy="7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05" name="Line 6"/>
            <p:cNvSpPr>
              <a:spLocks noChangeShapeType="1"/>
            </p:cNvSpPr>
            <p:nvPr/>
          </p:nvSpPr>
          <p:spPr bwMode="auto">
            <a:xfrm flipH="1">
              <a:off x="3339" y="4501"/>
              <a:ext cx="392" cy="7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06" name="Line 7"/>
            <p:cNvSpPr>
              <a:spLocks noChangeShapeType="1"/>
            </p:cNvSpPr>
            <p:nvPr/>
          </p:nvSpPr>
          <p:spPr bwMode="auto">
            <a:xfrm>
              <a:off x="3155" y="4650"/>
              <a:ext cx="179" cy="60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07" name="Line 8"/>
            <p:cNvSpPr>
              <a:spLocks noChangeShapeType="1"/>
            </p:cNvSpPr>
            <p:nvPr/>
          </p:nvSpPr>
          <p:spPr bwMode="auto">
            <a:xfrm flipH="1">
              <a:off x="3334" y="4650"/>
              <a:ext cx="215" cy="59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08" name="Line 9"/>
            <p:cNvSpPr>
              <a:spLocks noChangeShapeType="1"/>
            </p:cNvSpPr>
            <p:nvPr/>
          </p:nvSpPr>
          <p:spPr bwMode="auto">
            <a:xfrm flipV="1">
              <a:off x="3338" y="4479"/>
              <a:ext cx="0" cy="776"/>
            </a:xfrm>
            <a:prstGeom prst="line">
              <a:avLst/>
            </a:prstGeom>
            <a:noFill/>
            <a:ln w="1270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09" name="Line 10"/>
            <p:cNvSpPr>
              <a:spLocks noChangeShapeType="1"/>
            </p:cNvSpPr>
            <p:nvPr/>
          </p:nvSpPr>
          <p:spPr bwMode="auto">
            <a:xfrm flipV="1">
              <a:off x="3338" y="3596"/>
              <a:ext cx="0" cy="157"/>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6910" name="Rectangle 11"/>
            <p:cNvSpPr>
              <a:spLocks noChangeArrowheads="1"/>
            </p:cNvSpPr>
            <p:nvPr/>
          </p:nvSpPr>
          <p:spPr bwMode="auto">
            <a:xfrm>
              <a:off x="3723" y="4438"/>
              <a:ext cx="78"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lnSpc>
                  <a:spcPct val="80000"/>
                </a:lnSpc>
              </a:pPr>
              <a:r>
                <a:rPr lang="en-US" sz="800" i="0">
                  <a:latin typeface="Arial" charset="0"/>
                  <a:cs typeface="Times New Roman (Hebrew)" charset="-79"/>
                </a:rPr>
                <a:t>red</a:t>
              </a:r>
            </a:p>
            <a:p>
              <a:pPr defTabSz="330200">
                <a:lnSpc>
                  <a:spcPct val="80000"/>
                </a:lnSpc>
              </a:pPr>
              <a:r>
                <a:rPr lang="en-US" sz="800" i="0">
                  <a:latin typeface="Arial" charset="0"/>
                  <a:cs typeface="Times New Roman (Hebrew)" charset="-79"/>
                </a:rPr>
                <a:t>0</a:t>
              </a:r>
              <a:r>
                <a:rPr lang="en-US" sz="800" i="0">
                  <a:latin typeface="Symbol" pitchFamily="18" charset="2"/>
                  <a:cs typeface="Times New Roman (Hebrew)" charset="-79"/>
                </a:rPr>
                <a:t>°</a:t>
              </a:r>
            </a:p>
          </p:txBody>
        </p:sp>
        <p:sp>
          <p:nvSpPr>
            <p:cNvPr id="336911" name="Rectangle 12"/>
            <p:cNvSpPr>
              <a:spLocks noChangeArrowheads="1"/>
            </p:cNvSpPr>
            <p:nvPr/>
          </p:nvSpPr>
          <p:spPr bwMode="auto">
            <a:xfrm>
              <a:off x="3011" y="4203"/>
              <a:ext cx="112"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lnSpc>
                  <a:spcPct val="80000"/>
                </a:lnSpc>
              </a:pPr>
              <a:r>
                <a:rPr lang="en-US" sz="800" i="0">
                  <a:latin typeface="Arial" charset="0"/>
                  <a:cs typeface="Times New Roman (Hebrew)" charset="-79"/>
                </a:rPr>
                <a:t>green</a:t>
              </a:r>
            </a:p>
            <a:p>
              <a:pPr defTabSz="330200">
                <a:lnSpc>
                  <a:spcPct val="80000"/>
                </a:lnSpc>
              </a:pPr>
              <a:r>
                <a:rPr lang="en-US" sz="800" i="0">
                  <a:latin typeface="Arial" charset="0"/>
                  <a:cs typeface="Times New Roman (Hebrew)" charset="-79"/>
                </a:rPr>
                <a:t>120</a:t>
              </a:r>
              <a:r>
                <a:rPr lang="en-US" sz="800" i="0">
                  <a:latin typeface="Symbol" pitchFamily="18" charset="2"/>
                  <a:cs typeface="Times New Roman (Hebrew)" charset="-79"/>
                </a:rPr>
                <a:t>°</a:t>
              </a:r>
            </a:p>
          </p:txBody>
        </p:sp>
        <p:sp>
          <p:nvSpPr>
            <p:cNvPr id="336912" name="Rectangle 13"/>
            <p:cNvSpPr>
              <a:spLocks noChangeArrowheads="1"/>
            </p:cNvSpPr>
            <p:nvPr/>
          </p:nvSpPr>
          <p:spPr bwMode="auto">
            <a:xfrm>
              <a:off x="3471" y="4241"/>
              <a:ext cx="118"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lnSpc>
                  <a:spcPct val="80000"/>
                </a:lnSpc>
              </a:pPr>
              <a:r>
                <a:rPr lang="en-US" sz="800" i="0">
                  <a:latin typeface="Arial" charset="0"/>
                  <a:cs typeface="Times New Roman (Hebrew)" charset="-79"/>
                </a:rPr>
                <a:t>yellow</a:t>
              </a:r>
            </a:p>
          </p:txBody>
        </p:sp>
        <p:sp>
          <p:nvSpPr>
            <p:cNvPr id="336913" name="Rectangle 14"/>
            <p:cNvSpPr>
              <a:spLocks noChangeArrowheads="1"/>
            </p:cNvSpPr>
            <p:nvPr/>
          </p:nvSpPr>
          <p:spPr bwMode="auto">
            <a:xfrm>
              <a:off x="2987" y="4625"/>
              <a:ext cx="97"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lnSpc>
                  <a:spcPct val="80000"/>
                </a:lnSpc>
              </a:pPr>
              <a:r>
                <a:rPr lang="en-US" sz="800" i="0">
                  <a:latin typeface="Arial" charset="0"/>
                  <a:cs typeface="Times New Roman (Hebrew)" charset="-79"/>
                </a:rPr>
                <a:t>Blue</a:t>
              </a:r>
            </a:p>
            <a:p>
              <a:pPr defTabSz="330200">
                <a:lnSpc>
                  <a:spcPct val="80000"/>
                </a:lnSpc>
              </a:pPr>
              <a:r>
                <a:rPr lang="en-US" sz="800" i="0">
                  <a:latin typeface="Arial" charset="0"/>
                  <a:cs typeface="Times New Roman (Hebrew)" charset="-79"/>
                </a:rPr>
                <a:t>240</a:t>
              </a:r>
              <a:r>
                <a:rPr lang="en-US" sz="800" i="0">
                  <a:latin typeface="Symbol" pitchFamily="18" charset="2"/>
                  <a:cs typeface="Times New Roman (Hebrew)" charset="-79"/>
                </a:rPr>
                <a:t>°</a:t>
              </a:r>
            </a:p>
          </p:txBody>
        </p:sp>
        <p:sp>
          <p:nvSpPr>
            <p:cNvPr id="336914" name="Rectangle 15"/>
            <p:cNvSpPr>
              <a:spLocks noChangeArrowheads="1"/>
            </p:cNvSpPr>
            <p:nvPr/>
          </p:nvSpPr>
          <p:spPr bwMode="auto">
            <a:xfrm>
              <a:off x="2790" y="4438"/>
              <a:ext cx="98"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lnSpc>
                  <a:spcPct val="80000"/>
                </a:lnSpc>
              </a:pPr>
              <a:r>
                <a:rPr lang="en-US" sz="800" i="0">
                  <a:latin typeface="Arial" charset="0"/>
                  <a:cs typeface="Times New Roman (Hebrew)" charset="-79"/>
                </a:rPr>
                <a:t>cyan</a:t>
              </a:r>
            </a:p>
          </p:txBody>
        </p:sp>
        <p:sp>
          <p:nvSpPr>
            <p:cNvPr id="336915" name="Rectangle 16"/>
            <p:cNvSpPr>
              <a:spLocks noChangeArrowheads="1"/>
            </p:cNvSpPr>
            <p:nvPr/>
          </p:nvSpPr>
          <p:spPr bwMode="auto">
            <a:xfrm>
              <a:off x="3444" y="4659"/>
              <a:ext cx="153"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lnSpc>
                  <a:spcPct val="80000"/>
                </a:lnSpc>
              </a:pPr>
              <a:r>
                <a:rPr lang="en-US" sz="800" i="0">
                  <a:latin typeface="Arial" charset="0"/>
                  <a:cs typeface="Times New Roman (Hebrew)" charset="-79"/>
                </a:rPr>
                <a:t>magenta</a:t>
              </a:r>
            </a:p>
          </p:txBody>
        </p:sp>
        <p:sp>
          <p:nvSpPr>
            <p:cNvPr id="336916" name="Line 17"/>
            <p:cNvSpPr>
              <a:spLocks noChangeShapeType="1"/>
            </p:cNvSpPr>
            <p:nvPr/>
          </p:nvSpPr>
          <p:spPr bwMode="auto">
            <a:xfrm flipH="1" flipV="1">
              <a:off x="3142" y="4330"/>
              <a:ext cx="397" cy="31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17" name="Line 18"/>
            <p:cNvSpPr>
              <a:spLocks noChangeShapeType="1"/>
            </p:cNvSpPr>
            <p:nvPr/>
          </p:nvSpPr>
          <p:spPr bwMode="auto">
            <a:xfrm flipV="1">
              <a:off x="3165" y="4321"/>
              <a:ext cx="356" cy="3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18" name="Line 19"/>
            <p:cNvSpPr>
              <a:spLocks noChangeShapeType="1"/>
            </p:cNvSpPr>
            <p:nvPr/>
          </p:nvSpPr>
          <p:spPr bwMode="auto">
            <a:xfrm>
              <a:off x="2958" y="4497"/>
              <a:ext cx="76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19" name="Rectangle 20"/>
            <p:cNvSpPr>
              <a:spLocks noChangeArrowheads="1"/>
            </p:cNvSpPr>
            <p:nvPr/>
          </p:nvSpPr>
          <p:spPr bwMode="auto">
            <a:xfrm>
              <a:off x="3332" y="3570"/>
              <a:ext cx="62"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r>
                <a:rPr lang="en-US" sz="1100" i="0">
                  <a:latin typeface="Arial" charset="0"/>
                  <a:cs typeface="Times New Roman (Hebrew)" charset="-79"/>
                </a:rPr>
                <a:t>V</a:t>
              </a:r>
            </a:p>
          </p:txBody>
        </p:sp>
        <p:sp>
          <p:nvSpPr>
            <p:cNvPr id="336920" name="Rectangle 21"/>
            <p:cNvSpPr>
              <a:spLocks noChangeArrowheads="1"/>
            </p:cNvSpPr>
            <p:nvPr/>
          </p:nvSpPr>
          <p:spPr bwMode="auto">
            <a:xfrm>
              <a:off x="3249" y="5254"/>
              <a:ext cx="105"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lnSpc>
                  <a:spcPct val="80000"/>
                </a:lnSpc>
              </a:pPr>
              <a:r>
                <a:rPr lang="en-US" sz="800" i="0">
                  <a:latin typeface="Arial" charset="0"/>
                  <a:cs typeface="Times New Roman (Hebrew)" charset="-79"/>
                </a:rPr>
                <a:t>black</a:t>
              </a:r>
            </a:p>
          </p:txBody>
        </p:sp>
        <p:sp>
          <p:nvSpPr>
            <p:cNvPr id="336921" name="Rectangle 22"/>
            <p:cNvSpPr>
              <a:spLocks noChangeArrowheads="1"/>
            </p:cNvSpPr>
            <p:nvPr/>
          </p:nvSpPr>
          <p:spPr bwMode="auto">
            <a:xfrm>
              <a:off x="3198" y="5192"/>
              <a:ext cx="76"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lnSpc>
                  <a:spcPct val="80000"/>
                </a:lnSpc>
              </a:pPr>
              <a:r>
                <a:rPr lang="en-US" sz="800" i="0">
                  <a:latin typeface="Arial" charset="0"/>
                  <a:cs typeface="Times New Roman (Hebrew)" charset="-79"/>
                </a:rPr>
                <a:t>0.0</a:t>
              </a:r>
            </a:p>
          </p:txBody>
        </p:sp>
        <p:sp>
          <p:nvSpPr>
            <p:cNvPr id="336922" name="Rectangle 23"/>
            <p:cNvSpPr>
              <a:spLocks noChangeArrowheads="1"/>
            </p:cNvSpPr>
            <p:nvPr/>
          </p:nvSpPr>
          <p:spPr bwMode="auto">
            <a:xfrm>
              <a:off x="3198" y="4438"/>
              <a:ext cx="76"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lnSpc>
                  <a:spcPct val="80000"/>
                </a:lnSpc>
              </a:pPr>
              <a:r>
                <a:rPr lang="en-US" sz="800" i="0">
                  <a:latin typeface="Arial" charset="0"/>
                  <a:cs typeface="Times New Roman (Hebrew)" charset="-79"/>
                </a:rPr>
                <a:t>0.5</a:t>
              </a:r>
            </a:p>
          </p:txBody>
        </p:sp>
        <p:sp>
          <p:nvSpPr>
            <p:cNvPr id="336923" name="Line 24"/>
            <p:cNvSpPr>
              <a:spLocks noChangeShapeType="1"/>
            </p:cNvSpPr>
            <p:nvPr/>
          </p:nvSpPr>
          <p:spPr bwMode="auto">
            <a:xfrm>
              <a:off x="3342" y="5256"/>
              <a:ext cx="655"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6924" name="Line 25"/>
            <p:cNvSpPr>
              <a:spLocks noChangeShapeType="1"/>
            </p:cNvSpPr>
            <p:nvPr/>
          </p:nvSpPr>
          <p:spPr bwMode="auto">
            <a:xfrm flipV="1">
              <a:off x="3342" y="5103"/>
              <a:ext cx="554" cy="1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25" name="Arc 26"/>
            <p:cNvSpPr>
              <a:spLocks/>
            </p:cNvSpPr>
            <p:nvPr/>
          </p:nvSpPr>
          <p:spPr bwMode="auto">
            <a:xfrm>
              <a:off x="3694" y="5170"/>
              <a:ext cx="49" cy="87"/>
            </a:xfrm>
            <a:custGeom>
              <a:avLst/>
              <a:gdLst>
                <a:gd name="T0" fmla="*/ 0 w 22045"/>
                <a:gd name="T1" fmla="*/ 0 h 21600"/>
                <a:gd name="T2" fmla="*/ 0 w 22045"/>
                <a:gd name="T3" fmla="*/ 0 h 21600"/>
                <a:gd name="T4" fmla="*/ 0 w 22045"/>
                <a:gd name="T5" fmla="*/ 0 h 21600"/>
                <a:gd name="T6" fmla="*/ 0 60000 65536"/>
                <a:gd name="T7" fmla="*/ 0 60000 65536"/>
                <a:gd name="T8" fmla="*/ 0 60000 65536"/>
                <a:gd name="T9" fmla="*/ 0 w 22045"/>
                <a:gd name="T10" fmla="*/ 0 h 21600"/>
                <a:gd name="T11" fmla="*/ 22045 w 22045"/>
                <a:gd name="T12" fmla="*/ 21600 h 21600"/>
              </a:gdLst>
              <a:ahLst/>
              <a:cxnLst>
                <a:cxn ang="T6">
                  <a:pos x="T0" y="T1"/>
                </a:cxn>
                <a:cxn ang="T7">
                  <a:pos x="T2" y="T3"/>
                </a:cxn>
                <a:cxn ang="T8">
                  <a:pos x="T4" y="T5"/>
                </a:cxn>
              </a:cxnLst>
              <a:rect l="T9" t="T10" r="T11" b="T12"/>
              <a:pathLst>
                <a:path w="22045" h="21600" fill="none" extrusionOk="0">
                  <a:moveTo>
                    <a:pt x="-1" y="4"/>
                  </a:moveTo>
                  <a:cubicBezTo>
                    <a:pt x="148" y="1"/>
                    <a:pt x="296" y="-1"/>
                    <a:pt x="445" y="0"/>
                  </a:cubicBezTo>
                  <a:cubicBezTo>
                    <a:pt x="12374" y="0"/>
                    <a:pt x="22045" y="9670"/>
                    <a:pt x="22045" y="21600"/>
                  </a:cubicBezTo>
                </a:path>
                <a:path w="22045" h="21600" stroke="0" extrusionOk="0">
                  <a:moveTo>
                    <a:pt x="-1" y="4"/>
                  </a:moveTo>
                  <a:cubicBezTo>
                    <a:pt x="148" y="1"/>
                    <a:pt x="296" y="-1"/>
                    <a:pt x="445" y="0"/>
                  </a:cubicBezTo>
                  <a:cubicBezTo>
                    <a:pt x="12374" y="0"/>
                    <a:pt x="22045" y="9670"/>
                    <a:pt x="22045" y="21600"/>
                  </a:cubicBezTo>
                  <a:lnTo>
                    <a:pt x="445" y="21600"/>
                  </a:lnTo>
                  <a:close/>
                </a:path>
              </a:pathLst>
            </a:custGeom>
            <a:noFill/>
            <a:ln w="12700" cap="rnd">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36926" name="Rectangle 27"/>
            <p:cNvSpPr>
              <a:spLocks noChangeArrowheads="1"/>
            </p:cNvSpPr>
            <p:nvPr/>
          </p:nvSpPr>
          <p:spPr bwMode="auto">
            <a:xfrm>
              <a:off x="3726" y="5125"/>
              <a:ext cx="64"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r>
                <a:rPr lang="en-US" sz="1100" i="0">
                  <a:latin typeface="Arial" charset="0"/>
                  <a:cs typeface="Times New Roman (Hebrew)" charset="-79"/>
                </a:rPr>
                <a:t>H</a:t>
              </a:r>
            </a:p>
          </p:txBody>
        </p:sp>
        <p:sp>
          <p:nvSpPr>
            <p:cNvPr id="336927" name="Rectangle 28"/>
            <p:cNvSpPr>
              <a:spLocks noChangeArrowheads="1"/>
            </p:cNvSpPr>
            <p:nvPr/>
          </p:nvSpPr>
          <p:spPr bwMode="auto">
            <a:xfrm>
              <a:off x="3975" y="5192"/>
              <a:ext cx="62" cy="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55562" tIns="26988" rIns="55562" bIns="26988">
              <a:spAutoFit/>
            </a:bodyPr>
            <a:lstStyle/>
            <a:p>
              <a:pPr defTabSz="330200"/>
              <a:r>
                <a:rPr lang="en-US" sz="1100" i="0">
                  <a:latin typeface="Arial" charset="0"/>
                  <a:cs typeface="Times New Roman (Hebrew)" charset="-79"/>
                </a:rPr>
                <a:t>S</a:t>
              </a:r>
            </a:p>
          </p:txBody>
        </p:sp>
        <p:sp>
          <p:nvSpPr>
            <p:cNvPr id="336928" name="Line 29"/>
            <p:cNvSpPr>
              <a:spLocks noChangeShapeType="1"/>
            </p:cNvSpPr>
            <p:nvPr/>
          </p:nvSpPr>
          <p:spPr bwMode="auto">
            <a:xfrm flipV="1">
              <a:off x="2963" y="3745"/>
              <a:ext cx="366" cy="74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29" name="Line 30"/>
            <p:cNvSpPr>
              <a:spLocks noChangeShapeType="1"/>
            </p:cNvSpPr>
            <p:nvPr/>
          </p:nvSpPr>
          <p:spPr bwMode="auto">
            <a:xfrm flipH="1" flipV="1">
              <a:off x="3339" y="3735"/>
              <a:ext cx="392" cy="7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30" name="Line 31"/>
            <p:cNvSpPr>
              <a:spLocks noChangeShapeType="1"/>
            </p:cNvSpPr>
            <p:nvPr/>
          </p:nvSpPr>
          <p:spPr bwMode="auto">
            <a:xfrm flipV="1">
              <a:off x="3155" y="3730"/>
              <a:ext cx="179" cy="618"/>
            </a:xfrm>
            <a:prstGeom prst="line">
              <a:avLst/>
            </a:prstGeom>
            <a:noFill/>
            <a:ln w="1270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31" name="Line 32"/>
            <p:cNvSpPr>
              <a:spLocks noChangeShapeType="1"/>
            </p:cNvSpPr>
            <p:nvPr/>
          </p:nvSpPr>
          <p:spPr bwMode="auto">
            <a:xfrm flipH="1" flipV="1">
              <a:off x="3334" y="3735"/>
              <a:ext cx="215" cy="613"/>
            </a:xfrm>
            <a:prstGeom prst="line">
              <a:avLst/>
            </a:prstGeom>
            <a:noFill/>
            <a:ln w="1270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32" name="Line 33"/>
            <p:cNvSpPr>
              <a:spLocks noChangeShapeType="1"/>
            </p:cNvSpPr>
            <p:nvPr/>
          </p:nvSpPr>
          <p:spPr bwMode="auto">
            <a:xfrm>
              <a:off x="3338" y="3743"/>
              <a:ext cx="0" cy="760"/>
            </a:xfrm>
            <a:prstGeom prst="line">
              <a:avLst/>
            </a:prstGeom>
            <a:noFill/>
            <a:ln w="1270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33" name="Line 34"/>
            <p:cNvSpPr>
              <a:spLocks noChangeShapeType="1"/>
            </p:cNvSpPr>
            <p:nvPr/>
          </p:nvSpPr>
          <p:spPr bwMode="auto">
            <a:xfrm flipV="1">
              <a:off x="3160" y="3735"/>
              <a:ext cx="174" cy="91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6934" name="Line 35"/>
            <p:cNvSpPr>
              <a:spLocks noChangeShapeType="1"/>
            </p:cNvSpPr>
            <p:nvPr/>
          </p:nvSpPr>
          <p:spPr bwMode="auto">
            <a:xfrm flipH="1" flipV="1">
              <a:off x="3339" y="3740"/>
              <a:ext cx="200" cy="91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pic>
        <p:nvPicPr>
          <p:cNvPr id="336901" name="Picture 36" descr="hsl_solid"/>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519613" y="2362200"/>
            <a:ext cx="3836987" cy="400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6902" name="Rectangle 37"/>
          <p:cNvSpPr>
            <a:spLocks noChangeArrowheads="1"/>
          </p:cNvSpPr>
          <p:nvPr/>
        </p:nvSpPr>
        <p:spPr bwMode="auto">
          <a:xfrm>
            <a:off x="609600" y="2057400"/>
            <a:ext cx="4546600"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2400" i="0">
                <a:latin typeface="Arial" charset="0"/>
                <a:cs typeface="Times New Roman (Hebrew)" charset="-79"/>
              </a:rPr>
              <a:t>HLS = Hue Lightness Saturation</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230</a:t>
            </a:fld>
            <a:endParaRPr lang="en-US"/>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5B91221-56E5-4B68-8131-5823EE760812}" type="datetime1">
              <a:rPr lang="en-US" sz="1200" i="0" smtClean="0"/>
              <a:t>3/20/18</a:t>
            </a:fld>
            <a:endParaRPr lang="en-US" sz="1200" i="0"/>
          </a:p>
        </p:txBody>
      </p:sp>
      <p:pic>
        <p:nvPicPr>
          <p:cNvPr id="337923" name="Picture 6" descr="couleur-HLS2"/>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57200" y="1487488"/>
            <a:ext cx="5318125" cy="303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924" name="Rectangle 4"/>
          <p:cNvSpPr>
            <a:spLocks noGrp="1" noChangeArrowheads="1"/>
          </p:cNvSpPr>
          <p:nvPr>
            <p:ph type="title"/>
          </p:nvPr>
        </p:nvSpPr>
        <p:spPr/>
        <p:txBody>
          <a:bodyPr/>
          <a:lstStyle/>
          <a:p>
            <a:r>
              <a:rPr lang="en-US"/>
              <a:t>HLS</a:t>
            </a:r>
          </a:p>
        </p:txBody>
      </p:sp>
      <p:pic>
        <p:nvPicPr>
          <p:cNvPr id="337925" name="Picture 5" descr="couleur-HLS1"/>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419600" y="2344738"/>
            <a:ext cx="4537075" cy="392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926" name="Text Box 7"/>
          <p:cNvSpPr txBox="1">
            <a:spLocks noChangeArrowheads="1"/>
          </p:cNvSpPr>
          <p:nvPr/>
        </p:nvSpPr>
        <p:spPr bwMode="auto">
          <a:xfrm>
            <a:off x="6778625" y="2162175"/>
            <a:ext cx="2746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a:spcBef>
                <a:spcPct val="50000"/>
              </a:spcBef>
            </a:pPr>
            <a:r>
              <a:rPr lang="en-US" sz="1400" b="1" i="0"/>
              <a:t>L</a:t>
            </a:r>
          </a:p>
        </p:txBody>
      </p:sp>
      <p:sp>
        <p:nvSpPr>
          <p:cNvPr id="337927" name="Text Box 8"/>
          <p:cNvSpPr txBox="1">
            <a:spLocks noChangeArrowheads="1"/>
          </p:cNvSpPr>
          <p:nvPr/>
        </p:nvSpPr>
        <p:spPr bwMode="auto">
          <a:xfrm>
            <a:off x="1633538" y="6311900"/>
            <a:ext cx="18097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kumimoji="1" lang="fr-FR" sz="1400" i="0">
                <a:latin typeface="Arial" charset="0"/>
              </a:rPr>
              <a:t>Pierre Courtellemont</a:t>
            </a:r>
            <a:endParaRPr kumimoji="1" lang="en-US" sz="1400" i="0">
              <a:latin typeface="Arial" charset="0"/>
            </a:endParaRP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231</a:t>
            </a:fld>
            <a:endParaRPr lang="en-US"/>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68373B3-363D-462A-A87B-0EE6C1B7F0F6}" type="datetime1">
              <a:rPr lang="en-US" sz="1200" i="0" smtClean="0"/>
              <a:t>3/20/18</a:t>
            </a:fld>
            <a:endParaRPr lang="en-US" sz="1200" i="0"/>
          </a:p>
        </p:txBody>
      </p:sp>
      <p:sp>
        <p:nvSpPr>
          <p:cNvPr id="338947" name="Rectangle 2"/>
          <p:cNvSpPr>
            <a:spLocks noGrp="1" noChangeArrowheads="1"/>
          </p:cNvSpPr>
          <p:nvPr>
            <p:ph type="title"/>
          </p:nvPr>
        </p:nvSpPr>
        <p:spPr/>
        <p:txBody>
          <a:bodyPr/>
          <a:lstStyle/>
          <a:p>
            <a:pPr defTabSz="914400"/>
            <a:r>
              <a:rPr lang="en-US"/>
              <a:t>Opponent Color Spaces</a:t>
            </a:r>
          </a:p>
        </p:txBody>
      </p:sp>
      <p:sp>
        <p:nvSpPr>
          <p:cNvPr id="338948" name="Oval 3"/>
          <p:cNvSpPr>
            <a:spLocks noChangeArrowheads="1"/>
          </p:cNvSpPr>
          <p:nvPr/>
        </p:nvSpPr>
        <p:spPr bwMode="auto">
          <a:xfrm>
            <a:off x="5621338" y="2608263"/>
            <a:ext cx="585787" cy="542925"/>
          </a:xfrm>
          <a:prstGeom prst="ellipse">
            <a:avLst/>
          </a:prstGeom>
          <a:solidFill>
            <a:srgbClr val="3333FF"/>
          </a:solidFill>
          <a:ln w="12700">
            <a:solidFill>
              <a:schemeClr val="tx1"/>
            </a:solidFill>
            <a:round/>
            <a:headEnd/>
            <a:tailEnd/>
          </a:ln>
        </p:spPr>
        <p:txBody>
          <a:bodyPr wrap="none" anchor="ctr"/>
          <a:lstStyle/>
          <a:p>
            <a:endParaRPr lang="pt-BR"/>
          </a:p>
        </p:txBody>
      </p:sp>
      <p:sp>
        <p:nvSpPr>
          <p:cNvPr id="338949" name="Oval 4"/>
          <p:cNvSpPr>
            <a:spLocks noChangeArrowheads="1"/>
          </p:cNvSpPr>
          <p:nvPr/>
        </p:nvSpPr>
        <p:spPr bwMode="auto">
          <a:xfrm>
            <a:off x="2500313" y="5551488"/>
            <a:ext cx="584200" cy="542925"/>
          </a:xfrm>
          <a:prstGeom prst="ellipse">
            <a:avLst/>
          </a:prstGeom>
          <a:solidFill>
            <a:srgbClr val="F9F565"/>
          </a:solidFill>
          <a:ln w="12700">
            <a:solidFill>
              <a:schemeClr val="tx1"/>
            </a:solidFill>
            <a:round/>
            <a:headEnd/>
            <a:tailEnd/>
          </a:ln>
        </p:spPr>
        <p:txBody>
          <a:bodyPr wrap="none" anchor="ctr"/>
          <a:lstStyle/>
          <a:p>
            <a:endParaRPr lang="pt-BR"/>
          </a:p>
        </p:txBody>
      </p:sp>
      <p:sp>
        <p:nvSpPr>
          <p:cNvPr id="338950" name="Oval 5"/>
          <p:cNvSpPr>
            <a:spLocks noChangeArrowheads="1"/>
          </p:cNvSpPr>
          <p:nvPr/>
        </p:nvSpPr>
        <p:spPr bwMode="auto">
          <a:xfrm>
            <a:off x="1828800" y="4198938"/>
            <a:ext cx="585788" cy="542925"/>
          </a:xfrm>
          <a:prstGeom prst="ellipse">
            <a:avLst/>
          </a:prstGeom>
          <a:solidFill>
            <a:srgbClr val="1BCD28"/>
          </a:solidFill>
          <a:ln w="12700">
            <a:solidFill>
              <a:schemeClr val="tx1"/>
            </a:solidFill>
            <a:round/>
            <a:headEnd/>
            <a:tailEnd/>
          </a:ln>
        </p:spPr>
        <p:txBody>
          <a:bodyPr wrap="none" anchor="ctr"/>
          <a:lstStyle/>
          <a:p>
            <a:endParaRPr lang="pt-BR"/>
          </a:p>
        </p:txBody>
      </p:sp>
      <p:sp>
        <p:nvSpPr>
          <p:cNvPr id="338951" name="Oval 6"/>
          <p:cNvSpPr>
            <a:spLocks noChangeArrowheads="1"/>
          </p:cNvSpPr>
          <p:nvPr/>
        </p:nvSpPr>
        <p:spPr bwMode="auto">
          <a:xfrm>
            <a:off x="6103938" y="4198938"/>
            <a:ext cx="585787" cy="542925"/>
          </a:xfrm>
          <a:prstGeom prst="ellipse">
            <a:avLst/>
          </a:prstGeom>
          <a:solidFill>
            <a:srgbClr val="FF0000"/>
          </a:solidFill>
          <a:ln w="12700">
            <a:solidFill>
              <a:schemeClr val="tx1"/>
            </a:solidFill>
            <a:round/>
            <a:headEnd/>
            <a:tailEnd/>
          </a:ln>
        </p:spPr>
        <p:txBody>
          <a:bodyPr wrap="none" anchor="ctr"/>
          <a:lstStyle/>
          <a:p>
            <a:endParaRPr lang="pt-BR"/>
          </a:p>
        </p:txBody>
      </p:sp>
      <p:sp>
        <p:nvSpPr>
          <p:cNvPr id="338952" name="Text Box 7"/>
          <p:cNvSpPr txBox="1">
            <a:spLocks noChangeArrowheads="1"/>
          </p:cNvSpPr>
          <p:nvPr/>
        </p:nvSpPr>
        <p:spPr bwMode="auto">
          <a:xfrm>
            <a:off x="5065713" y="3151188"/>
            <a:ext cx="3127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rtl="1"/>
            <a:r>
              <a:rPr lang="en-US" sz="1800" i="0">
                <a:cs typeface="Times New Roman (Hebrew)" charset="-79"/>
              </a:rPr>
              <a:t>+</a:t>
            </a:r>
          </a:p>
        </p:txBody>
      </p:sp>
      <p:sp>
        <p:nvSpPr>
          <p:cNvPr id="338953" name="Line 8"/>
          <p:cNvSpPr>
            <a:spLocks noChangeAspect="1" noChangeShapeType="1"/>
          </p:cNvSpPr>
          <p:nvPr/>
        </p:nvSpPr>
        <p:spPr bwMode="auto">
          <a:xfrm flipV="1">
            <a:off x="4230688" y="2571750"/>
            <a:ext cx="0" cy="135890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8954" name="Line 9"/>
          <p:cNvSpPr>
            <a:spLocks noChangeAspect="1" noChangeShapeType="1"/>
          </p:cNvSpPr>
          <p:nvPr/>
        </p:nvSpPr>
        <p:spPr bwMode="auto">
          <a:xfrm>
            <a:off x="4827588" y="4462463"/>
            <a:ext cx="1133475"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8955" name="Rectangle 10"/>
          <p:cNvSpPr>
            <a:spLocks noChangeAspect="1" noChangeArrowheads="1"/>
          </p:cNvSpPr>
          <p:nvPr/>
        </p:nvSpPr>
        <p:spPr bwMode="auto">
          <a:xfrm>
            <a:off x="3322638" y="2979738"/>
            <a:ext cx="1068387" cy="30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400" i="0">
                <a:latin typeface="Arial" charset="0"/>
                <a:cs typeface="Times New Roman (Hebrew)" charset="-79"/>
              </a:rPr>
              <a:t>black-white</a:t>
            </a:r>
          </a:p>
        </p:txBody>
      </p:sp>
      <p:sp>
        <p:nvSpPr>
          <p:cNvPr id="338956" name="Rectangle 11"/>
          <p:cNvSpPr>
            <a:spLocks noChangeAspect="1" noChangeArrowheads="1"/>
          </p:cNvSpPr>
          <p:nvPr/>
        </p:nvSpPr>
        <p:spPr bwMode="auto">
          <a:xfrm>
            <a:off x="5049838" y="4489450"/>
            <a:ext cx="947737" cy="30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400" i="0">
                <a:latin typeface="Arial" charset="0"/>
                <a:cs typeface="Times New Roman (Hebrew)" charset="-79"/>
              </a:rPr>
              <a:t>red-green</a:t>
            </a:r>
          </a:p>
        </p:txBody>
      </p:sp>
      <p:sp>
        <p:nvSpPr>
          <p:cNvPr id="338957" name="Rectangle 12"/>
          <p:cNvSpPr>
            <a:spLocks noChangeAspect="1" noChangeArrowheads="1"/>
          </p:cNvSpPr>
          <p:nvPr/>
        </p:nvSpPr>
        <p:spPr bwMode="auto">
          <a:xfrm>
            <a:off x="5180013" y="3506788"/>
            <a:ext cx="1068387" cy="30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p>
            <a:r>
              <a:rPr lang="en-US" sz="1400" i="0">
                <a:latin typeface="Arial" charset="0"/>
                <a:cs typeface="Times New Roman (Hebrew)" charset="-79"/>
              </a:rPr>
              <a:t>blue-yellow</a:t>
            </a:r>
          </a:p>
        </p:txBody>
      </p:sp>
      <p:sp>
        <p:nvSpPr>
          <p:cNvPr id="338958" name="AutoShape 13"/>
          <p:cNvSpPr>
            <a:spLocks noChangeAspect="1" noChangeArrowheads="1"/>
          </p:cNvSpPr>
          <p:nvPr/>
        </p:nvSpPr>
        <p:spPr bwMode="auto">
          <a:xfrm>
            <a:off x="3435350" y="3721100"/>
            <a:ext cx="1589088" cy="1474788"/>
          </a:xfrm>
          <a:prstGeom prst="cube">
            <a:avLst>
              <a:gd name="adj" fmla="val 30546"/>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38959" name="Text Box 14"/>
          <p:cNvSpPr txBox="1">
            <a:spLocks noChangeArrowheads="1"/>
          </p:cNvSpPr>
          <p:nvPr/>
        </p:nvSpPr>
        <p:spPr bwMode="auto">
          <a:xfrm>
            <a:off x="5491163" y="4232275"/>
            <a:ext cx="3127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rtl="1"/>
            <a:r>
              <a:rPr lang="en-US" sz="1800" i="0">
                <a:cs typeface="Times New Roman (Hebrew)" charset="-79"/>
              </a:rPr>
              <a:t>+</a:t>
            </a:r>
          </a:p>
        </p:txBody>
      </p:sp>
      <p:sp>
        <p:nvSpPr>
          <p:cNvPr id="338960" name="Text Box 15"/>
          <p:cNvSpPr txBox="1">
            <a:spLocks noChangeArrowheads="1"/>
          </p:cNvSpPr>
          <p:nvPr/>
        </p:nvSpPr>
        <p:spPr bwMode="auto">
          <a:xfrm>
            <a:off x="4144963" y="2717800"/>
            <a:ext cx="31273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rtl="1"/>
            <a:r>
              <a:rPr lang="en-US" sz="1800" i="0">
                <a:cs typeface="Times New Roman (Hebrew)" charset="-79"/>
              </a:rPr>
              <a:t>+</a:t>
            </a:r>
          </a:p>
        </p:txBody>
      </p:sp>
      <p:sp>
        <p:nvSpPr>
          <p:cNvPr id="338961" name="Text Box 16"/>
          <p:cNvSpPr txBox="1">
            <a:spLocks noChangeArrowheads="1"/>
          </p:cNvSpPr>
          <p:nvPr/>
        </p:nvSpPr>
        <p:spPr bwMode="auto">
          <a:xfrm>
            <a:off x="2994025" y="5116513"/>
            <a:ext cx="268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rtl="1"/>
            <a:r>
              <a:rPr lang="en-US" sz="2000" i="0">
                <a:cs typeface="Times New Roman (Hebrew)" charset="-79"/>
              </a:rPr>
              <a:t>-</a:t>
            </a:r>
          </a:p>
        </p:txBody>
      </p:sp>
      <p:sp>
        <p:nvSpPr>
          <p:cNvPr id="338962" name="Text Box 17"/>
          <p:cNvSpPr txBox="1">
            <a:spLocks noChangeArrowheads="1"/>
          </p:cNvSpPr>
          <p:nvPr/>
        </p:nvSpPr>
        <p:spPr bwMode="auto">
          <a:xfrm>
            <a:off x="2533650" y="4175125"/>
            <a:ext cx="268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rtl="1"/>
            <a:r>
              <a:rPr lang="en-US" sz="2000" i="0">
                <a:cs typeface="Times New Roman (Hebrew)" charset="-79"/>
              </a:rPr>
              <a:t>-</a:t>
            </a:r>
          </a:p>
        </p:txBody>
      </p:sp>
      <p:sp>
        <p:nvSpPr>
          <p:cNvPr id="338963" name="Oval 18"/>
          <p:cNvSpPr>
            <a:spLocks noChangeArrowheads="1"/>
          </p:cNvSpPr>
          <p:nvPr/>
        </p:nvSpPr>
        <p:spPr bwMode="auto">
          <a:xfrm>
            <a:off x="3940175" y="1905000"/>
            <a:ext cx="585788" cy="542925"/>
          </a:xfrm>
          <a:prstGeom prst="ellipse">
            <a:avLst/>
          </a:prstGeom>
          <a:solidFill>
            <a:srgbClr val="FFFFFF"/>
          </a:solidFill>
          <a:ln w="12700">
            <a:solidFill>
              <a:schemeClr val="tx1"/>
            </a:solidFill>
            <a:round/>
            <a:headEnd/>
            <a:tailEnd/>
          </a:ln>
        </p:spPr>
        <p:txBody>
          <a:bodyPr wrap="none" anchor="ctr"/>
          <a:lstStyle/>
          <a:p>
            <a:endParaRPr lang="pt-BR"/>
          </a:p>
        </p:txBody>
      </p:sp>
      <p:sp>
        <p:nvSpPr>
          <p:cNvPr id="338964" name="Oval 19"/>
          <p:cNvSpPr>
            <a:spLocks noChangeArrowheads="1"/>
          </p:cNvSpPr>
          <p:nvPr/>
        </p:nvSpPr>
        <p:spPr bwMode="auto">
          <a:xfrm>
            <a:off x="3940175" y="6229350"/>
            <a:ext cx="585788" cy="542925"/>
          </a:xfrm>
          <a:prstGeom prst="ellipse">
            <a:avLst/>
          </a:prstGeom>
          <a:solidFill>
            <a:schemeClr val="tx1"/>
          </a:solidFill>
          <a:ln w="12700">
            <a:solidFill>
              <a:schemeClr val="tx1"/>
            </a:solidFill>
            <a:round/>
            <a:headEnd/>
            <a:tailEnd/>
          </a:ln>
        </p:spPr>
        <p:txBody>
          <a:bodyPr wrap="none" anchor="ctr"/>
          <a:lstStyle/>
          <a:p>
            <a:endParaRPr lang="pt-BR"/>
          </a:p>
        </p:txBody>
      </p:sp>
      <p:sp>
        <p:nvSpPr>
          <p:cNvPr id="338965" name="Line 20"/>
          <p:cNvSpPr>
            <a:spLocks noChangeShapeType="1"/>
          </p:cNvSpPr>
          <p:nvPr/>
        </p:nvSpPr>
        <p:spPr bwMode="auto">
          <a:xfrm flipV="1">
            <a:off x="3459163" y="4164013"/>
            <a:ext cx="1084262" cy="1030287"/>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8966" name="Line 21"/>
          <p:cNvSpPr>
            <a:spLocks noChangeShapeType="1"/>
          </p:cNvSpPr>
          <p:nvPr/>
        </p:nvSpPr>
        <p:spPr bwMode="auto">
          <a:xfrm flipH="1">
            <a:off x="3074988" y="5194300"/>
            <a:ext cx="358775" cy="341313"/>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8967" name="Line 22"/>
          <p:cNvSpPr>
            <a:spLocks noChangeShapeType="1"/>
          </p:cNvSpPr>
          <p:nvPr/>
        </p:nvSpPr>
        <p:spPr bwMode="auto">
          <a:xfrm flipV="1">
            <a:off x="5022850" y="3203575"/>
            <a:ext cx="554038" cy="51435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8968" name="Line 23"/>
          <p:cNvSpPr>
            <a:spLocks noChangeShapeType="1"/>
          </p:cNvSpPr>
          <p:nvPr/>
        </p:nvSpPr>
        <p:spPr bwMode="auto">
          <a:xfrm flipH="1">
            <a:off x="2497138" y="4462463"/>
            <a:ext cx="936625" cy="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8969" name="Line 24"/>
          <p:cNvSpPr>
            <a:spLocks noChangeShapeType="1"/>
          </p:cNvSpPr>
          <p:nvPr/>
        </p:nvSpPr>
        <p:spPr bwMode="auto">
          <a:xfrm>
            <a:off x="3444875" y="4462463"/>
            <a:ext cx="1368425" cy="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8970" name="Line 25"/>
          <p:cNvSpPr>
            <a:spLocks noChangeShapeType="1"/>
          </p:cNvSpPr>
          <p:nvPr/>
        </p:nvSpPr>
        <p:spPr bwMode="auto">
          <a:xfrm>
            <a:off x="4233863" y="5181600"/>
            <a:ext cx="0" cy="92710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38971" name="Line 26"/>
          <p:cNvSpPr>
            <a:spLocks noChangeShapeType="1"/>
          </p:cNvSpPr>
          <p:nvPr/>
        </p:nvSpPr>
        <p:spPr bwMode="auto">
          <a:xfrm>
            <a:off x="4233863" y="3924300"/>
            <a:ext cx="0" cy="1270000"/>
          </a:xfrm>
          <a:prstGeom prst="line">
            <a:avLst/>
          </a:prstGeom>
          <a:noFill/>
          <a:ln w="12700">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38972" name="Text Box 27"/>
          <p:cNvSpPr txBox="1">
            <a:spLocks noChangeArrowheads="1"/>
          </p:cNvSpPr>
          <p:nvPr/>
        </p:nvSpPr>
        <p:spPr bwMode="auto">
          <a:xfrm>
            <a:off x="4137025" y="5740400"/>
            <a:ext cx="268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rtl="1"/>
            <a:r>
              <a:rPr lang="en-US" sz="2000" i="0">
                <a:cs typeface="Times New Roman (Hebrew)" charset="-79"/>
              </a:rPr>
              <a:t>-</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232</a:t>
            </a:fld>
            <a:endParaRPr lang="en-US"/>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5"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2EA67EEC-4323-42C8-9A8D-A4DAFA5CE929}" type="datetime1">
              <a:rPr lang="en-US" sz="1200" i="0" smtClean="0"/>
              <a:t>3/20/18</a:t>
            </a:fld>
            <a:endParaRPr lang="en-US" sz="1200" i="0"/>
          </a:p>
        </p:txBody>
      </p:sp>
      <p:sp>
        <p:nvSpPr>
          <p:cNvPr id="95236" name="Rectangle 2"/>
          <p:cNvSpPr>
            <a:spLocks noGrp="1" noChangeArrowheads="1"/>
          </p:cNvSpPr>
          <p:nvPr>
            <p:ph type="title"/>
          </p:nvPr>
        </p:nvSpPr>
        <p:spPr/>
        <p:txBody>
          <a:bodyPr/>
          <a:lstStyle/>
          <a:p>
            <a:pPr defTabSz="914400"/>
            <a:r>
              <a:rPr lang="en-US"/>
              <a:t>YIQ Color Model</a:t>
            </a:r>
          </a:p>
        </p:txBody>
      </p:sp>
      <p:sp>
        <p:nvSpPr>
          <p:cNvPr id="95237" name="Rectangle 3"/>
          <p:cNvSpPr>
            <a:spLocks noGrp="1" noChangeArrowheads="1"/>
          </p:cNvSpPr>
          <p:nvPr>
            <p:ph type="body" idx="1"/>
          </p:nvPr>
        </p:nvSpPr>
        <p:spPr>
          <a:xfrm>
            <a:off x="403225" y="1517650"/>
            <a:ext cx="8458200" cy="4800600"/>
          </a:xfrm>
        </p:spPr>
        <p:txBody>
          <a:bodyPr/>
          <a:lstStyle/>
          <a:p>
            <a:pPr marL="342900" indent="-342900" defTabSz="914400"/>
            <a:r>
              <a:rPr lang="en-US" sz="2000" b="0"/>
              <a:t>YIQ</a:t>
            </a:r>
            <a:r>
              <a:rPr lang="en-US" sz="2000">
                <a:solidFill>
                  <a:srgbClr val="FFFF00"/>
                </a:solidFill>
              </a:rPr>
              <a:t> </a:t>
            </a:r>
            <a:r>
              <a:rPr lang="en-US" sz="2000"/>
              <a:t>is the color model used for color TV in America </a:t>
            </a:r>
            <a:br>
              <a:rPr lang="en-US" sz="2000"/>
            </a:br>
            <a:r>
              <a:rPr lang="en-US" sz="2000"/>
              <a:t>(NTSC= National Television Systems Committee)  </a:t>
            </a:r>
          </a:p>
          <a:p>
            <a:pPr marL="342900" indent="-342900" defTabSz="914400"/>
            <a:r>
              <a:rPr lang="en-US" sz="2000" b="0"/>
              <a:t>Y</a:t>
            </a:r>
            <a:r>
              <a:rPr lang="en-US" sz="2000"/>
              <a:t> is luminance, </a:t>
            </a:r>
            <a:r>
              <a:rPr lang="en-US" sz="2000" b="0"/>
              <a:t>I </a:t>
            </a:r>
            <a:r>
              <a:rPr lang="en-US" sz="2000"/>
              <a:t>&amp;</a:t>
            </a:r>
            <a:r>
              <a:rPr lang="en-US" sz="2000" b="0"/>
              <a:t> Q</a:t>
            </a:r>
            <a:r>
              <a:rPr lang="en-US" sz="2000" i="1"/>
              <a:t> </a:t>
            </a:r>
            <a:r>
              <a:rPr lang="en-US" sz="2000"/>
              <a:t>are color (I=red/green,Q=blue/yellow)</a:t>
            </a:r>
          </a:p>
          <a:p>
            <a:pPr marL="742950" lvl="1" indent="-285750" defTabSz="914400"/>
            <a:r>
              <a:rPr lang="en-US" sz="1700"/>
              <a:t>Note: </a:t>
            </a:r>
            <a:r>
              <a:rPr lang="en-US" sz="1700" b="0"/>
              <a:t>Y</a:t>
            </a:r>
            <a:r>
              <a:rPr lang="en-US" sz="1700"/>
              <a:t> is the same as CIE’s </a:t>
            </a:r>
            <a:r>
              <a:rPr lang="en-US" sz="1700" b="0"/>
              <a:t>Y </a:t>
            </a:r>
          </a:p>
          <a:p>
            <a:pPr marL="742950" lvl="1" indent="-285750" defTabSz="914400"/>
            <a:r>
              <a:rPr lang="en-US" sz="1700"/>
              <a:t>Result: backwards compatibility with B/W TV!</a:t>
            </a:r>
          </a:p>
          <a:p>
            <a:pPr marL="342900" indent="-342900" defTabSz="914400"/>
            <a:r>
              <a:rPr lang="en-US" sz="2000"/>
              <a:t>Convert from RGB to YIQ:</a:t>
            </a:r>
          </a:p>
          <a:p>
            <a:pPr marL="342900" indent="-342900" defTabSz="914400"/>
            <a:endParaRPr lang="en-US" sz="2000"/>
          </a:p>
          <a:p>
            <a:pPr marL="342900" indent="-342900" defTabSz="914400">
              <a:lnSpc>
                <a:spcPct val="140000"/>
              </a:lnSpc>
            </a:pPr>
            <a:endParaRPr lang="en-US" sz="2000"/>
          </a:p>
          <a:p>
            <a:pPr marL="342900" indent="-342900" defTabSz="914400">
              <a:lnSpc>
                <a:spcPct val="140000"/>
              </a:lnSpc>
            </a:pPr>
            <a:endParaRPr lang="en-US" sz="2000"/>
          </a:p>
          <a:p>
            <a:pPr marL="342900" indent="-342900" defTabSz="914400">
              <a:lnSpc>
                <a:spcPct val="140000"/>
              </a:lnSpc>
            </a:pPr>
            <a:endParaRPr lang="en-US" sz="2000"/>
          </a:p>
          <a:p>
            <a:pPr marL="342900" indent="-342900" defTabSz="914400"/>
            <a:r>
              <a:rPr lang="en-US" sz="2000"/>
              <a:t>The YIQ model exploits properties of our visual system, which allows to assign different bandwidth for each of the  primaries (4 MHz to Y,  1.5 to I and 0.6 to Q)</a:t>
            </a:r>
          </a:p>
          <a:p>
            <a:pPr marL="342900" indent="-342900" defTabSz="914400"/>
            <a:endParaRPr lang="en-US" sz="2000"/>
          </a:p>
        </p:txBody>
      </p:sp>
      <p:graphicFrame>
        <p:nvGraphicFramePr>
          <p:cNvPr id="95234" name="Object 4"/>
          <p:cNvGraphicFramePr>
            <a:graphicFrameLocks noChangeAspect="1"/>
          </p:cNvGraphicFramePr>
          <p:nvPr/>
        </p:nvGraphicFramePr>
        <p:xfrm>
          <a:off x="1016000" y="3663950"/>
          <a:ext cx="4086225" cy="1377950"/>
        </p:xfrm>
        <a:graphic>
          <a:graphicData uri="http://schemas.openxmlformats.org/presentationml/2006/ole">
            <mc:AlternateContent xmlns:mc="http://schemas.openxmlformats.org/markup-compatibility/2006">
              <mc:Choice xmlns:v="urn:schemas-microsoft-com:vml" Requires="v">
                <p:oleObj spid="_x0000_s95300" name="Equation" r:id="rId4" imgW="2108160" imgH="711000" progId="Equation.3">
                  <p:embed/>
                </p:oleObj>
              </mc:Choice>
              <mc:Fallback>
                <p:oleObj name="Equation" r:id="rId4" imgW="2108160" imgH="711000" progId="Equation.3">
                  <p:embed/>
                  <p:pic>
                    <p:nvPicPr>
                      <p:cNvPr id="0"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6000" y="3663950"/>
                        <a:ext cx="4086225" cy="1377950"/>
                      </a:xfrm>
                      <a:prstGeom prst="rect">
                        <a:avLst/>
                      </a:prstGeom>
                      <a:solidFill>
                        <a:schemeClr val="bg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pPr>
                <a:defRPr/>
              </a:pPr>
              <a:t>233</a:t>
            </a:fld>
            <a:endParaRPr lang="en-US"/>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C0DE21A-048E-4EF1-AA98-C170E6FBF6AB}" type="datetime1">
              <a:rPr lang="en-US" sz="1200" i="0" smtClean="0"/>
              <a:t>3/20/18</a:t>
            </a:fld>
            <a:endParaRPr lang="en-US" sz="1200" i="0"/>
          </a:p>
        </p:txBody>
      </p:sp>
      <p:grpSp>
        <p:nvGrpSpPr>
          <p:cNvPr id="339971" name="Group 2"/>
          <p:cNvGrpSpPr>
            <a:grpSpLocks/>
          </p:cNvGrpSpPr>
          <p:nvPr/>
        </p:nvGrpSpPr>
        <p:grpSpPr bwMode="auto">
          <a:xfrm>
            <a:off x="1395413" y="1666875"/>
            <a:ext cx="5599112" cy="4457700"/>
            <a:chOff x="762" y="1058"/>
            <a:chExt cx="4007" cy="2808"/>
          </a:xfrm>
        </p:grpSpPr>
        <p:sp>
          <p:nvSpPr>
            <p:cNvPr id="339973" name="Rectangle 3"/>
            <p:cNvSpPr>
              <a:spLocks noChangeArrowheads="1"/>
            </p:cNvSpPr>
            <p:nvPr/>
          </p:nvSpPr>
          <p:spPr bwMode="auto">
            <a:xfrm>
              <a:off x="2090" y="1058"/>
              <a:ext cx="1893"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a:r>
                <a:rPr lang="en-US" sz="1600" b="1" i="0">
                  <a:solidFill>
                    <a:srgbClr val="000000"/>
                  </a:solidFill>
                  <a:latin typeface="Arial" charset="0"/>
                </a:rPr>
                <a:t>Função de Transferência </a:t>
              </a:r>
            </a:p>
            <a:p>
              <a:pPr algn="ctr" defTabSz="762000"/>
              <a:r>
                <a:rPr lang="en-US" sz="1600" b="1" i="0">
                  <a:solidFill>
                    <a:srgbClr val="000000"/>
                  </a:solidFill>
                  <a:latin typeface="Arial" charset="0"/>
                </a:rPr>
                <a:t>CCIR Rec.709 </a:t>
              </a:r>
            </a:p>
          </p:txBody>
        </p:sp>
        <p:sp>
          <p:nvSpPr>
            <p:cNvPr id="339974" name="Line 4"/>
            <p:cNvSpPr>
              <a:spLocks noChangeShapeType="1"/>
            </p:cNvSpPr>
            <p:nvPr/>
          </p:nvSpPr>
          <p:spPr bwMode="auto">
            <a:xfrm>
              <a:off x="1533" y="1516"/>
              <a:ext cx="0" cy="1798"/>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75" name="Line 5"/>
            <p:cNvSpPr>
              <a:spLocks noChangeShapeType="1"/>
            </p:cNvSpPr>
            <p:nvPr/>
          </p:nvSpPr>
          <p:spPr bwMode="auto">
            <a:xfrm>
              <a:off x="1493" y="3314"/>
              <a:ext cx="82"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76" name="Line 6"/>
            <p:cNvSpPr>
              <a:spLocks noChangeShapeType="1"/>
            </p:cNvSpPr>
            <p:nvPr/>
          </p:nvSpPr>
          <p:spPr bwMode="auto">
            <a:xfrm>
              <a:off x="1493" y="2952"/>
              <a:ext cx="82"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77" name="Line 7"/>
            <p:cNvSpPr>
              <a:spLocks noChangeShapeType="1"/>
            </p:cNvSpPr>
            <p:nvPr/>
          </p:nvSpPr>
          <p:spPr bwMode="auto">
            <a:xfrm>
              <a:off x="1493" y="2592"/>
              <a:ext cx="82"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78" name="Line 8"/>
            <p:cNvSpPr>
              <a:spLocks noChangeShapeType="1"/>
            </p:cNvSpPr>
            <p:nvPr/>
          </p:nvSpPr>
          <p:spPr bwMode="auto">
            <a:xfrm>
              <a:off x="1493" y="2236"/>
              <a:ext cx="82"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79" name="Line 9"/>
            <p:cNvSpPr>
              <a:spLocks noChangeShapeType="1"/>
            </p:cNvSpPr>
            <p:nvPr/>
          </p:nvSpPr>
          <p:spPr bwMode="auto">
            <a:xfrm>
              <a:off x="1493" y="1874"/>
              <a:ext cx="82"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80" name="Line 10"/>
            <p:cNvSpPr>
              <a:spLocks noChangeShapeType="1"/>
            </p:cNvSpPr>
            <p:nvPr/>
          </p:nvSpPr>
          <p:spPr bwMode="auto">
            <a:xfrm>
              <a:off x="1493" y="1516"/>
              <a:ext cx="82"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81" name="Line 11"/>
            <p:cNvSpPr>
              <a:spLocks noChangeShapeType="1"/>
            </p:cNvSpPr>
            <p:nvPr/>
          </p:nvSpPr>
          <p:spPr bwMode="auto">
            <a:xfrm>
              <a:off x="1533" y="3314"/>
              <a:ext cx="3094" cy="0"/>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82" name="Line 12"/>
            <p:cNvSpPr>
              <a:spLocks noChangeShapeType="1"/>
            </p:cNvSpPr>
            <p:nvPr/>
          </p:nvSpPr>
          <p:spPr bwMode="auto">
            <a:xfrm flipV="1">
              <a:off x="1533"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83" name="Line 13"/>
            <p:cNvSpPr>
              <a:spLocks noChangeShapeType="1"/>
            </p:cNvSpPr>
            <p:nvPr/>
          </p:nvSpPr>
          <p:spPr bwMode="auto">
            <a:xfrm flipV="1">
              <a:off x="1845"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84" name="Line 14"/>
            <p:cNvSpPr>
              <a:spLocks noChangeShapeType="1"/>
            </p:cNvSpPr>
            <p:nvPr/>
          </p:nvSpPr>
          <p:spPr bwMode="auto">
            <a:xfrm flipV="1">
              <a:off x="2152"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85" name="Line 15"/>
            <p:cNvSpPr>
              <a:spLocks noChangeShapeType="1"/>
            </p:cNvSpPr>
            <p:nvPr/>
          </p:nvSpPr>
          <p:spPr bwMode="auto">
            <a:xfrm flipV="1">
              <a:off x="2464"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86" name="Line 16"/>
            <p:cNvSpPr>
              <a:spLocks noChangeShapeType="1"/>
            </p:cNvSpPr>
            <p:nvPr/>
          </p:nvSpPr>
          <p:spPr bwMode="auto">
            <a:xfrm flipV="1">
              <a:off x="2771"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87" name="Line 17"/>
            <p:cNvSpPr>
              <a:spLocks noChangeShapeType="1"/>
            </p:cNvSpPr>
            <p:nvPr/>
          </p:nvSpPr>
          <p:spPr bwMode="auto">
            <a:xfrm flipV="1">
              <a:off x="3083"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88" name="Line 18"/>
            <p:cNvSpPr>
              <a:spLocks noChangeShapeType="1"/>
            </p:cNvSpPr>
            <p:nvPr/>
          </p:nvSpPr>
          <p:spPr bwMode="auto">
            <a:xfrm flipV="1">
              <a:off x="3389"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89" name="Line 19"/>
            <p:cNvSpPr>
              <a:spLocks noChangeShapeType="1"/>
            </p:cNvSpPr>
            <p:nvPr/>
          </p:nvSpPr>
          <p:spPr bwMode="auto">
            <a:xfrm flipV="1">
              <a:off x="3701"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90" name="Line 20"/>
            <p:cNvSpPr>
              <a:spLocks noChangeShapeType="1"/>
            </p:cNvSpPr>
            <p:nvPr/>
          </p:nvSpPr>
          <p:spPr bwMode="auto">
            <a:xfrm flipV="1">
              <a:off x="4008"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91" name="Line 21"/>
            <p:cNvSpPr>
              <a:spLocks noChangeShapeType="1"/>
            </p:cNvSpPr>
            <p:nvPr/>
          </p:nvSpPr>
          <p:spPr bwMode="auto">
            <a:xfrm flipV="1">
              <a:off x="4320"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92" name="Line 22"/>
            <p:cNvSpPr>
              <a:spLocks noChangeShapeType="1"/>
            </p:cNvSpPr>
            <p:nvPr/>
          </p:nvSpPr>
          <p:spPr bwMode="auto">
            <a:xfrm flipV="1">
              <a:off x="4627" y="3267"/>
              <a:ext cx="0" cy="93"/>
            </a:xfrm>
            <a:prstGeom prst="line">
              <a:avLst/>
            </a:prstGeom>
            <a:noFill/>
            <a:ln w="12700">
              <a:solidFill>
                <a:srgbClr val="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39993" name="Freeform 23"/>
            <p:cNvSpPr>
              <a:spLocks/>
            </p:cNvSpPr>
            <p:nvPr/>
          </p:nvSpPr>
          <p:spPr bwMode="auto">
            <a:xfrm>
              <a:off x="1533" y="1516"/>
              <a:ext cx="3095" cy="1799"/>
            </a:xfrm>
            <a:custGeom>
              <a:avLst/>
              <a:gdLst>
                <a:gd name="T0" fmla="*/ 0 w 2321"/>
                <a:gd name="T1" fmla="*/ 1418 h 1847"/>
                <a:gd name="T2" fmla="*/ 4160 w 2321"/>
                <a:gd name="T3" fmla="*/ 1004 h 1847"/>
                <a:gd name="T4" fmla="*/ 8248 w 2321"/>
                <a:gd name="T5" fmla="*/ 804 h 1847"/>
                <a:gd name="T6" fmla="*/ 12408 w 2321"/>
                <a:gd name="T7" fmla="*/ 653 h 1847"/>
                <a:gd name="T8" fmla="*/ 16496 w 2321"/>
                <a:gd name="T9" fmla="*/ 525 h 1847"/>
                <a:gd name="T10" fmla="*/ 20662 w 2321"/>
                <a:gd name="T11" fmla="*/ 418 h 1847"/>
                <a:gd name="T12" fmla="*/ 24737 w 2321"/>
                <a:gd name="T13" fmla="*/ 319 h 1847"/>
                <a:gd name="T14" fmla="*/ 28902 w 2321"/>
                <a:gd name="T15" fmla="*/ 230 h 1847"/>
                <a:gd name="T16" fmla="*/ 32986 w 2321"/>
                <a:gd name="T17" fmla="*/ 148 h 1847"/>
                <a:gd name="T18" fmla="*/ 37145 w 2321"/>
                <a:gd name="T19" fmla="*/ 73 h 1847"/>
                <a:gd name="T20" fmla="*/ 41254 w 2321"/>
                <a:gd name="T21" fmla="*/ 0 h 18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21"/>
                <a:gd name="T34" fmla="*/ 0 h 1847"/>
                <a:gd name="T35" fmla="*/ 2321 w 2321"/>
                <a:gd name="T36" fmla="*/ 1847 h 18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21" h="1847">
                  <a:moveTo>
                    <a:pt x="0" y="1846"/>
                  </a:moveTo>
                  <a:lnTo>
                    <a:pt x="234" y="1307"/>
                  </a:lnTo>
                  <a:lnTo>
                    <a:pt x="464" y="1045"/>
                  </a:lnTo>
                  <a:lnTo>
                    <a:pt x="698" y="848"/>
                  </a:lnTo>
                  <a:lnTo>
                    <a:pt x="928" y="683"/>
                  </a:lnTo>
                  <a:lnTo>
                    <a:pt x="1162" y="543"/>
                  </a:lnTo>
                  <a:lnTo>
                    <a:pt x="1392" y="416"/>
                  </a:lnTo>
                  <a:lnTo>
                    <a:pt x="1626" y="299"/>
                  </a:lnTo>
                  <a:lnTo>
                    <a:pt x="1856" y="192"/>
                  </a:lnTo>
                  <a:lnTo>
                    <a:pt x="2090" y="93"/>
                  </a:lnTo>
                  <a:lnTo>
                    <a:pt x="2320" y="0"/>
                  </a:lnTo>
                </a:path>
              </a:pathLst>
            </a:custGeom>
            <a:noFill/>
            <a:ln w="25400" cap="rnd" cmpd="sng">
              <a:solidFill>
                <a:srgbClr val="000080"/>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994" name="Rectangle 24"/>
            <p:cNvSpPr>
              <a:spLocks noChangeArrowheads="1"/>
            </p:cNvSpPr>
            <p:nvPr/>
          </p:nvSpPr>
          <p:spPr bwMode="auto">
            <a:xfrm>
              <a:off x="1269" y="3163"/>
              <a:ext cx="197"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a:t>
              </a:r>
            </a:p>
          </p:txBody>
        </p:sp>
        <p:sp>
          <p:nvSpPr>
            <p:cNvPr id="339995" name="Rectangle 25"/>
            <p:cNvSpPr>
              <a:spLocks noChangeArrowheads="1"/>
            </p:cNvSpPr>
            <p:nvPr/>
          </p:nvSpPr>
          <p:spPr bwMode="auto">
            <a:xfrm>
              <a:off x="1158" y="2802"/>
              <a:ext cx="297"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0,2</a:t>
              </a:r>
            </a:p>
          </p:txBody>
        </p:sp>
        <p:sp>
          <p:nvSpPr>
            <p:cNvPr id="339996" name="Rectangle 26"/>
            <p:cNvSpPr>
              <a:spLocks noChangeArrowheads="1"/>
            </p:cNvSpPr>
            <p:nvPr/>
          </p:nvSpPr>
          <p:spPr bwMode="auto">
            <a:xfrm>
              <a:off x="1158" y="2441"/>
              <a:ext cx="297"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0,4</a:t>
              </a:r>
            </a:p>
          </p:txBody>
        </p:sp>
        <p:sp>
          <p:nvSpPr>
            <p:cNvPr id="339997" name="Rectangle 27"/>
            <p:cNvSpPr>
              <a:spLocks noChangeArrowheads="1"/>
            </p:cNvSpPr>
            <p:nvPr/>
          </p:nvSpPr>
          <p:spPr bwMode="auto">
            <a:xfrm>
              <a:off x="1158" y="2085"/>
              <a:ext cx="297"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0,6</a:t>
              </a:r>
            </a:p>
          </p:txBody>
        </p:sp>
        <p:sp>
          <p:nvSpPr>
            <p:cNvPr id="339998" name="Rectangle 28"/>
            <p:cNvSpPr>
              <a:spLocks noChangeArrowheads="1"/>
            </p:cNvSpPr>
            <p:nvPr/>
          </p:nvSpPr>
          <p:spPr bwMode="auto">
            <a:xfrm>
              <a:off x="1158" y="1726"/>
              <a:ext cx="297"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0,8</a:t>
              </a:r>
            </a:p>
          </p:txBody>
        </p:sp>
        <p:sp>
          <p:nvSpPr>
            <p:cNvPr id="339999" name="Rectangle 29"/>
            <p:cNvSpPr>
              <a:spLocks noChangeArrowheads="1"/>
            </p:cNvSpPr>
            <p:nvPr/>
          </p:nvSpPr>
          <p:spPr bwMode="auto">
            <a:xfrm>
              <a:off x="1269" y="1364"/>
              <a:ext cx="197" cy="1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1</a:t>
              </a:r>
            </a:p>
          </p:txBody>
        </p:sp>
        <p:grpSp>
          <p:nvGrpSpPr>
            <p:cNvPr id="340000" name="Group 30"/>
            <p:cNvGrpSpPr>
              <a:grpSpLocks/>
            </p:cNvGrpSpPr>
            <p:nvPr/>
          </p:nvGrpSpPr>
          <p:grpSpPr bwMode="auto">
            <a:xfrm>
              <a:off x="1468" y="3362"/>
              <a:ext cx="3301" cy="273"/>
              <a:chOff x="1101" y="3452"/>
              <a:chExt cx="2476" cy="280"/>
            </a:xfrm>
          </p:grpSpPr>
          <p:sp>
            <p:nvSpPr>
              <p:cNvPr id="340005" name="Rectangle 31"/>
              <p:cNvSpPr>
                <a:spLocks noChangeArrowheads="1"/>
              </p:cNvSpPr>
              <p:nvPr/>
            </p:nvSpPr>
            <p:spPr bwMode="auto">
              <a:xfrm rot="-5400000">
                <a:off x="1090" y="3463"/>
                <a:ext cx="17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a:t>
                </a:r>
              </a:p>
            </p:txBody>
          </p:sp>
          <p:sp>
            <p:nvSpPr>
              <p:cNvPr id="340006" name="Rectangle 32"/>
              <p:cNvSpPr>
                <a:spLocks noChangeArrowheads="1"/>
              </p:cNvSpPr>
              <p:nvPr/>
            </p:nvSpPr>
            <p:spPr bwMode="auto">
              <a:xfrm rot="-5400000">
                <a:off x="1277" y="3520"/>
                <a:ext cx="26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0,1</a:t>
                </a:r>
              </a:p>
            </p:txBody>
          </p:sp>
          <p:sp>
            <p:nvSpPr>
              <p:cNvPr id="340007" name="Rectangle 33"/>
              <p:cNvSpPr>
                <a:spLocks noChangeArrowheads="1"/>
              </p:cNvSpPr>
              <p:nvPr/>
            </p:nvSpPr>
            <p:spPr bwMode="auto">
              <a:xfrm rot="-5400000">
                <a:off x="1508" y="3520"/>
                <a:ext cx="26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0,2</a:t>
                </a:r>
              </a:p>
            </p:txBody>
          </p:sp>
          <p:sp>
            <p:nvSpPr>
              <p:cNvPr id="340008" name="Rectangle 34"/>
              <p:cNvSpPr>
                <a:spLocks noChangeArrowheads="1"/>
              </p:cNvSpPr>
              <p:nvPr/>
            </p:nvSpPr>
            <p:spPr bwMode="auto">
              <a:xfrm rot="-5400000">
                <a:off x="1740" y="3519"/>
                <a:ext cx="26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0,3</a:t>
                </a:r>
              </a:p>
            </p:txBody>
          </p:sp>
          <p:sp>
            <p:nvSpPr>
              <p:cNvPr id="340009" name="Rectangle 35"/>
              <p:cNvSpPr>
                <a:spLocks noChangeArrowheads="1"/>
              </p:cNvSpPr>
              <p:nvPr/>
            </p:nvSpPr>
            <p:spPr bwMode="auto">
              <a:xfrm rot="-5400000">
                <a:off x="1971" y="3519"/>
                <a:ext cx="26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0,4</a:t>
                </a:r>
              </a:p>
            </p:txBody>
          </p:sp>
          <p:sp>
            <p:nvSpPr>
              <p:cNvPr id="340010" name="Rectangle 36"/>
              <p:cNvSpPr>
                <a:spLocks noChangeArrowheads="1"/>
              </p:cNvSpPr>
              <p:nvPr/>
            </p:nvSpPr>
            <p:spPr bwMode="auto">
              <a:xfrm rot="-5400000">
                <a:off x="2205" y="3519"/>
                <a:ext cx="26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0,5</a:t>
                </a:r>
              </a:p>
            </p:txBody>
          </p:sp>
          <p:sp>
            <p:nvSpPr>
              <p:cNvPr id="340011" name="Rectangle 37"/>
              <p:cNvSpPr>
                <a:spLocks noChangeArrowheads="1"/>
              </p:cNvSpPr>
              <p:nvPr/>
            </p:nvSpPr>
            <p:spPr bwMode="auto">
              <a:xfrm rot="-5400000">
                <a:off x="2436" y="3519"/>
                <a:ext cx="26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0,6</a:t>
                </a:r>
              </a:p>
            </p:txBody>
          </p:sp>
          <p:sp>
            <p:nvSpPr>
              <p:cNvPr id="340012" name="Rectangle 38"/>
              <p:cNvSpPr>
                <a:spLocks noChangeArrowheads="1"/>
              </p:cNvSpPr>
              <p:nvPr/>
            </p:nvSpPr>
            <p:spPr bwMode="auto">
              <a:xfrm rot="-5400000">
                <a:off x="2669" y="3519"/>
                <a:ext cx="26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0,7</a:t>
                </a:r>
              </a:p>
            </p:txBody>
          </p:sp>
          <p:sp>
            <p:nvSpPr>
              <p:cNvPr id="340013" name="Rectangle 39"/>
              <p:cNvSpPr>
                <a:spLocks noChangeArrowheads="1"/>
              </p:cNvSpPr>
              <p:nvPr/>
            </p:nvSpPr>
            <p:spPr bwMode="auto">
              <a:xfrm rot="-5400000">
                <a:off x="2900" y="3519"/>
                <a:ext cx="26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0,8</a:t>
                </a:r>
              </a:p>
            </p:txBody>
          </p:sp>
          <p:sp>
            <p:nvSpPr>
              <p:cNvPr id="340014" name="Rectangle 40"/>
              <p:cNvSpPr>
                <a:spLocks noChangeArrowheads="1"/>
              </p:cNvSpPr>
              <p:nvPr/>
            </p:nvSpPr>
            <p:spPr bwMode="auto">
              <a:xfrm rot="-5400000">
                <a:off x="3132" y="3519"/>
                <a:ext cx="26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0,9</a:t>
                </a:r>
              </a:p>
            </p:txBody>
          </p:sp>
          <p:sp>
            <p:nvSpPr>
              <p:cNvPr id="340015" name="Rectangle 41"/>
              <p:cNvSpPr>
                <a:spLocks noChangeArrowheads="1"/>
              </p:cNvSpPr>
              <p:nvPr/>
            </p:nvSpPr>
            <p:spPr bwMode="auto">
              <a:xfrm rot="-5400000">
                <a:off x="3410" y="3463"/>
                <a:ext cx="178" cy="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300" i="0">
                    <a:solidFill>
                      <a:srgbClr val="000000"/>
                    </a:solidFill>
                    <a:latin typeface="Arial" charset="0"/>
                  </a:rPr>
                  <a:t>1</a:t>
                </a:r>
              </a:p>
            </p:txBody>
          </p:sp>
        </p:grpSp>
        <p:sp>
          <p:nvSpPr>
            <p:cNvPr id="340001" name="Rectangle 42"/>
            <p:cNvSpPr>
              <a:spLocks noChangeArrowheads="1"/>
            </p:cNvSpPr>
            <p:nvPr/>
          </p:nvSpPr>
          <p:spPr bwMode="auto">
            <a:xfrm>
              <a:off x="2349" y="3654"/>
              <a:ext cx="1393"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600" b="1" i="0">
                  <a:solidFill>
                    <a:srgbClr val="000000"/>
                  </a:solidFill>
                  <a:latin typeface="Arial" charset="0"/>
                </a:rPr>
                <a:t>Intensidade da luz</a:t>
              </a:r>
            </a:p>
          </p:txBody>
        </p:sp>
        <p:sp>
          <p:nvSpPr>
            <p:cNvPr id="340002" name="Rectangle 43"/>
            <p:cNvSpPr>
              <a:spLocks noChangeArrowheads="1"/>
            </p:cNvSpPr>
            <p:nvPr/>
          </p:nvSpPr>
          <p:spPr bwMode="auto">
            <a:xfrm rot="-5400000">
              <a:off x="376" y="2263"/>
              <a:ext cx="1013"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600" b="1" i="0">
                  <a:solidFill>
                    <a:srgbClr val="000000"/>
                  </a:solidFill>
                  <a:latin typeface="Arial" charset="0"/>
                </a:rPr>
                <a:t>Sinal de vídeo </a:t>
              </a:r>
            </a:p>
          </p:txBody>
        </p:sp>
        <p:sp>
          <p:nvSpPr>
            <p:cNvPr id="340003" name="Rectangle 44"/>
            <p:cNvSpPr>
              <a:spLocks noChangeArrowheads="1"/>
            </p:cNvSpPr>
            <p:nvPr/>
          </p:nvSpPr>
          <p:spPr bwMode="auto">
            <a:xfrm rot="-5400000">
              <a:off x="364" y="2253"/>
              <a:ext cx="1411" cy="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600" b="1" i="0">
                  <a:solidFill>
                    <a:srgbClr val="000000"/>
                  </a:solidFill>
                  <a:latin typeface="Arial" charset="0"/>
                </a:rPr>
                <a:t>(voltagem ou código)</a:t>
              </a:r>
            </a:p>
          </p:txBody>
        </p:sp>
        <p:sp>
          <p:nvSpPr>
            <p:cNvPr id="340004" name="Rectangle 45"/>
            <p:cNvSpPr>
              <a:spLocks noChangeArrowheads="1"/>
            </p:cNvSpPr>
            <p:nvPr/>
          </p:nvSpPr>
          <p:spPr bwMode="auto">
            <a:xfrm>
              <a:off x="2291" y="2501"/>
              <a:ext cx="1989" cy="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r>
                <a:rPr lang="en-US" sz="1800" b="1">
                  <a:latin typeface="Arial" charset="0"/>
                </a:rPr>
                <a:t>R’</a:t>
              </a:r>
              <a:r>
                <a:rPr lang="en-US" sz="1800" b="1" baseline="-25000">
                  <a:latin typeface="Arial" charset="0"/>
                </a:rPr>
                <a:t>709 </a:t>
              </a:r>
              <a:r>
                <a:rPr lang="en-US" sz="1800" b="1">
                  <a:latin typeface="Arial" charset="0"/>
                </a:rPr>
                <a:t>= 1.099 R</a:t>
              </a:r>
              <a:r>
                <a:rPr lang="en-US" sz="1800" b="1" baseline="30000">
                  <a:latin typeface="Arial" charset="0"/>
                </a:rPr>
                <a:t>0.45 </a:t>
              </a:r>
              <a:r>
                <a:rPr lang="en-US" sz="1800" b="1">
                  <a:latin typeface="Arial" charset="0"/>
                </a:rPr>
                <a:t>- 0.099</a:t>
              </a:r>
            </a:p>
            <a:p>
              <a:pPr defTabSz="762000"/>
              <a:r>
                <a:rPr lang="en-US" sz="1800" b="1">
                  <a:latin typeface="Arial" charset="0"/>
                </a:rPr>
                <a:t>G’</a:t>
              </a:r>
              <a:r>
                <a:rPr lang="en-US" sz="1800" b="1" baseline="-25000">
                  <a:latin typeface="Arial" charset="0"/>
                </a:rPr>
                <a:t>709 </a:t>
              </a:r>
              <a:r>
                <a:rPr lang="en-US" sz="1800" b="1">
                  <a:latin typeface="Arial" charset="0"/>
                </a:rPr>
                <a:t>= 1.099 G</a:t>
              </a:r>
              <a:r>
                <a:rPr lang="en-US" sz="1800" b="1" baseline="30000">
                  <a:latin typeface="Arial" charset="0"/>
                </a:rPr>
                <a:t>0.45 </a:t>
              </a:r>
              <a:r>
                <a:rPr lang="en-US" sz="1800" b="1">
                  <a:latin typeface="Arial" charset="0"/>
                </a:rPr>
                <a:t>- 0.099</a:t>
              </a:r>
            </a:p>
            <a:p>
              <a:pPr defTabSz="762000"/>
              <a:r>
                <a:rPr lang="en-US" sz="1800" b="1">
                  <a:latin typeface="Arial" charset="0"/>
                </a:rPr>
                <a:t>B’</a:t>
              </a:r>
              <a:r>
                <a:rPr lang="en-US" sz="1800" b="1" baseline="-25000">
                  <a:latin typeface="Arial" charset="0"/>
                </a:rPr>
                <a:t>709 </a:t>
              </a:r>
              <a:r>
                <a:rPr lang="en-US" sz="1800" b="1">
                  <a:latin typeface="Arial" charset="0"/>
                </a:rPr>
                <a:t>= 1.099 B</a:t>
              </a:r>
              <a:r>
                <a:rPr lang="en-US" sz="1800" b="1" baseline="30000">
                  <a:latin typeface="Arial" charset="0"/>
                </a:rPr>
                <a:t>0.45 </a:t>
              </a:r>
              <a:r>
                <a:rPr lang="en-US" sz="1800" b="1">
                  <a:latin typeface="Arial" charset="0"/>
                </a:rPr>
                <a:t>- 0.099</a:t>
              </a:r>
            </a:p>
          </p:txBody>
        </p:sp>
      </p:grpSp>
      <p:sp>
        <p:nvSpPr>
          <p:cNvPr id="339972" name="Rectangle 46"/>
          <p:cNvSpPr>
            <a:spLocks noGrp="1" noChangeArrowheads="1"/>
          </p:cNvSpPr>
          <p:nvPr>
            <p:ph type="title"/>
          </p:nvPr>
        </p:nvSpPr>
        <p:spPr>
          <a:xfrm>
            <a:off x="615950" y="334963"/>
            <a:ext cx="7772400" cy="661987"/>
          </a:xfrm>
          <a:noFill/>
        </p:spPr>
        <p:txBody>
          <a:bodyPr/>
          <a:lstStyle/>
          <a:p>
            <a:r>
              <a:rPr lang="en-US" sz="3200"/>
              <a:t>Codificação de Vídeo</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234</a:t>
            </a:fld>
            <a:endParaRPr lang="en-US"/>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949BD436-6F7F-47E3-A031-0FA798A76066}" type="datetime1">
              <a:rPr lang="en-US" sz="1200" i="0" smtClean="0"/>
              <a:t>3/20/18</a:t>
            </a:fld>
            <a:endParaRPr lang="en-US" sz="1200" i="0"/>
          </a:p>
        </p:txBody>
      </p:sp>
      <p:sp>
        <p:nvSpPr>
          <p:cNvPr id="340995" name="Rectangle 2"/>
          <p:cNvSpPr>
            <a:spLocks noGrp="1" noChangeArrowheads="1"/>
          </p:cNvSpPr>
          <p:nvPr>
            <p:ph type="title"/>
          </p:nvPr>
        </p:nvSpPr>
        <p:spPr>
          <a:xfrm>
            <a:off x="963613" y="369888"/>
            <a:ext cx="7158037" cy="673100"/>
          </a:xfrm>
          <a:noFill/>
        </p:spPr>
        <p:txBody>
          <a:bodyPr/>
          <a:lstStyle/>
          <a:p>
            <a:r>
              <a:rPr lang="en-US" sz="3200"/>
              <a:t>Sistema  </a:t>
            </a:r>
            <a:r>
              <a:rPr lang="en-US" sz="3200">
                <a:latin typeface="Arial" charset="0"/>
              </a:rPr>
              <a:t>(Y’, B’-Y’, R’-Y’)</a:t>
            </a:r>
          </a:p>
        </p:txBody>
      </p:sp>
      <p:grpSp>
        <p:nvGrpSpPr>
          <p:cNvPr id="340996" name="Group 14"/>
          <p:cNvGrpSpPr>
            <a:grpSpLocks/>
          </p:cNvGrpSpPr>
          <p:nvPr/>
        </p:nvGrpSpPr>
        <p:grpSpPr bwMode="auto">
          <a:xfrm>
            <a:off x="1912938" y="3868738"/>
            <a:ext cx="4222750" cy="914400"/>
            <a:chOff x="904" y="2502"/>
            <a:chExt cx="2320" cy="591"/>
          </a:xfrm>
        </p:grpSpPr>
        <p:sp>
          <p:nvSpPr>
            <p:cNvPr id="59395" name="AutoShape 3"/>
            <p:cNvSpPr>
              <a:spLocks noChangeArrowheads="1"/>
            </p:cNvSpPr>
            <p:nvPr/>
          </p:nvSpPr>
          <p:spPr bwMode="auto">
            <a:xfrm>
              <a:off x="904" y="2502"/>
              <a:ext cx="2320" cy="591"/>
            </a:xfrm>
            <a:prstGeom prst="roundRect">
              <a:avLst>
                <a:gd name="adj" fmla="val 12495"/>
              </a:avLst>
            </a:prstGeom>
            <a:solidFill>
              <a:srgbClr val="EAEAEA"/>
            </a:solidFill>
            <a:ln w="12700">
              <a:solidFill>
                <a:schemeClr val="tx1"/>
              </a:solidFill>
              <a:round/>
              <a:headEnd/>
              <a:tailEnd/>
            </a:ln>
            <a:effectLst>
              <a:outerShdw dist="107763" dir="2700000" algn="ctr" rotWithShape="0">
                <a:schemeClr val="bg2"/>
              </a:outerShdw>
            </a:effectLst>
          </p:spPr>
          <p:txBody>
            <a:bodyPr wrap="none" anchor="ctr"/>
            <a:lstStyle/>
            <a:p>
              <a:pPr>
                <a:defRPr/>
              </a:pPr>
              <a:endParaRPr lang="pt-BR"/>
            </a:p>
          </p:txBody>
        </p:sp>
        <p:sp>
          <p:nvSpPr>
            <p:cNvPr id="341003" name="Rectangle 4"/>
            <p:cNvSpPr>
              <a:spLocks noChangeArrowheads="1"/>
            </p:cNvSpPr>
            <p:nvPr/>
          </p:nvSpPr>
          <p:spPr bwMode="auto">
            <a:xfrm>
              <a:off x="1332" y="2713"/>
              <a:ext cx="157"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a:t>=</a:t>
              </a:r>
            </a:p>
          </p:txBody>
        </p:sp>
        <p:sp>
          <p:nvSpPr>
            <p:cNvPr id="341004" name="Freeform 5"/>
            <p:cNvSpPr>
              <a:spLocks/>
            </p:cNvSpPr>
            <p:nvPr/>
          </p:nvSpPr>
          <p:spPr bwMode="auto">
            <a:xfrm>
              <a:off x="2808" y="2604"/>
              <a:ext cx="17" cy="381"/>
            </a:xfrm>
            <a:custGeom>
              <a:avLst/>
              <a:gdLst>
                <a:gd name="T0" fmla="*/ 0 w 17"/>
                <a:gd name="T1" fmla="*/ 0 h 381"/>
                <a:gd name="T2" fmla="*/ 16 w 17"/>
                <a:gd name="T3" fmla="*/ 0 h 381"/>
                <a:gd name="T4" fmla="*/ 16 w 17"/>
                <a:gd name="T5" fmla="*/ 380 h 381"/>
                <a:gd name="T6" fmla="*/ 2 w 17"/>
                <a:gd name="T7" fmla="*/ 380 h 381"/>
                <a:gd name="T8" fmla="*/ 0 60000 65536"/>
                <a:gd name="T9" fmla="*/ 0 60000 65536"/>
                <a:gd name="T10" fmla="*/ 0 60000 65536"/>
                <a:gd name="T11" fmla="*/ 0 60000 65536"/>
                <a:gd name="T12" fmla="*/ 0 w 17"/>
                <a:gd name="T13" fmla="*/ 0 h 381"/>
                <a:gd name="T14" fmla="*/ 17 w 17"/>
                <a:gd name="T15" fmla="*/ 381 h 381"/>
              </a:gdLst>
              <a:ahLst/>
              <a:cxnLst>
                <a:cxn ang="T8">
                  <a:pos x="T0" y="T1"/>
                </a:cxn>
                <a:cxn ang="T9">
                  <a:pos x="T2" y="T3"/>
                </a:cxn>
                <a:cxn ang="T10">
                  <a:pos x="T4" y="T5"/>
                </a:cxn>
                <a:cxn ang="T11">
                  <a:pos x="T6" y="T7"/>
                </a:cxn>
              </a:cxnLst>
              <a:rect l="T12" t="T13" r="T14" b="T15"/>
              <a:pathLst>
                <a:path w="17" h="381">
                  <a:moveTo>
                    <a:pt x="0" y="0"/>
                  </a:moveTo>
                  <a:lnTo>
                    <a:pt x="16" y="0"/>
                  </a:lnTo>
                  <a:lnTo>
                    <a:pt x="16" y="380"/>
                  </a:lnTo>
                  <a:lnTo>
                    <a:pt x="2" y="380"/>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005" name="Freeform 6"/>
            <p:cNvSpPr>
              <a:spLocks/>
            </p:cNvSpPr>
            <p:nvPr/>
          </p:nvSpPr>
          <p:spPr bwMode="auto">
            <a:xfrm>
              <a:off x="1489" y="2604"/>
              <a:ext cx="19" cy="381"/>
            </a:xfrm>
            <a:custGeom>
              <a:avLst/>
              <a:gdLst>
                <a:gd name="T0" fmla="*/ 18 w 19"/>
                <a:gd name="T1" fmla="*/ 0 h 381"/>
                <a:gd name="T2" fmla="*/ 0 w 19"/>
                <a:gd name="T3" fmla="*/ 0 h 381"/>
                <a:gd name="T4" fmla="*/ 0 w 19"/>
                <a:gd name="T5" fmla="*/ 380 h 381"/>
                <a:gd name="T6" fmla="*/ 15 w 19"/>
                <a:gd name="T7" fmla="*/ 380 h 381"/>
                <a:gd name="T8" fmla="*/ 0 60000 65536"/>
                <a:gd name="T9" fmla="*/ 0 60000 65536"/>
                <a:gd name="T10" fmla="*/ 0 60000 65536"/>
                <a:gd name="T11" fmla="*/ 0 60000 65536"/>
                <a:gd name="T12" fmla="*/ 0 w 19"/>
                <a:gd name="T13" fmla="*/ 0 h 381"/>
                <a:gd name="T14" fmla="*/ 19 w 19"/>
                <a:gd name="T15" fmla="*/ 381 h 381"/>
              </a:gdLst>
              <a:ahLst/>
              <a:cxnLst>
                <a:cxn ang="T8">
                  <a:pos x="T0" y="T1"/>
                </a:cxn>
                <a:cxn ang="T9">
                  <a:pos x="T2" y="T3"/>
                </a:cxn>
                <a:cxn ang="T10">
                  <a:pos x="T4" y="T5"/>
                </a:cxn>
                <a:cxn ang="T11">
                  <a:pos x="T6" y="T7"/>
                </a:cxn>
              </a:cxnLst>
              <a:rect l="T12" t="T13" r="T14" b="T15"/>
              <a:pathLst>
                <a:path w="19" h="381">
                  <a:moveTo>
                    <a:pt x="18" y="0"/>
                  </a:moveTo>
                  <a:lnTo>
                    <a:pt x="0" y="0"/>
                  </a:lnTo>
                  <a:lnTo>
                    <a:pt x="0" y="380"/>
                  </a:lnTo>
                  <a:lnTo>
                    <a:pt x="15" y="380"/>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006" name="Rectangle 7"/>
            <p:cNvSpPr>
              <a:spLocks noChangeArrowheads="1"/>
            </p:cNvSpPr>
            <p:nvPr/>
          </p:nvSpPr>
          <p:spPr bwMode="auto">
            <a:xfrm>
              <a:off x="1465" y="2554"/>
              <a:ext cx="1211" cy="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Courier New" pitchFamily="49" charset="0"/>
                </a:rPr>
                <a:t> 0.299  0.587 0.114</a:t>
              </a:r>
            </a:p>
            <a:p>
              <a:r>
                <a:rPr lang="en-US" sz="1400" b="1" i="0">
                  <a:latin typeface="Courier New" pitchFamily="49" charset="0"/>
                </a:rPr>
                <a:t>-0.299 -0.587 0.886</a:t>
              </a:r>
            </a:p>
            <a:p>
              <a:r>
                <a:rPr lang="en-US" sz="1400" b="1" i="0">
                  <a:latin typeface="Courier New" pitchFamily="49" charset="0"/>
                </a:rPr>
                <a:t> 0.701 -0.587 0.114</a:t>
              </a:r>
            </a:p>
          </p:txBody>
        </p:sp>
        <p:sp>
          <p:nvSpPr>
            <p:cNvPr id="341007" name="Rectangle 8"/>
            <p:cNvSpPr>
              <a:spLocks noChangeArrowheads="1"/>
            </p:cNvSpPr>
            <p:nvPr/>
          </p:nvSpPr>
          <p:spPr bwMode="auto">
            <a:xfrm>
              <a:off x="1040" y="2564"/>
              <a:ext cx="347" cy="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a:r>
                <a:rPr lang="en-US" sz="1400" b="1"/>
                <a:t>Y’</a:t>
              </a:r>
              <a:r>
                <a:rPr lang="en-US" sz="1400" b="1" baseline="-25000"/>
                <a:t> </a:t>
              </a:r>
            </a:p>
            <a:p>
              <a:pPr algn="ctr"/>
              <a:r>
                <a:rPr lang="en-US" sz="1400" b="1"/>
                <a:t>B’- Y’</a:t>
              </a:r>
            </a:p>
            <a:p>
              <a:pPr algn="ctr"/>
              <a:r>
                <a:rPr lang="en-US" sz="1400" b="1"/>
                <a:t>R’- Y’</a:t>
              </a:r>
            </a:p>
          </p:txBody>
        </p:sp>
        <p:sp>
          <p:nvSpPr>
            <p:cNvPr id="341008" name="Freeform 9"/>
            <p:cNvSpPr>
              <a:spLocks/>
            </p:cNvSpPr>
            <p:nvPr/>
          </p:nvSpPr>
          <p:spPr bwMode="auto">
            <a:xfrm>
              <a:off x="1039" y="2604"/>
              <a:ext cx="19" cy="381"/>
            </a:xfrm>
            <a:custGeom>
              <a:avLst/>
              <a:gdLst>
                <a:gd name="T0" fmla="*/ 18 w 19"/>
                <a:gd name="T1" fmla="*/ 0 h 381"/>
                <a:gd name="T2" fmla="*/ 0 w 19"/>
                <a:gd name="T3" fmla="*/ 0 h 381"/>
                <a:gd name="T4" fmla="*/ 0 w 19"/>
                <a:gd name="T5" fmla="*/ 380 h 381"/>
                <a:gd name="T6" fmla="*/ 15 w 19"/>
                <a:gd name="T7" fmla="*/ 380 h 381"/>
                <a:gd name="T8" fmla="*/ 0 60000 65536"/>
                <a:gd name="T9" fmla="*/ 0 60000 65536"/>
                <a:gd name="T10" fmla="*/ 0 60000 65536"/>
                <a:gd name="T11" fmla="*/ 0 60000 65536"/>
                <a:gd name="T12" fmla="*/ 0 w 19"/>
                <a:gd name="T13" fmla="*/ 0 h 381"/>
                <a:gd name="T14" fmla="*/ 19 w 19"/>
                <a:gd name="T15" fmla="*/ 381 h 381"/>
              </a:gdLst>
              <a:ahLst/>
              <a:cxnLst>
                <a:cxn ang="T8">
                  <a:pos x="T0" y="T1"/>
                </a:cxn>
                <a:cxn ang="T9">
                  <a:pos x="T2" y="T3"/>
                </a:cxn>
                <a:cxn ang="T10">
                  <a:pos x="T4" y="T5"/>
                </a:cxn>
                <a:cxn ang="T11">
                  <a:pos x="T6" y="T7"/>
                </a:cxn>
              </a:cxnLst>
              <a:rect l="T12" t="T13" r="T14" b="T15"/>
              <a:pathLst>
                <a:path w="19" h="381">
                  <a:moveTo>
                    <a:pt x="18" y="0"/>
                  </a:moveTo>
                  <a:lnTo>
                    <a:pt x="0" y="0"/>
                  </a:lnTo>
                  <a:lnTo>
                    <a:pt x="0" y="380"/>
                  </a:lnTo>
                  <a:lnTo>
                    <a:pt x="15" y="380"/>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009" name="Freeform 10"/>
            <p:cNvSpPr>
              <a:spLocks/>
            </p:cNvSpPr>
            <p:nvPr/>
          </p:nvSpPr>
          <p:spPr bwMode="auto">
            <a:xfrm>
              <a:off x="1354" y="2604"/>
              <a:ext cx="17" cy="381"/>
            </a:xfrm>
            <a:custGeom>
              <a:avLst/>
              <a:gdLst>
                <a:gd name="T0" fmla="*/ 0 w 17"/>
                <a:gd name="T1" fmla="*/ 0 h 381"/>
                <a:gd name="T2" fmla="*/ 16 w 17"/>
                <a:gd name="T3" fmla="*/ 0 h 381"/>
                <a:gd name="T4" fmla="*/ 16 w 17"/>
                <a:gd name="T5" fmla="*/ 380 h 381"/>
                <a:gd name="T6" fmla="*/ 2 w 17"/>
                <a:gd name="T7" fmla="*/ 380 h 381"/>
                <a:gd name="T8" fmla="*/ 0 60000 65536"/>
                <a:gd name="T9" fmla="*/ 0 60000 65536"/>
                <a:gd name="T10" fmla="*/ 0 60000 65536"/>
                <a:gd name="T11" fmla="*/ 0 60000 65536"/>
                <a:gd name="T12" fmla="*/ 0 w 17"/>
                <a:gd name="T13" fmla="*/ 0 h 381"/>
                <a:gd name="T14" fmla="*/ 17 w 17"/>
                <a:gd name="T15" fmla="*/ 381 h 381"/>
              </a:gdLst>
              <a:ahLst/>
              <a:cxnLst>
                <a:cxn ang="T8">
                  <a:pos x="T0" y="T1"/>
                </a:cxn>
                <a:cxn ang="T9">
                  <a:pos x="T2" y="T3"/>
                </a:cxn>
                <a:cxn ang="T10">
                  <a:pos x="T4" y="T5"/>
                </a:cxn>
                <a:cxn ang="T11">
                  <a:pos x="T6" y="T7"/>
                </a:cxn>
              </a:cxnLst>
              <a:rect l="T12" t="T13" r="T14" b="T15"/>
              <a:pathLst>
                <a:path w="17" h="381">
                  <a:moveTo>
                    <a:pt x="0" y="0"/>
                  </a:moveTo>
                  <a:lnTo>
                    <a:pt x="16" y="0"/>
                  </a:lnTo>
                  <a:lnTo>
                    <a:pt x="16" y="380"/>
                  </a:lnTo>
                  <a:lnTo>
                    <a:pt x="2" y="380"/>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010" name="Rectangle 11"/>
            <p:cNvSpPr>
              <a:spLocks noChangeArrowheads="1"/>
            </p:cNvSpPr>
            <p:nvPr/>
          </p:nvSpPr>
          <p:spPr bwMode="auto">
            <a:xfrm>
              <a:off x="2869" y="2572"/>
              <a:ext cx="204" cy="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a:t>R’</a:t>
              </a:r>
            </a:p>
            <a:p>
              <a:r>
                <a:rPr lang="en-US" sz="1400" b="1"/>
                <a:t>G’</a:t>
              </a:r>
            </a:p>
            <a:p>
              <a:r>
                <a:rPr lang="en-US" sz="1400" b="1"/>
                <a:t>B’</a:t>
              </a:r>
            </a:p>
          </p:txBody>
        </p:sp>
        <p:sp>
          <p:nvSpPr>
            <p:cNvPr id="341011" name="Freeform 12"/>
            <p:cNvSpPr>
              <a:spLocks/>
            </p:cNvSpPr>
            <p:nvPr/>
          </p:nvSpPr>
          <p:spPr bwMode="auto">
            <a:xfrm>
              <a:off x="3065" y="2612"/>
              <a:ext cx="17" cy="381"/>
            </a:xfrm>
            <a:custGeom>
              <a:avLst/>
              <a:gdLst>
                <a:gd name="T0" fmla="*/ 0 w 17"/>
                <a:gd name="T1" fmla="*/ 0 h 381"/>
                <a:gd name="T2" fmla="*/ 16 w 17"/>
                <a:gd name="T3" fmla="*/ 0 h 381"/>
                <a:gd name="T4" fmla="*/ 16 w 17"/>
                <a:gd name="T5" fmla="*/ 380 h 381"/>
                <a:gd name="T6" fmla="*/ 2 w 17"/>
                <a:gd name="T7" fmla="*/ 380 h 381"/>
                <a:gd name="T8" fmla="*/ 0 60000 65536"/>
                <a:gd name="T9" fmla="*/ 0 60000 65536"/>
                <a:gd name="T10" fmla="*/ 0 60000 65536"/>
                <a:gd name="T11" fmla="*/ 0 60000 65536"/>
                <a:gd name="T12" fmla="*/ 0 w 17"/>
                <a:gd name="T13" fmla="*/ 0 h 381"/>
                <a:gd name="T14" fmla="*/ 17 w 17"/>
                <a:gd name="T15" fmla="*/ 381 h 381"/>
              </a:gdLst>
              <a:ahLst/>
              <a:cxnLst>
                <a:cxn ang="T8">
                  <a:pos x="T0" y="T1"/>
                </a:cxn>
                <a:cxn ang="T9">
                  <a:pos x="T2" y="T3"/>
                </a:cxn>
                <a:cxn ang="T10">
                  <a:pos x="T4" y="T5"/>
                </a:cxn>
                <a:cxn ang="T11">
                  <a:pos x="T6" y="T7"/>
                </a:cxn>
              </a:cxnLst>
              <a:rect l="T12" t="T13" r="T14" b="T15"/>
              <a:pathLst>
                <a:path w="17" h="381">
                  <a:moveTo>
                    <a:pt x="0" y="0"/>
                  </a:moveTo>
                  <a:lnTo>
                    <a:pt x="16" y="0"/>
                  </a:lnTo>
                  <a:lnTo>
                    <a:pt x="16" y="380"/>
                  </a:lnTo>
                  <a:lnTo>
                    <a:pt x="2" y="380"/>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012" name="Freeform 13"/>
            <p:cNvSpPr>
              <a:spLocks/>
            </p:cNvSpPr>
            <p:nvPr/>
          </p:nvSpPr>
          <p:spPr bwMode="auto">
            <a:xfrm>
              <a:off x="2885" y="2612"/>
              <a:ext cx="19" cy="381"/>
            </a:xfrm>
            <a:custGeom>
              <a:avLst/>
              <a:gdLst>
                <a:gd name="T0" fmla="*/ 18 w 19"/>
                <a:gd name="T1" fmla="*/ 0 h 381"/>
                <a:gd name="T2" fmla="*/ 0 w 19"/>
                <a:gd name="T3" fmla="*/ 0 h 381"/>
                <a:gd name="T4" fmla="*/ 0 w 19"/>
                <a:gd name="T5" fmla="*/ 380 h 381"/>
                <a:gd name="T6" fmla="*/ 15 w 19"/>
                <a:gd name="T7" fmla="*/ 380 h 381"/>
                <a:gd name="T8" fmla="*/ 0 60000 65536"/>
                <a:gd name="T9" fmla="*/ 0 60000 65536"/>
                <a:gd name="T10" fmla="*/ 0 60000 65536"/>
                <a:gd name="T11" fmla="*/ 0 60000 65536"/>
                <a:gd name="T12" fmla="*/ 0 w 19"/>
                <a:gd name="T13" fmla="*/ 0 h 381"/>
                <a:gd name="T14" fmla="*/ 19 w 19"/>
                <a:gd name="T15" fmla="*/ 381 h 381"/>
              </a:gdLst>
              <a:ahLst/>
              <a:cxnLst>
                <a:cxn ang="T8">
                  <a:pos x="T0" y="T1"/>
                </a:cxn>
                <a:cxn ang="T9">
                  <a:pos x="T2" y="T3"/>
                </a:cxn>
                <a:cxn ang="T10">
                  <a:pos x="T4" y="T5"/>
                </a:cxn>
                <a:cxn ang="T11">
                  <a:pos x="T6" y="T7"/>
                </a:cxn>
              </a:cxnLst>
              <a:rect l="T12" t="T13" r="T14" b="T15"/>
              <a:pathLst>
                <a:path w="19" h="381">
                  <a:moveTo>
                    <a:pt x="18" y="0"/>
                  </a:moveTo>
                  <a:lnTo>
                    <a:pt x="0" y="0"/>
                  </a:lnTo>
                  <a:lnTo>
                    <a:pt x="0" y="380"/>
                  </a:lnTo>
                  <a:lnTo>
                    <a:pt x="15" y="380"/>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40997" name="Rectangle 15"/>
          <p:cNvSpPr>
            <a:spLocks noChangeArrowheads="1"/>
          </p:cNvSpPr>
          <p:nvPr/>
        </p:nvSpPr>
        <p:spPr bwMode="auto">
          <a:xfrm>
            <a:off x="260350" y="2278063"/>
            <a:ext cx="5486400" cy="3397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2075" tIns="46038" rIns="92075" bIns="46038">
            <a:spAutoFit/>
          </a:bodyPr>
          <a:lstStyle/>
          <a:p>
            <a:r>
              <a:rPr lang="en-US" sz="1600" b="1">
                <a:latin typeface="Arial" charset="0"/>
              </a:rPr>
              <a:t>Y’</a:t>
            </a:r>
            <a:r>
              <a:rPr lang="en-US" sz="1600" b="1" baseline="-25000">
                <a:latin typeface="Arial" charset="0"/>
              </a:rPr>
              <a:t>601</a:t>
            </a:r>
            <a:r>
              <a:rPr lang="en-US" sz="1600" b="1">
                <a:latin typeface="Arial" charset="0"/>
              </a:rPr>
              <a:t> = </a:t>
            </a:r>
            <a:r>
              <a:rPr lang="en-US" sz="1600" b="1" i="0">
                <a:latin typeface="Courier New" pitchFamily="49" charset="0"/>
              </a:rPr>
              <a:t>0.2999</a:t>
            </a:r>
            <a:r>
              <a:rPr lang="en-US" sz="1600" b="1">
                <a:latin typeface="Arial" charset="0"/>
              </a:rPr>
              <a:t> R’ + </a:t>
            </a:r>
            <a:r>
              <a:rPr lang="en-US" sz="1600" b="1" i="0">
                <a:latin typeface="Courier New" pitchFamily="49" charset="0"/>
              </a:rPr>
              <a:t>0.587</a:t>
            </a:r>
            <a:r>
              <a:rPr lang="en-US" sz="1600" b="1">
                <a:latin typeface="Arial" charset="0"/>
              </a:rPr>
              <a:t> G’ + </a:t>
            </a:r>
            <a:r>
              <a:rPr lang="en-US" sz="1600" b="1" i="0">
                <a:latin typeface="Courier New" pitchFamily="49" charset="0"/>
              </a:rPr>
              <a:t>0.114</a:t>
            </a:r>
            <a:r>
              <a:rPr lang="en-US" sz="1600" b="1">
                <a:latin typeface="Arial" charset="0"/>
              </a:rPr>
              <a:t> B’ </a:t>
            </a:r>
          </a:p>
        </p:txBody>
      </p:sp>
      <p:sp>
        <p:nvSpPr>
          <p:cNvPr id="340998" name="Rectangle 16"/>
          <p:cNvSpPr>
            <a:spLocks noChangeArrowheads="1"/>
          </p:cNvSpPr>
          <p:nvPr/>
        </p:nvSpPr>
        <p:spPr bwMode="auto">
          <a:xfrm>
            <a:off x="6483350" y="2239963"/>
            <a:ext cx="1779588"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lnSpc>
                <a:spcPct val="80000"/>
              </a:lnSpc>
            </a:pPr>
            <a:r>
              <a:rPr lang="en-US" sz="1600" i="0"/>
              <a:t>Componente</a:t>
            </a:r>
          </a:p>
          <a:p>
            <a:pPr defTabSz="762000">
              <a:lnSpc>
                <a:spcPct val="80000"/>
              </a:lnSpc>
            </a:pPr>
            <a:r>
              <a:rPr lang="en-US" sz="1600" i="0"/>
              <a:t>luma de vídeo</a:t>
            </a:r>
          </a:p>
        </p:txBody>
      </p:sp>
      <p:sp>
        <p:nvSpPr>
          <p:cNvPr id="340999" name="Rectangle 17"/>
          <p:cNvSpPr>
            <a:spLocks noChangeArrowheads="1"/>
          </p:cNvSpPr>
          <p:nvPr/>
        </p:nvSpPr>
        <p:spPr bwMode="auto">
          <a:xfrm>
            <a:off x="260350" y="2897188"/>
            <a:ext cx="6465888" cy="579437"/>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lIns="92075" tIns="46038" rIns="92075" bIns="46038">
            <a:spAutoFit/>
          </a:bodyPr>
          <a:lstStyle/>
          <a:p>
            <a:r>
              <a:rPr lang="en-US" sz="1600" b="1">
                <a:latin typeface="Arial" charset="0"/>
              </a:rPr>
              <a:t>B’-Y’</a:t>
            </a:r>
            <a:r>
              <a:rPr lang="en-US" sz="1600" b="1" baseline="-25000">
                <a:latin typeface="Arial" charset="0"/>
              </a:rPr>
              <a:t>601</a:t>
            </a:r>
            <a:r>
              <a:rPr lang="en-US" sz="1600" b="1">
                <a:latin typeface="Arial" charset="0"/>
              </a:rPr>
              <a:t> = B’ -(</a:t>
            </a:r>
            <a:r>
              <a:rPr lang="en-US" sz="1600" b="1" i="0">
                <a:latin typeface="Courier New" pitchFamily="49" charset="0"/>
              </a:rPr>
              <a:t>0.2999</a:t>
            </a:r>
            <a:r>
              <a:rPr lang="en-US" sz="1600" b="1">
                <a:latin typeface="Arial" charset="0"/>
              </a:rPr>
              <a:t> R’ + </a:t>
            </a:r>
            <a:r>
              <a:rPr lang="en-US" sz="1600" b="1" i="0">
                <a:latin typeface="Courier New" pitchFamily="49" charset="0"/>
              </a:rPr>
              <a:t>0.587</a:t>
            </a:r>
            <a:r>
              <a:rPr lang="en-US" sz="1600" b="1">
                <a:latin typeface="Arial" charset="0"/>
              </a:rPr>
              <a:t> G’ + </a:t>
            </a:r>
            <a:r>
              <a:rPr lang="en-US" sz="1600" b="1" i="0">
                <a:latin typeface="Courier New" pitchFamily="49" charset="0"/>
              </a:rPr>
              <a:t>0.114</a:t>
            </a:r>
            <a:r>
              <a:rPr lang="en-US" sz="1600" b="1">
                <a:latin typeface="Arial" charset="0"/>
              </a:rPr>
              <a:t> B’)</a:t>
            </a:r>
          </a:p>
          <a:p>
            <a:r>
              <a:rPr lang="en-US" sz="1600" b="1">
                <a:latin typeface="Arial" charset="0"/>
              </a:rPr>
              <a:t>R’-Y’</a:t>
            </a:r>
            <a:r>
              <a:rPr lang="en-US" sz="1600" b="1" baseline="-25000">
                <a:latin typeface="Arial" charset="0"/>
              </a:rPr>
              <a:t>601</a:t>
            </a:r>
            <a:r>
              <a:rPr lang="en-US" sz="1600" b="1">
                <a:latin typeface="Arial" charset="0"/>
              </a:rPr>
              <a:t> = R’ -(</a:t>
            </a:r>
            <a:r>
              <a:rPr lang="en-US" sz="1600" b="1" i="0">
                <a:latin typeface="Courier New" pitchFamily="49" charset="0"/>
              </a:rPr>
              <a:t>0.2999</a:t>
            </a:r>
            <a:r>
              <a:rPr lang="en-US" sz="1600" b="1">
                <a:latin typeface="Arial" charset="0"/>
              </a:rPr>
              <a:t> R’ + </a:t>
            </a:r>
            <a:r>
              <a:rPr lang="en-US" sz="1600" b="1" i="0">
                <a:latin typeface="Courier New" pitchFamily="49" charset="0"/>
              </a:rPr>
              <a:t>0.587</a:t>
            </a:r>
            <a:r>
              <a:rPr lang="en-US" sz="1600" b="1">
                <a:latin typeface="Arial" charset="0"/>
              </a:rPr>
              <a:t> G’ + </a:t>
            </a:r>
            <a:r>
              <a:rPr lang="en-US" sz="1600" b="1" i="0">
                <a:latin typeface="Courier New" pitchFamily="49" charset="0"/>
              </a:rPr>
              <a:t>0.114</a:t>
            </a:r>
            <a:r>
              <a:rPr lang="en-US" sz="1600" b="1">
                <a:latin typeface="Arial" charset="0"/>
              </a:rPr>
              <a:t> B’) </a:t>
            </a:r>
          </a:p>
        </p:txBody>
      </p:sp>
      <p:sp>
        <p:nvSpPr>
          <p:cNvPr id="341000" name="Rectangle 18"/>
          <p:cNvSpPr>
            <a:spLocks noChangeArrowheads="1"/>
          </p:cNvSpPr>
          <p:nvPr/>
        </p:nvSpPr>
        <p:spPr bwMode="auto">
          <a:xfrm>
            <a:off x="6915150" y="2897188"/>
            <a:ext cx="1630363" cy="66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lnSpc>
                <a:spcPct val="80000"/>
              </a:lnSpc>
            </a:pPr>
            <a:r>
              <a:rPr lang="en-US" sz="1600" i="0"/>
              <a:t>Componente</a:t>
            </a:r>
          </a:p>
          <a:p>
            <a:pPr defTabSz="762000">
              <a:lnSpc>
                <a:spcPct val="80000"/>
              </a:lnSpc>
            </a:pPr>
            <a:r>
              <a:rPr lang="en-US" sz="1600" i="0"/>
              <a:t>de diferença</a:t>
            </a:r>
          </a:p>
          <a:p>
            <a:pPr defTabSz="762000">
              <a:lnSpc>
                <a:spcPct val="80000"/>
              </a:lnSpc>
            </a:pPr>
            <a:r>
              <a:rPr lang="en-US" sz="1600" i="0"/>
              <a:t>de cor</a:t>
            </a:r>
          </a:p>
        </p:txBody>
      </p:sp>
      <p:sp>
        <p:nvSpPr>
          <p:cNvPr id="341001" name="Rectangle 19"/>
          <p:cNvSpPr>
            <a:spLocks noChangeArrowheads="1"/>
          </p:cNvSpPr>
          <p:nvPr/>
        </p:nvSpPr>
        <p:spPr bwMode="auto">
          <a:xfrm>
            <a:off x="906463" y="5638800"/>
            <a:ext cx="7278687"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defTabSz="762000">
              <a:lnSpc>
                <a:spcPct val="80000"/>
              </a:lnSpc>
            </a:pPr>
            <a:r>
              <a:rPr lang="en-US" sz="1600" i="0"/>
              <a:t>Motivação:</a:t>
            </a:r>
          </a:p>
          <a:p>
            <a:pPr defTabSz="762000">
              <a:lnSpc>
                <a:spcPct val="80000"/>
              </a:lnSpc>
            </a:pPr>
            <a:r>
              <a:rPr lang="en-US" sz="1600" i="0"/>
              <a:t>As componentes de diferença de cor podem ser sub-amostradas! </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235</a:t>
            </a:fld>
            <a:endParaRPr lang="en-US"/>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3C66C094-B923-47FB-8EB3-8A877C59E880}" type="datetime1">
              <a:rPr lang="en-US" sz="1200" i="0" smtClean="0"/>
              <a:t>3/20/18</a:t>
            </a:fld>
            <a:endParaRPr lang="en-US" sz="1200" i="0"/>
          </a:p>
        </p:txBody>
      </p:sp>
      <p:pic>
        <p:nvPicPr>
          <p:cNvPr id="342019" name="Picture 2"/>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78138" y="4352925"/>
            <a:ext cx="3155950" cy="231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2020" name="Rectangle 3"/>
          <p:cNvSpPr>
            <a:spLocks noGrp="1" noChangeArrowheads="1"/>
          </p:cNvSpPr>
          <p:nvPr>
            <p:ph type="title"/>
          </p:nvPr>
        </p:nvSpPr>
        <p:spPr>
          <a:xfrm>
            <a:off x="573088" y="257175"/>
            <a:ext cx="7772400" cy="833438"/>
          </a:xfrm>
          <a:noFill/>
        </p:spPr>
        <p:txBody>
          <a:bodyPr/>
          <a:lstStyle/>
          <a:p>
            <a:r>
              <a:rPr lang="en-US" sz="2800"/>
              <a:t>Cubo </a:t>
            </a:r>
            <a:r>
              <a:rPr lang="en-US" sz="2800">
                <a:latin typeface="Arial" charset="0"/>
              </a:rPr>
              <a:t>RGB</a:t>
            </a:r>
            <a:r>
              <a:rPr lang="en-US" sz="2800"/>
              <a:t> no </a:t>
            </a:r>
            <a:br>
              <a:rPr lang="en-US" sz="2800"/>
            </a:br>
            <a:r>
              <a:rPr lang="en-US" sz="2800"/>
              <a:t>espaço </a:t>
            </a:r>
            <a:r>
              <a:rPr lang="en-US" sz="2800">
                <a:latin typeface="Arial" charset="0"/>
              </a:rPr>
              <a:t>(Y’, B’-Y’, R’-Y’)</a:t>
            </a:r>
            <a:r>
              <a:rPr lang="en-US" sz="2800"/>
              <a:t> </a:t>
            </a:r>
          </a:p>
        </p:txBody>
      </p:sp>
      <p:pic>
        <p:nvPicPr>
          <p:cNvPr id="342021" name="Picture 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71688" y="1895475"/>
            <a:ext cx="4797425" cy="2335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236</a:t>
            </a:fld>
            <a:endParaRPr lang="en-US"/>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6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0CF60115-ABC0-43A6-BC3F-E4ADF9277826}" type="datetime1">
              <a:rPr lang="en-US" sz="1200" i="0" smtClean="0"/>
              <a:t>3/20/18</a:t>
            </a:fld>
            <a:endParaRPr lang="en-US" sz="1200" i="0"/>
          </a:p>
        </p:txBody>
      </p:sp>
      <p:sp>
        <p:nvSpPr>
          <p:cNvPr id="96261" name="Rectangle 2"/>
          <p:cNvSpPr>
            <a:spLocks noGrp="1" noChangeArrowheads="1"/>
          </p:cNvSpPr>
          <p:nvPr>
            <p:ph type="title"/>
          </p:nvPr>
        </p:nvSpPr>
        <p:spPr>
          <a:xfrm>
            <a:off x="660400" y="369888"/>
            <a:ext cx="7772400" cy="654050"/>
          </a:xfrm>
          <a:noFill/>
        </p:spPr>
        <p:txBody>
          <a:bodyPr/>
          <a:lstStyle/>
          <a:p>
            <a:r>
              <a:rPr lang="en-US" sz="2800"/>
              <a:t>Conversão para vídeo</a:t>
            </a:r>
          </a:p>
        </p:txBody>
      </p:sp>
      <p:pic>
        <p:nvPicPr>
          <p:cNvPr id="96262" name="Picture 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7488" y="1562100"/>
            <a:ext cx="2981325" cy="2316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63" name="Picture 4"/>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4213" y="4322763"/>
            <a:ext cx="2686050" cy="2262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264" name="Picture 5"/>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02250" y="4456113"/>
            <a:ext cx="2914650" cy="214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65" name="AutoShape 6"/>
          <p:cNvSpPr>
            <a:spLocks noChangeArrowheads="1"/>
          </p:cNvSpPr>
          <p:nvPr/>
        </p:nvSpPr>
        <p:spPr bwMode="auto">
          <a:xfrm rot="7920000">
            <a:off x="2186782" y="3702844"/>
            <a:ext cx="747712" cy="387350"/>
          </a:xfrm>
          <a:prstGeom prst="rightArrow">
            <a:avLst>
              <a:gd name="adj1" fmla="val 50000"/>
              <a:gd name="adj2" fmla="val 96141"/>
            </a:avLst>
          </a:prstGeom>
          <a:solidFill>
            <a:schemeClr val="folHlink"/>
          </a:solidFill>
          <a:ln w="12700">
            <a:solidFill>
              <a:schemeClr val="tx1"/>
            </a:solidFill>
            <a:miter lim="800000"/>
            <a:headEnd/>
            <a:tailEnd/>
          </a:ln>
        </p:spPr>
        <p:txBody>
          <a:bodyPr wrap="none" anchor="ctr"/>
          <a:lstStyle/>
          <a:p>
            <a:endParaRPr lang="pt-BR"/>
          </a:p>
        </p:txBody>
      </p:sp>
      <p:sp>
        <p:nvSpPr>
          <p:cNvPr id="96266" name="AutoShape 7"/>
          <p:cNvSpPr>
            <a:spLocks noChangeArrowheads="1"/>
          </p:cNvSpPr>
          <p:nvPr/>
        </p:nvSpPr>
        <p:spPr bwMode="auto">
          <a:xfrm rot="13680000" flipH="1">
            <a:off x="5005388" y="3684588"/>
            <a:ext cx="749300" cy="387350"/>
          </a:xfrm>
          <a:prstGeom prst="rightArrow">
            <a:avLst>
              <a:gd name="adj1" fmla="val 50000"/>
              <a:gd name="adj2" fmla="val 96345"/>
            </a:avLst>
          </a:prstGeom>
          <a:solidFill>
            <a:schemeClr val="folHlink"/>
          </a:solidFill>
          <a:ln w="12700">
            <a:solidFill>
              <a:schemeClr val="tx1"/>
            </a:solidFill>
            <a:miter lim="800000"/>
            <a:headEnd/>
            <a:tailEnd/>
          </a:ln>
        </p:spPr>
        <p:txBody>
          <a:bodyPr wrap="none" anchor="ctr"/>
          <a:lstStyle/>
          <a:p>
            <a:endParaRPr lang="pt-BR"/>
          </a:p>
        </p:txBody>
      </p:sp>
      <p:sp>
        <p:nvSpPr>
          <p:cNvPr id="96267" name="Rectangle 8"/>
          <p:cNvSpPr>
            <a:spLocks noChangeArrowheads="1"/>
          </p:cNvSpPr>
          <p:nvPr/>
        </p:nvSpPr>
        <p:spPr bwMode="auto">
          <a:xfrm>
            <a:off x="534988" y="3362325"/>
            <a:ext cx="195897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a:lnSpc>
                <a:spcPct val="80000"/>
              </a:lnSpc>
            </a:pPr>
            <a:r>
              <a:rPr lang="en-US" sz="1400" i="0"/>
              <a:t>vídeos </a:t>
            </a:r>
          </a:p>
          <a:p>
            <a:pPr algn="ctr" defTabSz="762000">
              <a:lnSpc>
                <a:spcPct val="80000"/>
              </a:lnSpc>
            </a:pPr>
            <a:r>
              <a:rPr lang="en-US" sz="1400" i="0"/>
              <a:t>analógicos</a:t>
            </a:r>
          </a:p>
          <a:p>
            <a:pPr algn="ctr" defTabSz="762000">
              <a:lnSpc>
                <a:spcPct val="80000"/>
              </a:lnSpc>
            </a:pPr>
            <a:r>
              <a:rPr lang="en-US" sz="1400" i="0"/>
              <a:t>(BetaCam e M-II)</a:t>
            </a:r>
          </a:p>
        </p:txBody>
      </p:sp>
      <p:sp>
        <p:nvSpPr>
          <p:cNvPr id="96268" name="Rectangle 9"/>
          <p:cNvSpPr>
            <a:spLocks noChangeArrowheads="1"/>
          </p:cNvSpPr>
          <p:nvPr/>
        </p:nvSpPr>
        <p:spPr bwMode="auto">
          <a:xfrm>
            <a:off x="6164263" y="3538538"/>
            <a:ext cx="1989137" cy="75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pPr algn="ctr" defTabSz="762000">
              <a:lnSpc>
                <a:spcPct val="80000"/>
              </a:lnSpc>
            </a:pPr>
            <a:r>
              <a:rPr lang="en-US" sz="1400" i="0"/>
              <a:t>vídeos </a:t>
            </a:r>
          </a:p>
          <a:p>
            <a:pPr algn="ctr" defTabSz="762000">
              <a:lnSpc>
                <a:spcPct val="80000"/>
              </a:lnSpc>
            </a:pPr>
            <a:r>
              <a:rPr lang="en-US" sz="1400" i="0"/>
              <a:t>digitais com </a:t>
            </a:r>
          </a:p>
          <a:p>
            <a:pPr algn="ctr" defTabSz="762000">
              <a:lnSpc>
                <a:spcPct val="80000"/>
              </a:lnSpc>
            </a:pPr>
            <a:r>
              <a:rPr lang="en-US" sz="1400" i="0"/>
              <a:t>8 bits/componente</a:t>
            </a:r>
          </a:p>
          <a:p>
            <a:pPr algn="ctr" defTabSz="762000">
              <a:lnSpc>
                <a:spcPct val="80000"/>
              </a:lnSpc>
            </a:pPr>
            <a:r>
              <a:rPr lang="en-US" sz="1400" i="0"/>
              <a:t>(JPEG, MPEG)</a:t>
            </a:r>
          </a:p>
        </p:txBody>
      </p:sp>
      <p:graphicFrame>
        <p:nvGraphicFramePr>
          <p:cNvPr id="96258" name="Object 10"/>
          <p:cNvGraphicFramePr>
            <a:graphicFrameLocks/>
          </p:cNvGraphicFramePr>
          <p:nvPr/>
        </p:nvGraphicFramePr>
        <p:xfrm>
          <a:off x="515938" y="1676400"/>
          <a:ext cx="1755775" cy="1060450"/>
        </p:xfrm>
        <a:graphic>
          <a:graphicData uri="http://schemas.openxmlformats.org/presentationml/2006/ole">
            <mc:AlternateContent xmlns:mc="http://schemas.openxmlformats.org/markup-compatibility/2006">
              <mc:Choice xmlns:v="urn:schemas-microsoft-com:vml" Requires="v">
                <p:oleObj spid="_x0000_s96393" name="Equation" r:id="rId7" imgW="1371600" imgH="799920" progId="Equation.3">
                  <p:embed/>
                </p:oleObj>
              </mc:Choice>
              <mc:Fallback>
                <p:oleObj name="Equation" r:id="rId7" imgW="1371600" imgH="799920" progId="Equation.3">
                  <p:embed/>
                  <p:pic>
                    <p:nvPicPr>
                      <p:cNvPr id="0" name="Object 10"/>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5938" y="1676400"/>
                        <a:ext cx="1755775" cy="1060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96259" name="Object 11"/>
          <p:cNvGraphicFramePr>
            <a:graphicFrameLocks/>
          </p:cNvGraphicFramePr>
          <p:nvPr/>
        </p:nvGraphicFramePr>
        <p:xfrm>
          <a:off x="5729288" y="1708150"/>
          <a:ext cx="3103562" cy="1477963"/>
        </p:xfrm>
        <a:graphic>
          <a:graphicData uri="http://schemas.openxmlformats.org/presentationml/2006/ole">
            <mc:AlternateContent xmlns:mc="http://schemas.openxmlformats.org/markup-compatibility/2006">
              <mc:Choice xmlns:v="urn:schemas-microsoft-com:vml" Requires="v">
                <p:oleObj spid="_x0000_s96394" name="Equation" r:id="rId9" imgW="2222280" imgH="1104840" progId="Equation.3">
                  <p:embed/>
                </p:oleObj>
              </mc:Choice>
              <mc:Fallback>
                <p:oleObj name="Equation" r:id="rId9" imgW="2222280" imgH="1104840" progId="Equation.3">
                  <p:embed/>
                  <p:pic>
                    <p:nvPicPr>
                      <p:cNvPr id="0" name="Object 11"/>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29288" y="1708150"/>
                        <a:ext cx="3103562" cy="1477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237</a:t>
            </a:fld>
            <a:endParaRPr lang="en-US"/>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736B60C2-BF79-4193-B6B1-9E318EF802E4}" type="datetime1">
              <a:rPr lang="en-US" sz="1200" i="0" smtClean="0"/>
              <a:t>3/20/18</a:t>
            </a:fld>
            <a:endParaRPr lang="en-US" sz="1200" i="0"/>
          </a:p>
        </p:txBody>
      </p:sp>
      <p:sp>
        <p:nvSpPr>
          <p:cNvPr id="343043" name="Rectangle 4"/>
          <p:cNvSpPr>
            <a:spLocks noGrp="1" noChangeArrowheads="1"/>
          </p:cNvSpPr>
          <p:nvPr>
            <p:ph type="title"/>
          </p:nvPr>
        </p:nvSpPr>
        <p:spPr/>
        <p:txBody>
          <a:bodyPr/>
          <a:lstStyle/>
          <a:p>
            <a:r>
              <a:rPr lang="pt-BR"/>
              <a:t>Uma fórmula para conversão</a:t>
            </a:r>
            <a:br>
              <a:rPr lang="pt-BR"/>
            </a:br>
            <a:r>
              <a:rPr lang="pt-BR"/>
              <a:t>para video</a:t>
            </a:r>
            <a:endParaRPr lang="en-US"/>
          </a:p>
        </p:txBody>
      </p:sp>
      <p:pic>
        <p:nvPicPr>
          <p:cNvPr id="343044" name="Picture 7" descr="RGBToYCrCb.GIF (1460 byte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4013" y="2468563"/>
            <a:ext cx="3681412" cy="115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3045" name="Text Box 18"/>
          <p:cNvSpPr txBox="1">
            <a:spLocks noChangeArrowheads="1"/>
          </p:cNvSpPr>
          <p:nvPr/>
        </p:nvSpPr>
        <p:spPr bwMode="auto">
          <a:xfrm>
            <a:off x="463550" y="2070100"/>
            <a:ext cx="13985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latin typeface="Arial" charset="0"/>
              </a:rPr>
              <a:t>RGB to YCrCb</a:t>
            </a:r>
          </a:p>
        </p:txBody>
      </p:sp>
      <p:pic>
        <p:nvPicPr>
          <p:cNvPr id="343046" name="Picture 21" descr="YCrCbToRGB.GIF (1475 byte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4488" y="4500563"/>
            <a:ext cx="3752850" cy="1181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3047" name="Text Box 31"/>
          <p:cNvSpPr txBox="1">
            <a:spLocks noChangeArrowheads="1"/>
          </p:cNvSpPr>
          <p:nvPr/>
        </p:nvSpPr>
        <p:spPr bwMode="auto">
          <a:xfrm>
            <a:off x="427038" y="4130675"/>
            <a:ext cx="1398587"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1400" b="1" i="0">
                <a:latin typeface="Arial" charset="0"/>
              </a:rPr>
              <a:t>YCrCb to RGB</a:t>
            </a:r>
            <a:endParaRPr lang="en-US" sz="1400" i="0">
              <a:latin typeface="Arial" charset="0"/>
            </a:endParaRPr>
          </a:p>
          <a:p>
            <a:endParaRPr lang="en-US" sz="1400" b="1" i="0">
              <a:latin typeface="Arial" charset="0"/>
            </a:endParaRPr>
          </a:p>
        </p:txBody>
      </p:sp>
      <p:sp>
        <p:nvSpPr>
          <p:cNvPr id="343048" name="Rectangle 32"/>
          <p:cNvSpPr>
            <a:spLocks noChangeArrowheads="1"/>
          </p:cNvSpPr>
          <p:nvPr/>
        </p:nvSpPr>
        <p:spPr bwMode="auto">
          <a:xfrm>
            <a:off x="214313" y="5884863"/>
            <a:ext cx="453707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p>
            <a:r>
              <a:rPr lang="en-US" sz="1400" b="1" i="0">
                <a:latin typeface="Arial" charset="0"/>
                <a:hlinkClick r:id="rId5"/>
              </a:rPr>
              <a:t>http://www.efg2.com/Lab/Library/Color/Science.htm</a:t>
            </a:r>
            <a:endParaRPr lang="en-US" sz="1400" b="1" i="0">
              <a:latin typeface="Arial" charset="0"/>
            </a:endParaRPr>
          </a:p>
          <a:p>
            <a:endParaRPr lang="en-US" sz="1400" b="1" i="0">
              <a:latin typeface="Arial" charset="0"/>
            </a:endParaRP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238</a:t>
            </a:fld>
            <a:endParaRPr lang="en-US"/>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569F3616-C198-4129-A208-2DB5CA06A4DE}" type="datetime1">
              <a:rPr lang="en-US" sz="1200" i="0" smtClean="0"/>
              <a:t>3/20/18</a:t>
            </a:fld>
            <a:endParaRPr lang="en-US" sz="1200" i="0"/>
          </a:p>
        </p:txBody>
      </p:sp>
      <p:sp>
        <p:nvSpPr>
          <p:cNvPr id="352259" name="Rectangle 4"/>
          <p:cNvSpPr>
            <a:spLocks noGrp="1" noChangeArrowheads="1"/>
          </p:cNvSpPr>
          <p:nvPr>
            <p:ph type="ctrTitle"/>
          </p:nvPr>
        </p:nvSpPr>
        <p:spPr/>
        <p:txBody>
          <a:bodyPr/>
          <a:lstStyle/>
          <a:p>
            <a:r>
              <a:rPr lang="en-US"/>
              <a:t>O que não abordamos?</a:t>
            </a: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0F7BC612-7615-48F4-BAAB-CBC90BFFF0C0}" type="slidenum">
              <a:rPr lang="en-US" smtClean="0"/>
              <a:pPr>
                <a:defRPr/>
              </a:pPr>
              <a:t>239</a:t>
            </a:fld>
            <a:endParaRPr lang="en-US"/>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8EC593F7-B721-48F3-93D4-BD207E3092F2}" type="datetime1">
              <a:rPr lang="en-US" sz="1200" i="0" smtClean="0"/>
              <a:t>3/20/18</a:t>
            </a:fld>
            <a:endParaRPr lang="en-US" sz="1200" i="0"/>
          </a:p>
        </p:txBody>
      </p:sp>
      <p:sp>
        <p:nvSpPr>
          <p:cNvPr id="353283" name="Rectangle 4"/>
          <p:cNvSpPr>
            <a:spLocks noGrp="1" noChangeArrowheads="1"/>
          </p:cNvSpPr>
          <p:nvPr>
            <p:ph type="title"/>
          </p:nvPr>
        </p:nvSpPr>
        <p:spPr/>
        <p:txBody>
          <a:bodyPr/>
          <a:lstStyle/>
          <a:p>
            <a:r>
              <a:rPr lang="en-US"/>
              <a:t>Sistema visual</a:t>
            </a:r>
          </a:p>
        </p:txBody>
      </p:sp>
      <p:pic>
        <p:nvPicPr>
          <p:cNvPr id="353284" name="Picture 6" descr="visualpat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2225" y="1735138"/>
            <a:ext cx="6608763" cy="436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240</a:t>
            </a:fld>
            <a:endParaRPr lang="en-US"/>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F9D835EE-BCCE-4409-B901-F8805995A5EF}" type="datetime1">
              <a:rPr lang="en-US" sz="1200" i="0" smtClean="0"/>
              <a:t>3/20/18</a:t>
            </a:fld>
            <a:endParaRPr lang="en-US" sz="1200" i="0"/>
          </a:p>
        </p:txBody>
      </p:sp>
      <p:sp>
        <p:nvSpPr>
          <p:cNvPr id="354307" name="Rectangle 4"/>
          <p:cNvSpPr>
            <a:spLocks noGrp="1" noChangeArrowheads="1"/>
          </p:cNvSpPr>
          <p:nvPr>
            <p:ph type="title"/>
          </p:nvPr>
        </p:nvSpPr>
        <p:spPr/>
        <p:txBody>
          <a:bodyPr/>
          <a:lstStyle/>
          <a:p>
            <a:r>
              <a:rPr lang="en-US"/>
              <a:t>Anatomia do olho</a:t>
            </a:r>
          </a:p>
        </p:txBody>
      </p:sp>
      <p:pic>
        <p:nvPicPr>
          <p:cNvPr id="354308" name="Picture 5" descr="eye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913" y="1592263"/>
            <a:ext cx="4683125" cy="3582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4309" name="Picture 6" descr="eye2"/>
          <p:cNvPicPr>
            <a:picLocks noChangeAspect="1" noChangeArrowheads="1"/>
          </p:cNvPicPr>
          <p:nvPr/>
        </p:nvPicPr>
        <p:blipFill>
          <a:blip r:embed="rId4">
            <a:clrChange>
              <a:clrFrom>
                <a:srgbClr val="FFFFFA"/>
              </a:clrFrom>
              <a:clrTo>
                <a:srgbClr val="FFFFFA">
                  <a:alpha val="0"/>
                </a:srgbClr>
              </a:clrTo>
            </a:clrChange>
            <a:extLst>
              <a:ext uri="{28A0092B-C50C-407E-A947-70E740481C1C}">
                <a14:useLocalDpi xmlns:a14="http://schemas.microsoft.com/office/drawing/2010/main" val="0"/>
              </a:ext>
            </a:extLst>
          </a:blip>
          <a:srcRect t="19487"/>
          <a:stretch>
            <a:fillRect/>
          </a:stretch>
        </p:blipFill>
        <p:spPr bwMode="auto">
          <a:xfrm>
            <a:off x="4565650" y="1681163"/>
            <a:ext cx="2627313" cy="427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310" name="Rectangle 7"/>
          <p:cNvSpPr>
            <a:spLocks noChangeArrowheads="1"/>
          </p:cNvSpPr>
          <p:nvPr/>
        </p:nvSpPr>
        <p:spPr bwMode="auto">
          <a:xfrm>
            <a:off x="700088" y="5624513"/>
            <a:ext cx="4572000"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p>
            <a:r>
              <a:rPr lang="fi-FI" sz="2000" i="0"/>
              <a:t>~140</a:t>
            </a:r>
            <a:r>
              <a:rPr lang="en-US" sz="2000" i="0"/>
              <a:t>×10</a:t>
            </a:r>
            <a:r>
              <a:rPr lang="en-US" sz="2000" i="0" baseline="30000"/>
              <a:t>6</a:t>
            </a:r>
            <a:r>
              <a:rPr lang="fi-FI" sz="2000" i="0"/>
              <a:t>  receptores em cada olho</a:t>
            </a:r>
          </a:p>
          <a:p>
            <a:r>
              <a:rPr lang="fi-FI" sz="2000" i="0"/>
              <a:t>~1</a:t>
            </a:r>
            <a:r>
              <a:rPr lang="en-US" sz="2000" i="0"/>
              <a:t>×10</a:t>
            </a:r>
            <a:r>
              <a:rPr lang="en-US" sz="2000" i="0" baseline="30000"/>
              <a:t>6</a:t>
            </a:r>
            <a:r>
              <a:rPr lang="en-US" sz="2000" i="0"/>
              <a:t>  fibras nos nervos ópticos</a:t>
            </a:r>
          </a:p>
          <a:p>
            <a:r>
              <a:rPr lang="en-US" sz="2000" i="0"/>
              <a:t>~650 ×10</a:t>
            </a:r>
            <a:r>
              <a:rPr lang="en-US" sz="2000" i="0" baseline="30000"/>
              <a:t>6 </a:t>
            </a:r>
            <a:r>
              <a:rPr lang="en-US" sz="2000" i="0"/>
              <a:t>neuronios</a:t>
            </a:r>
          </a:p>
        </p:txBody>
      </p:sp>
      <p:sp>
        <p:nvSpPr>
          <p:cNvPr id="354311" name="Text Box 8"/>
          <p:cNvSpPr txBox="1">
            <a:spLocks noChangeArrowheads="1"/>
          </p:cNvSpPr>
          <p:nvPr/>
        </p:nvSpPr>
        <p:spPr bwMode="auto">
          <a:xfrm>
            <a:off x="4649788" y="1343025"/>
            <a:ext cx="11985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neuronios</a:t>
            </a:r>
          </a:p>
        </p:txBody>
      </p:sp>
      <p:sp>
        <p:nvSpPr>
          <p:cNvPr id="354312" name="Text Box 9"/>
          <p:cNvSpPr txBox="1">
            <a:spLocks noChangeArrowheads="1"/>
          </p:cNvSpPr>
          <p:nvPr/>
        </p:nvSpPr>
        <p:spPr bwMode="auto">
          <a:xfrm>
            <a:off x="5807075" y="1330325"/>
            <a:ext cx="16478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r>
              <a:rPr lang="en-US" sz="2000"/>
              <a:t>fotoreceptores</a:t>
            </a:r>
          </a:p>
        </p:txBody>
      </p:sp>
      <p:sp>
        <p:nvSpPr>
          <p:cNvPr id="942090" name="Text Box 10"/>
          <p:cNvSpPr txBox="1">
            <a:spLocks noChangeArrowheads="1"/>
          </p:cNvSpPr>
          <p:nvPr/>
        </p:nvSpPr>
        <p:spPr bwMode="auto">
          <a:xfrm>
            <a:off x="4916488" y="6215063"/>
            <a:ext cx="3740150" cy="482600"/>
          </a:xfrm>
          <a:prstGeom prst="rect">
            <a:avLst/>
          </a:prstGeom>
          <a:solidFill>
            <a:srgbClr val="FFFF66"/>
          </a:solidFill>
          <a:ln w="9525">
            <a:solidFill>
              <a:schemeClr val="tx2"/>
            </a:solidFill>
            <a:miter lim="800000"/>
            <a:headEnd/>
            <a:tailEnd/>
          </a:ln>
        </p:spPr>
        <p:txBody>
          <a:bodyPr wrap="none">
            <a:spAutoFit/>
          </a:bodyPr>
          <a:lstStyle>
            <a:lvl1pPr>
              <a:defRPr sz="4400" i="1">
                <a:solidFill>
                  <a:schemeClr val="tx1"/>
                </a:solidFill>
                <a:latin typeface="Times New Roman" pitchFamily="18" charset="0"/>
              </a:defRPr>
            </a:lvl1pPr>
            <a:lvl2pPr marL="742950" indent="-285750">
              <a:defRPr sz="4400" i="1">
                <a:solidFill>
                  <a:schemeClr val="tx1"/>
                </a:solidFill>
                <a:latin typeface="Times New Roman" pitchFamily="18" charset="0"/>
              </a:defRPr>
            </a:lvl2pPr>
            <a:lvl3pPr marL="1143000" indent="-228600">
              <a:defRPr sz="4400" i="1">
                <a:solidFill>
                  <a:schemeClr val="tx1"/>
                </a:solidFill>
                <a:latin typeface="Times New Roman" pitchFamily="18" charset="0"/>
              </a:defRPr>
            </a:lvl3pPr>
            <a:lvl4pPr marL="1600200" indent="-228600">
              <a:defRPr sz="4400" i="1">
                <a:solidFill>
                  <a:schemeClr val="tx1"/>
                </a:solidFill>
                <a:latin typeface="Times New Roman" pitchFamily="18" charset="0"/>
              </a:defRPr>
            </a:lvl4pPr>
            <a:lvl5pPr marL="2057400" indent="-228600">
              <a:defRPr sz="4400" i="1">
                <a:solidFill>
                  <a:schemeClr val="tx1"/>
                </a:solidFill>
                <a:latin typeface="Times New Roman" pitchFamily="18" charset="0"/>
              </a:defRPr>
            </a:lvl5pPr>
            <a:lvl6pPr marL="2514600" indent="-228600" eaLnBrk="0" fontAlgn="base" hangingPunct="0">
              <a:spcBef>
                <a:spcPct val="0"/>
              </a:spcBef>
              <a:spcAft>
                <a:spcPct val="0"/>
              </a:spcAft>
              <a:defRPr sz="4400" i="1">
                <a:solidFill>
                  <a:schemeClr val="tx1"/>
                </a:solidFill>
                <a:latin typeface="Times New Roman" pitchFamily="18" charset="0"/>
              </a:defRPr>
            </a:lvl6pPr>
            <a:lvl7pPr marL="2971800" indent="-228600" eaLnBrk="0" fontAlgn="base" hangingPunct="0">
              <a:spcBef>
                <a:spcPct val="0"/>
              </a:spcBef>
              <a:spcAft>
                <a:spcPct val="0"/>
              </a:spcAft>
              <a:defRPr sz="4400" i="1">
                <a:solidFill>
                  <a:schemeClr val="tx1"/>
                </a:solidFill>
                <a:latin typeface="Times New Roman" pitchFamily="18" charset="0"/>
              </a:defRPr>
            </a:lvl7pPr>
            <a:lvl8pPr marL="3429000" indent="-228600" eaLnBrk="0" fontAlgn="base" hangingPunct="0">
              <a:spcBef>
                <a:spcPct val="0"/>
              </a:spcBef>
              <a:spcAft>
                <a:spcPct val="0"/>
              </a:spcAft>
              <a:defRPr sz="4400" i="1">
                <a:solidFill>
                  <a:schemeClr val="tx1"/>
                </a:solidFill>
                <a:latin typeface="Times New Roman" pitchFamily="18" charset="0"/>
              </a:defRPr>
            </a:lvl8pPr>
            <a:lvl9pPr marL="3886200" indent="-228600" eaLnBrk="0" fontAlgn="base" hangingPunct="0">
              <a:spcBef>
                <a:spcPct val="0"/>
              </a:spcBef>
              <a:spcAft>
                <a:spcPct val="0"/>
              </a:spcAft>
              <a:defRPr sz="4400" i="1">
                <a:solidFill>
                  <a:schemeClr val="tx1"/>
                </a:solidFill>
                <a:latin typeface="Times New Roman" pitchFamily="18" charset="0"/>
              </a:defRPr>
            </a:lvl9pPr>
          </a:lstStyle>
          <a:p>
            <a:pPr eaLnBrk="1" hangingPunct="1"/>
            <a:r>
              <a:rPr lang="en-US" sz="2500" i="0">
                <a:solidFill>
                  <a:schemeClr val="tx2"/>
                </a:solidFill>
                <a:latin typeface="Arial" charset="0"/>
              </a:rPr>
              <a:t>Sistema muito complexo!</a:t>
            </a:r>
          </a:p>
        </p:txBody>
      </p:sp>
      <p:pic>
        <p:nvPicPr>
          <p:cNvPr id="354314" name="Picture 11" descr="eye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77113" y="2085975"/>
            <a:ext cx="1582737" cy="324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241</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420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2090"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A57CDDF-D6C6-462A-855D-9A14AD6F6B12}" type="datetime1">
              <a:rPr lang="en-US" sz="1200" i="0" smtClean="0"/>
              <a:t>3/20/18</a:t>
            </a:fld>
            <a:endParaRPr lang="en-US" sz="1200" i="0"/>
          </a:p>
        </p:txBody>
      </p:sp>
      <p:sp>
        <p:nvSpPr>
          <p:cNvPr id="355331" name="Rectangle 2"/>
          <p:cNvSpPr>
            <a:spLocks noGrp="1" noChangeArrowheads="1"/>
          </p:cNvSpPr>
          <p:nvPr>
            <p:ph type="title"/>
          </p:nvPr>
        </p:nvSpPr>
        <p:spPr>
          <a:noFill/>
        </p:spPr>
        <p:txBody>
          <a:bodyPr/>
          <a:lstStyle/>
          <a:p>
            <a:r>
              <a:rPr lang="en-US" sz="3200"/>
              <a:t>Banda de Mach</a:t>
            </a:r>
          </a:p>
        </p:txBody>
      </p:sp>
      <p:sp>
        <p:nvSpPr>
          <p:cNvPr id="312323" name="Rectangle 3"/>
          <p:cNvSpPr>
            <a:spLocks noChangeArrowheads="1"/>
          </p:cNvSpPr>
          <p:nvPr/>
        </p:nvSpPr>
        <p:spPr bwMode="auto">
          <a:xfrm>
            <a:off x="6742113" y="5160963"/>
            <a:ext cx="1155700"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Posição</a:t>
            </a:r>
          </a:p>
        </p:txBody>
      </p:sp>
      <p:sp>
        <p:nvSpPr>
          <p:cNvPr id="355333" name="Rectangle 4"/>
          <p:cNvSpPr>
            <a:spLocks noChangeArrowheads="1"/>
          </p:cNvSpPr>
          <p:nvPr/>
        </p:nvSpPr>
        <p:spPr bwMode="auto">
          <a:xfrm>
            <a:off x="458788" y="1797050"/>
            <a:ext cx="514350" cy="3190875"/>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55334" name="Rectangle 5"/>
          <p:cNvSpPr>
            <a:spLocks noChangeArrowheads="1"/>
          </p:cNvSpPr>
          <p:nvPr/>
        </p:nvSpPr>
        <p:spPr bwMode="auto">
          <a:xfrm>
            <a:off x="973138" y="1797050"/>
            <a:ext cx="517525" cy="3190875"/>
          </a:xfrm>
          <a:prstGeom prst="rect">
            <a:avLst/>
          </a:prstGeom>
          <a:solidFill>
            <a:srgbClr val="5C5C5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55335" name="Rectangle 6"/>
          <p:cNvSpPr>
            <a:spLocks noChangeArrowheads="1"/>
          </p:cNvSpPr>
          <p:nvPr/>
        </p:nvSpPr>
        <p:spPr bwMode="auto">
          <a:xfrm>
            <a:off x="1490663" y="1797050"/>
            <a:ext cx="514350" cy="3190875"/>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55336" name="Rectangle 7"/>
          <p:cNvSpPr>
            <a:spLocks noChangeArrowheads="1"/>
          </p:cNvSpPr>
          <p:nvPr/>
        </p:nvSpPr>
        <p:spPr bwMode="auto">
          <a:xfrm>
            <a:off x="2005013" y="1797050"/>
            <a:ext cx="514350" cy="3190875"/>
          </a:xfrm>
          <a:prstGeom prst="rect">
            <a:avLst/>
          </a:prstGeom>
          <a:solidFill>
            <a:srgbClr val="9C9C9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55337" name="Rectangle 8"/>
          <p:cNvSpPr>
            <a:spLocks noChangeArrowheads="1"/>
          </p:cNvSpPr>
          <p:nvPr/>
        </p:nvSpPr>
        <p:spPr bwMode="auto">
          <a:xfrm>
            <a:off x="2519363" y="1797050"/>
            <a:ext cx="514350" cy="3190875"/>
          </a:xfrm>
          <a:prstGeom prst="rect">
            <a:avLst/>
          </a:prstGeom>
          <a:solidFill>
            <a:srgbClr val="B9B9B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55338" name="Rectangle 9"/>
          <p:cNvSpPr>
            <a:spLocks noChangeArrowheads="1"/>
          </p:cNvSpPr>
          <p:nvPr/>
        </p:nvSpPr>
        <p:spPr bwMode="auto">
          <a:xfrm>
            <a:off x="3033713" y="1797050"/>
            <a:ext cx="514350" cy="3190875"/>
          </a:xfrm>
          <a:prstGeom prst="rect">
            <a:avLst/>
          </a:prstGeom>
          <a:solidFill>
            <a:srgbClr val="CDCDC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55339" name="Rectangle 10"/>
          <p:cNvSpPr>
            <a:spLocks noChangeArrowheads="1"/>
          </p:cNvSpPr>
          <p:nvPr/>
        </p:nvSpPr>
        <p:spPr bwMode="auto">
          <a:xfrm>
            <a:off x="3548063" y="1797050"/>
            <a:ext cx="514350" cy="3190875"/>
          </a:xfrm>
          <a:prstGeom prst="rect">
            <a:avLst/>
          </a:prstGeom>
          <a:solidFill>
            <a:srgbClr val="E1E1E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55340" name="Rectangle 11"/>
          <p:cNvSpPr>
            <a:spLocks noChangeArrowheads="1"/>
          </p:cNvSpPr>
          <p:nvPr/>
        </p:nvSpPr>
        <p:spPr bwMode="auto">
          <a:xfrm>
            <a:off x="4062413" y="1797050"/>
            <a:ext cx="515937" cy="31908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55341" name="Rectangle 12"/>
          <p:cNvSpPr>
            <a:spLocks noChangeArrowheads="1"/>
          </p:cNvSpPr>
          <p:nvPr/>
        </p:nvSpPr>
        <p:spPr bwMode="auto">
          <a:xfrm>
            <a:off x="5689600" y="1574800"/>
            <a:ext cx="1028700" cy="32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i="0"/>
              <a:t>Branco</a:t>
            </a:r>
          </a:p>
        </p:txBody>
      </p:sp>
      <p:sp>
        <p:nvSpPr>
          <p:cNvPr id="312333" name="Rectangle 13"/>
          <p:cNvSpPr>
            <a:spLocks noChangeArrowheads="1"/>
          </p:cNvSpPr>
          <p:nvPr/>
        </p:nvSpPr>
        <p:spPr bwMode="auto">
          <a:xfrm>
            <a:off x="4876800" y="4987925"/>
            <a:ext cx="817563" cy="32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600" i="0"/>
              <a:t>Preto</a:t>
            </a:r>
          </a:p>
        </p:txBody>
      </p:sp>
      <p:sp>
        <p:nvSpPr>
          <p:cNvPr id="355343" name="Rectangle 14"/>
          <p:cNvSpPr>
            <a:spLocks noChangeArrowheads="1"/>
          </p:cNvSpPr>
          <p:nvPr/>
        </p:nvSpPr>
        <p:spPr bwMode="auto">
          <a:xfrm rot="-5400000">
            <a:off x="4472782" y="2883693"/>
            <a:ext cx="1270000" cy="44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p>
            <a:r>
              <a:rPr lang="en-US" sz="1600" i="0"/>
              <a:t>Intensidade</a:t>
            </a:r>
          </a:p>
        </p:txBody>
      </p:sp>
      <p:sp>
        <p:nvSpPr>
          <p:cNvPr id="355344" name="Line 15"/>
          <p:cNvSpPr>
            <a:spLocks noChangeShapeType="1"/>
          </p:cNvSpPr>
          <p:nvPr/>
        </p:nvSpPr>
        <p:spPr bwMode="auto">
          <a:xfrm>
            <a:off x="5510213" y="1833563"/>
            <a:ext cx="0" cy="3154362"/>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45" name="Line 16"/>
          <p:cNvSpPr>
            <a:spLocks noChangeShapeType="1"/>
          </p:cNvSpPr>
          <p:nvPr/>
        </p:nvSpPr>
        <p:spPr bwMode="auto">
          <a:xfrm>
            <a:off x="5510213" y="4987925"/>
            <a:ext cx="310832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46" name="Line 17"/>
          <p:cNvSpPr>
            <a:spLocks noChangeShapeType="1"/>
          </p:cNvSpPr>
          <p:nvPr/>
        </p:nvSpPr>
        <p:spPr bwMode="auto">
          <a:xfrm>
            <a:off x="5510213" y="4987925"/>
            <a:ext cx="319087" cy="0"/>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47" name="Line 18"/>
          <p:cNvSpPr>
            <a:spLocks noChangeShapeType="1"/>
          </p:cNvSpPr>
          <p:nvPr/>
        </p:nvSpPr>
        <p:spPr bwMode="auto">
          <a:xfrm flipV="1">
            <a:off x="5829300" y="3503613"/>
            <a:ext cx="303213" cy="3175"/>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48" name="Line 19"/>
          <p:cNvSpPr>
            <a:spLocks noChangeShapeType="1"/>
          </p:cNvSpPr>
          <p:nvPr/>
        </p:nvSpPr>
        <p:spPr bwMode="auto">
          <a:xfrm>
            <a:off x="6129338" y="2827338"/>
            <a:ext cx="317500" cy="0"/>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49" name="Line 20"/>
          <p:cNvSpPr>
            <a:spLocks noChangeShapeType="1"/>
          </p:cNvSpPr>
          <p:nvPr/>
        </p:nvSpPr>
        <p:spPr bwMode="auto">
          <a:xfrm>
            <a:off x="6424613" y="2486025"/>
            <a:ext cx="320675" cy="0"/>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50" name="Line 21"/>
          <p:cNvSpPr>
            <a:spLocks noChangeShapeType="1"/>
          </p:cNvSpPr>
          <p:nvPr/>
        </p:nvSpPr>
        <p:spPr bwMode="auto">
          <a:xfrm>
            <a:off x="6738938" y="2295525"/>
            <a:ext cx="301625" cy="11113"/>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51" name="Line 22"/>
          <p:cNvSpPr>
            <a:spLocks noChangeShapeType="1"/>
          </p:cNvSpPr>
          <p:nvPr/>
        </p:nvSpPr>
        <p:spPr bwMode="auto">
          <a:xfrm>
            <a:off x="7046913" y="2160588"/>
            <a:ext cx="319087" cy="0"/>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52" name="Line 23"/>
          <p:cNvSpPr>
            <a:spLocks noChangeShapeType="1"/>
          </p:cNvSpPr>
          <p:nvPr/>
        </p:nvSpPr>
        <p:spPr bwMode="auto">
          <a:xfrm>
            <a:off x="7346950" y="2052638"/>
            <a:ext cx="298450" cy="0"/>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53" name="Line 24"/>
          <p:cNvSpPr>
            <a:spLocks noChangeShapeType="1"/>
          </p:cNvSpPr>
          <p:nvPr/>
        </p:nvSpPr>
        <p:spPr bwMode="auto">
          <a:xfrm>
            <a:off x="7626350" y="1931988"/>
            <a:ext cx="298450" cy="9525"/>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54" name="Line 25"/>
          <p:cNvSpPr>
            <a:spLocks noChangeShapeType="1"/>
          </p:cNvSpPr>
          <p:nvPr/>
        </p:nvSpPr>
        <p:spPr bwMode="auto">
          <a:xfrm>
            <a:off x="7923213" y="1833563"/>
            <a:ext cx="293687" cy="12700"/>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55" name="Line 26"/>
          <p:cNvSpPr>
            <a:spLocks noChangeShapeType="1"/>
          </p:cNvSpPr>
          <p:nvPr/>
        </p:nvSpPr>
        <p:spPr bwMode="auto">
          <a:xfrm flipV="1">
            <a:off x="5829300" y="3489325"/>
            <a:ext cx="7938" cy="1498600"/>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56" name="Line 27"/>
          <p:cNvSpPr>
            <a:spLocks noChangeShapeType="1"/>
          </p:cNvSpPr>
          <p:nvPr/>
        </p:nvSpPr>
        <p:spPr bwMode="auto">
          <a:xfrm flipV="1">
            <a:off x="8223250" y="1814513"/>
            <a:ext cx="0" cy="22225"/>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57" name="Line 28"/>
          <p:cNvSpPr>
            <a:spLocks noChangeShapeType="1"/>
          </p:cNvSpPr>
          <p:nvPr/>
        </p:nvSpPr>
        <p:spPr bwMode="auto">
          <a:xfrm flipV="1">
            <a:off x="7645400" y="1968500"/>
            <a:ext cx="0" cy="42863"/>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58" name="Line 29"/>
          <p:cNvSpPr>
            <a:spLocks noChangeShapeType="1"/>
          </p:cNvSpPr>
          <p:nvPr/>
        </p:nvSpPr>
        <p:spPr bwMode="auto">
          <a:xfrm flipV="1">
            <a:off x="7366000" y="2073275"/>
            <a:ext cx="0" cy="84138"/>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59" name="Line 30"/>
          <p:cNvSpPr>
            <a:spLocks noChangeShapeType="1"/>
          </p:cNvSpPr>
          <p:nvPr/>
        </p:nvSpPr>
        <p:spPr bwMode="auto">
          <a:xfrm flipV="1">
            <a:off x="7067550" y="2147888"/>
            <a:ext cx="0" cy="153987"/>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60" name="Line 31"/>
          <p:cNvSpPr>
            <a:spLocks noChangeShapeType="1"/>
          </p:cNvSpPr>
          <p:nvPr/>
        </p:nvSpPr>
        <p:spPr bwMode="auto">
          <a:xfrm flipV="1">
            <a:off x="6767513" y="2308225"/>
            <a:ext cx="0" cy="180975"/>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61" name="Line 32"/>
          <p:cNvSpPr>
            <a:spLocks noChangeShapeType="1"/>
          </p:cNvSpPr>
          <p:nvPr/>
        </p:nvSpPr>
        <p:spPr bwMode="auto">
          <a:xfrm flipV="1">
            <a:off x="6446838" y="2486025"/>
            <a:ext cx="0" cy="341313"/>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62" name="Line 33"/>
          <p:cNvSpPr>
            <a:spLocks noChangeShapeType="1"/>
          </p:cNvSpPr>
          <p:nvPr/>
        </p:nvSpPr>
        <p:spPr bwMode="auto">
          <a:xfrm>
            <a:off x="8202613" y="1797050"/>
            <a:ext cx="319087" cy="0"/>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63" name="Line 34"/>
          <p:cNvSpPr>
            <a:spLocks noChangeShapeType="1"/>
          </p:cNvSpPr>
          <p:nvPr/>
        </p:nvSpPr>
        <p:spPr bwMode="auto">
          <a:xfrm flipV="1">
            <a:off x="6140450" y="2832100"/>
            <a:ext cx="0" cy="681038"/>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64" name="Line 35"/>
          <p:cNvSpPr>
            <a:spLocks noChangeShapeType="1"/>
          </p:cNvSpPr>
          <p:nvPr/>
        </p:nvSpPr>
        <p:spPr bwMode="auto">
          <a:xfrm flipV="1">
            <a:off x="7937500" y="1857375"/>
            <a:ext cx="0" cy="52388"/>
          </a:xfrm>
          <a:prstGeom prst="line">
            <a:avLst/>
          </a:prstGeom>
          <a:noFill/>
          <a:ln w="508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65" name="Rectangle 36"/>
          <p:cNvSpPr>
            <a:spLocks noChangeArrowheads="1"/>
          </p:cNvSpPr>
          <p:nvPr/>
        </p:nvSpPr>
        <p:spPr bwMode="auto">
          <a:xfrm>
            <a:off x="455613" y="1790700"/>
            <a:ext cx="4122737" cy="3198813"/>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grpSp>
        <p:nvGrpSpPr>
          <p:cNvPr id="2" name="Group 37"/>
          <p:cNvGrpSpPr>
            <a:grpSpLocks/>
          </p:cNvGrpSpPr>
          <p:nvPr/>
        </p:nvGrpSpPr>
        <p:grpSpPr bwMode="auto">
          <a:xfrm>
            <a:off x="1403350" y="5184775"/>
            <a:ext cx="1860550" cy="1584325"/>
            <a:chOff x="663" y="3353"/>
            <a:chExt cx="879" cy="1024"/>
          </a:xfrm>
        </p:grpSpPr>
        <p:sp>
          <p:nvSpPr>
            <p:cNvPr id="355371" name="Line 38"/>
            <p:cNvSpPr>
              <a:spLocks noChangeShapeType="1"/>
            </p:cNvSpPr>
            <p:nvPr/>
          </p:nvSpPr>
          <p:spPr bwMode="auto">
            <a:xfrm>
              <a:off x="1341" y="3479"/>
              <a:ext cx="86"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72" name="Line 39"/>
            <p:cNvSpPr>
              <a:spLocks noChangeShapeType="1"/>
            </p:cNvSpPr>
            <p:nvPr/>
          </p:nvSpPr>
          <p:spPr bwMode="auto">
            <a:xfrm>
              <a:off x="1428" y="3367"/>
              <a:ext cx="85"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73" name="Line 40"/>
            <p:cNvSpPr>
              <a:spLocks noChangeShapeType="1"/>
            </p:cNvSpPr>
            <p:nvPr/>
          </p:nvSpPr>
          <p:spPr bwMode="auto">
            <a:xfrm>
              <a:off x="663" y="3367"/>
              <a:ext cx="0" cy="101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74" name="Line 41"/>
            <p:cNvSpPr>
              <a:spLocks noChangeShapeType="1"/>
            </p:cNvSpPr>
            <p:nvPr/>
          </p:nvSpPr>
          <p:spPr bwMode="auto">
            <a:xfrm>
              <a:off x="663" y="4377"/>
              <a:ext cx="879"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75" name="Line 42"/>
            <p:cNvSpPr>
              <a:spLocks noChangeShapeType="1"/>
            </p:cNvSpPr>
            <p:nvPr/>
          </p:nvSpPr>
          <p:spPr bwMode="auto">
            <a:xfrm>
              <a:off x="663" y="4377"/>
              <a:ext cx="86"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76" name="Line 43"/>
            <p:cNvSpPr>
              <a:spLocks noChangeShapeType="1"/>
            </p:cNvSpPr>
            <p:nvPr/>
          </p:nvSpPr>
          <p:spPr bwMode="auto">
            <a:xfrm>
              <a:off x="745" y="4265"/>
              <a:ext cx="86"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77" name="Line 44"/>
            <p:cNvSpPr>
              <a:spLocks noChangeShapeType="1"/>
            </p:cNvSpPr>
            <p:nvPr/>
          </p:nvSpPr>
          <p:spPr bwMode="auto">
            <a:xfrm>
              <a:off x="831" y="4153"/>
              <a:ext cx="85"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78" name="Line 45"/>
            <p:cNvSpPr>
              <a:spLocks noChangeShapeType="1"/>
            </p:cNvSpPr>
            <p:nvPr/>
          </p:nvSpPr>
          <p:spPr bwMode="auto">
            <a:xfrm>
              <a:off x="916" y="4041"/>
              <a:ext cx="87"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79" name="Line 46"/>
            <p:cNvSpPr>
              <a:spLocks noChangeShapeType="1"/>
            </p:cNvSpPr>
            <p:nvPr/>
          </p:nvSpPr>
          <p:spPr bwMode="auto">
            <a:xfrm>
              <a:off x="999" y="3928"/>
              <a:ext cx="86"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80" name="Line 47"/>
            <p:cNvSpPr>
              <a:spLocks noChangeShapeType="1"/>
            </p:cNvSpPr>
            <p:nvPr/>
          </p:nvSpPr>
          <p:spPr bwMode="auto">
            <a:xfrm>
              <a:off x="1081" y="3816"/>
              <a:ext cx="86"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81" name="Line 48"/>
            <p:cNvSpPr>
              <a:spLocks noChangeShapeType="1"/>
            </p:cNvSpPr>
            <p:nvPr/>
          </p:nvSpPr>
          <p:spPr bwMode="auto">
            <a:xfrm>
              <a:off x="1171" y="3703"/>
              <a:ext cx="86"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82" name="Line 49"/>
            <p:cNvSpPr>
              <a:spLocks noChangeShapeType="1"/>
            </p:cNvSpPr>
            <p:nvPr/>
          </p:nvSpPr>
          <p:spPr bwMode="auto">
            <a:xfrm>
              <a:off x="1256" y="3591"/>
              <a:ext cx="85" cy="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83" name="Line 50"/>
            <p:cNvSpPr>
              <a:spLocks noChangeShapeType="1"/>
            </p:cNvSpPr>
            <p:nvPr/>
          </p:nvSpPr>
          <p:spPr bwMode="auto">
            <a:xfrm flipV="1">
              <a:off x="749" y="4245"/>
              <a:ext cx="0" cy="123"/>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84" name="Line 51"/>
            <p:cNvSpPr>
              <a:spLocks noChangeShapeType="1"/>
            </p:cNvSpPr>
            <p:nvPr/>
          </p:nvSpPr>
          <p:spPr bwMode="auto">
            <a:xfrm flipV="1">
              <a:off x="1434" y="3353"/>
              <a:ext cx="0" cy="14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85" name="Line 52"/>
            <p:cNvSpPr>
              <a:spLocks noChangeShapeType="1"/>
            </p:cNvSpPr>
            <p:nvPr/>
          </p:nvSpPr>
          <p:spPr bwMode="auto">
            <a:xfrm flipV="1">
              <a:off x="1349" y="3465"/>
              <a:ext cx="0" cy="14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86" name="Line 53"/>
            <p:cNvSpPr>
              <a:spLocks noChangeShapeType="1"/>
            </p:cNvSpPr>
            <p:nvPr/>
          </p:nvSpPr>
          <p:spPr bwMode="auto">
            <a:xfrm flipV="1">
              <a:off x="1264" y="3577"/>
              <a:ext cx="0" cy="14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87" name="Line 54"/>
            <p:cNvSpPr>
              <a:spLocks noChangeShapeType="1"/>
            </p:cNvSpPr>
            <p:nvPr/>
          </p:nvSpPr>
          <p:spPr bwMode="auto">
            <a:xfrm flipV="1">
              <a:off x="1178" y="3689"/>
              <a:ext cx="0" cy="141"/>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88" name="Line 55"/>
            <p:cNvSpPr>
              <a:spLocks noChangeShapeType="1"/>
            </p:cNvSpPr>
            <p:nvPr/>
          </p:nvSpPr>
          <p:spPr bwMode="auto">
            <a:xfrm flipV="1">
              <a:off x="1092" y="3802"/>
              <a:ext cx="0" cy="14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89" name="Line 56"/>
            <p:cNvSpPr>
              <a:spLocks noChangeShapeType="1"/>
            </p:cNvSpPr>
            <p:nvPr/>
          </p:nvSpPr>
          <p:spPr bwMode="auto">
            <a:xfrm flipV="1">
              <a:off x="1006" y="3914"/>
              <a:ext cx="0" cy="141"/>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90" name="Line 57"/>
            <p:cNvSpPr>
              <a:spLocks noChangeShapeType="1"/>
            </p:cNvSpPr>
            <p:nvPr/>
          </p:nvSpPr>
          <p:spPr bwMode="auto">
            <a:xfrm flipV="1">
              <a:off x="920" y="4027"/>
              <a:ext cx="0" cy="14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91" name="Line 58"/>
            <p:cNvSpPr>
              <a:spLocks noChangeShapeType="1"/>
            </p:cNvSpPr>
            <p:nvPr/>
          </p:nvSpPr>
          <p:spPr bwMode="auto">
            <a:xfrm flipV="1">
              <a:off x="835" y="4139"/>
              <a:ext cx="0" cy="140"/>
            </a:xfrm>
            <a:prstGeom prst="line">
              <a:avLst/>
            </a:prstGeom>
            <a:noFill/>
            <a:ln w="254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55392" name="Oval 59"/>
            <p:cNvSpPr>
              <a:spLocks noChangeArrowheads="1"/>
            </p:cNvSpPr>
            <p:nvPr/>
          </p:nvSpPr>
          <p:spPr bwMode="auto">
            <a:xfrm>
              <a:off x="928" y="3814"/>
              <a:ext cx="196" cy="196"/>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grpSp>
      <p:sp>
        <p:nvSpPr>
          <p:cNvPr id="312380" name="Line 60"/>
          <p:cNvSpPr>
            <a:spLocks noChangeShapeType="1"/>
          </p:cNvSpPr>
          <p:nvPr/>
        </p:nvSpPr>
        <p:spPr bwMode="auto">
          <a:xfrm flipV="1">
            <a:off x="2401888" y="6059488"/>
            <a:ext cx="2432050" cy="34925"/>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en-US"/>
          </a:p>
        </p:txBody>
      </p:sp>
      <p:sp>
        <p:nvSpPr>
          <p:cNvPr id="312381" name="Freeform 61"/>
          <p:cNvSpPr>
            <a:spLocks/>
          </p:cNvSpPr>
          <p:nvPr/>
        </p:nvSpPr>
        <p:spPr bwMode="auto">
          <a:xfrm>
            <a:off x="5126038" y="5610225"/>
            <a:ext cx="771525" cy="766763"/>
          </a:xfrm>
          <a:custGeom>
            <a:avLst/>
            <a:gdLst>
              <a:gd name="T0" fmla="*/ 0 w 364"/>
              <a:gd name="T1" fmla="*/ 2147483647 h 496"/>
              <a:gd name="T2" fmla="*/ 0 w 364"/>
              <a:gd name="T3" fmla="*/ 2147483647 h 496"/>
              <a:gd name="T4" fmla="*/ 0 w 364"/>
              <a:gd name="T5" fmla="*/ 2147483647 h 496"/>
              <a:gd name="T6" fmla="*/ 2147483647 w 364"/>
              <a:gd name="T7" fmla="*/ 2147483647 h 496"/>
              <a:gd name="T8" fmla="*/ 2147483647 w 364"/>
              <a:gd name="T9" fmla="*/ 2147483647 h 496"/>
              <a:gd name="T10" fmla="*/ 2147483647 w 364"/>
              <a:gd name="T11" fmla="*/ 2147483647 h 496"/>
              <a:gd name="T12" fmla="*/ 2147483647 w 364"/>
              <a:gd name="T13" fmla="*/ 2147483647 h 496"/>
              <a:gd name="T14" fmla="*/ 2147483647 w 364"/>
              <a:gd name="T15" fmla="*/ 2147483647 h 496"/>
              <a:gd name="T16" fmla="*/ 2147483647 w 364"/>
              <a:gd name="T17" fmla="*/ 2147483647 h 496"/>
              <a:gd name="T18" fmla="*/ 2147483647 w 364"/>
              <a:gd name="T19" fmla="*/ 2147483647 h 496"/>
              <a:gd name="T20" fmla="*/ 2147483647 w 364"/>
              <a:gd name="T21" fmla="*/ 2147483647 h 496"/>
              <a:gd name="T22" fmla="*/ 2147483647 w 364"/>
              <a:gd name="T23" fmla="*/ 2147483647 h 496"/>
              <a:gd name="T24" fmla="*/ 2147483647 w 364"/>
              <a:gd name="T25" fmla="*/ 2147483647 h 496"/>
              <a:gd name="T26" fmla="*/ 2147483647 w 364"/>
              <a:gd name="T27" fmla="*/ 2147483647 h 496"/>
              <a:gd name="T28" fmla="*/ 2147483647 w 364"/>
              <a:gd name="T29" fmla="*/ 2147483647 h 496"/>
              <a:gd name="T30" fmla="*/ 2147483647 w 364"/>
              <a:gd name="T31" fmla="*/ 2147483647 h 496"/>
              <a:gd name="T32" fmla="*/ 2147483647 w 364"/>
              <a:gd name="T33" fmla="*/ 2147483647 h 496"/>
              <a:gd name="T34" fmla="*/ 2147483647 w 364"/>
              <a:gd name="T35" fmla="*/ 2147483647 h 496"/>
              <a:gd name="T36" fmla="*/ 2147483647 w 364"/>
              <a:gd name="T37" fmla="*/ 2147483647 h 496"/>
              <a:gd name="T38" fmla="*/ 2147483647 w 364"/>
              <a:gd name="T39" fmla="*/ 0 h 496"/>
              <a:gd name="T40" fmla="*/ 2147483647 w 364"/>
              <a:gd name="T41" fmla="*/ 2147483647 h 49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4"/>
              <a:gd name="T64" fmla="*/ 0 h 496"/>
              <a:gd name="T65" fmla="*/ 364 w 364"/>
              <a:gd name="T66" fmla="*/ 496 h 49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4" h="496">
                <a:moveTo>
                  <a:pt x="0" y="495"/>
                </a:moveTo>
                <a:lnTo>
                  <a:pt x="0" y="247"/>
                </a:lnTo>
                <a:lnTo>
                  <a:pt x="0" y="233"/>
                </a:lnTo>
                <a:lnTo>
                  <a:pt x="7" y="225"/>
                </a:lnTo>
                <a:lnTo>
                  <a:pt x="14" y="225"/>
                </a:lnTo>
                <a:lnTo>
                  <a:pt x="22" y="225"/>
                </a:lnTo>
                <a:lnTo>
                  <a:pt x="29" y="233"/>
                </a:lnTo>
                <a:lnTo>
                  <a:pt x="29" y="255"/>
                </a:lnTo>
                <a:lnTo>
                  <a:pt x="29" y="269"/>
                </a:lnTo>
                <a:lnTo>
                  <a:pt x="334" y="269"/>
                </a:lnTo>
                <a:lnTo>
                  <a:pt x="334" y="276"/>
                </a:lnTo>
                <a:lnTo>
                  <a:pt x="334" y="291"/>
                </a:lnTo>
                <a:lnTo>
                  <a:pt x="334" y="298"/>
                </a:lnTo>
                <a:lnTo>
                  <a:pt x="341" y="298"/>
                </a:lnTo>
                <a:lnTo>
                  <a:pt x="349" y="298"/>
                </a:lnTo>
                <a:lnTo>
                  <a:pt x="356" y="298"/>
                </a:lnTo>
                <a:lnTo>
                  <a:pt x="363" y="284"/>
                </a:lnTo>
                <a:lnTo>
                  <a:pt x="363" y="276"/>
                </a:lnTo>
                <a:lnTo>
                  <a:pt x="363" y="262"/>
                </a:lnTo>
                <a:lnTo>
                  <a:pt x="363" y="0"/>
                </a:lnTo>
                <a:lnTo>
                  <a:pt x="363" y="7"/>
                </a:lnTo>
              </a:path>
            </a:pathLst>
          </a:custGeom>
          <a:noFill/>
          <a:ln w="12700" cap="rnd" cmpd="sng">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2382" name="Rectangle 62"/>
          <p:cNvSpPr>
            <a:spLocks noChangeArrowheads="1"/>
          </p:cNvSpPr>
          <p:nvPr/>
        </p:nvSpPr>
        <p:spPr bwMode="auto">
          <a:xfrm>
            <a:off x="6526213" y="5724525"/>
            <a:ext cx="237807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p>
            <a:r>
              <a:rPr lang="en-US" sz="1400" b="1" i="0">
                <a:latin typeface="Arial" charset="0"/>
              </a:rPr>
              <a:t>Efeito da Banda de</a:t>
            </a:r>
          </a:p>
          <a:p>
            <a:r>
              <a:rPr lang="en-US" sz="1400" b="1" i="0">
                <a:latin typeface="Arial" charset="0"/>
              </a:rPr>
              <a:t>          Mach</a:t>
            </a:r>
          </a:p>
        </p:txBody>
      </p:sp>
      <p:sp>
        <p:nvSpPr>
          <p:cNvPr id="312383" name="Oval 63"/>
          <p:cNvSpPr>
            <a:spLocks noChangeArrowheads="1"/>
          </p:cNvSpPr>
          <p:nvPr/>
        </p:nvSpPr>
        <p:spPr bwMode="auto">
          <a:xfrm>
            <a:off x="4737100" y="5446713"/>
            <a:ext cx="1693863" cy="1236662"/>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pt-BR"/>
          </a:p>
        </p:txBody>
      </p:sp>
      <p:sp>
        <p:nvSpPr>
          <p:cNvPr id="3" name="Footer Placeholder 2"/>
          <p:cNvSpPr>
            <a:spLocks noGrp="1"/>
          </p:cNvSpPr>
          <p:nvPr>
            <p:ph type="ftr" sz="quarter" idx="11"/>
          </p:nvPr>
        </p:nvSpPr>
        <p:spPr/>
        <p:txBody>
          <a:bodyPr/>
          <a:lstStyle/>
          <a:p>
            <a:pPr>
              <a:defRPr/>
            </a:pPr>
            <a:r>
              <a:rPr lang="en-US"/>
              <a:t>Cor </a:t>
            </a:r>
          </a:p>
        </p:txBody>
      </p:sp>
      <p:sp>
        <p:nvSpPr>
          <p:cNvPr id="4" name="Slide Number Placeholder 3"/>
          <p:cNvSpPr>
            <a:spLocks noGrp="1"/>
          </p:cNvSpPr>
          <p:nvPr>
            <p:ph type="sldNum" sz="quarter" idx="12"/>
          </p:nvPr>
        </p:nvSpPr>
        <p:spPr/>
        <p:txBody>
          <a:bodyPr/>
          <a:lstStyle/>
          <a:p>
            <a:pPr>
              <a:defRPr/>
            </a:pPr>
            <a:fld id="{C25392F8-605B-4C03-9A7D-73B2593217B5}" type="slidenum">
              <a:rPr lang="en-US" smtClean="0"/>
              <a:pPr>
                <a:defRPr/>
              </a:pPr>
              <a:t>242</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232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233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1238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1238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2382"/>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123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2323" grpId="0"/>
      <p:bldP spid="312333" grpId="0"/>
      <p:bldP spid="312380" grpId="0" animBg="1"/>
      <p:bldP spid="312381" grpId="0" animBg="1"/>
      <p:bldP spid="312382" grpId="0"/>
      <p:bldP spid="312383" grpId="0" animBg="1"/>
    </p:bldLst>
  </p:timing>
</p:sld>
</file>

<file path=ppt/slides/slide2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56354"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43CE0B18-A163-4216-B9FA-4594D6A83619}" type="datetime1">
              <a:rPr lang="en-US" sz="1200" i="0" smtClean="0"/>
              <a:t>3/20/18</a:t>
            </a:fld>
            <a:endParaRPr lang="en-US" sz="1200" i="0"/>
          </a:p>
        </p:txBody>
      </p:sp>
      <p:sp>
        <p:nvSpPr>
          <p:cNvPr id="356355" name="Rectangle 2"/>
          <p:cNvSpPr>
            <a:spLocks noGrp="1" noChangeArrowheads="1"/>
          </p:cNvSpPr>
          <p:nvPr>
            <p:ph type="title"/>
          </p:nvPr>
        </p:nvSpPr>
        <p:spPr>
          <a:noFill/>
        </p:spPr>
        <p:txBody>
          <a:bodyPr/>
          <a:lstStyle/>
          <a:p>
            <a:r>
              <a:rPr lang="en-US" sz="2800"/>
              <a:t>Contraste Simultâneo</a:t>
            </a:r>
          </a:p>
        </p:txBody>
      </p:sp>
      <p:sp>
        <p:nvSpPr>
          <p:cNvPr id="314371" name="Rectangle 3"/>
          <p:cNvSpPr>
            <a:spLocks noChangeArrowheads="1"/>
          </p:cNvSpPr>
          <p:nvPr/>
        </p:nvSpPr>
        <p:spPr bwMode="auto">
          <a:xfrm>
            <a:off x="4565650" y="2909888"/>
            <a:ext cx="4224338" cy="3192462"/>
          </a:xfrm>
          <a:prstGeom prst="rect">
            <a:avLst/>
          </a:prstGeom>
          <a:solidFill>
            <a:srgbClr val="C5C5C5"/>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14372" name="Rectangle 4"/>
          <p:cNvSpPr>
            <a:spLocks noChangeArrowheads="1"/>
          </p:cNvSpPr>
          <p:nvPr/>
        </p:nvSpPr>
        <p:spPr bwMode="auto">
          <a:xfrm>
            <a:off x="341313" y="2909888"/>
            <a:ext cx="4224337" cy="3192462"/>
          </a:xfrm>
          <a:prstGeom prst="rect">
            <a:avLst/>
          </a:prstGeom>
          <a:solidFill>
            <a:srgbClr val="4A4A4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14373" name="Rectangle 5"/>
          <p:cNvSpPr>
            <a:spLocks noChangeArrowheads="1"/>
          </p:cNvSpPr>
          <p:nvPr/>
        </p:nvSpPr>
        <p:spPr bwMode="auto">
          <a:xfrm>
            <a:off x="1803400" y="4005263"/>
            <a:ext cx="1300163" cy="1001712"/>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314374" name="Rectangle 6"/>
          <p:cNvSpPr>
            <a:spLocks noChangeArrowheads="1"/>
          </p:cNvSpPr>
          <p:nvPr/>
        </p:nvSpPr>
        <p:spPr bwMode="auto">
          <a:xfrm>
            <a:off x="6027738" y="4005263"/>
            <a:ext cx="1300162" cy="1001712"/>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pt-BR"/>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243</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437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437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xit" presetSubtype="4" fill="hold" grpId="0" nodeType="clickEffect">
                                  <p:stCondLst>
                                    <p:cond delay="0"/>
                                  </p:stCondLst>
                                  <p:childTnLst>
                                    <p:anim calcmode="lin" valueType="num">
                                      <p:cBhvr additive="base">
                                        <p:cTn id="12" dur="500"/>
                                        <p:tgtEl>
                                          <p:spTgt spid="314371"/>
                                        </p:tgtEl>
                                        <p:attrNameLst>
                                          <p:attrName>ppt_x</p:attrName>
                                        </p:attrNameLst>
                                      </p:cBhvr>
                                      <p:tavLst>
                                        <p:tav tm="0">
                                          <p:val>
                                            <p:strVal val="ppt_x"/>
                                          </p:val>
                                        </p:tav>
                                        <p:tav tm="100000">
                                          <p:val>
                                            <p:strVal val="ppt_x"/>
                                          </p:val>
                                        </p:tav>
                                      </p:tavLst>
                                    </p:anim>
                                    <p:anim calcmode="lin" valueType="num">
                                      <p:cBhvr additive="base">
                                        <p:cTn id="13" dur="500"/>
                                        <p:tgtEl>
                                          <p:spTgt spid="314371"/>
                                        </p:tgtEl>
                                        <p:attrNameLst>
                                          <p:attrName>ppt_y</p:attrName>
                                        </p:attrNameLst>
                                      </p:cBhvr>
                                      <p:tavLst>
                                        <p:tav tm="0">
                                          <p:val>
                                            <p:strVal val="ppt_y"/>
                                          </p:val>
                                        </p:tav>
                                        <p:tav tm="100000">
                                          <p:val>
                                            <p:strVal val="1+ppt_h/2"/>
                                          </p:val>
                                        </p:tav>
                                      </p:tavLst>
                                    </p:anim>
                                    <p:set>
                                      <p:cBhvr>
                                        <p:cTn id="14" dur="1" fill="hold">
                                          <p:stCondLst>
                                            <p:cond delay="499"/>
                                          </p:stCondLst>
                                        </p:cTn>
                                        <p:tgtEl>
                                          <p:spTgt spid="314371"/>
                                        </p:tgtEl>
                                        <p:attrNameLst>
                                          <p:attrName>style.visibility</p:attrName>
                                        </p:attrNameLst>
                                      </p:cBhvr>
                                      <p:to>
                                        <p:strVal val="hidden"/>
                                      </p:to>
                                    </p:set>
                                  </p:childTnLst>
                                </p:cTn>
                              </p:par>
                              <p:par>
                                <p:cTn id="15" presetID="2" presetClass="exit" presetSubtype="4" fill="hold" grpId="0" nodeType="withEffect">
                                  <p:stCondLst>
                                    <p:cond delay="0"/>
                                  </p:stCondLst>
                                  <p:childTnLst>
                                    <p:anim calcmode="lin" valueType="num">
                                      <p:cBhvr additive="base">
                                        <p:cTn id="16" dur="500"/>
                                        <p:tgtEl>
                                          <p:spTgt spid="314372"/>
                                        </p:tgtEl>
                                        <p:attrNameLst>
                                          <p:attrName>ppt_x</p:attrName>
                                        </p:attrNameLst>
                                      </p:cBhvr>
                                      <p:tavLst>
                                        <p:tav tm="0">
                                          <p:val>
                                            <p:strVal val="ppt_x"/>
                                          </p:val>
                                        </p:tav>
                                        <p:tav tm="100000">
                                          <p:val>
                                            <p:strVal val="ppt_x"/>
                                          </p:val>
                                        </p:tav>
                                      </p:tavLst>
                                    </p:anim>
                                    <p:anim calcmode="lin" valueType="num">
                                      <p:cBhvr additive="base">
                                        <p:cTn id="17" dur="500"/>
                                        <p:tgtEl>
                                          <p:spTgt spid="314372"/>
                                        </p:tgtEl>
                                        <p:attrNameLst>
                                          <p:attrName>ppt_y</p:attrName>
                                        </p:attrNameLst>
                                      </p:cBhvr>
                                      <p:tavLst>
                                        <p:tav tm="0">
                                          <p:val>
                                            <p:strVal val="ppt_y"/>
                                          </p:val>
                                        </p:tav>
                                        <p:tav tm="100000">
                                          <p:val>
                                            <p:strVal val="1+ppt_h/2"/>
                                          </p:val>
                                        </p:tav>
                                      </p:tavLst>
                                    </p:anim>
                                    <p:set>
                                      <p:cBhvr>
                                        <p:cTn id="18" dur="1" fill="hold">
                                          <p:stCondLst>
                                            <p:cond delay="499"/>
                                          </p:stCondLst>
                                        </p:cTn>
                                        <p:tgtEl>
                                          <p:spTgt spid="31437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4371" grpId="0" animBg="1"/>
      <p:bldP spid="314372" grpId="0" animBg="1"/>
      <p:bldP spid="314373" grpId="0" animBg="1"/>
      <p:bldP spid="314374" grpId="0" animBg="1"/>
    </p:bldLst>
  </p:timing>
</p:sld>
</file>

<file path=ppt/slides/slide2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57378"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E0B3A00A-24DB-4A73-AE3A-9A76D2AF4CFF}" type="datetime1">
              <a:rPr lang="en-US" sz="1200" i="0" smtClean="0"/>
              <a:t>3/20/18</a:t>
            </a:fld>
            <a:endParaRPr lang="en-US" sz="1200" i="0"/>
          </a:p>
        </p:txBody>
      </p:sp>
      <p:sp>
        <p:nvSpPr>
          <p:cNvPr id="357379" name="Rectangle 2"/>
          <p:cNvSpPr>
            <a:spLocks noGrp="1" noChangeArrowheads="1"/>
          </p:cNvSpPr>
          <p:nvPr>
            <p:ph type="title"/>
          </p:nvPr>
        </p:nvSpPr>
        <p:spPr/>
        <p:txBody>
          <a:bodyPr/>
          <a:lstStyle/>
          <a:p>
            <a:r>
              <a:rPr lang="en-US"/>
              <a:t>Contraste </a:t>
            </a:r>
          </a:p>
        </p:txBody>
      </p:sp>
      <p:pic>
        <p:nvPicPr>
          <p:cNvPr id="357380" name="Picture 3" descr="checkershadow-AB"/>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20788" y="2078038"/>
            <a:ext cx="6858000" cy="389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20" name="Line 4"/>
          <p:cNvSpPr>
            <a:spLocks noChangeShapeType="1"/>
          </p:cNvSpPr>
          <p:nvPr/>
        </p:nvSpPr>
        <p:spPr bwMode="auto">
          <a:xfrm flipV="1">
            <a:off x="4470400" y="3470275"/>
            <a:ext cx="95250" cy="728663"/>
          </a:xfrm>
          <a:prstGeom prst="line">
            <a:avLst/>
          </a:prstGeom>
          <a:noFill/>
          <a:ln w="76200">
            <a:solidFill>
              <a:srgbClr val="6B6B6B"/>
            </a:solidFill>
            <a:round/>
            <a:headEnd type="none" w="sm" len="sm"/>
            <a:tailEnd type="none" w="sm" len="sm"/>
          </a:ln>
          <a:extLst>
            <a:ext uri="{909E8E84-426E-40DD-AFC4-6F175D3DCCD1}">
              <a14:hiddenFill xmlns:a14="http://schemas.microsoft.com/office/drawing/2010/main">
                <a:noFill/>
              </a14:hiddenFill>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244</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316420"/>
                                        </p:tgtEl>
                                        <p:attrNameLst>
                                          <p:attrName>style.visibility</p:attrName>
                                        </p:attrNameLst>
                                      </p:cBhvr>
                                      <p:to>
                                        <p:strVal val="visible"/>
                                      </p:to>
                                    </p:set>
                                    <p:anim calcmode="lin" valueType="num">
                                      <p:cBhvr additive="base">
                                        <p:cTn id="7" dur="3000" fill="hold"/>
                                        <p:tgtEl>
                                          <p:spTgt spid="316420"/>
                                        </p:tgtEl>
                                        <p:attrNameLst>
                                          <p:attrName>ppt_x</p:attrName>
                                        </p:attrNameLst>
                                      </p:cBhvr>
                                      <p:tavLst>
                                        <p:tav tm="0">
                                          <p:val>
                                            <p:strVal val="0-#ppt_w/2"/>
                                          </p:val>
                                        </p:tav>
                                        <p:tav tm="100000">
                                          <p:val>
                                            <p:strVal val="#ppt_x"/>
                                          </p:val>
                                        </p:tav>
                                      </p:tavLst>
                                    </p:anim>
                                    <p:anim calcmode="lin" valueType="num">
                                      <p:cBhvr additive="base">
                                        <p:cTn id="8" dur="3000" fill="hold"/>
                                        <p:tgtEl>
                                          <p:spTgt spid="3164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420"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58402"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13E4A068-1179-4CED-89B6-B181D9057F04}" type="datetime1">
              <a:rPr lang="en-US" sz="1200" i="0" smtClean="0"/>
              <a:t>3/20/18</a:t>
            </a:fld>
            <a:endParaRPr lang="en-US" sz="1200" i="0"/>
          </a:p>
        </p:txBody>
      </p:sp>
      <p:sp>
        <p:nvSpPr>
          <p:cNvPr id="358403" name="Rectangle 2"/>
          <p:cNvSpPr>
            <a:spLocks noGrp="1" noChangeArrowheads="1"/>
          </p:cNvSpPr>
          <p:nvPr>
            <p:ph type="title"/>
          </p:nvPr>
        </p:nvSpPr>
        <p:spPr/>
        <p:txBody>
          <a:bodyPr/>
          <a:lstStyle/>
          <a:p>
            <a:r>
              <a:rPr lang="pt-BR"/>
              <a:t>Conclusões do cérebro</a:t>
            </a:r>
            <a:endParaRPr lang="en-US"/>
          </a:p>
        </p:txBody>
      </p:sp>
      <p:pic>
        <p:nvPicPr>
          <p:cNvPr id="358404" name="Picture 3" descr="kanizsa_dwj"/>
          <p:cNvPicPr>
            <a:picLocks noChangeAspect="1" noChangeArrowheads="1"/>
          </p:cNvPicPr>
          <p:nvPr/>
        </p:nvPicPr>
        <p:blipFill>
          <a:blip r:embed="rId3">
            <a:extLst>
              <a:ext uri="{28A0092B-C50C-407E-A947-70E740481C1C}">
                <a14:useLocalDpi xmlns:a14="http://schemas.microsoft.com/office/drawing/2010/main" val="0"/>
              </a:ext>
            </a:extLst>
          </a:blip>
          <a:srcRect l="2153" r="1250" b="13853"/>
          <a:stretch>
            <a:fillRect/>
          </a:stretch>
        </p:blipFill>
        <p:spPr bwMode="auto">
          <a:xfrm>
            <a:off x="1474788" y="1816100"/>
            <a:ext cx="5889625" cy="383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44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73200" y="1814513"/>
            <a:ext cx="5892800" cy="383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245</a:t>
            </a:fld>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174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59426" name="Date Placeholder 2"/>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2EF2A5FB-1FB1-4CDA-95E4-A8FA7AB78473}" type="datetime1">
              <a:rPr lang="en-US" sz="1200" i="0" smtClean="0"/>
              <a:t>3/20/18</a:t>
            </a:fld>
            <a:endParaRPr lang="en-US" sz="1200" i="0"/>
          </a:p>
        </p:txBody>
      </p:sp>
      <p:sp>
        <p:nvSpPr>
          <p:cNvPr id="359427" name="Rectangle 4"/>
          <p:cNvSpPr>
            <a:spLocks noGrp="1" noChangeArrowheads="1"/>
          </p:cNvSpPr>
          <p:nvPr>
            <p:ph type="title"/>
          </p:nvPr>
        </p:nvSpPr>
        <p:spPr/>
        <p:txBody>
          <a:bodyPr/>
          <a:lstStyle/>
          <a:p>
            <a:r>
              <a:rPr lang="en-US"/>
              <a:t>Tiângulo de Kanizsa</a:t>
            </a:r>
          </a:p>
        </p:txBody>
      </p:sp>
      <p:pic>
        <p:nvPicPr>
          <p:cNvPr id="359428" name="Picture 5" descr="kanizsa"/>
          <p:cNvPicPr>
            <a:picLocks noChangeAspect="1" noChangeArrowheads="1"/>
          </p:cNvPicPr>
          <p:nvPr/>
        </p:nvPicPr>
        <p:blipFill>
          <a:blip r:embed="rId3">
            <a:lum bright="6000" contrast="18000"/>
            <a:extLst>
              <a:ext uri="{28A0092B-C50C-407E-A947-70E740481C1C}">
                <a14:useLocalDpi xmlns:a14="http://schemas.microsoft.com/office/drawing/2010/main" val="0"/>
              </a:ext>
            </a:extLst>
          </a:blip>
          <a:srcRect/>
          <a:stretch>
            <a:fillRect/>
          </a:stretch>
        </p:blipFill>
        <p:spPr bwMode="auto">
          <a:xfrm>
            <a:off x="1798638" y="1568450"/>
            <a:ext cx="5472112" cy="5027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a:t>Cor </a:t>
            </a:r>
          </a:p>
        </p:txBody>
      </p:sp>
      <p:sp>
        <p:nvSpPr>
          <p:cNvPr id="3" name="Slide Number Placeholder 2"/>
          <p:cNvSpPr>
            <a:spLocks noGrp="1"/>
          </p:cNvSpPr>
          <p:nvPr>
            <p:ph type="sldNum" sz="quarter" idx="12"/>
          </p:nvPr>
        </p:nvSpPr>
        <p:spPr/>
        <p:txBody>
          <a:bodyPr/>
          <a:lstStyle/>
          <a:p>
            <a:pPr>
              <a:defRPr/>
            </a:pPr>
            <a:fld id="{C25392F8-605B-4C03-9A7D-73B2593217B5}" type="slidenum">
              <a:rPr lang="en-US" smtClean="0"/>
              <a:pPr>
                <a:defRPr/>
              </a:pPr>
              <a:t>246</a:t>
            </a:fld>
            <a:endParaRPr lang="en-US"/>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4546" name="Date Placeholder 3"/>
          <p:cNvSpPr>
            <a:spLocks noGrp="1"/>
          </p:cNvSpPr>
          <p:nvPr>
            <p:ph type="dt" sz="quarter" idx="10"/>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762000">
              <a:defRPr sz="4400" i="1">
                <a:solidFill>
                  <a:schemeClr val="tx1"/>
                </a:solidFill>
                <a:latin typeface="Times New Roman" pitchFamily="18" charset="0"/>
              </a:defRPr>
            </a:lvl1pPr>
            <a:lvl2pPr marL="742950" indent="-285750" defTabSz="762000">
              <a:defRPr sz="4400" i="1">
                <a:solidFill>
                  <a:schemeClr val="tx1"/>
                </a:solidFill>
                <a:latin typeface="Times New Roman" pitchFamily="18" charset="0"/>
              </a:defRPr>
            </a:lvl2pPr>
            <a:lvl3pPr marL="1143000" indent="-228600" defTabSz="762000">
              <a:defRPr sz="4400" i="1">
                <a:solidFill>
                  <a:schemeClr val="tx1"/>
                </a:solidFill>
                <a:latin typeface="Times New Roman" pitchFamily="18" charset="0"/>
              </a:defRPr>
            </a:lvl3pPr>
            <a:lvl4pPr marL="1600200" indent="-228600" defTabSz="762000">
              <a:defRPr sz="4400" i="1">
                <a:solidFill>
                  <a:schemeClr val="tx1"/>
                </a:solidFill>
                <a:latin typeface="Times New Roman" pitchFamily="18" charset="0"/>
              </a:defRPr>
            </a:lvl4pPr>
            <a:lvl5pPr marL="2057400" indent="-228600" defTabSz="762000">
              <a:defRPr sz="4400" i="1">
                <a:solidFill>
                  <a:schemeClr val="tx1"/>
                </a:solidFill>
                <a:latin typeface="Times New Roman" pitchFamily="18" charset="0"/>
              </a:defRPr>
            </a:lvl5pPr>
            <a:lvl6pPr marL="2514600" indent="-228600" defTabSz="762000" eaLnBrk="0" fontAlgn="base" hangingPunct="0">
              <a:spcBef>
                <a:spcPct val="0"/>
              </a:spcBef>
              <a:spcAft>
                <a:spcPct val="0"/>
              </a:spcAft>
              <a:defRPr sz="4400" i="1">
                <a:solidFill>
                  <a:schemeClr val="tx1"/>
                </a:solidFill>
                <a:latin typeface="Times New Roman" pitchFamily="18" charset="0"/>
              </a:defRPr>
            </a:lvl6pPr>
            <a:lvl7pPr marL="2971800" indent="-228600" defTabSz="762000" eaLnBrk="0" fontAlgn="base" hangingPunct="0">
              <a:spcBef>
                <a:spcPct val="0"/>
              </a:spcBef>
              <a:spcAft>
                <a:spcPct val="0"/>
              </a:spcAft>
              <a:defRPr sz="4400" i="1">
                <a:solidFill>
                  <a:schemeClr val="tx1"/>
                </a:solidFill>
                <a:latin typeface="Times New Roman" pitchFamily="18" charset="0"/>
              </a:defRPr>
            </a:lvl7pPr>
            <a:lvl8pPr marL="3429000" indent="-228600" defTabSz="762000" eaLnBrk="0" fontAlgn="base" hangingPunct="0">
              <a:spcBef>
                <a:spcPct val="0"/>
              </a:spcBef>
              <a:spcAft>
                <a:spcPct val="0"/>
              </a:spcAft>
              <a:defRPr sz="4400" i="1">
                <a:solidFill>
                  <a:schemeClr val="tx1"/>
                </a:solidFill>
                <a:latin typeface="Times New Roman" pitchFamily="18" charset="0"/>
              </a:defRPr>
            </a:lvl8pPr>
            <a:lvl9pPr marL="3886200" indent="-228600" defTabSz="762000" eaLnBrk="0" fontAlgn="base" hangingPunct="0">
              <a:spcBef>
                <a:spcPct val="0"/>
              </a:spcBef>
              <a:spcAft>
                <a:spcPct val="0"/>
              </a:spcAft>
              <a:defRPr sz="4400" i="1">
                <a:solidFill>
                  <a:schemeClr val="tx1"/>
                </a:solidFill>
                <a:latin typeface="Times New Roman" pitchFamily="18" charset="0"/>
              </a:defRPr>
            </a:lvl9pPr>
          </a:lstStyle>
          <a:p>
            <a:fld id="{AC1FC6E1-C2E5-4EAC-B986-55F4AA27832F}" type="datetime1">
              <a:rPr lang="en-US" sz="1200" i="0" smtClean="0">
                <a:solidFill>
                  <a:srgbClr val="000000"/>
                </a:solidFill>
              </a:rPr>
              <a:pPr/>
              <a:t>3/20/18</a:t>
            </a:fld>
            <a:endParaRPr lang="en-US" sz="1200" i="0">
              <a:solidFill>
                <a:srgbClr val="000000"/>
              </a:solidFill>
            </a:endParaRPr>
          </a:p>
        </p:txBody>
      </p:sp>
      <p:sp>
        <p:nvSpPr>
          <p:cNvPr id="364547" name="Rectangle 2"/>
          <p:cNvSpPr>
            <a:spLocks noGrp="1" noChangeArrowheads="1"/>
          </p:cNvSpPr>
          <p:nvPr>
            <p:ph type="title"/>
          </p:nvPr>
        </p:nvSpPr>
        <p:spPr/>
        <p:txBody>
          <a:bodyPr/>
          <a:lstStyle/>
          <a:p>
            <a:r>
              <a:rPr lang="pt-BR"/>
              <a:t>Referências</a:t>
            </a:r>
            <a:endParaRPr lang="en-US"/>
          </a:p>
        </p:txBody>
      </p:sp>
      <p:sp>
        <p:nvSpPr>
          <p:cNvPr id="364548" name="Rectangle 3"/>
          <p:cNvSpPr>
            <a:spLocks noGrp="1" noChangeArrowheads="1"/>
          </p:cNvSpPr>
          <p:nvPr>
            <p:ph type="body" idx="1"/>
          </p:nvPr>
        </p:nvSpPr>
        <p:spPr/>
        <p:txBody>
          <a:bodyPr/>
          <a:lstStyle/>
          <a:p>
            <a:r>
              <a:rPr lang="en-US">
                <a:hlinkClick r:id="rId3"/>
              </a:rPr>
              <a:t>http://www.cvrl.org </a:t>
            </a:r>
            <a:endParaRPr lang="en-US"/>
          </a:p>
          <a:p>
            <a:r>
              <a:rPr lang="en-US">
                <a:hlinkClick r:id="rId4"/>
              </a:rPr>
              <a:t>http://www.poynton.com/Poynton-color.html</a:t>
            </a:r>
            <a:endParaRPr lang="en-US"/>
          </a:p>
          <a:p>
            <a:r>
              <a:rPr lang="en-US">
                <a:hlinkClick r:id="rId5"/>
              </a:rPr>
              <a:t>http://www.efg2.com/Lab/</a:t>
            </a:r>
            <a:endParaRPr lang="en-US"/>
          </a:p>
          <a:p>
            <a:r>
              <a:rPr lang="en-US">
                <a:hlinkClick r:id="rId6"/>
              </a:rPr>
              <a:t>http://www.easyrgb.com/</a:t>
            </a:r>
            <a:endParaRPr lang="en-US"/>
          </a:p>
          <a:p>
            <a:r>
              <a:rPr lang="en-US">
                <a:hlinkClick r:id="rId7"/>
              </a:rPr>
              <a:t>http://cvrl.ioo.ucl.ac.uk/cmfs.htm</a:t>
            </a:r>
            <a:endParaRPr lang="en-US"/>
          </a:p>
          <a:p>
            <a:r>
              <a:rPr lang="en-US">
                <a:hlinkClick r:id="rId8"/>
              </a:rPr>
              <a:t>http://www.brucelindbloom.com/</a:t>
            </a:r>
            <a:endParaRPr lang="en-US"/>
          </a:p>
          <a:p>
            <a:endParaRPr lang="en-US"/>
          </a:p>
          <a:p>
            <a:pPr>
              <a:buFont typeface="Monotype Sorts" pitchFamily="2" charset="2"/>
              <a:buNone/>
            </a:pPr>
            <a:endParaRPr lang="en-US"/>
          </a:p>
        </p:txBody>
      </p:sp>
      <p:sp>
        <p:nvSpPr>
          <p:cNvPr id="2" name="Footer Placeholder 1"/>
          <p:cNvSpPr>
            <a:spLocks noGrp="1"/>
          </p:cNvSpPr>
          <p:nvPr>
            <p:ph type="ftr" sz="quarter" idx="11"/>
          </p:nvPr>
        </p:nvSpPr>
        <p:spPr/>
        <p:txBody>
          <a:bodyPr/>
          <a:lstStyle/>
          <a:p>
            <a:pPr>
              <a:defRPr/>
            </a:pPr>
            <a:r>
              <a:rPr lang="en-US">
                <a:solidFill>
                  <a:srgbClr val="000000"/>
                </a:solidFill>
              </a:rPr>
              <a:t>Cor </a:t>
            </a:r>
          </a:p>
        </p:txBody>
      </p:sp>
      <p:sp>
        <p:nvSpPr>
          <p:cNvPr id="3" name="Slide Number Placeholder 2"/>
          <p:cNvSpPr>
            <a:spLocks noGrp="1"/>
          </p:cNvSpPr>
          <p:nvPr>
            <p:ph type="sldNum" sz="quarter" idx="12"/>
          </p:nvPr>
        </p:nvSpPr>
        <p:spPr/>
        <p:txBody>
          <a:bodyPr/>
          <a:lstStyle/>
          <a:p>
            <a:pPr>
              <a:defRPr/>
            </a:pPr>
            <a:fld id="{BCB0D9E7-0DFE-4945-AD01-8C69C8E9772C}" type="slidenum">
              <a:rPr lang="en-US" smtClean="0">
                <a:solidFill>
                  <a:srgbClr val="000000"/>
                </a:solidFill>
              </a:rPr>
              <a:pPr>
                <a:defRPr/>
              </a:pPr>
              <a:t>247</a:t>
            </a:fld>
            <a:endParaRPr lang="en-US">
              <a:solidFill>
                <a:srgbClr val="000000"/>
              </a:solidFill>
            </a:endParaRPr>
          </a:p>
        </p:txBody>
      </p:sp>
    </p:spTree>
    <p:extLst>
      <p:ext uri="{BB962C8B-B14F-4D97-AF65-F5344CB8AC3E}">
        <p14:creationId xmlns:p14="http://schemas.microsoft.com/office/powerpoint/2010/main" val="1400644640"/>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65570" name="Rectangle 4"/>
          <p:cNvSpPr>
            <a:spLocks noGrp="1" noChangeArrowheads="1"/>
          </p:cNvSpPr>
          <p:nvPr>
            <p:ph type="ctrTitle"/>
          </p:nvPr>
        </p:nvSpPr>
        <p:spPr/>
        <p:txBody>
          <a:bodyPr/>
          <a:lstStyle/>
          <a:p>
            <a:r>
              <a:rPr lang="en-US" sz="6000">
                <a:solidFill>
                  <a:schemeClr val="tx1"/>
                </a:solidFill>
              </a:rPr>
              <a:t>FIM</a:t>
            </a:r>
          </a:p>
        </p:txBody>
      </p:sp>
      <p:sp>
        <p:nvSpPr>
          <p:cNvPr id="2" name="Date Placeholder 1"/>
          <p:cNvSpPr>
            <a:spLocks noGrp="1"/>
          </p:cNvSpPr>
          <p:nvPr>
            <p:ph type="dt" sz="half" idx="10"/>
          </p:nvPr>
        </p:nvSpPr>
        <p:spPr/>
        <p:txBody>
          <a:bodyPr/>
          <a:lstStyle/>
          <a:p>
            <a:pPr>
              <a:defRPr/>
            </a:pPr>
            <a:fld id="{35E7DF96-C2D3-46DC-BE9C-433E2908D0D4}" type="datetime1">
              <a:rPr lang="en-US" smtClean="0">
                <a:solidFill>
                  <a:srgbClr val="000000"/>
                </a:solidFill>
              </a:rPr>
              <a:pPr>
                <a:defRPr/>
              </a:pPr>
              <a:t>3/20/18</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en-US">
                <a:solidFill>
                  <a:srgbClr val="000000"/>
                </a:solidFill>
              </a:rPr>
              <a:t>Cor </a:t>
            </a:r>
          </a:p>
        </p:txBody>
      </p:sp>
      <p:sp>
        <p:nvSpPr>
          <p:cNvPr id="4" name="Slide Number Placeholder 3"/>
          <p:cNvSpPr>
            <a:spLocks noGrp="1"/>
          </p:cNvSpPr>
          <p:nvPr>
            <p:ph type="sldNum" sz="quarter" idx="12"/>
          </p:nvPr>
        </p:nvSpPr>
        <p:spPr/>
        <p:txBody>
          <a:bodyPr/>
          <a:lstStyle/>
          <a:p>
            <a:pPr>
              <a:defRPr/>
            </a:pPr>
            <a:fld id="{0F7BC612-7615-48F4-BAAB-CBC90BFFF0C0}" type="slidenum">
              <a:rPr lang="en-US" smtClean="0">
                <a:solidFill>
                  <a:srgbClr val="000000"/>
                </a:solidFill>
              </a:rPr>
              <a:pPr>
                <a:defRPr/>
              </a:pPr>
              <a:t>248</a:t>
            </a:fld>
            <a:endParaRPr lang="en-US">
              <a:solidFill>
                <a:srgbClr val="000000"/>
              </a:solidFill>
            </a:endParaRPr>
          </a:p>
        </p:txBody>
      </p:sp>
    </p:spTree>
    <p:extLst>
      <p:ext uri="{BB962C8B-B14F-4D97-AF65-F5344CB8AC3E}">
        <p14:creationId xmlns:p14="http://schemas.microsoft.com/office/powerpoint/2010/main" val="2762692139"/>
      </p:ext>
    </p:extLst>
  </p:cSld>
  <p:clrMapOvr>
    <a:masterClrMapping/>
  </p:clrMapOvr>
</p:sld>
</file>

<file path=ppt/theme/theme1.xml><?xml version="1.0" encoding="utf-8"?>
<a:theme xmlns:a="http://schemas.openxmlformats.org/drawingml/2006/main" name="download">
  <a:themeElements>
    <a:clrScheme name="">
      <a:dk1>
        <a:srgbClr val="000000"/>
      </a:dk1>
      <a:lt1>
        <a:srgbClr val="FFFFFF"/>
      </a:lt1>
      <a:dk2>
        <a:srgbClr val="000000"/>
      </a:dk2>
      <a:lt2>
        <a:srgbClr val="CECECE"/>
      </a:lt2>
      <a:accent1>
        <a:srgbClr val="EBEBEB"/>
      </a:accent1>
      <a:accent2>
        <a:srgbClr val="232323"/>
      </a:accent2>
      <a:accent3>
        <a:srgbClr val="FFFFFF"/>
      </a:accent3>
      <a:accent4>
        <a:srgbClr val="000000"/>
      </a:accent4>
      <a:accent5>
        <a:srgbClr val="F3F3F3"/>
      </a:accent5>
      <a:accent6>
        <a:srgbClr val="1F1F1F"/>
      </a:accent6>
      <a:hlink>
        <a:srgbClr val="9C9C9C"/>
      </a:hlink>
      <a:folHlink>
        <a:srgbClr val="676767"/>
      </a:folHlink>
    </a:clrScheme>
    <a:fontScheme name="download">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bg1"/>
        </a:solidFill>
        <a:ln w="12700" cap="flat" cmpd="sng" algn="ctr">
          <a:solidFill>
            <a:schemeClr val="tx1"/>
          </a:solidFill>
          <a:prstDash val="solid"/>
          <a:round/>
          <a:headEnd type="none" w="sm" len="sm"/>
          <a:tailEnd type="none" w="sm" len="sm"/>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4400" b="0" i="1"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bg1"/>
        </a:solidFill>
        <a:ln w="12700" cap="flat" cmpd="sng" algn="ctr">
          <a:solidFill>
            <a:schemeClr val="tx1"/>
          </a:solidFill>
          <a:prstDash val="solid"/>
          <a:round/>
          <a:headEnd type="none" w="sm" len="sm"/>
          <a:tailEnd type="none" w="sm" len="sm"/>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4400" b="0" i="1"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download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ownload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download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ownload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ownload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ownload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download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000" b="1" i="0" u="none" strike="noStrike" cap="none" normalizeH="0" baseline="0" smtClean="0">
            <a:ln>
              <a:noFill/>
            </a:ln>
            <a:solidFill>
              <a:schemeClr val="tx1"/>
            </a:solidFill>
            <a:effectLst/>
            <a:latin typeface="Times"/>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000" b="1" i="0" u="none" strike="noStrike" cap="none" normalizeH="0" baseline="0" smtClean="0">
            <a:ln>
              <a:noFill/>
            </a:ln>
            <a:solidFill>
              <a:schemeClr val="tx1"/>
            </a:solidFill>
            <a:effectLst/>
            <a:latin typeface="Times"/>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000" b="1" i="0" u="none" strike="noStrike" cap="none" normalizeH="0" baseline="0" smtClean="0">
            <a:ln>
              <a:noFill/>
            </a:ln>
            <a:solidFill>
              <a:schemeClr val="tx1"/>
            </a:solidFill>
            <a:effectLst/>
            <a:latin typeface="Times"/>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000" b="1" i="0" u="none" strike="noStrike" cap="none" normalizeH="0" baseline="0" smtClean="0">
            <a:ln>
              <a:noFill/>
            </a:ln>
            <a:solidFill>
              <a:schemeClr val="tx1"/>
            </a:solidFill>
            <a:effectLst/>
            <a:latin typeface="Times"/>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download">
  <a:themeElements>
    <a:clrScheme name="">
      <a:dk1>
        <a:srgbClr val="000000"/>
      </a:dk1>
      <a:lt1>
        <a:srgbClr val="FFFFFF"/>
      </a:lt1>
      <a:dk2>
        <a:srgbClr val="000000"/>
      </a:dk2>
      <a:lt2>
        <a:srgbClr val="CECECE"/>
      </a:lt2>
      <a:accent1>
        <a:srgbClr val="EBEBEB"/>
      </a:accent1>
      <a:accent2>
        <a:srgbClr val="232323"/>
      </a:accent2>
      <a:accent3>
        <a:srgbClr val="FFFFFF"/>
      </a:accent3>
      <a:accent4>
        <a:srgbClr val="000000"/>
      </a:accent4>
      <a:accent5>
        <a:srgbClr val="F3F3F3"/>
      </a:accent5>
      <a:accent6>
        <a:srgbClr val="1F1F1F"/>
      </a:accent6>
      <a:hlink>
        <a:srgbClr val="9C9C9C"/>
      </a:hlink>
      <a:folHlink>
        <a:srgbClr val="676767"/>
      </a:folHlink>
    </a:clrScheme>
    <a:fontScheme name="download">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bg1"/>
        </a:solidFill>
        <a:ln w="12700" cap="flat" cmpd="sng" algn="ctr">
          <a:solidFill>
            <a:schemeClr val="tx1"/>
          </a:solidFill>
          <a:prstDash val="solid"/>
          <a:round/>
          <a:headEnd type="none" w="sm" len="sm"/>
          <a:tailEnd type="none" w="sm" len="sm"/>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4400" b="0" i="1"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bg1"/>
        </a:solidFill>
        <a:ln w="12700" cap="flat" cmpd="sng" algn="ctr">
          <a:solidFill>
            <a:schemeClr val="tx1"/>
          </a:solidFill>
          <a:prstDash val="solid"/>
          <a:round/>
          <a:headEnd type="none" w="sm" len="sm"/>
          <a:tailEnd type="none" w="sm" len="sm"/>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4400" b="0" i="1"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download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ownload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download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ownload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ownload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ownload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download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9_download">
  <a:themeElements>
    <a:clrScheme name="">
      <a:dk1>
        <a:srgbClr val="000000"/>
      </a:dk1>
      <a:lt1>
        <a:srgbClr val="FFFFFF"/>
      </a:lt1>
      <a:dk2>
        <a:srgbClr val="000000"/>
      </a:dk2>
      <a:lt2>
        <a:srgbClr val="CECECE"/>
      </a:lt2>
      <a:accent1>
        <a:srgbClr val="EBEBEB"/>
      </a:accent1>
      <a:accent2>
        <a:srgbClr val="232323"/>
      </a:accent2>
      <a:accent3>
        <a:srgbClr val="FFFFFF"/>
      </a:accent3>
      <a:accent4>
        <a:srgbClr val="000000"/>
      </a:accent4>
      <a:accent5>
        <a:srgbClr val="F3F3F3"/>
      </a:accent5>
      <a:accent6>
        <a:srgbClr val="1F1F1F"/>
      </a:accent6>
      <a:hlink>
        <a:srgbClr val="9C9C9C"/>
      </a:hlink>
      <a:folHlink>
        <a:srgbClr val="676767"/>
      </a:folHlink>
    </a:clrScheme>
    <a:fontScheme name="download">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bg1"/>
        </a:solidFill>
        <a:ln w="12700" cap="flat" cmpd="sng" algn="ctr">
          <a:solidFill>
            <a:schemeClr val="tx1"/>
          </a:solidFill>
          <a:prstDash val="solid"/>
          <a:round/>
          <a:headEnd type="none" w="sm" len="sm"/>
          <a:tailEnd type="none" w="sm" len="sm"/>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4400" b="0" i="1"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bg1"/>
        </a:solidFill>
        <a:ln w="12700" cap="flat" cmpd="sng" algn="ctr">
          <a:solidFill>
            <a:schemeClr val="tx1"/>
          </a:solidFill>
          <a:prstDash val="solid"/>
          <a:round/>
          <a:headEnd type="none" w="sm" len="sm"/>
          <a:tailEnd type="none" w="sm" len="sm"/>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4400" b="0" i="1"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download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ownload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download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ownload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ownload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ownload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download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Office Theme">
  <a:themeElements>
    <a:clrScheme name="">
      <a:dk1>
        <a:srgbClr val="000000"/>
      </a:dk1>
      <a:lt1>
        <a:srgbClr val="FFFFFF"/>
      </a:lt1>
      <a:dk2>
        <a:srgbClr val="000000"/>
      </a:dk2>
      <a:lt2>
        <a:srgbClr val="919191"/>
      </a:lt2>
      <a:accent1>
        <a:srgbClr val="618FFD"/>
      </a:accent1>
      <a:accent2>
        <a:srgbClr val="00AE00"/>
      </a:accent2>
      <a:accent3>
        <a:srgbClr val="FFFFFF"/>
      </a:accent3>
      <a:accent4>
        <a:srgbClr val="000000"/>
      </a:accent4>
      <a:accent5>
        <a:srgbClr val="B7C6FE"/>
      </a:accent5>
      <a:accent6>
        <a:srgbClr val="009D00"/>
      </a:accent6>
      <a:hlink>
        <a:srgbClr val="FC0128"/>
      </a:hlink>
      <a:folHlink>
        <a:srgbClr val="CECEC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Office Theme">
  <a:themeElements>
    <a:clrScheme name="">
      <a:dk1>
        <a:srgbClr val="000000"/>
      </a:dk1>
      <a:lt1>
        <a:srgbClr val="FFFFFF"/>
      </a:lt1>
      <a:dk2>
        <a:srgbClr val="000000"/>
      </a:dk2>
      <a:lt2>
        <a:srgbClr val="919191"/>
      </a:lt2>
      <a:accent1>
        <a:srgbClr val="618FFD"/>
      </a:accent1>
      <a:accent2>
        <a:srgbClr val="00AE00"/>
      </a:accent2>
      <a:accent3>
        <a:srgbClr val="FFFFFF"/>
      </a:accent3>
      <a:accent4>
        <a:srgbClr val="000000"/>
      </a:accent4>
      <a:accent5>
        <a:srgbClr val="B7C6FE"/>
      </a:accent5>
      <a:accent6>
        <a:srgbClr val="009D00"/>
      </a:accent6>
      <a:hlink>
        <a:srgbClr val="FC0128"/>
      </a:hlink>
      <a:folHlink>
        <a:srgbClr val="CECEC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24</TotalTime>
  <Pages>11</Pages>
  <Words>8485</Words>
  <Application>Microsoft Macintosh PowerPoint</Application>
  <PresentationFormat>Overhead</PresentationFormat>
  <Paragraphs>3566</Paragraphs>
  <Slides>248</Slides>
  <Notes>192</Notes>
  <HiddenSlides>1</HiddenSlides>
  <MMClips>0</MMClips>
  <ScaleCrop>false</ScaleCrop>
  <HeadingPairs>
    <vt:vector size="8" baseType="variant">
      <vt:variant>
        <vt:lpstr>Fonts Used</vt:lpstr>
      </vt:variant>
      <vt:variant>
        <vt:i4>17</vt:i4>
      </vt:variant>
      <vt:variant>
        <vt:lpstr>Theme</vt:lpstr>
      </vt:variant>
      <vt:variant>
        <vt:i4>5</vt:i4>
      </vt:variant>
      <vt:variant>
        <vt:lpstr>Embedded OLE Servers</vt:lpstr>
      </vt:variant>
      <vt:variant>
        <vt:i4>6</vt:i4>
      </vt:variant>
      <vt:variant>
        <vt:lpstr>Slide Titles</vt:lpstr>
      </vt:variant>
      <vt:variant>
        <vt:i4>248</vt:i4>
      </vt:variant>
    </vt:vector>
  </HeadingPairs>
  <TitlesOfParts>
    <vt:vector size="276" baseType="lpstr">
      <vt:lpstr>Arial Unicode MS</vt:lpstr>
      <vt:lpstr>Arial</vt:lpstr>
      <vt:lpstr>Arial Narrow</vt:lpstr>
      <vt:lpstr>Bookman Old Style</vt:lpstr>
      <vt:lpstr>Calibri</vt:lpstr>
      <vt:lpstr>Courier New</vt:lpstr>
      <vt:lpstr>Helvetica</vt:lpstr>
      <vt:lpstr>Monotype Sorts</vt:lpstr>
      <vt:lpstr>Palatino Linotype</vt:lpstr>
      <vt:lpstr>Rage Italic</vt:lpstr>
      <vt:lpstr>Script MT Bold</vt:lpstr>
      <vt:lpstr>Symbol</vt:lpstr>
      <vt:lpstr>Tahoma</vt:lpstr>
      <vt:lpstr>Times</vt:lpstr>
      <vt:lpstr>Times New Roman</vt:lpstr>
      <vt:lpstr>Times New Roman (Hebrew)</vt:lpstr>
      <vt:lpstr>Wingdings</vt:lpstr>
      <vt:lpstr>download</vt:lpstr>
      <vt:lpstr>Blank Presentation</vt:lpstr>
      <vt:lpstr>1_Blank Presentation</vt:lpstr>
      <vt:lpstr>4_download</vt:lpstr>
      <vt:lpstr>9_download</vt:lpstr>
      <vt:lpstr>Equation</vt:lpstr>
      <vt:lpstr>Equação</vt:lpstr>
      <vt:lpstr>Worksheet</vt:lpstr>
      <vt:lpstr>Ecuación</vt:lpstr>
      <vt:lpstr>Chart</vt:lpstr>
      <vt:lpstr>Photo Editor Photo</vt:lpstr>
      <vt:lpstr>Luz e Cor</vt:lpstr>
      <vt:lpstr>Estudo da luz é muito antigo ...</vt:lpstr>
      <vt:lpstr>A luz tem um comportamento complexo…</vt:lpstr>
      <vt:lpstr>Energia de um fóton</vt:lpstr>
      <vt:lpstr>Energia da luz: Fluxo Radiante</vt:lpstr>
      <vt:lpstr>Energia da luz: Potência (fluxo) radiante</vt:lpstr>
      <vt:lpstr>Energia da luz: Irradiação e Radiosidade</vt:lpstr>
      <vt:lpstr>Área aparente  ( A )</vt:lpstr>
      <vt:lpstr>Energia da luz: varia com a direção</vt:lpstr>
      <vt:lpstr>Ângulo e Ângulo sólido</vt:lpstr>
      <vt:lpstr>Radiância</vt:lpstr>
      <vt:lpstr>Ângulo sólido em coordenadas polares</vt:lpstr>
      <vt:lpstr>Calota esférica em torno de um ponto</vt:lpstr>
      <vt:lpstr>Ângulos de elementos infinitesimais</vt:lpstr>
      <vt:lpstr>Fluxo luminoso × Radiância</vt:lpstr>
      <vt:lpstr>Radiosidade  Radiancia</vt:lpstr>
      <vt:lpstr>Radiosidade de refletores lambertianos</vt:lpstr>
      <vt:lpstr>Fluxo Radiante de um Emissor Difuso Uniforme</vt:lpstr>
      <vt:lpstr>Radiância do sol</vt:lpstr>
      <vt:lpstr>Irradiação do Sol na Terra e em Marte</vt:lpstr>
      <vt:lpstr>Ângulos sólidos do Sol na Terra em Marte</vt:lpstr>
      <vt:lpstr>Quem é I em CG?</vt:lpstr>
      <vt:lpstr>O que os olhos veem?</vt:lpstr>
      <vt:lpstr>Fluxo radiante em uma superfície em função da direção</vt:lpstr>
      <vt:lpstr>Uma técnica simples para gerar diferentes radiâncias</vt:lpstr>
      <vt:lpstr>Câmaras fotográficas primitivas</vt:lpstr>
      <vt:lpstr>Geometria da câmera de furo (pinhole)</vt:lpstr>
      <vt:lpstr>O que mede a câmera?</vt:lpstr>
      <vt:lpstr>propagação da luz</vt:lpstr>
      <vt:lpstr>Natureza ondulatória</vt:lpstr>
      <vt:lpstr>Oscilador Harmônico</vt:lpstr>
      <vt:lpstr>Ondas de comprimentos diferentes</vt:lpstr>
      <vt:lpstr>Ondas eletromagnéticas na natureza</vt:lpstr>
      <vt:lpstr>Luzes mono freqüência [ mono λ ]</vt:lpstr>
      <vt:lpstr>A luz nas cenas reais</vt:lpstr>
      <vt:lpstr>Luz ao atingir uma superfície</vt:lpstr>
      <vt:lpstr>O modelo de mais simples de reflexão - superfíces Lambertianas</vt:lpstr>
      <vt:lpstr>Razão do espalhamento</vt:lpstr>
      <vt:lpstr>Princípio de Fermat</vt:lpstr>
      <vt:lpstr>Propriedades básicas da luz</vt:lpstr>
      <vt:lpstr>Reflexão especular</vt:lpstr>
      <vt:lpstr>Refração</vt:lpstr>
      <vt:lpstr>Refração</vt:lpstr>
      <vt:lpstr>Refração, Reflexão e Difração</vt:lpstr>
      <vt:lpstr>Difração de ondas</vt:lpstr>
      <vt:lpstr>Difração da luz</vt:lpstr>
      <vt:lpstr>Prisma de Newton</vt:lpstr>
      <vt:lpstr>Refração num prisma</vt:lpstr>
      <vt:lpstr>Luz branca (Newton)</vt:lpstr>
      <vt:lpstr>Espectro da luz</vt:lpstr>
      <vt:lpstr>Espectro da luz refletida em objetos</vt:lpstr>
      <vt:lpstr>Espectro da luz refletida em objetos</vt:lpstr>
      <vt:lpstr>Espectro de luz refletidas</vt:lpstr>
      <vt:lpstr>Medidas do espectro da luz solar</vt:lpstr>
      <vt:lpstr>Espectros de luz “branca”</vt:lpstr>
      <vt:lpstr>Espectro dos fósforos dos monitores</vt:lpstr>
      <vt:lpstr>Corpo negro (blackbody)</vt:lpstr>
      <vt:lpstr>Temperatura de uma fonte luminosa</vt:lpstr>
      <vt:lpstr>Espectro de quatro fontes luminosas artificiais</vt:lpstr>
      <vt:lpstr>Color temperature e  back body temperature</vt:lpstr>
      <vt:lpstr>Variação da distribuição espectral da radiação de um corpo negro em função da temperatura</vt:lpstr>
      <vt:lpstr>Temperatura da cor</vt:lpstr>
      <vt:lpstr>Temperatura da cor</vt:lpstr>
      <vt:lpstr>Caracterização do espectro de fontes luminosas</vt:lpstr>
      <vt:lpstr>Espectro CIE D65 e da lâmpada incandecente (illuminant A)</vt:lpstr>
      <vt:lpstr>Espectro CIE D65 e da lâmpada incandecente (illuminant A)</vt:lpstr>
      <vt:lpstr>Características do espectro de fontes luminosas</vt:lpstr>
      <vt:lpstr>Características das fontes luminosas</vt:lpstr>
      <vt:lpstr>Um ponto de vista artistico</vt:lpstr>
      <vt:lpstr>Sistemas de cores por enumeração</vt:lpstr>
      <vt:lpstr>Munsell Book of Colors </vt:lpstr>
      <vt:lpstr>Sistema de cor de Munsell</vt:lpstr>
      <vt:lpstr>Munsell Book of Colors </vt:lpstr>
      <vt:lpstr>PANTONE</vt:lpstr>
      <vt:lpstr>PANTONE</vt:lpstr>
      <vt:lpstr>Interação da fonte  com as superfícies</vt:lpstr>
      <vt:lpstr>Interação da fonte  com as superfícies</vt:lpstr>
      <vt:lpstr>Mesma foto. Diferentes luzes</vt:lpstr>
      <vt:lpstr>Cor</vt:lpstr>
      <vt:lpstr>What is Color?</vt:lpstr>
      <vt:lpstr>What is Color?</vt:lpstr>
      <vt:lpstr>Anatomia simpificada do olho humano</vt:lpstr>
      <vt:lpstr>What is Color?</vt:lpstr>
      <vt:lpstr>Sensibilidade dos cones do olho humano</vt:lpstr>
      <vt:lpstr>Sensibilidade do olho em função do comprimento de onda</vt:lpstr>
      <vt:lpstr>Brilho  Luminosidade</vt:lpstr>
      <vt:lpstr>Sensibilidade relativa dos cones</vt:lpstr>
      <vt:lpstr>Colorimetria</vt:lpstr>
      <vt:lpstr>Medida da sensação de cor e o princípio da tri-cromaticide</vt:lpstr>
      <vt:lpstr>Princípios do metamerismo</vt:lpstr>
      <vt:lpstr>Metamerismo e reprodução de cor em CG</vt:lpstr>
      <vt:lpstr>1a Lei de Grassmann</vt:lpstr>
      <vt:lpstr>2a Lei de Grassmann</vt:lpstr>
      <vt:lpstr>3a Lei de Grassmann</vt:lpstr>
      <vt:lpstr>Sistemas de Cor</vt:lpstr>
      <vt:lpstr>Colorimetria e Sistemas de Cores </vt:lpstr>
      <vt:lpstr>Representação perceptual da cor CIE RGB</vt:lpstr>
      <vt:lpstr>Artifício para  “subtrair” uma componente</vt:lpstr>
      <vt:lpstr>Componentes das cores monocromáticas - CIE RGB -</vt:lpstr>
      <vt:lpstr>PowerPoint Presentation</vt:lpstr>
      <vt:lpstr>Componentes das cores monocromáticas - CIE RGB -</vt:lpstr>
      <vt:lpstr>CIERGB curvas de saturação máxima</vt:lpstr>
      <vt:lpstr>CIERGB curvas de saturação máxima</vt:lpstr>
      <vt:lpstr>CIERGB com D65</vt:lpstr>
      <vt:lpstr>CIERGB com D65</vt:lpstr>
      <vt:lpstr>CIERGB com D65</vt:lpstr>
      <vt:lpstr>CIERGB com D65</vt:lpstr>
      <vt:lpstr>Transformação  CIERGB para CIEXYZ</vt:lpstr>
      <vt:lpstr>Cor correspondente a um RGB</vt:lpstr>
      <vt:lpstr>Relação entre XYZ e xyz</vt:lpstr>
      <vt:lpstr>PowerPoint Presentation</vt:lpstr>
      <vt:lpstr>Branco de referência D65</vt:lpstr>
      <vt:lpstr>Reprodução do branco D65</vt:lpstr>
      <vt:lpstr>Resolvendo os ’s</vt:lpstr>
      <vt:lpstr>Relação entre CIE XYZ e CIE RGB</vt:lpstr>
      <vt:lpstr>CIERGB e base XYZ (D65)</vt:lpstr>
      <vt:lpstr>Mudança de Base do Espaço de Cor</vt:lpstr>
      <vt:lpstr>Conversão da base  CIE RGB  para CIE XYZ</vt:lpstr>
      <vt:lpstr>Componentes das cores monocromáticas - CIE XYZ -</vt:lpstr>
      <vt:lpstr>CIE XYZ (2o e 10o)</vt:lpstr>
      <vt:lpstr>PowerPoint Presentation</vt:lpstr>
      <vt:lpstr>CIE XYZ a partir do espectro de uma fonte</vt:lpstr>
      <vt:lpstr>Cor de uma superfície no CIE XYZ </vt:lpstr>
      <vt:lpstr>Cor de uma superfície no CIE XYZ </vt:lpstr>
      <vt:lpstr>PowerPoint Presentation</vt:lpstr>
      <vt:lpstr>CIEXYZ com D65</vt:lpstr>
      <vt:lpstr>CIEXYZ com D65</vt:lpstr>
      <vt:lpstr>Cor de uma superfície no CIE XYZ </vt:lpstr>
      <vt:lpstr>Luminância da cor</vt:lpstr>
      <vt:lpstr>Cores visíveis representadas no  sistema CIE XYZ</vt:lpstr>
      <vt:lpstr>Retirando a luminosidade ou brilho da definição da cor em CIE XYZ</vt:lpstr>
      <vt:lpstr>PowerPoint Presentation</vt:lpstr>
      <vt:lpstr>PowerPoint Presentation</vt:lpstr>
      <vt:lpstr>PowerPoint Presentation</vt:lpstr>
      <vt:lpstr>PowerPoint Presentation</vt:lpstr>
      <vt:lpstr>PowerPoint Presentation</vt:lpstr>
      <vt:lpstr>PowerPoint Presentation</vt:lpstr>
      <vt:lpstr>Retirando a luminosidade ou brilho da definição da cor em CIE XYZ</vt:lpstr>
      <vt:lpstr>Cores visíveis representadas no  sistema CIE xyY</vt:lpstr>
      <vt:lpstr>Saturação e cor complementar no diagrama de cromaticidade xy </vt:lpstr>
      <vt:lpstr>Gamute de cromaticidade de  dispositivos</vt:lpstr>
      <vt:lpstr>Gamut de cores de um monitor RGB</vt:lpstr>
      <vt:lpstr>Nome das cores</vt:lpstr>
      <vt:lpstr>Nome das cores</vt:lpstr>
      <vt:lpstr>Planckian locus</vt:lpstr>
      <vt:lpstr>Cores perceptualmente equidistantes representadas no sistema CIE xyY</vt:lpstr>
      <vt:lpstr>Weber's law </vt:lpstr>
      <vt:lpstr>Que ajuste adotar?</vt:lpstr>
      <vt:lpstr>Correção Gama</vt:lpstr>
      <vt:lpstr>Correção Gama</vt:lpstr>
      <vt:lpstr>Efeito da correção gana</vt:lpstr>
      <vt:lpstr>Correção gama depende das condições do ambiente</vt:lpstr>
      <vt:lpstr>Curva do Monitor</vt:lpstr>
      <vt:lpstr>Curva dos sentidos</vt:lpstr>
      <vt:lpstr>Composição de sinais </vt:lpstr>
      <vt:lpstr>Gama de uma ponta a outra (end to end)</vt:lpstr>
      <vt:lpstr>CIE L* Correção perceptual</vt:lpstr>
      <vt:lpstr>Sistemas de cor perceptualmente uniformes do CIE Luv e Hunter Lab</vt:lpstr>
      <vt:lpstr>CIE xyY  CIE LUV</vt:lpstr>
      <vt:lpstr>PowerPoint Presentation</vt:lpstr>
      <vt:lpstr>PowerPoint Presentation</vt:lpstr>
      <vt:lpstr>PowerPoint Presentation</vt:lpstr>
      <vt:lpstr>Teoria da cor oponente</vt:lpstr>
      <vt:lpstr>Opponent colors</vt:lpstr>
      <vt:lpstr>Opponent colors</vt:lpstr>
      <vt:lpstr>CIE L*a* b*</vt:lpstr>
      <vt:lpstr>CIE L*a* b*</vt:lpstr>
      <vt:lpstr>Conversão  CIE XYZ→L*a*b*</vt:lpstr>
      <vt:lpstr>Conversão inversa CIE L*a*b*→XYZ</vt:lpstr>
      <vt:lpstr>Branco de referência</vt:lpstr>
      <vt:lpstr>Branco de referência</vt:lpstr>
      <vt:lpstr>CIE 1976 (L*a*b*) colour space, Hue and Chroma </vt:lpstr>
      <vt:lpstr>CIE 1976 a,b colour difference and CIELAB components</vt:lpstr>
      <vt:lpstr>Exemplo de Delta E</vt:lpstr>
      <vt:lpstr>Exemplo de Delta E</vt:lpstr>
      <vt:lpstr>Exemplo de Delta E</vt:lpstr>
      <vt:lpstr>Exemplo de Delta E</vt:lpstr>
      <vt:lpstr>Exemplo de Delta E</vt:lpstr>
      <vt:lpstr>CIE 1994 colour difference</vt:lpstr>
      <vt:lpstr>Problemas na uniformidade no Lab</vt:lpstr>
      <vt:lpstr>Problemas na uniformidade no Lab</vt:lpstr>
      <vt:lpstr>Fórmula CIEDE2000</vt:lpstr>
      <vt:lpstr>Fórmula CIEDE2000</vt:lpstr>
      <vt:lpstr>Fórmula CIEDE2000</vt:lpstr>
      <vt:lpstr>Fórmula CIEDE2000</vt:lpstr>
      <vt:lpstr>Transformações de espectros</vt:lpstr>
      <vt:lpstr>Processos aditivos de formação de cores</vt:lpstr>
      <vt:lpstr>PowerPoint Presentation</vt:lpstr>
      <vt:lpstr>Processos subtrativos de formação de cores</vt:lpstr>
      <vt:lpstr>PowerPoint Presentation</vt:lpstr>
      <vt:lpstr>Processos de formação de cores: por pigmentos</vt:lpstr>
      <vt:lpstr>Processos de formação de cores: por pigmentos</vt:lpstr>
      <vt:lpstr>Monitores </vt:lpstr>
      <vt:lpstr>Monitores </vt:lpstr>
      <vt:lpstr>Sistemas de cor  dependentes de dispositivo - mRGB</vt:lpstr>
      <vt:lpstr>Sistemas de cor  dependentes de dispositivo - mRGB</vt:lpstr>
      <vt:lpstr>Espaços sRGB e  Adobe RGB</vt:lpstr>
      <vt:lpstr>Monitor padrão de TV HD</vt:lpstr>
      <vt:lpstr>Cálculo da componente z</vt:lpstr>
      <vt:lpstr>Cor correspondente a um RGB</vt:lpstr>
      <vt:lpstr>Relação entre XYZ e xyz</vt:lpstr>
      <vt:lpstr>PowerPoint Presentation</vt:lpstr>
      <vt:lpstr>Branco de referência D65</vt:lpstr>
      <vt:lpstr>Reprodução do branco D65</vt:lpstr>
      <vt:lpstr>Resolvendo os ’s</vt:lpstr>
      <vt:lpstr>Relação entre CIE XYZ e RGB em HDTV </vt:lpstr>
      <vt:lpstr>- sRGB –  “A Standard Default Color Space for the Intenet”</vt:lpstr>
      <vt:lpstr>ITU-R BT.709</vt:lpstr>
      <vt:lpstr>sRGB viewing environment Parameters </vt:lpstr>
      <vt:lpstr>XYZ  sRGB: Passo 1</vt:lpstr>
      <vt:lpstr>XYZ  sRGB: Passo 2</vt:lpstr>
      <vt:lpstr>XYZ  sRGB: Passo 3 –Digital Color</vt:lpstr>
      <vt:lpstr>sRGB  XYZ</vt:lpstr>
      <vt:lpstr>RGB “normalizado”</vt:lpstr>
      <vt:lpstr>Reflexão da luz num papel</vt:lpstr>
      <vt:lpstr>Sistemas de cor dependentes de dispositivo - CMY</vt:lpstr>
      <vt:lpstr>R=M+Y</vt:lpstr>
      <vt:lpstr>Sistemas de cor dependentes de dispositivo - CMY</vt:lpstr>
      <vt:lpstr>CMYK Color Model</vt:lpstr>
      <vt:lpstr>Conversão RGB para CMY e vice-versa</vt:lpstr>
      <vt:lpstr>Sistemas de cor dependentes de dispositivo - CMYK</vt:lpstr>
      <vt:lpstr>CMY + Black</vt:lpstr>
      <vt:lpstr>3D Color Spaces</vt:lpstr>
      <vt:lpstr>HSV</vt:lpstr>
      <vt:lpstr>HSV/HSB Color Space</vt:lpstr>
      <vt:lpstr>HSV</vt:lpstr>
      <vt:lpstr>Sistemas de cor mais indicados para interface com usuário - HSV </vt:lpstr>
      <vt:lpstr>Transformação RGB para HSV e vice-versa</vt:lpstr>
      <vt:lpstr>Conversão RGB para HSV cálculo de H</vt:lpstr>
      <vt:lpstr>HLS Color Space</vt:lpstr>
      <vt:lpstr>HLS</vt:lpstr>
      <vt:lpstr>Opponent Color Spaces</vt:lpstr>
      <vt:lpstr>YIQ Color Model</vt:lpstr>
      <vt:lpstr>Codificação de Vídeo</vt:lpstr>
      <vt:lpstr>Sistema  (Y’, B’-Y’, R’-Y’)</vt:lpstr>
      <vt:lpstr>Cubo RGB no  espaço (Y’, B’-Y’, R’-Y’) </vt:lpstr>
      <vt:lpstr>Conversão para vídeo</vt:lpstr>
      <vt:lpstr>Uma fórmula para conversão para video</vt:lpstr>
      <vt:lpstr>O que não abordamos?</vt:lpstr>
      <vt:lpstr>Sistema visual</vt:lpstr>
      <vt:lpstr>Anatomia do olho</vt:lpstr>
      <vt:lpstr>Banda de Mach</vt:lpstr>
      <vt:lpstr>Contraste Simultâneo</vt:lpstr>
      <vt:lpstr>Contraste </vt:lpstr>
      <vt:lpstr>Conclusões do cérebro</vt:lpstr>
      <vt:lpstr>Tiângulo de Kanizsa</vt:lpstr>
      <vt:lpstr>Referências</vt:lpstr>
      <vt:lpstr>FIM</vt:lpstr>
    </vt:vector>
  </TitlesOfParts>
  <LinksUpToDate>false</LinksUpToDate>
  <SharedDoc>false</SharedDoc>
  <HyperlinksChanged>false</HyperlinksChanged>
  <AppVersion>16.0011</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Light and Color</dc:title>
  <dc:creator>Marcelo Gattass</dc:creator>
  <cp:lastModifiedBy>Microsoft Office User</cp:lastModifiedBy>
  <cp:revision>608</cp:revision>
  <cp:lastPrinted>2014-03-03T20:34:59Z</cp:lastPrinted>
  <dcterms:created xsi:type="dcterms:W3CDTF">1996-02-10T13:17:54Z</dcterms:created>
  <dcterms:modified xsi:type="dcterms:W3CDTF">2018-03-20T15:46:54Z</dcterms:modified>
</cp:coreProperties>
</file>